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72" r:id="rId2"/>
    <p:sldId id="984" r:id="rId3"/>
    <p:sldId id="1109" r:id="rId4"/>
    <p:sldId id="1129" r:id="rId5"/>
    <p:sldId id="1131" r:id="rId6"/>
    <p:sldId id="1087" r:id="rId7"/>
    <p:sldId id="1110" r:id="rId8"/>
    <p:sldId id="1117" r:id="rId9"/>
    <p:sldId id="1118" r:id="rId10"/>
    <p:sldId id="1119" r:id="rId11"/>
    <p:sldId id="1124" r:id="rId12"/>
    <p:sldId id="1116" r:id="rId13"/>
    <p:sldId id="1126" r:id="rId14"/>
    <p:sldId id="1127" r:id="rId15"/>
    <p:sldId id="1128" r:id="rId16"/>
    <p:sldId id="1132" r:id="rId17"/>
    <p:sldId id="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6369" autoAdjust="0"/>
  </p:normalViewPr>
  <p:slideViewPr>
    <p:cSldViewPr snapToGrid="0" snapToObjects="1">
      <p:cViewPr varScale="1">
        <p:scale>
          <a:sx n="98" d="100"/>
          <a:sy n="98" d="100"/>
        </p:scale>
        <p:origin x="1206" y="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1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dirty="0" err="1">
                <a:latin typeface="굴림" panose="020B0600000101010101" pitchFamily="50" charset="-127"/>
                <a:ea typeface="굴림" panose="020B0600000101010101" pitchFamily="50" charset="-127"/>
              </a:rPr>
              <a:t>국제라이온스협회</a:t>
            </a:r>
            <a:endParaRPr 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선행하는 글로벌 파워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국제재단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국제재단(LCIF)은 국제협회의 공식 자선 기관입니다.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LCIF는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지역 및 전 세계 인도주의적 활동에 교부금을 지원함으로써 라이온들의 봉사에 힘을 실어주고 있습니다.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66126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견본 클럽/스폰서 클럽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[</a:t>
            </a:r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클럽명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입력]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[클럽 소개: 예, 창립연도, 현 회원 및 임원 수 등.]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소개[</a:t>
            </a:r>
            <a:r>
              <a:rPr lang="ko-KR" sz="3200" dirty="0" err="1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클럽명</a:t>
            </a:r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기재]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2" y="-94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3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7" y="374749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지역사회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5" y="1939268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[지역사회 소개: 예, 인구, 역수, 문화, 문제점 등.]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8" y="6408747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2" y="168137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7" y="99531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봉사한다 [지역사회명 기재]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3" y="1319097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봉사활동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[클럽 봉사활동 소개: 예, 구체적 프로그램, 봉사활동, 행사, 지역 파트너십 등.]</a:t>
            </a:r>
          </a:p>
          <a:p>
            <a:endParaRPr lang="en-US" sz="18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18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[클럽이 지역사회를 위해 봉사하는 내용을 강조하세요!]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 활동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참여 권유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879140" y="1678521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차터회원 신청서 작성 </a:t>
            </a:r>
          </a:p>
          <a:p>
            <a:endParaRPr lang="en-US" sz="24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초기 입회비 $35 지불</a:t>
            </a:r>
          </a:p>
          <a:p>
            <a:endParaRPr lang="en-US" sz="24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신생클럽 조직을 위한 조직 회의 참석</a:t>
            </a:r>
          </a:p>
          <a:p>
            <a:endParaRPr lang="en-US" sz="24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지역사회 봉사 분야에 대한 아이디어 제공</a:t>
            </a:r>
          </a:p>
          <a:p>
            <a:endParaRPr lang="en-US" sz="24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신생클럽의 지도자 역할 고려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연례 국제회비($34) 및 클럽회비 지불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38462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79140" y="56997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봉사 참여 방법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32609" y="1332089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Helvetica Neue" charset="0"/>
              </a:rPr>
              <a:t>질의응답 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82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Helvetica Neue" charset="0"/>
              </a:rPr>
              <a:t>감사합니다.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Copyright"/>
          <p:cNvSpPr txBox="1"/>
          <p:nvPr/>
        </p:nvSpPr>
        <p:spPr>
          <a:xfrm>
            <a:off x="787130" y="624251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05306EA-B7F0-4FC6-A934-642D0BAD10B6}"/>
              </a:ext>
            </a:extLst>
          </p:cNvPr>
          <p:cNvSpPr txBox="1"/>
          <p:nvPr/>
        </p:nvSpPr>
        <p:spPr>
          <a:xfrm>
            <a:off x="7423379" y="624251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KO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모토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ko-KR" sz="24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charset="0"/>
                </a:rPr>
                <a:t>따뜻한 마음을 지닌 140만 라이온들이 우리와 함께 전 세계 200여 국가 및 지역에서 봉사하고 있습니다.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ko-KR" sz="4800" b="1" dirty="0">
                  <a:solidFill>
                    <a:srgbClr val="00338D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charset="0"/>
                </a:rPr>
                <a:t>우리는 봉사한다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4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5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라이온들은 국내외 문제점을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해결해나가며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한 번에 하나씩 전 세계 지역사회를 변화시키고 있습니다. 베푸는 삶의 가치를 중요하게 여기는 140만 명이 모여 라이온이 되었습니다. 우리가 함께 힘을 모으면, 더 큰 목표를 달성할 수 있습니다.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세상을 변화시킵니다.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548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849885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협회의 사명  </a:t>
            </a:r>
          </a:p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협회의 비전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487" y="2775864"/>
            <a:ext cx="5971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b="1" u="sng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사명: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자원봉사자들이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클럽을 통해 지역사회에 봉사하고, 인도주의적 요구에 적극적으로 대응하며, 평화와 국제이해 증진에 앞장서게 한다.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b="1" u="sng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비전: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지역사회와 인도주의 봉사 부문에서 세계적 지도자를 목표로 한다.</a:t>
            </a:r>
          </a:p>
        </p:txBody>
      </p:sp>
    </p:spTree>
    <p:extLst>
      <p:ext uri="{BB962C8B-B14F-4D97-AF65-F5344CB8AC3E}">
        <p14:creationId xmlns:p14="http://schemas.microsoft.com/office/powerpoint/2010/main" val="23266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016063" y="1249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880184" y="429904"/>
            <a:ext cx="6266007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국제협회 연혁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2842" y="1575024"/>
            <a:ext cx="891556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1917: 	멜빈 존스씨가 국제협회 창설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1920: 	캐나다에 최초의 ‘국제 클럽’ 설립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1925: 	헬렌 켈러 여사가 라이온들에게 ‘맹인의 기사’가 되어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시력 문제에 앞장서 줄 것을 요청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1945: 	UN의 NGO 조항 제정 지원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1957: 레오클럽 설립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1968: 	국제재단 창립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1990: 	국제적인 시력 회복 및 실명 방지를 위한 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   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‘시력우선’사업 출범</a:t>
            </a: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ko-KR" sz="1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2017:  LCI 창립 100주년 인도주의 봉사 100주년 기념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주력사업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라이온들은 지역 봉사와 더불어, 다섯 가지 글로벌 주력사업을 지원합니다.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문제점을 함께 해결합니다.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150967" y="4185516"/>
            <a:ext cx="15277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DIABETES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당뇨병 발병을 감소시키고 당뇨병 환우들의 삶을 개선합니다.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10252881" y="4183290"/>
            <a:ext cx="1837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소아암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소아암 환아들이 생존율을 높이고, 건강하게 성장할 수 있도록 지원합니다</a:t>
            </a: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266" y="2785410"/>
            <a:ext cx="1188720" cy="1215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132337" y="4185518"/>
            <a:ext cx="1737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ENVIRONMENT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600" dirty="0">
                <a:solidFill>
                  <a:prstClr val="white">
                    <a:lumMod val="50000"/>
                  </a:prst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지구촌 각 지역사회의 복지 향상을 위해 지속 가능한 방법으로 환경을 보호하고 보존합니다.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445" y="2776012"/>
            <a:ext cx="1188720" cy="12421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28167" y="4183290"/>
            <a:ext cx="1673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기아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600" dirty="0">
                <a:solidFill>
                  <a:prstClr val="white">
                    <a:lumMod val="50000"/>
                  </a:prst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모든 지역사회 구성원들이 영양가 있는 음식을 섭취할 수 있도록 지원합니다.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526" y="2768131"/>
            <a:ext cx="1188720" cy="1079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575" y="2769923"/>
            <a:ext cx="1188720" cy="12287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302931" y="4185914"/>
            <a:ext cx="16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시력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예방 가능한 실명을 막고 시각장애인의 삶의 질을 향상시킵니다.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396" y="2778753"/>
            <a:ext cx="1188720" cy="11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청년은 봉사의 미래이자, 바로 지금 우리와 함께 합니다.</a:t>
            </a:r>
            <a:br>
              <a:rPr lang="ko-KR" sz="1800" b="1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</a:br>
            <a:endParaRPr lang="ko-KR" sz="1800" b="1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b="1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레오</a:t>
            </a:r>
            <a:r>
              <a:rPr lang="ko-KR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는 만 12 - 30세의 청년 </a:t>
            </a:r>
            <a:r>
              <a:rPr lang="ko-KR" dirty="0" err="1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자원봉사자입니다</a:t>
            </a:r>
            <a:r>
              <a:rPr lang="ko-KR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7,000여 개 클럽에서 175,000명의 레오가 국제적 문제 해결에 앞장서고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레오 클럽은 60년 동안 봉사를 이어가고 있습니다.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8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차세대 자원봉사자들을 준비합니다.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국제본부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국제본부는 미국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일리노이주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오크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브룩에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위치하고 있습니다. 약 300명의 직원이 전 세계 회원과 클럽, 집행임원 및 국제이사회를 지원하고 있습니다. 국제본부는 국제협회의 인지도를 높이고, 봉사 영향력을 강화하기 위해 다양한 프로그램을 개발하고 시행합니다.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58055" y="1448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8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국제협회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24470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40178" y="2841517"/>
            <a:ext cx="8706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협회는 자율 클럽으로 구성되어 있습니다. 국제협회는 지역사회를 위해 봉사할 회원들로 구성된 클럽을 조직합니다.  클럽의 운영, 재정, 봉사사업 및 회원과 클럽 활동에 관련된 모든 사안을 관리할 책임은 각 클럽에게 있습니다. 국제협회는 클럽을 직접 관리하는 것이 아니라, 클럽과 회원을 지원하는 역할을 합니다.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589</Words>
  <Application>Microsoft Office PowerPoint</Application>
  <PresentationFormat>Widescreen</PresentationFormat>
  <Paragraphs>129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굴림</vt:lpstr>
      <vt:lpstr>Arial</vt:lpstr>
      <vt:lpstr>Calibri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185</cp:revision>
  <dcterms:created xsi:type="dcterms:W3CDTF">2018-11-12T16:45:52Z</dcterms:created>
  <dcterms:modified xsi:type="dcterms:W3CDTF">2021-10-19T20:27:38Z</dcterms:modified>
</cp:coreProperties>
</file>