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470_A78F406C.xml" ContentType="application/vnd.ms-powerpoint.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2" r:id="rId2"/>
    <p:sldMasterId id="2147483680" r:id="rId3"/>
    <p:sldMasterId id="2147483687" r:id="rId4"/>
  </p:sldMasterIdLst>
  <p:notesMasterIdLst>
    <p:notesMasterId r:id="rId21"/>
  </p:notesMasterIdLst>
  <p:handoutMasterIdLst>
    <p:handoutMasterId r:id="rId22"/>
  </p:handoutMasterIdLst>
  <p:sldIdLst>
    <p:sldId id="872" r:id="rId5"/>
    <p:sldId id="1771" r:id="rId6"/>
    <p:sldId id="1768" r:id="rId7"/>
    <p:sldId id="1390" r:id="rId8"/>
    <p:sldId id="1770" r:id="rId9"/>
    <p:sldId id="1389" r:id="rId10"/>
    <p:sldId id="979" r:id="rId11"/>
    <p:sldId id="1772" r:id="rId12"/>
    <p:sldId id="1136" r:id="rId13"/>
    <p:sldId id="894" r:id="rId14"/>
    <p:sldId id="991" r:id="rId15"/>
    <p:sldId id="984" r:id="rId16"/>
    <p:sldId id="917" r:id="rId17"/>
    <p:sldId id="1108" r:id="rId18"/>
    <p:sldId id="884" r:id="rId19"/>
    <p:sldId id="952"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BE0E3E9-0FFD-F235-3739-E7AEAB902E02}" name="Castillo, Richard" initials="CR" userId="S::Rcastillo@lionsclubs.org::055918b2-66f9-4ee8-bb7a-a237a9cf7a2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urns, Andrea" initials="BA" lastIdx="21" clrIdx="0">
    <p:extLst>
      <p:ext uri="{19B8F6BF-5375-455C-9EA6-DF929625EA0E}">
        <p15:presenceInfo xmlns:p15="http://schemas.microsoft.com/office/powerpoint/2012/main" userId="S::aburns@lionsclubs.org::a9d9e45e-56e8-4c87-b4e0-b1ceb4907a9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2240"/>
    <a:srgbClr val="FFC000"/>
    <a:srgbClr val="00338D"/>
    <a:srgbClr val="EBB700"/>
    <a:srgbClr val="F6F6F6"/>
    <a:srgbClr val="407CCA"/>
    <a:srgbClr val="55565A"/>
    <a:srgbClr val="7A2682"/>
    <a:srgbClr val="FF5C35"/>
    <a:srgbClr val="00AC6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501"/>
    <p:restoredTop sz="68187" autoAdjust="0"/>
  </p:normalViewPr>
  <p:slideViewPr>
    <p:cSldViewPr snapToGrid="0" snapToObjects="1">
      <p:cViewPr varScale="1">
        <p:scale>
          <a:sx n="75" d="100"/>
          <a:sy n="75" d="100"/>
        </p:scale>
        <p:origin x="1668" y="66"/>
      </p:cViewPr>
      <p:guideLst>
        <p:guide orient="horz" pos="2184"/>
        <p:guide pos="3840"/>
      </p:guideLst>
    </p:cSldViewPr>
  </p:slideViewPr>
  <p:outlineViewPr>
    <p:cViewPr>
      <p:scale>
        <a:sx n="33" d="100"/>
        <a:sy n="33" d="100"/>
      </p:scale>
      <p:origin x="0" y="0"/>
    </p:cViewPr>
  </p:outlineViewPr>
  <p:notesTextViewPr>
    <p:cViewPr>
      <p:scale>
        <a:sx n="110" d="100"/>
        <a:sy n="110" d="100"/>
      </p:scale>
      <p:origin x="0" y="0"/>
    </p:cViewPr>
  </p:notesTextViewPr>
  <p:notesViewPr>
    <p:cSldViewPr snapToGrid="0" snapToObjects="1">
      <p:cViewPr varScale="1">
        <p:scale>
          <a:sx n="102" d="100"/>
          <a:sy n="102" d="100"/>
        </p:scale>
        <p:origin x="3312"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commentAuthors" Target="commentAuthors.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comments/modernComment_470_A78F406C.xml><?xml version="1.0" encoding="utf-8"?>
<p188:cmLst xmlns:a="http://schemas.openxmlformats.org/drawingml/2006/main" xmlns:r="http://schemas.openxmlformats.org/officeDocument/2006/relationships" xmlns:p188="http://schemas.microsoft.com/office/powerpoint/2018/8/main">
  <p188:cm id="{D8916CD8-70BE-49BB-AD34-1586FD5BD81A}" authorId="{1BE0E3E9-0FFD-F235-3739-E7AEAB902E02}" created="2022-04-25T16:01:57.962">
    <pc:sldMkLst xmlns:pc="http://schemas.microsoft.com/office/powerpoint/2013/main/command">
      <pc:docMk/>
      <pc:sldMk cId="2811183212" sldId="1136"/>
    </pc:sldMkLst>
    <p188:txBody>
      <a:bodyPr/>
      <a:lstStyle/>
      <a:p>
        <a:r>
          <a:rPr lang="en-US"/>
          <a:t>@Christy we will need to replace it with the New Chairperson Landingpage</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FCFACCC-C6A5-11B4-A642-DFF0006426F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26B5010-1D0E-54E9-E5C8-DA4A40D339E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49A9899-048E-574B-A2D1-98587963863D}" type="datetimeFigureOut">
              <a:rPr lang="en-US" smtClean="0"/>
              <a:t>7/12/2022</a:t>
            </a:fld>
            <a:endParaRPr lang="en-US"/>
          </a:p>
        </p:txBody>
      </p:sp>
      <p:sp>
        <p:nvSpPr>
          <p:cNvPr id="4" name="Footer Placeholder 3">
            <a:extLst>
              <a:ext uri="{FF2B5EF4-FFF2-40B4-BE49-F238E27FC236}">
                <a16:creationId xmlns:a16="http://schemas.microsoft.com/office/drawing/2014/main" id="{FF06510F-53EE-7882-1F21-481031566C3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8931B7F-509D-0168-5CF1-B2992861606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370432C-9A1D-6640-9861-284B9D592B0F}" type="slidenum">
              <a:rPr lang="en-US" smtClean="0"/>
              <a:t>‹#›</a:t>
            </a:fld>
            <a:endParaRPr lang="en-US"/>
          </a:p>
        </p:txBody>
      </p:sp>
    </p:spTree>
    <p:extLst>
      <p:ext uri="{BB962C8B-B14F-4D97-AF65-F5344CB8AC3E}">
        <p14:creationId xmlns:p14="http://schemas.microsoft.com/office/powerpoint/2010/main" val="41926126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EC50FC-F9F0-994C-8ED5-9766C18DAC95}" type="datetimeFigureOut">
              <a:rPr lang="en-US" smtClean="0"/>
              <a:t>7/12/2022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F38A34-01B5-8B47-8788-985DCB17BFD7}" type="slidenum">
              <a:rPr lang="en-US" smtClean="0"/>
              <a:t>‹#›</a:t>
            </a:fld>
            <a:endParaRPr lang="en-US"/>
          </a:p>
        </p:txBody>
      </p:sp>
    </p:spTree>
    <p:extLst>
      <p:ext uri="{BB962C8B-B14F-4D97-AF65-F5344CB8AC3E}">
        <p14:creationId xmlns:p14="http://schemas.microsoft.com/office/powerpoint/2010/main" val="29634303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t>Tervehdys! Olen [lisää nimi], [lisää virka, piiri, moninkertaispiiri ja vaalipiiri]. Kerron teille tänään klubin jäsenhankintajohtajan työkaluista ja tämän viran tuomista eduista. Seuraava dia.</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a:t>
            </a:fld>
            <a:endParaRPr lang="en-US"/>
          </a:p>
        </p:txBody>
      </p:sp>
    </p:spTree>
    <p:extLst>
      <p:ext uri="{BB962C8B-B14F-4D97-AF65-F5344CB8AC3E}">
        <p14:creationId xmlns:p14="http://schemas.microsoft.com/office/powerpoint/2010/main" val="6489192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200"/>
              <a:t>Resursseja päivitetään jatkuvasti, jotta lionit voivat menestyä.</a:t>
            </a:r>
          </a:p>
          <a:p>
            <a:endParaRPr lang="en-US" dirty="0"/>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10</a:t>
            </a:fld>
            <a:endParaRPr lang="en-US"/>
          </a:p>
        </p:txBody>
      </p:sp>
    </p:spTree>
    <p:extLst>
      <p:ext uri="{BB962C8B-B14F-4D97-AF65-F5344CB8AC3E}">
        <p14:creationId xmlns:p14="http://schemas.microsoft.com/office/powerpoint/2010/main" val="26698319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b="0" dirty="0"/>
              <a:t>Tässä on eräs resurssi, jonka olen todennut hyödylliseksi:</a:t>
            </a:r>
          </a:p>
          <a:p>
            <a:r>
              <a:rPr lang="fi-FI" b="0" dirty="0"/>
              <a:t>”Kysy pois: pikaohjeet” on kätevä, kun klubin jäsenhankintajohtaja ryhtyy suunnittelemaan rekrytointikampanjaa. Siinä kerrotaan uusien jäsenten rekrytoinnin neljä vaihetta. Lue ”Kysy pois! Uuden jäsenen rekrytointiopas”, niin saat tarkempia tietoja näistä neljästä vaiheesta. Sen lisäksi, että lionit kaikkialla maailmassa käyttävät tätä opasta, menestyvät jäsenhankintajohtajat ovat tutustuneet sen sisältöön ja ovat yhtä mieltä siitä, että se auttaa takaamaan klubin rekrytointikampanjan onnistumisen.</a:t>
            </a:r>
          </a:p>
        </p:txBody>
      </p:sp>
    </p:spTree>
    <p:extLst>
      <p:ext uri="{BB962C8B-B14F-4D97-AF65-F5344CB8AC3E}">
        <p14:creationId xmlns:p14="http://schemas.microsoft.com/office/powerpoint/2010/main" val="14230303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12</a:t>
            </a:fld>
            <a:endParaRPr lang="en-US"/>
          </a:p>
        </p:txBody>
      </p:sp>
    </p:spTree>
    <p:extLst>
      <p:ext uri="{BB962C8B-B14F-4D97-AF65-F5344CB8AC3E}">
        <p14:creationId xmlns:p14="http://schemas.microsoft.com/office/powerpoint/2010/main" val="11231138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[#Kirjoita luku#] (klubit, joissa on jäsenhankintajohtaja, esim. 1 000) on nimennyt jäsenhankintajohtajan</a:t>
            </a:r>
          </a:p>
          <a:p>
            <a:endParaRPr lang="en-US" dirty="0"/>
          </a:p>
          <a:p>
            <a:r>
              <a:rPr lang="fi-FI" dirty="0"/>
              <a:t>[#Kirjoita luku#] (klubit, joissa ei ole jäsenhankintajohtajaa, esim. 800) klubissa [piirissä, moninkertaispiirissä, vaalipiirissä] on avoin klubin jäsenhankintajohtajan virka </a:t>
            </a:r>
          </a:p>
        </p:txBody>
      </p:sp>
      <p:sp>
        <p:nvSpPr>
          <p:cNvPr id="4" name="Slide Number Placeholder 3"/>
          <p:cNvSpPr>
            <a:spLocks noGrp="1"/>
          </p:cNvSpPr>
          <p:nvPr>
            <p:ph type="sldNum" sz="quarter" idx="5"/>
          </p:nvPr>
        </p:nvSpPr>
        <p:spPr/>
        <p:txBody>
          <a:bodyPr/>
          <a:lstStyle/>
          <a:p>
            <a:fld id="{65F38A34-01B5-8B47-8788-985DCB17BFD7}" type="slidenum">
              <a:rPr lang="en-US" smtClean="0"/>
              <a:t>13</a:t>
            </a:fld>
            <a:endParaRPr lang="en-US"/>
          </a:p>
        </p:txBody>
      </p:sp>
    </p:spTree>
    <p:extLst>
      <p:ext uri="{BB962C8B-B14F-4D97-AF65-F5344CB8AC3E}">
        <p14:creationId xmlns:p14="http://schemas.microsoft.com/office/powerpoint/2010/main" val="37712896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800">
                <a:latin typeface="Calibri" panose="020F0502020204030204" pitchFamily="34" charset="0"/>
                <a:ea typeface="Calibri" panose="020F0502020204030204" pitchFamily="34" charset="0"/>
              </a:rPr>
              <a:t>Miten klubinne on menestynyt jäsenhankintajohtajan ansiosta?</a:t>
            </a:r>
          </a:p>
          <a:p>
            <a:r>
              <a:rPr lang="fi-FI" sz="1800">
                <a:latin typeface="Calibri" panose="020F0502020204030204" pitchFamily="34" charset="0"/>
              </a:rPr>
              <a:t>Mitkä ovat joitakin jäsenhankintajohtajan kohtaamia haasteita?</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14</a:t>
            </a:fld>
            <a:endParaRPr lang="en-US"/>
          </a:p>
        </p:txBody>
      </p:sp>
    </p:spTree>
    <p:extLst>
      <p:ext uri="{BB962C8B-B14F-4D97-AF65-F5344CB8AC3E}">
        <p14:creationId xmlns:p14="http://schemas.microsoft.com/office/powerpoint/2010/main" val="21430556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Tässä on joitakin syitä järjestää klubiin jäsenjohtaja:</a:t>
            </a:r>
          </a:p>
          <a:p>
            <a:endParaRPr lang="en-US" dirty="0"/>
          </a:p>
          <a:p>
            <a:pPr marL="514350" marR="0" lvl="0" indent="-514350" algn="l" defTabSz="914400" rtl="0" eaLnBrk="1" fontAlgn="base" latinLnBrk="0" hangingPunct="1">
              <a:lnSpc>
                <a:spcPct val="100000"/>
              </a:lnSpc>
              <a:spcBef>
                <a:spcPct val="0"/>
              </a:spcBef>
              <a:spcAft>
                <a:spcPct val="0"/>
              </a:spcAft>
              <a:buClrTx/>
              <a:buSzTx/>
              <a:buFont typeface="+mj-lt"/>
              <a:buAutoNum type="arabicPeriod"/>
              <a:tabLst/>
              <a:defRPr/>
            </a:pPr>
            <a:r>
              <a:rPr kumimoji="0" lang="fi-FI" sz="2400" b="1" i="0" u="none" strike="noStrike" cap="none" normalizeH="0" baseline="0" noProof="0" dirty="0">
                <a:ln>
                  <a:noFill/>
                </a:ln>
                <a:solidFill>
                  <a:srgbClr val="A5A5A5">
                    <a:lumMod val="50000"/>
                  </a:srgbClr>
                </a:solidFill>
                <a:uLnTx/>
                <a:uFillTx/>
                <a:latin typeface="Arial" pitchFamily="34" charset="0"/>
                <a:ea typeface="ヒラギノ角ゴ Pro W3" pitchFamily="125" charset="-128"/>
                <a:cs typeface="+mn-cs"/>
              </a:rPr>
              <a:t>Tee jäsenkasvusuunnitelma.</a:t>
            </a:r>
          </a:p>
          <a:p>
            <a:pPr marL="971550" marR="0" lvl="1" indent="-514350" algn="l" defTabSz="914400" rtl="0" eaLnBrk="1" fontAlgn="base" latinLnBrk="0" hangingPunct="1">
              <a:lnSpc>
                <a:spcPct val="100000"/>
              </a:lnSpc>
              <a:spcBef>
                <a:spcPct val="0"/>
              </a:spcBef>
              <a:spcAft>
                <a:spcPct val="0"/>
              </a:spcAft>
              <a:buClrTx/>
              <a:buSzTx/>
              <a:buFont typeface="+mj-lt"/>
              <a:buAutoNum type="arabicPeriod"/>
              <a:tabLst/>
              <a:defRPr/>
            </a:pPr>
            <a:r>
              <a:rPr kumimoji="0" lang="fi-FI" sz="2400" b="1" i="0" u="none" strike="noStrike" cap="none" normalizeH="0" baseline="0" noProof="0" dirty="0">
                <a:ln>
                  <a:noFill/>
                </a:ln>
                <a:solidFill>
                  <a:srgbClr val="A5A5A5">
                    <a:lumMod val="50000"/>
                  </a:srgbClr>
                </a:solidFill>
                <a:uLnTx/>
                <a:uFillTx/>
                <a:latin typeface="Arial" pitchFamily="34" charset="0"/>
                <a:ea typeface="ヒラギノ角ゴ Pro W3" pitchFamily="125" charset="-128"/>
                <a:cs typeface="+mn-cs"/>
              </a:rPr>
              <a:t>Lyhyen ja pitkän aikavälin tavoitteiden tunnistaminen uusien jäsenten rekrytoimiseksi ajan mittaan, mutta mikä tärkeintä, muiden kouluttaminen, jotta he ”kysyvät pois”.</a:t>
            </a:r>
          </a:p>
          <a:p>
            <a:pPr marL="514350" marR="0" lvl="0" indent="-514350" algn="l" defTabSz="914400" rtl="0" eaLnBrk="1" fontAlgn="base" latinLnBrk="0" hangingPunct="1">
              <a:lnSpc>
                <a:spcPct val="100000"/>
              </a:lnSpc>
              <a:spcBef>
                <a:spcPct val="0"/>
              </a:spcBef>
              <a:spcAft>
                <a:spcPct val="0"/>
              </a:spcAft>
              <a:buClrTx/>
              <a:buSzTx/>
              <a:buFont typeface="+mj-lt"/>
              <a:buAutoNum type="arabicPeriod"/>
              <a:tabLst/>
              <a:defRPr/>
            </a:pPr>
            <a:r>
              <a:rPr kumimoji="0" lang="fi-FI" sz="2400" b="1" i="0" u="none" strike="noStrike" cap="none" normalizeH="0" baseline="0" noProof="0" dirty="0">
                <a:ln>
                  <a:noFill/>
                </a:ln>
                <a:solidFill>
                  <a:srgbClr val="A5A5A5">
                    <a:lumMod val="50000"/>
                  </a:srgbClr>
                </a:solidFill>
                <a:uLnTx/>
                <a:uFillTx/>
                <a:latin typeface="Arial" pitchFamily="34" charset="0"/>
                <a:ea typeface="ヒラギノ角ゴ Pro W3" pitchFamily="125" charset="-128"/>
                <a:cs typeface="+mn-cs"/>
              </a:rPr>
              <a:t>Varmista, että jäsenet perehdytetään kunnolla.</a:t>
            </a:r>
          </a:p>
          <a:p>
            <a:pPr marL="971550" marR="0" lvl="1" indent="-514350" algn="l" defTabSz="914400" rtl="0" eaLnBrk="1" fontAlgn="base" latinLnBrk="0" hangingPunct="1">
              <a:lnSpc>
                <a:spcPct val="100000"/>
              </a:lnSpc>
              <a:spcBef>
                <a:spcPct val="0"/>
              </a:spcBef>
              <a:spcAft>
                <a:spcPct val="0"/>
              </a:spcAft>
              <a:buClrTx/>
              <a:buSzTx/>
              <a:buFont typeface="+mj-lt"/>
              <a:buAutoNum type="arabicPeriod"/>
              <a:tabLst/>
              <a:defRPr/>
            </a:pPr>
            <a:r>
              <a:rPr kumimoji="0" lang="fi-FI" sz="2400" b="1" i="0" u="none" strike="noStrike" cap="none" normalizeH="0" baseline="0" noProof="0" dirty="0">
                <a:ln>
                  <a:noFill/>
                </a:ln>
                <a:solidFill>
                  <a:srgbClr val="A5A5A5">
                    <a:lumMod val="50000"/>
                  </a:srgbClr>
                </a:solidFill>
                <a:uLnTx/>
                <a:uFillTx/>
                <a:latin typeface="Arial" pitchFamily="34" charset="0"/>
                <a:ea typeface="ヒラギノ角ゴ Pro W3" pitchFamily="125" charset="-128"/>
                <a:cs typeface="+mn-cs"/>
              </a:rPr>
              <a:t>Sen varmistaminen, että jäsenet ymmärtävät klubin ja järjestön historiallisen tarkoituksen, vuotuiset palveluprojektit, kokousten toteuttamistavat sekä johtamismahdollisuudet klubin, lohkon, alueen ja piirin tasolla.</a:t>
            </a:r>
          </a:p>
          <a:p>
            <a:pPr marL="514350" marR="0" lvl="0" indent="-514350" algn="l" defTabSz="914400" rtl="0" eaLnBrk="1" fontAlgn="base" latinLnBrk="0" hangingPunct="1">
              <a:lnSpc>
                <a:spcPct val="100000"/>
              </a:lnSpc>
              <a:spcBef>
                <a:spcPct val="0"/>
              </a:spcBef>
              <a:spcAft>
                <a:spcPct val="0"/>
              </a:spcAft>
              <a:buClrTx/>
              <a:buSzTx/>
              <a:buFont typeface="+mj-lt"/>
              <a:buAutoNum type="arabicPeriod"/>
              <a:tabLst/>
              <a:defRPr/>
            </a:pPr>
            <a:r>
              <a:rPr kumimoji="0" lang="fi-FI" sz="2400" b="1" i="0" u="none" strike="noStrike" cap="none" normalizeH="0" baseline="0" noProof="0" dirty="0">
                <a:ln>
                  <a:noFill/>
                </a:ln>
                <a:solidFill>
                  <a:srgbClr val="A5A5A5">
                    <a:lumMod val="50000"/>
                  </a:srgbClr>
                </a:solidFill>
                <a:uLnTx/>
                <a:uFillTx/>
                <a:latin typeface="Arial" pitchFamily="34" charset="0"/>
                <a:ea typeface="ヒラギノ角ゴ Pro W3" pitchFamily="125" charset="-128"/>
                <a:cs typeface="+mn-cs"/>
              </a:rPr>
              <a:t>Mainosta klubia julkisissa palvelutapahtumissa yhdessä klubin muiden virkailijoiden kanssa.</a:t>
            </a:r>
          </a:p>
          <a:p>
            <a:pPr marL="514350" marR="0" lvl="0" indent="-514350" algn="l" defTabSz="914400" rtl="0" eaLnBrk="1" fontAlgn="base" latinLnBrk="0" hangingPunct="1">
              <a:lnSpc>
                <a:spcPct val="100000"/>
              </a:lnSpc>
              <a:spcBef>
                <a:spcPct val="0"/>
              </a:spcBef>
              <a:spcAft>
                <a:spcPct val="0"/>
              </a:spcAft>
              <a:buClrTx/>
              <a:buSzTx/>
              <a:buFont typeface="+mj-lt"/>
              <a:buAutoNum type="arabicPeriod"/>
              <a:tabLst/>
              <a:defRPr/>
            </a:pPr>
            <a:r>
              <a:rPr kumimoji="0" lang="fi-FI" sz="2400" b="1" i="0" u="none" strike="noStrike" cap="none" normalizeH="0" baseline="0" noProof="0" dirty="0">
                <a:ln>
                  <a:noFill/>
                </a:ln>
                <a:solidFill>
                  <a:srgbClr val="A5A5A5">
                    <a:lumMod val="50000"/>
                  </a:srgbClr>
                </a:solidFill>
                <a:uLnTx/>
                <a:uFillTx/>
                <a:latin typeface="Arial" pitchFamily="34" charset="0"/>
                <a:ea typeface="ヒラギノ角ゴ Pro W3" pitchFamily="125" charset="-128"/>
                <a:cs typeface="+mn-cs"/>
              </a:rPr>
              <a:t>Tunnista mahdollisuuksia rekrytoida mahdollisia jäseniä ja kutsu heidät liittymään klubiin.</a:t>
            </a:r>
          </a:p>
          <a:p>
            <a:pPr marL="514350" marR="0" lvl="0" indent="-514350" algn="l" defTabSz="914400" rtl="0" eaLnBrk="1" fontAlgn="base" latinLnBrk="0" hangingPunct="1">
              <a:lnSpc>
                <a:spcPct val="100000"/>
              </a:lnSpc>
              <a:spcBef>
                <a:spcPct val="0"/>
              </a:spcBef>
              <a:spcAft>
                <a:spcPct val="0"/>
              </a:spcAft>
              <a:buClrTx/>
              <a:buSzTx/>
              <a:buFont typeface="+mj-lt"/>
              <a:buAutoNum type="arabicPeriod"/>
              <a:tabLst/>
              <a:defRPr/>
            </a:pPr>
            <a:r>
              <a:rPr kumimoji="0" lang="fi-FI" sz="2400" b="1" i="0" u="none" strike="noStrike" cap="none" normalizeH="0" baseline="0" noProof="0" dirty="0">
                <a:ln>
                  <a:noFill/>
                </a:ln>
                <a:solidFill>
                  <a:srgbClr val="A5A5A5">
                    <a:lumMod val="50000"/>
                  </a:srgbClr>
                </a:solidFill>
                <a:uLnTx/>
                <a:uFillTx/>
                <a:latin typeface="Arial" pitchFamily="34" charset="0"/>
                <a:ea typeface="ヒラギノ角ゴ Pro W3" pitchFamily="125" charset="-128"/>
                <a:cs typeface="+mn-cs"/>
              </a:rPr>
              <a:t>Paranna klubin näkyvyyttä, osallistumista, vaikutusta paikkakunnalla ja jäsentyytyväisyysohjelmien hyödyntämistä.</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2</a:t>
            </a:fld>
            <a:endParaRPr lang="en-US"/>
          </a:p>
        </p:txBody>
      </p:sp>
    </p:spTree>
    <p:extLst>
      <p:ext uri="{BB962C8B-B14F-4D97-AF65-F5344CB8AC3E}">
        <p14:creationId xmlns:p14="http://schemas.microsoft.com/office/powerpoint/2010/main" val="3048808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fi-FI"/>
              <a:t>Kun ajattelemme klubin jäsenhankintajohtajaa, keskeiset prioriteetit ovat ensivaikutelmat ja jäsenten säilyttäminen.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i-FI"/>
              <a:t>Klubin jäsenhankintajohtaja keskittyy seuraaviin:</a:t>
            </a:r>
          </a:p>
          <a:p>
            <a:pPr marL="628650" lvl="1" indent="-171450">
              <a:buFont typeface="Arial" panose="020B0604020202020204" pitchFamily="34" charset="0"/>
              <a:buChar char="•"/>
            </a:pPr>
            <a:r>
              <a:rPr lang="fi-FI"/>
              <a:t>Uusien jäsenten hankkiminen</a:t>
            </a:r>
          </a:p>
          <a:p>
            <a:pPr marL="1085850" lvl="2" indent="-171450">
              <a:buFont typeface="Arial" panose="020B0604020202020204" pitchFamily="34" charset="0"/>
              <a:buChar char="•"/>
            </a:pPr>
            <a:r>
              <a:rPr lang="fi-FI"/>
              <a:t>Perheenjäsenet, ystävät, omien verkostojen ihmiset</a:t>
            </a:r>
          </a:p>
          <a:p>
            <a:pPr marL="628650" lvl="1" indent="-171450">
              <a:buFont typeface="Arial" panose="020B0604020202020204" pitchFamily="34" charset="0"/>
              <a:buChar char="•"/>
            </a:pPr>
            <a:r>
              <a:rPr lang="fi-FI"/>
              <a:t>Nykyisten jäsenten tyytyväisyys</a:t>
            </a:r>
          </a:p>
          <a:p>
            <a:pPr marL="1085850" lvl="2" indent="-171450">
              <a:buFont typeface="Arial" panose="020B0604020202020204" pitchFamily="34" charset="0"/>
              <a:buChar char="•"/>
            </a:pPr>
            <a:r>
              <a:rPr lang="fi-FI"/>
              <a:t>Kaikkien tyytyväisyyden varmistaminen ja ongelmien käsitteleminen ennen uusien jäsenten kutsumista klubiin</a:t>
            </a:r>
          </a:p>
          <a:p>
            <a:pPr marL="628650" lvl="1" indent="-171450">
              <a:buFont typeface="Arial" panose="020B0604020202020204" pitchFamily="34" charset="0"/>
              <a:buChar char="•"/>
            </a:pPr>
            <a:r>
              <a:rPr lang="fi-FI"/>
              <a:t>Ensivaikutelmat ja odotukset</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38A34-01B5-8B47-8788-985DCB17BF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71904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Yksi tärkeimmistä vaiheista uusien jäsenten säilyttämisessä ja perehdyttämisessä on sen varmistaminen, että kaikki jäsenet osallistuvat innokkaasti ja saavat inspiraatiota oman klubinsa tekemästä työstä.</a:t>
            </a:r>
          </a:p>
          <a:p>
            <a:r>
              <a:rPr lang="fi-FI" dirty="0"/>
              <a:t>Jäsentyytyväisyyden oppaassa on vaiheittaiset ohjeet tyytyväisyyden parantamiseen klubissanne.</a:t>
            </a:r>
          </a:p>
          <a:p>
            <a:endParaRPr lang="en-US" dirty="0"/>
          </a:p>
          <a:p>
            <a:r>
              <a:rPr lang="fi-FI" b="1" dirty="0"/>
              <a:t>Ensimmäisessä vaiheessa on tärkeää omaksua mukautettu lähestymistapa jäsenten tyytyväisyyteen</a:t>
            </a:r>
            <a:r>
              <a:rPr lang="fi-FI" dirty="0"/>
              <a:t>. Kaikki klubit ovat erilaisia, joten se, mikä sopii yhdelle, ei välttämättä käykään toiselle. </a:t>
            </a:r>
            <a:r>
              <a:rPr lang="fi-FI" b="1" i="1" dirty="0"/>
              <a:t>On tärkeää, että suoritatte tämän vaiheen selvittääksenne, mitä jäsenenne haluavat, jotta voitte vastata heidän tarpeisiinsa</a:t>
            </a:r>
            <a:r>
              <a:rPr lang="fi-FI" dirty="0"/>
              <a:t>. </a:t>
            </a:r>
          </a:p>
          <a:p>
            <a:endParaRPr lang="en-US" dirty="0"/>
          </a:p>
          <a:p>
            <a:r>
              <a:rPr lang="fi-FI" dirty="0"/>
              <a:t>Vaihe 2: Tutkimusten mukaan suurimpia syitä ihmisten lähtemiselle ovat ristiriidat, tunne, ettei toiminnalla ole vaikutusta, sekä yhteenkuuluvuuden tunteen puuttuminen. Tämän oppaan vinkit ja strategiat ovat tässä avuksi, mutta ne myös muistuttavat käyttäjiä siitä, että yksilöllinen lähestymistapa on tärkeä, sillä kullakin jäsenellä voi olla erilainen käsitys esimerkiksi siitä, mitä ”vaikuttaminen” tarkoittaa. </a:t>
            </a:r>
          </a:p>
          <a:p>
            <a:endParaRPr lang="en-US" dirty="0"/>
          </a:p>
          <a:p>
            <a:r>
              <a:rPr lang="fi-FI" dirty="0"/>
              <a:t>Vaihe 3: Kun olet valmis, on aika toteuttaa suunnitelma. Klubien johtajien on ensin sovittava asioista ja varmistettava, että he kommunikoivat. Tämä auttaa varmistamaan, että jäsenet ymmärtävät muutosten syyt, mikä voi auttaa vähentämään vastahakoisuutta. Vastahakoisuutta voi tietysti esiintyä, ja opas auttaa tämänkin suhteen. Tämä on jatkuva prosessi – tätä kaikkea ei voi tehdä vain kerran. Mieti, miten haluat tarkistaa suunnitelmasi ja muuttaa sitä säännöllisesti, kun kokeilet uusia asioita. </a:t>
            </a:r>
          </a:p>
          <a:p>
            <a:endParaRPr lang="en-US" dirty="0"/>
          </a:p>
          <a:p>
            <a:r>
              <a:rPr lang="fi-FI" dirty="0"/>
              <a:t>Vaikka käytössäsi on muitakin työkaluja, joiden avulla voit ymmärtää jäseniä, tämän oppaan työkalut auttavat perusteiden hallitsemisessa. Käytä kyselylomakkeita apuna uusien jäsenten kuuntelemisessa varmistaaksesi, että he saavat klubista sen, mitä olivat alun perin hakemassa. Ota yhteyttä entisiin jäseniin. Ehkä opit virheistä tai saat heidät osallistumaan uudelleen – erityisesti jos he huomaavat, että klubi saattaa olla tekemässä joitakin muutoksia. Käytä myös toimintasuunnitelmaa mallina, joka auttaa pitämään asiat järjestyksessä koko prosessin aikana.</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38A34-01B5-8B47-8788-985DCB17BF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6301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t>Klubin jäsenhankintajohtaja toteuttaa jäsenten koulutuksen, jotta he oppivat lisää kulttuurista, palvelusta ja johtamismahdollisuuksista klubissa, lohkossa, alueella ja piirissä.</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F38A34-01B5-8B47-8788-985DCB17BF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92326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Klubien käytettävissä on useita työkaluja ja resursseja, jotka kaikki löytyvät klubin jäsenhankintajohtajan verkkosivulta osoitteesta lionsclubs.org/</a:t>
            </a:r>
            <a:r>
              <a:rPr lang="fi-FI" dirty="0" err="1"/>
              <a:t>membershipchair</a:t>
            </a:r>
            <a:endParaRPr lang="fi-FI" dirty="0"/>
          </a:p>
          <a:p>
            <a:endParaRPr lang="en-US" dirty="0"/>
          </a:p>
          <a:p>
            <a:r>
              <a:rPr lang="fi-FI" dirty="0"/>
              <a:t>Mukauta kokemus uusille jäsenille hyödyntämällä Kysy pois! ‑oppaassa olevaa uusien jäsenten kyselylomaketta. Tämä auttaa uusia jäseniä löytämään tapoja, joiden avulla he tuntevat vaikuttavansa, ja tekemään asioita, jotka ovat lähellä heidän sydäntään.</a:t>
            </a:r>
          </a:p>
          <a:p>
            <a:endParaRPr lang="en-US" dirty="0"/>
          </a:p>
          <a:p>
            <a:r>
              <a:rPr lang="fi-FI" dirty="0"/>
              <a:t>Uusien jäsenten </a:t>
            </a:r>
            <a:r>
              <a:rPr lang="fi-FI" dirty="0" err="1"/>
              <a:t>jäseneksiottoseremonian</a:t>
            </a:r>
            <a:r>
              <a:rPr lang="fi-FI" dirty="0"/>
              <a:t> opas auttaa toteuttamaan uusien jäsenten valan ja sisältää vinkkejä, joiden avulla tapahtuma onnistuu – se esimerkiksi auttaa varmistamaan, että pidät uuden jäsenen paketin valmiina uusia jäseniä varten ja muistat tehdä seremoniasta yksilöllisen, jotta sillä on merkitystä uusille jäsenille. Voit myös palata uusien jäsenten kyselylomakkeeseen ja sivuta uusien jäsenten kiinnostuksen kohteita puheessa ja esityksessä.</a:t>
            </a:r>
          </a:p>
          <a:p>
            <a:endParaRPr lang="en-US" dirty="0"/>
          </a:p>
          <a:p>
            <a:r>
              <a:rPr lang="fi-FI" dirty="0"/>
              <a:t>Kouluttajan opas, osallistujan opas ja PowerPoint-esitys lukeutuvat uusien jäsenten perehdytysresursseihin. Kun käytätte näitä resursseja, klubinne saa ammattimaisen esityksen, jonka ansiosta uudet jäsenet oppivat </a:t>
            </a:r>
            <a:r>
              <a:rPr lang="fi-FI" dirty="0" err="1"/>
              <a:t>lionismin</a:t>
            </a:r>
            <a:r>
              <a:rPr lang="fi-FI" dirty="0"/>
              <a:t> perusteista sekä klubinne historiasta ja joka auttaa heitä ymmärtämään, että he ovat osa jotain suurta, joka tarjoaa runsaasti mahdollisuuksia. He oppivat myös koko maailman kattavan </a:t>
            </a:r>
            <a:r>
              <a:rPr lang="fi-FI" dirty="0" err="1"/>
              <a:t>lionsperheensä</a:t>
            </a:r>
            <a:r>
              <a:rPr lang="fi-FI" dirty="0"/>
              <a:t> vaikutuksesta. </a:t>
            </a:r>
          </a:p>
          <a:p>
            <a:endParaRPr lang="en-US" dirty="0"/>
          </a:p>
          <a:p>
            <a:r>
              <a:rPr lang="fi-FI" dirty="0"/>
              <a:t>Mentoriohjelma on loistava tapa viedä jäsenet perehdytystä pidemmälle ja tarjota heille Lions-mahdollisuuksia niin klubissa kuin sen ulkopuolella. </a:t>
            </a:r>
          </a:p>
          <a:p>
            <a:endParaRPr lang="en-US" dirty="0"/>
          </a:p>
          <a:p>
            <a:r>
              <a:rPr lang="fi-FI" dirty="0"/>
              <a:t>Kun uusi jäsen liittyy, sekä uusi jäsen että hänen kumminsa saavat sähköpostiviestejä. Näiden viestien avulla uusia jäseniä koulutetaan, inspiroidaan ja kehotetaan osallistumaan kolmen ensimmäisen vuoden aikana klubissa. Kummit saavat vastaavan sähköpostin, jotta he ovat tietoisia siitä, mitä uudet jäsenet saavat luettavakseen. Mikä tärkeämpää, he saavat opastusta ja ovat valmiita tarjoamaan henkilökohtaista tukea uusille jäsenille heidän tutkiessaan sitä kaikkea, mitä Lions </a:t>
            </a:r>
            <a:r>
              <a:rPr lang="fi-FI" dirty="0" err="1"/>
              <a:t>Clubs</a:t>
            </a:r>
            <a:r>
              <a:rPr lang="fi-FI" dirty="0"/>
              <a:t> heille tarjoaa ensimmäisten jäsenvuosien aikana. </a:t>
            </a:r>
          </a:p>
          <a:p>
            <a:endParaRPr lang="en-US" dirty="0"/>
          </a:p>
        </p:txBody>
      </p:sp>
    </p:spTree>
    <p:extLst>
      <p:ext uri="{BB962C8B-B14F-4D97-AF65-F5344CB8AC3E}">
        <p14:creationId xmlns:p14="http://schemas.microsoft.com/office/powerpoint/2010/main" val="13019327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Klubin jäsenhankintajohtajan saatavilla on runsaasti resursseja, jotka auttavat laatimaan vankan suunnitelman jäsenten hankkimiseksi, heidän perehdyttämisekseen Lions </a:t>
            </a:r>
            <a:r>
              <a:rPr lang="fi-FI" dirty="0" err="1"/>
              <a:t>Clubsiin</a:t>
            </a:r>
            <a:r>
              <a:rPr lang="fi-FI" dirty="0"/>
              <a:t> ja klubiinne sekä jopa ensiaskelten ottamiseksi klubin kulttuurin muuttamista varten sen varmistamiseksi, että uusien jäsenten lisäksi myös klubin pitkäaikaiset jäsenet voivat nauttia turvallisesta ympäristöstä.</a:t>
            </a:r>
          </a:p>
          <a:p>
            <a:endParaRPr lang="en-US" dirty="0"/>
          </a:p>
          <a:p>
            <a:r>
              <a:rPr lang="fi-FI" dirty="0"/>
              <a:t>Aloitamme oppaasta, joka auttaa luoman vankan rekrytointisuunnitelman, jotta hankitut jäsenet pysyvät klubissa.</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7</a:t>
            </a:fld>
            <a:endParaRPr lang="en-US"/>
          </a:p>
        </p:txBody>
      </p:sp>
    </p:spTree>
    <p:extLst>
      <p:ext uri="{BB962C8B-B14F-4D97-AF65-F5344CB8AC3E}">
        <p14:creationId xmlns:p14="http://schemas.microsoft.com/office/powerpoint/2010/main" val="29231772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8</a:t>
            </a:fld>
            <a:endParaRPr lang="en-US"/>
          </a:p>
        </p:txBody>
      </p:sp>
    </p:spTree>
    <p:extLst>
      <p:ext uri="{BB962C8B-B14F-4D97-AF65-F5344CB8AC3E}">
        <p14:creationId xmlns:p14="http://schemas.microsoft.com/office/powerpoint/2010/main" val="39211043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a:t>Tutustu klubin jäsenhankintajohtajan sivuun osoitteessa </a:t>
            </a:r>
            <a:r>
              <a:rPr lang="fi-FI" sz="1200"/>
              <a:t>Lionsclubs.org/membershipchair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9</a:t>
            </a:fld>
            <a:endParaRPr lang="en-US"/>
          </a:p>
        </p:txBody>
      </p:sp>
    </p:spTree>
    <p:extLst>
      <p:ext uri="{BB962C8B-B14F-4D97-AF65-F5344CB8AC3E}">
        <p14:creationId xmlns:p14="http://schemas.microsoft.com/office/powerpoint/2010/main" val="1754076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Master" Target="../slideMasters/slideMaster3.xml"/><Relationship Id="rId4" Type="http://schemas.openxmlformats.org/officeDocument/2006/relationships/image" Target="../media/image2.emf"/></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9.jpg"/><Relationship Id="rId1" Type="http://schemas.openxmlformats.org/officeDocument/2006/relationships/slideMaster" Target="../slideMasters/slideMaster3.xml"/><Relationship Id="rId4" Type="http://schemas.openxmlformats.org/officeDocument/2006/relationships/image" Target="../media/image2.emf"/></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04449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10" name="Oval 9">
            <a:extLst>
              <a:ext uri="{FF2B5EF4-FFF2-40B4-BE49-F238E27FC236}">
                <a16:creationId xmlns:a16="http://schemas.microsoft.com/office/drawing/2014/main" id="{0F68A244-CECA-F041-AD70-910F56A47209}"/>
              </a:ext>
            </a:extLst>
          </p:cNvPr>
          <p:cNvSpPr/>
          <p:nvPr userDrawn="1"/>
        </p:nvSpPr>
        <p:spPr bwMode="auto">
          <a:xfrm>
            <a:off x="8763000" y="3064705"/>
            <a:ext cx="2398894"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err="1">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342900" marR="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24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a16="http://schemas.microsoft.com/office/drawing/2014/main" id="{9BE79663-AD90-FF47-A2BC-2688925AA2D3}"/>
              </a:ext>
            </a:extLst>
          </p:cNvPr>
          <p:cNvSpPr>
            <a:spLocks noGrp="1"/>
          </p:cNvSpPr>
          <p:nvPr>
            <p:ph type="body" sz="quarter" idx="16" hasCustomPrompt="1"/>
          </p:nvPr>
        </p:nvSpPr>
        <p:spPr>
          <a:xfrm>
            <a:off x="9201150" y="4343400"/>
            <a:ext cx="1619250" cy="533400"/>
          </a:xfrm>
          <a:prstGeom prst="rect">
            <a:avLst/>
          </a:prstGeom>
        </p:spPr>
        <p:txBody>
          <a:bodyPr/>
          <a:lstStyle>
            <a:lvl1pPr marL="0" indent="0" algn="ctr">
              <a:buNone/>
              <a:defRPr sz="1800" b="1">
                <a:solidFill>
                  <a:schemeClr val="bg1"/>
                </a:solidFill>
                <a:latin typeface="Arial" panose="020B0604020202020204" pitchFamily="34" charset="0"/>
                <a:cs typeface="Arial" panose="020B0604020202020204" pitchFamily="34" charset="0"/>
              </a:defRPr>
            </a:lvl1pPr>
            <a:lvl2pPr marL="519099" indent="0">
              <a:buNone/>
              <a:defRPr sz="1800">
                <a:solidFill>
                  <a:schemeClr val="bg1"/>
                </a:solidFill>
                <a:latin typeface="Arial" panose="020B0604020202020204" pitchFamily="34" charset="0"/>
                <a:cs typeface="Arial" panose="020B0604020202020204" pitchFamily="34" charset="0"/>
              </a:defRPr>
            </a:lvl2pPr>
            <a:lvl3pPr marL="914377" indent="0">
              <a:buNone/>
              <a:defRPr sz="1800">
                <a:solidFill>
                  <a:schemeClr val="bg1"/>
                </a:solidFill>
                <a:latin typeface="Arial" panose="020B0604020202020204" pitchFamily="34" charset="0"/>
                <a:cs typeface="Arial" panose="020B0604020202020204" pitchFamily="34" charset="0"/>
              </a:defRPr>
            </a:lvl3pPr>
            <a:lvl4pPr marL="1371565" indent="0">
              <a:buNone/>
              <a:defRPr sz="1800">
                <a:solidFill>
                  <a:schemeClr val="bg1"/>
                </a:solidFill>
                <a:latin typeface="Arial" panose="020B0604020202020204" pitchFamily="34" charset="0"/>
                <a:cs typeface="Arial" panose="020B0604020202020204" pitchFamily="34" charset="0"/>
              </a:defRPr>
            </a:lvl4pPr>
            <a:lvl5pPr marL="1828755" indent="0">
              <a:buNone/>
              <a:defRPr sz="1800">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a16="http://schemas.microsoft.com/office/drawing/2014/main"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6400" b="1">
                <a:solidFill>
                  <a:schemeClr val="bg1"/>
                </a:solidFill>
              </a:defRPr>
            </a:lvl1pPr>
            <a:lvl2pPr>
              <a:defRPr sz="4800" b="1"/>
            </a:lvl2pPr>
            <a:lvl3pPr>
              <a:defRPr sz="4800" b="1"/>
            </a:lvl3pPr>
            <a:lvl4pPr>
              <a:defRPr sz="4800" b="1"/>
            </a:lvl4pPr>
            <a:lvl5pPr>
              <a:defRPr sz="4800" b="1"/>
            </a:lvl5pPr>
          </a:lstStyle>
          <a:p>
            <a:pPr lvl="0"/>
            <a:r>
              <a:rPr lang="en-US" dirty="0"/>
              <a:t>1</a:t>
            </a:r>
          </a:p>
        </p:txBody>
      </p:sp>
    </p:spTree>
    <p:extLst>
      <p:ext uri="{BB962C8B-B14F-4D97-AF65-F5344CB8AC3E}">
        <p14:creationId xmlns:p14="http://schemas.microsoft.com/office/powerpoint/2010/main" val="42915851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dirty="0" err="1">
                <a:solidFill>
                  <a:schemeClr val="accent6">
                    <a:lumMod val="50000"/>
                    <a:lumOff val="50000"/>
                  </a:schemeClr>
                </a:solidFill>
                <a:latin typeface="Arial" charset="0"/>
                <a:ea typeface="Arial" charset="0"/>
                <a:cs typeface="Arial" charset="0"/>
              </a:rPr>
              <a:t>Excepteur</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sint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occaecat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cupidatat</a:t>
            </a:r>
            <a:r>
              <a:rPr lang="en-US" sz="2000" dirty="0">
                <a:solidFill>
                  <a:schemeClr val="accent6">
                    <a:lumMod val="50000"/>
                    <a:lumOff val="50000"/>
                  </a:schemeClr>
                </a:solidFill>
                <a:latin typeface="Arial" charset="0"/>
                <a:ea typeface="Arial" charset="0"/>
                <a:cs typeface="Arial" charset="0"/>
              </a:rPr>
              <a:t> non </a:t>
            </a:r>
            <a:r>
              <a:rPr lang="en-US" sz="2000" dirty="0" err="1">
                <a:solidFill>
                  <a:schemeClr val="accent6">
                    <a:lumMod val="50000"/>
                    <a:lumOff val="50000"/>
                  </a:schemeClr>
                </a:solidFill>
                <a:latin typeface="Arial" charset="0"/>
                <a:ea typeface="Arial" charset="0"/>
                <a:cs typeface="Arial" charset="0"/>
              </a:rPr>
              <a:t>proident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sunt</a:t>
            </a:r>
            <a:r>
              <a:rPr lang="en-US" sz="2000" dirty="0">
                <a:solidFill>
                  <a:schemeClr val="accent6">
                    <a:lumMod val="50000"/>
                    <a:lumOff val="50000"/>
                  </a:schemeClr>
                </a:solidFill>
                <a:latin typeface="Arial" charset="0"/>
                <a:ea typeface="Arial" charset="0"/>
                <a:cs typeface="Arial" charset="0"/>
              </a:rPr>
              <a:t> in culpa qui </a:t>
            </a:r>
            <a:r>
              <a:rPr lang="en-US" sz="2000" dirty="0" err="1">
                <a:solidFill>
                  <a:schemeClr val="accent6">
                    <a:lumMod val="50000"/>
                    <a:lumOff val="50000"/>
                  </a:schemeClr>
                </a:solidFill>
                <a:latin typeface="Arial" charset="0"/>
                <a:ea typeface="Arial" charset="0"/>
                <a:cs typeface="Arial" charset="0"/>
              </a:rPr>
              <a:t>officia</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deserunt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mollit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anim</a:t>
            </a:r>
            <a:r>
              <a:rPr lang="en-US" sz="2000" dirty="0">
                <a:solidFill>
                  <a:schemeClr val="accent6">
                    <a:lumMod val="50000"/>
                    <a:lumOff val="50000"/>
                  </a:schemeClr>
                </a:solidFill>
                <a:latin typeface="Arial" charset="0"/>
                <a:ea typeface="Arial" charset="0"/>
                <a:cs typeface="Arial" charset="0"/>
              </a:rPr>
              <a:t> id </a:t>
            </a:r>
            <a:r>
              <a:rPr lang="en-US" sz="2000" dirty="0" err="1">
                <a:solidFill>
                  <a:schemeClr val="accent6">
                    <a:lumMod val="50000"/>
                    <a:lumOff val="50000"/>
                  </a:schemeClr>
                </a:solidFill>
                <a:latin typeface="Arial" charset="0"/>
                <a:ea typeface="Arial" charset="0"/>
                <a:cs typeface="Arial" charset="0"/>
              </a:rPr>
              <a:t>est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laborum</a:t>
            </a:r>
            <a:r>
              <a:rPr lang="en-US" sz="20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10401287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7620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
        <p:nvSpPr>
          <p:cNvPr id="9" name="Oval 8">
            <a:extLst>
              <a:ext uri="{FF2B5EF4-FFF2-40B4-BE49-F238E27FC236}">
                <a16:creationId xmlns:a16="http://schemas.microsoft.com/office/drawing/2014/main"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1</a:t>
            </a: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Tree>
    <p:extLst>
      <p:ext uri="{BB962C8B-B14F-4D97-AF65-F5344CB8AC3E}">
        <p14:creationId xmlns:p14="http://schemas.microsoft.com/office/powerpoint/2010/main" val="40460583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Tree>
    <p:extLst>
      <p:ext uri="{BB962C8B-B14F-4D97-AF65-F5344CB8AC3E}">
        <p14:creationId xmlns:p14="http://schemas.microsoft.com/office/powerpoint/2010/main" val="5374375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29694620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Oval 5">
            <a:extLst>
              <a:ext uri="{FF2B5EF4-FFF2-40B4-BE49-F238E27FC236}">
                <a16:creationId xmlns:a16="http://schemas.microsoft.com/office/drawing/2014/main"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2</a:t>
            </a:r>
          </a:p>
        </p:txBody>
      </p:sp>
      <p:sp>
        <p:nvSpPr>
          <p:cNvPr id="7" name="Oval 6">
            <a:extLst>
              <a:ext uri="{FF2B5EF4-FFF2-40B4-BE49-F238E27FC236}">
                <a16:creationId xmlns:a16="http://schemas.microsoft.com/office/drawing/2014/main"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1</a:t>
            </a:r>
          </a:p>
        </p:txBody>
      </p:sp>
      <p:sp>
        <p:nvSpPr>
          <p:cNvPr id="8" name="Oval 7">
            <a:extLst>
              <a:ext uri="{FF2B5EF4-FFF2-40B4-BE49-F238E27FC236}">
                <a16:creationId xmlns:a16="http://schemas.microsoft.com/office/drawing/2014/main"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3</a:t>
            </a:r>
          </a:p>
        </p:txBody>
      </p:sp>
      <p:sp>
        <p:nvSpPr>
          <p:cNvPr id="9" name="Text Placeholder 8">
            <a:extLst>
              <a:ext uri="{FF2B5EF4-FFF2-40B4-BE49-F238E27FC236}">
                <a16:creationId xmlns:a16="http://schemas.microsoft.com/office/drawing/2014/main" id="{D3170CF0-CEE5-7147-949E-C2EFC816739E}"/>
              </a:ext>
            </a:extLst>
          </p:cNvPr>
          <p:cNvSpPr>
            <a:spLocks noGrp="1"/>
          </p:cNvSpPr>
          <p:nvPr>
            <p:ph type="body" sz="quarter" idx="13" hasCustomPrompt="1"/>
          </p:nvPr>
        </p:nvSpPr>
        <p:spPr>
          <a:xfrm>
            <a:off x="1029801" y="2359152"/>
            <a:ext cx="10019199" cy="3810000"/>
          </a:xfrm>
          <a:prstGeom prst="rect">
            <a:avLst/>
          </a:prstGeom>
        </p:spPr>
        <p:txBody>
          <a:bodyPr/>
          <a:lstStyle>
            <a:lvl1pPr marL="0" indent="0">
              <a:buNone/>
              <a:defRPr/>
            </a:lvl1pPr>
            <a:lvl2pPr marL="687392" indent="0">
              <a:buNone/>
              <a:defRPr/>
            </a:lvl2pPr>
          </a:lstStyle>
          <a:p>
            <a:pPr>
              <a:lnSpc>
                <a:spcPts val="2880"/>
              </a:lnSpc>
              <a:spcBef>
                <a:spcPts val="0"/>
              </a:spcBef>
              <a:spcAft>
                <a:spcPts val="3000"/>
              </a:spcAft>
            </a:pPr>
            <a:r>
              <a:rPr lang="en-US" sz="2200" b="1" dirty="0">
                <a:solidFill>
                  <a:schemeClr val="bg1">
                    <a:lumMod val="50000"/>
                  </a:schemeClr>
                </a:solidFill>
                <a:latin typeface="Arial" charset="0"/>
                <a:ea typeface="Arial" charset="0"/>
                <a:cs typeface="Arial" charset="0"/>
              </a:rPr>
              <a:t>Insert subhead</a:t>
            </a: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p>
          <a:p>
            <a:pPr marL="914400" lvl="1">
              <a:spcAft>
                <a:spcPts val="3000"/>
              </a:spcAft>
            </a:pPr>
            <a:br>
              <a:rPr lang="en-US" sz="1600" dirty="0">
                <a:solidFill>
                  <a:schemeClr val="bg1">
                    <a:lumMod val="50000"/>
                  </a:schemeClr>
                </a:solidFill>
                <a:latin typeface="Arial" charset="0"/>
                <a:ea typeface="Arial" charset="0"/>
                <a:cs typeface="Arial" charset="0"/>
              </a:rPr>
            </a:b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br>
              <a:rPr lang="en-US" sz="1600" dirty="0">
                <a:solidFill>
                  <a:schemeClr val="bg1">
                    <a:lumMod val="50000"/>
                  </a:schemeClr>
                </a:solidFill>
                <a:latin typeface="Arial" charset="0"/>
                <a:ea typeface="Arial" charset="0"/>
                <a:cs typeface="Arial" charset="0"/>
              </a:rPr>
            </a:br>
            <a:endParaRPr lang="en-US" sz="1600" dirty="0">
              <a:solidFill>
                <a:schemeClr val="bg1">
                  <a:lumMod val="50000"/>
                </a:schemeClr>
              </a:solidFill>
              <a:latin typeface="Arial" charset="0"/>
              <a:ea typeface="Arial" charset="0"/>
              <a:cs typeface="Arial" charset="0"/>
            </a:endParaRP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a:t>
            </a:r>
            <a:endParaRPr lang="en-US" sz="1600" dirty="0">
              <a:solidFill>
                <a:schemeClr val="bg1">
                  <a:lumMod val="50000"/>
                </a:schemeClr>
              </a:solidFill>
              <a:latin typeface="Arial" charset="0"/>
              <a:ea typeface="Arial" charset="0"/>
              <a:cs typeface="Arial" charset="0"/>
            </a:endParaRPr>
          </a:p>
          <a:p>
            <a:br>
              <a:rPr lang="en-US" sz="1600" dirty="0">
                <a:latin typeface="Arial" charset="0"/>
                <a:ea typeface="Arial" charset="0"/>
                <a:cs typeface="Arial" charset="0"/>
              </a:rPr>
            </a:br>
            <a:endParaRPr lang="en-US" sz="1600"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29270693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1" y="1945758"/>
            <a:ext cx="5943600" cy="1711842"/>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algn="l"/>
            <a:r>
              <a:rPr lang="en-US" sz="3600" b="1" kern="0" dirty="0" err="1">
                <a:solidFill>
                  <a:srgbClr val="0A5496"/>
                </a:solidFill>
                <a:latin typeface="Arial" charset="0"/>
                <a:ea typeface="Arial" charset="0"/>
                <a:cs typeface="Arial" charset="0"/>
              </a:rPr>
              <a:t>Excepteur</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sint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occaecat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cupidatat</a:t>
            </a:r>
            <a:r>
              <a:rPr lang="en-US" sz="3600" b="1" kern="0" dirty="0">
                <a:solidFill>
                  <a:srgbClr val="0A5496"/>
                </a:solidFill>
                <a:latin typeface="Arial" charset="0"/>
                <a:ea typeface="Arial" charset="0"/>
                <a:cs typeface="Arial" charset="0"/>
              </a:rPr>
              <a:t> non </a:t>
            </a:r>
            <a:r>
              <a:rPr lang="en-US" sz="3600" b="1" kern="0" dirty="0" err="1">
                <a:solidFill>
                  <a:srgbClr val="0A5496"/>
                </a:solidFill>
                <a:latin typeface="Arial" charset="0"/>
                <a:ea typeface="Arial" charset="0"/>
                <a:cs typeface="Arial" charset="0"/>
              </a:rPr>
              <a:t>proident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sunt</a:t>
            </a:r>
            <a:r>
              <a:rPr lang="en-US" sz="3600" b="1" kern="0" dirty="0">
                <a:solidFill>
                  <a:srgbClr val="0A5496"/>
                </a:solidFill>
                <a:latin typeface="Arial" charset="0"/>
                <a:ea typeface="Arial" charset="0"/>
                <a:cs typeface="Arial" charset="0"/>
              </a:rPr>
              <a:t> in culpa qui </a:t>
            </a:r>
            <a:r>
              <a:rPr lang="en-US" sz="3600" b="1" kern="0" dirty="0" err="1">
                <a:solidFill>
                  <a:srgbClr val="0A5496"/>
                </a:solidFill>
                <a:latin typeface="Arial" charset="0"/>
                <a:ea typeface="Arial" charset="0"/>
                <a:cs typeface="Arial" charset="0"/>
              </a:rPr>
              <a:t>officia</a:t>
            </a:r>
            <a:endParaRPr lang="en-US" sz="3600" b="1" kern="0" dirty="0">
              <a:solidFill>
                <a:srgbClr val="0A5496"/>
              </a:solidFill>
              <a:latin typeface="Arial" charset="0"/>
              <a:ea typeface="Arial" charset="0"/>
              <a:cs typeface="Arial" charset="0"/>
            </a:endParaRPr>
          </a:p>
        </p:txBody>
      </p:sp>
      <p:sp>
        <p:nvSpPr>
          <p:cNvPr id="6" name="Rectangle 5">
            <a:extLst>
              <a:ext uri="{FF2B5EF4-FFF2-40B4-BE49-F238E27FC236}">
                <a16:creationId xmlns:a16="http://schemas.microsoft.com/office/drawing/2014/main" id="{4C450F16-13B4-8641-BEC2-30D0F02A10B9}"/>
              </a:ext>
            </a:extLst>
          </p:cNvPr>
          <p:cNvSpPr/>
          <p:nvPr userDrawn="1"/>
        </p:nvSpPr>
        <p:spPr>
          <a:xfrm>
            <a:off x="0" y="1981200"/>
            <a:ext cx="426125"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7" name="Picture Placeholder 6">
            <a:extLst>
              <a:ext uri="{FF2B5EF4-FFF2-40B4-BE49-F238E27FC236}">
                <a16:creationId xmlns:a16="http://schemas.microsoft.com/office/drawing/2014/main" id="{9B10F788-B238-A047-9D63-9E7F4DF3064B}"/>
              </a:ext>
            </a:extLst>
          </p:cNvPr>
          <p:cNvSpPr>
            <a:spLocks noGrp="1"/>
          </p:cNvSpPr>
          <p:nvPr>
            <p:ph type="pic" sz="quarter" idx="13"/>
          </p:nvPr>
        </p:nvSpPr>
        <p:spPr>
          <a:xfrm>
            <a:off x="7315200" y="1752600"/>
            <a:ext cx="4267200" cy="3276600"/>
          </a:xfrm>
          <a:prstGeom prst="rect">
            <a:avLst/>
          </a:prstGeom>
        </p:spPr>
        <p:txBody>
          <a:bodyPr/>
          <a:lstStyle/>
          <a:p>
            <a:endParaRPr lang="en-US"/>
          </a:p>
        </p:txBody>
      </p:sp>
      <p:sp>
        <p:nvSpPr>
          <p:cNvPr id="10" name="Text Placeholder 9">
            <a:extLst>
              <a:ext uri="{FF2B5EF4-FFF2-40B4-BE49-F238E27FC236}">
                <a16:creationId xmlns:a16="http://schemas.microsoft.com/office/drawing/2014/main" id="{EAEF310D-EEFB-A045-8822-B89AA367EFD3}"/>
              </a:ext>
            </a:extLst>
          </p:cNvPr>
          <p:cNvSpPr>
            <a:spLocks noGrp="1"/>
          </p:cNvSpPr>
          <p:nvPr>
            <p:ph type="body" sz="quarter" idx="14" hasCustomPrompt="1"/>
          </p:nvPr>
        </p:nvSpPr>
        <p:spPr>
          <a:xfrm>
            <a:off x="685800" y="3886200"/>
            <a:ext cx="5943600" cy="1295400"/>
          </a:xfrm>
          <a:prstGeom prst="rect">
            <a:avLst/>
          </a:prstGeom>
        </p:spPr>
        <p:txBody>
          <a:bodyPr/>
          <a:lstStyle>
            <a:lvl1pPr marL="0" indent="0">
              <a:buNone/>
              <a:defRPr sz="1800">
                <a:solidFill>
                  <a:schemeClr val="accent6">
                    <a:lumMod val="50000"/>
                    <a:lumOff val="50000"/>
                  </a:schemeClr>
                </a:solidFill>
              </a:defRPr>
            </a:lvl1pPr>
            <a:lvl2pPr marL="519099" indent="0">
              <a:buNone/>
              <a:defRPr sz="1800">
                <a:solidFill>
                  <a:schemeClr val="accent6">
                    <a:lumMod val="50000"/>
                    <a:lumOff val="50000"/>
                  </a:schemeClr>
                </a:solidFill>
              </a:defRPr>
            </a:lvl2pPr>
            <a:lvl3pPr marL="914377" indent="0">
              <a:buNone/>
              <a:defRPr sz="1800">
                <a:solidFill>
                  <a:schemeClr val="accent6">
                    <a:lumMod val="50000"/>
                    <a:lumOff val="50000"/>
                  </a:schemeClr>
                </a:solidFill>
              </a:defRPr>
            </a:lvl3pPr>
            <a:lvl4pPr marL="1371565" indent="0">
              <a:buNone/>
              <a:defRPr sz="1800">
                <a:solidFill>
                  <a:schemeClr val="accent6">
                    <a:lumMod val="50000"/>
                    <a:lumOff val="50000"/>
                  </a:schemeClr>
                </a:solidFill>
              </a:defRPr>
            </a:lvl4pPr>
            <a:lvl5pPr marL="1828755" indent="0">
              <a:buNone/>
              <a:defRPr sz="1800">
                <a:solidFill>
                  <a:schemeClr val="accent6">
                    <a:lumMod val="50000"/>
                    <a:lumOff val="50000"/>
                  </a:schemeClr>
                </a:solidFill>
              </a:defRPr>
            </a:lvl5pPr>
          </a:lstStyle>
          <a:p>
            <a:pPr marL="0" indent="0">
              <a:buNone/>
            </a:pP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enim</a:t>
            </a:r>
            <a:r>
              <a:rPr lang="en-US" sz="1800" kern="0" dirty="0">
                <a:solidFill>
                  <a:schemeClr val="accent6">
                    <a:lumMod val="50000"/>
                    <a:lumOff val="50000"/>
                  </a:schemeClr>
                </a:solidFill>
                <a:latin typeface="Arial" charset="0"/>
                <a:ea typeface="Arial" charset="0"/>
                <a:cs typeface="Arial" charset="0"/>
              </a:rPr>
              <a:t> ad minim </a:t>
            </a:r>
            <a:r>
              <a:rPr lang="en-US" sz="1800" kern="0" dirty="0" err="1">
                <a:solidFill>
                  <a:schemeClr val="accent6">
                    <a:lumMod val="50000"/>
                    <a:lumOff val="50000"/>
                  </a:schemeClr>
                </a:solidFill>
                <a:latin typeface="Arial" charset="0"/>
                <a:ea typeface="Arial" charset="0"/>
                <a:cs typeface="Arial" charset="0"/>
              </a:rPr>
              <a:t>veniam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quis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nostrud</a:t>
            </a:r>
            <a:r>
              <a:rPr lang="en-US" sz="1800" kern="0" dirty="0">
                <a:solidFill>
                  <a:schemeClr val="accent6">
                    <a:lumMod val="50000"/>
                    <a:lumOff val="50000"/>
                  </a:schemeClr>
                </a:solidFill>
                <a:latin typeface="Arial" charset="0"/>
                <a:ea typeface="Arial" charset="0"/>
                <a:cs typeface="Arial" charset="0"/>
              </a:rPr>
              <a:t> exercitation </a:t>
            </a:r>
            <a:r>
              <a:rPr lang="en-US" sz="1800" kern="0" dirty="0" err="1">
                <a:solidFill>
                  <a:schemeClr val="accent6">
                    <a:lumMod val="50000"/>
                    <a:lumOff val="50000"/>
                  </a:schemeClr>
                </a:solidFill>
                <a:latin typeface="Arial" charset="0"/>
                <a:ea typeface="Arial" charset="0"/>
                <a:cs typeface="Arial" charset="0"/>
              </a:rPr>
              <a:t>ullamco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laboris</a:t>
            </a:r>
            <a:r>
              <a:rPr lang="en-US" sz="1800" kern="0" dirty="0">
                <a:solidFill>
                  <a:schemeClr val="accent6">
                    <a:lumMod val="50000"/>
                    <a:lumOff val="50000"/>
                  </a:schemeClr>
                </a:solidFill>
                <a:latin typeface="Arial" charset="0"/>
                <a:ea typeface="Arial" charset="0"/>
                <a:cs typeface="Arial" charset="0"/>
              </a:rPr>
              <a:t> nisi </a:t>
            </a: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aliquip</a:t>
            </a:r>
            <a:r>
              <a:rPr lang="en-US" sz="1800" kern="0" dirty="0">
                <a:solidFill>
                  <a:schemeClr val="accent6">
                    <a:lumMod val="50000"/>
                    <a:lumOff val="50000"/>
                  </a:schemeClr>
                </a:solidFill>
                <a:latin typeface="Arial" charset="0"/>
                <a:ea typeface="Arial" charset="0"/>
                <a:cs typeface="Arial" charset="0"/>
              </a:rPr>
              <a:t> ex </a:t>
            </a:r>
            <a:r>
              <a:rPr lang="en-US" sz="1800" kern="0" dirty="0" err="1">
                <a:solidFill>
                  <a:schemeClr val="accent6">
                    <a:lumMod val="50000"/>
                    <a:lumOff val="50000"/>
                  </a:schemeClr>
                </a:solidFill>
                <a:latin typeface="Arial" charset="0"/>
                <a:ea typeface="Arial" charset="0"/>
                <a:cs typeface="Arial" charset="0"/>
              </a:rPr>
              <a:t>ea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commodo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consequat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aute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irure</a:t>
            </a:r>
            <a:r>
              <a:rPr lang="en-US" sz="1800" kern="0" dirty="0">
                <a:solidFill>
                  <a:schemeClr val="accent6">
                    <a:lumMod val="50000"/>
                    <a:lumOff val="50000"/>
                  </a:schemeClr>
                </a:solidFill>
                <a:latin typeface="Arial" charset="0"/>
                <a:ea typeface="Arial" charset="0"/>
                <a:cs typeface="Arial" charset="0"/>
              </a:rPr>
              <a:t> dolor in </a:t>
            </a:r>
            <a:r>
              <a:rPr lang="en-US" sz="1800" kern="0" dirty="0" err="1">
                <a:solidFill>
                  <a:schemeClr val="accent6">
                    <a:lumMod val="50000"/>
                    <a:lumOff val="50000"/>
                  </a:schemeClr>
                </a:solidFill>
                <a:latin typeface="Arial" charset="0"/>
                <a:ea typeface="Arial" charset="0"/>
                <a:cs typeface="Arial" charset="0"/>
              </a:rPr>
              <a:t>reprehenderit</a:t>
            </a:r>
            <a:r>
              <a:rPr lang="en-US" sz="1800" kern="0" dirty="0">
                <a:solidFill>
                  <a:schemeClr val="accent6">
                    <a:lumMod val="50000"/>
                    <a:lumOff val="50000"/>
                  </a:schemeClr>
                </a:solidFill>
                <a:latin typeface="Arial" charset="0"/>
                <a:ea typeface="Arial" charset="0"/>
                <a:cs typeface="Arial" charset="0"/>
              </a:rPr>
              <a:t> in </a:t>
            </a:r>
            <a:r>
              <a:rPr lang="en-US" sz="1800" kern="0" dirty="0" err="1">
                <a:solidFill>
                  <a:schemeClr val="accent6">
                    <a:lumMod val="50000"/>
                    <a:lumOff val="50000"/>
                  </a:schemeClr>
                </a:solidFill>
                <a:latin typeface="Arial" charset="0"/>
                <a:ea typeface="Arial" charset="0"/>
                <a:cs typeface="Arial" charset="0"/>
              </a:rPr>
              <a:t>voluptate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velit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esse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cillum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dolore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eu</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fugiat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nulla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pariatur</a:t>
            </a:r>
            <a:r>
              <a:rPr lang="en-US" sz="18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3288120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366BBF-229C-C44C-AF59-4ACC2BB0C3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0323"/>
          <a:stretch/>
        </p:blipFill>
        <p:spPr>
          <a:xfrm>
            <a:off x="-1" y="1"/>
            <a:ext cx="12189522" cy="2057400"/>
          </a:xfrm>
          <a:prstGeom prst="rect">
            <a:avLst/>
          </a:prstGeom>
        </p:spPr>
      </p:pic>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Rectangle 5">
            <a:extLst>
              <a:ext uri="{FF2B5EF4-FFF2-40B4-BE49-F238E27FC236}">
                <a16:creationId xmlns:a16="http://schemas.microsoft.com/office/drawing/2014/main" id="{4B2DAA68-1FEC-B844-9D68-5B89C97E05F6}"/>
              </a:ext>
            </a:extLst>
          </p:cNvPr>
          <p:cNvSpPr/>
          <p:nvPr userDrawn="1"/>
        </p:nvSpPr>
        <p:spPr>
          <a:xfrm>
            <a:off x="0" y="0"/>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a:solidFill>
                  <a:schemeClr val="lt1">
                    <a:alpha val="44000"/>
                  </a:schemeClr>
                </a:solidFill>
              </a:rPr>
              <a:t>    </a:t>
            </a:r>
          </a:p>
        </p:txBody>
      </p:sp>
    </p:spTree>
    <p:extLst>
      <p:ext uri="{BB962C8B-B14F-4D97-AF65-F5344CB8AC3E}">
        <p14:creationId xmlns:p14="http://schemas.microsoft.com/office/powerpoint/2010/main" val="3324066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chemeClr val="bg1"/>
                </a:solidFill>
              </a:rPr>
              <a:pPr algn="r" eaLnBrk="0" hangingPunct="0">
                <a:spcBef>
                  <a:spcPct val="50000"/>
                </a:spcBef>
                <a:defRPr/>
              </a:pPr>
              <a:t>‹#›</a:t>
            </a:fld>
            <a:endParaRPr lang="en-US" sz="1000" dirty="0">
              <a:solidFill>
                <a:schemeClr val="bg1"/>
              </a:solidFill>
            </a:endParaRPr>
          </a:p>
        </p:txBody>
      </p:sp>
    </p:spTree>
    <p:extLst>
      <p:ext uri="{BB962C8B-B14F-4D97-AF65-F5344CB8AC3E}">
        <p14:creationId xmlns:p14="http://schemas.microsoft.com/office/powerpoint/2010/main" val="2890844311"/>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pic>
        <p:nvPicPr>
          <p:cNvPr id="7" name="Picture 6">
            <a:extLst>
              <a:ext uri="{FF2B5EF4-FFF2-40B4-BE49-F238E27FC236}">
                <a16:creationId xmlns:a16="http://schemas.microsoft.com/office/drawing/2014/main" id="{473FE4B9-26E8-D247-B450-80DF0E868CF0}"/>
              </a:ext>
            </a:extLst>
          </p:cNvPr>
          <p:cNvPicPr preferRelativeResize="0">
            <a:picLocks/>
          </p:cNvPicPr>
          <p:nvPr userDrawn="1"/>
        </p:nvPicPr>
        <p:blipFill>
          <a:blip r:embed="rId2"/>
          <a:stretch/>
        </p:blipFill>
        <p:spPr>
          <a:xfrm>
            <a:off x="8904765" y="3701421"/>
            <a:ext cx="3081495" cy="2919716"/>
          </a:xfrm>
          <a:prstGeom prst="rect">
            <a:avLst/>
          </a:prstGeom>
        </p:spPr>
      </p:pic>
    </p:spTree>
    <p:extLst>
      <p:ext uri="{BB962C8B-B14F-4D97-AF65-F5344CB8AC3E}">
        <p14:creationId xmlns:p14="http://schemas.microsoft.com/office/powerpoint/2010/main" val="4132713877"/>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chemeClr val="bg1"/>
                </a:solidFill>
              </a:rPr>
              <a:pPr algn="r" eaLnBrk="0" hangingPunct="0">
                <a:spcBef>
                  <a:spcPct val="50000"/>
                </a:spcBef>
                <a:defRPr/>
              </a:pPr>
              <a:t>‹#›</a:t>
            </a:fld>
            <a:endParaRPr lang="en-US" sz="1000" dirty="0">
              <a:solidFill>
                <a:schemeClr val="bg1"/>
              </a:solidFill>
            </a:endParaRPr>
          </a:p>
        </p:txBody>
      </p:sp>
    </p:spTree>
    <p:extLst>
      <p:ext uri="{BB962C8B-B14F-4D97-AF65-F5344CB8AC3E}">
        <p14:creationId xmlns:p14="http://schemas.microsoft.com/office/powerpoint/2010/main" val="3662752135"/>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10" name="Gold Bar">
            <a:extLst>
              <a:ext uri="{FF2B5EF4-FFF2-40B4-BE49-F238E27FC236}">
                <a16:creationId xmlns:a16="http://schemas.microsoft.com/office/drawing/2014/main" id="{3509414D-8F08-BA44-95D8-7C522F70C50B}"/>
              </a:ext>
            </a:extLst>
          </p:cNvPr>
          <p:cNvSpPr/>
          <p:nvPr userDrawn="1"/>
        </p:nvSpPr>
        <p:spPr>
          <a:xfrm>
            <a:off x="5506829" y="3290132"/>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19" name="Text Placeholder 18">
            <a:extLst>
              <a:ext uri="{FF2B5EF4-FFF2-40B4-BE49-F238E27FC236}">
                <a16:creationId xmlns:a16="http://schemas.microsoft.com/office/drawing/2014/main" id="{313D063B-9FFA-7F4F-B298-6BEEC4FE5AA0}"/>
              </a:ext>
            </a:extLst>
          </p:cNvPr>
          <p:cNvSpPr>
            <a:spLocks noGrp="1"/>
          </p:cNvSpPr>
          <p:nvPr>
            <p:ph type="body" sz="quarter" idx="12" hasCustomPrompt="1"/>
          </p:nvPr>
        </p:nvSpPr>
        <p:spPr>
          <a:xfrm>
            <a:off x="762000" y="3657600"/>
            <a:ext cx="10668000" cy="914400"/>
          </a:xfrm>
          <a:prstGeom prst="rect">
            <a:avLst/>
          </a:prstGeom>
        </p:spPr>
        <p:txBody>
          <a:bodyPr anchor="ctr"/>
          <a:lstStyle>
            <a:lvl1pPr marL="0" indent="0" algn="ctr">
              <a:buNone/>
              <a:defRPr sz="3600" b="1">
                <a:solidFill>
                  <a:srgbClr val="F0C300"/>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a:solidFill>
                  <a:schemeClr val="bg1"/>
                </a:solidFill>
              </a:defRPr>
            </a:lvl1pPr>
          </a:lstStyle>
          <a:p>
            <a:pPr lvl="0"/>
            <a:r>
              <a:rPr lang="en-US" dirty="0"/>
              <a:t>Insert subhead</a:t>
            </a:r>
          </a:p>
        </p:txBody>
      </p:sp>
    </p:spTree>
    <p:extLst>
      <p:ext uri="{BB962C8B-B14F-4D97-AF65-F5344CB8AC3E}">
        <p14:creationId xmlns:p14="http://schemas.microsoft.com/office/powerpoint/2010/main" val="33540279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Vision breaker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Tree>
    <p:extLst>
      <p:ext uri="{BB962C8B-B14F-4D97-AF65-F5344CB8AC3E}">
        <p14:creationId xmlns:p14="http://schemas.microsoft.com/office/powerpoint/2010/main" val="2764533902"/>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Vision breaker Slide">
    <p:bg>
      <p:bgPr>
        <a:solidFill>
          <a:srgbClr val="0A5496"/>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3259527" y="4189206"/>
            <a:ext cx="5672943" cy="535194"/>
          </a:xfrm>
          <a:prstGeom prst="rect">
            <a:avLst/>
          </a:prstGeom>
        </p:spPr>
        <p:txBody>
          <a:bodyPr anchor="t"/>
          <a:lstStyle>
            <a:lvl1pPr marL="0" indent="0" algn="ctr">
              <a:buNone/>
              <a:defRPr sz="2400">
                <a:solidFill>
                  <a:schemeClr val="bg1"/>
                </a:solidFill>
              </a:defRPr>
            </a:lvl1pPr>
          </a:lstStyle>
          <a:p>
            <a:pPr lvl="0"/>
            <a:r>
              <a:rPr lang="en-US" dirty="0"/>
              <a:t>Insert subhead</a:t>
            </a:r>
          </a:p>
        </p:txBody>
      </p:sp>
    </p:spTree>
    <p:extLst>
      <p:ext uri="{BB962C8B-B14F-4D97-AF65-F5344CB8AC3E}">
        <p14:creationId xmlns:p14="http://schemas.microsoft.com/office/powerpoint/2010/main" val="560317508"/>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2362200" y="3276600"/>
            <a:ext cx="7239000" cy="1752600"/>
          </a:xfrm>
          <a:prstGeom prst="rect">
            <a:avLst/>
          </a:prstGeom>
        </p:spPr>
        <p:txBody>
          <a:bodyPr anchor="ctr"/>
          <a:lstStyle>
            <a:lvl1pPr marL="0" indent="0" algn="ctr">
              <a:buNone/>
              <a:defRPr sz="2400">
                <a:solidFill>
                  <a:schemeClr val="bg1"/>
                </a:solidFill>
              </a:defRPr>
            </a:lvl1pPr>
          </a:lstStyle>
          <a:p>
            <a:r>
              <a:rPr lang="en-US" sz="2400" dirty="0">
                <a:solidFill>
                  <a:schemeClr val="bg1"/>
                </a:solidFill>
              </a:rPr>
              <a:t>Lorem ipsum dolor sit amet, illud </a:t>
            </a:r>
            <a:r>
              <a:rPr lang="en-US" sz="2400" dirty="0" err="1">
                <a:solidFill>
                  <a:schemeClr val="bg1"/>
                </a:solidFill>
              </a:rPr>
              <a:t>dolorem</a:t>
            </a:r>
            <a:r>
              <a:rPr lang="en-US" sz="2400" dirty="0">
                <a:solidFill>
                  <a:schemeClr val="bg1"/>
                </a:solidFill>
              </a:rPr>
              <a:t> </a:t>
            </a:r>
            <a:r>
              <a:rPr lang="en-US" sz="2400" dirty="0" err="1">
                <a:solidFill>
                  <a:schemeClr val="bg1"/>
                </a:solidFill>
              </a:rPr>
              <a:t>voluptaria</a:t>
            </a:r>
            <a:r>
              <a:rPr lang="en-US" sz="2400" dirty="0">
                <a:solidFill>
                  <a:schemeClr val="bg1"/>
                </a:solidFill>
              </a:rPr>
              <a:t> id vel. Duo no </a:t>
            </a:r>
            <a:r>
              <a:rPr lang="en-US" sz="2400" dirty="0" err="1">
                <a:solidFill>
                  <a:schemeClr val="bg1"/>
                </a:solidFill>
              </a:rPr>
              <a:t>prompta</a:t>
            </a:r>
            <a:r>
              <a:rPr lang="en-US" sz="2400" dirty="0">
                <a:solidFill>
                  <a:schemeClr val="bg1"/>
                </a:solidFill>
              </a:rPr>
              <a:t> </a:t>
            </a:r>
            <a:r>
              <a:rPr lang="en-US" sz="2400" dirty="0" err="1">
                <a:solidFill>
                  <a:schemeClr val="bg1"/>
                </a:solidFill>
              </a:rPr>
              <a:t>accusam</a:t>
            </a:r>
            <a:r>
              <a:rPr lang="en-US" sz="2400" dirty="0">
                <a:solidFill>
                  <a:schemeClr val="bg1"/>
                </a:solidFill>
              </a:rPr>
              <a:t>, </a:t>
            </a:r>
            <a:r>
              <a:rPr lang="en-US" sz="2400" dirty="0" err="1">
                <a:solidFill>
                  <a:schemeClr val="bg1"/>
                </a:solidFill>
              </a:rPr>
              <a:t>discere</a:t>
            </a:r>
            <a:r>
              <a:rPr lang="en-US" sz="2400" dirty="0">
                <a:solidFill>
                  <a:schemeClr val="bg1"/>
                </a:solidFill>
              </a:rPr>
              <a:t> minimum </a:t>
            </a:r>
            <a:r>
              <a:rPr lang="en-US" sz="2400" dirty="0" err="1">
                <a:solidFill>
                  <a:schemeClr val="bg1"/>
                </a:solidFill>
              </a:rPr>
              <a:t>corrumpit</a:t>
            </a:r>
            <a:r>
              <a:rPr lang="en-US" sz="2400" dirty="0">
                <a:solidFill>
                  <a:schemeClr val="bg1"/>
                </a:solidFill>
              </a:rPr>
              <a:t> </a:t>
            </a:r>
            <a:r>
              <a:rPr lang="en-US" sz="2400" dirty="0" err="1">
                <a:solidFill>
                  <a:schemeClr val="bg1"/>
                </a:solidFill>
              </a:rPr>
              <a:t>vel</a:t>
            </a:r>
            <a:r>
              <a:rPr lang="en-US" sz="2400" dirty="0">
                <a:solidFill>
                  <a:schemeClr val="bg1"/>
                </a:solidFill>
              </a:rPr>
              <a:t> no.</a:t>
            </a:r>
          </a:p>
        </p:txBody>
      </p:sp>
      <p:sp>
        <p:nvSpPr>
          <p:cNvPr id="11" name="Rectangle 10">
            <a:extLst>
              <a:ext uri="{FF2B5EF4-FFF2-40B4-BE49-F238E27FC236}">
                <a16:creationId xmlns:a16="http://schemas.microsoft.com/office/drawing/2014/main" id="{576702AB-F472-3E42-8B73-5A9060BEBD56}"/>
              </a:ext>
            </a:extLst>
          </p:cNvPr>
          <p:cNvSpPr/>
          <p:nvPr userDrawn="1"/>
        </p:nvSpPr>
        <p:spPr>
          <a:xfrm>
            <a:off x="1562167" y="2847219"/>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
        <p:nvSpPr>
          <p:cNvPr id="13" name="Rectangle 12">
            <a:extLst>
              <a:ext uri="{FF2B5EF4-FFF2-40B4-BE49-F238E27FC236}">
                <a16:creationId xmlns:a16="http://schemas.microsoft.com/office/drawing/2014/main" id="{38745428-B285-9548-963E-056B5B4D3C03}"/>
              </a:ext>
            </a:extLst>
          </p:cNvPr>
          <p:cNvSpPr/>
          <p:nvPr userDrawn="1"/>
        </p:nvSpPr>
        <p:spPr>
          <a:xfrm>
            <a:off x="8922958" y="4129884"/>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Tree>
    <p:extLst>
      <p:ext uri="{BB962C8B-B14F-4D97-AF65-F5344CB8AC3E}">
        <p14:creationId xmlns:p14="http://schemas.microsoft.com/office/powerpoint/2010/main" val="2958926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3" grpId="0"/>
      <p:bldP spid="13" grpId="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732E81"/>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a:solidFill>
                  <a:schemeClr val="bg1"/>
                </a:solidFill>
              </a:defRPr>
            </a:lvl1pPr>
          </a:lstStyle>
          <a:p>
            <a:pPr lvl="0"/>
            <a:r>
              <a:rPr lang="en-US" dirty="0"/>
              <a:t>Insert copy here</a:t>
            </a:r>
          </a:p>
        </p:txBody>
      </p:sp>
    </p:spTree>
    <p:extLst>
      <p:ext uri="{BB962C8B-B14F-4D97-AF65-F5344CB8AC3E}">
        <p14:creationId xmlns:p14="http://schemas.microsoft.com/office/powerpoint/2010/main" val="347775431"/>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 name="Overlay">
            <a:extLst>
              <a:ext uri="{FF2B5EF4-FFF2-40B4-BE49-F238E27FC236}">
                <a16:creationId xmlns:a16="http://schemas.microsoft.com/office/drawing/2014/main" id="{9867D72A-78B6-BB41-9E26-24D654E9B44E}"/>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19123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7" name="Text Placeholder 6">
            <a:extLst>
              <a:ext uri="{FF2B5EF4-FFF2-40B4-BE49-F238E27FC236}">
                <a16:creationId xmlns:a16="http://schemas.microsoft.com/office/drawing/2014/main" id="{3BA951A9-91CA-064C-8D91-1F99DBF4F72D}"/>
              </a:ext>
            </a:extLst>
          </p:cNvPr>
          <p:cNvSpPr>
            <a:spLocks noGrp="1"/>
          </p:cNvSpPr>
          <p:nvPr>
            <p:ph type="body" sz="quarter" idx="13" hasCustomPrompt="1"/>
          </p:nvPr>
        </p:nvSpPr>
        <p:spPr>
          <a:xfrm>
            <a:off x="2990850" y="4361279"/>
            <a:ext cx="6210300" cy="1524000"/>
          </a:xfrm>
          <a:prstGeom prst="rect">
            <a:avLst/>
          </a:prstGeom>
        </p:spPr>
        <p:txBody>
          <a:bodyPr/>
          <a:lstStyle>
            <a:lvl1pPr>
              <a:defRPr sz="2000">
                <a:solidFill>
                  <a:schemeClr val="bg1"/>
                </a:solidFill>
              </a:defRPr>
            </a:lvl1pPr>
            <a:lvl2pPr marL="519099" indent="0">
              <a:buNone/>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Bullet 01</a:t>
            </a:r>
          </a:p>
          <a:p>
            <a:pPr lvl="0"/>
            <a:r>
              <a:rPr lang="en-US" dirty="0"/>
              <a:t>Bullet 02</a:t>
            </a:r>
          </a:p>
          <a:p>
            <a:pPr lvl="0"/>
            <a:r>
              <a:rPr lang="en-US" dirty="0"/>
              <a:t>Bullet 03</a:t>
            </a:r>
          </a:p>
          <a:p>
            <a:pPr lvl="0"/>
            <a:r>
              <a:rPr lang="en-US" dirty="0"/>
              <a:t>Bullet 04</a:t>
            </a:r>
          </a:p>
        </p:txBody>
      </p:sp>
    </p:spTree>
    <p:extLst>
      <p:ext uri="{BB962C8B-B14F-4D97-AF65-F5344CB8AC3E}">
        <p14:creationId xmlns:p14="http://schemas.microsoft.com/office/powerpoint/2010/main" val="1397339354"/>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pic>
        <p:nvPicPr>
          <p:cNvPr id="5" name="Picture 4">
            <a:extLst>
              <a:ext uri="{FF2B5EF4-FFF2-40B4-BE49-F238E27FC236}">
                <a16:creationId xmlns:a16="http://schemas.microsoft.com/office/drawing/2014/main" id="{C38F4E3E-8309-BDD4-18C8-9B742EED9D3B}"/>
              </a:ext>
            </a:extLst>
          </p:cNvPr>
          <p:cNvPicPr preferRelativeResize="0">
            <a:picLocks/>
          </p:cNvPicPr>
          <p:nvPr userDrawn="1"/>
        </p:nvPicPr>
        <p:blipFill>
          <a:blip r:embed="rId2"/>
          <a:stretch/>
        </p:blipFill>
        <p:spPr>
          <a:xfrm>
            <a:off x="8904765" y="3701421"/>
            <a:ext cx="3081495" cy="2919716"/>
          </a:xfrm>
          <a:prstGeom prst="rect">
            <a:avLst/>
          </a:prstGeom>
        </p:spPr>
      </p:pic>
    </p:spTree>
    <p:extLst>
      <p:ext uri="{BB962C8B-B14F-4D97-AF65-F5344CB8AC3E}">
        <p14:creationId xmlns:p14="http://schemas.microsoft.com/office/powerpoint/2010/main" val="2418939259"/>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Left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20782"/>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6" name="Gold Bar">
            <a:extLst>
              <a:ext uri="{FF2B5EF4-FFF2-40B4-BE49-F238E27FC236}">
                <a16:creationId xmlns:a16="http://schemas.microsoft.com/office/drawing/2014/main" id="{C4B2230D-595B-5246-A3B2-FB53F20DDBA8}"/>
              </a:ext>
            </a:extLst>
          </p:cNvPr>
          <p:cNvSpPr/>
          <p:nvPr userDrawn="1"/>
        </p:nvSpPr>
        <p:spPr>
          <a:xfrm>
            <a:off x="792677" y="3883983"/>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761999" y="3206478"/>
            <a:ext cx="6209629" cy="445043"/>
          </a:xfrm>
          <a:prstGeom prst="rect">
            <a:avLst/>
          </a:prstGeom>
        </p:spPr>
        <p:txBody>
          <a:bodyPr anchor="ctr"/>
          <a:lstStyle>
            <a:lvl1pPr marL="0" indent="0" algn="l">
              <a:buNone/>
              <a:defRPr sz="36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9" name="Text Placeholder 20">
            <a:extLst>
              <a:ext uri="{FF2B5EF4-FFF2-40B4-BE49-F238E27FC236}">
                <a16:creationId xmlns:a16="http://schemas.microsoft.com/office/drawing/2014/main"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3300">
                <a:solidFill>
                  <a:schemeClr val="bg1"/>
                </a:solidFill>
              </a:defRPr>
            </a:lvl1pPr>
          </a:lstStyle>
          <a:p>
            <a:pPr lvl="0"/>
            <a:r>
              <a:rPr lang="en-US" dirty="0"/>
              <a:t>Insert subhead</a:t>
            </a:r>
          </a:p>
        </p:txBody>
      </p:sp>
      <p:pic>
        <p:nvPicPr>
          <p:cNvPr id="7" name="Picture 6">
            <a:extLst>
              <a:ext uri="{FF2B5EF4-FFF2-40B4-BE49-F238E27FC236}">
                <a16:creationId xmlns:a16="http://schemas.microsoft.com/office/drawing/2014/main" id="{9CC403D2-3D39-87B3-8C32-B56C3A12F522}"/>
              </a:ext>
            </a:extLst>
          </p:cNvPr>
          <p:cNvPicPr preferRelativeResize="0">
            <a:picLocks/>
          </p:cNvPicPr>
          <p:nvPr userDrawn="1"/>
        </p:nvPicPr>
        <p:blipFill>
          <a:blip r:embed="rId3"/>
          <a:stretch/>
        </p:blipFill>
        <p:spPr>
          <a:xfrm>
            <a:off x="8904765" y="3701421"/>
            <a:ext cx="3081495" cy="2919716"/>
          </a:xfrm>
          <a:prstGeom prst="rect">
            <a:avLst/>
          </a:prstGeom>
        </p:spPr>
      </p:pic>
    </p:spTree>
    <p:extLst>
      <p:ext uri="{BB962C8B-B14F-4D97-AF65-F5344CB8AC3E}">
        <p14:creationId xmlns:p14="http://schemas.microsoft.com/office/powerpoint/2010/main" val="4212366099"/>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pic>
        <p:nvPicPr>
          <p:cNvPr id="5" name="Picture 4">
            <a:extLst>
              <a:ext uri="{FF2B5EF4-FFF2-40B4-BE49-F238E27FC236}">
                <a16:creationId xmlns:a16="http://schemas.microsoft.com/office/drawing/2014/main" id="{9E6A5CE1-61A2-694F-A3EC-9F9F972A0C41}"/>
              </a:ext>
            </a:extLst>
          </p:cNvPr>
          <p:cNvPicPr preferRelativeResize="0">
            <a:picLocks/>
          </p:cNvPicPr>
          <p:nvPr userDrawn="1"/>
        </p:nvPicPr>
        <p:blipFill>
          <a:blip r:embed="rId2"/>
          <a:stretch/>
        </p:blipFill>
        <p:spPr>
          <a:xfrm>
            <a:off x="8904765" y="3701421"/>
            <a:ext cx="3081495" cy="2919716"/>
          </a:xfrm>
          <a:prstGeom prst="rect">
            <a:avLst/>
          </a:prstGeom>
        </p:spPr>
      </p:pic>
    </p:spTree>
    <p:extLst>
      <p:ext uri="{BB962C8B-B14F-4D97-AF65-F5344CB8AC3E}">
        <p14:creationId xmlns:p14="http://schemas.microsoft.com/office/powerpoint/2010/main" val="1356058595"/>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bg1">
            <a:lumMod val="95000"/>
          </a:schemeClr>
        </a:solidFill>
        <a:effectLst/>
      </p:bgPr>
    </p:bg>
    <p:spTree>
      <p:nvGrpSpPr>
        <p:cNvPr id="1" name=""/>
        <p:cNvGrpSpPr/>
        <p:nvPr/>
      </p:nvGrpSpPr>
      <p:grpSpPr>
        <a:xfrm>
          <a:off x="0" y="0"/>
          <a:ext cx="0" cy="0"/>
          <a:chOff x="0" y="0"/>
          <a:chExt cx="0" cy="0"/>
        </a:xfrm>
      </p:grpSpPr>
      <p:sp>
        <p:nvSpPr>
          <p:cNvPr id="5" name="Freeform 8">
            <a:extLst>
              <a:ext uri="{FF2B5EF4-FFF2-40B4-BE49-F238E27FC236}">
                <a16:creationId xmlns:a16="http://schemas.microsoft.com/office/drawing/2014/main" id="{F16A505C-0D08-8E47-8830-B555CF827AD8}"/>
              </a:ext>
            </a:extLst>
          </p:cNvPr>
          <p:cNvSpPr>
            <a:spLocks noChangeAspect="1" noEditPoints="1"/>
          </p:cNvSpPr>
          <p:nvPr userDrawn="1"/>
        </p:nvSpPr>
        <p:spPr bwMode="auto">
          <a:xfrm>
            <a:off x="-1998308" y="-685800"/>
            <a:ext cx="15333308" cy="9757400"/>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9368" tIns="24684" rIns="49368" bIns="24684" numCol="1" anchor="t" anchorCtr="0" compatLnSpc="1">
            <a:prstTxWarp prst="textNoShape">
              <a:avLst/>
            </a:prstTxWarp>
          </a:bodyPr>
          <a:lstStyle/>
          <a:p>
            <a:endParaRPr lang="en-US" dirty="0"/>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Tree>
    <p:extLst>
      <p:ext uri="{BB962C8B-B14F-4D97-AF65-F5344CB8AC3E}">
        <p14:creationId xmlns:p14="http://schemas.microsoft.com/office/powerpoint/2010/main" val="2143925001"/>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a:off x="5225844" y="4343400"/>
            <a:ext cx="1740310"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8881" y="1600200"/>
            <a:ext cx="2514236" cy="2380982"/>
          </a:xfrm>
          <a:prstGeom prst="rect">
            <a:avLst/>
          </a:prstGeom>
        </p:spPr>
      </p:pic>
      <p:sp>
        <p:nvSpPr>
          <p:cNvPr id="4" name="Text Placeholder 20">
            <a:extLst>
              <a:ext uri="{FF2B5EF4-FFF2-40B4-BE49-F238E27FC236}">
                <a16:creationId xmlns:a16="http://schemas.microsoft.com/office/drawing/2014/main"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extLst>
      <p:ext uri="{BB962C8B-B14F-4D97-AF65-F5344CB8AC3E}">
        <p14:creationId xmlns:p14="http://schemas.microsoft.com/office/powerpoint/2010/main" val="2864409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1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286001" y="555074"/>
            <a:ext cx="7543800"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1254261"/>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pic>
        <p:nvPicPr>
          <p:cNvPr id="5" name="Picture 4">
            <a:extLst>
              <a:ext uri="{FF2B5EF4-FFF2-40B4-BE49-F238E27FC236}">
                <a16:creationId xmlns:a16="http://schemas.microsoft.com/office/drawing/2014/main" id="{4A9FF69D-0D01-9839-3ED7-7B0797DFD019}"/>
              </a:ext>
            </a:extLst>
          </p:cNvPr>
          <p:cNvPicPr preferRelativeResize="0">
            <a:picLocks/>
          </p:cNvPicPr>
          <p:nvPr userDrawn="1"/>
        </p:nvPicPr>
        <p:blipFill>
          <a:blip r:embed="rId2">
            <a:alphaModFix amt="15000"/>
          </a:blip>
          <a:stretch/>
        </p:blipFill>
        <p:spPr>
          <a:xfrm>
            <a:off x="8904765" y="3701421"/>
            <a:ext cx="3081495" cy="2919716"/>
          </a:xfrm>
          <a:prstGeom prst="rect">
            <a:avLst/>
          </a:prstGeom>
          <a:solidFill>
            <a:srgbClr val="10233F"/>
          </a:solidFill>
          <a:effectLst>
            <a:outerShdw blurRad="50800" dist="50800" dir="5400000" sx="1000" sy="1000" algn="ctr" rotWithShape="0">
              <a:srgbClr val="000000"/>
            </a:outerShdw>
          </a:effectLst>
        </p:spPr>
      </p:pic>
    </p:spTree>
    <p:extLst>
      <p:ext uri="{BB962C8B-B14F-4D97-AF65-F5344CB8AC3E}">
        <p14:creationId xmlns:p14="http://schemas.microsoft.com/office/powerpoint/2010/main" val="581579305"/>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dirty="0" err="1">
                <a:solidFill>
                  <a:schemeClr val="accent6">
                    <a:lumMod val="50000"/>
                    <a:lumOff val="50000"/>
                  </a:schemeClr>
                </a:solidFill>
                <a:latin typeface="Arial" charset="0"/>
                <a:ea typeface="Arial" charset="0"/>
                <a:cs typeface="Arial" charset="0"/>
              </a:rPr>
              <a:t>Excepteur</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sint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occaecat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cupidatat</a:t>
            </a:r>
            <a:r>
              <a:rPr lang="en-US" sz="2000" dirty="0">
                <a:solidFill>
                  <a:schemeClr val="accent6">
                    <a:lumMod val="50000"/>
                    <a:lumOff val="50000"/>
                  </a:schemeClr>
                </a:solidFill>
                <a:latin typeface="Arial" charset="0"/>
                <a:ea typeface="Arial" charset="0"/>
                <a:cs typeface="Arial" charset="0"/>
              </a:rPr>
              <a:t> non </a:t>
            </a:r>
            <a:r>
              <a:rPr lang="en-US" sz="2000" dirty="0" err="1">
                <a:solidFill>
                  <a:schemeClr val="accent6">
                    <a:lumMod val="50000"/>
                    <a:lumOff val="50000"/>
                  </a:schemeClr>
                </a:solidFill>
                <a:latin typeface="Arial" charset="0"/>
                <a:ea typeface="Arial" charset="0"/>
                <a:cs typeface="Arial" charset="0"/>
              </a:rPr>
              <a:t>proident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sunt</a:t>
            </a:r>
            <a:r>
              <a:rPr lang="en-US" sz="2000" dirty="0">
                <a:solidFill>
                  <a:schemeClr val="accent6">
                    <a:lumMod val="50000"/>
                    <a:lumOff val="50000"/>
                  </a:schemeClr>
                </a:solidFill>
                <a:latin typeface="Arial" charset="0"/>
                <a:ea typeface="Arial" charset="0"/>
                <a:cs typeface="Arial" charset="0"/>
              </a:rPr>
              <a:t> in culpa qui </a:t>
            </a:r>
            <a:r>
              <a:rPr lang="en-US" sz="2000" dirty="0" err="1">
                <a:solidFill>
                  <a:schemeClr val="accent6">
                    <a:lumMod val="50000"/>
                    <a:lumOff val="50000"/>
                  </a:schemeClr>
                </a:solidFill>
                <a:latin typeface="Arial" charset="0"/>
                <a:ea typeface="Arial" charset="0"/>
                <a:cs typeface="Arial" charset="0"/>
              </a:rPr>
              <a:t>officia</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deserunt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mollit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anim</a:t>
            </a:r>
            <a:r>
              <a:rPr lang="en-US" sz="2000" dirty="0">
                <a:solidFill>
                  <a:schemeClr val="accent6">
                    <a:lumMod val="50000"/>
                    <a:lumOff val="50000"/>
                  </a:schemeClr>
                </a:solidFill>
                <a:latin typeface="Arial" charset="0"/>
                <a:ea typeface="Arial" charset="0"/>
                <a:cs typeface="Arial" charset="0"/>
              </a:rPr>
              <a:t> id </a:t>
            </a:r>
            <a:r>
              <a:rPr lang="en-US" sz="2000" dirty="0" err="1">
                <a:solidFill>
                  <a:schemeClr val="accent6">
                    <a:lumMod val="50000"/>
                    <a:lumOff val="50000"/>
                  </a:schemeClr>
                </a:solidFill>
                <a:latin typeface="Arial" charset="0"/>
                <a:ea typeface="Arial" charset="0"/>
                <a:cs typeface="Arial" charset="0"/>
              </a:rPr>
              <a:t>est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laborum</a:t>
            </a:r>
            <a:r>
              <a:rPr lang="en-US" sz="20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966788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0"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7" name="Title 1"/>
          <p:cNvSpPr>
            <a:spLocks noGrp="1"/>
          </p:cNvSpPr>
          <p:nvPr>
            <p:ph type="title" hasCustomPrompt="1"/>
          </p:nvPr>
        </p:nvSpPr>
        <p:spPr>
          <a:xfrm>
            <a:off x="-1" y="1362736"/>
            <a:ext cx="12174807" cy="1325563"/>
          </a:xfrm>
          <a:prstGeom prst="rect">
            <a:avLst/>
          </a:prstGeom>
        </p:spPr>
        <p:txBody>
          <a:bodyPr>
            <a:normAutofit/>
          </a:bodyPr>
          <a:lstStyle>
            <a:lvl1pPr algn="ctr">
              <a:defRPr sz="36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3" y="3763982"/>
            <a:ext cx="9845675" cy="2041525"/>
          </a:xfrm>
          <a:prstGeom prst="rect">
            <a:avLst/>
          </a:prstGeom>
        </p:spPr>
        <p:txBody>
          <a:bodyPr>
            <a:normAutofit/>
          </a:bodyPr>
          <a:lstStyle>
            <a:lvl1pPr marL="0" indent="0" algn="ctr">
              <a:buFontTx/>
              <a:buNone/>
              <a:defRPr sz="2400">
                <a:solidFill>
                  <a:schemeClr val="bg1">
                    <a:lumMod val="50000"/>
                  </a:schemeClr>
                </a:solidFill>
              </a:defRPr>
            </a:lvl1pPr>
            <a:lvl2pPr marL="457200" indent="0" algn="ctr">
              <a:buFontTx/>
              <a:buNone/>
              <a:defRPr sz="2400"/>
            </a:lvl2pPr>
            <a:lvl3pPr marL="914400" indent="0" algn="ctr">
              <a:buFontTx/>
              <a:buNone/>
              <a:defRPr sz="2400"/>
            </a:lvl3pPr>
            <a:lvl4pPr marL="1371600" indent="0" algn="ctr">
              <a:buFontTx/>
              <a:buNone/>
              <a:defRPr sz="2400"/>
            </a:lvl4pPr>
            <a:lvl5pPr marL="1828800" indent="0" algn="ctr">
              <a:buFontTx/>
              <a:buNone/>
              <a:defRPr sz="24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37681220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Tree>
    <p:extLst>
      <p:ext uri="{BB962C8B-B14F-4D97-AF65-F5344CB8AC3E}">
        <p14:creationId xmlns:p14="http://schemas.microsoft.com/office/powerpoint/2010/main" val="39409567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60A1CFA8-01F3-7141-8733-9BD22717A16A}"/>
              </a:ext>
            </a:extLst>
          </p:cNvPr>
          <p:cNvSpPr/>
          <p:nvPr userDrawn="1"/>
        </p:nvSpPr>
        <p:spPr bwMode="auto">
          <a:xfrm>
            <a:off x="0" y="0"/>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Rectangle 5">
            <a:extLst>
              <a:ext uri="{FF2B5EF4-FFF2-40B4-BE49-F238E27FC236}">
                <a16:creationId xmlns:a16="http://schemas.microsoft.com/office/drawing/2014/main" id="{6462880A-AC72-9845-9312-842AB25FEBC5}"/>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7" name="Text Placeholder 20">
            <a:extLst>
              <a:ext uri="{FF2B5EF4-FFF2-40B4-BE49-F238E27FC236}">
                <a16:creationId xmlns:a16="http://schemas.microsoft.com/office/drawing/2014/main" id="{DC567EA0-7E42-764C-894D-CB400D26CFAC}"/>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b="1">
                <a:solidFill>
                  <a:srgbClr val="082E87"/>
                </a:solidFill>
              </a:defRPr>
            </a:lvl1pPr>
          </a:lstStyle>
          <a:p>
            <a:pPr lvl="0"/>
            <a:r>
              <a:rPr lang="en-US" dirty="0"/>
              <a:t>Insert copy here</a:t>
            </a: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3048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Tree>
    <p:extLst>
      <p:ext uri="{BB962C8B-B14F-4D97-AF65-F5344CB8AC3E}">
        <p14:creationId xmlns:p14="http://schemas.microsoft.com/office/powerpoint/2010/main" val="13267371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Rectangle 4">
            <a:extLst>
              <a:ext uri="{FF2B5EF4-FFF2-40B4-BE49-F238E27FC236}">
                <a16:creationId xmlns:a16="http://schemas.microsoft.com/office/drawing/2014/main"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pic>
        <p:nvPicPr>
          <p:cNvPr id="6" name="Picture 5" descr="lionlogo_white.eps">
            <a:extLst>
              <a:ext uri="{FF2B5EF4-FFF2-40B4-BE49-F238E27FC236}">
                <a16:creationId xmlns:a16="http://schemas.microsoft.com/office/drawing/2014/main"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4482" y="-457200"/>
            <a:ext cx="8686802" cy="8473974"/>
          </a:xfrm>
          <a:prstGeom prst="rect">
            <a:avLst/>
          </a:prstGeom>
        </p:spPr>
      </p:pic>
      <p:sp>
        <p:nvSpPr>
          <p:cNvPr id="7" name="Text Placeholder 6">
            <a:extLst>
              <a:ext uri="{FF2B5EF4-FFF2-40B4-BE49-F238E27FC236}">
                <a16:creationId xmlns:a16="http://schemas.microsoft.com/office/drawing/2014/main"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2400" b="1">
                <a:solidFill>
                  <a:srgbClr val="0A5496"/>
                </a:solidFill>
              </a:defRPr>
            </a:lvl1pPr>
          </a:lstStyle>
          <a:p>
            <a:pPr lvl="0"/>
            <a:r>
              <a:rPr lang="en-US" dirty="0"/>
              <a:t>Title here</a:t>
            </a:r>
          </a:p>
        </p:txBody>
      </p:sp>
      <p:sp>
        <p:nvSpPr>
          <p:cNvPr id="9" name="Text Placeholder 8">
            <a:extLst>
              <a:ext uri="{FF2B5EF4-FFF2-40B4-BE49-F238E27FC236}">
                <a16:creationId xmlns:a16="http://schemas.microsoft.com/office/drawing/2014/main"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r>
              <a:rPr lang="en-US" sz="2000" dirty="0"/>
              <a:t>Lorem ipsum dolor sit amet, </a:t>
            </a:r>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sed</a:t>
            </a:r>
            <a:r>
              <a:rPr lang="en-US" sz="2000" dirty="0"/>
              <a:t> do </a:t>
            </a:r>
            <a:r>
              <a:rPr lang="en-US" sz="2000" dirty="0" err="1"/>
              <a:t>eiusmod</a:t>
            </a:r>
            <a:r>
              <a:rPr lang="en-US" sz="2000" dirty="0"/>
              <a:t> </a:t>
            </a:r>
            <a:r>
              <a:rPr lang="en-US" sz="2000" dirty="0" err="1"/>
              <a:t>tempor</a:t>
            </a:r>
            <a:r>
              <a:rPr lang="en-US" sz="2000" dirty="0"/>
              <a:t> </a:t>
            </a:r>
            <a:r>
              <a:rPr lang="en-US" sz="2000" dirty="0" err="1"/>
              <a:t>incididunt</a:t>
            </a:r>
            <a:r>
              <a:rPr lang="en-US" sz="2000" dirty="0"/>
              <a:t> </a:t>
            </a:r>
            <a:r>
              <a:rPr lang="en-US" sz="2000" dirty="0" err="1"/>
              <a:t>ut</a:t>
            </a:r>
            <a:r>
              <a:rPr lang="en-US" sz="2000" dirty="0"/>
              <a:t> </a:t>
            </a:r>
            <a:r>
              <a:rPr lang="en-US" sz="2000" dirty="0" err="1"/>
              <a:t>labore</a:t>
            </a:r>
            <a:r>
              <a:rPr lang="en-US" sz="2000" dirty="0"/>
              <a:t> et </a:t>
            </a:r>
            <a:r>
              <a:rPr lang="en-US" sz="2000" dirty="0" err="1"/>
              <a:t>dolore</a:t>
            </a:r>
            <a:r>
              <a:rPr lang="en-US" sz="2000" dirty="0"/>
              <a:t> magna </a:t>
            </a:r>
            <a:r>
              <a:rPr lang="en-US" sz="2000" dirty="0" err="1"/>
              <a:t>aliqua</a:t>
            </a:r>
            <a:r>
              <a:rPr lang="en-US" sz="2000" dirty="0"/>
              <a:t>. Semper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cursus. </a:t>
            </a:r>
            <a:r>
              <a:rPr lang="en-US" sz="2000" dirty="0" err="1"/>
              <a:t>Scelerisque</a:t>
            </a:r>
            <a:r>
              <a:rPr lang="en-US" sz="2000" dirty="0"/>
              <a:t> </a:t>
            </a:r>
            <a:r>
              <a:rPr lang="en-US" sz="2000" dirty="0" err="1"/>
              <a:t>mauris</a:t>
            </a:r>
            <a:r>
              <a:rPr lang="en-US" sz="2000" dirty="0"/>
              <a:t> </a:t>
            </a:r>
            <a:r>
              <a:rPr lang="en-US" sz="2000" dirty="0" err="1"/>
              <a:t>pellentesque</a:t>
            </a:r>
            <a:r>
              <a:rPr lang="en-US" sz="2000" dirty="0"/>
              <a:t> </a:t>
            </a:r>
            <a:r>
              <a:rPr lang="en-US" sz="2000" dirty="0" err="1"/>
              <a:t>pulvinar</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a:t>
            </a:r>
          </a:p>
          <a:p>
            <a:endParaRPr lang="en-US" sz="2000" dirty="0"/>
          </a:p>
          <a:p>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et </a:t>
            </a:r>
            <a:r>
              <a:rPr lang="en-US" sz="2000" dirty="0" err="1"/>
              <a:t>netus</a:t>
            </a:r>
            <a:r>
              <a:rPr lang="en-US" sz="2000" dirty="0"/>
              <a:t>. </a:t>
            </a:r>
            <a:r>
              <a:rPr lang="en-US" sz="2000" dirty="0" err="1"/>
              <a:t>Curabitur</a:t>
            </a:r>
            <a:r>
              <a:rPr lang="en-US" sz="2000" dirty="0"/>
              <a:t> vitae </a:t>
            </a:r>
            <a:r>
              <a:rPr lang="en-US" sz="2000" dirty="0" err="1"/>
              <a:t>nunc</a:t>
            </a:r>
            <a:r>
              <a:rPr lang="en-US" sz="2000" dirty="0"/>
              <a:t> </a:t>
            </a:r>
            <a:r>
              <a:rPr lang="en-US" sz="2000" dirty="0" err="1"/>
              <a:t>sed</a:t>
            </a:r>
            <a:r>
              <a:rPr lang="en-US" sz="2000" dirty="0"/>
              <a:t> </a:t>
            </a:r>
            <a:r>
              <a:rPr lang="en-US" sz="2000" dirty="0" err="1"/>
              <a:t>velit</a:t>
            </a:r>
            <a:r>
              <a:rPr lang="en-US" sz="2000" dirty="0"/>
              <a:t> </a:t>
            </a:r>
            <a:r>
              <a:rPr lang="en-US" sz="2000" dirty="0" err="1"/>
              <a:t>dignissim</a:t>
            </a:r>
            <a:r>
              <a:rPr lang="en-US" sz="2000" dirty="0"/>
              <a:t> </a:t>
            </a:r>
            <a:r>
              <a:rPr lang="en-US" sz="2000" dirty="0" err="1"/>
              <a:t>sodales</a:t>
            </a:r>
            <a:r>
              <a:rPr lang="en-US" sz="2000" dirty="0"/>
              <a:t>. </a:t>
            </a:r>
            <a:r>
              <a:rPr lang="en-US" sz="2000" dirty="0" err="1"/>
              <a:t>Consequat</a:t>
            </a:r>
            <a:r>
              <a:rPr lang="en-US" sz="2000" dirty="0"/>
              <a:t> ac </a:t>
            </a:r>
            <a:r>
              <a:rPr lang="en-US" sz="2000" dirty="0" err="1"/>
              <a:t>felis</a:t>
            </a:r>
            <a:r>
              <a:rPr lang="en-US" sz="2000" dirty="0"/>
              <a:t> </a:t>
            </a:r>
            <a:r>
              <a:rPr lang="en-US" sz="2000" dirty="0" err="1"/>
              <a:t>donec</a:t>
            </a:r>
            <a:r>
              <a:rPr lang="en-US" sz="2000" dirty="0"/>
              <a:t> et </a:t>
            </a:r>
            <a:r>
              <a:rPr lang="en-US" sz="2000" dirty="0" err="1"/>
              <a:t>odio</a:t>
            </a:r>
            <a:r>
              <a:rPr lang="en-US" sz="2000" dirty="0"/>
              <a:t> </a:t>
            </a:r>
            <a:r>
              <a:rPr lang="en-US" sz="2000" dirty="0" err="1"/>
              <a:t>pellentesque</a:t>
            </a:r>
            <a:r>
              <a:rPr lang="en-US" sz="2000" dirty="0"/>
              <a:t>. At </a:t>
            </a:r>
            <a:r>
              <a:rPr lang="en-US" sz="2000" dirty="0" err="1"/>
              <a:t>lectus</a:t>
            </a:r>
            <a:r>
              <a:rPr lang="en-US" sz="2000" dirty="0"/>
              <a:t> </a:t>
            </a:r>
            <a:r>
              <a:rPr lang="en-US" sz="2000" dirty="0" err="1"/>
              <a:t>urna</a:t>
            </a:r>
            <a:r>
              <a:rPr lang="en-US" sz="2000" dirty="0"/>
              <a:t> </a:t>
            </a:r>
            <a:r>
              <a:rPr lang="en-US" sz="2000" dirty="0" err="1"/>
              <a:t>duis</a:t>
            </a:r>
            <a:r>
              <a:rPr lang="en-US" sz="2000" dirty="0"/>
              <a:t> convallis. </a:t>
            </a:r>
            <a:r>
              <a:rPr lang="en-US" sz="2000" dirty="0" err="1"/>
              <a:t>Commodo</a:t>
            </a:r>
            <a:r>
              <a:rPr lang="en-US" sz="2000" dirty="0"/>
              <a:t> </a:t>
            </a:r>
            <a:r>
              <a:rPr lang="en-US" sz="2000" dirty="0" err="1"/>
              <a:t>nulla</a:t>
            </a:r>
            <a:r>
              <a:rPr lang="en-US" sz="2000" dirty="0"/>
              <a:t> </a:t>
            </a:r>
            <a:r>
              <a:rPr lang="en-US" sz="2000" dirty="0" err="1"/>
              <a:t>facilisi</a:t>
            </a:r>
            <a:r>
              <a:rPr lang="en-US" sz="2000" dirty="0"/>
              <a:t> </a:t>
            </a:r>
            <a:r>
              <a:rPr lang="en-US" sz="2000" dirty="0" err="1"/>
              <a:t>nullam</a:t>
            </a:r>
            <a:r>
              <a:rPr lang="en-US" sz="2000" dirty="0"/>
              <a:t> </a:t>
            </a:r>
            <a:r>
              <a:rPr lang="en-US" sz="2000" dirty="0" err="1"/>
              <a:t>vehicula</a:t>
            </a:r>
            <a:r>
              <a:rPr lang="en-US" sz="2000" dirty="0"/>
              <a:t> ipsum. Nunc </a:t>
            </a:r>
            <a:r>
              <a:rPr lang="en-US" sz="2000" dirty="0" err="1"/>
              <a:t>lobortis</a:t>
            </a:r>
            <a:r>
              <a:rPr lang="en-US" sz="2000" dirty="0"/>
              <a:t> </a:t>
            </a:r>
            <a:r>
              <a:rPr lang="en-US" sz="2000" dirty="0" err="1"/>
              <a:t>mattis</a:t>
            </a:r>
            <a:r>
              <a:rPr lang="en-US" sz="2000" dirty="0"/>
              <a:t> </a:t>
            </a:r>
            <a:r>
              <a:rPr lang="en-US" sz="2000" dirty="0" err="1"/>
              <a:t>aliquam</a:t>
            </a:r>
            <a:r>
              <a:rPr lang="en-US" sz="2000" dirty="0"/>
              <a:t> </a:t>
            </a:r>
            <a:r>
              <a:rPr lang="en-US" sz="2000" dirty="0" err="1"/>
              <a:t>faucibus</a:t>
            </a:r>
            <a:r>
              <a:rPr lang="en-US" sz="2000" dirty="0"/>
              <a:t> </a:t>
            </a:r>
            <a:r>
              <a:rPr lang="en-US" sz="2000" dirty="0" err="1"/>
              <a:t>purus</a:t>
            </a:r>
            <a:r>
              <a:rPr lang="en-US" sz="2000" dirty="0"/>
              <a:t> in </a:t>
            </a:r>
            <a:r>
              <a:rPr lang="en-US" sz="2000" dirty="0" err="1"/>
              <a:t>massa</a:t>
            </a:r>
            <a:r>
              <a:rPr lang="en-US" sz="2000" dirty="0"/>
              <a:t>. </a:t>
            </a:r>
          </a:p>
          <a:p>
            <a:endParaRPr lang="en-US" sz="2000" dirty="0"/>
          </a:p>
          <a:p>
            <a:r>
              <a:rPr lang="en-US" sz="2000" dirty="0"/>
              <a:t>Nunc </a:t>
            </a:r>
            <a:r>
              <a:rPr lang="en-US" sz="2000" dirty="0" err="1"/>
              <a:t>faucibus</a:t>
            </a:r>
            <a:r>
              <a:rPr lang="en-US" sz="2000" dirty="0"/>
              <a:t> a </a:t>
            </a:r>
            <a:r>
              <a:rPr lang="en-US" sz="2000" dirty="0" err="1"/>
              <a:t>pellentesque</a:t>
            </a:r>
            <a:r>
              <a:rPr lang="en-US" sz="2000" dirty="0"/>
              <a:t> sit amet </a:t>
            </a:r>
            <a:r>
              <a:rPr lang="en-US" sz="2000" dirty="0" err="1"/>
              <a:t>porttitor</a:t>
            </a:r>
            <a:r>
              <a:rPr lang="en-US" sz="2000" dirty="0"/>
              <a:t> </a:t>
            </a:r>
            <a:r>
              <a:rPr lang="en-US" sz="2000" dirty="0" err="1"/>
              <a:t>eget</a:t>
            </a:r>
            <a:r>
              <a:rPr lang="en-US" sz="2000" dirty="0"/>
              <a:t> dolor </a:t>
            </a:r>
            <a:r>
              <a:rPr lang="en-US" sz="2000" dirty="0" err="1"/>
              <a:t>morbi</a:t>
            </a:r>
            <a:r>
              <a:rPr lang="en-US" sz="2000" dirty="0"/>
              <a:t>.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a:t>
            </a:r>
            <a:r>
              <a:rPr lang="en-US" sz="2000" dirty="0" err="1"/>
              <a:t>Malesuada</a:t>
            </a:r>
            <a:r>
              <a:rPr lang="en-US" sz="2000" dirty="0"/>
              <a:t> fames ac </a:t>
            </a:r>
            <a:r>
              <a:rPr lang="en-US" sz="2000" dirty="0" err="1"/>
              <a:t>turpis</a:t>
            </a:r>
            <a:r>
              <a:rPr lang="en-US" sz="2000" dirty="0"/>
              <a:t> </a:t>
            </a:r>
            <a:r>
              <a:rPr lang="en-US" sz="2000" dirty="0" err="1"/>
              <a:t>egestas</a:t>
            </a:r>
            <a:r>
              <a:rPr lang="en-US" sz="2000" dirty="0"/>
              <a:t> integer </a:t>
            </a:r>
            <a:r>
              <a:rPr lang="en-US" sz="2000" dirty="0" err="1"/>
              <a:t>eget</a:t>
            </a:r>
            <a:r>
              <a:rPr lang="en-US" sz="2000" dirty="0"/>
              <a:t> </a:t>
            </a:r>
            <a:r>
              <a:rPr lang="en-US" sz="2000" dirty="0" err="1"/>
              <a:t>aliquet</a:t>
            </a:r>
            <a:r>
              <a:rPr lang="en-US" sz="2000" dirty="0"/>
              <a:t> </a:t>
            </a:r>
            <a:r>
              <a:rPr lang="en-US" sz="2000" dirty="0" err="1"/>
              <a:t>nibh</a:t>
            </a:r>
            <a:r>
              <a:rPr lang="en-US" sz="2000" dirty="0"/>
              <a:t>. </a:t>
            </a:r>
            <a:r>
              <a:rPr lang="en-US" sz="2000" dirty="0" err="1"/>
              <a:t>Viverra</a:t>
            </a:r>
            <a:r>
              <a:rPr lang="en-US" sz="2000" dirty="0"/>
              <a:t> </a:t>
            </a:r>
            <a:r>
              <a:rPr lang="en-US" sz="2000" dirty="0" err="1"/>
              <a:t>adipiscing</a:t>
            </a:r>
            <a:r>
              <a:rPr lang="en-US" sz="2000" dirty="0"/>
              <a:t> at in </a:t>
            </a:r>
            <a:r>
              <a:rPr lang="en-US" sz="2000" dirty="0" err="1"/>
              <a:t>tellus</a:t>
            </a:r>
            <a:r>
              <a:rPr lang="en-US" sz="2000" dirty="0"/>
              <a:t> integer. Quam </a:t>
            </a:r>
            <a:r>
              <a:rPr lang="en-US" sz="2000" dirty="0" err="1"/>
              <a:t>nulla</a:t>
            </a:r>
            <a:r>
              <a:rPr lang="en-US" sz="2000" dirty="0"/>
              <a:t> </a:t>
            </a:r>
            <a:r>
              <a:rPr lang="en-US" sz="2000" dirty="0" err="1"/>
              <a:t>porttitor</a:t>
            </a:r>
            <a:r>
              <a:rPr lang="en-US" sz="2000" dirty="0"/>
              <a:t> </a:t>
            </a:r>
            <a:r>
              <a:rPr lang="en-US" sz="2000" dirty="0" err="1"/>
              <a:t>massa</a:t>
            </a:r>
            <a:r>
              <a:rPr lang="en-US" sz="2000" dirty="0"/>
              <a:t> id </a:t>
            </a:r>
            <a:r>
              <a:rPr lang="en-US" sz="2000" dirty="0" err="1"/>
              <a:t>neque</a:t>
            </a:r>
            <a:r>
              <a:rPr lang="en-US" sz="2000" dirty="0"/>
              <a:t>. Pretium </a:t>
            </a:r>
            <a:r>
              <a:rPr lang="en-US" sz="2000" dirty="0" err="1"/>
              <a:t>aenean</a:t>
            </a:r>
            <a:r>
              <a:rPr lang="en-US" sz="2000" dirty="0"/>
              <a:t> pharetra magna ac </a:t>
            </a:r>
            <a:r>
              <a:rPr lang="en-US" sz="2000" dirty="0" err="1"/>
              <a:t>placerat</a:t>
            </a:r>
            <a:r>
              <a:rPr lang="en-US" sz="2000" dirty="0"/>
              <a:t> </a:t>
            </a:r>
            <a:r>
              <a:rPr lang="en-US" sz="2000" dirty="0" err="1"/>
              <a:t>vestibulum</a:t>
            </a:r>
            <a:r>
              <a:rPr lang="en-US" sz="2000" dirty="0"/>
              <a:t> </a:t>
            </a:r>
            <a:r>
              <a:rPr lang="en-US" sz="2000" dirty="0" err="1"/>
              <a:t>lectus</a:t>
            </a:r>
            <a:r>
              <a:rPr lang="en-US" sz="2000" dirty="0"/>
              <a:t> </a:t>
            </a:r>
            <a:r>
              <a:rPr lang="en-US" sz="2000" dirty="0" err="1"/>
              <a:t>mauris</a:t>
            </a:r>
            <a:r>
              <a:rPr lang="en-US" sz="2000" dirty="0"/>
              <a:t>.</a:t>
            </a:r>
          </a:p>
        </p:txBody>
      </p:sp>
    </p:spTree>
    <p:extLst>
      <p:ext uri="{BB962C8B-B14F-4D97-AF65-F5344CB8AC3E}">
        <p14:creationId xmlns:p14="http://schemas.microsoft.com/office/powerpoint/2010/main" val="25654772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A19E429-053A-3346-AB28-6614388486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8200" y="5541946"/>
            <a:ext cx="964932" cy="914400"/>
          </a:xfrm>
          <a:prstGeom prst="rect">
            <a:avLst/>
          </a:prstGeom>
        </p:spPr>
      </p:pic>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a16="http://schemas.microsoft.com/office/drawing/2014/main"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dirty="0" err="1">
                <a:solidFill>
                  <a:srgbClr val="0A5496"/>
                </a:solidFill>
                <a:ea typeface="Arial Hebrew Scholar" charset="-79"/>
                <a:cs typeface="Arial" panose="020B0604020202020204" pitchFamily="34" charset="0"/>
              </a:rPr>
              <a:t>Date</a:t>
            </a:r>
            <a:endParaRPr lang="pl-PL" sz="2400" b="1" dirty="0">
              <a:solidFill>
                <a:srgbClr val="0A5496"/>
              </a:solidFill>
              <a:ea typeface="Arial Hebrew Scholar" charset="-79"/>
              <a:cs typeface="Arial" panose="020B0604020202020204" pitchFamily="34" charset="0"/>
            </a:endParaRPr>
          </a:p>
          <a:p>
            <a:r>
              <a:rPr lang="pl-PL" sz="1800" dirty="0">
                <a:solidFill>
                  <a:srgbClr val="0A5496"/>
                </a:solidFill>
                <a:ea typeface="Arial Hebrew Scholar" charset="-79"/>
                <a:cs typeface="Arial" panose="020B0604020202020204" pitchFamily="34" charset="0"/>
              </a:rPr>
              <a:t>00:00-00:00 </a:t>
            </a:r>
          </a:p>
          <a:p>
            <a:r>
              <a:rPr lang="pl-PL" sz="1800" dirty="0" err="1">
                <a:solidFill>
                  <a:srgbClr val="0A5496"/>
                </a:solidFill>
                <a:ea typeface="Arial Hebrew Scholar" charset="-79"/>
                <a:cs typeface="Arial" panose="020B0604020202020204" pitchFamily="34" charset="0"/>
              </a:rPr>
              <a:t>Location</a:t>
            </a:r>
            <a:endParaRPr lang="en-US" sz="1800"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a16="http://schemas.microsoft.com/office/drawing/2014/main"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99" indent="0">
              <a:buNone/>
              <a:defRPr sz="2400"/>
            </a:lvl2pPr>
            <a:lvl3pPr marL="914377" indent="0">
              <a:buNone/>
              <a:defRPr sz="2400"/>
            </a:lvl3pPr>
            <a:lvl4pPr marL="1371565" indent="0">
              <a:buNone/>
              <a:defRPr sz="2400"/>
            </a:lvl4pPr>
            <a:lvl5pPr marL="1828755" indent="0">
              <a:buNone/>
              <a:defRPr sz="2400"/>
            </a:lvl5pPr>
          </a:lstStyle>
          <a:p>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deserunt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mollit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anim</a:t>
            </a:r>
            <a:r>
              <a:rPr lang="en-US" sz="2400" kern="0" dirty="0">
                <a:solidFill>
                  <a:schemeClr val="accent6">
                    <a:lumMod val="50000"/>
                    <a:lumOff val="50000"/>
                  </a:schemeClr>
                </a:solidFill>
                <a:latin typeface="Arial" charset="0"/>
                <a:ea typeface="Arial" charset="0"/>
                <a:cs typeface="Arial" charset="0"/>
              </a:rPr>
              <a:t> 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deserunt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mollit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anim</a:t>
            </a:r>
            <a:r>
              <a:rPr lang="en-US" sz="2400" b="1" kern="0" dirty="0">
                <a:solidFill>
                  <a:srgbClr val="0A5496"/>
                </a:solidFill>
                <a:latin typeface="Arial" charset="0"/>
                <a:ea typeface="Arial" charset="0"/>
                <a:cs typeface="Arial" charset="0"/>
              </a:rPr>
              <a:t> </a:t>
            </a:r>
            <a:r>
              <a:rPr lang="en-US" sz="2400" kern="0" dirty="0">
                <a:solidFill>
                  <a:schemeClr val="accent6">
                    <a:lumMod val="50000"/>
                    <a:lumOff val="50000"/>
                  </a:schemeClr>
                </a:solidFill>
                <a:latin typeface="Arial" charset="0"/>
                <a:ea typeface="Arial" charset="0"/>
                <a:cs typeface="Arial" charset="0"/>
              </a:rPr>
              <a:t>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a:t>
            </a:r>
            <a:endParaRPr lang="en-US" sz="2200"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33085460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4F2B938-A092-8A40-BA9E-36EB895796A6}"/>
              </a:ext>
            </a:extLst>
          </p:cNvPr>
          <p:cNvSpPr txBox="1"/>
          <p:nvPr userDrawn="1"/>
        </p:nvSpPr>
        <p:spPr>
          <a:xfrm>
            <a:off x="342901" y="385480"/>
            <a:ext cx="3505200" cy="6247864"/>
          </a:xfrm>
          <a:prstGeom prst="rect">
            <a:avLst/>
          </a:prstGeom>
          <a:noFill/>
        </p:spPr>
        <p:txBody>
          <a:bodyPr wrap="square" rtlCol="0" anchor="b">
            <a:spAutoFit/>
          </a:bodyPr>
          <a:lstStyle/>
          <a:p>
            <a:r>
              <a:rPr lang="en-US" sz="40000" dirty="0">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a16="http://schemas.microsoft.com/office/drawing/2014/main"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deserunt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mollit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anim</a:t>
            </a:r>
            <a:r>
              <a:rPr lang="en-US" sz="2000" b="1" kern="0" dirty="0">
                <a:solidFill>
                  <a:srgbClr val="0A5496"/>
                </a:solidFill>
                <a:latin typeface="Arial" charset="0"/>
                <a:ea typeface="Arial" charset="0"/>
                <a:cs typeface="Arial" charset="0"/>
              </a:rPr>
              <a:t> </a:t>
            </a:r>
            <a:r>
              <a:rPr lang="en-US" sz="2000" kern="0" dirty="0">
                <a:solidFill>
                  <a:schemeClr val="accent6">
                    <a:lumMod val="50000"/>
                    <a:lumOff val="50000"/>
                  </a:schemeClr>
                </a:solidFill>
                <a:latin typeface="Arial" charset="0"/>
                <a:ea typeface="Arial" charset="0"/>
                <a:cs typeface="Arial" charset="0"/>
              </a:rPr>
              <a:t>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b="1" kern="0" dirty="0" err="1">
                <a:solidFill>
                  <a:srgbClr val="0A5496"/>
                </a:solidFill>
                <a:latin typeface="Arial" charset="0"/>
                <a:ea typeface="Arial" charset="0"/>
                <a:cs typeface="Arial" charset="0"/>
              </a:rPr>
              <a:t>est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a:t>
            </a:r>
            <a:r>
              <a:rPr lang="en-US" sz="2000" b="1" kern="0" dirty="0">
                <a:solidFill>
                  <a:srgbClr val="0A5496"/>
                </a:solidFill>
                <a:latin typeface="Arial" charset="0"/>
                <a:ea typeface="Arial" charset="0"/>
                <a:cs typeface="Arial" charset="0"/>
              </a:rPr>
              <a:t>non </a:t>
            </a:r>
            <a:r>
              <a:rPr lang="en-US" sz="2000" b="1" kern="0" dirty="0" err="1">
                <a:solidFill>
                  <a:srgbClr val="0A5496"/>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82810912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18"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 Type="http://schemas.openxmlformats.org/officeDocument/2006/relationships/slideLayout" Target="../slideLayouts/slideLayout4.xml"/><Relationship Id="rId16" Type="http://schemas.openxmlformats.org/officeDocument/2006/relationships/slideLayout" Target="../slideLayouts/slideLayout18.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slideLayout" Target="../slideLayouts/slideLayout1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2.xml"/><Relationship Id="rId7"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8.xml"/><Relationship Id="rId7"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9733081"/>
      </p:ext>
    </p:extLst>
  </p:cSld>
  <p:clrMap bg1="lt1" tx1="dk1" bg2="lt2" tx2="dk2" accent1="accent1" accent2="accent2" accent3="accent3" accent4="accent4" accent5="accent5" accent6="accent6" hlink="hlink" folHlink="folHlink"/>
  <p:sldLayoutIdLst>
    <p:sldLayoutId id="2147483660" r:id="rId1"/>
    <p:sldLayoutId id="2147483661"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rgbClr val="00338D"/>
                </a:solidFill>
              </a:rPr>
              <a:pPr algn="r">
                <a:spcBef>
                  <a:spcPct val="50000"/>
                </a:spcBef>
                <a:defRPr/>
              </a:pPr>
              <a:t>‹#›</a:t>
            </a:fld>
            <a:endParaRPr lang="en-US" sz="1000" dirty="0">
              <a:solidFill>
                <a:srgbClr val="00338D"/>
              </a:solidFill>
            </a:endParaRPr>
          </a:p>
        </p:txBody>
      </p:sp>
    </p:spTree>
    <p:extLst>
      <p:ext uri="{BB962C8B-B14F-4D97-AF65-F5344CB8AC3E}">
        <p14:creationId xmlns:p14="http://schemas.microsoft.com/office/powerpoint/2010/main" val="2281005996"/>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Lst>
  <p:hf sldNum="0" hdr="0" ft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01400" y="6400800"/>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Tree>
    <p:extLst>
      <p:ext uri="{BB962C8B-B14F-4D97-AF65-F5344CB8AC3E}">
        <p14:creationId xmlns:p14="http://schemas.microsoft.com/office/powerpoint/2010/main" val="84028443"/>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Lst>
  <p:hf sldNum="0" hdr="0" ft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6262932"/>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Lst>
  <p:hf sldNum="0" hdr="0" ft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lionsclubs.org/membershipchair"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hyperlink" Target="http://lionsclubs.org/membershipchair"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18/10/relationships/comments" Target="../comments/modernComment_470_A78F406C.xml"/><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3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2E036F-009F-CD43-957F-2E812C55D317}"/>
              </a:ext>
            </a:extLst>
          </p:cNvPr>
          <p:cNvSpPr>
            <a:spLocks noGrp="1"/>
          </p:cNvSpPr>
          <p:nvPr>
            <p:ph type="body" sz="quarter" idx="12"/>
          </p:nvPr>
        </p:nvSpPr>
        <p:spPr>
          <a:xfrm>
            <a:off x="745957" y="2848490"/>
            <a:ext cx="9193910" cy="445043"/>
          </a:xfrm>
        </p:spPr>
        <p:txBody>
          <a:bodyPr/>
          <a:lstStyle/>
          <a:p>
            <a:r>
              <a:rPr lang="fi-FI" sz="4000" dirty="0"/>
              <a:t>Työkalut ja edut: </a:t>
            </a:r>
          </a:p>
          <a:p>
            <a:r>
              <a:rPr lang="fi-FI" sz="4000" dirty="0"/>
              <a:t>klubin jäsenhankintajohtaja</a:t>
            </a:r>
          </a:p>
        </p:txBody>
      </p:sp>
    </p:spTree>
    <p:extLst>
      <p:ext uri="{BB962C8B-B14F-4D97-AF65-F5344CB8AC3E}">
        <p14:creationId xmlns:p14="http://schemas.microsoft.com/office/powerpoint/2010/main" val="27195177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18" name="Page Number - Blue">
            <a:extLst>
              <a:ext uri="{FF2B5EF4-FFF2-40B4-BE49-F238E27FC236}">
                <a16:creationId xmlns:a16="http://schemas.microsoft.com/office/drawing/2014/main" id="{D1E2F2A6-1540-2643-B160-2A046D3CB4C5}"/>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10</a:t>
            </a:fld>
            <a:endParaRPr lang="en-US" sz="1000">
              <a:solidFill>
                <a:srgbClr val="00338D"/>
              </a:solidFill>
            </a:endParaRPr>
          </a:p>
        </p:txBody>
      </p:sp>
      <p:pic>
        <p:nvPicPr>
          <p:cNvPr id="11" name="Picture 10">
            <a:extLst>
              <a:ext uri="{FF2B5EF4-FFF2-40B4-BE49-F238E27FC236}">
                <a16:creationId xmlns:a16="http://schemas.microsoft.com/office/drawing/2014/main" id="{304CAFA2-CA4C-4F1C-A007-83EE1C10398E}"/>
              </a:ext>
            </a:extLst>
          </p:cNvPr>
          <p:cNvPicPr>
            <a:picLocks noChangeAspect="1"/>
          </p:cNvPicPr>
          <p:nvPr/>
        </p:nvPicPr>
        <p:blipFill rotWithShape="1">
          <a:blip r:embed="rId3"/>
          <a:srcRect b="3826"/>
          <a:stretch/>
        </p:blipFill>
        <p:spPr>
          <a:xfrm>
            <a:off x="674254" y="2019428"/>
            <a:ext cx="10049779" cy="4409440"/>
          </a:xfrm>
          <a:prstGeom prst="rect">
            <a:avLst/>
          </a:prstGeom>
        </p:spPr>
      </p:pic>
      <p:sp>
        <p:nvSpPr>
          <p:cNvPr id="13" name="TextBox 12">
            <a:extLst>
              <a:ext uri="{FF2B5EF4-FFF2-40B4-BE49-F238E27FC236}">
                <a16:creationId xmlns:a16="http://schemas.microsoft.com/office/drawing/2014/main" id="{87ED12DC-D2AD-4957-8DE3-0813F8A4ED9F}"/>
              </a:ext>
            </a:extLst>
          </p:cNvPr>
          <p:cNvSpPr txBox="1"/>
          <p:nvPr/>
        </p:nvSpPr>
        <p:spPr>
          <a:xfrm>
            <a:off x="685800" y="1297508"/>
            <a:ext cx="10203719" cy="384721"/>
          </a:xfrm>
          <a:prstGeom prst="rect">
            <a:avLst/>
          </a:prstGeom>
          <a:noFill/>
        </p:spPr>
        <p:txBody>
          <a:bodyPr wrap="square">
            <a:spAutoFit/>
          </a:bodyPr>
          <a:lstStyle/>
          <a:p>
            <a:r>
              <a:rPr lang="fi-FI" sz="1900" b="1">
                <a:solidFill>
                  <a:srgbClr val="0D2240"/>
                </a:solidFill>
                <a:latin typeface="Arial" panose="020B0604020202020204" pitchFamily="34" charset="0"/>
                <a:cs typeface="Arial" panose="020B0604020202020204" pitchFamily="34" charset="0"/>
              </a:rPr>
              <a:t>Käy klubin jäsenhankintajohtajan verkkosivulla: </a:t>
            </a:r>
            <a:r>
              <a:rPr lang="fi-FI" sz="1900">
                <a:solidFill>
                  <a:srgbClr val="0D2240"/>
                </a:solidFill>
                <a:latin typeface="Arial" panose="020B0604020202020204" pitchFamily="34" charset="0"/>
                <a:cs typeface="Arial" panose="020B0604020202020204" pitchFamily="34" charset="0"/>
              </a:rPr>
              <a:t>Lionsclubs.org/membershipchair</a:t>
            </a:r>
          </a:p>
        </p:txBody>
      </p:sp>
      <p:sp>
        <p:nvSpPr>
          <p:cNvPr id="7" name="Rectangle 6">
            <a:extLst>
              <a:ext uri="{FF2B5EF4-FFF2-40B4-BE49-F238E27FC236}">
                <a16:creationId xmlns:a16="http://schemas.microsoft.com/office/drawing/2014/main" id="{7FF2C1B9-70F8-A2B7-6B4C-FD6737E8D01E}"/>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sp>
        <p:nvSpPr>
          <p:cNvPr id="8" name="Text Placeholder 18">
            <a:extLst>
              <a:ext uri="{FF2B5EF4-FFF2-40B4-BE49-F238E27FC236}">
                <a16:creationId xmlns:a16="http://schemas.microsoft.com/office/drawing/2014/main" id="{0033FA1F-297F-8AA5-232C-A1A9DF8D4F3E}"/>
              </a:ext>
            </a:extLst>
          </p:cNvPr>
          <p:cNvSpPr txBox="1">
            <a:spLocks/>
          </p:cNvSpPr>
          <p:nvPr/>
        </p:nvSpPr>
        <p:spPr>
          <a:xfrm>
            <a:off x="685800" y="727674"/>
            <a:ext cx="6209629"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fi-FI" sz="3000" u="none" strike="noStrike" cap="none" normalizeH="0" baseline="0" noProof="0">
                <a:ln>
                  <a:noFill/>
                </a:ln>
                <a:solidFill>
                  <a:srgbClr val="00338D"/>
                </a:solidFill>
                <a:uLnTx/>
                <a:uFillTx/>
              </a:rPr>
              <a:t>Haluatko lisätietoja?</a:t>
            </a:r>
          </a:p>
        </p:txBody>
      </p:sp>
    </p:spTree>
    <p:extLst>
      <p:ext uri="{BB962C8B-B14F-4D97-AF65-F5344CB8AC3E}">
        <p14:creationId xmlns:p14="http://schemas.microsoft.com/office/powerpoint/2010/main" val="38710058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rot="20938529">
            <a:off x="1112865" y="1596116"/>
            <a:ext cx="3609751" cy="4814887"/>
          </a:xfrm>
          <a:prstGeom prst="rect">
            <a:avLst/>
          </a:prstGeom>
        </p:spPr>
      </p:pic>
      <p:pic>
        <p:nvPicPr>
          <p:cNvPr id="15" name="Picture 14"/>
          <p:cNvPicPr>
            <a:picLocks noChangeAspect="1"/>
          </p:cNvPicPr>
          <p:nvPr/>
        </p:nvPicPr>
        <p:blipFill>
          <a:blip r:embed="rId4"/>
          <a:stretch>
            <a:fillRect/>
          </a:stretch>
        </p:blipFill>
        <p:spPr>
          <a:xfrm rot="479025">
            <a:off x="3264631" y="1053895"/>
            <a:ext cx="4905375" cy="2979159"/>
          </a:xfrm>
          <a:prstGeom prst="rect">
            <a:avLst/>
          </a:prstGeom>
        </p:spPr>
      </p:pic>
      <p:pic>
        <p:nvPicPr>
          <p:cNvPr id="16" name="Picture 15"/>
          <p:cNvPicPr>
            <a:picLocks noChangeAspect="1"/>
          </p:cNvPicPr>
          <p:nvPr/>
        </p:nvPicPr>
        <p:blipFill>
          <a:blip r:embed="rId5"/>
          <a:stretch>
            <a:fillRect/>
          </a:stretch>
        </p:blipFill>
        <p:spPr>
          <a:xfrm rot="20275132">
            <a:off x="3953123" y="2634136"/>
            <a:ext cx="5228554" cy="3221464"/>
          </a:xfrm>
          <a:prstGeom prst="rect">
            <a:avLst/>
          </a:prstGeom>
        </p:spPr>
      </p:pic>
      <p:pic>
        <p:nvPicPr>
          <p:cNvPr id="17" name="Picture 16"/>
          <p:cNvPicPr>
            <a:picLocks noChangeAspect="1"/>
          </p:cNvPicPr>
          <p:nvPr/>
        </p:nvPicPr>
        <p:blipFill>
          <a:blip r:embed="rId6"/>
          <a:stretch>
            <a:fillRect/>
          </a:stretch>
        </p:blipFill>
        <p:spPr>
          <a:xfrm rot="20998688">
            <a:off x="7286463" y="993179"/>
            <a:ext cx="4307437" cy="5224463"/>
          </a:xfrm>
          <a:prstGeom prst="rect">
            <a:avLst/>
          </a:prstGeom>
        </p:spPr>
      </p:pic>
      <p:sp>
        <p:nvSpPr>
          <p:cNvPr id="7" name="Text Placeholder 18">
            <a:extLst>
              <a:ext uri="{FF2B5EF4-FFF2-40B4-BE49-F238E27FC236}">
                <a16:creationId xmlns:a16="http://schemas.microsoft.com/office/drawing/2014/main" id="{E4B29533-9491-EF98-5EF8-60723E807A3D}"/>
              </a:ext>
            </a:extLst>
          </p:cNvPr>
          <p:cNvSpPr txBox="1">
            <a:spLocks/>
          </p:cNvSpPr>
          <p:nvPr/>
        </p:nvSpPr>
        <p:spPr>
          <a:xfrm>
            <a:off x="685800" y="727674"/>
            <a:ext cx="6209629"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fi-FI" sz="3000" u="none" strike="noStrike" cap="none" normalizeH="0" baseline="0" noProof="0">
                <a:ln>
                  <a:noFill/>
                </a:ln>
                <a:solidFill>
                  <a:srgbClr val="00338D"/>
                </a:solidFill>
                <a:uLnTx/>
                <a:uFillTx/>
              </a:rPr>
              <a:t>Resurssit</a:t>
            </a:r>
          </a:p>
        </p:txBody>
      </p:sp>
    </p:spTree>
    <p:extLst>
      <p:ext uri="{BB962C8B-B14F-4D97-AF65-F5344CB8AC3E}">
        <p14:creationId xmlns:p14="http://schemas.microsoft.com/office/powerpoint/2010/main" val="1791832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1000" fill="hold"/>
                                        <p:tgtEl>
                                          <p:spTgt spid="15"/>
                                        </p:tgtEl>
                                        <p:attrNameLst>
                                          <p:attrName>ppt_w</p:attrName>
                                        </p:attrNameLst>
                                      </p:cBhvr>
                                      <p:tavLst>
                                        <p:tav tm="0">
                                          <p:val>
                                            <p:fltVal val="0"/>
                                          </p:val>
                                        </p:tav>
                                        <p:tav tm="100000">
                                          <p:val>
                                            <p:strVal val="#ppt_w"/>
                                          </p:val>
                                        </p:tav>
                                      </p:tavLst>
                                    </p:anim>
                                    <p:anim calcmode="lin" valueType="num">
                                      <p:cBhvr>
                                        <p:cTn id="16" dur="1000" fill="hold"/>
                                        <p:tgtEl>
                                          <p:spTgt spid="15"/>
                                        </p:tgtEl>
                                        <p:attrNameLst>
                                          <p:attrName>ppt_h</p:attrName>
                                        </p:attrNameLst>
                                      </p:cBhvr>
                                      <p:tavLst>
                                        <p:tav tm="0">
                                          <p:val>
                                            <p:fltVal val="0"/>
                                          </p:val>
                                        </p:tav>
                                        <p:tav tm="100000">
                                          <p:val>
                                            <p:strVal val="#ppt_h"/>
                                          </p:val>
                                        </p:tav>
                                      </p:tavLst>
                                    </p:anim>
                                    <p:anim calcmode="lin" valueType="num">
                                      <p:cBhvr>
                                        <p:cTn id="17" dur="1000" fill="hold"/>
                                        <p:tgtEl>
                                          <p:spTgt spid="15"/>
                                        </p:tgtEl>
                                        <p:attrNameLst>
                                          <p:attrName>style.rotation</p:attrName>
                                        </p:attrNameLst>
                                      </p:cBhvr>
                                      <p:tavLst>
                                        <p:tav tm="0">
                                          <p:val>
                                            <p:fltVal val="90"/>
                                          </p:val>
                                        </p:tav>
                                        <p:tav tm="100000">
                                          <p:val>
                                            <p:fltVal val="0"/>
                                          </p:val>
                                        </p:tav>
                                      </p:tavLst>
                                    </p:anim>
                                    <p:animEffect transition="in" filter="fade">
                                      <p:cBhvr>
                                        <p:cTn id="18" dur="10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p:cTn id="23" dur="1000" fill="hold"/>
                                        <p:tgtEl>
                                          <p:spTgt spid="16"/>
                                        </p:tgtEl>
                                        <p:attrNameLst>
                                          <p:attrName>ppt_w</p:attrName>
                                        </p:attrNameLst>
                                      </p:cBhvr>
                                      <p:tavLst>
                                        <p:tav tm="0">
                                          <p:val>
                                            <p:fltVal val="0"/>
                                          </p:val>
                                        </p:tav>
                                        <p:tav tm="100000">
                                          <p:val>
                                            <p:strVal val="#ppt_w"/>
                                          </p:val>
                                        </p:tav>
                                      </p:tavLst>
                                    </p:anim>
                                    <p:anim calcmode="lin" valueType="num">
                                      <p:cBhvr>
                                        <p:cTn id="24" dur="1000" fill="hold"/>
                                        <p:tgtEl>
                                          <p:spTgt spid="16"/>
                                        </p:tgtEl>
                                        <p:attrNameLst>
                                          <p:attrName>ppt_h</p:attrName>
                                        </p:attrNameLst>
                                      </p:cBhvr>
                                      <p:tavLst>
                                        <p:tav tm="0">
                                          <p:val>
                                            <p:fltVal val="0"/>
                                          </p:val>
                                        </p:tav>
                                        <p:tav tm="100000">
                                          <p:val>
                                            <p:strVal val="#ppt_h"/>
                                          </p:val>
                                        </p:tav>
                                      </p:tavLst>
                                    </p:anim>
                                    <p:anim calcmode="lin" valueType="num">
                                      <p:cBhvr>
                                        <p:cTn id="25" dur="1000" fill="hold"/>
                                        <p:tgtEl>
                                          <p:spTgt spid="16"/>
                                        </p:tgtEl>
                                        <p:attrNameLst>
                                          <p:attrName>style.rotation</p:attrName>
                                        </p:attrNameLst>
                                      </p:cBhvr>
                                      <p:tavLst>
                                        <p:tav tm="0">
                                          <p:val>
                                            <p:fltVal val="90"/>
                                          </p:val>
                                        </p:tav>
                                        <p:tav tm="100000">
                                          <p:val>
                                            <p:fltVal val="0"/>
                                          </p:val>
                                        </p:tav>
                                      </p:tavLst>
                                    </p:anim>
                                    <p:animEffect transition="in" filter="fade">
                                      <p:cBhvr>
                                        <p:cTn id="26" dur="10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p:cTn id="31" dur="1000" fill="hold"/>
                                        <p:tgtEl>
                                          <p:spTgt spid="17"/>
                                        </p:tgtEl>
                                        <p:attrNameLst>
                                          <p:attrName>ppt_w</p:attrName>
                                        </p:attrNameLst>
                                      </p:cBhvr>
                                      <p:tavLst>
                                        <p:tav tm="0">
                                          <p:val>
                                            <p:fltVal val="0"/>
                                          </p:val>
                                        </p:tav>
                                        <p:tav tm="100000">
                                          <p:val>
                                            <p:strVal val="#ppt_w"/>
                                          </p:val>
                                        </p:tav>
                                      </p:tavLst>
                                    </p:anim>
                                    <p:anim calcmode="lin" valueType="num">
                                      <p:cBhvr>
                                        <p:cTn id="32" dur="1000" fill="hold"/>
                                        <p:tgtEl>
                                          <p:spTgt spid="17"/>
                                        </p:tgtEl>
                                        <p:attrNameLst>
                                          <p:attrName>ppt_h</p:attrName>
                                        </p:attrNameLst>
                                      </p:cBhvr>
                                      <p:tavLst>
                                        <p:tav tm="0">
                                          <p:val>
                                            <p:fltVal val="0"/>
                                          </p:val>
                                        </p:tav>
                                        <p:tav tm="100000">
                                          <p:val>
                                            <p:strVal val="#ppt_h"/>
                                          </p:val>
                                        </p:tav>
                                      </p:tavLst>
                                    </p:anim>
                                    <p:anim calcmode="lin" valueType="num">
                                      <p:cBhvr>
                                        <p:cTn id="33" dur="1000" fill="hold"/>
                                        <p:tgtEl>
                                          <p:spTgt spid="17"/>
                                        </p:tgtEl>
                                        <p:attrNameLst>
                                          <p:attrName>style.rotation</p:attrName>
                                        </p:attrNameLst>
                                      </p:cBhvr>
                                      <p:tavLst>
                                        <p:tav tm="0">
                                          <p:val>
                                            <p:fltVal val="90"/>
                                          </p:val>
                                        </p:tav>
                                        <p:tav tm="100000">
                                          <p:val>
                                            <p:fltVal val="0"/>
                                          </p:val>
                                        </p:tav>
                                      </p:tavLst>
                                    </p:anim>
                                    <p:animEffect transition="in" filter="fade">
                                      <p:cBhvr>
                                        <p:cTn id="34"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1000" b="-11000"/>
          </a:stretch>
        </a:blipFill>
        <a:effectLst/>
      </p:bgPr>
    </p:bg>
    <p:spTree>
      <p:nvGrpSpPr>
        <p:cNvPr id="1" name=""/>
        <p:cNvGrpSpPr/>
        <p:nvPr/>
      </p:nvGrpSpPr>
      <p:grpSpPr>
        <a:xfrm>
          <a:off x="0" y="0"/>
          <a:ext cx="0" cy="0"/>
          <a:chOff x="0" y="0"/>
          <a:chExt cx="0" cy="0"/>
        </a:xfrm>
      </p:grpSpPr>
      <p:sp>
        <p:nvSpPr>
          <p:cNvPr id="5" name="Overlay">
            <a:extLst>
              <a:ext uri="{FF2B5EF4-FFF2-40B4-BE49-F238E27FC236}">
                <a16:creationId xmlns:a16="http://schemas.microsoft.com/office/drawing/2014/main" id="{4A8B8953-2866-F20B-7AF2-72ED528C633C}"/>
              </a:ext>
            </a:extLst>
          </p:cNvPr>
          <p:cNvSpPr/>
          <p:nvPr/>
        </p:nvSpPr>
        <p:spPr>
          <a:xfrm>
            <a:off x="0" y="0"/>
            <a:ext cx="12192000" cy="6858000"/>
          </a:xfrm>
          <a:prstGeom prst="rect">
            <a:avLst/>
          </a:prstGeom>
          <a:solidFill>
            <a:schemeClr val="tx1">
              <a:lumMod val="5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6" name="Headline">
            <a:extLst>
              <a:ext uri="{FF2B5EF4-FFF2-40B4-BE49-F238E27FC236}">
                <a16:creationId xmlns:a16="http://schemas.microsoft.com/office/drawing/2014/main" id="{7C7FB152-9992-0E79-04F7-D31BB26A5552}"/>
              </a:ext>
            </a:extLst>
          </p:cNvPr>
          <p:cNvSpPr txBox="1">
            <a:spLocks/>
          </p:cNvSpPr>
          <p:nvPr/>
        </p:nvSpPr>
        <p:spPr>
          <a:xfrm>
            <a:off x="1" y="4041167"/>
            <a:ext cx="12192000" cy="755921"/>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fi-FI" sz="4000" u="none" strike="noStrike" cap="none" normalizeH="0" baseline="0" noProof="0">
                <a:ln>
                  <a:noFill/>
                </a:ln>
                <a:solidFill>
                  <a:schemeClr val="bg1"/>
                </a:solidFill>
                <a:uLnTx/>
                <a:uFillTx/>
              </a:rPr>
              <a:t>Klubien kannustaminen klubin jäsenhankintajohtajan nimittämiseen</a:t>
            </a:r>
          </a:p>
        </p:txBody>
      </p:sp>
      <p:sp>
        <p:nvSpPr>
          <p:cNvPr id="7" name="Rectangle 6">
            <a:extLst>
              <a:ext uri="{FF2B5EF4-FFF2-40B4-BE49-F238E27FC236}">
                <a16:creationId xmlns:a16="http://schemas.microsoft.com/office/drawing/2014/main" id="{36752B78-3D88-2E41-89B3-A84904B345EC}"/>
              </a:ext>
            </a:extLst>
          </p:cNvPr>
          <p:cNvSpPr/>
          <p:nvPr/>
        </p:nvSpPr>
        <p:spPr>
          <a:xfrm>
            <a:off x="5481427" y="5401733"/>
            <a:ext cx="1450259" cy="72760"/>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12" name="Page Number - Blue">
            <a:extLst>
              <a:ext uri="{FF2B5EF4-FFF2-40B4-BE49-F238E27FC236}">
                <a16:creationId xmlns:a16="http://schemas.microsoft.com/office/drawing/2014/main" id="{77498BCA-AFA0-CDAC-34F0-20418483FA6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12</a:t>
            </a:fld>
            <a:endParaRPr kumimoji="0" lang="en-US" sz="1000" b="0" i="0" u="none" strike="noStrike" kern="1200" cap="none" spc="0" normalizeH="0" baseline="0" noProof="0">
              <a:ln>
                <a:noFill/>
              </a:ln>
              <a:solidFill>
                <a:prstClr val="white"/>
              </a:solidFill>
              <a:effectLst/>
              <a:uLnTx/>
              <a:uFillTx/>
              <a:latin typeface="Arial" charset="0"/>
              <a:ea typeface="ヒラギノ角ゴ Pro W3" charset="0"/>
            </a:endParaRPr>
          </a:p>
        </p:txBody>
      </p:sp>
    </p:spTree>
    <p:extLst>
      <p:ext uri="{BB962C8B-B14F-4D97-AF65-F5344CB8AC3E}">
        <p14:creationId xmlns:p14="http://schemas.microsoft.com/office/powerpoint/2010/main" val="38610490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68353" y="1151467"/>
            <a:ext cx="4800600" cy="2015936"/>
          </a:xfrm>
          <a:prstGeom prst="rect">
            <a:avLst/>
          </a:prstGeom>
          <a:noFill/>
        </p:spPr>
        <p:txBody>
          <a:bodyPr wrap="square" rtlCol="0">
            <a:spAutoFit/>
          </a:bodyPr>
          <a:lstStyle/>
          <a:p>
            <a:pPr algn="ctr"/>
            <a:r>
              <a:rPr lang="fi-FI" sz="12500" b="1" dirty="0">
                <a:solidFill>
                  <a:srgbClr val="00338D"/>
                </a:solidFill>
                <a:latin typeface="Arial" charset="0"/>
                <a:ea typeface="Arial" charset="0"/>
                <a:cs typeface="Arial" charset="0"/>
              </a:rPr>
              <a:t>####</a:t>
            </a:r>
          </a:p>
        </p:txBody>
      </p:sp>
      <p:sp>
        <p:nvSpPr>
          <p:cNvPr id="4" name="TextBox 3"/>
          <p:cNvSpPr txBox="1"/>
          <p:nvPr/>
        </p:nvSpPr>
        <p:spPr>
          <a:xfrm>
            <a:off x="952501" y="3173439"/>
            <a:ext cx="3962400" cy="1323439"/>
          </a:xfrm>
          <a:prstGeom prst="rect">
            <a:avLst/>
          </a:prstGeom>
          <a:noFill/>
        </p:spPr>
        <p:txBody>
          <a:bodyPr wrap="square" rtlCol="0">
            <a:spAutoFit/>
          </a:bodyPr>
          <a:lstStyle/>
          <a:p>
            <a:pPr algn="ctr"/>
            <a:r>
              <a:rPr lang="fi-FI" sz="8000" b="1">
                <a:solidFill>
                  <a:srgbClr val="0D2240"/>
                </a:solidFill>
                <a:latin typeface="Arial" panose="020B0604020202020204" pitchFamily="34" charset="0"/>
                <a:ea typeface="Arial" charset="0"/>
                <a:cs typeface="Arial" panose="020B0604020202020204" pitchFamily="34" charset="0"/>
              </a:rPr>
              <a:t>klubia</a:t>
            </a:r>
          </a:p>
        </p:txBody>
      </p:sp>
      <p:cxnSp>
        <p:nvCxnSpPr>
          <p:cNvPr id="8" name="Straight Connector 7"/>
          <p:cNvCxnSpPr/>
          <p:nvPr/>
        </p:nvCxnSpPr>
        <p:spPr bwMode="auto">
          <a:xfrm>
            <a:off x="6096000" y="1219200"/>
            <a:ext cx="0" cy="4800600"/>
          </a:xfrm>
          <a:prstGeom prst="line">
            <a:avLst/>
          </a:prstGeom>
          <a:solidFill>
            <a:srgbClr val="FFFFFF"/>
          </a:solidFill>
          <a:ln w="47625" cap="flat" cmpd="sng" algn="ctr">
            <a:solidFill>
              <a:srgbClr val="B3B2B1"/>
            </a:solidFill>
            <a:prstDash val="sysDot"/>
            <a:round/>
            <a:headEnd type="none" w="med" len="med"/>
            <a:tailEnd type="none" w="med" len="med"/>
          </a:ln>
          <a:effectLst/>
        </p:spPr>
      </p:cxnSp>
      <p:sp>
        <p:nvSpPr>
          <p:cNvPr id="9" name="TextBox 8"/>
          <p:cNvSpPr txBox="1"/>
          <p:nvPr/>
        </p:nvSpPr>
        <p:spPr>
          <a:xfrm>
            <a:off x="6443382" y="1092203"/>
            <a:ext cx="4800600" cy="2015936"/>
          </a:xfrm>
          <a:prstGeom prst="rect">
            <a:avLst/>
          </a:prstGeom>
          <a:noFill/>
        </p:spPr>
        <p:txBody>
          <a:bodyPr wrap="square" rtlCol="0">
            <a:spAutoFit/>
          </a:bodyPr>
          <a:lstStyle/>
          <a:p>
            <a:pPr algn="ctr"/>
            <a:r>
              <a:rPr lang="fi-FI" sz="12500" b="1" dirty="0">
                <a:solidFill>
                  <a:srgbClr val="EBB700"/>
                </a:solidFill>
                <a:latin typeface="Arial" charset="0"/>
                <a:ea typeface="Arial" charset="0"/>
                <a:cs typeface="Arial" charset="0"/>
              </a:rPr>
              <a:t>##</a:t>
            </a:r>
          </a:p>
        </p:txBody>
      </p:sp>
      <p:sp>
        <p:nvSpPr>
          <p:cNvPr id="21" name="Page Number - Blue">
            <a:extLst>
              <a:ext uri="{FF2B5EF4-FFF2-40B4-BE49-F238E27FC236}">
                <a16:creationId xmlns:a16="http://schemas.microsoft.com/office/drawing/2014/main" id="{0E2EE005-FB0E-CE4C-8F64-07AF0F3C9B7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13</a:t>
            </a:fld>
            <a:endParaRPr lang="en-US" sz="1000">
              <a:solidFill>
                <a:srgbClr val="00338D"/>
              </a:solidFill>
            </a:endParaRPr>
          </a:p>
        </p:txBody>
      </p:sp>
      <p:sp>
        <p:nvSpPr>
          <p:cNvPr id="13" name="TextBox 12">
            <a:extLst>
              <a:ext uri="{FF2B5EF4-FFF2-40B4-BE49-F238E27FC236}">
                <a16:creationId xmlns:a16="http://schemas.microsoft.com/office/drawing/2014/main" id="{E05E00E2-EF1D-4883-9069-13343FEB00CC}"/>
              </a:ext>
            </a:extLst>
          </p:cNvPr>
          <p:cNvSpPr txBox="1"/>
          <p:nvPr/>
        </p:nvSpPr>
        <p:spPr>
          <a:xfrm>
            <a:off x="6438899" y="3384233"/>
            <a:ext cx="4800600" cy="2015936"/>
          </a:xfrm>
          <a:prstGeom prst="rect">
            <a:avLst/>
          </a:prstGeom>
          <a:noFill/>
        </p:spPr>
        <p:txBody>
          <a:bodyPr wrap="square" rtlCol="0">
            <a:spAutoFit/>
          </a:bodyPr>
          <a:lstStyle/>
          <a:p>
            <a:pPr algn="ctr"/>
            <a:r>
              <a:rPr lang="fi-FI" sz="12500" b="1" dirty="0">
                <a:solidFill>
                  <a:srgbClr val="EBB700"/>
                </a:solidFill>
                <a:latin typeface="Arial" charset="0"/>
                <a:ea typeface="Arial" charset="0"/>
                <a:cs typeface="Arial" charset="0"/>
              </a:rPr>
              <a:t>##</a:t>
            </a:r>
          </a:p>
        </p:txBody>
      </p:sp>
      <p:sp>
        <p:nvSpPr>
          <p:cNvPr id="14" name="TextBox 13">
            <a:extLst>
              <a:ext uri="{FF2B5EF4-FFF2-40B4-BE49-F238E27FC236}">
                <a16:creationId xmlns:a16="http://schemas.microsoft.com/office/drawing/2014/main" id="{914AD3AC-10E7-4170-BE10-D8DA7EB2FAA3}"/>
              </a:ext>
            </a:extLst>
          </p:cNvPr>
          <p:cNvSpPr txBox="1"/>
          <p:nvPr/>
        </p:nvSpPr>
        <p:spPr>
          <a:xfrm>
            <a:off x="6092302" y="5281953"/>
            <a:ext cx="5871411" cy="384721"/>
          </a:xfrm>
          <a:prstGeom prst="rect">
            <a:avLst/>
          </a:prstGeom>
          <a:noFill/>
        </p:spPr>
        <p:txBody>
          <a:bodyPr wrap="square" rtlCol="0">
            <a:spAutoFit/>
          </a:bodyPr>
          <a:lstStyle/>
          <a:p>
            <a:pPr algn="ctr"/>
            <a:r>
              <a:rPr lang="fi-FI" sz="1900">
                <a:solidFill>
                  <a:srgbClr val="55565A"/>
                </a:solidFill>
                <a:latin typeface="Arial" charset="0"/>
                <a:ea typeface="Arial" charset="0"/>
                <a:cs typeface="Arial" charset="0"/>
              </a:rPr>
              <a:t>klubin jäsenhankintajohtajan avointa virkaa</a:t>
            </a:r>
          </a:p>
        </p:txBody>
      </p:sp>
      <p:sp>
        <p:nvSpPr>
          <p:cNvPr id="15" name="TextBox 14">
            <a:extLst>
              <a:ext uri="{FF2B5EF4-FFF2-40B4-BE49-F238E27FC236}">
                <a16:creationId xmlns:a16="http://schemas.microsoft.com/office/drawing/2014/main" id="{3ACEF402-C5D4-467A-BECF-B938C98411F1}"/>
              </a:ext>
            </a:extLst>
          </p:cNvPr>
          <p:cNvSpPr txBox="1"/>
          <p:nvPr/>
        </p:nvSpPr>
        <p:spPr>
          <a:xfrm>
            <a:off x="121756" y="4616794"/>
            <a:ext cx="5871411" cy="384721"/>
          </a:xfrm>
          <a:prstGeom prst="rect">
            <a:avLst/>
          </a:prstGeom>
          <a:noFill/>
        </p:spPr>
        <p:txBody>
          <a:bodyPr wrap="square" rtlCol="0">
            <a:spAutoFit/>
          </a:bodyPr>
          <a:lstStyle/>
          <a:p>
            <a:pPr algn="ctr"/>
            <a:r>
              <a:rPr lang="fi-FI" sz="1900" dirty="0">
                <a:solidFill>
                  <a:srgbClr val="55565A"/>
                </a:solidFill>
                <a:latin typeface="Arial" charset="0"/>
                <a:ea typeface="Arial" charset="0"/>
                <a:cs typeface="Arial" charset="0"/>
              </a:rPr>
              <a:t>Lionsklubeja yhteensä GAT-ryhmissä 4C ja 4D</a:t>
            </a:r>
          </a:p>
        </p:txBody>
      </p:sp>
      <p:sp>
        <p:nvSpPr>
          <p:cNvPr id="10" name="TextBox 9"/>
          <p:cNvSpPr txBox="1"/>
          <p:nvPr/>
        </p:nvSpPr>
        <p:spPr>
          <a:xfrm>
            <a:off x="5993167" y="2821817"/>
            <a:ext cx="5871411" cy="384721"/>
          </a:xfrm>
          <a:prstGeom prst="rect">
            <a:avLst/>
          </a:prstGeom>
          <a:noFill/>
        </p:spPr>
        <p:txBody>
          <a:bodyPr wrap="square" rtlCol="0">
            <a:spAutoFit/>
          </a:bodyPr>
          <a:lstStyle/>
          <a:p>
            <a:pPr algn="ctr"/>
            <a:r>
              <a:rPr lang="fi-FI" sz="1900" dirty="0">
                <a:solidFill>
                  <a:srgbClr val="55565A"/>
                </a:solidFill>
                <a:latin typeface="Arial" charset="0"/>
                <a:ea typeface="Arial" charset="0"/>
                <a:cs typeface="Arial" charset="0"/>
              </a:rPr>
              <a:t>nimitettyä klubin jäsenhankintajohtajaa</a:t>
            </a:r>
          </a:p>
        </p:txBody>
      </p:sp>
    </p:spTree>
    <p:extLst>
      <p:ext uri="{BB962C8B-B14F-4D97-AF65-F5344CB8AC3E}">
        <p14:creationId xmlns:p14="http://schemas.microsoft.com/office/powerpoint/2010/main" val="4969804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ACD79A2-3C69-4048-9D49-85FC62399654}"/>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7" name="Page Number - Blue">
            <a:extLst>
              <a:ext uri="{FF2B5EF4-FFF2-40B4-BE49-F238E27FC236}">
                <a16:creationId xmlns:a16="http://schemas.microsoft.com/office/drawing/2014/main" id="{1A186B30-9EEE-A34D-A6BE-5FB0248CD9D0}"/>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14</a:t>
            </a:fld>
            <a:endParaRPr lang="en-US" sz="1000">
              <a:solidFill>
                <a:srgbClr val="00338D"/>
              </a:solidFill>
            </a:endParaRPr>
          </a:p>
        </p:txBody>
      </p:sp>
      <p:pic>
        <p:nvPicPr>
          <p:cNvPr id="8" name="Picture 7">
            <a:extLst>
              <a:ext uri="{FF2B5EF4-FFF2-40B4-BE49-F238E27FC236}">
                <a16:creationId xmlns:a16="http://schemas.microsoft.com/office/drawing/2014/main" id="{835D4A39-A4FE-47ED-8F6C-1B755D181824}"/>
              </a:ext>
            </a:extLst>
          </p:cNvPr>
          <p:cNvPicPr>
            <a:picLocks noChangeAspect="1"/>
          </p:cNvPicPr>
          <p:nvPr/>
        </p:nvPicPr>
        <p:blipFill>
          <a:blip r:embed="rId3"/>
          <a:srcRect/>
          <a:stretch/>
        </p:blipFill>
        <p:spPr>
          <a:xfrm>
            <a:off x="6253896" y="1958501"/>
            <a:ext cx="5239940" cy="3492441"/>
          </a:xfrm>
          <a:prstGeom prst="rect">
            <a:avLst/>
          </a:prstGeom>
        </p:spPr>
      </p:pic>
      <p:sp>
        <p:nvSpPr>
          <p:cNvPr id="13" name="Text Placeholder 18">
            <a:extLst>
              <a:ext uri="{FF2B5EF4-FFF2-40B4-BE49-F238E27FC236}">
                <a16:creationId xmlns:a16="http://schemas.microsoft.com/office/drawing/2014/main" id="{45948853-29CE-4C91-96DF-EFAAC9A73AE1}"/>
              </a:ext>
            </a:extLst>
          </p:cNvPr>
          <p:cNvSpPr txBox="1">
            <a:spLocks/>
          </p:cNvSpPr>
          <p:nvPr/>
        </p:nvSpPr>
        <p:spPr>
          <a:xfrm>
            <a:off x="0" y="3115684"/>
            <a:ext cx="620962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i-FI" sz="6000">
                <a:solidFill>
                  <a:srgbClr val="00338D"/>
                </a:solidFill>
              </a:rPr>
              <a:t>Keskustelu</a:t>
            </a:r>
          </a:p>
        </p:txBody>
      </p:sp>
      <p:sp>
        <p:nvSpPr>
          <p:cNvPr id="10" name="Text Placeholder 18">
            <a:extLst>
              <a:ext uri="{FF2B5EF4-FFF2-40B4-BE49-F238E27FC236}">
                <a16:creationId xmlns:a16="http://schemas.microsoft.com/office/drawing/2014/main" id="{DFF1D858-B0A5-16A6-A351-63DBCF7A2D4C}"/>
              </a:ext>
            </a:extLst>
          </p:cNvPr>
          <p:cNvSpPr txBox="1">
            <a:spLocks/>
          </p:cNvSpPr>
          <p:nvPr/>
        </p:nvSpPr>
        <p:spPr>
          <a:xfrm>
            <a:off x="685800" y="727674"/>
            <a:ext cx="6209629"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fi-FI" sz="3000" u="none" strike="noStrike" cap="none" normalizeH="0" baseline="0" noProof="0">
                <a:ln>
                  <a:noFill/>
                </a:ln>
                <a:solidFill>
                  <a:srgbClr val="00338D"/>
                </a:solidFill>
                <a:uLnTx/>
                <a:uFillTx/>
              </a:rPr>
              <a:t>Klubin jäsenhankintajohtaja</a:t>
            </a:r>
          </a:p>
        </p:txBody>
      </p:sp>
      <p:pic>
        <p:nvPicPr>
          <p:cNvPr id="15" name="Picture 14">
            <a:extLst>
              <a:ext uri="{FF2B5EF4-FFF2-40B4-BE49-F238E27FC236}">
                <a16:creationId xmlns:a16="http://schemas.microsoft.com/office/drawing/2014/main" id="{07AA7764-30D5-1F8C-C974-26F5414F554A}"/>
              </a:ext>
            </a:extLst>
          </p:cNvPr>
          <p:cNvPicPr>
            <a:picLocks noChangeAspect="1"/>
          </p:cNvPicPr>
          <p:nvPr/>
        </p:nvPicPr>
        <p:blipFill>
          <a:blip r:embed="rId4"/>
          <a:srcRect/>
          <a:stretch/>
        </p:blipFill>
        <p:spPr>
          <a:xfrm>
            <a:off x="616288" y="5698526"/>
            <a:ext cx="702199" cy="702199"/>
          </a:xfrm>
          <a:prstGeom prst="rect">
            <a:avLst/>
          </a:prstGeom>
        </p:spPr>
      </p:pic>
      <p:sp>
        <p:nvSpPr>
          <p:cNvPr id="16" name="Rectangle 15">
            <a:extLst>
              <a:ext uri="{FF2B5EF4-FFF2-40B4-BE49-F238E27FC236}">
                <a16:creationId xmlns:a16="http://schemas.microsoft.com/office/drawing/2014/main" id="{D2B9AC01-AB46-7F4E-5D5D-CA78695EC374}"/>
              </a:ext>
            </a:extLst>
          </p:cNvPr>
          <p:cNvSpPr/>
          <p:nvPr/>
        </p:nvSpPr>
        <p:spPr>
          <a:xfrm>
            <a:off x="2281027" y="3911600"/>
            <a:ext cx="1450259" cy="72760"/>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Tree>
    <p:extLst>
      <p:ext uri="{BB962C8B-B14F-4D97-AF65-F5344CB8AC3E}">
        <p14:creationId xmlns:p14="http://schemas.microsoft.com/office/powerpoint/2010/main" val="39331742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8000" b="-18000"/>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FA7313-04E6-BE4E-9EDC-1FA120826FD7}"/>
              </a:ext>
            </a:extLst>
          </p:cNvPr>
          <p:cNvSpPr>
            <a:spLocks noGrp="1"/>
          </p:cNvSpPr>
          <p:nvPr>
            <p:ph type="body" sz="quarter" idx="13"/>
          </p:nvPr>
        </p:nvSpPr>
        <p:spPr>
          <a:xfrm>
            <a:off x="1879600" y="3175003"/>
            <a:ext cx="7835900" cy="1752600"/>
          </a:xfrm>
        </p:spPr>
        <p:txBody>
          <a:bodyPr/>
          <a:lstStyle/>
          <a:p>
            <a:r>
              <a:rPr lang="fi-FI" sz="3300"/>
              <a:t>Ota yhteyttä: </a:t>
            </a:r>
          </a:p>
          <a:p>
            <a:r>
              <a:rPr lang="fi-FI" sz="3300" b="1">
                <a:solidFill>
                  <a:srgbClr val="FFC000"/>
                </a:solidFill>
              </a:rPr>
              <a:t>[lisää yhteystietosi]</a:t>
            </a:r>
            <a:r>
              <a:rPr lang="fi-FI" sz="3300"/>
              <a:t>, </a:t>
            </a:r>
          </a:p>
          <a:p>
            <a:r>
              <a:rPr lang="fi-FI" sz="3300"/>
              <a:t>jos sinulla on kysyttävää.</a:t>
            </a:r>
          </a:p>
        </p:txBody>
      </p:sp>
    </p:spTree>
    <p:extLst>
      <p:ext uri="{BB962C8B-B14F-4D97-AF65-F5344CB8AC3E}">
        <p14:creationId xmlns:p14="http://schemas.microsoft.com/office/powerpoint/2010/main" val="25356074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Background - Solid">
            <a:extLst>
              <a:ext uri="{FF2B5EF4-FFF2-40B4-BE49-F238E27FC236}">
                <a16:creationId xmlns:a16="http://schemas.microsoft.com/office/drawing/2014/main" id="{3DE123AE-45F7-AD45-9A03-670F7C850085}"/>
              </a:ext>
            </a:extLst>
          </p:cNvPr>
          <p:cNvSpPr/>
          <p:nvPr/>
        </p:nvSpPr>
        <p:spPr>
          <a:xfrm>
            <a:off x="0" y="36346"/>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4" name="Picture 13">
            <a:extLst>
              <a:ext uri="{FF2B5EF4-FFF2-40B4-BE49-F238E27FC236}">
                <a16:creationId xmlns:a16="http://schemas.microsoft.com/office/drawing/2014/main" id="{ABA97F3C-FB3B-BB42-84C0-9E85ABB52099}"/>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15" name="Picture 14">
            <a:extLst>
              <a:ext uri="{FF2B5EF4-FFF2-40B4-BE49-F238E27FC236}">
                <a16:creationId xmlns:a16="http://schemas.microsoft.com/office/drawing/2014/main" id="{7304098B-FD38-0249-B57F-1FE5ED74133A}"/>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pic>
        <p:nvPicPr>
          <p:cNvPr id="4" name="Emblem - White" descr="lionlogo_white.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8610" y="1295401"/>
            <a:ext cx="1751259" cy="1708355"/>
          </a:xfrm>
          <a:prstGeom prst="rect">
            <a:avLst/>
          </a:prstGeom>
        </p:spPr>
      </p:pic>
      <p:sp>
        <p:nvSpPr>
          <p:cNvPr id="5" name="Headline"/>
          <p:cNvSpPr txBox="1">
            <a:spLocks/>
          </p:cNvSpPr>
          <p:nvPr/>
        </p:nvSpPr>
        <p:spPr>
          <a:xfrm>
            <a:off x="2238249" y="3255034"/>
            <a:ext cx="7772400" cy="1920033"/>
          </a:xfrm>
          <a:prstGeom prst="rect">
            <a:avLst/>
          </a:prstGeom>
        </p:spPr>
        <p:txBody>
          <a:bodyPr vert="horz" lIns="81527" tIns="40763" rIns="81527" bIns="40763" rtlCol="0" anchor="ctr">
            <a:noAutofit/>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a:lnSpc>
                <a:spcPct val="80000"/>
              </a:lnSpc>
              <a:spcAft>
                <a:spcPts val="600"/>
              </a:spcAft>
            </a:pPr>
            <a:r>
              <a:rPr lang="fi-FI" sz="6000" b="1">
                <a:solidFill>
                  <a:schemeClr val="bg1"/>
                </a:solidFill>
                <a:latin typeface="Arial" panose="020B0604020202020204" pitchFamily="34" charset="0"/>
                <a:ea typeface="Helvetica Neue" charset="0"/>
                <a:cs typeface="Arial" panose="020B0604020202020204" pitchFamily="34" charset="0"/>
              </a:rPr>
              <a:t>Kiitos</a:t>
            </a:r>
          </a:p>
        </p:txBody>
      </p:sp>
      <p:sp>
        <p:nvSpPr>
          <p:cNvPr id="6" name="Gold Bar"/>
          <p:cNvSpPr/>
          <p:nvPr/>
        </p:nvSpPr>
        <p:spPr>
          <a:xfrm>
            <a:off x="5379111" y="3378357"/>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71" tIns="47336" rIns="94671" bIns="47336" rtlCol="0" anchor="ctr"/>
          <a:lstStyle/>
          <a:p>
            <a:pPr algn="ctr"/>
            <a:endParaRPr lang="en-US"/>
          </a:p>
        </p:txBody>
      </p:sp>
      <p:sp>
        <p:nvSpPr>
          <p:cNvPr id="7" name="Copyright"/>
          <p:cNvSpPr txBox="1"/>
          <p:nvPr/>
        </p:nvSpPr>
        <p:spPr>
          <a:xfrm>
            <a:off x="3171770" y="6248400"/>
            <a:ext cx="3399810" cy="338554"/>
          </a:xfrm>
          <a:prstGeom prst="rect">
            <a:avLst/>
          </a:prstGeom>
          <a:noFill/>
        </p:spPr>
        <p:txBody>
          <a:bodyPr wrap="square" rtlCol="0">
            <a:spAutoFit/>
          </a:bodyPr>
          <a:lstStyle/>
          <a:p>
            <a:r>
              <a:rPr lang="fi-FI" sz="1600" b="1">
                <a:solidFill>
                  <a:schemeClr val="bg1"/>
                </a:solidFill>
              </a:rPr>
              <a:t>© 2022 Lions Clubs International</a:t>
            </a:r>
          </a:p>
        </p:txBody>
      </p:sp>
      <p:sp>
        <p:nvSpPr>
          <p:cNvPr id="8" name="Date Lang Code"/>
          <p:cNvSpPr txBox="1"/>
          <p:nvPr/>
        </p:nvSpPr>
        <p:spPr>
          <a:xfrm>
            <a:off x="6829370" y="6248400"/>
            <a:ext cx="1752600" cy="338554"/>
          </a:xfrm>
          <a:prstGeom prst="rect">
            <a:avLst/>
          </a:prstGeom>
          <a:noFill/>
        </p:spPr>
        <p:txBody>
          <a:bodyPr wrap="square" rtlCol="0">
            <a:spAutoFit/>
          </a:bodyPr>
          <a:lstStyle/>
          <a:p>
            <a:r>
              <a:rPr lang="fi-FI" sz="1600" b="1">
                <a:solidFill>
                  <a:schemeClr val="bg1"/>
                </a:solidFill>
              </a:rPr>
              <a:t>XXXX 00/00 FI</a:t>
            </a:r>
          </a:p>
        </p:txBody>
      </p:sp>
      <p:sp>
        <p:nvSpPr>
          <p:cNvPr id="12" name="Page Number - White">
            <a:extLst>
              <a:ext uri="{FF2B5EF4-FFF2-40B4-BE49-F238E27FC236}">
                <a16:creationId xmlns:a16="http://schemas.microsoft.com/office/drawing/2014/main" id="{7D11791B-A09B-C447-8C0A-F079F842B638}"/>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16</a:t>
            </a:fld>
            <a:endParaRPr lang="en-US" sz="1000">
              <a:solidFill>
                <a:schemeClr val="bg1"/>
              </a:solidFill>
            </a:endParaRPr>
          </a:p>
        </p:txBody>
      </p:sp>
    </p:spTree>
    <p:extLst>
      <p:ext uri="{BB962C8B-B14F-4D97-AF65-F5344CB8AC3E}">
        <p14:creationId xmlns:p14="http://schemas.microsoft.com/office/powerpoint/2010/main" val="1517365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Page Number - Blue">
            <a:extLst>
              <a:ext uri="{FF2B5EF4-FFF2-40B4-BE49-F238E27FC236}">
                <a16:creationId xmlns:a16="http://schemas.microsoft.com/office/drawing/2014/main" id="{6635812A-DF66-F648-9B21-0B6C9666E402}"/>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2</a:t>
            </a:fld>
            <a:endParaRPr lang="en-US" sz="1000">
              <a:solidFill>
                <a:srgbClr val="00338D"/>
              </a:solidFill>
            </a:endParaRPr>
          </a:p>
        </p:txBody>
      </p:sp>
      <p:pic>
        <p:nvPicPr>
          <p:cNvPr id="10" name="Picture 9">
            <a:extLst>
              <a:ext uri="{FF2B5EF4-FFF2-40B4-BE49-F238E27FC236}">
                <a16:creationId xmlns:a16="http://schemas.microsoft.com/office/drawing/2014/main" id="{7BEFAC29-297A-184B-B803-5B2FB20B298C}"/>
              </a:ext>
            </a:extLst>
          </p:cNvPr>
          <p:cNvPicPr>
            <a:picLocks noChangeAspect="1"/>
          </p:cNvPicPr>
          <p:nvPr/>
        </p:nvPicPr>
        <p:blipFill>
          <a:blip r:embed="rId3"/>
          <a:srcRect/>
          <a:stretch/>
        </p:blipFill>
        <p:spPr>
          <a:xfrm>
            <a:off x="616288" y="5698526"/>
            <a:ext cx="702199" cy="702199"/>
          </a:xfrm>
          <a:prstGeom prst="rect">
            <a:avLst/>
          </a:prstGeom>
        </p:spPr>
      </p:pic>
      <p:sp>
        <p:nvSpPr>
          <p:cNvPr id="9" name="Rectangle 8">
            <a:extLst>
              <a:ext uri="{FF2B5EF4-FFF2-40B4-BE49-F238E27FC236}">
                <a16:creationId xmlns:a16="http://schemas.microsoft.com/office/drawing/2014/main" id="{EFD82CCD-8BE4-4712-8692-2F42D58F9EAE}"/>
              </a:ext>
            </a:extLst>
          </p:cNvPr>
          <p:cNvSpPr/>
          <p:nvPr/>
        </p:nvSpPr>
        <p:spPr>
          <a:xfrm>
            <a:off x="616288" y="673197"/>
            <a:ext cx="10384347" cy="553998"/>
          </a:xfrm>
          <a:prstGeom prst="rect">
            <a:avLst/>
          </a:prstGeom>
        </p:spPr>
        <p:txBody>
          <a:bodyPr wrap="square">
            <a:spAutoFit/>
          </a:bodyPr>
          <a:lstStyle/>
          <a:p>
            <a:r>
              <a:rPr lang="fi-FI" sz="3000" b="1">
                <a:solidFill>
                  <a:srgbClr val="00338D"/>
                </a:solidFill>
                <a:latin typeface="Arial" panose="020B0604020202020204" pitchFamily="34" charset="0"/>
                <a:cs typeface="Arial" panose="020B0604020202020204" pitchFamily="34" charset="0"/>
              </a:rPr>
              <a:t>Klubin jäsenhankintajohtajan viran tuomat edut</a:t>
            </a:r>
          </a:p>
        </p:txBody>
      </p:sp>
      <p:sp>
        <p:nvSpPr>
          <p:cNvPr id="11" name="TextBox 10">
            <a:extLst>
              <a:ext uri="{FF2B5EF4-FFF2-40B4-BE49-F238E27FC236}">
                <a16:creationId xmlns:a16="http://schemas.microsoft.com/office/drawing/2014/main" id="{91C207AA-140B-40FA-A28B-2F9AB3ADEF14}"/>
              </a:ext>
            </a:extLst>
          </p:cNvPr>
          <p:cNvSpPr txBox="1"/>
          <p:nvPr/>
        </p:nvSpPr>
        <p:spPr>
          <a:xfrm>
            <a:off x="616288" y="1682767"/>
            <a:ext cx="5982485" cy="3893374"/>
          </a:xfrm>
          <a:prstGeom prst="rect">
            <a:avLst/>
          </a:prstGeom>
          <a:noFill/>
        </p:spPr>
        <p:txBody>
          <a:bodyPr wrap="square" rtlCol="0">
            <a:spAutoFit/>
          </a:bodyPr>
          <a:lstStyle/>
          <a:p>
            <a:pPr marL="514350" indent="-514350" fontAlgn="base">
              <a:spcBef>
                <a:spcPct val="0"/>
              </a:spcBef>
              <a:spcAft>
                <a:spcPct val="0"/>
              </a:spcAft>
              <a:buFont typeface="+mj-lt"/>
              <a:buAutoNum type="arabicPeriod"/>
            </a:pPr>
            <a:r>
              <a:rPr lang="fi-FI" sz="1900" dirty="0">
                <a:solidFill>
                  <a:schemeClr val="accent3">
                    <a:lumMod val="50000"/>
                  </a:schemeClr>
                </a:solidFill>
                <a:latin typeface="Arial" panose="020B0604020202020204" pitchFamily="34" charset="0"/>
                <a:ea typeface="ヒラギノ角ゴ Pro W3" pitchFamily="125" charset="-128"/>
                <a:cs typeface="Arial" panose="020B0604020202020204" pitchFamily="34" charset="0"/>
              </a:rPr>
              <a:t>Tee jäsenkasvusuunnitelma.</a:t>
            </a:r>
          </a:p>
          <a:p>
            <a:pPr marL="514350" indent="-514350" fontAlgn="base">
              <a:spcBef>
                <a:spcPct val="0"/>
              </a:spcBef>
              <a:spcAft>
                <a:spcPct val="0"/>
              </a:spcAft>
              <a:buFont typeface="+mj-lt"/>
              <a:buAutoNum type="arabicPeriod"/>
            </a:pPr>
            <a:endParaRPr lang="en-US" sz="1900" dirty="0">
              <a:solidFill>
                <a:schemeClr val="accent3">
                  <a:lumMod val="50000"/>
                </a:schemeClr>
              </a:solidFill>
              <a:latin typeface="Arial" panose="020B0604020202020204" pitchFamily="34" charset="0"/>
              <a:ea typeface="ヒラギノ角ゴ Pro W3" pitchFamily="125" charset="-128"/>
              <a:cs typeface="Arial" panose="020B0604020202020204" pitchFamily="34" charset="0"/>
            </a:endParaRPr>
          </a:p>
          <a:p>
            <a:pPr marL="514350" indent="-514350" fontAlgn="base">
              <a:spcBef>
                <a:spcPct val="0"/>
              </a:spcBef>
              <a:spcAft>
                <a:spcPct val="0"/>
              </a:spcAft>
              <a:buFont typeface="+mj-lt"/>
              <a:buAutoNum type="arabicPeriod"/>
            </a:pPr>
            <a:r>
              <a:rPr lang="fi-FI" sz="1900" dirty="0">
                <a:solidFill>
                  <a:schemeClr val="accent3">
                    <a:lumMod val="50000"/>
                  </a:schemeClr>
                </a:solidFill>
                <a:latin typeface="Arial" panose="020B0604020202020204" pitchFamily="34" charset="0"/>
                <a:ea typeface="ヒラギノ角ゴ Pro W3" pitchFamily="125" charset="-128"/>
                <a:cs typeface="Arial" panose="020B0604020202020204" pitchFamily="34" charset="0"/>
              </a:rPr>
              <a:t>Varmista, että jäsenet perehdytetään kunnolla.</a:t>
            </a:r>
          </a:p>
          <a:p>
            <a:pPr marL="514350" indent="-514350" fontAlgn="base">
              <a:spcBef>
                <a:spcPct val="0"/>
              </a:spcBef>
              <a:spcAft>
                <a:spcPct val="0"/>
              </a:spcAft>
              <a:buFont typeface="+mj-lt"/>
              <a:buAutoNum type="arabicPeriod"/>
            </a:pPr>
            <a:endParaRPr lang="en-US" sz="1900" dirty="0">
              <a:solidFill>
                <a:schemeClr val="accent3">
                  <a:lumMod val="50000"/>
                </a:schemeClr>
              </a:solidFill>
              <a:latin typeface="Arial" panose="020B0604020202020204" pitchFamily="34" charset="0"/>
              <a:ea typeface="ヒラギノ角ゴ Pro W3" pitchFamily="125" charset="-128"/>
              <a:cs typeface="Arial" panose="020B0604020202020204" pitchFamily="34" charset="0"/>
            </a:endParaRPr>
          </a:p>
          <a:p>
            <a:pPr marL="514350" indent="-514350" fontAlgn="base">
              <a:spcBef>
                <a:spcPct val="0"/>
              </a:spcBef>
              <a:spcAft>
                <a:spcPct val="0"/>
              </a:spcAft>
              <a:buFont typeface="+mj-lt"/>
              <a:buAutoNum type="arabicPeriod"/>
            </a:pPr>
            <a:r>
              <a:rPr lang="fi-FI" sz="1900" dirty="0">
                <a:solidFill>
                  <a:schemeClr val="accent3">
                    <a:lumMod val="50000"/>
                  </a:schemeClr>
                </a:solidFill>
                <a:latin typeface="Arial" panose="020B0604020202020204" pitchFamily="34" charset="0"/>
                <a:ea typeface="ヒラギノ角ゴ Pro W3" pitchFamily="125" charset="-128"/>
                <a:cs typeface="Arial" panose="020B0604020202020204" pitchFamily="34" charset="0"/>
              </a:rPr>
              <a:t>Mainosta klubia julkisissa palvelutapahtumissa yhdessä klubin muiden virkailijoiden kanssa.</a:t>
            </a:r>
          </a:p>
          <a:p>
            <a:pPr marL="514350" indent="-514350" fontAlgn="base">
              <a:spcBef>
                <a:spcPct val="0"/>
              </a:spcBef>
              <a:spcAft>
                <a:spcPct val="0"/>
              </a:spcAft>
              <a:buFont typeface="+mj-lt"/>
              <a:buAutoNum type="arabicPeriod"/>
            </a:pPr>
            <a:endParaRPr lang="en-US" sz="1900" dirty="0">
              <a:solidFill>
                <a:schemeClr val="accent3">
                  <a:lumMod val="50000"/>
                </a:schemeClr>
              </a:solidFill>
              <a:latin typeface="Arial" panose="020B0604020202020204" pitchFamily="34" charset="0"/>
              <a:ea typeface="ヒラギノ角ゴ Pro W3" pitchFamily="125" charset="-128"/>
              <a:cs typeface="Arial" panose="020B0604020202020204" pitchFamily="34" charset="0"/>
            </a:endParaRPr>
          </a:p>
          <a:p>
            <a:pPr marL="514350" indent="-514350" fontAlgn="base">
              <a:spcBef>
                <a:spcPct val="0"/>
              </a:spcBef>
              <a:spcAft>
                <a:spcPct val="0"/>
              </a:spcAft>
              <a:buFont typeface="+mj-lt"/>
              <a:buAutoNum type="arabicPeriod"/>
            </a:pPr>
            <a:r>
              <a:rPr lang="fi-FI" sz="1900" dirty="0">
                <a:solidFill>
                  <a:schemeClr val="accent3">
                    <a:lumMod val="50000"/>
                  </a:schemeClr>
                </a:solidFill>
                <a:latin typeface="Arial" panose="020B0604020202020204" pitchFamily="34" charset="0"/>
                <a:ea typeface="ヒラギノ角ゴ Pro W3" pitchFamily="125" charset="-128"/>
                <a:cs typeface="Arial" panose="020B0604020202020204" pitchFamily="34" charset="0"/>
              </a:rPr>
              <a:t>Tunnista mahdollisuuksia rekrytoida mahdollisia jäseniä ja kutsu heidät liittymään klubiin.</a:t>
            </a:r>
          </a:p>
          <a:p>
            <a:pPr marL="514350" indent="-514350" fontAlgn="base">
              <a:spcBef>
                <a:spcPct val="0"/>
              </a:spcBef>
              <a:spcAft>
                <a:spcPct val="0"/>
              </a:spcAft>
              <a:buFont typeface="+mj-lt"/>
              <a:buAutoNum type="arabicPeriod"/>
            </a:pPr>
            <a:endParaRPr lang="en-US" sz="1900" dirty="0">
              <a:solidFill>
                <a:schemeClr val="accent3">
                  <a:lumMod val="50000"/>
                </a:schemeClr>
              </a:solidFill>
              <a:latin typeface="Arial" panose="020B0604020202020204" pitchFamily="34" charset="0"/>
              <a:ea typeface="ヒラギノ角ゴ Pro W3" pitchFamily="125" charset="-128"/>
              <a:cs typeface="Arial" panose="020B0604020202020204" pitchFamily="34" charset="0"/>
            </a:endParaRPr>
          </a:p>
          <a:p>
            <a:pPr marL="514350" indent="-514350" fontAlgn="base">
              <a:spcBef>
                <a:spcPct val="0"/>
              </a:spcBef>
              <a:spcAft>
                <a:spcPct val="0"/>
              </a:spcAft>
              <a:buFont typeface="+mj-lt"/>
              <a:buAutoNum type="arabicPeriod"/>
            </a:pPr>
            <a:r>
              <a:rPr lang="fi-FI" sz="1900" dirty="0">
                <a:solidFill>
                  <a:schemeClr val="accent3">
                    <a:lumMod val="50000"/>
                  </a:schemeClr>
                </a:solidFill>
                <a:latin typeface="Arial" panose="020B0604020202020204" pitchFamily="34" charset="0"/>
                <a:ea typeface="ヒラギノ角ゴ Pro W3" pitchFamily="125" charset="-128"/>
                <a:cs typeface="Arial" panose="020B0604020202020204" pitchFamily="34" charset="0"/>
              </a:rPr>
              <a:t>Paranna klubin näkyvyyttä, osallistumista, vaikutusta paikkakuntaan ja jäsentyytyväisyys-ohjelmien hyödyntämistä.</a:t>
            </a:r>
          </a:p>
        </p:txBody>
      </p:sp>
      <p:pic>
        <p:nvPicPr>
          <p:cNvPr id="3" name="Picture 2">
            <a:extLst>
              <a:ext uri="{FF2B5EF4-FFF2-40B4-BE49-F238E27FC236}">
                <a16:creationId xmlns:a16="http://schemas.microsoft.com/office/drawing/2014/main" id="{AC3CC86F-7F9C-4C9E-89F2-6D389BAB0E18}"/>
              </a:ext>
            </a:extLst>
          </p:cNvPr>
          <p:cNvPicPr>
            <a:picLocks noChangeAspect="1"/>
          </p:cNvPicPr>
          <p:nvPr/>
        </p:nvPicPr>
        <p:blipFill>
          <a:blip r:embed="rId4"/>
          <a:stretch>
            <a:fillRect/>
          </a:stretch>
        </p:blipFill>
        <p:spPr>
          <a:xfrm>
            <a:off x="6788936" y="1738369"/>
            <a:ext cx="4690975" cy="3128890"/>
          </a:xfrm>
          <a:prstGeom prst="rect">
            <a:avLst/>
          </a:prstGeom>
        </p:spPr>
      </p:pic>
      <p:sp>
        <p:nvSpPr>
          <p:cNvPr id="12" name="Rectangle 11">
            <a:extLst>
              <a:ext uri="{FF2B5EF4-FFF2-40B4-BE49-F238E27FC236}">
                <a16:creationId xmlns:a16="http://schemas.microsoft.com/office/drawing/2014/main" id="{8229E145-CD7E-9EB8-932D-09C0A583C4B3}"/>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42247318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alpha val="26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5967ECB-F462-46C4-8FC1-43F24B3E687D}"/>
              </a:ext>
            </a:extLst>
          </p:cNvPr>
          <p:cNvPicPr>
            <a:picLocks noChangeAspect="1"/>
          </p:cNvPicPr>
          <p:nvPr/>
        </p:nvPicPr>
        <p:blipFill>
          <a:blip r:embed="rId3"/>
          <a:stretch>
            <a:fillRect/>
          </a:stretch>
        </p:blipFill>
        <p:spPr>
          <a:xfrm>
            <a:off x="0" y="0"/>
            <a:ext cx="12192000" cy="6857999"/>
          </a:xfrm>
          <a:prstGeom prst="rect">
            <a:avLst/>
          </a:prstGeom>
        </p:spPr>
      </p:pic>
      <p:sp>
        <p:nvSpPr>
          <p:cNvPr id="7" name="Page Number - Blue">
            <a:extLst>
              <a:ext uri="{FF2B5EF4-FFF2-40B4-BE49-F238E27FC236}">
                <a16:creationId xmlns:a16="http://schemas.microsoft.com/office/drawing/2014/main" id="{E941F36F-8306-BE4D-9BD0-B43EC4B6459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0338D"/>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3</a:t>
            </a:fld>
            <a:endParaRPr kumimoji="0" lang="en-US" sz="1000" b="0" i="0" u="none" strike="noStrike" kern="1200" cap="none" spc="0" normalizeH="0" baseline="0" noProof="0">
              <a:ln>
                <a:noFill/>
              </a:ln>
              <a:solidFill>
                <a:srgbClr val="00338D"/>
              </a:solidFill>
              <a:effectLst/>
              <a:uLnTx/>
              <a:uFillTx/>
              <a:latin typeface="Arial" charset="0"/>
              <a:ea typeface="ヒラギノ角ゴ Pro W3" charset="0"/>
            </a:endParaRPr>
          </a:p>
        </p:txBody>
      </p:sp>
      <p:sp>
        <p:nvSpPr>
          <p:cNvPr id="10" name="Overlay">
            <a:extLst>
              <a:ext uri="{FF2B5EF4-FFF2-40B4-BE49-F238E27FC236}">
                <a16:creationId xmlns:a16="http://schemas.microsoft.com/office/drawing/2014/main" id="{6D44972E-3941-CAED-2845-267AB7CA1BF8}"/>
              </a:ext>
            </a:extLst>
          </p:cNvPr>
          <p:cNvSpPr/>
          <p:nvPr/>
        </p:nvSpPr>
        <p:spPr>
          <a:xfrm>
            <a:off x="16933" y="0"/>
            <a:ext cx="12192000" cy="6858000"/>
          </a:xfrm>
          <a:prstGeom prst="rect">
            <a:avLst/>
          </a:prstGeom>
          <a:solidFill>
            <a:schemeClr val="tx1">
              <a:lumMod val="5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 name="Headline">
            <a:extLst>
              <a:ext uri="{FF2B5EF4-FFF2-40B4-BE49-F238E27FC236}">
                <a16:creationId xmlns:a16="http://schemas.microsoft.com/office/drawing/2014/main" id="{DB302187-9CA7-8D43-BA0A-B93259139B68}"/>
              </a:ext>
            </a:extLst>
          </p:cNvPr>
          <p:cNvSpPr txBox="1">
            <a:spLocks/>
          </p:cNvSpPr>
          <p:nvPr/>
        </p:nvSpPr>
        <p:spPr>
          <a:xfrm>
            <a:off x="0" y="4345961"/>
            <a:ext cx="12302557" cy="755921"/>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fi-FI" sz="4000" u="none" strike="noStrike" cap="none" normalizeH="0" baseline="0" noProof="0">
                <a:ln>
                  <a:noFill/>
                </a:ln>
                <a:solidFill>
                  <a:schemeClr val="bg1"/>
                </a:solidFill>
                <a:uLnTx/>
                <a:uFillTx/>
              </a:rPr>
              <a:t>Ensivaikutelmat ja jäsenten säilyttäminen</a:t>
            </a:r>
          </a:p>
        </p:txBody>
      </p:sp>
      <p:sp>
        <p:nvSpPr>
          <p:cNvPr id="11" name="Rectangle 10">
            <a:extLst>
              <a:ext uri="{FF2B5EF4-FFF2-40B4-BE49-F238E27FC236}">
                <a16:creationId xmlns:a16="http://schemas.microsoft.com/office/drawing/2014/main" id="{FC6C96E9-5F84-BB73-C1E8-5F51CFD7FD03}"/>
              </a:ext>
            </a:extLst>
          </p:cNvPr>
          <p:cNvSpPr/>
          <p:nvPr/>
        </p:nvSpPr>
        <p:spPr>
          <a:xfrm>
            <a:off x="5481427" y="5401733"/>
            <a:ext cx="1450259" cy="72760"/>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12" name="Page Number - Blue">
            <a:extLst>
              <a:ext uri="{FF2B5EF4-FFF2-40B4-BE49-F238E27FC236}">
                <a16:creationId xmlns:a16="http://schemas.microsoft.com/office/drawing/2014/main" id="{58585EA3-1F78-76B0-1A45-48E20D1AEC4F}"/>
              </a:ext>
            </a:extLst>
          </p:cNvPr>
          <p:cNvSpPr txBox="1">
            <a:spLocks noChangeArrowheads="1"/>
          </p:cNvSpPr>
          <p:nvPr/>
        </p:nvSpPr>
        <p:spPr bwMode="auto">
          <a:xfrm>
            <a:off x="11520226" y="638379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chemeClr val="bg1"/>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3</a:t>
            </a:fld>
            <a:endParaRPr kumimoji="0" lang="en-US" sz="1000" b="0" i="0" u="none" strike="noStrike" kern="1200" cap="none" spc="0" normalizeH="0" baseline="0" noProof="0">
              <a:ln>
                <a:noFill/>
              </a:ln>
              <a:solidFill>
                <a:schemeClr val="bg1"/>
              </a:solidFill>
              <a:effectLst/>
              <a:uLnTx/>
              <a:uFillTx/>
              <a:latin typeface="Arial" charset="0"/>
              <a:ea typeface="ヒラギノ角ゴ Pro W3" charset="0"/>
            </a:endParaRPr>
          </a:p>
        </p:txBody>
      </p:sp>
    </p:spTree>
    <p:extLst>
      <p:ext uri="{BB962C8B-B14F-4D97-AF65-F5344CB8AC3E}">
        <p14:creationId xmlns:p14="http://schemas.microsoft.com/office/powerpoint/2010/main" val="26243136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cap="none" normalizeH="0" baseline="0" noProof="0">
                <a:ln>
                  <a:noFill/>
                </a:ln>
                <a:solidFill>
                  <a:prstClr val="white">
                    <a:alpha val="44000"/>
                  </a:prstClr>
                </a:solidFill>
                <a:uLnTx/>
                <a:uFillTx/>
                <a:latin typeface="Calibri" panose="020F0502020204030204"/>
                <a:ea typeface="+mn-ea"/>
                <a:cs typeface="+mn-cs"/>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2" y="0"/>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alpha val="44000"/>
                </a:prstClr>
              </a:solidFill>
              <a:effectLst/>
              <a:uLnTx/>
              <a:uFillTx/>
              <a:latin typeface="Calibri" panose="020F0502020204030204"/>
              <a:ea typeface="+mn-ea"/>
              <a:cs typeface="+mn-cs"/>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0338D"/>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4</a:t>
            </a:fld>
            <a:endParaRPr kumimoji="0" lang="en-US" sz="1000" b="0" i="0" u="none" strike="noStrike" kern="1200" cap="none" spc="0" normalizeH="0" baseline="0" noProof="0">
              <a:ln>
                <a:noFill/>
              </a:ln>
              <a:solidFill>
                <a:srgbClr val="00338D"/>
              </a:solidFill>
              <a:effectLst/>
              <a:uLnTx/>
              <a:uFillTx/>
              <a:latin typeface="Arial" charset="0"/>
              <a:ea typeface="ヒラギノ角ゴ Pro W3" charset="0"/>
            </a:endParaRPr>
          </a:p>
        </p:txBody>
      </p:sp>
      <p:sp>
        <p:nvSpPr>
          <p:cNvPr id="4" name="TextBox 3">
            <a:extLst>
              <a:ext uri="{FF2B5EF4-FFF2-40B4-BE49-F238E27FC236}">
                <a16:creationId xmlns:a16="http://schemas.microsoft.com/office/drawing/2014/main" id="{3F323634-9FCC-4FCA-84AF-44CA63661321}"/>
              </a:ext>
            </a:extLst>
          </p:cNvPr>
          <p:cNvSpPr txBox="1"/>
          <p:nvPr/>
        </p:nvSpPr>
        <p:spPr>
          <a:xfrm>
            <a:off x="2541744" y="6019048"/>
            <a:ext cx="8977986" cy="3816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900" u="none" strike="noStrike" cap="none" normalizeH="0" baseline="0" noProof="0">
                <a:ln>
                  <a:noFill/>
                </a:ln>
                <a:solidFill>
                  <a:prstClr val="black"/>
                </a:solidFill>
                <a:uLnTx/>
                <a:uFillTx/>
                <a:latin typeface="Arial" panose="020B0604020202020204" pitchFamily="34" charset="0"/>
                <a:cs typeface="Arial" panose="020B0604020202020204" pitchFamily="34" charset="0"/>
              </a:rPr>
              <a:t>Nämä resurssit löytyvät osoitteesta </a:t>
            </a:r>
            <a:r>
              <a:rPr kumimoji="0" lang="fi-FI" sz="1900" u="none" strike="noStrike" cap="none" normalizeH="0" baseline="0" noProof="0">
                <a:ln>
                  <a:noFill/>
                </a:ln>
                <a:solidFill>
                  <a:prstClr val="black"/>
                </a:solidFill>
                <a:uLnTx/>
                <a:uFillTx/>
                <a:latin typeface="Arial" panose="020B0604020202020204" pitchFamily="34" charset="0"/>
                <a:cs typeface="Arial" panose="020B0604020202020204" pitchFamily="34" charset="0"/>
                <a:hlinkClick r:id="rId3"/>
              </a:rPr>
              <a:t>http://lionsclubs.org/membershipchair</a:t>
            </a:r>
            <a:r>
              <a:rPr kumimoji="0" lang="fi-FI" sz="1900" u="none" strike="noStrike" cap="none" normalizeH="0" baseline="0" noProof="0">
                <a:ln>
                  <a:noFill/>
                </a:ln>
                <a:solidFill>
                  <a:prstClr val="black"/>
                </a:solidFill>
                <a:uLnTx/>
                <a:uFillTx/>
                <a:latin typeface="Arial" panose="020B0604020202020204" pitchFamily="34" charset="0"/>
                <a:cs typeface="Arial" panose="020B0604020202020204" pitchFamily="34" charset="0"/>
              </a:rPr>
              <a:t> </a:t>
            </a:r>
          </a:p>
        </p:txBody>
      </p:sp>
      <p:sp>
        <p:nvSpPr>
          <p:cNvPr id="5" name="TextBox 4">
            <a:extLst>
              <a:ext uri="{FF2B5EF4-FFF2-40B4-BE49-F238E27FC236}">
                <a16:creationId xmlns:a16="http://schemas.microsoft.com/office/drawing/2014/main" id="{FB42A4A2-9406-4FA0-B4E4-C9D0CB797771}"/>
              </a:ext>
            </a:extLst>
          </p:cNvPr>
          <p:cNvSpPr txBox="1"/>
          <p:nvPr/>
        </p:nvSpPr>
        <p:spPr>
          <a:xfrm>
            <a:off x="2541744" y="965878"/>
            <a:ext cx="5213925" cy="50475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900" b="1" u="none" strike="noStrike" cap="none" normalizeH="0" baseline="0" noProof="0" dirty="0">
                <a:ln>
                  <a:noFill/>
                </a:ln>
                <a:solidFill>
                  <a:prstClr val="black"/>
                </a:solidFill>
                <a:uLnTx/>
                <a:uFillTx/>
                <a:latin typeface="Arial" panose="020B0604020202020204" pitchFamily="34" charset="0"/>
                <a:cs typeface="Arial" panose="020B0604020202020204" pitchFamily="34" charset="0"/>
              </a:rPr>
              <a:t>Vaihe 1: </a:t>
            </a:r>
            <a:r>
              <a:rPr lang="fi-FI" sz="1900" b="1" dirty="0">
                <a:solidFill>
                  <a:prstClr val="black"/>
                </a:solidFill>
                <a:latin typeface="Arial" panose="020B0604020202020204" pitchFamily="34" charset="0"/>
                <a:cs typeface="Arial" panose="020B0604020202020204" pitchFamily="34" charset="0"/>
              </a:rPr>
              <a:t>Selvittäkää klubinne jäsenten tyytyväisyystaso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900" u="none" strike="noStrike" cap="none" normalizeH="0" baseline="0" noProof="0" dirty="0">
                <a:ln>
                  <a:noFill/>
                </a:ln>
                <a:solidFill>
                  <a:prstClr val="black"/>
                </a:solidFill>
                <a:uLnTx/>
                <a:uFillTx/>
                <a:latin typeface="Arial" panose="020B0604020202020204" pitchFamily="34" charset="0"/>
                <a:cs typeface="Arial" panose="020B0604020202020204" pitchFamily="34" charset="0"/>
              </a:rPr>
              <a:t>Ottakaa opiksenne jäseniltä!</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900" b="1" u="none" strike="noStrike" cap="none" normalizeH="0" baseline="0" noProof="0" dirty="0">
                <a:ln>
                  <a:noFill/>
                </a:ln>
                <a:solidFill>
                  <a:prstClr val="black"/>
                </a:solidFill>
                <a:uLnTx/>
                <a:uFillTx/>
                <a:latin typeface="Arial" panose="020B0604020202020204" pitchFamily="34" charset="0"/>
                <a:cs typeface="Arial" panose="020B0604020202020204" pitchFamily="34" charset="0"/>
              </a:rPr>
              <a:t>Vaihe 2: Laatikaa suunnitelma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900" u="none" strike="noStrike" cap="none" normalizeH="0" baseline="0" noProof="0" dirty="0">
                <a:ln>
                  <a:noFill/>
                </a:ln>
                <a:solidFill>
                  <a:prstClr val="black"/>
                </a:solidFill>
                <a:uLnTx/>
                <a:uFillTx/>
                <a:latin typeface="Arial" panose="020B0604020202020204" pitchFamily="34" charset="0"/>
                <a:cs typeface="Arial" panose="020B0604020202020204" pitchFamily="34" charset="0"/>
              </a:rPr>
              <a:t>Ratkaiskaa ristiriidat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900" u="none" strike="noStrike" cap="none" normalizeH="0" baseline="0" noProof="0" dirty="0">
                <a:ln>
                  <a:noFill/>
                </a:ln>
                <a:solidFill>
                  <a:prstClr val="black"/>
                </a:solidFill>
                <a:uLnTx/>
                <a:uFillTx/>
                <a:latin typeface="Arial" panose="020B0604020202020204" pitchFamily="34" charset="0"/>
                <a:cs typeface="Arial" panose="020B0604020202020204" pitchFamily="34" charset="0"/>
              </a:rPr>
              <a:t>Ei vaikutusta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900" u="none" strike="noStrike" cap="none" normalizeH="0" baseline="0" noProof="0" dirty="0">
                <a:ln>
                  <a:noFill/>
                </a:ln>
                <a:solidFill>
                  <a:prstClr val="black"/>
                </a:solidFill>
                <a:uLnTx/>
                <a:uFillTx/>
                <a:latin typeface="Arial" panose="020B0604020202020204" pitchFamily="34" charset="0"/>
                <a:cs typeface="Arial" panose="020B0604020202020204" pitchFamily="34" charset="0"/>
              </a:rPr>
              <a:t>Ei yhteenkuuluvuuden tunnetta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900" b="1" u="none" strike="noStrike" cap="none" normalizeH="0" baseline="0" noProof="0" dirty="0">
                <a:ln>
                  <a:noFill/>
                </a:ln>
                <a:solidFill>
                  <a:prstClr val="black"/>
                </a:solidFill>
                <a:uLnTx/>
                <a:uFillTx/>
                <a:latin typeface="Arial" panose="020B0604020202020204" pitchFamily="34" charset="0"/>
                <a:cs typeface="Arial" panose="020B0604020202020204" pitchFamily="34" charset="0"/>
              </a:rPr>
              <a:t>Vaihe 3: Toteuttakaa ja tarkastakaa suunnitelmanne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900" u="none" strike="noStrike" cap="none" normalizeH="0" baseline="0" noProof="0" dirty="0">
                <a:ln>
                  <a:noFill/>
                </a:ln>
                <a:solidFill>
                  <a:prstClr val="black"/>
                </a:solidFill>
                <a:uLnTx/>
                <a:uFillTx/>
                <a:latin typeface="Arial" panose="020B0604020202020204" pitchFamily="34" charset="0"/>
                <a:cs typeface="Arial" panose="020B0604020202020204" pitchFamily="34" charset="0"/>
              </a:rPr>
              <a:t>Kommunikoikaa suunnitelmastanne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900" u="none" strike="noStrike" cap="none" normalizeH="0" baseline="0" noProof="0" dirty="0">
                <a:ln>
                  <a:noFill/>
                </a:ln>
                <a:solidFill>
                  <a:prstClr val="black"/>
                </a:solidFill>
                <a:uLnTx/>
                <a:uFillTx/>
                <a:latin typeface="Arial" panose="020B0604020202020204" pitchFamily="34" charset="0"/>
                <a:cs typeface="Arial" panose="020B0604020202020204" pitchFamily="34" charset="0"/>
              </a:rPr>
              <a:t>Vastahakoisuuden käsitteleminen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900" u="none" strike="noStrike" cap="none" normalizeH="0" baseline="0" noProof="0" dirty="0">
                <a:ln>
                  <a:noFill/>
                </a:ln>
                <a:solidFill>
                  <a:prstClr val="black"/>
                </a:solidFill>
                <a:uLnTx/>
                <a:uFillTx/>
                <a:latin typeface="Arial" panose="020B0604020202020204" pitchFamily="34" charset="0"/>
                <a:cs typeface="Arial" panose="020B0604020202020204" pitchFamily="34" charset="0"/>
              </a:rPr>
              <a:t>Jatkuva toteutus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prstClr val="black"/>
              </a:solidFill>
              <a:effectLst/>
              <a:uLnTx/>
              <a:uFillTx/>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900" b="1" u="none" strike="noStrike" cap="none" normalizeH="0" baseline="0" noProof="0" dirty="0">
                <a:ln>
                  <a:noFill/>
                </a:ln>
                <a:solidFill>
                  <a:prstClr val="black"/>
                </a:solidFill>
                <a:uLnTx/>
                <a:uFillTx/>
                <a:latin typeface="Arial" panose="020B0604020202020204" pitchFamily="34" charset="0"/>
                <a:cs typeface="Arial" panose="020B0604020202020204" pitchFamily="34" charset="0"/>
              </a:rPr>
              <a:t>Oppaan resurssit: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900" dirty="0">
                <a:solidFill>
                  <a:prstClr val="black"/>
                </a:solidFill>
                <a:latin typeface="Arial" panose="020B0604020202020204" pitchFamily="34" charset="0"/>
                <a:cs typeface="Arial" panose="020B0604020202020204" pitchFamily="34" charset="0"/>
              </a:rPr>
              <a:t>Uusien jäsenten kyselylomake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900" dirty="0">
                <a:solidFill>
                  <a:prstClr val="black"/>
                </a:solidFill>
                <a:latin typeface="Arial" panose="020B0604020202020204" pitchFamily="34" charset="0"/>
                <a:cs typeface="Arial" panose="020B0604020202020204" pitchFamily="34" charset="0"/>
              </a:rPr>
              <a:t>Entisten jäsenten kyselylomake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900" u="none" strike="noStrike" cap="none" normalizeH="0" baseline="0" noProof="0" dirty="0">
                <a:ln>
                  <a:noFill/>
                </a:ln>
                <a:solidFill>
                  <a:prstClr val="black"/>
                </a:solidFill>
                <a:uLnTx/>
                <a:uFillTx/>
                <a:latin typeface="Arial" panose="020B0604020202020204" pitchFamily="34" charset="0"/>
                <a:cs typeface="Arial" panose="020B0604020202020204" pitchFamily="34" charset="0"/>
              </a:rPr>
              <a:t>Toimintasuunnitelman malli</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FE27A3D8-DEB5-4684-9D66-37C5742DEB0E}"/>
              </a:ext>
            </a:extLst>
          </p:cNvPr>
          <p:cNvPicPr>
            <a:picLocks noChangeAspect="1"/>
          </p:cNvPicPr>
          <p:nvPr/>
        </p:nvPicPr>
        <p:blipFill>
          <a:blip r:embed="rId4"/>
          <a:stretch>
            <a:fillRect/>
          </a:stretch>
        </p:blipFill>
        <p:spPr>
          <a:xfrm>
            <a:off x="7920790" y="988593"/>
            <a:ext cx="3774439" cy="4872789"/>
          </a:xfrm>
          <a:prstGeom prst="rect">
            <a:avLst/>
          </a:prstGeom>
        </p:spPr>
      </p:pic>
      <p:sp>
        <p:nvSpPr>
          <p:cNvPr id="14" name="Headline">
            <a:extLst>
              <a:ext uri="{FF2B5EF4-FFF2-40B4-BE49-F238E27FC236}">
                <a16:creationId xmlns:a16="http://schemas.microsoft.com/office/drawing/2014/main" id="{E17E5898-9DAB-4020-80C6-DD9F5A14055A}"/>
              </a:ext>
            </a:extLst>
          </p:cNvPr>
          <p:cNvSpPr txBox="1">
            <a:spLocks/>
          </p:cNvSpPr>
          <p:nvPr/>
        </p:nvSpPr>
        <p:spPr>
          <a:xfrm>
            <a:off x="372975" y="366727"/>
            <a:ext cx="1795794" cy="965362"/>
          </a:xfrm>
          <a:prstGeom prst="rect">
            <a:avLst/>
          </a:prstGeom>
          <a:noFill/>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fi-FI" sz="2400" u="none" strike="noStrike" cap="none" normalizeH="0" baseline="0" noProof="0" dirty="0">
                <a:ln>
                  <a:noFill/>
                </a:ln>
                <a:solidFill>
                  <a:srgbClr val="FFC000"/>
                </a:solidFill>
                <a:uLnTx/>
                <a:uFillTx/>
                <a:latin typeface="Arial" panose="020B0604020202020204" pitchFamily="34" charset="0"/>
                <a:cs typeface="Arial" panose="020B0604020202020204" pitchFamily="34" charset="0"/>
              </a:rPr>
              <a:t>Jäsenten </a:t>
            </a:r>
            <a:r>
              <a:rPr kumimoji="0" lang="fi-FI" sz="2400" u="none" strike="noStrike" cap="none" normalizeH="0" baseline="0" noProof="0" dirty="0" err="1">
                <a:ln>
                  <a:noFill/>
                </a:ln>
                <a:solidFill>
                  <a:srgbClr val="FFC000"/>
                </a:solidFill>
                <a:uLnTx/>
                <a:uFillTx/>
                <a:latin typeface="Arial" panose="020B0604020202020204" pitchFamily="34" charset="0"/>
                <a:cs typeface="Arial" panose="020B0604020202020204" pitchFamily="34" charset="0"/>
              </a:rPr>
              <a:t>säilyttä-minen</a:t>
            </a:r>
            <a:endParaRPr kumimoji="0" lang="fi-FI" sz="2400" u="none" strike="noStrike" cap="none" normalizeH="0" baseline="0" noProof="0" dirty="0">
              <a:ln>
                <a:noFill/>
              </a:ln>
              <a:solidFill>
                <a:srgbClr val="FFC000"/>
              </a:solidFill>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7980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7" name="Page Number - Blue">
            <a:extLst>
              <a:ext uri="{FF2B5EF4-FFF2-40B4-BE49-F238E27FC236}">
                <a16:creationId xmlns:a16="http://schemas.microsoft.com/office/drawing/2014/main" id="{E941F36F-8306-BE4D-9BD0-B43EC4B6459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0338D"/>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5</a:t>
            </a:fld>
            <a:endParaRPr kumimoji="0" lang="en-US" sz="1000" b="0" i="0" u="none" strike="noStrike" kern="1200" cap="none" spc="0" normalizeH="0" baseline="0" noProof="0">
              <a:ln>
                <a:noFill/>
              </a:ln>
              <a:solidFill>
                <a:srgbClr val="00338D"/>
              </a:solidFill>
              <a:effectLst/>
              <a:uLnTx/>
              <a:uFillTx/>
              <a:latin typeface="Arial" charset="0"/>
              <a:ea typeface="ヒラギノ角ゴ Pro W3" charset="0"/>
            </a:endParaRPr>
          </a:p>
        </p:txBody>
      </p:sp>
      <p:sp>
        <p:nvSpPr>
          <p:cNvPr id="6" name="Overlay">
            <a:extLst>
              <a:ext uri="{FF2B5EF4-FFF2-40B4-BE49-F238E27FC236}">
                <a16:creationId xmlns:a16="http://schemas.microsoft.com/office/drawing/2014/main" id="{D86DA45A-CED1-EE1E-8EA4-4DDD6ADBD6C3}"/>
              </a:ext>
            </a:extLst>
          </p:cNvPr>
          <p:cNvSpPr/>
          <p:nvPr/>
        </p:nvSpPr>
        <p:spPr>
          <a:xfrm>
            <a:off x="0" y="0"/>
            <a:ext cx="12192000" cy="6858000"/>
          </a:xfrm>
          <a:prstGeom prst="rect">
            <a:avLst/>
          </a:prstGeom>
          <a:solidFill>
            <a:schemeClr val="tx1">
              <a:lumMod val="5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Headline">
            <a:extLst>
              <a:ext uri="{FF2B5EF4-FFF2-40B4-BE49-F238E27FC236}">
                <a16:creationId xmlns:a16="http://schemas.microsoft.com/office/drawing/2014/main" id="{CFD49E0D-E6D2-65AF-9A18-0B862EA9B099}"/>
              </a:ext>
            </a:extLst>
          </p:cNvPr>
          <p:cNvSpPr txBox="1">
            <a:spLocks/>
          </p:cNvSpPr>
          <p:nvPr/>
        </p:nvSpPr>
        <p:spPr>
          <a:xfrm>
            <a:off x="0" y="4345961"/>
            <a:ext cx="12302557" cy="755921"/>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fi-FI" sz="4000" u="none" strike="noStrike" cap="none" normalizeH="0" baseline="0" noProof="0">
                <a:ln>
                  <a:noFill/>
                </a:ln>
                <a:solidFill>
                  <a:schemeClr val="bg1"/>
                </a:solidFill>
                <a:uLnTx/>
                <a:uFillTx/>
              </a:rPr>
              <a:t>Jäseneksi ottaminen ja perehdytys</a:t>
            </a:r>
          </a:p>
        </p:txBody>
      </p:sp>
      <p:sp>
        <p:nvSpPr>
          <p:cNvPr id="10" name="Rectangle 9">
            <a:extLst>
              <a:ext uri="{FF2B5EF4-FFF2-40B4-BE49-F238E27FC236}">
                <a16:creationId xmlns:a16="http://schemas.microsoft.com/office/drawing/2014/main" id="{675D9730-4770-C0F7-7148-2D0B263CA8D6}"/>
              </a:ext>
            </a:extLst>
          </p:cNvPr>
          <p:cNvSpPr/>
          <p:nvPr/>
        </p:nvSpPr>
        <p:spPr>
          <a:xfrm>
            <a:off x="5481427" y="5401733"/>
            <a:ext cx="1450259" cy="72760"/>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Tree>
    <p:extLst>
      <p:ext uri="{BB962C8B-B14F-4D97-AF65-F5344CB8AC3E}">
        <p14:creationId xmlns:p14="http://schemas.microsoft.com/office/powerpoint/2010/main" val="3984119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Background - Solid">
            <a:extLst>
              <a:ext uri="{FF2B5EF4-FFF2-40B4-BE49-F238E27FC236}">
                <a16:creationId xmlns:a16="http://schemas.microsoft.com/office/drawing/2014/main" id="{E7049466-AE18-5040-B92A-6AF0E9CABD73}"/>
              </a:ext>
            </a:extLst>
          </p:cNvPr>
          <p:cNvSpPr/>
          <p:nvPr/>
        </p:nvSpPr>
        <p:spPr>
          <a:xfrm rot="10800000">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cap="none" normalizeH="0" baseline="0" noProof="0">
                <a:ln>
                  <a:noFill/>
                </a:ln>
                <a:solidFill>
                  <a:prstClr val="white">
                    <a:alpha val="44000"/>
                  </a:prstClr>
                </a:solidFill>
                <a:uLnTx/>
                <a:uFillTx/>
                <a:latin typeface="Calibri" panose="020F0502020204030204"/>
                <a:ea typeface="+mn-ea"/>
                <a:cs typeface="+mn-cs"/>
              </a:rPr>
              <a:t>aa</a:t>
            </a:r>
          </a:p>
        </p:txBody>
      </p:sp>
      <p:sp>
        <p:nvSpPr>
          <p:cNvPr id="52" name="Slice - Solid">
            <a:extLst>
              <a:ext uri="{FF2B5EF4-FFF2-40B4-BE49-F238E27FC236}">
                <a16:creationId xmlns:a16="http://schemas.microsoft.com/office/drawing/2014/main" id="{1F451C84-4E3E-B148-B349-C401C5F07101}"/>
              </a:ext>
            </a:extLst>
          </p:cNvPr>
          <p:cNvSpPr/>
          <p:nvPr/>
        </p:nvSpPr>
        <p:spPr>
          <a:xfrm rot="10800000">
            <a:off x="0" y="11667"/>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alpha val="44000"/>
                </a:prstClr>
              </a:solidFill>
              <a:effectLst/>
              <a:uLnTx/>
              <a:uFillTx/>
              <a:latin typeface="Calibri" panose="020F0502020204030204"/>
              <a:ea typeface="+mn-ea"/>
              <a:cs typeface="+mn-cs"/>
            </a:endParaRPr>
          </a:p>
        </p:txBody>
      </p:sp>
      <p:sp>
        <p:nvSpPr>
          <p:cNvPr id="139" name="TextBox 138"/>
          <p:cNvSpPr txBox="1"/>
          <p:nvPr/>
        </p:nvSpPr>
        <p:spPr>
          <a:xfrm>
            <a:off x="685800" y="1257244"/>
            <a:ext cx="885060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400" b="1" i="0" u="none" strike="noStrike" cap="none" normalizeH="0" baseline="0" noProof="0" dirty="0">
                <a:ln>
                  <a:noFill/>
                </a:ln>
                <a:solidFill>
                  <a:prstClr val="black"/>
                </a:solidFill>
                <a:uLnTx/>
                <a:uFillTx/>
                <a:latin typeface="Arial" charset="0"/>
                <a:ea typeface="Arial" charset="0"/>
                <a:cs typeface="Arial" charset="0"/>
              </a:rPr>
              <a:t>Perehdyttämisen tulisi olla hyvin suunniteltu ja harkittu. Varmista onnistuminen käyttämällä alla olevia työkaluja.</a:t>
            </a:r>
          </a:p>
        </p:txBody>
      </p:sp>
      <p:sp>
        <p:nvSpPr>
          <p:cNvPr id="140" name="TextBox 139"/>
          <p:cNvSpPr txBox="1"/>
          <p:nvPr/>
        </p:nvSpPr>
        <p:spPr>
          <a:xfrm>
            <a:off x="953704" y="2227278"/>
            <a:ext cx="5709896" cy="3847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900" b="1">
                <a:solidFill>
                  <a:srgbClr val="00338D"/>
                </a:solidFill>
                <a:latin typeface="Arial" charset="0"/>
                <a:ea typeface="Arial" charset="0"/>
                <a:cs typeface="Arial" charset="0"/>
              </a:rPr>
              <a:t>Uusien jäsenten kyselylomake</a:t>
            </a:r>
          </a:p>
        </p:txBody>
      </p:sp>
      <p:sp>
        <p:nvSpPr>
          <p:cNvPr id="141" name="TextBox 140"/>
          <p:cNvSpPr txBox="1"/>
          <p:nvPr/>
        </p:nvSpPr>
        <p:spPr>
          <a:xfrm>
            <a:off x="961610" y="3270570"/>
            <a:ext cx="5709896" cy="3847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900" b="1">
                <a:solidFill>
                  <a:srgbClr val="00338D"/>
                </a:solidFill>
                <a:latin typeface="Arial" charset="0"/>
                <a:ea typeface="Arial" charset="0"/>
                <a:cs typeface="Arial" charset="0"/>
              </a:rPr>
              <a:t>Uusien jäsenten jäseneksiottoseremonian opas</a:t>
            </a:r>
          </a:p>
        </p:txBody>
      </p:sp>
      <p:sp>
        <p:nvSpPr>
          <p:cNvPr id="147" name="TextBox 146"/>
          <p:cNvSpPr txBox="1"/>
          <p:nvPr/>
        </p:nvSpPr>
        <p:spPr>
          <a:xfrm>
            <a:off x="961609" y="2582515"/>
            <a:ext cx="857479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600" b="0" i="0" u="none" strike="noStrike" cap="none" normalizeH="0" baseline="0" noProof="0">
                <a:ln>
                  <a:noFill/>
                </a:ln>
                <a:solidFill>
                  <a:srgbClr val="55565A"/>
                </a:solidFill>
                <a:uLnTx/>
                <a:uFillTx/>
                <a:latin typeface="Arial" charset="0"/>
                <a:ea typeface="Arial" charset="0"/>
                <a:cs typeface="Arial" charset="0"/>
              </a:rPr>
              <a:t>Kysy pois! -oppaassa olevaa lomaketta voidaan käyttää viemään jäsen sellaisten kokemusten ääreen, joita hän pitäisi palkitsevana.</a:t>
            </a:r>
          </a:p>
        </p:txBody>
      </p:sp>
      <p:sp>
        <p:nvSpPr>
          <p:cNvPr id="29" name="TextBox 28"/>
          <p:cNvSpPr txBox="1"/>
          <p:nvPr/>
        </p:nvSpPr>
        <p:spPr>
          <a:xfrm>
            <a:off x="961610" y="3787804"/>
            <a:ext cx="5709896" cy="3847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900" b="1">
                <a:solidFill>
                  <a:srgbClr val="00338D"/>
                </a:solidFill>
                <a:latin typeface="Arial" charset="0"/>
                <a:ea typeface="Arial" charset="0"/>
                <a:cs typeface="Arial" charset="0"/>
              </a:rPr>
              <a:t>Uusien jäsenten perehdytysresurssit</a:t>
            </a:r>
          </a:p>
        </p:txBody>
      </p:sp>
      <p:sp>
        <p:nvSpPr>
          <p:cNvPr id="30" name="TextBox 29"/>
          <p:cNvSpPr txBox="1"/>
          <p:nvPr/>
        </p:nvSpPr>
        <p:spPr>
          <a:xfrm>
            <a:off x="1136624" y="4238713"/>
            <a:ext cx="5709896" cy="83099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600" b="0" i="0" u="none" strike="noStrike" cap="none" normalizeH="0" baseline="0" noProof="0" dirty="0">
                <a:ln>
                  <a:noFill/>
                </a:ln>
                <a:solidFill>
                  <a:srgbClr val="55565A"/>
                </a:solidFill>
                <a:uLnTx/>
                <a:uFillTx/>
                <a:latin typeface="Arial" charset="0"/>
                <a:ea typeface="Arial" charset="0"/>
                <a:cs typeface="Arial" charset="0"/>
              </a:rPr>
              <a:t>Kouluttajan opas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600" b="0" i="0" u="none" strike="noStrike" cap="none" normalizeH="0" baseline="0" noProof="0" dirty="0">
                <a:ln>
                  <a:noFill/>
                </a:ln>
                <a:solidFill>
                  <a:srgbClr val="55565A"/>
                </a:solidFill>
                <a:uLnTx/>
                <a:uFillTx/>
                <a:latin typeface="Arial" charset="0"/>
                <a:ea typeface="Arial" charset="0"/>
                <a:cs typeface="Arial" charset="0"/>
              </a:rPr>
              <a:t>Osallistujan opas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600" b="0" i="0" u="none" strike="noStrike" cap="none" normalizeH="0" baseline="0" noProof="0" dirty="0">
                <a:ln>
                  <a:noFill/>
                </a:ln>
                <a:solidFill>
                  <a:srgbClr val="55565A"/>
                </a:solidFill>
                <a:uLnTx/>
                <a:uFillTx/>
                <a:latin typeface="Arial" charset="0"/>
                <a:ea typeface="Arial" charset="0"/>
                <a:cs typeface="Arial" charset="0"/>
              </a:rPr>
              <a:t>Perehdytyksen PowerPoint-esitys</a:t>
            </a:r>
          </a:p>
        </p:txBody>
      </p:sp>
      <p:sp>
        <p:nvSpPr>
          <p:cNvPr id="33" name="Page Number - Blue">
            <a:extLst>
              <a:ext uri="{FF2B5EF4-FFF2-40B4-BE49-F238E27FC236}">
                <a16:creationId xmlns:a16="http://schemas.microsoft.com/office/drawing/2014/main" id="{C921C650-0191-EC45-ABD4-267915C85891}"/>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6</a:t>
            </a:fld>
            <a:endParaRPr kumimoji="0" lang="en-US" sz="1000" b="0" i="0" u="none" strike="noStrike" kern="1200" cap="none" spc="0" normalizeH="0" baseline="0" noProof="0">
              <a:ln>
                <a:noFill/>
              </a:ln>
              <a:solidFill>
                <a:prstClr val="white"/>
              </a:solidFill>
              <a:effectLst/>
              <a:uLnTx/>
              <a:uFillTx/>
              <a:latin typeface="Arial" charset="0"/>
              <a:ea typeface="ヒラギノ角ゴ Pro W3" charset="0"/>
            </a:endParaRPr>
          </a:p>
        </p:txBody>
      </p:sp>
      <p:sp>
        <p:nvSpPr>
          <p:cNvPr id="32" name="Rectangle 31">
            <a:extLst>
              <a:ext uri="{FF2B5EF4-FFF2-40B4-BE49-F238E27FC236}">
                <a16:creationId xmlns:a16="http://schemas.microsoft.com/office/drawing/2014/main" id="{4796FF7E-BD4A-524F-B602-27D1923168A2}"/>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sp>
        <p:nvSpPr>
          <p:cNvPr id="34" name="Text Placeholder 18">
            <a:extLst>
              <a:ext uri="{FF2B5EF4-FFF2-40B4-BE49-F238E27FC236}">
                <a16:creationId xmlns:a16="http://schemas.microsoft.com/office/drawing/2014/main" id="{2AF7CE42-4B1D-794D-B265-200C9ADAC108}"/>
              </a:ext>
            </a:extLst>
          </p:cNvPr>
          <p:cNvSpPr txBox="1">
            <a:spLocks/>
          </p:cNvSpPr>
          <p:nvPr/>
        </p:nvSpPr>
        <p:spPr>
          <a:xfrm>
            <a:off x="685800" y="727674"/>
            <a:ext cx="6209629"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lang="fi-FI" sz="3000">
                <a:solidFill>
                  <a:srgbClr val="00338D"/>
                </a:solidFill>
              </a:rPr>
              <a:t>Uusien jäsenten perehdytys</a:t>
            </a:r>
          </a:p>
        </p:txBody>
      </p:sp>
      <p:sp>
        <p:nvSpPr>
          <p:cNvPr id="35" name="TextBox 34">
            <a:extLst>
              <a:ext uri="{FF2B5EF4-FFF2-40B4-BE49-F238E27FC236}">
                <a16:creationId xmlns:a16="http://schemas.microsoft.com/office/drawing/2014/main" id="{DA0089E0-5E2D-4802-A64C-8ED03F8C5041}"/>
              </a:ext>
            </a:extLst>
          </p:cNvPr>
          <p:cNvSpPr txBox="1"/>
          <p:nvPr/>
        </p:nvSpPr>
        <p:spPr>
          <a:xfrm>
            <a:off x="969516" y="5113426"/>
            <a:ext cx="5709896" cy="3847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900" b="1" i="0" u="none" strike="noStrike" cap="none" normalizeH="0" baseline="0" noProof="0">
                <a:ln>
                  <a:noFill/>
                </a:ln>
                <a:solidFill>
                  <a:srgbClr val="00338D"/>
                </a:solidFill>
                <a:uLnTx/>
                <a:uFillTx/>
                <a:latin typeface="Arial" charset="0"/>
                <a:ea typeface="Arial" charset="0"/>
                <a:cs typeface="Arial" charset="0"/>
              </a:rPr>
              <a:t>Mentoriohjelma</a:t>
            </a:r>
          </a:p>
        </p:txBody>
      </p:sp>
      <p:sp>
        <p:nvSpPr>
          <p:cNvPr id="37" name="TextBox 36">
            <a:extLst>
              <a:ext uri="{FF2B5EF4-FFF2-40B4-BE49-F238E27FC236}">
                <a16:creationId xmlns:a16="http://schemas.microsoft.com/office/drawing/2014/main" id="{C303ABAD-F3C8-4B4A-B64F-81B2EEB95AA9}"/>
              </a:ext>
            </a:extLst>
          </p:cNvPr>
          <p:cNvSpPr txBox="1"/>
          <p:nvPr/>
        </p:nvSpPr>
        <p:spPr>
          <a:xfrm>
            <a:off x="961610" y="5613957"/>
            <a:ext cx="6835504" cy="3847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900" b="1" dirty="0">
                <a:solidFill>
                  <a:srgbClr val="00338D"/>
                </a:solidFill>
                <a:latin typeface="Arial" charset="0"/>
                <a:ea typeface="Arial" charset="0"/>
                <a:cs typeface="Arial" charset="0"/>
              </a:rPr>
              <a:t>Uusien jäsenten kokemukseen liittyvät sähköpostit</a:t>
            </a:r>
          </a:p>
        </p:txBody>
      </p:sp>
      <p:sp>
        <p:nvSpPr>
          <p:cNvPr id="53" name="TextBox 52">
            <a:extLst>
              <a:ext uri="{FF2B5EF4-FFF2-40B4-BE49-F238E27FC236}">
                <a16:creationId xmlns:a16="http://schemas.microsoft.com/office/drawing/2014/main" id="{A28C63BB-5F4A-4DDF-9D66-7D7EDD1CC86B}"/>
              </a:ext>
            </a:extLst>
          </p:cNvPr>
          <p:cNvSpPr txBox="1"/>
          <p:nvPr/>
        </p:nvSpPr>
        <p:spPr>
          <a:xfrm>
            <a:off x="969516" y="6163020"/>
            <a:ext cx="8977986" cy="3816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900" b="0" i="0" u="none" strike="noStrike" cap="none" normalizeH="0" baseline="0" noProof="0">
                <a:ln>
                  <a:noFill/>
                </a:ln>
                <a:solidFill>
                  <a:prstClr val="black"/>
                </a:solidFill>
                <a:uLnTx/>
                <a:uFillTx/>
                <a:latin typeface="Calibri" panose="020F0502020204030204"/>
                <a:ea typeface="+mn-ea"/>
                <a:cs typeface="+mn-cs"/>
              </a:rPr>
              <a:t>Nämä resurssit löytyvät osoitteesta </a:t>
            </a:r>
            <a:r>
              <a:rPr kumimoji="0" lang="fi-FI" sz="1900" b="0" i="0" u="none" strike="noStrike" cap="none" normalizeH="0" baseline="0" noProof="0">
                <a:ln>
                  <a:noFill/>
                </a:ln>
                <a:solidFill>
                  <a:prstClr val="black"/>
                </a:solidFill>
                <a:uLnTx/>
                <a:uFillTx/>
                <a:latin typeface="Calibri" panose="020F0502020204030204"/>
                <a:ea typeface="+mn-ea"/>
                <a:cs typeface="+mn-cs"/>
                <a:hlinkClick r:id="rId3"/>
              </a:rPr>
              <a:t>http://lionsclubs.org/membershipchair</a:t>
            </a:r>
            <a:r>
              <a:rPr kumimoji="0" lang="fi-FI" sz="1900" b="0" i="0" u="none" strike="noStrike" cap="none" normalizeH="0" baseline="0" noProof="0">
                <a:ln>
                  <a:noFill/>
                </a:ln>
                <a:solidFill>
                  <a:prstClr val="black"/>
                </a:solidFill>
                <a:uLnTx/>
                <a:uFillTx/>
                <a:latin typeface="Calibri" panose="020F0502020204030204"/>
                <a:ea typeface="+mn-ea"/>
                <a:cs typeface="+mn-cs"/>
              </a:rPr>
              <a:t> </a:t>
            </a:r>
          </a:p>
        </p:txBody>
      </p:sp>
      <p:pic>
        <p:nvPicPr>
          <p:cNvPr id="16" name="Picture 15">
            <a:extLst>
              <a:ext uri="{FF2B5EF4-FFF2-40B4-BE49-F238E27FC236}">
                <a16:creationId xmlns:a16="http://schemas.microsoft.com/office/drawing/2014/main" id="{7A7EA1FB-A0F0-002E-4B7B-3229DD0C6011}"/>
              </a:ext>
            </a:extLst>
          </p:cNvPr>
          <p:cNvPicPr>
            <a:picLocks noChangeAspect="1"/>
          </p:cNvPicPr>
          <p:nvPr/>
        </p:nvPicPr>
        <p:blipFill>
          <a:blip r:embed="rId4"/>
          <a:srcRect/>
          <a:stretch/>
        </p:blipFill>
        <p:spPr>
          <a:xfrm>
            <a:off x="10053000" y="599095"/>
            <a:ext cx="702199" cy="702199"/>
          </a:xfrm>
          <a:prstGeom prst="rect">
            <a:avLst/>
          </a:prstGeom>
        </p:spPr>
      </p:pic>
    </p:spTree>
    <p:extLst>
      <p:ext uri="{BB962C8B-B14F-4D97-AF65-F5344CB8AC3E}">
        <p14:creationId xmlns:p14="http://schemas.microsoft.com/office/powerpoint/2010/main" val="23681974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9" name="Overlay">
            <a:extLst>
              <a:ext uri="{FF2B5EF4-FFF2-40B4-BE49-F238E27FC236}">
                <a16:creationId xmlns:a16="http://schemas.microsoft.com/office/drawing/2014/main" id="{6FA0D1F0-F215-19FE-88B5-0A87ABE5FA66}"/>
              </a:ext>
            </a:extLst>
          </p:cNvPr>
          <p:cNvSpPr/>
          <p:nvPr/>
        </p:nvSpPr>
        <p:spPr>
          <a:xfrm>
            <a:off x="0" y="0"/>
            <a:ext cx="12192000" cy="6858000"/>
          </a:xfrm>
          <a:prstGeom prst="rect">
            <a:avLst/>
          </a:prstGeom>
          <a:solidFill>
            <a:schemeClr val="tx1">
              <a:lumMod val="5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Headline">
            <a:extLst>
              <a:ext uri="{FF2B5EF4-FFF2-40B4-BE49-F238E27FC236}">
                <a16:creationId xmlns:a16="http://schemas.microsoft.com/office/drawing/2014/main" id="{BD4446A9-7334-2CC3-281B-F74596C1A198}"/>
              </a:ext>
            </a:extLst>
          </p:cNvPr>
          <p:cNvSpPr txBox="1">
            <a:spLocks/>
          </p:cNvSpPr>
          <p:nvPr/>
        </p:nvSpPr>
        <p:spPr>
          <a:xfrm>
            <a:off x="0" y="4345961"/>
            <a:ext cx="12302557" cy="755921"/>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fi-FI" sz="4000" u="none" strike="noStrike" cap="none" normalizeH="0" baseline="0" noProof="0">
                <a:ln>
                  <a:noFill/>
                </a:ln>
                <a:solidFill>
                  <a:schemeClr val="bg1"/>
                </a:solidFill>
                <a:uLnTx/>
                <a:uFillTx/>
              </a:rPr>
              <a:t>Klubin jäsenhankintajohtajan työkalupakki</a:t>
            </a:r>
          </a:p>
        </p:txBody>
      </p:sp>
      <p:sp>
        <p:nvSpPr>
          <p:cNvPr id="6" name="Rectangle 5">
            <a:extLst>
              <a:ext uri="{FF2B5EF4-FFF2-40B4-BE49-F238E27FC236}">
                <a16:creationId xmlns:a16="http://schemas.microsoft.com/office/drawing/2014/main" id="{FEC9D1DE-BA22-F26B-EEAE-F544AF6606BC}"/>
              </a:ext>
            </a:extLst>
          </p:cNvPr>
          <p:cNvSpPr/>
          <p:nvPr/>
        </p:nvSpPr>
        <p:spPr>
          <a:xfrm>
            <a:off x="5481427" y="5401733"/>
            <a:ext cx="1450259" cy="72760"/>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latin typeface="Arial" charset="0"/>
              <a:ea typeface="Arial" charset="0"/>
              <a:cs typeface="Arial" charset="0"/>
            </a:endParaRPr>
          </a:p>
        </p:txBody>
      </p:sp>
      <p:sp>
        <p:nvSpPr>
          <p:cNvPr id="10" name="Page Number - Blue">
            <a:extLst>
              <a:ext uri="{FF2B5EF4-FFF2-40B4-BE49-F238E27FC236}">
                <a16:creationId xmlns:a16="http://schemas.microsoft.com/office/drawing/2014/main" id="{E17CCE74-843F-644E-47EE-04A76566889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7</a:t>
            </a:fld>
            <a:endParaRPr kumimoji="0" lang="en-US" sz="1000" b="0" i="0" u="none" strike="noStrike" kern="1200" cap="none" spc="0" normalizeH="0" baseline="0" noProof="0">
              <a:ln>
                <a:noFill/>
              </a:ln>
              <a:solidFill>
                <a:prstClr val="white"/>
              </a:solidFill>
              <a:effectLst/>
              <a:uLnTx/>
              <a:uFillTx/>
              <a:latin typeface="Arial" charset="0"/>
              <a:ea typeface="ヒラギノ角ゴ Pro W3" charset="0"/>
            </a:endParaRPr>
          </a:p>
        </p:txBody>
      </p:sp>
    </p:spTree>
    <p:extLst>
      <p:ext uri="{BB962C8B-B14F-4D97-AF65-F5344CB8AC3E}">
        <p14:creationId xmlns:p14="http://schemas.microsoft.com/office/powerpoint/2010/main" val="19648385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ckground - Solid">
            <a:extLst>
              <a:ext uri="{FF2B5EF4-FFF2-40B4-BE49-F238E27FC236}">
                <a16:creationId xmlns:a16="http://schemas.microsoft.com/office/drawing/2014/main" id="{1F10644C-7EA6-D111-AB0C-25886D4AE8D3}"/>
              </a:ext>
            </a:extLst>
          </p:cNvPr>
          <p:cNvSpPr/>
          <p:nvPr/>
        </p:nvSpPr>
        <p:spPr>
          <a:xfrm>
            <a:off x="0" y="36346"/>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 name="Headline">
            <a:extLst>
              <a:ext uri="{FF2B5EF4-FFF2-40B4-BE49-F238E27FC236}">
                <a16:creationId xmlns:a16="http://schemas.microsoft.com/office/drawing/2014/main" id="{A0E551C7-6490-C99E-6B53-0FCCE3AA73A0}"/>
              </a:ext>
            </a:extLst>
          </p:cNvPr>
          <p:cNvSpPr txBox="1">
            <a:spLocks/>
          </p:cNvSpPr>
          <p:nvPr/>
        </p:nvSpPr>
        <p:spPr>
          <a:xfrm>
            <a:off x="728135" y="698501"/>
            <a:ext cx="8686801" cy="533400"/>
          </a:xfrm>
          <a:prstGeom prst="rect">
            <a:avLst/>
          </a:prstGeom>
        </p:spPr>
        <p:txBody>
          <a:bodyPr>
            <a:normAutofit fontScale="85000" lnSpcReduction="10000"/>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i-FI" sz="3000">
                <a:solidFill>
                  <a:schemeClr val="bg1"/>
                </a:solidFill>
                <a:latin typeface="Arial" panose="020B0604020202020204" pitchFamily="34" charset="0"/>
                <a:cs typeface="Arial" panose="020B0604020202020204" pitchFamily="34" charset="0"/>
              </a:rPr>
              <a:t>Klubin jäsenhankintajohtajan keskeisiä resursseja</a:t>
            </a:r>
          </a:p>
        </p:txBody>
      </p:sp>
      <p:sp>
        <p:nvSpPr>
          <p:cNvPr id="4" name="Body Copy 1">
            <a:extLst>
              <a:ext uri="{FF2B5EF4-FFF2-40B4-BE49-F238E27FC236}">
                <a16:creationId xmlns:a16="http://schemas.microsoft.com/office/drawing/2014/main" id="{6F4AAE22-0525-EDB0-366C-B8CE2ED353AF}"/>
              </a:ext>
            </a:extLst>
          </p:cNvPr>
          <p:cNvSpPr txBox="1">
            <a:spLocks/>
          </p:cNvSpPr>
          <p:nvPr/>
        </p:nvSpPr>
        <p:spPr>
          <a:xfrm>
            <a:off x="838200" y="4325348"/>
            <a:ext cx="2958378" cy="1143000"/>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indent="-342900">
              <a:buFont typeface="Arial" panose="020B0604020202020204" pitchFamily="34" charset="0"/>
              <a:buChar char="•"/>
            </a:pPr>
            <a:r>
              <a:rPr lang="fi-FI" sz="1600">
                <a:solidFill>
                  <a:schemeClr val="bg1"/>
                </a:solidFill>
                <a:ea typeface="Arial Hebrew Scholar" charset="-79"/>
              </a:rPr>
              <a:t>Ymmärrä roolisi ja velvollisuutesi</a:t>
            </a:r>
          </a:p>
        </p:txBody>
      </p:sp>
      <p:pic>
        <p:nvPicPr>
          <p:cNvPr id="5" name="Picture 4">
            <a:extLst>
              <a:ext uri="{FF2B5EF4-FFF2-40B4-BE49-F238E27FC236}">
                <a16:creationId xmlns:a16="http://schemas.microsoft.com/office/drawing/2014/main" id="{8BA7A287-8774-5674-FC75-47BA5646105C}"/>
              </a:ext>
            </a:extLst>
          </p:cNvPr>
          <p:cNvPicPr>
            <a:picLocks noChangeAspect="1"/>
          </p:cNvPicPr>
          <p:nvPr/>
        </p:nvPicPr>
        <p:blipFill>
          <a:blip r:embed="rId3"/>
          <a:stretch>
            <a:fillRect/>
          </a:stretch>
        </p:blipFill>
        <p:spPr>
          <a:xfrm>
            <a:off x="838200" y="1458142"/>
            <a:ext cx="9161752" cy="2731681"/>
          </a:xfrm>
          <a:prstGeom prst="rect">
            <a:avLst/>
          </a:prstGeom>
        </p:spPr>
      </p:pic>
      <p:sp>
        <p:nvSpPr>
          <p:cNvPr id="6" name="Body Copy 1">
            <a:extLst>
              <a:ext uri="{FF2B5EF4-FFF2-40B4-BE49-F238E27FC236}">
                <a16:creationId xmlns:a16="http://schemas.microsoft.com/office/drawing/2014/main" id="{AA9DB498-26DE-426E-29D1-D3A9E002DDF9}"/>
              </a:ext>
            </a:extLst>
          </p:cNvPr>
          <p:cNvSpPr txBox="1">
            <a:spLocks/>
          </p:cNvSpPr>
          <p:nvPr/>
        </p:nvSpPr>
        <p:spPr>
          <a:xfrm>
            <a:off x="3939887" y="4325348"/>
            <a:ext cx="2958378" cy="1143000"/>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indent="-342900">
              <a:buFont typeface="Arial" panose="020B0604020202020204" pitchFamily="34" charset="0"/>
              <a:buChar char="•"/>
            </a:pPr>
            <a:r>
              <a:rPr lang="fi-FI" sz="1600" dirty="0">
                <a:solidFill>
                  <a:schemeClr val="bg1"/>
                </a:solidFill>
                <a:ea typeface="Arial Hebrew Scholar" charset="-79"/>
              </a:rPr>
              <a:t>Auttaa tukemaan sekä nykyisiä että uusia jäseniä</a:t>
            </a:r>
          </a:p>
          <a:p>
            <a:pPr marL="342900" indent="-342900">
              <a:buFont typeface="Arial" panose="020B0604020202020204" pitchFamily="34" charset="0"/>
              <a:buChar char="•"/>
            </a:pPr>
            <a:r>
              <a:rPr lang="fi-FI" sz="1600" dirty="0">
                <a:solidFill>
                  <a:schemeClr val="bg1"/>
                </a:solidFill>
                <a:ea typeface="Arial Hebrew Scholar" charset="-79"/>
              </a:rPr>
              <a:t>Varmistaa, että jäsenten kokemukset klubissasi ovat merkityksellisiä, vaikuttavia ja palkitsevia</a:t>
            </a:r>
          </a:p>
        </p:txBody>
      </p:sp>
      <p:sp>
        <p:nvSpPr>
          <p:cNvPr id="7" name="Body Copy 1">
            <a:extLst>
              <a:ext uri="{FF2B5EF4-FFF2-40B4-BE49-F238E27FC236}">
                <a16:creationId xmlns:a16="http://schemas.microsoft.com/office/drawing/2014/main" id="{595DF607-60CA-9D80-D695-41DD9FC4CDE5}"/>
              </a:ext>
            </a:extLst>
          </p:cNvPr>
          <p:cNvSpPr txBox="1">
            <a:spLocks/>
          </p:cNvSpPr>
          <p:nvPr/>
        </p:nvSpPr>
        <p:spPr>
          <a:xfrm>
            <a:off x="7041574" y="4315756"/>
            <a:ext cx="2958378" cy="1143000"/>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42900" indent="-342900">
              <a:buFont typeface="Arial" panose="020B0604020202020204" pitchFamily="34" charset="0"/>
              <a:buChar char="•"/>
            </a:pPr>
            <a:r>
              <a:rPr lang="fi-FI" sz="1600" dirty="0">
                <a:solidFill>
                  <a:schemeClr val="bg1"/>
                </a:solidFill>
                <a:ea typeface="Arial Hebrew Scholar" charset="-79"/>
              </a:rPr>
              <a:t>Valmistaudu johtamaan: valmistautunut menes-</a:t>
            </a:r>
            <a:r>
              <a:rPr lang="fi-FI" sz="1600" dirty="0" err="1">
                <a:solidFill>
                  <a:schemeClr val="bg1"/>
                </a:solidFill>
                <a:ea typeface="Arial Hebrew Scholar" charset="-79"/>
              </a:rPr>
              <a:t>tymään</a:t>
            </a:r>
            <a:endParaRPr lang="fi-FI" sz="1600" dirty="0">
              <a:solidFill>
                <a:schemeClr val="bg1"/>
              </a:solidFill>
              <a:ea typeface="Arial Hebrew Scholar" charset="-79"/>
            </a:endParaRPr>
          </a:p>
          <a:p>
            <a:pPr marL="342900" indent="-342900">
              <a:buFont typeface="Arial" panose="020B0604020202020204" pitchFamily="34" charset="0"/>
              <a:buChar char="•"/>
            </a:pPr>
            <a:r>
              <a:rPr lang="fi-FI" sz="1600" dirty="0">
                <a:solidFill>
                  <a:schemeClr val="bg1"/>
                </a:solidFill>
                <a:ea typeface="Arial Hebrew Scholar" charset="-79"/>
              </a:rPr>
              <a:t>Luettelo työkaluista ja resursseista, jotka auttavat klubin jäsenhankinta-johtajaa onnistumaan</a:t>
            </a:r>
          </a:p>
        </p:txBody>
      </p:sp>
      <p:sp>
        <p:nvSpPr>
          <p:cNvPr id="8" name="Rectangle 7">
            <a:extLst>
              <a:ext uri="{FF2B5EF4-FFF2-40B4-BE49-F238E27FC236}">
                <a16:creationId xmlns:a16="http://schemas.microsoft.com/office/drawing/2014/main" id="{EFFAC416-5D66-55EB-998C-AB6ACE69C845}"/>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pic>
        <p:nvPicPr>
          <p:cNvPr id="9" name="Picture 8">
            <a:extLst>
              <a:ext uri="{FF2B5EF4-FFF2-40B4-BE49-F238E27FC236}">
                <a16:creationId xmlns:a16="http://schemas.microsoft.com/office/drawing/2014/main" id="{E28AE902-6676-FFCE-6399-77E017C8698F}"/>
              </a:ext>
            </a:extLst>
          </p:cNvPr>
          <p:cNvPicPr>
            <a:picLocks noChangeAspect="1"/>
          </p:cNvPicPr>
          <p:nvPr/>
        </p:nvPicPr>
        <p:blipFill>
          <a:blip r:embed="rId4"/>
          <a:srcRect/>
          <a:stretch/>
        </p:blipFill>
        <p:spPr>
          <a:xfrm>
            <a:off x="616288" y="5698526"/>
            <a:ext cx="702199" cy="702199"/>
          </a:xfrm>
          <a:prstGeom prst="rect">
            <a:avLst/>
          </a:prstGeom>
        </p:spPr>
      </p:pic>
      <p:sp>
        <p:nvSpPr>
          <p:cNvPr id="10" name="Page Number - Blue">
            <a:extLst>
              <a:ext uri="{FF2B5EF4-FFF2-40B4-BE49-F238E27FC236}">
                <a16:creationId xmlns:a16="http://schemas.microsoft.com/office/drawing/2014/main" id="{FACA9420-8340-9BFA-9286-DC5B741BD6FC}"/>
              </a:ext>
            </a:extLst>
          </p:cNvPr>
          <p:cNvSpPr txBox="1">
            <a:spLocks noChangeArrowheads="1"/>
          </p:cNvSpPr>
          <p:nvPr/>
        </p:nvSpPr>
        <p:spPr bwMode="auto">
          <a:xfrm>
            <a:off x="11520226" y="6400728"/>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8</a:t>
            </a:fld>
            <a:endParaRPr kumimoji="0" lang="en-US" sz="1000" b="0" i="0" u="none" strike="noStrike" kern="1200" cap="none" spc="0" normalizeH="0" baseline="0" noProof="0">
              <a:ln>
                <a:noFill/>
              </a:ln>
              <a:solidFill>
                <a:prstClr val="white"/>
              </a:solidFill>
              <a:effectLst/>
              <a:uLnTx/>
              <a:uFillTx/>
              <a:latin typeface="Arial" charset="0"/>
              <a:ea typeface="ヒラギノ角ゴ Pro W3" charset="0"/>
            </a:endParaRPr>
          </a:p>
        </p:txBody>
      </p:sp>
    </p:spTree>
    <p:extLst>
      <p:ext uri="{BB962C8B-B14F-4D97-AF65-F5344CB8AC3E}">
        <p14:creationId xmlns:p14="http://schemas.microsoft.com/office/powerpoint/2010/main" val="41626052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Background - Solid">
            <a:extLst>
              <a:ext uri="{FF2B5EF4-FFF2-40B4-BE49-F238E27FC236}">
                <a16:creationId xmlns:a16="http://schemas.microsoft.com/office/drawing/2014/main" id="{C08E4802-5753-DB60-F6EA-3B1B32440F45}"/>
              </a:ext>
            </a:extLst>
          </p:cNvPr>
          <p:cNvSpPr/>
          <p:nvPr/>
        </p:nvSpPr>
        <p:spPr>
          <a:xfrm rot="10800000">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0" i="0" u="none" strike="noStrike" cap="none" normalizeH="0" baseline="0" noProof="0">
                <a:ln>
                  <a:noFill/>
                </a:ln>
                <a:solidFill>
                  <a:prstClr val="white">
                    <a:alpha val="44000"/>
                  </a:prstClr>
                </a:solidFill>
                <a:uLnTx/>
                <a:uFillTx/>
                <a:latin typeface="Calibri" panose="020F0502020204030204"/>
                <a:ea typeface="+mn-ea"/>
                <a:cs typeface="+mn-cs"/>
              </a:rPr>
              <a:t>aa</a:t>
            </a:r>
          </a:p>
        </p:txBody>
      </p:sp>
      <p:sp>
        <p:nvSpPr>
          <p:cNvPr id="16" name="Slice - Solid">
            <a:extLst>
              <a:ext uri="{FF2B5EF4-FFF2-40B4-BE49-F238E27FC236}">
                <a16:creationId xmlns:a16="http://schemas.microsoft.com/office/drawing/2014/main" id="{3B830920-B748-69EB-1CB5-EDDF24670B5F}"/>
              </a:ext>
            </a:extLst>
          </p:cNvPr>
          <p:cNvSpPr/>
          <p:nvPr/>
        </p:nvSpPr>
        <p:spPr>
          <a:xfrm rot="10800000">
            <a:off x="-1" y="0"/>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alpha val="44000"/>
                </a:prstClr>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7235BA38-08DA-94D8-3C95-639B561AAC7C}"/>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sp>
        <p:nvSpPr>
          <p:cNvPr id="24" name="Text Placeholder 18">
            <a:extLst>
              <a:ext uri="{FF2B5EF4-FFF2-40B4-BE49-F238E27FC236}">
                <a16:creationId xmlns:a16="http://schemas.microsoft.com/office/drawing/2014/main" id="{7EA192E5-616A-D4E5-8466-BA6F642F4F97}"/>
              </a:ext>
            </a:extLst>
          </p:cNvPr>
          <p:cNvSpPr txBox="1">
            <a:spLocks/>
          </p:cNvSpPr>
          <p:nvPr/>
        </p:nvSpPr>
        <p:spPr>
          <a:xfrm>
            <a:off x="685800" y="727674"/>
            <a:ext cx="6209629"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fi-FI" sz="3000" u="none" strike="noStrike" cap="none" normalizeH="0" baseline="0" noProof="0">
                <a:ln>
                  <a:noFill/>
                </a:ln>
                <a:solidFill>
                  <a:srgbClr val="00338D"/>
                </a:solidFill>
                <a:uLnTx/>
                <a:uFillTx/>
              </a:rPr>
              <a:t>Klubin jäsenhankintajohtaja</a:t>
            </a:r>
          </a:p>
        </p:txBody>
      </p:sp>
      <p:sp>
        <p:nvSpPr>
          <p:cNvPr id="3" name="Text Placeholder 2">
            <a:extLst>
              <a:ext uri="{FF2B5EF4-FFF2-40B4-BE49-F238E27FC236}">
                <a16:creationId xmlns:a16="http://schemas.microsoft.com/office/drawing/2014/main" id="{F4A3E680-B976-A240-AC92-D9FDD9281336}"/>
              </a:ext>
            </a:extLst>
          </p:cNvPr>
          <p:cNvSpPr>
            <a:spLocks noGrp="1"/>
          </p:cNvSpPr>
          <p:nvPr>
            <p:ph type="body" sz="quarter" idx="13"/>
          </p:nvPr>
        </p:nvSpPr>
        <p:spPr>
          <a:xfrm>
            <a:off x="692937" y="1301294"/>
            <a:ext cx="9941196" cy="529677"/>
          </a:xfrm>
        </p:spPr>
        <p:txBody>
          <a:bodyPr/>
          <a:lstStyle/>
          <a:p>
            <a:r>
              <a:rPr lang="fi-FI" sz="2400" b="1" dirty="0">
                <a:solidFill>
                  <a:schemeClr val="tx1"/>
                </a:solidFill>
              </a:rPr>
              <a:t>Valmiiden resurssien hyödyntäminen ja räätälöinti klubin tarpeisiin</a:t>
            </a:r>
          </a:p>
        </p:txBody>
      </p:sp>
      <p:pic>
        <p:nvPicPr>
          <p:cNvPr id="13" name="Picture 12">
            <a:extLst>
              <a:ext uri="{FF2B5EF4-FFF2-40B4-BE49-F238E27FC236}">
                <a16:creationId xmlns:a16="http://schemas.microsoft.com/office/drawing/2014/main" id="{2C4E3EC7-50ED-4F99-AF5F-8D0942E5EB21}"/>
              </a:ext>
            </a:extLst>
          </p:cNvPr>
          <p:cNvPicPr>
            <a:picLocks noChangeAspect="1"/>
          </p:cNvPicPr>
          <p:nvPr/>
        </p:nvPicPr>
        <p:blipFill rotWithShape="1">
          <a:blip r:embed="rId4"/>
          <a:srcRect b="85387"/>
          <a:stretch/>
        </p:blipFill>
        <p:spPr>
          <a:xfrm>
            <a:off x="692937" y="1879779"/>
            <a:ext cx="3232443" cy="529677"/>
          </a:xfrm>
          <a:prstGeom prst="rect">
            <a:avLst/>
          </a:prstGeom>
        </p:spPr>
      </p:pic>
      <p:pic>
        <p:nvPicPr>
          <p:cNvPr id="8" name="Picture 7">
            <a:extLst>
              <a:ext uri="{FF2B5EF4-FFF2-40B4-BE49-F238E27FC236}">
                <a16:creationId xmlns:a16="http://schemas.microsoft.com/office/drawing/2014/main" id="{BA0AB855-C870-457D-B45D-6EB26639EF07}"/>
              </a:ext>
            </a:extLst>
          </p:cNvPr>
          <p:cNvPicPr>
            <a:picLocks noChangeAspect="1"/>
          </p:cNvPicPr>
          <p:nvPr/>
        </p:nvPicPr>
        <p:blipFill rotWithShape="1">
          <a:blip r:embed="rId4"/>
          <a:srcRect t="19868"/>
          <a:stretch/>
        </p:blipFill>
        <p:spPr>
          <a:xfrm>
            <a:off x="685800" y="2501172"/>
            <a:ext cx="3232443" cy="2904553"/>
          </a:xfrm>
          <a:prstGeom prst="rect">
            <a:avLst/>
          </a:prstGeom>
        </p:spPr>
      </p:pic>
      <p:grpSp>
        <p:nvGrpSpPr>
          <p:cNvPr id="25" name="Group 24">
            <a:extLst>
              <a:ext uri="{FF2B5EF4-FFF2-40B4-BE49-F238E27FC236}">
                <a16:creationId xmlns:a16="http://schemas.microsoft.com/office/drawing/2014/main" id="{FA8CEB6E-03E5-2884-148A-9CB5E4D2BC06}"/>
              </a:ext>
            </a:extLst>
          </p:cNvPr>
          <p:cNvGrpSpPr/>
          <p:nvPr/>
        </p:nvGrpSpPr>
        <p:grpSpPr>
          <a:xfrm>
            <a:off x="4007585" y="1900399"/>
            <a:ext cx="2906316" cy="1179258"/>
            <a:chOff x="692937" y="5390402"/>
            <a:chExt cx="2906316" cy="1179258"/>
          </a:xfrm>
        </p:grpSpPr>
        <p:pic>
          <p:nvPicPr>
            <p:cNvPr id="14" name="Picture 13">
              <a:extLst>
                <a:ext uri="{FF2B5EF4-FFF2-40B4-BE49-F238E27FC236}">
                  <a16:creationId xmlns:a16="http://schemas.microsoft.com/office/drawing/2014/main" id="{149902C3-9A9C-4BA3-B89E-DB02EE88912F}"/>
                </a:ext>
              </a:extLst>
            </p:cNvPr>
            <p:cNvPicPr>
              <a:picLocks noChangeAspect="1"/>
            </p:cNvPicPr>
            <p:nvPr/>
          </p:nvPicPr>
          <p:blipFill rotWithShape="1">
            <a:blip r:embed="rId5"/>
            <a:srcRect b="69132"/>
            <a:stretch/>
          </p:blipFill>
          <p:spPr>
            <a:xfrm>
              <a:off x="692937" y="5390402"/>
              <a:ext cx="2906316" cy="494307"/>
            </a:xfrm>
            <a:prstGeom prst="rect">
              <a:avLst/>
            </a:prstGeom>
          </p:spPr>
        </p:pic>
        <p:pic>
          <p:nvPicPr>
            <p:cNvPr id="9" name="Picture 8">
              <a:extLst>
                <a:ext uri="{FF2B5EF4-FFF2-40B4-BE49-F238E27FC236}">
                  <a16:creationId xmlns:a16="http://schemas.microsoft.com/office/drawing/2014/main" id="{AD652E37-828E-424C-B60E-F8DA2E7538F0}"/>
                </a:ext>
              </a:extLst>
            </p:cNvPr>
            <p:cNvPicPr>
              <a:picLocks noChangeAspect="1"/>
            </p:cNvPicPr>
            <p:nvPr/>
          </p:nvPicPr>
          <p:blipFill rotWithShape="1">
            <a:blip r:embed="rId5"/>
            <a:srcRect t="40446" b="20494"/>
            <a:stretch/>
          </p:blipFill>
          <p:spPr>
            <a:xfrm>
              <a:off x="692937" y="5944169"/>
              <a:ext cx="2906316" cy="625491"/>
            </a:xfrm>
            <a:prstGeom prst="rect">
              <a:avLst/>
            </a:prstGeom>
          </p:spPr>
        </p:pic>
      </p:grpSp>
      <p:grpSp>
        <p:nvGrpSpPr>
          <p:cNvPr id="7" name="Group 6">
            <a:extLst>
              <a:ext uri="{FF2B5EF4-FFF2-40B4-BE49-F238E27FC236}">
                <a16:creationId xmlns:a16="http://schemas.microsoft.com/office/drawing/2014/main" id="{8AE8AE7C-0C9A-A569-C328-065E907B67A6}"/>
              </a:ext>
            </a:extLst>
          </p:cNvPr>
          <p:cNvGrpSpPr/>
          <p:nvPr/>
        </p:nvGrpSpPr>
        <p:grpSpPr>
          <a:xfrm>
            <a:off x="4007585" y="3427139"/>
            <a:ext cx="2826374" cy="1853803"/>
            <a:chOff x="4180288" y="1842918"/>
            <a:chExt cx="2826374" cy="1853803"/>
          </a:xfrm>
        </p:grpSpPr>
        <p:pic>
          <p:nvPicPr>
            <p:cNvPr id="15" name="Picture 14">
              <a:extLst>
                <a:ext uri="{FF2B5EF4-FFF2-40B4-BE49-F238E27FC236}">
                  <a16:creationId xmlns:a16="http://schemas.microsoft.com/office/drawing/2014/main" id="{00FCA9DB-3E7D-4028-90E9-2ECBCA6E5C52}"/>
                </a:ext>
              </a:extLst>
            </p:cNvPr>
            <p:cNvPicPr>
              <a:picLocks noChangeAspect="1"/>
            </p:cNvPicPr>
            <p:nvPr/>
          </p:nvPicPr>
          <p:blipFill rotWithShape="1">
            <a:blip r:embed="rId6"/>
            <a:srcRect b="71573"/>
            <a:stretch/>
          </p:blipFill>
          <p:spPr>
            <a:xfrm>
              <a:off x="4180288" y="1842918"/>
              <a:ext cx="2826374" cy="580193"/>
            </a:xfrm>
            <a:prstGeom prst="rect">
              <a:avLst/>
            </a:prstGeom>
          </p:spPr>
        </p:pic>
        <p:pic>
          <p:nvPicPr>
            <p:cNvPr id="10" name="Picture 9">
              <a:extLst>
                <a:ext uri="{FF2B5EF4-FFF2-40B4-BE49-F238E27FC236}">
                  <a16:creationId xmlns:a16="http://schemas.microsoft.com/office/drawing/2014/main" id="{94F00C55-B214-44C7-BF70-72691B3DC9EA}"/>
                </a:ext>
              </a:extLst>
            </p:cNvPr>
            <p:cNvPicPr>
              <a:picLocks noChangeAspect="1"/>
            </p:cNvPicPr>
            <p:nvPr/>
          </p:nvPicPr>
          <p:blipFill rotWithShape="1">
            <a:blip r:embed="rId6"/>
            <a:srcRect t="36233"/>
            <a:stretch/>
          </p:blipFill>
          <p:spPr>
            <a:xfrm>
              <a:off x="4183124" y="2482571"/>
              <a:ext cx="2636761" cy="1214150"/>
            </a:xfrm>
            <a:prstGeom prst="rect">
              <a:avLst/>
            </a:prstGeom>
          </p:spPr>
        </p:pic>
      </p:grpSp>
      <p:grpSp>
        <p:nvGrpSpPr>
          <p:cNvPr id="6" name="Group 5">
            <a:extLst>
              <a:ext uri="{FF2B5EF4-FFF2-40B4-BE49-F238E27FC236}">
                <a16:creationId xmlns:a16="http://schemas.microsoft.com/office/drawing/2014/main" id="{1E1DE119-E3D8-B5EF-0A1B-62D5ECF5C242}"/>
              </a:ext>
            </a:extLst>
          </p:cNvPr>
          <p:cNvGrpSpPr/>
          <p:nvPr/>
        </p:nvGrpSpPr>
        <p:grpSpPr>
          <a:xfrm>
            <a:off x="7024691" y="1915115"/>
            <a:ext cx="3234191" cy="1963898"/>
            <a:chOff x="12863647" y="4276076"/>
            <a:chExt cx="3234191" cy="1963898"/>
          </a:xfrm>
        </p:grpSpPr>
        <p:pic>
          <p:nvPicPr>
            <p:cNvPr id="18" name="Picture 17">
              <a:extLst>
                <a:ext uri="{FF2B5EF4-FFF2-40B4-BE49-F238E27FC236}">
                  <a16:creationId xmlns:a16="http://schemas.microsoft.com/office/drawing/2014/main" id="{2CBDE8BD-C61B-4B20-A404-1396BAEC0941}"/>
                </a:ext>
              </a:extLst>
            </p:cNvPr>
            <p:cNvPicPr>
              <a:picLocks noChangeAspect="1"/>
            </p:cNvPicPr>
            <p:nvPr/>
          </p:nvPicPr>
          <p:blipFill rotWithShape="1">
            <a:blip r:embed="rId7"/>
            <a:srcRect t="1720" r="43861" b="74472"/>
            <a:stretch/>
          </p:blipFill>
          <p:spPr>
            <a:xfrm>
              <a:off x="12884937" y="4276076"/>
              <a:ext cx="1767127" cy="505215"/>
            </a:xfrm>
            <a:prstGeom prst="rect">
              <a:avLst/>
            </a:prstGeom>
          </p:spPr>
        </p:pic>
        <p:pic>
          <p:nvPicPr>
            <p:cNvPr id="11" name="Picture 10">
              <a:extLst>
                <a:ext uri="{FF2B5EF4-FFF2-40B4-BE49-F238E27FC236}">
                  <a16:creationId xmlns:a16="http://schemas.microsoft.com/office/drawing/2014/main" id="{5590C811-5059-44DF-B37C-79BA1CEF4844}"/>
                </a:ext>
              </a:extLst>
            </p:cNvPr>
            <p:cNvPicPr>
              <a:picLocks noChangeAspect="1"/>
            </p:cNvPicPr>
            <p:nvPr/>
          </p:nvPicPr>
          <p:blipFill rotWithShape="1">
            <a:blip r:embed="rId7"/>
            <a:srcRect t="32506" b="3086"/>
            <a:stretch/>
          </p:blipFill>
          <p:spPr>
            <a:xfrm>
              <a:off x="12863647" y="4835713"/>
              <a:ext cx="3234191" cy="1404261"/>
            </a:xfrm>
            <a:prstGeom prst="rect">
              <a:avLst/>
            </a:prstGeom>
          </p:spPr>
        </p:pic>
      </p:grpSp>
      <p:pic>
        <p:nvPicPr>
          <p:cNvPr id="26" name="Picture 25">
            <a:extLst>
              <a:ext uri="{FF2B5EF4-FFF2-40B4-BE49-F238E27FC236}">
                <a16:creationId xmlns:a16="http://schemas.microsoft.com/office/drawing/2014/main" id="{881A80EA-D5CC-6654-0FEB-9BD0FD8158E9}"/>
              </a:ext>
            </a:extLst>
          </p:cNvPr>
          <p:cNvPicPr>
            <a:picLocks noChangeAspect="1"/>
          </p:cNvPicPr>
          <p:nvPr/>
        </p:nvPicPr>
        <p:blipFill>
          <a:blip r:embed="rId8"/>
          <a:srcRect/>
          <a:stretch/>
        </p:blipFill>
        <p:spPr>
          <a:xfrm>
            <a:off x="616288" y="5698526"/>
            <a:ext cx="702199" cy="702199"/>
          </a:xfrm>
          <a:prstGeom prst="rect">
            <a:avLst/>
          </a:prstGeom>
        </p:spPr>
      </p:pic>
      <p:sp>
        <p:nvSpPr>
          <p:cNvPr id="27" name="Page Number - Blue">
            <a:extLst>
              <a:ext uri="{FF2B5EF4-FFF2-40B4-BE49-F238E27FC236}">
                <a16:creationId xmlns:a16="http://schemas.microsoft.com/office/drawing/2014/main" id="{0436860A-4273-4637-3DEA-2FC2938E5880}"/>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9</a:t>
            </a:fld>
            <a:endParaRPr kumimoji="0" lang="en-US" sz="1000" b="0" i="0" u="none" strike="noStrike" kern="1200" cap="none" spc="0" normalizeH="0" baseline="0" noProof="0">
              <a:ln>
                <a:noFill/>
              </a:ln>
              <a:solidFill>
                <a:prstClr val="white"/>
              </a:solidFill>
              <a:effectLst/>
              <a:uLnTx/>
              <a:uFillTx/>
              <a:latin typeface="Arial" charset="0"/>
              <a:ea typeface="ヒラギノ角ゴ Pro W3" charset="0"/>
            </a:endParaRPr>
          </a:p>
        </p:txBody>
      </p:sp>
    </p:spTree>
    <p:extLst>
      <p:ext uri="{BB962C8B-B14F-4D97-AF65-F5344CB8AC3E}">
        <p14:creationId xmlns:p14="http://schemas.microsoft.com/office/powerpoint/2010/main" val="2811183212"/>
      </p:ext>
    </p:extLst>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MASTER SLIDE - BLAN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Whit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9938</TotalTime>
  <Words>1338</Words>
  <Application>Microsoft Office PowerPoint</Application>
  <PresentationFormat>Widescreen</PresentationFormat>
  <Paragraphs>151</Paragraphs>
  <Slides>16</Slides>
  <Notes>14</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16</vt:i4>
      </vt:variant>
    </vt:vector>
  </HeadingPairs>
  <TitlesOfParts>
    <vt:vector size="28" baseType="lpstr">
      <vt:lpstr>Arial</vt:lpstr>
      <vt:lpstr>Arial Hebrew Scholar</vt:lpstr>
      <vt:lpstr>Calibri</vt:lpstr>
      <vt:lpstr>Helvetica</vt:lpstr>
      <vt:lpstr>Helvetica Neue</vt:lpstr>
      <vt:lpstr>Open Sans</vt:lpstr>
      <vt:lpstr>Segoe UI</vt:lpstr>
      <vt:lpstr>Segoe UI Semibold</vt:lpstr>
      <vt:lpstr>MASTER SLIDE - BLANK</vt:lpstr>
      <vt:lpstr>Blue Page Number</vt:lpstr>
      <vt:lpstr>White Page Number</vt:lpstr>
      <vt:lpstr>No Page Number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Lynch, Jason</dc:creator>
  <cp:lastModifiedBy>Barsema, Cheryl</cp:lastModifiedBy>
  <cp:revision>264</cp:revision>
  <cp:lastPrinted>2019-06-19T16:24:35Z</cp:lastPrinted>
  <dcterms:created xsi:type="dcterms:W3CDTF">2018-11-12T16:45:52Z</dcterms:created>
  <dcterms:modified xsi:type="dcterms:W3CDTF">2022-07-12T15:04:59Z</dcterms:modified>
</cp:coreProperties>
</file>