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it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272" y="2313484"/>
            <a:ext cx="8262361" cy="1360903"/>
          </a:xfrm>
        </p:spPr>
        <p:txBody>
          <a:bodyPr>
            <a:noAutofit/>
          </a:bodyPr>
          <a:lstStyle/>
          <a:p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Coordinatore distrettuale</a:t>
            </a:r>
            <a:b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del Global Extension Team (GET)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000" dirty="0">
                <a:solidFill>
                  <a:srgbClr val="00338D"/>
                </a:solidFill>
                <a:latin typeface="Helvetica Neue"/>
              </a:rPr>
              <a:t>Perché l’omologazione di club è importante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L’omologazione di club porta alla crescita associativa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it-IT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Il 94% dei distretti che hanno raggiunto o superato il loro obiettivo di crescita associativa hanno anche raggiunto o superato il loro obiettivo riferito allo sviluppo di nuovi club.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it-IT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 soci fondatori costituiscono il 60% di tutti i soci nuovi.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it-IT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Aumentando la membership, i club possono svolgere più service e avere una sicurezza finanziaria.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 club vengono cancellati e vi è la necessità di sostituirli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it-IT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Come si prospetta essere il tuo distretto fra 10 anni senza nuovi club?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900" dirty="0">
                <a:solidFill>
                  <a:schemeClr val="bg1"/>
                </a:solidFill>
                <a:latin typeface="Arial"/>
                <a:cs typeface="Arial"/>
              </a:rPr>
              <a:t>Il coordinatore distrettuale GET è una posizione facoltativa all’interno del GAT distrettuale dedicata esclusivamente all’omologazione di club. Separa le responsabilità di omologare nuovi club dal coordinatore GMT.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it-IT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cosa può fare un coordinatore GET per te?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Competenza nell’omologare nuovi club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chemeClr val="bg1"/>
                </a:solidFill>
              </a:rPr>
              <a:t>Esperto di normativa, pratiche migliori e strategia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chemeClr val="bg1"/>
                </a:solidFill>
              </a:rPr>
              <a:t>Risponde alle domande e fornisce una guida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Team building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chemeClr val="bg1"/>
                </a:solidFill>
              </a:rPr>
              <a:t>Seleziona e prepara un team per formare nuovi club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Pianificazione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chemeClr val="bg1"/>
                </a:solidFill>
              </a:rPr>
              <a:t>Individua le opportunità per nuovi club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chemeClr val="bg1"/>
                </a:solidFill>
              </a:rPr>
              <a:t>Sviluppa strategie coese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Gestisce il processo per l’invio della domanda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chemeClr val="bg1"/>
                </a:solidFill>
              </a:rPr>
              <a:t>Verifica che le domande siano complete, precise e puntuali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rgbClr val="55565A"/>
                </a:solidFill>
              </a:rPr>
              <a:t>Mostra che l’omologazione di nuovi club è una priorità del distretto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rgbClr val="55565A"/>
                </a:solidFill>
              </a:rPr>
              <a:t>Aumenta la capacità del tuo distretto di formare un certo numero di club ogni anno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1900" dirty="0">
                <a:solidFill>
                  <a:srgbClr val="55565A"/>
                </a:solidFill>
              </a:rPr>
              <a:t>Permette al coordinatore GMT di focalizzarsi nell’immissione di nuovi soci e fornire un’ottima esperienza di club ai soci esistenti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dirty="0">
                <a:solidFill>
                  <a:srgbClr val="00338D"/>
                </a:solidFill>
              </a:rPr>
              <a:t>Benefici dell’avere un coordinatore GET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it-IT" sz="4000" dirty="0">
                <a:solidFill>
                  <a:schemeClr val="bg1"/>
                </a:solidFill>
              </a:rPr>
              <a:t>Che cosa stai cercando?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Lions Guida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Past Coordinatore GMT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Socio Fondatore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Una persona con la passione per lo sviluppo di nuovi club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it-IT" dirty="0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Pagina web “Costituire un nuovo club”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Corsi nel Centro di formazione Lions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it-IT" dirty="0">
                <a:solidFill>
                  <a:schemeClr val="bg1"/>
                </a:solidFill>
                <a:latin typeface="Arial"/>
                <a:cs typeface="Arial"/>
              </a:rPr>
              <a:t>Email trimestrali dalla Divisione Soci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Risorse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it-IT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it-IT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Domande?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320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276</cp:revision>
  <dcterms:created xsi:type="dcterms:W3CDTF">2022-03-24T21:28:49Z</dcterms:created>
  <dcterms:modified xsi:type="dcterms:W3CDTF">2022-06-13T14:10:14Z</dcterms:modified>
</cp:coreProperties>
</file>