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2" r:id="rId3"/>
  </p:sldMasterIdLst>
  <p:notesMasterIdLst>
    <p:notesMasterId r:id="rId16"/>
  </p:notesMasterIdLst>
  <p:sldIdLst>
    <p:sldId id="873" r:id="rId4"/>
    <p:sldId id="1501" r:id="rId5"/>
    <p:sldId id="1112" r:id="rId6"/>
    <p:sldId id="1475" r:id="rId7"/>
    <p:sldId id="1545" r:id="rId8"/>
    <p:sldId id="1480" r:id="rId9"/>
    <p:sldId id="1515" r:id="rId10"/>
    <p:sldId id="2134806591" r:id="rId11"/>
    <p:sldId id="2134806592" r:id="rId12"/>
    <p:sldId id="2134806593" r:id="rId13"/>
    <p:sldId id="1497" r:id="rId14"/>
    <p:sldId id="9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6888738-EE28-B73F-250D-7B90D0BC7EF5}" name="Lucas, Justin" initials="LJ" userId="S::JLucas@lionsclubs.org::e9b607f7-214d-46b8-a299-86411fb9e7de" providerId="AD"/>
  <p188:author id="{78BEE9DB-AE22-414C-93DA-C0EFCF28B7BB}" name="Justin Lucas" initials="JL" userId="7xUNzwv5vVm79yF62fIGP9ciCWeYKOk7joi3urEKIK0="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21304D"/>
    <a:srgbClr val="4553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62621" autoAdjust="0"/>
  </p:normalViewPr>
  <p:slideViewPr>
    <p:cSldViewPr snapToGrid="0">
      <p:cViewPr varScale="1">
        <p:scale>
          <a:sx n="45" d="100"/>
          <a:sy n="45" d="100"/>
        </p:scale>
        <p:origin x="1098"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49394-B8AF-4BFD-B4FC-C61E55B42168}"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F383-6974-49E4-8A2F-B9B03E7D2AA9}" type="slidenum">
              <a:rPr lang="en-US" smtClean="0"/>
              <a:t>‹#›</a:t>
            </a:fld>
            <a:endParaRPr lang="en-US"/>
          </a:p>
        </p:txBody>
      </p:sp>
    </p:spTree>
    <p:extLst>
      <p:ext uri="{BB962C8B-B14F-4D97-AF65-F5344CB8AC3E}">
        <p14:creationId xmlns:p14="http://schemas.microsoft.com/office/powerpoint/2010/main" val="363794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800" b="0" i="0" u="none" strike="noStrike" baseline="0" dirty="0">
                <a:solidFill>
                  <a:srgbClr val="FFFFFF"/>
                </a:solidFill>
                <a:latin typeface="HelveticaNeueLT Std Lt"/>
                <a:ea typeface="MS Mincho"/>
              </a:rPr>
              <a:t>クラブ支部は、地域社会に貢献したいと願う少人数のグループをまとめることで、新たな地域や活動</a:t>
            </a:r>
            <a:r>
              <a:rPr lang="ja-JP" altLang="en-US" sz="1800" b="0" i="0" u="none" strike="noStrike" baseline="0" dirty="0">
                <a:solidFill>
                  <a:srgbClr val="FFFFFF"/>
                </a:solidFill>
                <a:latin typeface="HelveticaNeueLT Std Lt"/>
                <a:ea typeface="MS Mincho"/>
              </a:rPr>
              <a:t>への</a:t>
            </a:r>
            <a:r>
              <a:rPr lang="ja-JP" altLang="en-US" sz="1800" b="0" i="0" u="none" strike="noStrike" baseline="0" dirty="0">
                <a:solidFill>
                  <a:srgbClr val="FFFFFF"/>
                </a:solidFill>
                <a:latin typeface="HelveticaNeueLT Std Lt"/>
                <a:ea typeface="+mn-ea"/>
              </a:rPr>
              <a:t>クラブの進</a:t>
            </a:r>
            <a:r>
              <a:rPr lang="ja-JP" altLang="en-US" sz="1800" b="0" i="0" u="none" strike="noStrike" baseline="0" dirty="0">
                <a:solidFill>
                  <a:srgbClr val="FFFFFF"/>
                </a:solidFill>
                <a:latin typeface="HelveticaNeueLT Std Lt"/>
                <a:ea typeface="MS Mincho"/>
              </a:rPr>
              <a:t>出を</a:t>
            </a:r>
            <a:r>
              <a:rPr lang="ja-JP" sz="1800" b="0" i="0" u="none" strike="noStrike" baseline="0" dirty="0">
                <a:solidFill>
                  <a:srgbClr val="FFFFFF"/>
                </a:solidFill>
                <a:latin typeface="HelveticaNeueLT Std Lt"/>
                <a:ea typeface="MS Mincho"/>
              </a:rPr>
              <a:t>可能にします。</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4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2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7F383-6974-49E4-8A2F-B9B03E7D2AA9}" type="slidenum">
              <a:rPr lang="en-US" smtClean="0"/>
              <a:t>12</a:t>
            </a:fld>
            <a:endParaRPr lang="en-US"/>
          </a:p>
        </p:txBody>
      </p:sp>
    </p:spTree>
    <p:extLst>
      <p:ext uri="{BB962C8B-B14F-4D97-AF65-F5344CB8AC3E}">
        <p14:creationId xmlns:p14="http://schemas.microsoft.com/office/powerpoint/2010/main" val="82371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440308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8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ja-JP" dirty="0">
                <a:solidFill>
                  <a:srgbClr val="0E101A"/>
                </a:solidFill>
                <a:effectLst/>
              </a:rPr>
              <a:t>どういった</a:t>
            </a:r>
            <a:r>
              <a:rPr lang="ja-JP" altLang="en-US" dirty="0">
                <a:solidFill>
                  <a:srgbClr val="0E101A"/>
                </a:solidFill>
                <a:effectLst/>
              </a:rPr>
              <a:t>タイプ</a:t>
            </a:r>
            <a:r>
              <a:rPr lang="ja-JP" dirty="0">
                <a:solidFill>
                  <a:srgbClr val="0E101A"/>
                </a:solidFill>
                <a:effectLst/>
              </a:rPr>
              <a:t>のクラブ支部を結成でき</a:t>
            </a:r>
            <a:r>
              <a:rPr lang="ja-JP" altLang="en-US" dirty="0">
                <a:solidFill>
                  <a:srgbClr val="0E101A"/>
                </a:solidFill>
                <a:effectLst/>
              </a:rPr>
              <a:t>るでしょうか？次はその一例です</a:t>
            </a:r>
            <a:r>
              <a:rPr lang="ja-JP" dirty="0">
                <a:solidFill>
                  <a:srgbClr val="0E101A"/>
                </a:solidFill>
                <a:effectLst/>
              </a:rPr>
              <a:t>。</a:t>
            </a:r>
          </a:p>
          <a:p>
            <a:pPr lvl="1">
              <a:spcBef>
                <a:spcPts val="0"/>
              </a:spcBef>
              <a:spcAft>
                <a:spcPts val="0"/>
              </a:spcAft>
              <a:buFont typeface="Arial" panose="020B0604020202020204" pitchFamily="34" charset="0"/>
              <a:buChar char="•"/>
            </a:pPr>
            <a:r>
              <a:rPr lang="ja-JP" dirty="0">
                <a:solidFill>
                  <a:srgbClr val="0E101A"/>
                </a:solidFill>
                <a:effectLst/>
              </a:rPr>
              <a:t>家族クラブ支部。親族（兄弟姉妹、子ども、ひ孫、姪、甥）</a:t>
            </a:r>
            <a:r>
              <a:rPr lang="ja-JP" altLang="en-US" dirty="0">
                <a:solidFill>
                  <a:srgbClr val="0E101A"/>
                </a:solidFill>
                <a:effectLst/>
              </a:rPr>
              <a:t>から成る支部を結成できます。</a:t>
            </a:r>
            <a:endParaRPr lang="ja-JP" dirty="0">
              <a:solidFill>
                <a:srgbClr val="0E101A"/>
              </a:solidFill>
              <a:effectLst/>
            </a:endParaRPr>
          </a:p>
          <a:p>
            <a:pPr lvl="1">
              <a:spcBef>
                <a:spcPts val="0"/>
              </a:spcBef>
              <a:spcAft>
                <a:spcPts val="0"/>
              </a:spcAft>
              <a:buFont typeface="Arial" panose="020B0604020202020204" pitchFamily="34" charset="0"/>
              <a:buChar char="•"/>
            </a:pPr>
            <a:r>
              <a:rPr lang="ja-JP" altLang="en-US" dirty="0">
                <a:solidFill>
                  <a:srgbClr val="0E101A"/>
                </a:solidFill>
                <a:effectLst/>
              </a:rPr>
              <a:t>若い職業人のクラブ支部。キャリアを積み始めた若手社会人で構成されます</a:t>
            </a:r>
            <a:r>
              <a:rPr lang="ja-JP" dirty="0">
                <a:solidFill>
                  <a:srgbClr val="0E101A"/>
                </a:solidFill>
                <a:effectLst/>
              </a:rPr>
              <a:t>。</a:t>
            </a:r>
          </a:p>
          <a:p>
            <a:pPr lvl="1">
              <a:spcBef>
                <a:spcPts val="0"/>
              </a:spcBef>
              <a:spcAft>
                <a:spcPts val="0"/>
              </a:spcAft>
              <a:buFont typeface="Arial" panose="020B0604020202020204" pitchFamily="34" charset="0"/>
              <a:buChar char="•"/>
            </a:pPr>
            <a:r>
              <a:rPr lang="ja-JP" altLang="en-US" dirty="0">
                <a:solidFill>
                  <a:srgbClr val="0E101A"/>
                </a:solidFill>
                <a:effectLst/>
              </a:rPr>
              <a:t>レオライオン・クラブ支部は、ライオンズとして奉仕を続けたいと願う元レオを対象に結成できます</a:t>
            </a:r>
            <a:r>
              <a:rPr lang="ja-JP" dirty="0">
                <a:solidFill>
                  <a:srgbClr val="0E101A"/>
                </a:solidFill>
                <a:effectLst/>
              </a:rPr>
              <a:t>。 </a:t>
            </a:r>
          </a:p>
          <a:p>
            <a:pPr lvl="1">
              <a:spcBef>
                <a:spcPts val="0"/>
              </a:spcBef>
              <a:spcAft>
                <a:spcPts val="0"/>
              </a:spcAft>
              <a:buFont typeface="Arial" panose="020B0604020202020204" pitchFamily="34" charset="0"/>
              <a:buChar char="•"/>
            </a:pPr>
            <a:r>
              <a:rPr lang="ja-JP" altLang="en-US" dirty="0">
                <a:solidFill>
                  <a:srgbClr val="0E101A"/>
                </a:solidFill>
                <a:effectLst/>
              </a:rPr>
              <a:t>地域にあるグループで構成されるクラブ支部 </a:t>
            </a:r>
            <a:r>
              <a:rPr lang="en-US" altLang="ja-JP" dirty="0">
                <a:solidFill>
                  <a:srgbClr val="0E101A"/>
                </a:solidFill>
                <a:effectLst/>
              </a:rPr>
              <a:t>― </a:t>
            </a:r>
            <a:r>
              <a:rPr lang="ja-JP" altLang="en-US" dirty="0">
                <a:solidFill>
                  <a:srgbClr val="0E101A"/>
                </a:solidFill>
                <a:effectLst/>
              </a:rPr>
              <a:t>商工会議所、各種同好会、地元の</a:t>
            </a:r>
            <a:r>
              <a:rPr lang="en-US" altLang="ja-JP" dirty="0">
                <a:solidFill>
                  <a:srgbClr val="0E101A"/>
                </a:solidFill>
                <a:effectLst/>
              </a:rPr>
              <a:t>PTA</a:t>
            </a:r>
            <a:r>
              <a:rPr lang="ja-JP" altLang="en-US" dirty="0">
                <a:solidFill>
                  <a:srgbClr val="0E101A"/>
                </a:solidFill>
                <a:effectLst/>
              </a:rPr>
              <a:t>、その他地域に根差した組織のメンバーなど、地域社会に存在するグループで結成できます。</a:t>
            </a:r>
            <a:endParaRPr lang="ja-JP" dirty="0">
              <a:solidFill>
                <a:srgbClr val="0E101A"/>
              </a:solidFill>
              <a:effectLst/>
            </a:endParaRPr>
          </a:p>
          <a:p>
            <a:pPr lvl="1">
              <a:spcBef>
                <a:spcPts val="0"/>
              </a:spcBef>
              <a:spcAft>
                <a:spcPts val="0"/>
              </a:spcAft>
              <a:buFont typeface="Arial" panose="020B0604020202020204" pitchFamily="34" charset="0"/>
              <a:buChar char="•"/>
            </a:pPr>
            <a:r>
              <a:rPr lang="ja-JP" dirty="0">
                <a:solidFill>
                  <a:srgbClr val="0E101A"/>
                </a:solidFill>
                <a:effectLst/>
              </a:rPr>
              <a:t>バーチャルクラブ支部 ― モバイルプラットフォーム、ソーシャルメディアのコミュニティグループ、Eメール、または、GoogleハングアウトやZoomなどのオンライン会議アプリを介してオンライン上で集まることを好む人々</a:t>
            </a:r>
            <a:r>
              <a:rPr lang="ja-JP" altLang="en-US" dirty="0">
                <a:solidFill>
                  <a:srgbClr val="0E101A"/>
                </a:solidFill>
                <a:effectLst/>
              </a:rPr>
              <a:t>を対象に結成できます</a:t>
            </a:r>
            <a:r>
              <a:rPr lang="ja-JP" dirty="0">
                <a:solidFill>
                  <a:srgbClr val="0E101A"/>
                </a:solidFill>
                <a:effectLst/>
              </a:rPr>
              <a:t>。</a:t>
            </a:r>
          </a:p>
          <a:p>
            <a:pPr lvl="1">
              <a:spcBef>
                <a:spcPts val="0"/>
              </a:spcBef>
              <a:spcAft>
                <a:spcPts val="0"/>
              </a:spcAft>
              <a:buFont typeface="Arial" panose="020B0604020202020204" pitchFamily="34" charset="0"/>
              <a:buChar char="•"/>
            </a:pPr>
            <a:r>
              <a:rPr lang="ja-JP" altLang="en-US" dirty="0">
                <a:solidFill>
                  <a:srgbClr val="0E101A"/>
                </a:solidFill>
                <a:effectLst/>
              </a:rPr>
              <a:t>文化を軸としたクラブ支部は、共通の地域</a:t>
            </a:r>
            <a:r>
              <a:rPr lang="en-US" altLang="ja-JP" dirty="0">
                <a:solidFill>
                  <a:srgbClr val="0E101A"/>
                </a:solidFill>
                <a:effectLst/>
              </a:rPr>
              <a:t>/</a:t>
            </a:r>
            <a:r>
              <a:rPr lang="ja-JP" altLang="en-US" dirty="0">
                <a:solidFill>
                  <a:srgbClr val="0E101A"/>
                </a:solidFill>
                <a:effectLst/>
              </a:rPr>
              <a:t>言語背景を持ち、その地域社会に奉仕することに関心がある特定のコミュニティグループから成ります。</a:t>
            </a:r>
            <a:endParaRPr lang="ja-JP" dirty="0">
              <a:solidFill>
                <a:srgbClr val="0E101A"/>
              </a:solidFill>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661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ja-JP"/>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8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9653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426069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48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4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393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1463-6C7A-4E35-B46C-B9C538C67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182BC-1514-404F-B151-72AA9F1E85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AD5F66-C231-40C5-BB7B-35A1A9257D9B}"/>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5" name="Footer Placeholder 4">
            <a:extLst>
              <a:ext uri="{FF2B5EF4-FFF2-40B4-BE49-F238E27FC236}">
                <a16:creationId xmlns:a16="http://schemas.microsoft.com/office/drawing/2014/main" id="{BAF6F4A9-BC6B-4357-BA1D-A681AA83F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BFA21-502D-45A8-84D1-2B169510F3E6}"/>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01025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CE33-AE64-4A93-B888-1BD4189EF3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914CA-6E3B-4294-941E-86A4F083F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5D96B-4C64-4CC3-AB03-6766A03D39E4}"/>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5" name="Footer Placeholder 4">
            <a:extLst>
              <a:ext uri="{FF2B5EF4-FFF2-40B4-BE49-F238E27FC236}">
                <a16:creationId xmlns:a16="http://schemas.microsoft.com/office/drawing/2014/main" id="{61AB2030-D6B1-4AC5-A71A-A40D88DD5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9A4BA-5D1D-4CD4-8629-07C53CD4D63F}"/>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53652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C8412-8846-4C35-A5DA-CEE1A91A99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96A48-7549-4284-829F-B42DD90A08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D5784-4BF7-40D2-96BB-CED541C68333}"/>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5" name="Footer Placeholder 4">
            <a:extLst>
              <a:ext uri="{FF2B5EF4-FFF2-40B4-BE49-F238E27FC236}">
                <a16:creationId xmlns:a16="http://schemas.microsoft.com/office/drawing/2014/main" id="{F3490709-059C-4E8B-A50B-47A394AC9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CF1CD-C787-486E-8B39-AFF907004E2C}"/>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125733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8554326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95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669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wide photo, 4 parts">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320271"/>
            <a:ext cx="12192000" cy="2286000"/>
          </a:xfrm>
          <a:solidFill>
            <a:schemeClr val="bg2"/>
          </a:solidFill>
        </p:spPr>
        <p:txBody>
          <a:bodyPr tIns="548640">
            <a:normAutofit/>
          </a:bodyPr>
          <a:lstStyle>
            <a:lvl1pPr marL="0" indent="0" algn="ctr">
              <a:buNone/>
              <a:defRPr sz="2000"/>
            </a:lvl1pPr>
          </a:lstStyle>
          <a:p>
            <a:endParaRPr lang="en-US"/>
          </a:p>
        </p:txBody>
      </p:sp>
      <p:grpSp>
        <p:nvGrpSpPr>
          <p:cNvPr id="8" name="Group 7"/>
          <p:cNvGrpSpPr/>
          <p:nvPr userDrawn="1"/>
        </p:nvGrpSpPr>
        <p:grpSpPr>
          <a:xfrm>
            <a:off x="3016838" y="3816753"/>
            <a:ext cx="6149423" cy="1770987"/>
            <a:chOff x="3620205" y="4223628"/>
            <a:chExt cx="7379308" cy="2481660"/>
          </a:xfrm>
        </p:grpSpPr>
        <p:cxnSp>
          <p:nvCxnSpPr>
            <p:cNvPr id="9" name="Straight Connector 8"/>
            <p:cNvCxnSpPr/>
            <p:nvPr/>
          </p:nvCxnSpPr>
          <p:spPr>
            <a:xfrm>
              <a:off x="3620205"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30699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9951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 Placeholder 40"/>
          <p:cNvSpPr>
            <a:spLocks noGrp="1"/>
          </p:cNvSpPr>
          <p:nvPr>
            <p:ph type="body" sz="quarter" idx="20"/>
          </p:nvPr>
        </p:nvSpPr>
        <p:spPr>
          <a:xfrm>
            <a:off x="102455"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2" name="Text Placeholder 40"/>
          <p:cNvSpPr>
            <a:spLocks noGrp="1"/>
          </p:cNvSpPr>
          <p:nvPr>
            <p:ph type="body" sz="quarter" idx="21"/>
          </p:nvPr>
        </p:nvSpPr>
        <p:spPr>
          <a:xfrm>
            <a:off x="318280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3" name="Text Placeholder 40"/>
          <p:cNvSpPr>
            <a:spLocks noGrp="1"/>
          </p:cNvSpPr>
          <p:nvPr>
            <p:ph type="body" sz="quarter" idx="22"/>
          </p:nvPr>
        </p:nvSpPr>
        <p:spPr>
          <a:xfrm>
            <a:off x="626883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4" name="Text Placeholder 40"/>
          <p:cNvSpPr>
            <a:spLocks noGrp="1"/>
          </p:cNvSpPr>
          <p:nvPr>
            <p:ph type="body" sz="quarter" idx="23"/>
          </p:nvPr>
        </p:nvSpPr>
        <p:spPr>
          <a:xfrm>
            <a:off x="9345938"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13231451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Full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633F9F-77BF-C144-BDE2-5ED3D34C3947}"/>
              </a:ext>
            </a:extLst>
          </p:cNvPr>
          <p:cNvSpPr>
            <a:spLocks noGrp="1"/>
          </p:cNvSpPr>
          <p:nvPr>
            <p:ph type="pic" sz="quarter" idx="11" hasCustomPrompt="1"/>
          </p:nvPr>
        </p:nvSpPr>
        <p:spPr>
          <a:xfrm>
            <a:off x="0" y="0"/>
            <a:ext cx="12192000" cy="6858000"/>
          </a:xfrm>
          <a:solidFill>
            <a:schemeClr val="bg1">
              <a:lumMod val="95000"/>
            </a:schemeClr>
          </a:solidFill>
        </p:spPr>
        <p:txBody>
          <a:bodyPr bIns="1005840" anchor="ctr">
            <a:normAutofit/>
          </a:bodyPr>
          <a:lstStyle>
            <a:lvl1pPr marL="0" indent="0" algn="ctr">
              <a:buNone/>
              <a:defRPr sz="1600"/>
            </a:lvl1pPr>
          </a:lstStyle>
          <a:p>
            <a:r>
              <a:rPr lang="en-US" dirty="0"/>
              <a:t>Image</a:t>
            </a:r>
          </a:p>
        </p:txBody>
      </p:sp>
    </p:spTree>
    <p:extLst>
      <p:ext uri="{BB962C8B-B14F-4D97-AF65-F5344CB8AC3E}">
        <p14:creationId xmlns:p14="http://schemas.microsoft.com/office/powerpoint/2010/main" val="30486547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69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37308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75573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1C42-7421-4BD5-8BD7-BF5AD46CC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EFF6D-9ABA-455B-B848-ED061D8C4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B1D46-30D6-4DF4-9B74-C2F82ED7650D}"/>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5" name="Footer Placeholder 4">
            <a:extLst>
              <a:ext uri="{FF2B5EF4-FFF2-40B4-BE49-F238E27FC236}">
                <a16:creationId xmlns:a16="http://schemas.microsoft.com/office/drawing/2014/main" id="{AF29DF1B-C6F3-4CE5-92D1-3336A3E8F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67B6-90B9-446B-BB0B-1196B5DBD015}"/>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754029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757386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4861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764994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79409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22499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62852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491138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149514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00469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9482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D0A5-4813-49EC-9ADB-44DD569B8B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0DE027-F3B6-4B56-AF1D-F0C0ABA1D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E0C7E-1C54-49CA-A831-74C025F3095A}"/>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5" name="Footer Placeholder 4">
            <a:extLst>
              <a:ext uri="{FF2B5EF4-FFF2-40B4-BE49-F238E27FC236}">
                <a16:creationId xmlns:a16="http://schemas.microsoft.com/office/drawing/2014/main" id="{0918D25A-3800-4E64-A0F7-8AD6CCE46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C7EAD-25DA-4C1A-AF38-45F9A286DDF9}"/>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1432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44552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60903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2282842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Vision breaker Slide">
    <p:bg>
      <p:bgPr>
        <a:solidFill>
          <a:schemeClr val="bg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65121408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5FD972-74F9-423B-BCAB-F9F27FDDC9CD}" type="datetimeFigureOut">
              <a:rPr lang="en-US" smtClean="0"/>
              <a:t>8/15/2022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6765CD-2BAC-4018-A365-9F6F70F76EAE}" type="slidenum">
              <a:rPr lang="en-US" smtClean="0"/>
              <a:t>‹#›</a:t>
            </a:fld>
            <a:endParaRPr lang="en-US" dirty="0"/>
          </a:p>
        </p:txBody>
      </p:sp>
    </p:spTree>
    <p:extLst>
      <p:ext uri="{BB962C8B-B14F-4D97-AF65-F5344CB8AC3E}">
        <p14:creationId xmlns:p14="http://schemas.microsoft.com/office/powerpoint/2010/main" val="758523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18D991-A658-0043-AB29-265FB30E7666}"/>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CDA2F72-4EA8-6D4A-BFB2-84062B278920}"/>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39203808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958413-8A5B-5142-993B-12C819BE0EEE}"/>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801EA269-B3E8-9A4F-B9ED-56B7A140C439}"/>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36528871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8B187B-C80F-9B43-A099-990310FAE82A}"/>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BBB0E497-248E-BB4C-8CD3-E7A60AB61C05}"/>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23860131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1DC4FB-701C-5943-8749-3EBEB04ACCA9}"/>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6024FA1D-AB20-914C-9052-6E1E93668BF0}"/>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40835518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F508-BECD-B14E-A6AA-AE920307C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A66C9E-942F-8146-B2DD-2E1035A37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E1F70A-E8C0-2845-B1EF-ADA7EBBC7117}"/>
              </a:ext>
            </a:extLst>
          </p:cNvPr>
          <p:cNvSpPr>
            <a:spLocks noGrp="1"/>
          </p:cNvSpPr>
          <p:nvPr>
            <p:ph type="dt" sz="half" idx="10"/>
          </p:nvPr>
        </p:nvSpPr>
        <p:spPr/>
        <p:txBody>
          <a:bodyPr/>
          <a:lstStyle/>
          <a:p>
            <a:fld id="{3B0FC421-F233-9742-A922-BE0497743F1C}" type="datetimeFigureOut">
              <a:rPr lang="en-US" smtClean="0"/>
              <a:t>8/15/2022</a:t>
            </a:fld>
            <a:endParaRPr lang="en-US"/>
          </a:p>
        </p:txBody>
      </p:sp>
      <p:sp>
        <p:nvSpPr>
          <p:cNvPr id="5" name="Footer Placeholder 4">
            <a:extLst>
              <a:ext uri="{FF2B5EF4-FFF2-40B4-BE49-F238E27FC236}">
                <a16:creationId xmlns:a16="http://schemas.microsoft.com/office/drawing/2014/main" id="{D6B2CB5C-40D1-CE4B-9C3A-8C5E1F7D4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0E6DE-1DE9-2443-AEA8-8254038B3D7E}"/>
              </a:ext>
            </a:extLst>
          </p:cNvPr>
          <p:cNvSpPr>
            <a:spLocks noGrp="1"/>
          </p:cNvSpPr>
          <p:nvPr>
            <p:ph type="sldNum" sz="quarter" idx="12"/>
          </p:nvPr>
        </p:nvSpPr>
        <p:spPr/>
        <p:txBody>
          <a:bodyPr/>
          <a:lstStyle/>
          <a:p>
            <a:fld id="{348787F5-7CEB-0B44-A2CC-0F46313C6E7F}" type="slidenum">
              <a:rPr lang="en-US" smtClean="0"/>
              <a:t>‹#›</a:t>
            </a:fld>
            <a:endParaRPr lang="en-US"/>
          </a:p>
        </p:txBody>
      </p:sp>
    </p:spTree>
    <p:extLst>
      <p:ext uri="{BB962C8B-B14F-4D97-AF65-F5344CB8AC3E}">
        <p14:creationId xmlns:p14="http://schemas.microsoft.com/office/powerpoint/2010/main" val="290354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A56A-CC3D-464D-A4AC-9FD9016C9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237A2-1EE4-480B-86A8-65030ACF9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8F64F9-A9A7-454E-8385-446DB4D060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ACF1E-18B4-45BB-8CD0-EF1F6A51E765}"/>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6" name="Footer Placeholder 5">
            <a:extLst>
              <a:ext uri="{FF2B5EF4-FFF2-40B4-BE49-F238E27FC236}">
                <a16:creationId xmlns:a16="http://schemas.microsoft.com/office/drawing/2014/main" id="{19F87E0F-61F6-460F-A060-F178D6BED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262F0-5F3B-4FF1-8ECA-579A91C456F2}"/>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831884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2485-F715-2545-A042-20E3326145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9793B-1ED8-9344-894B-CBBE54EC5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60757-816D-9546-A305-4DD07F27786A}"/>
              </a:ext>
            </a:extLst>
          </p:cNvPr>
          <p:cNvSpPr>
            <a:spLocks noGrp="1"/>
          </p:cNvSpPr>
          <p:nvPr>
            <p:ph type="dt" sz="half" idx="10"/>
          </p:nvPr>
        </p:nvSpPr>
        <p:spPr/>
        <p:txBody>
          <a:bodyPr/>
          <a:lstStyle/>
          <a:p>
            <a:fld id="{660AC915-F913-5747-A19E-8F1726F95D85}" type="datetimeFigureOut">
              <a:rPr lang="en-US" smtClean="0"/>
              <a:t>8/15/2022</a:t>
            </a:fld>
            <a:endParaRPr lang="en-US"/>
          </a:p>
        </p:txBody>
      </p:sp>
      <p:sp>
        <p:nvSpPr>
          <p:cNvPr id="5" name="Footer Placeholder 4">
            <a:extLst>
              <a:ext uri="{FF2B5EF4-FFF2-40B4-BE49-F238E27FC236}">
                <a16:creationId xmlns:a16="http://schemas.microsoft.com/office/drawing/2014/main" id="{AA54DEFD-A829-8F46-91CB-161EF8D8F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C02BB-08D8-8D4E-80A5-E4A4507FF5E7}"/>
              </a:ext>
            </a:extLst>
          </p:cNvPr>
          <p:cNvSpPr>
            <a:spLocks noGrp="1"/>
          </p:cNvSpPr>
          <p:nvPr>
            <p:ph type="sldNum" sz="quarter" idx="12"/>
          </p:nvPr>
        </p:nvSpPr>
        <p:spPr/>
        <p:txBody>
          <a:bodyPr/>
          <a:lstStyle/>
          <a:p>
            <a:fld id="{744768D0-8C1A-8642-B977-F049EFFBCDBF}" type="slidenum">
              <a:rPr lang="en-US" smtClean="0"/>
              <a:t>‹#›</a:t>
            </a:fld>
            <a:endParaRPr lang="en-US"/>
          </a:p>
        </p:txBody>
      </p:sp>
    </p:spTree>
    <p:extLst>
      <p:ext uri="{BB962C8B-B14F-4D97-AF65-F5344CB8AC3E}">
        <p14:creationId xmlns:p14="http://schemas.microsoft.com/office/powerpoint/2010/main" val="34275473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p15="http://schemas.microsoft.com/office/powerpoint/2012/main" xmlns="">
      <p:transition xmlns:p14="http://schemas.microsoft.com/office/powerpoint/2010/mai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CEE5-31EF-174B-AAC6-D328EDA681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DE3E4-958C-5D4F-B814-DFE946C82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E6A97-AE8A-CE4D-A25F-DDF906AC15D9}"/>
              </a:ext>
            </a:extLst>
          </p:cNvPr>
          <p:cNvSpPr>
            <a:spLocks noGrp="1"/>
          </p:cNvSpPr>
          <p:nvPr>
            <p:ph type="dt" sz="half" idx="10"/>
          </p:nvPr>
        </p:nvSpPr>
        <p:spPr/>
        <p:txBody>
          <a:bodyPr/>
          <a:lstStyle/>
          <a:p>
            <a:fld id="{660AC915-F913-5747-A19E-8F1726F95D85}" type="datetimeFigureOut">
              <a:rPr lang="en-US" smtClean="0"/>
              <a:t>8/15/2022</a:t>
            </a:fld>
            <a:endParaRPr lang="en-US"/>
          </a:p>
        </p:txBody>
      </p:sp>
      <p:sp>
        <p:nvSpPr>
          <p:cNvPr id="5" name="Footer Placeholder 4">
            <a:extLst>
              <a:ext uri="{FF2B5EF4-FFF2-40B4-BE49-F238E27FC236}">
                <a16:creationId xmlns:a16="http://schemas.microsoft.com/office/drawing/2014/main" id="{05510A77-7AAE-3F44-8867-B5C00E7A2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2D789-9C1B-7E47-A8C0-6C6E4F13F6ED}"/>
              </a:ext>
            </a:extLst>
          </p:cNvPr>
          <p:cNvSpPr>
            <a:spLocks noGrp="1"/>
          </p:cNvSpPr>
          <p:nvPr>
            <p:ph type="sldNum" sz="quarter" idx="12"/>
          </p:nvPr>
        </p:nvSpPr>
        <p:spPr/>
        <p:txBody>
          <a:bodyPr/>
          <a:lstStyle/>
          <a:p>
            <a:fld id="{744768D0-8C1A-8642-B977-F049EFFBCDBF}" type="slidenum">
              <a:rPr lang="en-US" smtClean="0"/>
              <a:t>‹#›</a:t>
            </a:fld>
            <a:endParaRPr lang="en-US"/>
          </a:p>
        </p:txBody>
      </p:sp>
    </p:spTree>
    <p:extLst>
      <p:ext uri="{BB962C8B-B14F-4D97-AF65-F5344CB8AC3E}">
        <p14:creationId xmlns:p14="http://schemas.microsoft.com/office/powerpoint/2010/main" val="22488549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p15="http://schemas.microsoft.com/office/powerpoint/2012/main" xmlns="">
      <p:transition xmlns:p14="http://schemas.microsoft.com/office/powerpoint/2010/mai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DEFE1D6-8F2C-1E4D-A7F5-364AAB0E784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C4952B4-0F6C-F042-908B-2B9EF5DEC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5CA3B-E764-C14C-BC43-AAB0B1B8B5CC}"/>
              </a:ext>
            </a:extLst>
          </p:cNvPr>
          <p:cNvSpPr>
            <a:spLocks noGrp="1"/>
          </p:cNvSpPr>
          <p:nvPr>
            <p:ph type="sldNum" sz="quarter" idx="12"/>
          </p:nvPr>
        </p:nvSpPr>
        <p:spPr/>
        <p:txBody>
          <a:bodyPr/>
          <a:lstStyle/>
          <a:p>
            <a:fld id="{1BFC8817-8303-0E4C-B3DA-CAEB0316DFAA}" type="slidenum">
              <a:rPr lang="en-US" smtClean="0"/>
              <a:t>‹#›</a:t>
            </a:fld>
            <a:endParaRPr lang="en-US"/>
          </a:p>
        </p:txBody>
      </p:sp>
    </p:spTree>
    <p:extLst>
      <p:ext uri="{BB962C8B-B14F-4D97-AF65-F5344CB8AC3E}">
        <p14:creationId xmlns:p14="http://schemas.microsoft.com/office/powerpoint/2010/main" val="720430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040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xmlns:p14="http://schemas.microsoft.com/office/powerpoint/2010/mai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Full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633F9F-77BF-C144-BDE2-5ED3D34C3947}"/>
              </a:ext>
            </a:extLst>
          </p:cNvPr>
          <p:cNvSpPr>
            <a:spLocks noGrp="1"/>
          </p:cNvSpPr>
          <p:nvPr>
            <p:ph type="pic" sz="quarter" idx="11" hasCustomPrompt="1"/>
          </p:nvPr>
        </p:nvSpPr>
        <p:spPr>
          <a:xfrm>
            <a:off x="0" y="0"/>
            <a:ext cx="12192000" cy="6858000"/>
          </a:xfrm>
          <a:solidFill>
            <a:schemeClr val="bg1">
              <a:lumMod val="95000"/>
            </a:schemeClr>
          </a:solidFill>
        </p:spPr>
        <p:txBody>
          <a:bodyPr bIns="1005840" anchor="ctr">
            <a:normAutofit/>
          </a:bodyPr>
          <a:lstStyle>
            <a:lvl1pPr marL="0" indent="0" algn="ctr">
              <a:buNone/>
              <a:defRPr sz="1600"/>
            </a:lvl1pPr>
          </a:lstStyle>
          <a:p>
            <a:r>
              <a:rPr lang="en-US" dirty="0"/>
              <a:t>Image</a:t>
            </a:r>
          </a:p>
        </p:txBody>
      </p:sp>
    </p:spTree>
    <p:extLst>
      <p:ext uri="{BB962C8B-B14F-4D97-AF65-F5344CB8AC3E}">
        <p14:creationId xmlns:p14="http://schemas.microsoft.com/office/powerpoint/2010/main" val="13772187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Yellow Block">
    <p:spTree>
      <p:nvGrpSpPr>
        <p:cNvPr id="1" name=""/>
        <p:cNvGrpSpPr/>
        <p:nvPr/>
      </p:nvGrpSpPr>
      <p:grpSpPr>
        <a:xfrm>
          <a:off x="0" y="0"/>
          <a:ext cx="0" cy="0"/>
          <a:chOff x="0" y="0"/>
          <a:chExt cx="0" cy="0"/>
        </a:xfrm>
      </p:grpSpPr>
      <p:sp>
        <p:nvSpPr>
          <p:cNvPr id="8" name="Picture Placeholder 20">
            <a:extLst>
              <a:ext uri="{FF2B5EF4-FFF2-40B4-BE49-F238E27FC236}">
                <a16:creationId xmlns:a16="http://schemas.microsoft.com/office/drawing/2014/main" id="{772B2235-EC6F-D641-B01C-70A1E83C02C5}"/>
              </a:ext>
            </a:extLst>
          </p:cNvPr>
          <p:cNvSpPr>
            <a:spLocks noGrp="1"/>
          </p:cNvSpPr>
          <p:nvPr>
            <p:ph type="pic" sz="quarter" idx="13"/>
          </p:nvPr>
        </p:nvSpPr>
        <p:spPr>
          <a:xfrm>
            <a:off x="7435121" y="228600"/>
            <a:ext cx="4524977" cy="6400800"/>
          </a:xfrm>
          <a:solidFill>
            <a:schemeClr val="bg2"/>
          </a:solidFill>
        </p:spPr>
        <p:txBody>
          <a:bodyPr lIns="0" tIns="0" rIns="0" bIns="731520" anchor="ctr">
            <a:normAutofit/>
          </a:bodyPr>
          <a:lstStyle>
            <a:lvl1pPr marL="0" indent="0" algn="ctr">
              <a:buNone/>
              <a:defRPr sz="1600"/>
            </a:lvl1pPr>
          </a:lstStyle>
          <a:p>
            <a:endParaRPr lang="en-US"/>
          </a:p>
        </p:txBody>
      </p:sp>
      <p:sp>
        <p:nvSpPr>
          <p:cNvPr id="7" name="Rectangle 6">
            <a:extLst>
              <a:ext uri="{FF2B5EF4-FFF2-40B4-BE49-F238E27FC236}">
                <a16:creationId xmlns:a16="http://schemas.microsoft.com/office/drawing/2014/main" id="{DE33A529-6E8F-9148-A3D1-432B3D6E350C}"/>
              </a:ext>
            </a:extLst>
          </p:cNvPr>
          <p:cNvSpPr/>
          <p:nvPr userDrawn="1"/>
        </p:nvSpPr>
        <p:spPr>
          <a:xfrm>
            <a:off x="284813" y="228600"/>
            <a:ext cx="6910466" cy="6400800"/>
          </a:xfrm>
          <a:prstGeom prst="rect">
            <a:avLst/>
          </a:prstGeom>
          <a:gradFill flip="none" rotWithShape="1">
            <a:gsLst>
              <a:gs pos="87000">
                <a:srgbClr val="FFC000">
                  <a:shade val="67500"/>
                  <a:satMod val="115000"/>
                  <a:lumMod val="56000"/>
                  <a:lumOff val="44000"/>
                </a:srgbClr>
              </a:gs>
              <a:gs pos="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468A1E-B954-544B-AFB8-86C39FBC22F9}"/>
              </a:ext>
            </a:extLst>
          </p:cNvPr>
          <p:cNvSpPr>
            <a:spLocks noGrp="1"/>
          </p:cNvSpPr>
          <p:nvPr>
            <p:ph type="title"/>
          </p:nvPr>
        </p:nvSpPr>
        <p:spPr>
          <a:xfrm>
            <a:off x="438162" y="432329"/>
            <a:ext cx="6491276" cy="739246"/>
          </a:xfrm>
        </p:spPr>
        <p:txBody>
          <a:bodyPr anchor="t"/>
          <a:lstStyle>
            <a:lvl1pPr>
              <a:defRPr b="1">
                <a:solidFill>
                  <a:srgbClr val="0047B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1DEFE1D6-8F2C-1E4D-A7F5-364AAB0E784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C4952B4-0F6C-F042-908B-2B9EF5DEC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5CA3B-E764-C14C-BC43-AAB0B1B8B5CC}"/>
              </a:ext>
            </a:extLst>
          </p:cNvPr>
          <p:cNvSpPr>
            <a:spLocks noGrp="1"/>
          </p:cNvSpPr>
          <p:nvPr>
            <p:ph type="sldNum" sz="quarter" idx="12"/>
          </p:nvPr>
        </p:nvSpPr>
        <p:spPr/>
        <p:txBody>
          <a:bodyPr/>
          <a:lstStyle/>
          <a:p>
            <a:fld id="{1BFC8817-8303-0E4C-B3DA-CAEB0316DFAA}" type="slidenum">
              <a:rPr lang="en-US" smtClean="0"/>
              <a:t>‹#›</a:t>
            </a:fld>
            <a:endParaRPr lang="en-US"/>
          </a:p>
        </p:txBody>
      </p:sp>
    </p:spTree>
    <p:extLst>
      <p:ext uri="{BB962C8B-B14F-4D97-AF65-F5344CB8AC3E}">
        <p14:creationId xmlns:p14="http://schemas.microsoft.com/office/powerpoint/2010/main" val="2532452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de photo, 4 parts">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320271"/>
            <a:ext cx="12192000" cy="2286000"/>
          </a:xfrm>
          <a:solidFill>
            <a:schemeClr val="bg2"/>
          </a:solidFill>
        </p:spPr>
        <p:txBody>
          <a:bodyPr tIns="548640">
            <a:normAutofit/>
          </a:bodyPr>
          <a:lstStyle>
            <a:lvl1pPr marL="0" indent="0" algn="ctr">
              <a:buNone/>
              <a:defRPr sz="2000"/>
            </a:lvl1pPr>
          </a:lstStyle>
          <a:p>
            <a:endParaRPr lang="en-US"/>
          </a:p>
        </p:txBody>
      </p:sp>
      <p:grpSp>
        <p:nvGrpSpPr>
          <p:cNvPr id="8" name="Group 7"/>
          <p:cNvGrpSpPr/>
          <p:nvPr userDrawn="1"/>
        </p:nvGrpSpPr>
        <p:grpSpPr>
          <a:xfrm>
            <a:off x="3016838" y="3816753"/>
            <a:ext cx="6149423" cy="1770987"/>
            <a:chOff x="3620205" y="4223628"/>
            <a:chExt cx="7379308" cy="2481660"/>
          </a:xfrm>
        </p:grpSpPr>
        <p:cxnSp>
          <p:nvCxnSpPr>
            <p:cNvPr id="9" name="Straight Connector 8"/>
            <p:cNvCxnSpPr/>
            <p:nvPr/>
          </p:nvCxnSpPr>
          <p:spPr>
            <a:xfrm>
              <a:off x="3620205"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30699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9951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 Placeholder 40"/>
          <p:cNvSpPr>
            <a:spLocks noGrp="1"/>
          </p:cNvSpPr>
          <p:nvPr>
            <p:ph type="body" sz="quarter" idx="20"/>
          </p:nvPr>
        </p:nvSpPr>
        <p:spPr>
          <a:xfrm>
            <a:off x="102455"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2" name="Text Placeholder 40"/>
          <p:cNvSpPr>
            <a:spLocks noGrp="1"/>
          </p:cNvSpPr>
          <p:nvPr>
            <p:ph type="body" sz="quarter" idx="21"/>
          </p:nvPr>
        </p:nvSpPr>
        <p:spPr>
          <a:xfrm>
            <a:off x="318280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3" name="Text Placeholder 40"/>
          <p:cNvSpPr>
            <a:spLocks noGrp="1"/>
          </p:cNvSpPr>
          <p:nvPr>
            <p:ph type="body" sz="quarter" idx="22"/>
          </p:nvPr>
        </p:nvSpPr>
        <p:spPr>
          <a:xfrm>
            <a:off x="626883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4" name="Text Placeholder 40"/>
          <p:cNvSpPr>
            <a:spLocks noGrp="1"/>
          </p:cNvSpPr>
          <p:nvPr>
            <p:ph type="body" sz="quarter" idx="23"/>
          </p:nvPr>
        </p:nvSpPr>
        <p:spPr>
          <a:xfrm>
            <a:off x="9345938"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12708888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2A63E3-6380-914B-ACB9-B357E23F73FB}"/>
              </a:ext>
            </a:extLst>
          </p:cNvPr>
          <p:cNvSpPr/>
          <p:nvPr userDrawn="1"/>
        </p:nvSpPr>
        <p:spPr>
          <a:xfrm>
            <a:off x="457200" y="480349"/>
            <a:ext cx="11277600" cy="5897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DF8D9543-9F27-4A4C-8153-001F83C99787}"/>
              </a:ext>
            </a:extLst>
          </p:cNvPr>
          <p:cNvSpPr>
            <a:spLocks noGrp="1"/>
          </p:cNvSpPr>
          <p:nvPr>
            <p:ph type="pic" sz="quarter" idx="15" hasCustomPrompt="1"/>
          </p:nvPr>
        </p:nvSpPr>
        <p:spPr>
          <a:xfrm>
            <a:off x="0" y="0"/>
            <a:ext cx="12192000" cy="6858000"/>
          </a:xfrm>
          <a:custGeom>
            <a:avLst/>
            <a:gdLst>
              <a:gd name="connsiteX0" fmla="*/ 457200 w 12192000"/>
              <a:gd name="connsiteY0" fmla="*/ 480350 h 6858000"/>
              <a:gd name="connsiteX1" fmla="*/ 457200 w 12192000"/>
              <a:gd name="connsiteY1" fmla="*/ 6377651 h 6858000"/>
              <a:gd name="connsiteX2" fmla="*/ 11734800 w 12192000"/>
              <a:gd name="connsiteY2" fmla="*/ 6377651 h 6858000"/>
              <a:gd name="connsiteX3" fmla="*/ 11734800 w 12192000"/>
              <a:gd name="connsiteY3" fmla="*/ 48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7200" y="480350"/>
                </a:moveTo>
                <a:lnTo>
                  <a:pt x="457200" y="6377651"/>
                </a:lnTo>
                <a:lnTo>
                  <a:pt x="11734800" y="6377651"/>
                </a:lnTo>
                <a:lnTo>
                  <a:pt x="11734800" y="480350"/>
                </a:lnTo>
                <a:close/>
                <a:moveTo>
                  <a:pt x="0" y="0"/>
                </a:moveTo>
                <a:lnTo>
                  <a:pt x="12192000" y="0"/>
                </a:lnTo>
                <a:lnTo>
                  <a:pt x="12192000" y="6858000"/>
                </a:lnTo>
                <a:lnTo>
                  <a:pt x="0" y="6858000"/>
                </a:lnTo>
                <a:close/>
              </a:path>
            </a:pathLst>
          </a:custGeom>
          <a:solidFill>
            <a:schemeClr val="bg1">
              <a:lumMod val="95000"/>
            </a:schemeClr>
          </a:solidFill>
        </p:spPr>
        <p:txBody>
          <a:bodyPr wrap="square" bIns="1005840" anchor="ctr">
            <a:noAutofit/>
          </a:bodyPr>
          <a:lstStyle>
            <a:lvl1pPr marL="0" indent="0" algn="ctr">
              <a:buNone/>
              <a:defRPr sz="1600"/>
            </a:lvl1pPr>
          </a:lstStyle>
          <a:p>
            <a:r>
              <a:rPr lang="en-US" dirty="0"/>
              <a:t>Image</a:t>
            </a:r>
          </a:p>
        </p:txBody>
      </p:sp>
      <p:sp>
        <p:nvSpPr>
          <p:cNvPr id="4" name="Title 3">
            <a:extLst>
              <a:ext uri="{FF2B5EF4-FFF2-40B4-BE49-F238E27FC236}">
                <a16:creationId xmlns:a16="http://schemas.microsoft.com/office/drawing/2014/main" id="{6B1BDD53-0B93-49E2-930A-55D2B89CD3A6}"/>
              </a:ext>
            </a:extLst>
          </p:cNvPr>
          <p:cNvSpPr>
            <a:spLocks noGrp="1"/>
          </p:cNvSpPr>
          <p:nvPr>
            <p:ph type="title" hasCustomPrompt="1"/>
          </p:nvPr>
        </p:nvSpPr>
        <p:spPr>
          <a:xfrm>
            <a:off x="962025" y="932446"/>
            <a:ext cx="10268712" cy="1010653"/>
          </a:xfrm>
        </p:spPr>
        <p:txBody>
          <a:bodyPr/>
          <a:lstStyle/>
          <a:p>
            <a:r>
              <a:rPr lang="en-US" dirty="0"/>
              <a:t>Click to edit title</a:t>
            </a:r>
            <a:endParaRPr lang="th-TH" dirty="0"/>
          </a:p>
        </p:txBody>
      </p:sp>
      <p:sp>
        <p:nvSpPr>
          <p:cNvPr id="6" name="Text Placeholder 5">
            <a:extLst>
              <a:ext uri="{FF2B5EF4-FFF2-40B4-BE49-F238E27FC236}">
                <a16:creationId xmlns:a16="http://schemas.microsoft.com/office/drawing/2014/main" id="{53D7DD48-717C-4782-8E78-C949BC28E8FF}"/>
              </a:ext>
            </a:extLst>
          </p:cNvPr>
          <p:cNvSpPr>
            <a:spLocks noGrp="1"/>
          </p:cNvSpPr>
          <p:nvPr>
            <p:ph type="body" sz="quarter" idx="10" hasCustomPrompt="1"/>
          </p:nvPr>
        </p:nvSpPr>
        <p:spPr>
          <a:xfrm>
            <a:off x="963781"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cxnSp>
        <p:nvCxnSpPr>
          <p:cNvPr id="11" name="Straight Arrow Connector 10">
            <a:extLst>
              <a:ext uri="{FF2B5EF4-FFF2-40B4-BE49-F238E27FC236}">
                <a16:creationId xmlns:a16="http://schemas.microsoft.com/office/drawing/2014/main" id="{F5198554-80F4-44B3-9AB7-799C38713C05}"/>
              </a:ext>
            </a:extLst>
          </p:cNvPr>
          <p:cNvCxnSpPr>
            <a:cxnSpLocks/>
          </p:cNvCxnSpPr>
          <p:nvPr userDrawn="1"/>
        </p:nvCxnSpPr>
        <p:spPr>
          <a:xfrm rot="5400000">
            <a:off x="5908242"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1CE045F-3315-432D-BF13-518D02B7FA5D}"/>
              </a:ext>
            </a:extLst>
          </p:cNvPr>
          <p:cNvCxnSpPr>
            <a:cxnSpLocks/>
          </p:cNvCxnSpPr>
          <p:nvPr userDrawn="1"/>
        </p:nvCxnSpPr>
        <p:spPr>
          <a:xfrm rot="5400000">
            <a:off x="8064438"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E04ADC9-1680-4AAD-AB35-84BADB399D96}"/>
              </a:ext>
            </a:extLst>
          </p:cNvPr>
          <p:cNvCxnSpPr>
            <a:cxnSpLocks/>
          </p:cNvCxnSpPr>
          <p:nvPr userDrawn="1"/>
        </p:nvCxnSpPr>
        <p:spPr>
          <a:xfrm rot="5400000">
            <a:off x="3752046"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643838C-0BD3-4319-96C9-A8A045A45A3E}"/>
              </a:ext>
            </a:extLst>
          </p:cNvPr>
          <p:cNvCxnSpPr>
            <a:cxnSpLocks/>
          </p:cNvCxnSpPr>
          <p:nvPr userDrawn="1"/>
        </p:nvCxnSpPr>
        <p:spPr>
          <a:xfrm rot="5400000">
            <a:off x="1595850"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sp>
        <p:nvSpPr>
          <p:cNvPr id="24" name="Text Placeholder 5">
            <a:extLst>
              <a:ext uri="{FF2B5EF4-FFF2-40B4-BE49-F238E27FC236}">
                <a16:creationId xmlns:a16="http://schemas.microsoft.com/office/drawing/2014/main" id="{958B8546-1CDE-FF49-A92E-6C3DC8CCAADA}"/>
              </a:ext>
            </a:extLst>
          </p:cNvPr>
          <p:cNvSpPr>
            <a:spLocks noGrp="1"/>
          </p:cNvSpPr>
          <p:nvPr>
            <p:ph type="body" sz="quarter" idx="16" hasCustomPrompt="1"/>
          </p:nvPr>
        </p:nvSpPr>
        <p:spPr>
          <a:xfrm>
            <a:off x="3119978"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5" name="Text Placeholder 5">
            <a:extLst>
              <a:ext uri="{FF2B5EF4-FFF2-40B4-BE49-F238E27FC236}">
                <a16:creationId xmlns:a16="http://schemas.microsoft.com/office/drawing/2014/main" id="{01C1041D-EF55-9B40-BF9B-83371A7889C0}"/>
              </a:ext>
            </a:extLst>
          </p:cNvPr>
          <p:cNvSpPr>
            <a:spLocks noGrp="1"/>
          </p:cNvSpPr>
          <p:nvPr>
            <p:ph type="body" sz="quarter" idx="17" hasCustomPrompt="1"/>
          </p:nvPr>
        </p:nvSpPr>
        <p:spPr>
          <a:xfrm>
            <a:off x="5276175"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6" name="Text Placeholder 5">
            <a:extLst>
              <a:ext uri="{FF2B5EF4-FFF2-40B4-BE49-F238E27FC236}">
                <a16:creationId xmlns:a16="http://schemas.microsoft.com/office/drawing/2014/main" id="{126045A2-1D33-824F-8C14-7B9F5B32D4F4}"/>
              </a:ext>
            </a:extLst>
          </p:cNvPr>
          <p:cNvSpPr>
            <a:spLocks noGrp="1"/>
          </p:cNvSpPr>
          <p:nvPr>
            <p:ph type="body" sz="quarter" idx="18" hasCustomPrompt="1"/>
          </p:nvPr>
        </p:nvSpPr>
        <p:spPr>
          <a:xfrm>
            <a:off x="7432372"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7" name="Text Placeholder 5">
            <a:extLst>
              <a:ext uri="{FF2B5EF4-FFF2-40B4-BE49-F238E27FC236}">
                <a16:creationId xmlns:a16="http://schemas.microsoft.com/office/drawing/2014/main" id="{5346A475-0FD0-0F4A-AD4C-F8394A62BBAC}"/>
              </a:ext>
            </a:extLst>
          </p:cNvPr>
          <p:cNvSpPr>
            <a:spLocks noGrp="1"/>
          </p:cNvSpPr>
          <p:nvPr>
            <p:ph type="body" sz="quarter" idx="19" hasCustomPrompt="1"/>
          </p:nvPr>
        </p:nvSpPr>
        <p:spPr>
          <a:xfrm>
            <a:off x="9588567"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Tree>
    <p:extLst>
      <p:ext uri="{BB962C8B-B14F-4D97-AF65-F5344CB8AC3E}">
        <p14:creationId xmlns:p14="http://schemas.microsoft.com/office/powerpoint/2010/main" val="32541049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4 Square Images">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969"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7" name="Picture Placeholder 3"/>
          <p:cNvSpPr>
            <a:spLocks noGrp="1"/>
          </p:cNvSpPr>
          <p:nvPr>
            <p:ph type="pic" sz="quarter" idx="14"/>
          </p:nvPr>
        </p:nvSpPr>
        <p:spPr>
          <a:xfrm>
            <a:off x="3070930"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8" name="Picture Placeholder 3"/>
          <p:cNvSpPr>
            <a:spLocks noGrp="1"/>
          </p:cNvSpPr>
          <p:nvPr>
            <p:ph type="pic" sz="quarter" idx="15"/>
          </p:nvPr>
        </p:nvSpPr>
        <p:spPr>
          <a:xfrm>
            <a:off x="6145829"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9" name="Picture Placeholder 3"/>
          <p:cNvSpPr>
            <a:spLocks noGrp="1"/>
          </p:cNvSpPr>
          <p:nvPr>
            <p:ph type="pic" sz="quarter" idx="16"/>
          </p:nvPr>
        </p:nvSpPr>
        <p:spPr>
          <a:xfrm>
            <a:off x="9220728" y="1889125"/>
            <a:ext cx="2971272" cy="2438136"/>
          </a:xfrm>
          <a:solidFill>
            <a:schemeClr val="bg2"/>
          </a:solidFill>
          <a:ln>
            <a:noFill/>
          </a:ln>
        </p:spPr>
        <p:txBody>
          <a:bodyPr tIns="548640" bIns="274320" anchor="t" anchorCtr="0">
            <a:normAutofit/>
          </a:bodyPr>
          <a:lstStyle>
            <a:lvl1pPr marL="0" indent="0" algn="ctr">
              <a:buNone/>
              <a:defRPr sz="2000"/>
            </a:lvl1pPr>
          </a:lstStyle>
          <a:p>
            <a:endParaRPr lang="en-US"/>
          </a:p>
        </p:txBody>
      </p:sp>
      <p:sp>
        <p:nvSpPr>
          <p:cNvPr id="3" name="Title 2"/>
          <p:cNvSpPr>
            <a:spLocks noGrp="1"/>
          </p:cNvSpPr>
          <p:nvPr>
            <p:ph type="title"/>
          </p:nvPr>
        </p:nvSpPr>
        <p:spPr/>
        <p:txBody>
          <a:bodyPr anchor="ctr"/>
          <a:lstStyle>
            <a:lvl1pPr algn="ctr">
              <a:defRPr b="1" cap="all" baseline="0"/>
            </a:lvl1pPr>
          </a:lstStyle>
          <a:p>
            <a:r>
              <a:rPr lang="en-US" dirty="0"/>
              <a:t>Click to edit Master title style</a:t>
            </a:r>
          </a:p>
        </p:txBody>
      </p:sp>
      <p:sp>
        <p:nvSpPr>
          <p:cNvPr id="7" name="Footer Placeholder 6"/>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p:cNvSpPr>
            <a:spLocks noGrp="1"/>
          </p:cNvSpPr>
          <p:nvPr>
            <p:ph type="sldNum" sz="quarter" idx="12"/>
          </p:nvPr>
        </p:nvSpPr>
        <p:spPr>
          <a:xfrm>
            <a:off x="11624869" y="6148134"/>
            <a:ext cx="389018" cy="365125"/>
          </a:xfrm>
          <a:prstGeom prst="rect">
            <a:avLst/>
          </a:prstGeom>
        </p:spPr>
        <p:txBody>
          <a:bodyPr/>
          <a:lstStyle/>
          <a:p>
            <a:pPr algn="r"/>
            <a:fld id="{56A2E62A-5E30-4BF8-9E9F-2193062D3C2E}" type="slidenum">
              <a:rPr lang="en-US" smtClean="0"/>
              <a:pPr algn="r"/>
              <a:t>‹#›</a:t>
            </a:fld>
            <a:endParaRPr lang="en-US"/>
          </a:p>
        </p:txBody>
      </p:sp>
      <p:sp>
        <p:nvSpPr>
          <p:cNvPr id="20" name="Text Placeholder 40"/>
          <p:cNvSpPr>
            <a:spLocks noGrp="1"/>
          </p:cNvSpPr>
          <p:nvPr>
            <p:ph type="body" sz="quarter" idx="20"/>
          </p:nvPr>
        </p:nvSpPr>
        <p:spPr>
          <a:xfrm>
            <a:off x="102455"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1" name="Text Placeholder 40"/>
          <p:cNvSpPr>
            <a:spLocks noGrp="1"/>
          </p:cNvSpPr>
          <p:nvPr>
            <p:ph type="body" sz="quarter" idx="21"/>
          </p:nvPr>
        </p:nvSpPr>
        <p:spPr>
          <a:xfrm>
            <a:off x="3182809"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2" name="Text Placeholder 40"/>
          <p:cNvSpPr>
            <a:spLocks noGrp="1"/>
          </p:cNvSpPr>
          <p:nvPr>
            <p:ph type="body" sz="quarter" idx="22"/>
          </p:nvPr>
        </p:nvSpPr>
        <p:spPr>
          <a:xfrm>
            <a:off x="6268839"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3" name="Text Placeholder 40"/>
          <p:cNvSpPr>
            <a:spLocks noGrp="1"/>
          </p:cNvSpPr>
          <p:nvPr>
            <p:ph type="body" sz="quarter" idx="23"/>
          </p:nvPr>
        </p:nvSpPr>
        <p:spPr>
          <a:xfrm>
            <a:off x="9345938"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2067727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02CD-C4BF-4FA5-81D2-D1233CB1F5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A701D4-FE4A-4BD4-8062-A0388AA82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19071-5955-425A-947E-CFBD4D8E6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D332E-95AE-47DB-BC68-F160F7C3E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D72BB-3166-402C-9621-6568D0AE72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AA89A-8970-4982-9199-219CCB7EBC49}"/>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8" name="Footer Placeholder 7">
            <a:extLst>
              <a:ext uri="{FF2B5EF4-FFF2-40B4-BE49-F238E27FC236}">
                <a16:creationId xmlns:a16="http://schemas.microsoft.com/office/drawing/2014/main" id="{F98E18BB-7E7E-4984-A107-D44165A12A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36993B-6647-4258-A794-75C3A756C64D}"/>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88120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87BF-ACA0-4A62-AB42-DE102233F6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EED29D-4A97-4E44-9F4D-78BBF965FAAC}"/>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4" name="Footer Placeholder 3">
            <a:extLst>
              <a:ext uri="{FF2B5EF4-FFF2-40B4-BE49-F238E27FC236}">
                <a16:creationId xmlns:a16="http://schemas.microsoft.com/office/drawing/2014/main" id="{772000A5-C381-4A28-A3A0-2B10463176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AD314-911F-46DF-A7FB-062EDF524A66}"/>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65794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007CB-A595-484C-BB70-AD77C01011C7}"/>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3" name="Footer Placeholder 2">
            <a:extLst>
              <a:ext uri="{FF2B5EF4-FFF2-40B4-BE49-F238E27FC236}">
                <a16:creationId xmlns:a16="http://schemas.microsoft.com/office/drawing/2014/main" id="{D85646FE-85EC-469D-9C7E-F7D6997B30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E40A9-20B9-4190-9CE2-DE78D2848688}"/>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45191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E261-A667-45A0-9690-5C4647549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86BF92-B00E-42CE-A12E-7569A2B75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A4462-1E02-47CD-9373-6ED2F81C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8BB76-19A2-4943-A0B9-4093ECFF0C07}"/>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6" name="Footer Placeholder 5">
            <a:extLst>
              <a:ext uri="{FF2B5EF4-FFF2-40B4-BE49-F238E27FC236}">
                <a16:creationId xmlns:a16="http://schemas.microsoft.com/office/drawing/2014/main" id="{4E27187F-1BF7-4E92-8C31-EF19187E3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5D7D2-A22E-4AD9-A062-DEE141531545}"/>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01049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C74F-C472-4A03-B170-F41E14D0D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C40ED-BF6A-4157-A05A-57BDE6F64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5500B-579E-48B5-A3EA-D2CE07603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2F6206-462C-498A-9CCD-9DA8D87BEB0C}"/>
              </a:ext>
            </a:extLst>
          </p:cNvPr>
          <p:cNvSpPr>
            <a:spLocks noGrp="1"/>
          </p:cNvSpPr>
          <p:nvPr>
            <p:ph type="dt" sz="half" idx="10"/>
          </p:nvPr>
        </p:nvSpPr>
        <p:spPr/>
        <p:txBody>
          <a:bodyPr/>
          <a:lstStyle/>
          <a:p>
            <a:fld id="{03A2DDDB-AA61-437D-B84F-F266A92EF81A}" type="datetimeFigureOut">
              <a:rPr lang="en-US" smtClean="0"/>
              <a:t>8/15/2022</a:t>
            </a:fld>
            <a:endParaRPr lang="en-US"/>
          </a:p>
        </p:txBody>
      </p:sp>
      <p:sp>
        <p:nvSpPr>
          <p:cNvPr id="6" name="Footer Placeholder 5">
            <a:extLst>
              <a:ext uri="{FF2B5EF4-FFF2-40B4-BE49-F238E27FC236}">
                <a16:creationId xmlns:a16="http://schemas.microsoft.com/office/drawing/2014/main" id="{E50E5E23-9CCD-49CD-B71B-C222DDAC1F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51B27-38DA-479F-BC4A-FF2B1C1C1B98}"/>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78633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5A21E-0176-4B1E-A82B-1DCCCFCC3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BC7D88-3E8F-404C-9A5B-BF06C232D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978A7-B804-4B4E-9F0A-EB0A0AF6A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2DDDB-AA61-437D-B84F-F266A92EF81A}" type="datetimeFigureOut">
              <a:rPr lang="en-US" smtClean="0"/>
              <a:t>8/15/2022</a:t>
            </a:fld>
            <a:endParaRPr lang="en-US"/>
          </a:p>
        </p:txBody>
      </p:sp>
      <p:sp>
        <p:nvSpPr>
          <p:cNvPr id="5" name="Footer Placeholder 4">
            <a:extLst>
              <a:ext uri="{FF2B5EF4-FFF2-40B4-BE49-F238E27FC236}">
                <a16:creationId xmlns:a16="http://schemas.microsoft.com/office/drawing/2014/main" id="{274A7A3D-285A-4F71-854E-B46A31987F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FA96B7-B549-48D9-9E41-A5311EE82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167F2-343A-4F9F-A552-62C4B5A11314}" type="slidenum">
              <a:rPr lang="en-US" smtClean="0"/>
              <a:t>‹#›</a:t>
            </a:fld>
            <a:endParaRPr lang="en-US"/>
          </a:p>
        </p:txBody>
      </p:sp>
    </p:spTree>
    <p:extLst>
      <p:ext uri="{BB962C8B-B14F-4D97-AF65-F5344CB8AC3E}">
        <p14:creationId xmlns:p14="http://schemas.microsoft.com/office/powerpoint/2010/main" val="2590112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8" r:id="rId15"/>
    <p:sldLayoutId id="214748369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0829247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2" y="275167"/>
            <a:ext cx="10972801" cy="1143000"/>
          </a:xfrm>
          <a:prstGeom prst="rect">
            <a:avLst/>
          </a:prstGeom>
        </p:spPr>
        <p:txBody>
          <a:bodyPr vert="horz" lIns="121189" tIns="60595" rIns="121189" bIns="60595" rtlCol="0" anchor="ctr">
            <a:normAutofit/>
          </a:bodyPr>
          <a:lstStyle/>
          <a:p>
            <a:r>
              <a:rPr lang="en-US"/>
              <a:t>Click to edit Master title style</a:t>
            </a:r>
          </a:p>
        </p:txBody>
      </p:sp>
      <p:sp>
        <p:nvSpPr>
          <p:cNvPr id="3" name="Text Placeholder 2"/>
          <p:cNvSpPr>
            <a:spLocks noGrp="1"/>
          </p:cNvSpPr>
          <p:nvPr>
            <p:ph type="body" idx="1"/>
          </p:nvPr>
        </p:nvSpPr>
        <p:spPr>
          <a:xfrm>
            <a:off x="609612" y="1600264"/>
            <a:ext cx="10972801" cy="4525433"/>
          </a:xfrm>
          <a:prstGeom prst="rect">
            <a:avLst/>
          </a:prstGeom>
        </p:spPr>
        <p:txBody>
          <a:bodyPr vert="horz" lIns="121189" tIns="60595" rIns="121189" bIns="6059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611"/>
            <a:ext cx="2844800" cy="366183"/>
          </a:xfrm>
          <a:prstGeom prst="rect">
            <a:avLst/>
          </a:prstGeom>
        </p:spPr>
        <p:txBody>
          <a:bodyPr vert="horz" lIns="121189" tIns="60595" rIns="121189" bIns="60595" rtlCol="0" anchor="ctr"/>
          <a:lstStyle>
            <a:lvl1pPr algn="l">
              <a:defRPr sz="1400">
                <a:solidFill>
                  <a:schemeClr val="tx1">
                    <a:tint val="75000"/>
                  </a:schemeClr>
                </a:solidFill>
                <a:latin typeface="+mn-lt"/>
              </a:defRPr>
            </a:lvl1pPr>
          </a:lstStyle>
          <a:p>
            <a:pPr defTabSz="605978"/>
            <a:fld id="{6E839B42-D03D-7C48-9EBB-071F942521F8}" type="datetimeFigureOut">
              <a:rPr lang="en-US" smtClean="0">
                <a:solidFill>
                  <a:prstClr val="black">
                    <a:tint val="75000"/>
                  </a:prstClr>
                </a:solidFill>
              </a:rPr>
              <a:pPr defTabSz="605978"/>
              <a:t>8/15/2022</a:t>
            </a:fld>
            <a:endParaRPr lang="en-US">
              <a:solidFill>
                <a:prstClr val="black">
                  <a:tint val="75000"/>
                </a:prstClr>
              </a:solidFill>
            </a:endParaRPr>
          </a:p>
        </p:txBody>
      </p:sp>
      <p:sp>
        <p:nvSpPr>
          <p:cNvPr id="5" name="Footer Placeholder 4"/>
          <p:cNvSpPr>
            <a:spLocks noGrp="1"/>
          </p:cNvSpPr>
          <p:nvPr>
            <p:ph type="ftr" sz="quarter" idx="3"/>
          </p:nvPr>
        </p:nvSpPr>
        <p:spPr>
          <a:xfrm>
            <a:off x="4165613" y="6356611"/>
            <a:ext cx="3860800" cy="366183"/>
          </a:xfrm>
          <a:prstGeom prst="rect">
            <a:avLst/>
          </a:prstGeom>
        </p:spPr>
        <p:txBody>
          <a:bodyPr vert="horz" lIns="121189" tIns="60595" rIns="121189" bIns="60595" rtlCol="0" anchor="ctr"/>
          <a:lstStyle>
            <a:lvl1pPr algn="ctr">
              <a:defRPr sz="1400">
                <a:solidFill>
                  <a:schemeClr val="tx1">
                    <a:tint val="75000"/>
                  </a:schemeClr>
                </a:solidFill>
                <a:latin typeface="+mn-lt"/>
              </a:defRPr>
            </a:lvl1pPr>
          </a:lstStyle>
          <a:p>
            <a:pPr defTabSz="605978"/>
            <a:endParaRPr lang="en-US">
              <a:solidFill>
                <a:prstClr val="black">
                  <a:tint val="75000"/>
                </a:prstClr>
              </a:solidFill>
            </a:endParaRPr>
          </a:p>
        </p:txBody>
      </p:sp>
      <p:sp>
        <p:nvSpPr>
          <p:cNvPr id="6" name="Slide Number Placeholder 5"/>
          <p:cNvSpPr>
            <a:spLocks noGrp="1"/>
          </p:cNvSpPr>
          <p:nvPr>
            <p:ph type="sldNum" sz="quarter" idx="4"/>
          </p:nvPr>
        </p:nvSpPr>
        <p:spPr>
          <a:xfrm>
            <a:off x="8737614" y="6356611"/>
            <a:ext cx="2844800" cy="366183"/>
          </a:xfrm>
          <a:prstGeom prst="rect">
            <a:avLst/>
          </a:prstGeom>
        </p:spPr>
        <p:txBody>
          <a:bodyPr vert="horz" lIns="121189" tIns="60595" rIns="121189" bIns="60595" rtlCol="0" anchor="ctr"/>
          <a:lstStyle>
            <a:lvl1pPr algn="r">
              <a:defRPr sz="1400">
                <a:solidFill>
                  <a:schemeClr val="tx1">
                    <a:tint val="75000"/>
                  </a:schemeClr>
                </a:solidFill>
                <a:latin typeface="+mn-lt"/>
              </a:defRPr>
            </a:lvl1pPr>
          </a:lstStyle>
          <a:p>
            <a:pPr defTabSz="605978"/>
            <a:fld id="{C891367B-2F94-0045-9E90-12CE59696331}" type="slidenum">
              <a:rPr lang="en-US" smtClean="0">
                <a:solidFill>
                  <a:prstClr val="black">
                    <a:tint val="75000"/>
                  </a:prstClr>
                </a:solidFill>
              </a:rPr>
              <a:pPr defTabSz="605978"/>
              <a:t>‹#›</a:t>
            </a:fld>
            <a:endParaRPr lang="en-US">
              <a:solidFill>
                <a:prstClr val="black">
                  <a:tint val="75000"/>
                </a:prstClr>
              </a:solidFill>
            </a:endParaRPr>
          </a:p>
        </p:txBody>
      </p:sp>
    </p:spTree>
    <p:extLst>
      <p:ext uri="{BB962C8B-B14F-4D97-AF65-F5344CB8AC3E}">
        <p14:creationId xmlns:p14="http://schemas.microsoft.com/office/powerpoint/2010/main" val="15072289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mc:AlternateContent xmlns:mc="http://schemas.openxmlformats.org/markup-compatibility/2006" xmlns:p14="http://schemas.microsoft.com/office/powerpoint/2010/main">
    <mc:Choice Requires="p14">
      <p:transition p14:dur="400">
        <p:fade/>
      </p:transition>
    </mc:Choice>
    <mc:Fallback xmlns:a16="http://schemas.microsoft.com/office/drawing/2014/main" xmlns:p15="http://schemas.microsoft.com/office/powerpoint/2012/main" xmlns="">
      <p:transition xmlns:p14="http://schemas.microsoft.com/office/powerpoint/2010/main">
        <p:fade/>
      </p:transition>
    </mc:Fallback>
  </mc:AlternateContent>
  <p:txStyles>
    <p:titleStyle>
      <a:lvl1pPr algn="l" defTabSz="606125" rtl="0" eaLnBrk="1" latinLnBrk="0" hangingPunct="1">
        <a:spcBef>
          <a:spcPct val="0"/>
        </a:spcBef>
        <a:buNone/>
        <a:defRPr sz="3200" kern="1200">
          <a:solidFill>
            <a:schemeClr val="tx1"/>
          </a:solidFill>
          <a:latin typeface="+mj-lt"/>
          <a:ea typeface="+mj-ea"/>
          <a:cs typeface="+mj-cs"/>
        </a:defRPr>
      </a:lvl1pPr>
    </p:titleStyle>
    <p:bodyStyle>
      <a:lvl1pPr marL="454544" indent="-454544" algn="l" defTabSz="606125" rtl="0" eaLnBrk="1" latinLnBrk="0" hangingPunct="1">
        <a:spcBef>
          <a:spcPct val="20000"/>
        </a:spcBef>
        <a:buFont typeface="Arial"/>
        <a:buChar char="•"/>
        <a:defRPr sz="2800" kern="1200">
          <a:solidFill>
            <a:schemeClr val="tx1"/>
          </a:solidFill>
          <a:latin typeface="+mn-lt"/>
          <a:ea typeface="+mn-ea"/>
          <a:cs typeface="+mn-cs"/>
        </a:defRPr>
      </a:lvl1pPr>
      <a:lvl2pPr marL="984946" indent="-378806" algn="l" defTabSz="606125" rtl="0" eaLnBrk="1" latinLnBrk="0" hangingPunct="1">
        <a:spcBef>
          <a:spcPct val="20000"/>
        </a:spcBef>
        <a:buFont typeface="Arial"/>
        <a:buChar char="–"/>
        <a:defRPr sz="2400" kern="1200">
          <a:solidFill>
            <a:schemeClr val="tx1"/>
          </a:solidFill>
          <a:latin typeface="+mn-lt"/>
          <a:ea typeface="+mn-ea"/>
          <a:cs typeface="+mn-cs"/>
        </a:defRPr>
      </a:lvl2pPr>
      <a:lvl3pPr marL="1515233" indent="-303151" algn="l" defTabSz="606125" rtl="0" eaLnBrk="1" latinLnBrk="0" hangingPunct="1">
        <a:spcBef>
          <a:spcPct val="20000"/>
        </a:spcBef>
        <a:buFont typeface="Arial"/>
        <a:buChar char="•"/>
        <a:defRPr sz="1800" kern="1200">
          <a:solidFill>
            <a:schemeClr val="tx1"/>
          </a:solidFill>
          <a:latin typeface="+mn-lt"/>
          <a:ea typeface="+mn-ea"/>
          <a:cs typeface="+mn-cs"/>
        </a:defRPr>
      </a:lvl3pPr>
      <a:lvl4pPr marL="2121510" indent="-303151" algn="l" defTabSz="606125" rtl="0" eaLnBrk="1" latinLnBrk="0" hangingPunct="1">
        <a:spcBef>
          <a:spcPct val="20000"/>
        </a:spcBef>
        <a:buFont typeface="Arial"/>
        <a:buChar char="–"/>
        <a:defRPr sz="1600" kern="1200">
          <a:solidFill>
            <a:schemeClr val="tx1"/>
          </a:solidFill>
          <a:latin typeface="+mn-lt"/>
          <a:ea typeface="+mn-ea"/>
          <a:cs typeface="+mn-cs"/>
        </a:defRPr>
      </a:lvl4pPr>
      <a:lvl5pPr marL="2727555" indent="-303151" algn="l" defTabSz="606125" rtl="0" eaLnBrk="1" latinLnBrk="0" hangingPunct="1">
        <a:spcBef>
          <a:spcPct val="20000"/>
        </a:spcBef>
        <a:buFont typeface="Arial"/>
        <a:buChar char="»"/>
        <a:defRPr sz="1600" kern="1200">
          <a:solidFill>
            <a:schemeClr val="tx1"/>
          </a:solidFill>
          <a:latin typeface="+mn-lt"/>
          <a:ea typeface="+mn-ea"/>
          <a:cs typeface="+mn-cs"/>
        </a:defRPr>
      </a:lvl5pPr>
      <a:lvl6pPr marL="3333617" indent="-303151" algn="l" defTabSz="606125" rtl="0" eaLnBrk="1" latinLnBrk="0" hangingPunct="1">
        <a:spcBef>
          <a:spcPct val="20000"/>
        </a:spcBef>
        <a:buFont typeface="Arial"/>
        <a:buChar char="•"/>
        <a:defRPr sz="2700" kern="1200">
          <a:solidFill>
            <a:schemeClr val="tx1"/>
          </a:solidFill>
          <a:latin typeface="+mn-lt"/>
          <a:ea typeface="+mn-ea"/>
          <a:cs typeface="+mn-cs"/>
        </a:defRPr>
      </a:lvl6pPr>
      <a:lvl7pPr marL="3939850" indent="-303151" algn="l" defTabSz="606125" rtl="0" eaLnBrk="1" latinLnBrk="0" hangingPunct="1">
        <a:spcBef>
          <a:spcPct val="20000"/>
        </a:spcBef>
        <a:buFont typeface="Arial"/>
        <a:buChar char="•"/>
        <a:defRPr sz="2700" kern="1200">
          <a:solidFill>
            <a:schemeClr val="tx1"/>
          </a:solidFill>
          <a:latin typeface="+mn-lt"/>
          <a:ea typeface="+mn-ea"/>
          <a:cs typeface="+mn-cs"/>
        </a:defRPr>
      </a:lvl7pPr>
      <a:lvl8pPr marL="4545924" indent="-303151" algn="l" defTabSz="606125" rtl="0" eaLnBrk="1" latinLnBrk="0" hangingPunct="1">
        <a:spcBef>
          <a:spcPct val="20000"/>
        </a:spcBef>
        <a:buFont typeface="Arial"/>
        <a:buChar char="•"/>
        <a:defRPr sz="2700" kern="1200">
          <a:solidFill>
            <a:schemeClr val="tx1"/>
          </a:solidFill>
          <a:latin typeface="+mn-lt"/>
          <a:ea typeface="+mn-ea"/>
          <a:cs typeface="+mn-cs"/>
        </a:defRPr>
      </a:lvl8pPr>
      <a:lvl9pPr marL="5152013" indent="-303151" algn="l" defTabSz="60612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6125" rtl="0" eaLnBrk="1" latinLnBrk="0" hangingPunct="1">
        <a:defRPr sz="2400" kern="1200">
          <a:solidFill>
            <a:schemeClr val="tx1"/>
          </a:solidFill>
          <a:latin typeface="+mn-lt"/>
          <a:ea typeface="+mn-ea"/>
          <a:cs typeface="+mn-cs"/>
        </a:defRPr>
      </a:lvl1pPr>
      <a:lvl2pPr marL="606125" algn="l" defTabSz="606125" rtl="0" eaLnBrk="1" latinLnBrk="0" hangingPunct="1">
        <a:defRPr sz="2400" kern="1200">
          <a:solidFill>
            <a:schemeClr val="tx1"/>
          </a:solidFill>
          <a:latin typeface="+mn-lt"/>
          <a:ea typeface="+mn-ea"/>
          <a:cs typeface="+mn-cs"/>
        </a:defRPr>
      </a:lvl2pPr>
      <a:lvl3pPr marL="1212249" algn="l" defTabSz="606125" rtl="0" eaLnBrk="1" latinLnBrk="0" hangingPunct="1">
        <a:defRPr sz="2400" kern="1200">
          <a:solidFill>
            <a:schemeClr val="tx1"/>
          </a:solidFill>
          <a:latin typeface="+mn-lt"/>
          <a:ea typeface="+mn-ea"/>
          <a:cs typeface="+mn-cs"/>
        </a:defRPr>
      </a:lvl3pPr>
      <a:lvl4pPr marL="1818374" algn="l" defTabSz="606125" rtl="0" eaLnBrk="1" latinLnBrk="0" hangingPunct="1">
        <a:defRPr sz="2400" kern="1200">
          <a:solidFill>
            <a:schemeClr val="tx1"/>
          </a:solidFill>
          <a:latin typeface="+mn-lt"/>
          <a:ea typeface="+mn-ea"/>
          <a:cs typeface="+mn-cs"/>
        </a:defRPr>
      </a:lvl4pPr>
      <a:lvl5pPr marL="2424494" algn="l" defTabSz="606125" rtl="0" eaLnBrk="1" latinLnBrk="0" hangingPunct="1">
        <a:defRPr sz="2400" kern="1200">
          <a:solidFill>
            <a:schemeClr val="tx1"/>
          </a:solidFill>
          <a:latin typeface="+mn-lt"/>
          <a:ea typeface="+mn-ea"/>
          <a:cs typeface="+mn-cs"/>
        </a:defRPr>
      </a:lvl5pPr>
      <a:lvl6pPr marL="3030606" algn="l" defTabSz="606125" rtl="0" eaLnBrk="1" latinLnBrk="0" hangingPunct="1">
        <a:defRPr sz="2400" kern="1200">
          <a:solidFill>
            <a:schemeClr val="tx1"/>
          </a:solidFill>
          <a:latin typeface="+mn-lt"/>
          <a:ea typeface="+mn-ea"/>
          <a:cs typeface="+mn-cs"/>
        </a:defRPr>
      </a:lvl6pPr>
      <a:lvl7pPr marL="3636743" algn="l" defTabSz="606125" rtl="0" eaLnBrk="1" latinLnBrk="0" hangingPunct="1">
        <a:defRPr sz="2400" kern="1200">
          <a:solidFill>
            <a:schemeClr val="tx1"/>
          </a:solidFill>
          <a:latin typeface="+mn-lt"/>
          <a:ea typeface="+mn-ea"/>
          <a:cs typeface="+mn-cs"/>
        </a:defRPr>
      </a:lvl7pPr>
      <a:lvl8pPr marL="4242867" algn="l" defTabSz="606125" rtl="0" eaLnBrk="1" latinLnBrk="0" hangingPunct="1">
        <a:defRPr sz="2400" kern="1200">
          <a:solidFill>
            <a:schemeClr val="tx1"/>
          </a:solidFill>
          <a:latin typeface="+mn-lt"/>
          <a:ea typeface="+mn-ea"/>
          <a:cs typeface="+mn-cs"/>
        </a:defRPr>
      </a:lvl8pPr>
      <a:lvl9pPr marL="4848969" algn="l" defTabSz="60612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78">
          <p15:clr>
            <a:srgbClr val="F26B43"/>
          </p15:clr>
        </p15:guide>
        <p15:guide id="3" pos="144">
          <p15:clr>
            <a:srgbClr val="F26B43"/>
          </p15:clr>
        </p15:guide>
        <p15:guide id="4" pos="2607">
          <p15:clr>
            <a:srgbClr val="F26B43"/>
          </p15:clr>
        </p15:guide>
        <p15:guide id="5" pos="5070">
          <p15:clr>
            <a:srgbClr val="F26B43"/>
          </p15:clr>
        </p15:guide>
        <p15:guide id="6" pos="7534">
          <p15:clr>
            <a:srgbClr val="F26B43"/>
          </p15:clr>
        </p15:guide>
        <p15:guide id="7" orient="horz">
          <p15:clr>
            <a:srgbClr val="F26B43"/>
          </p15:clr>
        </p15:guide>
        <p15:guide id="8" orient="horz" pos="4320">
          <p15:clr>
            <a:srgbClr val="F26B43"/>
          </p15:clr>
        </p15:guide>
        <p15:guide id="9" orient="horz" pos="144">
          <p15:clr>
            <a:srgbClr val="F26B43"/>
          </p15:clr>
        </p15:guide>
        <p15:guide id="10" orient="horz" pos="1152">
          <p15:clr>
            <a:srgbClr val="F26B43"/>
          </p15:clr>
        </p15:guide>
        <p15:guide id="11" orient="horz" pos="2160">
          <p15:clr>
            <a:srgbClr val="F26B43"/>
          </p15:clr>
        </p15:guide>
        <p15:guide id="12" orient="horz" pos="3168">
          <p15:clr>
            <a:srgbClr val="F26B43"/>
          </p15:clr>
        </p15:guide>
        <p15:guide id="13"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hyperlink" Target="http://www.lionsclubs.org/en/club-bran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658760" y="2452850"/>
            <a:ext cx="6209629" cy="1360903"/>
          </a:xfrm>
        </p:spPr>
        <p:txBody>
          <a:bodyPr>
            <a:normAutofit/>
          </a:bodyPr>
          <a:lstStyle/>
          <a:p>
            <a:r>
              <a:rPr lang="ja-JP" sz="7200" dirty="0">
                <a:latin typeface="MS Gothic" panose="020B0609070205080204" pitchFamily="49" charset="-128"/>
                <a:ea typeface="MS Gothic" panose="020B0609070205080204" pitchFamily="49" charset="-128"/>
                <a:cs typeface="Arial" panose="020B0604020202020204" pitchFamily="34" charset="0"/>
              </a:rPr>
              <a:t>クラブ支部</a:t>
            </a:r>
          </a:p>
        </p:txBody>
      </p:sp>
      <p:sp>
        <p:nvSpPr>
          <p:cNvPr id="3" name="Text Placeholder 2">
            <a:extLst>
              <a:ext uri="{FF2B5EF4-FFF2-40B4-BE49-F238E27FC236}">
                <a16:creationId xmlns:a16="http://schemas.microsoft.com/office/drawing/2014/main" id="{855E50CF-CA04-D840-AB93-8D56723FCAF9}"/>
              </a:ext>
            </a:extLst>
          </p:cNvPr>
          <p:cNvSpPr>
            <a:spLocks noGrp="1"/>
          </p:cNvSpPr>
          <p:nvPr>
            <p:ph type="body" sz="quarter" idx="13"/>
          </p:nvPr>
        </p:nvSpPr>
        <p:spPr>
          <a:xfrm>
            <a:off x="762000" y="4366182"/>
            <a:ext cx="7696200" cy="535194"/>
          </a:xfrm>
        </p:spPr>
        <p:txBody>
          <a:bodyPr>
            <a:normAutofit lnSpcReduction="10000"/>
          </a:bodyPr>
          <a:lstStyle/>
          <a:p>
            <a:r>
              <a:rPr lang="ja-JP" dirty="0">
                <a:latin typeface="MS Gothic" panose="020B0609070205080204" pitchFamily="49" charset="-128"/>
                <a:ea typeface="MS Gothic" panose="020B0609070205080204" pitchFamily="49" charset="-128"/>
                <a:cs typeface="Arial" panose="020B0604020202020204" pitchFamily="34" charset="0"/>
              </a:rPr>
              <a:t>会員</a:t>
            </a:r>
            <a:r>
              <a:rPr lang="ja-JP" altLang="en-US" dirty="0">
                <a:latin typeface="MS Gothic" panose="020B0609070205080204" pitchFamily="49" charset="-128"/>
                <a:ea typeface="MS Gothic" panose="020B0609070205080204" pitchFamily="49" charset="-128"/>
                <a:cs typeface="Arial" panose="020B0604020202020204" pitchFamily="34" charset="0"/>
              </a:rPr>
              <a:t>増加への取り組み</a:t>
            </a:r>
            <a:r>
              <a:rPr lang="ja-JP" dirty="0">
                <a:latin typeface="MS Gothic" panose="020B0609070205080204" pitchFamily="49" charset="-128"/>
                <a:ea typeface="MS Gothic" panose="020B0609070205080204" pitchFamily="49" charset="-128"/>
                <a:cs typeface="Arial" panose="020B0604020202020204" pitchFamily="34" charset="0"/>
              </a:rPr>
              <a:t> </a:t>
            </a:r>
          </a:p>
        </p:txBody>
      </p:sp>
      <p:pic>
        <p:nvPicPr>
          <p:cNvPr id="7" name="Picture 6" descr="Logo, company name&#10;&#10;Description automatically generated">
            <a:extLst>
              <a:ext uri="{FF2B5EF4-FFF2-40B4-BE49-F238E27FC236}">
                <a16:creationId xmlns:a16="http://schemas.microsoft.com/office/drawing/2014/main" id="{B2E15D2A-4B2B-C21C-D70A-96790B868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4509" y="3478130"/>
            <a:ext cx="3233880" cy="3064101"/>
          </a:xfrm>
          <a:prstGeom prst="rect">
            <a:avLst/>
          </a:prstGeom>
        </p:spPr>
      </p:pic>
    </p:spTree>
    <p:extLst>
      <p:ext uri="{BB962C8B-B14F-4D97-AF65-F5344CB8AC3E}">
        <p14:creationId xmlns:p14="http://schemas.microsoft.com/office/powerpoint/2010/main" val="3488828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a:blip r:embed="rId3">
            <a:extLst>
              <a:ext uri="{28A0092B-C50C-407E-A947-70E740481C1C}">
                <a14:useLocalDpi xmlns:a14="http://schemas.microsoft.com/office/drawing/2010/main" val="0"/>
              </a:ext>
            </a:extLst>
          </a:blip>
          <a:srcRect l="5566" r="5566"/>
          <a:stretch/>
        </p:blipFill>
        <p:spPr>
          <a:xfrm flipH="1">
            <a:off x="0" y="-12445"/>
            <a:ext cx="9143998" cy="6858000"/>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2117714" y="-13174"/>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5327751" y="1380672"/>
            <a:ext cx="6933733" cy="286232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運営・管理</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方法は？</a:t>
            </a:r>
          </a:p>
        </p:txBody>
      </p:sp>
      <p:sp>
        <p:nvSpPr>
          <p:cNvPr id="11" name="Yellow Bar">
            <a:extLst>
              <a:ext uri="{FF2B5EF4-FFF2-40B4-BE49-F238E27FC236}">
                <a16:creationId xmlns:a16="http://schemas.microsoft.com/office/drawing/2014/main" id="{61A8C922-195A-4C1C-AEAB-CC2581D09CF3}"/>
              </a:ext>
            </a:extLst>
          </p:cNvPr>
          <p:cNvSpPr/>
          <p:nvPr/>
        </p:nvSpPr>
        <p:spPr>
          <a:xfrm>
            <a:off x="5512334" y="4479005"/>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2" name="Page Number - Blue">
            <a:extLst>
              <a:ext uri="{FF2B5EF4-FFF2-40B4-BE49-F238E27FC236}">
                <a16:creationId xmlns:a16="http://schemas.microsoft.com/office/drawing/2014/main" id="{CEE728C0-D9D7-2D8E-8D31-E9D2B25D09F4}"/>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Tree>
    <p:extLst>
      <p:ext uri="{BB962C8B-B14F-4D97-AF65-F5344CB8AC3E}">
        <p14:creationId xmlns:p14="http://schemas.microsoft.com/office/powerpoint/2010/main" val="89392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 Solid">
            <a:extLst>
              <a:ext uri="{FF2B5EF4-FFF2-40B4-BE49-F238E27FC236}">
                <a16:creationId xmlns:a16="http://schemas.microsoft.com/office/drawing/2014/main" id="{4F86686E-73C1-A249-8758-EFC42D77ED89}"/>
              </a:ext>
            </a:extLst>
          </p:cNvPr>
          <p:cNvSpPr/>
          <p:nvPr/>
        </p:nvSpPr>
        <p:spPr>
          <a:xfrm>
            <a:off x="0" y="-21020"/>
            <a:ext cx="12192000" cy="696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effectLst/>
                <a:uLnTx/>
                <a:uFillTx/>
                <a:latin typeface="Calibri" panose="020F0502020204030204"/>
                <a:ea typeface="MS Mincho"/>
                <a:cs typeface="+mn-cs"/>
              </a:rPr>
              <a:t>aa</a:t>
            </a:r>
          </a:p>
        </p:txBody>
      </p:sp>
      <p:sp>
        <p:nvSpPr>
          <p:cNvPr id="23" name="Slice - Solid">
            <a:extLst>
              <a:ext uri="{FF2B5EF4-FFF2-40B4-BE49-F238E27FC236}">
                <a16:creationId xmlns:a16="http://schemas.microsoft.com/office/drawing/2014/main" id="{ED6672AA-F9ED-E64C-88F1-7FBAACAE2E93}"/>
              </a:ext>
            </a:extLst>
          </p:cNvPr>
          <p:cNvSpPr/>
          <p:nvPr/>
        </p:nvSpPr>
        <p:spPr>
          <a:xfrm>
            <a:off x="1533997" y="-21020"/>
            <a:ext cx="10658003" cy="6968358"/>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8D"/>
              </a:solidFill>
              <a:effectLst/>
              <a:uLnTx/>
              <a:uFillTx/>
              <a:latin typeface="MS Gothic" panose="020B0609070205080204" pitchFamily="49" charset="-128"/>
              <a:ea typeface="MS Gothic" panose="020B0609070205080204" pitchFamily="49" charset="-128"/>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1" name="Headline">
            <a:extLst>
              <a:ext uri="{FF2B5EF4-FFF2-40B4-BE49-F238E27FC236}">
                <a16:creationId xmlns:a16="http://schemas.microsoft.com/office/drawing/2014/main" id="{BE5B1B19-CDB9-4DD9-926B-A4B6D15AC64D}"/>
              </a:ext>
            </a:extLst>
          </p:cNvPr>
          <p:cNvSpPr txBox="1">
            <a:spLocks/>
          </p:cNvSpPr>
          <p:nvPr/>
        </p:nvSpPr>
        <p:spPr>
          <a:xfrm>
            <a:off x="3211503" y="1314917"/>
            <a:ext cx="8325653" cy="44660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クラブ支部の運営を理解する</a:t>
            </a:r>
            <a:r>
              <a:rPr lang="ja-JP" altLang="en-US"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a:t>
            </a:r>
            <a:endPar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endParaRPr>
          </a:p>
        </p:txBody>
      </p:sp>
      <p:sp>
        <p:nvSpPr>
          <p:cNvPr id="12" name="Headline">
            <a:extLst>
              <a:ext uri="{FF2B5EF4-FFF2-40B4-BE49-F238E27FC236}">
                <a16:creationId xmlns:a16="http://schemas.microsoft.com/office/drawing/2014/main" id="{C4BD4F5D-90A1-4FA7-80CA-5EAE72D7EF26}"/>
              </a:ext>
            </a:extLst>
          </p:cNvPr>
          <p:cNvSpPr txBox="1">
            <a:spLocks/>
          </p:cNvSpPr>
          <p:nvPr/>
        </p:nvSpPr>
        <p:spPr>
          <a:xfrm>
            <a:off x="3290986" y="2682034"/>
            <a:ext cx="7584080" cy="5544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457200" indent="-457200">
              <a:buClr>
                <a:srgbClr val="FFC000"/>
              </a:buClr>
              <a:buFont typeface="+mj-lt"/>
              <a:buAutoNum type="arabicPeriod"/>
              <a:defRPr/>
            </a:pP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クラブ支部の構造</a:t>
            </a:r>
          </a:p>
          <a:p>
            <a:pPr marL="914400" lvl="1" indent="-457200">
              <a:buClr>
                <a:srgbClr val="FFC000"/>
              </a:buClr>
              <a:buFont typeface="+mj-lt"/>
              <a:buAutoNum type="romanLcPeriod"/>
              <a:defRPr/>
            </a:pPr>
            <a:r>
              <a:rPr lang="ja-JP" sz="1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クラブ支部執行委員会の役割と責任</a:t>
            </a:r>
          </a:p>
          <a:p>
            <a:pPr marL="457200" indent="-457200">
              <a:buClr>
                <a:srgbClr val="FFC000"/>
              </a:buClr>
              <a:buFont typeface="+mj-lt"/>
              <a:buAutoNum type="arabicPeriod"/>
              <a:defRPr/>
            </a:pP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の</a:t>
            </a: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会員</a:t>
            </a:r>
          </a:p>
          <a:p>
            <a:pPr marL="914400" lvl="1" indent="-457200">
              <a:buClr>
                <a:srgbClr val="FFC000"/>
              </a:buClr>
              <a:buFont typeface="+mj-lt"/>
              <a:buAutoNum type="romanLcPeriod"/>
              <a:defRPr/>
            </a:pPr>
            <a:r>
              <a:rPr lang="ja-JP" sz="1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会費</a:t>
            </a:r>
          </a:p>
          <a:p>
            <a:pPr marL="914400" lvl="1" indent="-457200">
              <a:buClr>
                <a:srgbClr val="FFC000"/>
              </a:buClr>
              <a:buFont typeface="+mj-lt"/>
              <a:buAutoNum type="romanLcPeriod"/>
              <a:defRPr/>
            </a:pPr>
            <a:r>
              <a:rPr lang="ja-JP" sz="1400" dirty="0">
                <a:solidFill>
                  <a:schemeClr val="bg1"/>
                </a:solidFill>
                <a:latin typeface="MS Gothic" panose="020B0609070205080204" pitchFamily="49" charset="-128"/>
                <a:ea typeface="MS Gothic" panose="020B0609070205080204" pitchFamily="49" charset="-128"/>
                <a:cs typeface="Arial" panose="020B0604020202020204" pitchFamily="34" charset="0"/>
              </a:rPr>
              <a:t>新会員</a:t>
            </a:r>
            <a:r>
              <a:rPr lang="ja-JP" altLang="en-US" sz="1400"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r>
              <a:rPr lang="ja-JP" sz="1400" dirty="0">
                <a:solidFill>
                  <a:schemeClr val="bg1"/>
                </a:solidFill>
                <a:latin typeface="MS Gothic" panose="020B0609070205080204" pitchFamily="49" charset="-128"/>
                <a:ea typeface="MS Gothic" panose="020B0609070205080204" pitchFamily="49" charset="-128"/>
                <a:cs typeface="Arial" panose="020B0604020202020204" pitchFamily="34" charset="0"/>
              </a:rPr>
              <a:t>登録</a:t>
            </a:r>
          </a:p>
          <a:p>
            <a:pPr marL="914400" lvl="1" indent="-457200">
              <a:buClr>
                <a:srgbClr val="FFC000"/>
              </a:buClr>
              <a:buFont typeface="+mj-lt"/>
              <a:buAutoNum type="romanLcPeriod"/>
              <a:defRPr/>
            </a:pPr>
            <a:r>
              <a:rPr lang="ja-JP" sz="1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a:t>
            </a:r>
            <a:r>
              <a:rPr lang="ja-JP" altLang="en-US" sz="1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r>
              <a:rPr lang="ja-JP" sz="1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変動</a:t>
            </a:r>
          </a:p>
          <a:p>
            <a:pPr marL="457200" indent="-457200">
              <a:buClr>
                <a:srgbClr val="FFC000"/>
              </a:buClr>
              <a:buFont typeface="+mj-lt"/>
              <a:buAutoNum type="arabicPeriod"/>
              <a:defRPr/>
            </a:pP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クラブ支部の運営</a:t>
            </a:r>
          </a:p>
          <a:p>
            <a:pPr marL="914400" lvl="1" indent="-457200">
              <a:buClr>
                <a:srgbClr val="FFC000"/>
              </a:buClr>
              <a:buFont typeface="+mj-lt"/>
              <a:buAutoNum type="romanLcPeriod"/>
              <a:defRPr/>
            </a:pPr>
            <a:r>
              <a:rPr lang="ja-JP" altLang="en-US" sz="1400" dirty="0">
                <a:solidFill>
                  <a:schemeClr val="bg1"/>
                </a:solidFill>
                <a:latin typeface="MS Gothic" panose="020B0609070205080204" pitchFamily="49" charset="-128"/>
                <a:ea typeface="MS Gothic" panose="020B0609070205080204" pitchFamily="49" charset="-128"/>
                <a:cs typeface="Arial" panose="020B0604020202020204" pitchFamily="34" charset="0"/>
              </a:rPr>
              <a:t>例会</a:t>
            </a:r>
            <a:endParaRPr lang="ja-JP" sz="140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914400" lvl="1" indent="-457200">
              <a:buClr>
                <a:srgbClr val="FFC000"/>
              </a:buClr>
              <a:buFont typeface="+mj-lt"/>
              <a:buAutoNum type="romanLcPeriod"/>
              <a:defRPr/>
            </a:pPr>
            <a:r>
              <a:rPr lang="ja-JP" sz="1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会則及び付則</a:t>
            </a:r>
          </a:p>
          <a:p>
            <a:pPr marL="914400" lvl="1" indent="-457200">
              <a:buClr>
                <a:srgbClr val="FFC000"/>
              </a:buClr>
              <a:buFont typeface="+mj-lt"/>
              <a:buAutoNum type="romanLcPeriod"/>
              <a:defRPr/>
            </a:pPr>
            <a:r>
              <a:rPr lang="ja-JP" sz="1400" dirty="0">
                <a:solidFill>
                  <a:schemeClr val="bg1"/>
                </a:solidFill>
                <a:latin typeface="MS Gothic" panose="020B0609070205080204" pitchFamily="49" charset="-128"/>
                <a:ea typeface="MS Gothic" panose="020B0609070205080204" pitchFamily="49" charset="-128"/>
                <a:cs typeface="Arial" panose="020B0604020202020204" pitchFamily="34" charset="0"/>
              </a:rPr>
              <a:t>コミュニケーション</a:t>
            </a:r>
          </a:p>
          <a:p>
            <a:pPr marL="914400" lvl="1" indent="-457200">
              <a:buClr>
                <a:srgbClr val="FFC000"/>
              </a:buClr>
              <a:buFont typeface="+mj-lt"/>
              <a:buAutoNum type="romanLcPeriod"/>
              <a:defRPr/>
            </a:pPr>
            <a:r>
              <a:rPr lang="ja-JP" sz="1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会員増強</a:t>
            </a:r>
          </a:p>
          <a:p>
            <a:pPr marL="914400" lvl="1" indent="-457200">
              <a:buClr>
                <a:srgbClr val="FFC000"/>
              </a:buClr>
              <a:buFont typeface="+mj-lt"/>
              <a:buAutoNum type="romanLcPeriod"/>
              <a:defRPr/>
            </a:pPr>
            <a:r>
              <a:rPr lang="ja-JP" sz="1400"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支部の財務</a:t>
            </a:r>
          </a:p>
          <a:p>
            <a:pPr>
              <a:buClr>
                <a:srgbClr val="FFC000"/>
              </a:buClr>
              <a:defRPr/>
            </a:pPr>
            <a:endParaRPr lang="en-US" sz="2400" b="0" kern="0" dirty="0">
              <a:solidFill>
                <a:srgbClr val="FFC000"/>
              </a:solidFill>
              <a:latin typeface="MS Gothic" panose="020B0609070205080204" pitchFamily="49" charset="-128"/>
              <a:ea typeface="MS Gothic" panose="020B0609070205080204" pitchFamily="49" charset="-128"/>
              <a:cs typeface="Arial" panose="020B0604020202020204" pitchFamily="34" charset="0"/>
            </a:endParaRPr>
          </a:p>
          <a:p>
            <a:pPr marL="342900" indent="-342900">
              <a:buClr>
                <a:srgbClr val="FFC000"/>
              </a:buClr>
              <a:buFont typeface="Arial" panose="020B0604020202020204" pitchFamily="34" charset="0"/>
              <a:buChar char="•"/>
              <a:defRPr/>
            </a:pPr>
            <a:endParaRPr lang="en-US" sz="2400" b="0" kern="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p:txBody>
      </p:sp>
      <p:sp>
        <p:nvSpPr>
          <p:cNvPr id="14" name="Rectangle 13">
            <a:extLst>
              <a:ext uri="{FF2B5EF4-FFF2-40B4-BE49-F238E27FC236}">
                <a16:creationId xmlns:a16="http://schemas.microsoft.com/office/drawing/2014/main" id="{57FE4F99-2A26-4A03-B205-6B709B8DE110}"/>
              </a:ext>
            </a:extLst>
          </p:cNvPr>
          <p:cNvSpPr/>
          <p:nvPr/>
        </p:nvSpPr>
        <p:spPr>
          <a:xfrm>
            <a:off x="6444759" y="232515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3" name="Page Number - Blue">
            <a:extLst>
              <a:ext uri="{FF2B5EF4-FFF2-40B4-BE49-F238E27FC236}">
                <a16:creationId xmlns:a16="http://schemas.microsoft.com/office/drawing/2014/main" id="{C02141FF-5C31-D8FD-68C8-BD4324E18690}"/>
              </a:ext>
            </a:extLst>
          </p:cNvPr>
          <p:cNvSpPr txBox="1">
            <a:spLocks noChangeArrowheads="1"/>
          </p:cNvSpPr>
          <p:nvPr/>
        </p:nvSpPr>
        <p:spPr bwMode="auto">
          <a:xfrm>
            <a:off x="11480988" y="644229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4" name="Picture 3">
            <a:extLst>
              <a:ext uri="{FF2B5EF4-FFF2-40B4-BE49-F238E27FC236}">
                <a16:creationId xmlns:a16="http://schemas.microsoft.com/office/drawing/2014/main" id="{34A8895F-4F4E-CDB0-5B3F-46A26D6A1E8D}"/>
              </a:ext>
            </a:extLst>
          </p:cNvPr>
          <p:cNvPicPr>
            <a:picLocks noChangeAspect="1"/>
          </p:cNvPicPr>
          <p:nvPr/>
        </p:nvPicPr>
        <p:blipFill>
          <a:blip r:embed="rId3"/>
          <a:srcRect/>
          <a:stretch/>
        </p:blipFill>
        <p:spPr>
          <a:xfrm>
            <a:off x="467592" y="359770"/>
            <a:ext cx="1169773" cy="1169773"/>
          </a:xfrm>
          <a:prstGeom prst="rect">
            <a:avLst/>
          </a:prstGeom>
        </p:spPr>
      </p:pic>
    </p:spTree>
    <p:extLst>
      <p:ext uri="{BB962C8B-B14F-4D97-AF65-F5344CB8AC3E}">
        <p14:creationId xmlns:p14="http://schemas.microsoft.com/office/powerpoint/2010/main" val="50677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Background - Solid">
            <a:extLst>
              <a:ext uri="{FF2B5EF4-FFF2-40B4-BE49-F238E27FC236}">
                <a16:creationId xmlns:a16="http://schemas.microsoft.com/office/drawing/2014/main" id="{52DEFE07-AD15-6465-5542-C63C11FD4A64}"/>
              </a:ext>
            </a:extLst>
          </p:cNvPr>
          <p:cNvSpPr/>
          <p:nvPr/>
        </p:nvSpPr>
        <p:spPr>
          <a:xfrm>
            <a:off x="-1" y="0"/>
            <a:ext cx="12192000" cy="6858000"/>
          </a:xfrm>
          <a:prstGeom prst="rect">
            <a:avLst/>
          </a:prstGeom>
          <a:solidFill>
            <a:srgbClr val="0D2240">
              <a:alpha val="751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dirty="0">
                <a:solidFill>
                  <a:schemeClr val="lt1">
                    <a:alpha val="44000"/>
                  </a:schemeClr>
                </a:solidFill>
              </a:rPr>
              <a:t> </a:t>
            </a:r>
          </a:p>
        </p:txBody>
      </p:sp>
      <p:sp>
        <p:nvSpPr>
          <p:cNvPr id="6" name="Text Placeholder 18">
            <a:extLst>
              <a:ext uri="{FF2B5EF4-FFF2-40B4-BE49-F238E27FC236}">
                <a16:creationId xmlns:a16="http://schemas.microsoft.com/office/drawing/2014/main" id="{4BF09BEA-ED09-2643-B726-1DEF0CEEF4CD}"/>
              </a:ext>
            </a:extLst>
          </p:cNvPr>
          <p:cNvSpPr txBox="1">
            <a:spLocks/>
          </p:cNvSpPr>
          <p:nvPr/>
        </p:nvSpPr>
        <p:spPr>
          <a:xfrm>
            <a:off x="978196" y="2983957"/>
            <a:ext cx="10593034"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ja-JP" dirty="0">
                <a:solidFill>
                  <a:srgbClr val="FFC000"/>
                </a:solidFill>
              </a:rPr>
              <a:t>詳細</a:t>
            </a:r>
            <a:r>
              <a:rPr lang="ja-JP" altLang="en-US" dirty="0">
                <a:solidFill>
                  <a:srgbClr val="FFC000"/>
                </a:solidFill>
              </a:rPr>
              <a:t>についてのお問い合わせ</a:t>
            </a:r>
            <a:r>
              <a:rPr lang="ja-JP" dirty="0">
                <a:solidFill>
                  <a:srgbClr val="FFC000"/>
                </a:solidFill>
              </a:rPr>
              <a:t>は </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ja-JP" dirty="0"/>
              <a:t>Membership@lionsclubs.org</a:t>
            </a:r>
            <a:r>
              <a:rPr lang="ja-JP" dirty="0">
                <a:solidFill>
                  <a:srgbClr val="FFC000"/>
                </a:solidFill>
              </a:rPr>
              <a:t>まで</a:t>
            </a:r>
            <a:r>
              <a:rPr lang="ja-JP" altLang="en-US" dirty="0">
                <a:solidFill>
                  <a:srgbClr val="FFC000"/>
                </a:solidFill>
              </a:rPr>
              <a:t>。</a:t>
            </a:r>
            <a:br>
              <a:rPr lang="en-US" altLang="ja-JP" dirty="0">
                <a:solidFill>
                  <a:srgbClr val="FFC000"/>
                </a:solidFill>
              </a:rPr>
            </a:br>
            <a:r>
              <a:rPr kumimoji="0" lang="ja-JP" sz="4000" u="none" strike="noStrike" cap="none" normalizeH="0" baseline="0" noProof="0" dirty="0">
                <a:ln>
                  <a:noFill/>
                </a:ln>
                <a:effectLst/>
                <a:uLnTx/>
                <a:uFillTx/>
                <a:hlinkClick r:id="rId4">
                  <a:extLst>
                    <a:ext uri="{A12FA001-AC4F-418D-AE19-62706E023703}">
                      <ahyp:hlinkClr xmlns:ahyp="http://schemas.microsoft.com/office/drawing/2018/hyperlinkcolor" val="tx"/>
                    </a:ext>
                  </a:extLst>
                </a:hlinkClick>
              </a:rPr>
              <a:t>www.lionsclubs.org/</a:t>
            </a:r>
            <a:r>
              <a:rPr kumimoji="0" lang="en-US" altLang="ja-JP" sz="4000" u="none" strike="noStrike" cap="none" normalizeH="0" baseline="0" noProof="0" dirty="0">
                <a:ln>
                  <a:noFill/>
                </a:ln>
                <a:effectLst/>
                <a:uLnTx/>
                <a:uFillTx/>
                <a:hlinkClick r:id="rId4">
                  <a:extLst>
                    <a:ext uri="{A12FA001-AC4F-418D-AE19-62706E023703}">
                      <ahyp:hlinkClr xmlns:ahyp="http://schemas.microsoft.com/office/drawing/2018/hyperlinkcolor" val="tx"/>
                    </a:ext>
                  </a:extLst>
                </a:hlinkClick>
              </a:rPr>
              <a:t>ja</a:t>
            </a:r>
            <a:r>
              <a:rPr kumimoji="0" lang="ja-JP" sz="4000" u="none" strike="noStrike" cap="none" normalizeH="0" baseline="0" noProof="0" dirty="0">
                <a:ln>
                  <a:noFill/>
                </a:ln>
                <a:effectLst/>
                <a:uLnTx/>
                <a:uFillTx/>
                <a:hlinkClick r:id="rId4">
                  <a:extLst>
                    <a:ext uri="{A12FA001-AC4F-418D-AE19-62706E023703}">
                      <ahyp:hlinkClr xmlns:ahyp="http://schemas.microsoft.com/office/drawing/2018/hyperlinkcolor" val="tx"/>
                    </a:ext>
                  </a:extLst>
                </a:hlinkClick>
              </a:rPr>
              <a:t>/club-branch</a:t>
            </a:r>
            <a:r>
              <a:rPr kumimoji="0" lang="ja-JP" altLang="en-US" sz="4000" u="none" strike="noStrike" cap="none" normalizeH="0" baseline="0" noProof="0" dirty="0">
                <a:ln>
                  <a:noFill/>
                </a:ln>
                <a:solidFill>
                  <a:srgbClr val="FFC000"/>
                </a:solidFill>
                <a:effectLst/>
                <a:uLnTx/>
                <a:uFillTx/>
              </a:rPr>
              <a:t>も</a:t>
            </a:r>
            <a:br>
              <a:rPr kumimoji="0" lang="en-US" altLang="ja-JP" sz="4000" u="none" strike="noStrike" cap="none" normalizeH="0" baseline="0" noProof="0" dirty="0">
                <a:ln>
                  <a:noFill/>
                </a:ln>
                <a:solidFill>
                  <a:srgbClr val="FFC000"/>
                </a:solidFill>
                <a:effectLst/>
                <a:uLnTx/>
                <a:uFillTx/>
              </a:rPr>
            </a:br>
            <a:r>
              <a:rPr kumimoji="0" lang="ja-JP" altLang="en-US" sz="4000" u="none" strike="noStrike" cap="none" normalizeH="0" baseline="0" noProof="0" dirty="0">
                <a:ln>
                  <a:noFill/>
                </a:ln>
                <a:solidFill>
                  <a:srgbClr val="FFC000"/>
                </a:solidFill>
                <a:effectLst/>
                <a:uLnTx/>
                <a:uFillTx/>
              </a:rPr>
              <a:t>ご覧ください</a:t>
            </a:r>
            <a:r>
              <a:rPr lang="ja-JP" altLang="en-US" dirty="0">
                <a:solidFill>
                  <a:srgbClr val="FFC000"/>
                </a:solidFill>
              </a:rPr>
              <a:t>。</a:t>
            </a:r>
            <a:endParaRPr kumimoji="0" lang="ja-JP" sz="4000" strike="noStrike" cap="none" normalizeH="0" noProof="0" dirty="0">
              <a:ln>
                <a:noFill/>
              </a:ln>
              <a:solidFill>
                <a:srgbClr val="FFC000"/>
              </a:solidFill>
              <a:effectLst/>
              <a:uLnTx/>
              <a:uFillTx/>
            </a:endParaRPr>
          </a:p>
        </p:txBody>
      </p:sp>
      <p:sp>
        <p:nvSpPr>
          <p:cNvPr id="8" name="Rectangle 7">
            <a:extLst>
              <a:ext uri="{FF2B5EF4-FFF2-40B4-BE49-F238E27FC236}">
                <a16:creationId xmlns:a16="http://schemas.microsoft.com/office/drawing/2014/main" id="{37C6FCA2-405B-8E47-A863-E4A30197C9B6}"/>
              </a:ext>
            </a:extLst>
          </p:cNvPr>
          <p:cNvSpPr/>
          <p:nvPr/>
        </p:nvSpPr>
        <p:spPr>
          <a:xfrm>
            <a:off x="5370870" y="488372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45667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l="41075" b="3998"/>
          <a:stretch/>
        </p:blipFill>
        <p:spPr>
          <a:xfrm>
            <a:off x="-1" y="-10343"/>
            <a:ext cx="6427237" cy="6858729"/>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1671812" y="712"/>
            <a:ext cx="8845831"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FB738BE4-85F2-B44C-AB59-5A2471BB97F9}"/>
              </a:ext>
            </a:extLst>
          </p:cNvPr>
          <p:cNvPicPr>
            <a:picLocks noChangeAspect="1"/>
          </p:cNvPicPr>
          <p:nvPr/>
        </p:nvPicPr>
        <p:blipFill>
          <a:blip r:embed="rId4"/>
          <a:srcRect/>
          <a:stretch/>
        </p:blipFill>
        <p:spPr>
          <a:xfrm>
            <a:off x="10526234" y="352225"/>
            <a:ext cx="1169773" cy="1169773"/>
          </a:xfrm>
          <a:prstGeom prst="rect">
            <a:avLst/>
          </a:prstGeom>
        </p:spPr>
      </p:pic>
      <p:sp>
        <p:nvSpPr>
          <p:cNvPr id="8" name="Body Copy">
            <a:extLst>
              <a:ext uri="{FF2B5EF4-FFF2-40B4-BE49-F238E27FC236}">
                <a16:creationId xmlns:a16="http://schemas.microsoft.com/office/drawing/2014/main" id="{C864EBC4-1C1F-4F2D-8FFF-2C9A859149A3}"/>
              </a:ext>
            </a:extLst>
          </p:cNvPr>
          <p:cNvSpPr txBox="1">
            <a:spLocks/>
          </p:cNvSpPr>
          <p:nvPr/>
        </p:nvSpPr>
        <p:spPr>
          <a:xfrm>
            <a:off x="5901422" y="1873511"/>
            <a:ext cx="6972950"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lang="ja-JP" sz="6000" b="1" dirty="0">
                <a:solidFill>
                  <a:prstClr val="white"/>
                </a:solidFill>
                <a:latin typeface="MS Gothic" panose="020B0609070205080204" pitchFamily="49" charset="-128"/>
                <a:ea typeface="MS Gothic" panose="020B0609070205080204" pitchFamily="49" charset="-128"/>
                <a:cs typeface="Arial" charset="0"/>
              </a:rPr>
              <a:t>クラブ支部 </a:t>
            </a:r>
          </a:p>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ja-JP" sz="6000" b="1" i="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charset="0"/>
              </a:rPr>
              <a:t>とは？</a:t>
            </a:r>
          </a:p>
        </p:txBody>
      </p:sp>
      <p:sp>
        <p:nvSpPr>
          <p:cNvPr id="9" name="Yellow Bar">
            <a:extLst>
              <a:ext uri="{FF2B5EF4-FFF2-40B4-BE49-F238E27FC236}">
                <a16:creationId xmlns:a16="http://schemas.microsoft.com/office/drawing/2014/main" id="{F31F86D3-EB9C-4CC3-A252-0ADB606CE15A}"/>
              </a:ext>
            </a:extLst>
          </p:cNvPr>
          <p:cNvSpPr/>
          <p:nvPr/>
        </p:nvSpPr>
        <p:spPr>
          <a:xfrm>
            <a:off x="5992764" y="4035090"/>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2" name="Page Number - Blue">
            <a:extLst>
              <a:ext uri="{FF2B5EF4-FFF2-40B4-BE49-F238E27FC236}">
                <a16:creationId xmlns:a16="http://schemas.microsoft.com/office/drawing/2014/main" id="{F7D8A989-A1C4-45EC-E57E-EBEA4940A98D}"/>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288299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 </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727674"/>
            <a:ext cx="767632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rgbClr val="FFC000"/>
                </a:solidFill>
                <a:latin typeface="MS Gothic" panose="020B0609070205080204" pitchFamily="49" charset="-128"/>
                <a:ea typeface="MS Gothic" panose="020B0609070205080204" pitchFamily="49" charset="-128"/>
              </a:rPr>
              <a:t>知っておくべきこと</a:t>
            </a:r>
          </a:p>
        </p:txBody>
      </p:sp>
      <p:sp>
        <p:nvSpPr>
          <p:cNvPr id="11" name="Rectangle 10">
            <a:extLst>
              <a:ext uri="{FF2B5EF4-FFF2-40B4-BE49-F238E27FC236}">
                <a16:creationId xmlns:a16="http://schemas.microsoft.com/office/drawing/2014/main" id="{C03B051D-59AC-2542-87E2-B4DFEC29F89C}"/>
              </a:ext>
            </a:extLst>
          </p:cNvPr>
          <p:cNvSpPr/>
          <p:nvPr/>
        </p:nvSpPr>
        <p:spPr>
          <a:xfrm>
            <a:off x="1556239" y="1900391"/>
            <a:ext cx="8906607" cy="3059492"/>
          </a:xfrm>
          <a:prstGeom prst="rect">
            <a:avLst/>
          </a:prstGeom>
          <a:noFill/>
        </p:spPr>
        <p:txBody>
          <a:bodyPr wrap="square" numCol="1" spcCol="381000" anchor="t">
            <a:spAutoFit/>
          </a:bodyPr>
          <a:lstStyle/>
          <a:p>
            <a:pPr>
              <a:lnSpc>
                <a:spcPts val="3200"/>
              </a:lnSpc>
              <a:spcAft>
                <a:spcPts val="1200"/>
              </a:spcAft>
            </a:pPr>
            <a:r>
              <a:rPr lang="ja-JP" sz="3200" b="1" dirty="0">
                <a:solidFill>
                  <a:srgbClr val="FFC000"/>
                </a:solidFill>
                <a:latin typeface="MS Gothic" panose="020B0609070205080204" pitchFamily="49" charset="-128"/>
                <a:ea typeface="MS Gothic" panose="020B0609070205080204" pitchFamily="49" charset="-128"/>
                <a:cs typeface="Arial" charset="0"/>
              </a:rPr>
              <a:t>クラブ支部</a:t>
            </a:r>
          </a:p>
          <a:p>
            <a:pPr marL="342900" indent="-342900">
              <a:lnSpc>
                <a:spcPts val="3200"/>
              </a:lnSpc>
              <a:buClr>
                <a:srgbClr val="FFC000"/>
              </a:buClr>
              <a:buFont typeface="Arial" panose="020B0604020202020204" pitchFamily="34" charset="0"/>
              <a:buChar char="•"/>
            </a:pPr>
            <a:r>
              <a:rPr lang="ja-JP" sz="2000" dirty="0">
                <a:solidFill>
                  <a:schemeClr val="bg1"/>
                </a:solidFill>
                <a:latin typeface="MS Gothic" panose="020B0609070205080204" pitchFamily="49" charset="-128"/>
                <a:ea typeface="MS Gothic" panose="020B0609070205080204" pitchFamily="49" charset="-128"/>
                <a:cs typeface="Arial" charset="0"/>
              </a:rPr>
              <a:t>既存の「親」クラブの一部</a:t>
            </a:r>
          </a:p>
          <a:p>
            <a:pPr marL="342900" indent="-342900">
              <a:lnSpc>
                <a:spcPts val="3200"/>
              </a:lnSpc>
              <a:buClr>
                <a:srgbClr val="FFC000"/>
              </a:buClr>
              <a:buFont typeface="Arial" panose="020B0604020202020204" pitchFamily="34" charset="0"/>
              <a:buChar char="•"/>
            </a:pPr>
            <a:r>
              <a:rPr lang="ja-JP" sz="2000" dirty="0">
                <a:solidFill>
                  <a:schemeClr val="bg1"/>
                </a:solidFill>
                <a:latin typeface="MS Gothic" panose="020B0609070205080204" pitchFamily="49" charset="-128"/>
                <a:ea typeface="MS Gothic" panose="020B0609070205080204" pitchFamily="49" charset="-128"/>
                <a:cs typeface="Arial" charset="0"/>
              </a:rPr>
              <a:t>少なくとも</a:t>
            </a:r>
            <a:r>
              <a:rPr lang="en-US" altLang="ja-JP" sz="2000" dirty="0">
                <a:solidFill>
                  <a:schemeClr val="bg1"/>
                </a:solidFill>
                <a:latin typeface="MS Gothic" panose="020B0609070205080204" pitchFamily="49" charset="-128"/>
                <a:ea typeface="MS Gothic" panose="020B0609070205080204" pitchFamily="49" charset="-128"/>
                <a:cs typeface="Arial" charset="0"/>
              </a:rPr>
              <a:t>5</a:t>
            </a:r>
            <a:r>
              <a:rPr lang="ja-JP" sz="2000" dirty="0">
                <a:solidFill>
                  <a:schemeClr val="bg1"/>
                </a:solidFill>
                <a:latin typeface="MS Gothic" panose="020B0609070205080204" pitchFamily="49" charset="-128"/>
                <a:ea typeface="MS Gothic" panose="020B0609070205080204" pitchFamily="49" charset="-128"/>
                <a:cs typeface="Arial" charset="0"/>
              </a:rPr>
              <a:t>人の新規会員または既存会員</a:t>
            </a:r>
            <a:r>
              <a:rPr lang="ja-JP" altLang="en-US" sz="2000" dirty="0">
                <a:solidFill>
                  <a:schemeClr val="bg1"/>
                </a:solidFill>
                <a:latin typeface="MS Gothic" panose="020B0609070205080204" pitchFamily="49" charset="-128"/>
                <a:ea typeface="MS Gothic" panose="020B0609070205080204" pitchFamily="49" charset="-128"/>
                <a:cs typeface="Arial" charset="0"/>
              </a:rPr>
              <a:t>が必要</a:t>
            </a:r>
            <a:r>
              <a:rPr lang="ja-JP" sz="2000" dirty="0">
                <a:solidFill>
                  <a:schemeClr val="bg1"/>
                </a:solidFill>
                <a:latin typeface="MS Gothic" panose="020B0609070205080204" pitchFamily="49" charset="-128"/>
                <a:ea typeface="MS Gothic" panose="020B0609070205080204" pitchFamily="49" charset="-128"/>
                <a:cs typeface="Arial" charset="0"/>
              </a:rPr>
              <a:t> </a:t>
            </a:r>
          </a:p>
          <a:p>
            <a:pPr marL="342900" indent="-342900">
              <a:lnSpc>
                <a:spcPts val="3200"/>
              </a:lnSpc>
              <a:buClr>
                <a:srgbClr val="FFC000"/>
              </a:buClr>
              <a:buFont typeface="Arial" panose="020B0604020202020204" pitchFamily="34" charset="0"/>
              <a:buChar char="•"/>
            </a:pPr>
            <a:r>
              <a:rPr lang="ja-JP" sz="2000" dirty="0">
                <a:solidFill>
                  <a:schemeClr val="bg1"/>
                </a:solidFill>
                <a:latin typeface="MS Gothic" panose="020B0609070205080204" pitchFamily="49" charset="-128"/>
                <a:ea typeface="MS Gothic" panose="020B0609070205080204" pitchFamily="49" charset="-128"/>
                <a:cs typeface="Arial" charset="0"/>
              </a:rPr>
              <a:t>独立した例会を開催</a:t>
            </a:r>
          </a:p>
          <a:p>
            <a:pPr marL="342900" indent="-342900">
              <a:lnSpc>
                <a:spcPts val="3200"/>
              </a:lnSpc>
              <a:buClr>
                <a:srgbClr val="FFC000"/>
              </a:buClr>
              <a:buFont typeface="Arial" panose="020B0604020202020204" pitchFamily="34" charset="0"/>
              <a:buChar char="•"/>
            </a:pPr>
            <a:r>
              <a:rPr lang="ja-JP" sz="2000" dirty="0">
                <a:solidFill>
                  <a:schemeClr val="bg1"/>
                </a:solidFill>
                <a:latin typeface="MS Gothic" panose="020B0609070205080204" pitchFamily="49" charset="-128"/>
                <a:ea typeface="MS Gothic" panose="020B0609070205080204" pitchFamily="49" charset="-128"/>
                <a:cs typeface="Arial" charset="0"/>
              </a:rPr>
              <a:t>新たな地域</a:t>
            </a:r>
            <a:r>
              <a:rPr lang="ja-JP" altLang="en-US" sz="2000" dirty="0">
                <a:solidFill>
                  <a:schemeClr val="bg1"/>
                </a:solidFill>
                <a:latin typeface="MS Gothic" panose="020B0609070205080204" pitchFamily="49" charset="-128"/>
                <a:ea typeface="MS Gothic" panose="020B0609070205080204" pitchFamily="49" charset="-128"/>
                <a:cs typeface="Arial" charset="0"/>
              </a:rPr>
              <a:t>への奉仕の</a:t>
            </a:r>
            <a:r>
              <a:rPr lang="ja-JP" sz="2000" dirty="0">
                <a:solidFill>
                  <a:schemeClr val="bg1"/>
                </a:solidFill>
                <a:latin typeface="MS Gothic" panose="020B0609070205080204" pitchFamily="49" charset="-128"/>
                <a:ea typeface="MS Gothic" panose="020B0609070205080204" pitchFamily="49" charset="-128"/>
                <a:cs typeface="Arial" charset="0"/>
              </a:rPr>
              <a:t>拡大</a:t>
            </a:r>
            <a:r>
              <a:rPr lang="ja-JP" altLang="en-US" sz="2000" dirty="0">
                <a:solidFill>
                  <a:schemeClr val="bg1"/>
                </a:solidFill>
                <a:latin typeface="MS Gothic" panose="020B0609070205080204" pitchFamily="49" charset="-128"/>
                <a:ea typeface="MS Gothic" panose="020B0609070205080204" pitchFamily="49" charset="-128"/>
                <a:cs typeface="Arial" charset="0"/>
              </a:rPr>
              <a:t>が</a:t>
            </a:r>
            <a:r>
              <a:rPr lang="ja-JP" sz="2000" dirty="0">
                <a:solidFill>
                  <a:schemeClr val="bg1"/>
                </a:solidFill>
                <a:latin typeface="MS Gothic" panose="020B0609070205080204" pitchFamily="49" charset="-128"/>
                <a:ea typeface="MS Gothic" panose="020B0609070205080204" pitchFamily="49" charset="-128"/>
                <a:cs typeface="Arial" charset="0"/>
              </a:rPr>
              <a:t>可能</a:t>
            </a:r>
            <a:r>
              <a:rPr lang="ja-JP" altLang="en-US" sz="2000" dirty="0">
                <a:solidFill>
                  <a:schemeClr val="bg1"/>
                </a:solidFill>
                <a:latin typeface="MS Gothic" panose="020B0609070205080204" pitchFamily="49" charset="-128"/>
                <a:ea typeface="MS Gothic" panose="020B0609070205080204" pitchFamily="49" charset="-128"/>
                <a:cs typeface="Arial" charset="0"/>
              </a:rPr>
              <a:t>になる</a:t>
            </a:r>
            <a:endParaRPr lang="en-US" altLang="ja-JP" sz="2000"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sz="2000" dirty="0">
                <a:solidFill>
                  <a:schemeClr val="bg1"/>
                </a:solidFill>
                <a:latin typeface="MS Gothic" panose="020B0609070205080204" pitchFamily="49" charset="-128"/>
                <a:ea typeface="MS Gothic" panose="020B0609070205080204" pitchFamily="49" charset="-128"/>
                <a:cs typeface="Arial" charset="0"/>
              </a:rPr>
              <a:t>会員のニーズに対応</a:t>
            </a:r>
          </a:p>
          <a:p>
            <a:pPr marL="342900" indent="-342900">
              <a:lnSpc>
                <a:spcPts val="3200"/>
              </a:lnSpc>
              <a:buClr>
                <a:srgbClr val="FFC000"/>
              </a:buClr>
              <a:buFont typeface="Arial" panose="020B0604020202020204" pitchFamily="34" charset="0"/>
              <a:buChar char="•"/>
            </a:pPr>
            <a:r>
              <a:rPr lang="ja-JP" sz="2000" dirty="0">
                <a:solidFill>
                  <a:schemeClr val="bg1"/>
                </a:solidFill>
                <a:latin typeface="MS Gothic" panose="020B0609070205080204" pitchFamily="49" charset="-128"/>
                <a:ea typeface="MS Gothic" panose="020B0609070205080204" pitchFamily="49" charset="-128"/>
                <a:cs typeface="Arial" charset="0"/>
              </a:rPr>
              <a:t>ライオンズクラブの会員</a:t>
            </a:r>
            <a:r>
              <a:rPr lang="ja-JP" altLang="en-US" sz="2000" dirty="0">
                <a:solidFill>
                  <a:schemeClr val="bg1"/>
                </a:solidFill>
                <a:latin typeface="MS Gothic" panose="020B0609070205080204" pitchFamily="49" charset="-128"/>
                <a:ea typeface="MS Gothic" panose="020B0609070205080204" pitchFamily="49" charset="-128"/>
                <a:cs typeface="Arial" charset="0"/>
              </a:rPr>
              <a:t>籍を活用して多様化を図るのに役立つ</a:t>
            </a:r>
            <a:endParaRPr lang="ja-JP" sz="2000" dirty="0">
              <a:solidFill>
                <a:schemeClr val="bg1"/>
              </a:solidFill>
              <a:latin typeface="MS Gothic" panose="020B0609070205080204" pitchFamily="49" charset="-128"/>
              <a:ea typeface="MS Gothic" panose="020B0609070205080204" pitchFamily="49" charset="-128"/>
              <a:cs typeface="Arial" charset="0"/>
            </a:endParaRPr>
          </a:p>
        </p:txBody>
      </p:sp>
      <p:pic>
        <p:nvPicPr>
          <p:cNvPr id="2" name="Picture 1">
            <a:extLst>
              <a:ext uri="{FF2B5EF4-FFF2-40B4-BE49-F238E27FC236}">
                <a16:creationId xmlns:a16="http://schemas.microsoft.com/office/drawing/2014/main" id="{E831151F-B24F-5850-830B-7B73499BADE9}"/>
              </a:ext>
            </a:extLst>
          </p:cNvPr>
          <p:cNvPicPr>
            <a:picLocks noChangeAspect="1"/>
          </p:cNvPicPr>
          <p:nvPr/>
        </p:nvPicPr>
        <p:blipFill>
          <a:blip r:embed="rId3"/>
          <a:srcRect/>
          <a:stretch/>
        </p:blipFill>
        <p:spPr>
          <a:xfrm>
            <a:off x="10526234" y="352225"/>
            <a:ext cx="1169773" cy="1169773"/>
          </a:xfrm>
          <a:prstGeom prst="rect">
            <a:avLst/>
          </a:prstGeom>
        </p:spPr>
      </p:pic>
    </p:spTree>
    <p:extLst>
      <p:ext uri="{BB962C8B-B14F-4D97-AF65-F5344CB8AC3E}">
        <p14:creationId xmlns:p14="http://schemas.microsoft.com/office/powerpoint/2010/main" val="245986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r="8641"/>
          <a:stretch/>
        </p:blipFill>
        <p:spPr>
          <a:xfrm>
            <a:off x="3440924" y="-729"/>
            <a:ext cx="8751076" cy="6858729"/>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a:off x="599527" y="-730"/>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467592" y="1789288"/>
            <a:ext cx="6493648" cy="286232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結成できるのは </a:t>
            </a:r>
          </a:p>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どのような</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タイプ</a:t>
            </a: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のクラブ支部？</a:t>
            </a:r>
          </a:p>
        </p:txBody>
      </p:sp>
      <p:sp>
        <p:nvSpPr>
          <p:cNvPr id="11" name="Yellow Bar">
            <a:extLst>
              <a:ext uri="{FF2B5EF4-FFF2-40B4-BE49-F238E27FC236}">
                <a16:creationId xmlns:a16="http://schemas.microsoft.com/office/drawing/2014/main" id="{61A8C922-195A-4C1C-AEAB-CC2581D09CF3}"/>
              </a:ext>
            </a:extLst>
          </p:cNvPr>
          <p:cNvSpPr/>
          <p:nvPr/>
        </p:nvSpPr>
        <p:spPr>
          <a:xfrm>
            <a:off x="619927" y="4911355"/>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D6187A1E-3F37-EDEE-46FC-3993377C5959}"/>
              </a:ext>
            </a:extLst>
          </p:cNvPr>
          <p:cNvPicPr>
            <a:picLocks noChangeAspect="1"/>
          </p:cNvPicPr>
          <p:nvPr/>
        </p:nvPicPr>
        <p:blipFill>
          <a:blip r:embed="rId4"/>
          <a:srcRect/>
          <a:stretch/>
        </p:blipFill>
        <p:spPr>
          <a:xfrm>
            <a:off x="467592" y="359770"/>
            <a:ext cx="1169773" cy="1169773"/>
          </a:xfrm>
          <a:prstGeom prst="rect">
            <a:avLst/>
          </a:prstGeom>
        </p:spPr>
      </p:pic>
      <p:sp>
        <p:nvSpPr>
          <p:cNvPr id="3" name="Page Number - Blue">
            <a:extLst>
              <a:ext uri="{FF2B5EF4-FFF2-40B4-BE49-F238E27FC236}">
                <a16:creationId xmlns:a16="http://schemas.microsoft.com/office/drawing/2014/main" id="{F1E60FA9-79AB-CBA9-898C-7025D7F602B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pPr eaLnBrk="0" hangingPunct="0">
                <a:spcBef>
                  <a:spcPct val="50000"/>
                </a:spcBef>
                <a:defRPr/>
              </a:pPr>
              <a:t>4</a:t>
            </a:fld>
            <a:endParaRPr lang="en-US" sz="1000"/>
          </a:p>
        </p:txBody>
      </p:sp>
    </p:spTree>
    <p:extLst>
      <p:ext uri="{BB962C8B-B14F-4D97-AF65-F5344CB8AC3E}">
        <p14:creationId xmlns:p14="http://schemas.microsoft.com/office/powerpoint/2010/main" val="167697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000"/>
          </a:schemeClr>
        </a:solidFill>
        <a:effectLst/>
      </p:bgPr>
    </p:bg>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B594A9F2-F275-1546-A7F2-DCA913C3DD7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9261" b="19261"/>
          <a:stretch/>
        </p:blipFill>
        <p:spPr>
          <a:xfrm>
            <a:off x="-1" y="-1"/>
            <a:ext cx="12192001" cy="6858001"/>
          </a:xfrm>
        </p:spPr>
      </p:pic>
      <p:grpSp>
        <p:nvGrpSpPr>
          <p:cNvPr id="2" name="Group 1">
            <a:extLst>
              <a:ext uri="{FF2B5EF4-FFF2-40B4-BE49-F238E27FC236}">
                <a16:creationId xmlns:a16="http://schemas.microsoft.com/office/drawing/2014/main" id="{C718E854-FF03-405E-91C5-E388CBE6DEC9}"/>
              </a:ext>
            </a:extLst>
          </p:cNvPr>
          <p:cNvGrpSpPr/>
          <p:nvPr/>
        </p:nvGrpSpPr>
        <p:grpSpPr>
          <a:xfrm>
            <a:off x="7213241" y="754745"/>
            <a:ext cx="4250381" cy="5079880"/>
            <a:chOff x="7393994" y="563359"/>
            <a:chExt cx="4250381" cy="5079880"/>
          </a:xfrm>
          <a:solidFill>
            <a:srgbClr val="21304D"/>
          </a:solidFill>
        </p:grpSpPr>
        <p:sp>
          <p:nvSpPr>
            <p:cNvPr id="20" name="Rectangle 19">
              <a:extLst>
                <a:ext uri="{FF2B5EF4-FFF2-40B4-BE49-F238E27FC236}">
                  <a16:creationId xmlns:a16="http://schemas.microsoft.com/office/drawing/2014/main" id="{82CEC36D-EDD1-4507-9D3F-47D57CE05C70}"/>
                </a:ext>
              </a:extLst>
            </p:cNvPr>
            <p:cNvSpPr>
              <a:spLocks noChangeAspect="1"/>
            </p:cNvSpPr>
            <p:nvPr/>
          </p:nvSpPr>
          <p:spPr>
            <a:xfrm>
              <a:off x="9585509" y="3921881"/>
              <a:ext cx="2043074" cy="1721358"/>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文化</a:t>
              </a:r>
              <a:r>
                <a:rPr kumimoji="0" lang="ja-JP" altLang="en-US"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関連</a:t>
              </a:r>
              <a:endPar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p:txBody>
        </p:sp>
        <p:sp>
          <p:nvSpPr>
            <p:cNvPr id="21" name="Rectangle 20">
              <a:extLst>
                <a:ext uri="{FF2B5EF4-FFF2-40B4-BE49-F238E27FC236}">
                  <a16:creationId xmlns:a16="http://schemas.microsoft.com/office/drawing/2014/main" id="{BA65E9A7-6B45-4329-BC82-FD78999F2775}"/>
                </a:ext>
              </a:extLst>
            </p:cNvPr>
            <p:cNvSpPr>
              <a:spLocks noChangeAspect="1"/>
            </p:cNvSpPr>
            <p:nvPr/>
          </p:nvSpPr>
          <p:spPr>
            <a:xfrm>
              <a:off x="7409762" y="2249087"/>
              <a:ext cx="2048205" cy="1615605"/>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ja-JP" sz="2400" u="none" strike="noStrike" cap="none" normalizeH="0" baseline="0" noProof="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レオライオン</a:t>
              </a:r>
            </a:p>
          </p:txBody>
        </p:sp>
        <p:grpSp>
          <p:nvGrpSpPr>
            <p:cNvPr id="6" name="Group 5">
              <a:extLst>
                <a:ext uri="{FF2B5EF4-FFF2-40B4-BE49-F238E27FC236}">
                  <a16:creationId xmlns:a16="http://schemas.microsoft.com/office/drawing/2014/main" id="{339A6689-080A-4FB7-AD11-67E7F7BF97DE}"/>
                </a:ext>
              </a:extLst>
            </p:cNvPr>
            <p:cNvGrpSpPr/>
            <p:nvPr/>
          </p:nvGrpSpPr>
          <p:grpSpPr>
            <a:xfrm>
              <a:off x="7393994" y="563359"/>
              <a:ext cx="4250381" cy="5079879"/>
              <a:chOff x="6707796" y="2763550"/>
              <a:chExt cx="4356444" cy="5180379"/>
            </a:xfrm>
            <a:grpFill/>
          </p:grpSpPr>
          <p:sp>
            <p:nvSpPr>
              <p:cNvPr id="31" name="Rectangle 30">
                <a:extLst>
                  <a:ext uri="{FF2B5EF4-FFF2-40B4-BE49-F238E27FC236}">
                    <a16:creationId xmlns:a16="http://schemas.microsoft.com/office/drawing/2014/main" id="{BAC8A9DF-C69E-3744-A8A4-1A8FE043F646}"/>
                  </a:ext>
                </a:extLst>
              </p:cNvPr>
              <p:cNvSpPr>
                <a:spLocks noChangeAspect="1"/>
              </p:cNvSpPr>
              <p:nvPr/>
            </p:nvSpPr>
            <p:spPr>
              <a:xfrm>
                <a:off x="8953997" y="2767888"/>
                <a:ext cx="2110243" cy="1656437"/>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spcBef>
                    <a:spcPts val="0"/>
                  </a:spcBef>
                  <a:spcAft>
                    <a:spcPts val="0"/>
                  </a:spcAft>
                  <a:buClrTx/>
                  <a:buSzTx/>
                  <a:buFontTx/>
                  <a:buNone/>
                  <a:tabLst/>
                  <a:defRPr/>
                </a:pPr>
                <a:r>
                  <a:rPr lang="ja-JP" sz="2400" dirty="0">
                    <a:solidFill>
                      <a:prstClr val="white"/>
                    </a:solidFill>
                    <a:latin typeface="MS Gothic" panose="020B0609070205080204" pitchFamily="49" charset="-128"/>
                    <a:ea typeface="MS Gothic" panose="020B0609070205080204" pitchFamily="49" charset="-128"/>
                    <a:cs typeface="Arial" panose="020B0604020202020204" pitchFamily="34" charset="0"/>
                  </a:rPr>
                  <a:t>若い</a:t>
                </a:r>
              </a:p>
              <a:p>
                <a:pPr marL="0" marR="0" lvl="0" indent="0" algn="ctr" defTabSz="914323" eaLnBrk="1" fontAlgn="auto" latinLnBrk="0" hangingPunct="1">
                  <a:spcBef>
                    <a:spcPts val="0"/>
                  </a:spcBef>
                  <a:spcAft>
                    <a:spcPts val="0"/>
                  </a:spcAft>
                  <a:buClrTx/>
                  <a:buSzTx/>
                  <a:buFontTx/>
                  <a:buNone/>
                  <a:tabLst/>
                  <a:defRPr/>
                </a:pPr>
                <a:r>
                  <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職業人</a:t>
                </a:r>
              </a:p>
            </p:txBody>
          </p:sp>
          <p:sp>
            <p:nvSpPr>
              <p:cNvPr id="33" name="Rectangle 32">
                <a:extLst>
                  <a:ext uri="{FF2B5EF4-FFF2-40B4-BE49-F238E27FC236}">
                    <a16:creationId xmlns:a16="http://schemas.microsoft.com/office/drawing/2014/main" id="{286B60AD-9692-DC48-9D29-E3D59AA4CA10}"/>
                  </a:ext>
                </a:extLst>
              </p:cNvPr>
              <p:cNvSpPr>
                <a:spLocks noChangeAspect="1"/>
              </p:cNvSpPr>
              <p:nvPr/>
            </p:nvSpPr>
            <p:spPr>
              <a:xfrm>
                <a:off x="6707796" y="2763550"/>
                <a:ext cx="2115477" cy="1656437"/>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ja-JP" sz="2400" u="none" strike="noStrike" cap="none" normalizeH="0" baseline="0" noProof="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家族</a:t>
                </a:r>
              </a:p>
            </p:txBody>
          </p:sp>
          <p:sp>
            <p:nvSpPr>
              <p:cNvPr id="34" name="Rectangle 33">
                <a:extLst>
                  <a:ext uri="{FF2B5EF4-FFF2-40B4-BE49-F238E27FC236}">
                    <a16:creationId xmlns:a16="http://schemas.microsoft.com/office/drawing/2014/main" id="{8641945A-223C-DD41-8E85-09A63098680D}"/>
                  </a:ext>
                </a:extLst>
              </p:cNvPr>
              <p:cNvSpPr>
                <a:spLocks noChangeAspect="1"/>
              </p:cNvSpPr>
              <p:nvPr/>
            </p:nvSpPr>
            <p:spPr>
              <a:xfrm>
                <a:off x="8936962" y="4482628"/>
                <a:ext cx="2110243" cy="1635239"/>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spcBef>
                    <a:spcPts val="0"/>
                  </a:spcBef>
                  <a:spcAft>
                    <a:spcPts val="0"/>
                  </a:spcAft>
                  <a:buClrTx/>
                  <a:buSzTx/>
                  <a:buFontTx/>
                  <a:buNone/>
                  <a:tabLst/>
                  <a:defRPr/>
                </a:pPr>
                <a:r>
                  <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地域</a:t>
                </a:r>
                <a:r>
                  <a:rPr kumimoji="0" lang="ja-JP" altLang="en-US"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にある</a:t>
                </a:r>
                <a:endPar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a:p>
                <a:pPr marL="0" marR="0" lvl="0" indent="0" algn="ctr" defTabSz="914323" eaLnBrk="1" fontAlgn="auto" latinLnBrk="0" hangingPunct="1">
                  <a:spcBef>
                    <a:spcPts val="0"/>
                  </a:spcBef>
                  <a:spcAft>
                    <a:spcPts val="0"/>
                  </a:spcAft>
                  <a:buClrTx/>
                  <a:buSzTx/>
                  <a:buFontTx/>
                  <a:buNone/>
                  <a:tabLst/>
                  <a:defRPr/>
                </a:pPr>
                <a:r>
                  <a:rPr lang="ja-JP" altLang="en-US" sz="2400" dirty="0">
                    <a:solidFill>
                      <a:prstClr val="white"/>
                    </a:solidFill>
                    <a:latin typeface="MS Gothic" panose="020B0609070205080204" pitchFamily="49" charset="-128"/>
                    <a:ea typeface="MS Gothic" panose="020B0609070205080204" pitchFamily="49" charset="-128"/>
                    <a:cs typeface="Arial" panose="020B0604020202020204" pitchFamily="34" charset="0"/>
                  </a:rPr>
                  <a:t>グループ</a:t>
                </a:r>
                <a:endParaRPr lang="ja-JP" sz="2400" dirty="0">
                  <a:solidFill>
                    <a:prstClr val="white"/>
                  </a:solidFill>
                  <a:latin typeface="MS Gothic" panose="020B0609070205080204" pitchFamily="49" charset="-128"/>
                  <a:ea typeface="MS Gothic" panose="020B0609070205080204" pitchFamily="49" charset="-128"/>
                  <a:cs typeface="Arial" panose="020B0604020202020204" pitchFamily="34" charset="0"/>
                </a:endParaRPr>
              </a:p>
            </p:txBody>
          </p:sp>
          <p:sp>
            <p:nvSpPr>
              <p:cNvPr id="35" name="Rectangle 34">
                <a:extLst>
                  <a:ext uri="{FF2B5EF4-FFF2-40B4-BE49-F238E27FC236}">
                    <a16:creationId xmlns:a16="http://schemas.microsoft.com/office/drawing/2014/main" id="{87CE96E5-0792-EA4F-BB4F-F668846B12F4}"/>
                  </a:ext>
                </a:extLst>
              </p:cNvPr>
              <p:cNvSpPr>
                <a:spLocks noChangeAspect="1"/>
              </p:cNvSpPr>
              <p:nvPr/>
            </p:nvSpPr>
            <p:spPr>
              <a:xfrm>
                <a:off x="6723957" y="6188516"/>
                <a:ext cx="2083153" cy="1755413"/>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lang="ja-JP" sz="2400">
                    <a:solidFill>
                      <a:prstClr val="white"/>
                    </a:solidFill>
                    <a:latin typeface="MS Gothic" panose="020B0609070205080204" pitchFamily="49" charset="-128"/>
                    <a:ea typeface="MS Gothic" panose="020B0609070205080204" pitchFamily="49" charset="-128"/>
                    <a:cs typeface="Arial" panose="020B0604020202020204" pitchFamily="34" charset="0"/>
                  </a:rPr>
                  <a:t>バーチャル</a:t>
                </a:r>
              </a:p>
            </p:txBody>
          </p:sp>
        </p:grpSp>
      </p:grpSp>
      <p:pic>
        <p:nvPicPr>
          <p:cNvPr id="3" name="Picture 2">
            <a:extLst>
              <a:ext uri="{FF2B5EF4-FFF2-40B4-BE49-F238E27FC236}">
                <a16:creationId xmlns:a16="http://schemas.microsoft.com/office/drawing/2014/main" id="{C01D2C82-B7C9-D6B9-E5B0-C34ECB23C9B1}"/>
              </a:ext>
            </a:extLst>
          </p:cNvPr>
          <p:cNvPicPr>
            <a:picLocks noChangeAspect="1"/>
          </p:cNvPicPr>
          <p:nvPr/>
        </p:nvPicPr>
        <p:blipFill>
          <a:blip r:embed="rId4"/>
          <a:srcRect/>
          <a:stretch/>
        </p:blipFill>
        <p:spPr>
          <a:xfrm>
            <a:off x="467592" y="359770"/>
            <a:ext cx="1169773" cy="1169773"/>
          </a:xfrm>
          <a:prstGeom prst="rect">
            <a:avLst/>
          </a:prstGeom>
        </p:spPr>
      </p:pic>
      <p:sp>
        <p:nvSpPr>
          <p:cNvPr id="4" name="Page Number - Blue">
            <a:extLst>
              <a:ext uri="{FF2B5EF4-FFF2-40B4-BE49-F238E27FC236}">
                <a16:creationId xmlns:a16="http://schemas.microsoft.com/office/drawing/2014/main" id="{25921F01-8EEF-206C-B33D-4C4E8D6EF2B1}"/>
              </a:ext>
            </a:extLst>
          </p:cNvPr>
          <p:cNvSpPr txBox="1">
            <a:spLocks noChangeArrowheads="1"/>
          </p:cNvSpPr>
          <p:nvPr/>
        </p:nvSpPr>
        <p:spPr bwMode="auto">
          <a:xfrm>
            <a:off x="11467881" y="633145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Tree>
    <p:extLst>
      <p:ext uri="{BB962C8B-B14F-4D97-AF65-F5344CB8AC3E}">
        <p14:creationId xmlns:p14="http://schemas.microsoft.com/office/powerpoint/2010/main" val="4282315561"/>
      </p:ext>
    </p:extLst>
  </p:cSld>
  <p:clrMapOvr>
    <a:masterClrMapping/>
  </p:clrMapOvr>
  <mc:AlternateContent xmlns:mc="http://schemas.openxmlformats.org/markup-compatibility/2006" xmlns:p14="http://schemas.microsoft.com/office/powerpoint/2010/main">
    <mc:Choice Requires="p14">
      <p:transition p14:dur="0"/>
    </mc:Choice>
    <mc:Fallback xmlns:a16="http://schemas.microsoft.com/office/drawing/2014/main" xmlns:ahyp="http://schemas.microsoft.com/office/drawing/2018/hyperlinkcolor"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l="25316" r="11502"/>
          <a:stretch/>
        </p:blipFill>
        <p:spPr>
          <a:xfrm>
            <a:off x="-1" y="-731"/>
            <a:ext cx="6501769" cy="6858731"/>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4184747" y="-1"/>
            <a:ext cx="6801907" cy="6858729"/>
          </a:xfrm>
          <a:prstGeom prst="rect">
            <a:avLst/>
          </a:prstGeom>
          <a:gradFill>
            <a:gsLst>
              <a:gs pos="85000">
                <a:srgbClr val="0D2140">
                  <a:alpha val="57000"/>
                </a:srgbClr>
              </a:gs>
              <a:gs pos="80527">
                <a:srgbClr val="0D2140"/>
              </a:gs>
              <a:gs pos="64000">
                <a:srgbClr val="0D2140">
                  <a:alpha val="87000"/>
                </a:srgbClr>
              </a:gs>
              <a:gs pos="52000">
                <a:srgbClr val="0D2140"/>
              </a:gs>
              <a:gs pos="93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Large #">
            <a:extLst>
              <a:ext uri="{FF2B5EF4-FFF2-40B4-BE49-F238E27FC236}">
                <a16:creationId xmlns:a16="http://schemas.microsoft.com/office/drawing/2014/main" id="{12D868CD-B140-4F49-97D1-2A7F80C77922}"/>
              </a:ext>
            </a:extLst>
          </p:cNvPr>
          <p:cNvSpPr txBox="1"/>
          <p:nvPr/>
        </p:nvSpPr>
        <p:spPr>
          <a:xfrm>
            <a:off x="6160543" y="1518025"/>
            <a:ext cx="6126483" cy="286232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メリット</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は</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どんなもの</a:t>
            </a: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a:t>
            </a:r>
          </a:p>
        </p:txBody>
      </p:sp>
      <p:sp>
        <p:nvSpPr>
          <p:cNvPr id="15" name="Yellow Bar">
            <a:extLst>
              <a:ext uri="{FF2B5EF4-FFF2-40B4-BE49-F238E27FC236}">
                <a16:creationId xmlns:a16="http://schemas.microsoft.com/office/drawing/2014/main" id="{330A8580-5D1C-4A0E-A9F9-AB4851137DD3}"/>
              </a:ext>
            </a:extLst>
          </p:cNvPr>
          <p:cNvSpPr/>
          <p:nvPr/>
        </p:nvSpPr>
        <p:spPr>
          <a:xfrm>
            <a:off x="6342066" y="4631120"/>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3721D527-ACAD-EC41-68EC-5D9F268D7BDA}"/>
              </a:ext>
            </a:extLst>
          </p:cNvPr>
          <p:cNvPicPr>
            <a:picLocks noChangeAspect="1"/>
          </p:cNvPicPr>
          <p:nvPr/>
        </p:nvPicPr>
        <p:blipFill>
          <a:blip r:embed="rId4"/>
          <a:srcRect/>
          <a:stretch/>
        </p:blipFill>
        <p:spPr>
          <a:xfrm>
            <a:off x="10526234" y="352225"/>
            <a:ext cx="1169773" cy="1169773"/>
          </a:xfrm>
          <a:prstGeom prst="rect">
            <a:avLst/>
          </a:prstGeom>
        </p:spPr>
      </p:pic>
      <p:sp>
        <p:nvSpPr>
          <p:cNvPr id="3" name="Page Number - Blue">
            <a:extLst>
              <a:ext uri="{FF2B5EF4-FFF2-40B4-BE49-F238E27FC236}">
                <a16:creationId xmlns:a16="http://schemas.microsoft.com/office/drawing/2014/main" id="{7F46F0F0-87D9-D0F3-A241-7E84D4DAE6C2}"/>
              </a:ext>
            </a:extLst>
          </p:cNvPr>
          <p:cNvSpPr txBox="1">
            <a:spLocks noChangeArrowheads="1"/>
          </p:cNvSpPr>
          <p:nvPr/>
        </p:nvSpPr>
        <p:spPr bwMode="auto">
          <a:xfrm>
            <a:off x="11467885" y="633145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Tree>
    <p:extLst>
      <p:ext uri="{BB962C8B-B14F-4D97-AF65-F5344CB8AC3E}">
        <p14:creationId xmlns:p14="http://schemas.microsoft.com/office/powerpoint/2010/main" val="42266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BF8E21-33A9-6D43-AB3A-B420B9F885E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890" b="14890"/>
          <a:stretch/>
        </p:blipFill>
        <p:spPr>
          <a:xfrm>
            <a:off x="0" y="1098597"/>
            <a:ext cx="12192000" cy="2286000"/>
          </a:xfrm>
        </p:spPr>
      </p:pic>
      <p:sp>
        <p:nvSpPr>
          <p:cNvPr id="8" name="Text Placeholder 7"/>
          <p:cNvSpPr>
            <a:spLocks noGrp="1"/>
          </p:cNvSpPr>
          <p:nvPr>
            <p:ph type="body" sz="quarter" idx="20"/>
          </p:nvPr>
        </p:nvSpPr>
        <p:spPr>
          <a:xfrm>
            <a:off x="102455" y="3982020"/>
            <a:ext cx="2751667" cy="886397"/>
          </a:xfrm>
        </p:spPr>
        <p:txBody>
          <a:bodyPr lIns="0" tIns="0" rIns="0" bIns="0"/>
          <a:lstStyle/>
          <a:p>
            <a:r>
              <a:rPr lang="ja-JP" sz="1600" dirty="0">
                <a:latin typeface="MS Gothic" panose="020B0609070205080204" pitchFamily="49" charset="-128"/>
                <a:ea typeface="MS Gothic" panose="020B0609070205080204" pitchFamily="49" charset="-128"/>
                <a:cs typeface="Arial" panose="020B0604020202020204" pitchFamily="34" charset="0"/>
              </a:rPr>
              <a:t>クラブ支部を通じて、クラブはその奉仕のインパクトを拡大し、より多くの人々に奉仕</a:t>
            </a:r>
            <a:r>
              <a:rPr lang="ja-JP" altLang="en-US" sz="1600" dirty="0">
                <a:latin typeface="MS Gothic" panose="020B0609070205080204" pitchFamily="49" charset="-128"/>
                <a:ea typeface="MS Gothic" panose="020B0609070205080204" pitchFamily="49" charset="-128"/>
                <a:cs typeface="Arial" panose="020B0604020202020204" pitchFamily="34" charset="0"/>
              </a:rPr>
              <a:t>することが可能に</a:t>
            </a:r>
            <a:r>
              <a:rPr lang="ja-JP" sz="1600" dirty="0">
                <a:latin typeface="MS Gothic" panose="020B0609070205080204" pitchFamily="49" charset="-128"/>
                <a:ea typeface="MS Gothic" panose="020B0609070205080204" pitchFamily="49" charset="-128"/>
                <a:cs typeface="Arial" panose="020B0604020202020204" pitchFamily="34" charset="0"/>
              </a:rPr>
              <a:t>なります。</a:t>
            </a:r>
          </a:p>
        </p:txBody>
      </p:sp>
      <p:sp>
        <p:nvSpPr>
          <p:cNvPr id="9" name="Text Placeholder 8"/>
          <p:cNvSpPr>
            <a:spLocks noGrp="1"/>
          </p:cNvSpPr>
          <p:nvPr>
            <p:ph type="body" sz="quarter" idx="21"/>
          </p:nvPr>
        </p:nvSpPr>
        <p:spPr>
          <a:xfrm>
            <a:off x="3182809" y="3967273"/>
            <a:ext cx="2751667" cy="1107996"/>
          </a:xfrm>
        </p:spPr>
        <p:txBody>
          <a:bodyPr lIns="0" tIns="0" rIns="0" bIns="0"/>
          <a:lstStyle/>
          <a:p>
            <a:r>
              <a:rPr lang="ja-JP" altLang="en-US" sz="1600" dirty="0">
                <a:latin typeface="MS Gothic" panose="020B0609070205080204" pitchFamily="49" charset="-128"/>
                <a:ea typeface="MS Gothic" panose="020B0609070205080204" pitchFamily="49" charset="-128"/>
                <a:cs typeface="Arial" panose="020B0604020202020204" pitchFamily="34" charset="0"/>
              </a:rPr>
              <a:t>クラブ支部を結成することで、リーダーとなる人材の層が厚くなると同時に、さらなるリーダーシップ育成や開拓の機会がもたらされます。</a:t>
            </a:r>
            <a:endParaRPr lang="ja-JP" sz="1600" dirty="0">
              <a:latin typeface="MS Gothic" panose="020B0609070205080204" pitchFamily="49" charset="-128"/>
              <a:ea typeface="MS Gothic" panose="020B0609070205080204" pitchFamily="49" charset="-128"/>
              <a:cs typeface="Arial" panose="020B0604020202020204" pitchFamily="34" charset="0"/>
            </a:endParaRPr>
          </a:p>
        </p:txBody>
      </p:sp>
      <p:sp>
        <p:nvSpPr>
          <p:cNvPr id="10" name="Text Placeholder 9"/>
          <p:cNvSpPr>
            <a:spLocks noGrp="1"/>
          </p:cNvSpPr>
          <p:nvPr>
            <p:ph type="body" sz="quarter" idx="22"/>
          </p:nvPr>
        </p:nvSpPr>
        <p:spPr>
          <a:xfrm>
            <a:off x="6268839" y="3967273"/>
            <a:ext cx="2751667" cy="1107996"/>
          </a:xfrm>
        </p:spPr>
        <p:txBody>
          <a:bodyPr lIns="0" tIns="0" rIns="0" bIns="0"/>
          <a:lstStyle/>
          <a:p>
            <a:r>
              <a:rPr lang="ja-JP" altLang="en-US" sz="1600" dirty="0">
                <a:latin typeface="MS Gothic" panose="020B0609070205080204" pitchFamily="49" charset="-128"/>
                <a:ea typeface="MS Gothic" panose="020B0609070205080204" pitchFamily="49" charset="-128"/>
                <a:cs typeface="Arial" panose="020B0604020202020204" pitchFamily="34" charset="0"/>
              </a:rPr>
              <a:t>クラブ支部は、親クラブのビジョンを拡大させると同時に、一般の人々の考えや参加、ライオンズクラブとの結びつきの向上に役立ちます。</a:t>
            </a:r>
            <a:endParaRPr lang="ja-JP" sz="1600" dirty="0">
              <a:latin typeface="MS Gothic" panose="020B0609070205080204" pitchFamily="49" charset="-128"/>
              <a:ea typeface="MS Gothic" panose="020B0609070205080204" pitchFamily="49" charset="-128"/>
              <a:cs typeface="Arial" panose="020B0604020202020204" pitchFamily="34" charset="0"/>
            </a:endParaRPr>
          </a:p>
        </p:txBody>
      </p:sp>
      <p:sp>
        <p:nvSpPr>
          <p:cNvPr id="12" name="Rectangle 11"/>
          <p:cNvSpPr/>
          <p:nvPr/>
        </p:nvSpPr>
        <p:spPr>
          <a:xfrm>
            <a:off x="0" y="3365315"/>
            <a:ext cx="12192000" cy="401053"/>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42" rtl="0" eaLnBrk="1" fontAlgn="auto" latinLnBrk="0" hangingPunct="1">
              <a:lnSpc>
                <a:spcPct val="100000"/>
              </a:lnSpc>
              <a:spcBef>
                <a:spcPts val="0"/>
              </a:spcBef>
              <a:spcAft>
                <a:spcPts val="0"/>
              </a:spcAft>
              <a:buClrTx/>
              <a:buSzTx/>
              <a:buFontTx/>
              <a:buNone/>
              <a:tabLst/>
              <a:defRPr/>
            </a:pPr>
            <a:r>
              <a:rPr kumimoji="0" lang="ja-JP" altLang="en-US" sz="2100" b="1"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クラブの会員数が増加</a:t>
            </a:r>
            <a:r>
              <a:rPr kumimoji="0" lang="ja-JP" sz="2100" b="1"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！それは以下につながります。</a:t>
            </a:r>
          </a:p>
        </p:txBody>
      </p:sp>
      <p:sp>
        <p:nvSpPr>
          <p:cNvPr id="19" name="Rectangle 18">
            <a:extLst>
              <a:ext uri="{FF2B5EF4-FFF2-40B4-BE49-F238E27FC236}">
                <a16:creationId xmlns:a16="http://schemas.microsoft.com/office/drawing/2014/main" id="{02BA28EC-A6E8-6341-86E8-B69B203A4CB9}"/>
              </a:ext>
            </a:extLst>
          </p:cNvPr>
          <p:cNvSpPr/>
          <p:nvPr/>
        </p:nvSpPr>
        <p:spPr>
          <a:xfrm>
            <a:off x="0" y="6858000"/>
            <a:ext cx="4572000" cy="276999"/>
          </a:xfrm>
          <a:prstGeom prst="rect">
            <a:avLst/>
          </a:prstGeom>
          <a:noFill/>
        </p:spPr>
        <p:txBody>
          <a:bodyPr wrap="square" anchor="t">
            <a:spAutoFit/>
          </a:bodyPr>
          <a:lstStyle/>
          <a:p>
            <a:r>
              <a:rPr lang="ja-JP" sz="1200">
                <a:solidFill>
                  <a:schemeClr val="bg1">
                    <a:lumMod val="50000"/>
                  </a:schemeClr>
                </a:solidFill>
              </a:rPr>
              <a:t>写真提供：Google検索</a:t>
            </a:r>
          </a:p>
        </p:txBody>
      </p:sp>
      <p:sp>
        <p:nvSpPr>
          <p:cNvPr id="3" name="Text Placeholder 2">
            <a:extLst>
              <a:ext uri="{FF2B5EF4-FFF2-40B4-BE49-F238E27FC236}">
                <a16:creationId xmlns:a16="http://schemas.microsoft.com/office/drawing/2014/main" id="{98A52B19-1059-4A71-B603-E79A1C7FC6F5}"/>
              </a:ext>
            </a:extLst>
          </p:cNvPr>
          <p:cNvSpPr>
            <a:spLocks noGrp="1"/>
          </p:cNvSpPr>
          <p:nvPr>
            <p:ph type="body" sz="quarter" idx="23"/>
          </p:nvPr>
        </p:nvSpPr>
        <p:spPr>
          <a:xfrm>
            <a:off x="9345938" y="3982021"/>
            <a:ext cx="2751667" cy="313932"/>
          </a:xfrm>
        </p:spPr>
        <p:txBody>
          <a:bodyPr/>
          <a:lstStyle/>
          <a:p>
            <a:r>
              <a:rPr lang="ja-JP" altLang="en-US" sz="1600" dirty="0">
                <a:latin typeface="MS Gothic" panose="020B0609070205080204" pitchFamily="49" charset="-128"/>
                <a:ea typeface="MS Gothic" panose="020B0609070205080204" pitchFamily="49" charset="-128"/>
                <a:cs typeface="Arial" panose="020B0604020202020204" pitchFamily="34" charset="0"/>
              </a:rPr>
              <a:t>クラブの親睦が深まります。</a:t>
            </a:r>
            <a:endParaRPr lang="ja-JP" sz="1600" dirty="0">
              <a:latin typeface="MS Gothic" panose="020B0609070205080204" pitchFamily="49" charset="-128"/>
              <a:ea typeface="MS Gothic" panose="020B0609070205080204" pitchFamily="49" charset="-128"/>
              <a:cs typeface="Arial" panose="020B0604020202020204" pitchFamily="34" charset="0"/>
            </a:endParaRPr>
          </a:p>
        </p:txBody>
      </p:sp>
      <p:sp>
        <p:nvSpPr>
          <p:cNvPr id="4" name="Page Number - Blue">
            <a:extLst>
              <a:ext uri="{FF2B5EF4-FFF2-40B4-BE49-F238E27FC236}">
                <a16:creationId xmlns:a16="http://schemas.microsoft.com/office/drawing/2014/main" id="{97BB1BA1-6EAB-74F3-9184-1E70B5EB36E5}"/>
              </a:ext>
            </a:extLst>
          </p:cNvPr>
          <p:cNvSpPr txBox="1">
            <a:spLocks noChangeArrowheads="1"/>
          </p:cNvSpPr>
          <p:nvPr/>
        </p:nvSpPr>
        <p:spPr bwMode="auto">
          <a:xfrm>
            <a:off x="11467881" y="633145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D2240"/>
                </a:solidFill>
              </a:rPr>
              <a:pPr eaLnBrk="0" hangingPunct="0">
                <a:spcBef>
                  <a:spcPct val="50000"/>
                </a:spcBef>
                <a:defRPr/>
              </a:pPr>
              <a:t>7</a:t>
            </a:fld>
            <a:endParaRPr lang="en-US" sz="1000">
              <a:solidFill>
                <a:srgbClr val="0D2240"/>
              </a:solidFill>
            </a:endParaRPr>
          </a:p>
        </p:txBody>
      </p:sp>
    </p:spTree>
    <p:extLst>
      <p:ext uri="{BB962C8B-B14F-4D97-AF65-F5344CB8AC3E}">
        <p14:creationId xmlns:p14="http://schemas.microsoft.com/office/powerpoint/2010/main" val="1061829217"/>
      </p:ext>
    </p:extLst>
  </p:cSld>
  <p:clrMapOvr>
    <a:masterClrMapping/>
  </p:clrMapOvr>
  <mc:AlternateContent xmlns:mc="http://schemas.openxmlformats.org/markup-compatibility/2006" xmlns:p14="http://schemas.microsoft.com/office/powerpoint/2010/main">
    <mc:Choice Requires="p14">
      <p:transition p14:dur="0"/>
    </mc:Choice>
    <mc:Fallback xmlns="" xmlns:ahyp="http://schemas.microsoft.com/office/drawing/2018/hyperlinkcolor" xmlns:a16="http://schemas.microsoft.com/office/drawing/2014/main">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2078"/>
          <a:stretch/>
        </p:blipFill>
        <p:spPr>
          <a:xfrm flipH="1">
            <a:off x="-29603" y="0"/>
            <a:ext cx="9143998" cy="6858000"/>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827745" y="-729"/>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5416038" y="1740662"/>
            <a:ext cx="6340411" cy="193899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クラブ支部の</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結成方法</a:t>
            </a:r>
          </a:p>
        </p:txBody>
      </p:sp>
      <p:sp>
        <p:nvSpPr>
          <p:cNvPr id="11" name="Yellow Bar">
            <a:extLst>
              <a:ext uri="{FF2B5EF4-FFF2-40B4-BE49-F238E27FC236}">
                <a16:creationId xmlns:a16="http://schemas.microsoft.com/office/drawing/2014/main" id="{61A8C922-195A-4C1C-AEAB-CC2581D09CF3}"/>
              </a:ext>
            </a:extLst>
          </p:cNvPr>
          <p:cNvSpPr/>
          <p:nvPr/>
        </p:nvSpPr>
        <p:spPr>
          <a:xfrm>
            <a:off x="5596092" y="3935136"/>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3" name="Picture 2">
            <a:extLst>
              <a:ext uri="{FF2B5EF4-FFF2-40B4-BE49-F238E27FC236}">
                <a16:creationId xmlns:a16="http://schemas.microsoft.com/office/drawing/2014/main" id="{41E5F013-BADC-163E-0C83-E5F4618A2C62}"/>
              </a:ext>
            </a:extLst>
          </p:cNvPr>
          <p:cNvPicPr>
            <a:picLocks noChangeAspect="1"/>
          </p:cNvPicPr>
          <p:nvPr/>
        </p:nvPicPr>
        <p:blipFill>
          <a:blip r:embed="rId4"/>
          <a:srcRect/>
          <a:stretch/>
        </p:blipFill>
        <p:spPr>
          <a:xfrm>
            <a:off x="10526234" y="352225"/>
            <a:ext cx="1169773" cy="1169773"/>
          </a:xfrm>
          <a:prstGeom prst="rect">
            <a:avLst/>
          </a:prstGeom>
        </p:spPr>
      </p:pic>
      <p:sp>
        <p:nvSpPr>
          <p:cNvPr id="5" name="Page Number - Blue">
            <a:extLst>
              <a:ext uri="{FF2B5EF4-FFF2-40B4-BE49-F238E27FC236}">
                <a16:creationId xmlns:a16="http://schemas.microsoft.com/office/drawing/2014/main" id="{5F7F2ADE-437C-430F-3752-51901DAC26B8}"/>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Tree>
    <p:extLst>
      <p:ext uri="{BB962C8B-B14F-4D97-AF65-F5344CB8AC3E}">
        <p14:creationId xmlns:p14="http://schemas.microsoft.com/office/powerpoint/2010/main" val="1261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 Solid">
            <a:extLst>
              <a:ext uri="{FF2B5EF4-FFF2-40B4-BE49-F238E27FC236}">
                <a16:creationId xmlns:a16="http://schemas.microsoft.com/office/drawing/2014/main" id="{4F86686E-73C1-A249-8758-EFC42D77ED89}"/>
              </a:ext>
            </a:extLst>
          </p:cNvPr>
          <p:cNvSpPr/>
          <p:nvPr/>
        </p:nvSpPr>
        <p:spPr>
          <a:xfrm>
            <a:off x="0" y="-21020"/>
            <a:ext cx="12192000" cy="696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effectLst/>
                <a:uLnTx/>
                <a:uFillTx/>
                <a:latin typeface="Calibri" panose="020F0502020204030204"/>
                <a:ea typeface="MS Mincho"/>
                <a:cs typeface="+mn-cs"/>
              </a:rPr>
              <a:t>aa</a:t>
            </a:r>
          </a:p>
        </p:txBody>
      </p:sp>
      <p:sp>
        <p:nvSpPr>
          <p:cNvPr id="23" name="Slice - Solid">
            <a:extLst>
              <a:ext uri="{FF2B5EF4-FFF2-40B4-BE49-F238E27FC236}">
                <a16:creationId xmlns:a16="http://schemas.microsoft.com/office/drawing/2014/main" id="{ED6672AA-F9ED-E64C-88F1-7FBAACAE2E93}"/>
              </a:ext>
            </a:extLst>
          </p:cNvPr>
          <p:cNvSpPr/>
          <p:nvPr/>
        </p:nvSpPr>
        <p:spPr>
          <a:xfrm>
            <a:off x="1533997" y="-21020"/>
            <a:ext cx="10658003" cy="6968358"/>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8D"/>
              </a:solidFill>
              <a:effectLst/>
              <a:uLnTx/>
              <a:uFillTx/>
              <a:latin typeface="Calibri" panose="020F0502020204030204" pitchFamily="34" charset="0"/>
              <a:ea typeface="+mn-ea"/>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7" name="Headline">
            <a:extLst>
              <a:ext uri="{FF2B5EF4-FFF2-40B4-BE49-F238E27FC236}">
                <a16:creationId xmlns:a16="http://schemas.microsoft.com/office/drawing/2014/main" id="{9CE82B49-0294-4040-AE0F-BA692752E6D5}"/>
              </a:ext>
            </a:extLst>
          </p:cNvPr>
          <p:cNvSpPr txBox="1">
            <a:spLocks/>
          </p:cNvSpPr>
          <p:nvPr/>
        </p:nvSpPr>
        <p:spPr>
          <a:xfrm>
            <a:off x="3856552" y="1597620"/>
            <a:ext cx="7190676" cy="44660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クラブ支部結成の</a:t>
            </a:r>
            <a:r>
              <a:rPr lang="en-US" alt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6</a:t>
            </a:r>
            <a:r>
              <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つのステップ</a:t>
            </a:r>
            <a:r>
              <a:rPr lang="ja-JP" altLang="en-US"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a:t>
            </a:r>
            <a:endPar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endParaRPr>
          </a:p>
        </p:txBody>
      </p:sp>
      <p:sp>
        <p:nvSpPr>
          <p:cNvPr id="38" name="Headline">
            <a:extLst>
              <a:ext uri="{FF2B5EF4-FFF2-40B4-BE49-F238E27FC236}">
                <a16:creationId xmlns:a16="http://schemas.microsoft.com/office/drawing/2014/main" id="{084CAFD0-43A6-4039-BF39-C9E790DBA7B0}"/>
              </a:ext>
            </a:extLst>
          </p:cNvPr>
          <p:cNvSpPr txBox="1">
            <a:spLocks/>
          </p:cNvSpPr>
          <p:nvPr/>
        </p:nvSpPr>
        <p:spPr>
          <a:xfrm>
            <a:off x="3856552" y="2619648"/>
            <a:ext cx="8050556" cy="5544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ステップ1：</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地区ガバナーに通知</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ステップ2：</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以下の点を考慮に入れ</a:t>
            </a:r>
            <a:r>
              <a:rPr lang="ja-JP" altLang="en-US"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て</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計画を作成</a:t>
            </a:r>
          </a:p>
          <a:p>
            <a:pPr marL="800100" lvl="1" indent="-342900">
              <a:buClr>
                <a:srgbClr val="FFC000"/>
              </a:buClr>
              <a:buFont typeface="Arial" panose="020B0604020202020204" pitchFamily="34" charset="0"/>
              <a:buChar char="•"/>
              <a:defRPr/>
            </a:pPr>
            <a:r>
              <a:rPr lang="ja-JP" sz="1600" b="0"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支部を結成する場所</a:t>
            </a:r>
          </a:p>
          <a:p>
            <a:pPr marL="800100" lvl="1" indent="-342900">
              <a:buClr>
                <a:srgbClr val="FFC000"/>
              </a:buClr>
              <a:buFont typeface="Arial" panose="020B0604020202020204" pitchFamily="34" charset="0"/>
              <a:buChar char="•"/>
              <a:defRPr/>
            </a:pPr>
            <a:r>
              <a:rPr lang="ja-JP" sz="1600" b="0"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支部を構成するメンバー</a:t>
            </a:r>
          </a:p>
          <a:p>
            <a:pPr marL="800100" lvl="1" indent="-342900">
              <a:buClr>
                <a:srgbClr val="FFC000"/>
              </a:buClr>
              <a:buFont typeface="Arial" panose="020B0604020202020204" pitchFamily="34" charset="0"/>
              <a:buChar char="•"/>
              <a:defRPr/>
            </a:pPr>
            <a:r>
              <a:rPr lang="ja-JP" sz="1600" b="0"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支部のスペシャルティ</a:t>
            </a:r>
            <a:r>
              <a:rPr lang="ja-JP" altLang="en-US" sz="1600" b="0" dirty="0">
                <a:solidFill>
                  <a:schemeClr val="bg1"/>
                </a:solidFill>
                <a:latin typeface="MS Gothic" panose="020B0609070205080204" pitchFamily="49" charset="-128"/>
                <a:ea typeface="MS Gothic" panose="020B0609070205080204" pitchFamily="49" charset="-128"/>
                <a:cs typeface="Arial" panose="020B0604020202020204" pitchFamily="34" charset="0"/>
              </a:rPr>
              <a:t>（特に力を入れて取り組む活動）</a:t>
            </a:r>
            <a:r>
              <a:rPr lang="ja-JP" sz="16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の有無</a:t>
            </a:r>
          </a:p>
          <a:p>
            <a:pPr lvl="1">
              <a:buClr>
                <a:srgbClr val="FFC000"/>
              </a:buClr>
              <a:defRPr/>
            </a:pPr>
            <a:endParaRPr lang="en-US" sz="1600" b="0" kern="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ステップ3：</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会員を勧誘</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ステップ4：</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説明会を開催</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ステップ5：</a:t>
            </a:r>
            <a:r>
              <a:rPr lang="ja-JP" altLang="en-US"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会議を開催</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ステップ6：</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クラブ支部通知書を提出</a:t>
            </a:r>
          </a:p>
        </p:txBody>
      </p:sp>
      <p:sp>
        <p:nvSpPr>
          <p:cNvPr id="14" name="Rectangle 13">
            <a:extLst>
              <a:ext uri="{FF2B5EF4-FFF2-40B4-BE49-F238E27FC236}">
                <a16:creationId xmlns:a16="http://schemas.microsoft.com/office/drawing/2014/main" id="{655908C8-00BC-484D-9745-5F08BA2D17F2}"/>
              </a:ext>
            </a:extLst>
          </p:cNvPr>
          <p:cNvSpPr/>
          <p:nvPr/>
        </p:nvSpPr>
        <p:spPr>
          <a:xfrm>
            <a:off x="6614880" y="226028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2" name="Page Number - Blue">
            <a:extLst>
              <a:ext uri="{FF2B5EF4-FFF2-40B4-BE49-F238E27FC236}">
                <a16:creationId xmlns:a16="http://schemas.microsoft.com/office/drawing/2014/main" id="{A85803EF-45E7-5E7B-4F4E-B017654217D2}"/>
              </a:ext>
            </a:extLst>
          </p:cNvPr>
          <p:cNvSpPr txBox="1">
            <a:spLocks noChangeArrowheads="1"/>
          </p:cNvSpPr>
          <p:nvPr/>
        </p:nvSpPr>
        <p:spPr bwMode="auto">
          <a:xfrm>
            <a:off x="11481737" y="6428432"/>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3" name="Picture 2">
            <a:extLst>
              <a:ext uri="{FF2B5EF4-FFF2-40B4-BE49-F238E27FC236}">
                <a16:creationId xmlns:a16="http://schemas.microsoft.com/office/drawing/2014/main" id="{051DCE0F-3A2F-9F9C-3ED4-982614B6FA69}"/>
              </a:ext>
            </a:extLst>
          </p:cNvPr>
          <p:cNvPicPr>
            <a:picLocks noChangeAspect="1"/>
          </p:cNvPicPr>
          <p:nvPr/>
        </p:nvPicPr>
        <p:blipFill>
          <a:blip r:embed="rId3"/>
          <a:srcRect/>
          <a:stretch/>
        </p:blipFill>
        <p:spPr>
          <a:xfrm>
            <a:off x="467592" y="359770"/>
            <a:ext cx="1169773" cy="1169773"/>
          </a:xfrm>
          <a:prstGeom prst="rect">
            <a:avLst/>
          </a:prstGeom>
        </p:spPr>
      </p:pic>
    </p:spTree>
    <p:extLst>
      <p:ext uri="{BB962C8B-B14F-4D97-AF65-F5344CB8AC3E}">
        <p14:creationId xmlns:p14="http://schemas.microsoft.com/office/powerpoint/2010/main" val="1804603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YourData">
  <a:themeElements>
    <a:clrScheme name="Better Deck Deck">
      <a:dk1>
        <a:srgbClr val="1A1A1A"/>
      </a:dk1>
      <a:lt1>
        <a:srgbClr val="FFFFFF"/>
      </a:lt1>
      <a:dk2>
        <a:srgbClr val="2A3856"/>
      </a:dk2>
      <a:lt2>
        <a:srgbClr val="EBEBEB"/>
      </a:lt2>
      <a:accent1>
        <a:srgbClr val="F3703A"/>
      </a:accent1>
      <a:accent2>
        <a:srgbClr val="3A9E61"/>
      </a:accent2>
      <a:accent3>
        <a:srgbClr val="CA4053"/>
      </a:accent3>
      <a:accent4>
        <a:srgbClr val="4276AC"/>
      </a:accent4>
      <a:accent5>
        <a:srgbClr val="4BACC6"/>
      </a:accent5>
      <a:accent6>
        <a:srgbClr val="E46C0A"/>
      </a:accent6>
      <a:hlink>
        <a:srgbClr val="FEFFFF"/>
      </a:hlink>
      <a:folHlink>
        <a:srgbClr val="EAEAEA"/>
      </a:folHlink>
    </a:clrScheme>
    <a:fontScheme name="Tw Cen MT">
      <a:majorFont>
        <a:latin typeface="Tw Cen MT" panose="020B0602020104020603"/>
        <a:ea typeface="MS Mincho"/>
        <a:cs typeface=""/>
      </a:majorFont>
      <a:minorFont>
        <a:latin typeface="Tw Cen MT" panose="020B0602020104020603"/>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tx1">
              <a:lumMod val="65000"/>
              <a:lumOff val="3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30025</TotalTime>
  <Words>1318</Words>
  <Application>Microsoft Office PowerPoint</Application>
  <PresentationFormat>Widescreen</PresentationFormat>
  <Paragraphs>101</Paragraphs>
  <Slides>12</Slides>
  <Notes>11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12</vt:i4>
      </vt:variant>
    </vt:vector>
  </HeadingPairs>
  <TitlesOfParts>
    <vt:vector size="30" baseType="lpstr">
      <vt:lpstr>MS Gothic</vt:lpstr>
      <vt:lpstr>Arial</vt:lpstr>
      <vt:lpstr>Arial Hebrew Scholar</vt:lpstr>
      <vt:lpstr>Avenir Next LT Pro</vt:lpstr>
      <vt:lpstr>Calibri</vt:lpstr>
      <vt:lpstr>Calibri Light</vt:lpstr>
      <vt:lpstr>Century Gothic</vt:lpstr>
      <vt:lpstr>Gill Sans Nova</vt:lpstr>
      <vt:lpstr>Gill Sans Nova Light</vt:lpstr>
      <vt:lpstr>Helvetica</vt:lpstr>
      <vt:lpstr>Helvetica Neue</vt:lpstr>
      <vt:lpstr>HelveticaNeueLT Std Lt</vt:lpstr>
      <vt:lpstr>Segoe UI</vt:lpstr>
      <vt:lpstr>Segoe UI Semibold</vt:lpstr>
      <vt:lpstr>Tw Cen MT</vt:lpstr>
      <vt:lpstr>Office Theme</vt:lpstr>
      <vt:lpstr>Blue Page Number</vt:lpstr>
      <vt:lpstr>PresentYourData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Richard</dc:creator>
  <cp:lastModifiedBy>Barsema, Cheryl</cp:lastModifiedBy>
  <cp:revision>131</cp:revision>
  <dcterms:created xsi:type="dcterms:W3CDTF">2022-01-27T16:22:54Z</dcterms:created>
  <dcterms:modified xsi:type="dcterms:W3CDTF">2022-08-15T12:53:55Z</dcterms:modified>
</cp:coreProperties>
</file>