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61" r:id="rId2"/>
  </p:sldMasterIdLst>
  <p:notesMasterIdLst>
    <p:notesMasterId r:id="rId16"/>
  </p:notesMasterIdLst>
  <p:sldIdLst>
    <p:sldId id="1444" r:id="rId3"/>
    <p:sldId id="1968" r:id="rId4"/>
    <p:sldId id="1976" r:id="rId5"/>
    <p:sldId id="1975" r:id="rId6"/>
    <p:sldId id="1981" r:id="rId7"/>
    <p:sldId id="1971" r:id="rId8"/>
    <p:sldId id="1980" r:id="rId9"/>
    <p:sldId id="1985" r:id="rId10"/>
    <p:sldId id="1977" r:id="rId11"/>
    <p:sldId id="1978" r:id="rId12"/>
    <p:sldId id="1984" r:id="rId13"/>
    <p:sldId id="1973" r:id="rId14"/>
    <p:sldId id="138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700"/>
    <a:srgbClr val="407CCA"/>
    <a:srgbClr val="00338D"/>
    <a:srgbClr val="55565A"/>
    <a:srgbClr val="B3B2B1"/>
    <a:srgbClr val="00AC69"/>
    <a:srgbClr val="FF5C35"/>
    <a:srgbClr val="0D2240"/>
    <a:srgbClr val="7A2682"/>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E6D526-DC23-4F6F-9657-C402DFC66A1D}" v="1" dt="2023-02-24T19:57:20.627"/>
    <p1510:client id="{471208FB-7E9C-4124-B4E9-2CB775431A08}" v="4" dt="2023-02-24T19:33:45.2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267" autoAdjust="0"/>
    <p:restoredTop sz="81030" autoAdjust="0"/>
  </p:normalViewPr>
  <p:slideViewPr>
    <p:cSldViewPr snapToGrid="0" snapToObjects="1">
      <p:cViewPr varScale="1">
        <p:scale>
          <a:sx n="85" d="100"/>
          <a:sy n="85" d="100"/>
        </p:scale>
        <p:origin x="864" y="60"/>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nch, Christopher" userId="98921691-7f60-4b6f-a81e-dc12955a5c0e" providerId="ADAL" clId="{471208FB-7E9C-4124-B4E9-2CB775431A08}"/>
    <pc:docChg chg="custSel modSld">
      <pc:chgData name="Bunch, Christopher" userId="98921691-7f60-4b6f-a81e-dc12955a5c0e" providerId="ADAL" clId="{471208FB-7E9C-4124-B4E9-2CB775431A08}" dt="2023-02-24T19:36:40.467" v="1250" actId="20577"/>
      <pc:docMkLst>
        <pc:docMk/>
      </pc:docMkLst>
      <pc:sldChg chg="modSp mod modNotesTx">
        <pc:chgData name="Bunch, Christopher" userId="98921691-7f60-4b6f-a81e-dc12955a5c0e" providerId="ADAL" clId="{471208FB-7E9C-4124-B4E9-2CB775431A08}" dt="2023-02-24T19:29:32.885" v="1026" actId="20577"/>
        <pc:sldMkLst>
          <pc:docMk/>
          <pc:sldMk cId="2514224461" sldId="1387"/>
        </pc:sldMkLst>
        <pc:spChg chg="mod">
          <ac:chgData name="Bunch, Christopher" userId="98921691-7f60-4b6f-a81e-dc12955a5c0e" providerId="ADAL" clId="{471208FB-7E9C-4124-B4E9-2CB775431A08}" dt="2023-02-24T19:29:25.058" v="1023" actId="14100"/>
          <ac:spMkLst>
            <pc:docMk/>
            <pc:sldMk cId="2514224461" sldId="1387"/>
            <ac:spMk id="12" creationId="{B7164FF5-67AE-B74A-874F-8E78802E709F}"/>
          </ac:spMkLst>
        </pc:spChg>
      </pc:sldChg>
      <pc:sldChg chg="modAnim modNotesTx">
        <pc:chgData name="Bunch, Christopher" userId="98921691-7f60-4b6f-a81e-dc12955a5c0e" providerId="ADAL" clId="{471208FB-7E9C-4124-B4E9-2CB775431A08}" dt="2023-02-24T19:19:14.041" v="1"/>
        <pc:sldMkLst>
          <pc:docMk/>
          <pc:sldMk cId="1824948961" sldId="1968"/>
        </pc:sldMkLst>
      </pc:sldChg>
      <pc:sldChg chg="modNotesTx">
        <pc:chgData name="Bunch, Christopher" userId="98921691-7f60-4b6f-a81e-dc12955a5c0e" providerId="ADAL" clId="{471208FB-7E9C-4124-B4E9-2CB775431A08}" dt="2023-02-24T19:26:35.910" v="677" actId="20577"/>
        <pc:sldMkLst>
          <pc:docMk/>
          <pc:sldMk cId="2300373155" sldId="1971"/>
        </pc:sldMkLst>
      </pc:sldChg>
      <pc:sldChg chg="addSp modSp mod modNotesTx">
        <pc:chgData name="Bunch, Christopher" userId="98921691-7f60-4b6f-a81e-dc12955a5c0e" providerId="ADAL" clId="{471208FB-7E9C-4124-B4E9-2CB775431A08}" dt="2023-02-24T19:36:40.467" v="1250" actId="20577"/>
        <pc:sldMkLst>
          <pc:docMk/>
          <pc:sldMk cId="2334312790" sldId="1973"/>
        </pc:sldMkLst>
        <pc:spChg chg="add mod">
          <ac:chgData name="Bunch, Christopher" userId="98921691-7f60-4b6f-a81e-dc12955a5c0e" providerId="ADAL" clId="{471208FB-7E9C-4124-B4E9-2CB775431A08}" dt="2023-02-24T19:35:35.533" v="1157" actId="207"/>
          <ac:spMkLst>
            <pc:docMk/>
            <pc:sldMk cId="2334312790" sldId="1973"/>
            <ac:spMk id="5" creationId="{05E13640-04EE-5939-779B-4D3A03F16E8E}"/>
          </ac:spMkLst>
        </pc:spChg>
      </pc:sldChg>
      <pc:sldChg chg="modNotesTx">
        <pc:chgData name="Bunch, Christopher" userId="98921691-7f60-4b6f-a81e-dc12955a5c0e" providerId="ADAL" clId="{471208FB-7E9C-4124-B4E9-2CB775431A08}" dt="2023-02-24T19:23:15.238" v="359" actId="20577"/>
        <pc:sldMkLst>
          <pc:docMk/>
          <pc:sldMk cId="3468887786" sldId="1975"/>
        </pc:sldMkLst>
      </pc:sldChg>
      <pc:sldChg chg="modSp mod modNotesTx">
        <pc:chgData name="Bunch, Christopher" userId="98921691-7f60-4b6f-a81e-dc12955a5c0e" providerId="ADAL" clId="{471208FB-7E9C-4124-B4E9-2CB775431A08}" dt="2023-02-24T19:21:19.724" v="259" actId="20577"/>
        <pc:sldMkLst>
          <pc:docMk/>
          <pc:sldMk cId="3504188513" sldId="1976"/>
        </pc:sldMkLst>
        <pc:spChg chg="mod">
          <ac:chgData name="Bunch, Christopher" userId="98921691-7f60-4b6f-a81e-dc12955a5c0e" providerId="ADAL" clId="{471208FB-7E9C-4124-B4E9-2CB775431A08}" dt="2023-02-24T19:19:59.626" v="70" actId="20577"/>
          <ac:spMkLst>
            <pc:docMk/>
            <pc:sldMk cId="3504188513" sldId="1976"/>
            <ac:spMk id="4" creationId="{E953B6B1-100B-EB40-AF63-C05672A3806A}"/>
          </ac:spMkLst>
        </pc:spChg>
      </pc:sldChg>
      <pc:sldChg chg="modNotesTx">
        <pc:chgData name="Bunch, Christopher" userId="98921691-7f60-4b6f-a81e-dc12955a5c0e" providerId="ADAL" clId="{471208FB-7E9C-4124-B4E9-2CB775431A08}" dt="2023-02-24T19:26:49.328" v="679" actId="20577"/>
        <pc:sldMkLst>
          <pc:docMk/>
          <pc:sldMk cId="3888533152" sldId="1977"/>
        </pc:sldMkLst>
      </pc:sldChg>
      <pc:sldChg chg="modNotesTx">
        <pc:chgData name="Bunch, Christopher" userId="98921691-7f60-4b6f-a81e-dc12955a5c0e" providerId="ADAL" clId="{471208FB-7E9C-4124-B4E9-2CB775431A08}" dt="2023-02-24T19:27:01.151" v="683" actId="20577"/>
        <pc:sldMkLst>
          <pc:docMk/>
          <pc:sldMk cId="4080581676" sldId="1978"/>
        </pc:sldMkLst>
      </pc:sldChg>
      <pc:sldChg chg="modNotesTx">
        <pc:chgData name="Bunch, Christopher" userId="98921691-7f60-4b6f-a81e-dc12955a5c0e" providerId="ADAL" clId="{471208FB-7E9C-4124-B4E9-2CB775431A08}" dt="2023-02-24T19:26:27.514" v="675" actId="20577"/>
        <pc:sldMkLst>
          <pc:docMk/>
          <pc:sldMk cId="2874830156" sldId="1980"/>
        </pc:sldMkLst>
      </pc:sldChg>
      <pc:sldChg chg="modNotesTx">
        <pc:chgData name="Bunch, Christopher" userId="98921691-7f60-4b6f-a81e-dc12955a5c0e" providerId="ADAL" clId="{471208FB-7E9C-4124-B4E9-2CB775431A08}" dt="2023-02-24T19:24:27.728" v="510" actId="20577"/>
        <pc:sldMkLst>
          <pc:docMk/>
          <pc:sldMk cId="1024192622" sldId="1981"/>
        </pc:sldMkLst>
      </pc:sldChg>
      <pc:sldChg chg="modNotesTx">
        <pc:chgData name="Bunch, Christopher" userId="98921691-7f60-4b6f-a81e-dc12955a5c0e" providerId="ADAL" clId="{471208FB-7E9C-4124-B4E9-2CB775431A08}" dt="2023-02-24T19:28:19.414" v="863" actId="20577"/>
        <pc:sldMkLst>
          <pc:docMk/>
          <pc:sldMk cId="991655203" sldId="1984"/>
        </pc:sldMkLst>
      </pc:sldChg>
      <pc:sldChg chg="modNotesTx">
        <pc:chgData name="Bunch, Christopher" userId="98921691-7f60-4b6f-a81e-dc12955a5c0e" providerId="ADAL" clId="{471208FB-7E9C-4124-B4E9-2CB775431A08}" dt="2023-02-24T19:26:15.234" v="671" actId="20577"/>
        <pc:sldMkLst>
          <pc:docMk/>
          <pc:sldMk cId="2687634120" sldId="1985"/>
        </pc:sldMkLst>
      </pc:sldChg>
    </pc:docChg>
  </pc:docChgLst>
  <pc:docChgLst>
    <pc:chgData name="Jenny Maxse" userId="Bd8n5R7tN1djjIxIxbHJo95ZOfkEmWtTiiF9AKqTA4M=" providerId="None" clId="Web-{07E6D526-DC23-4F6F-9657-C402DFC66A1D}"/>
    <pc:docChg chg="modSld">
      <pc:chgData name="Jenny Maxse" userId="Bd8n5R7tN1djjIxIxbHJo95ZOfkEmWtTiiF9AKqTA4M=" providerId="None" clId="Web-{07E6D526-DC23-4F6F-9657-C402DFC66A1D}" dt="2023-02-24T19:57:15.111" v="0"/>
      <pc:docMkLst>
        <pc:docMk/>
      </pc:docMkLst>
      <pc:sldChg chg="modNotes">
        <pc:chgData name="Jenny Maxse" userId="Bd8n5R7tN1djjIxIxbHJo95ZOfkEmWtTiiF9AKqTA4M=" providerId="None" clId="Web-{07E6D526-DC23-4F6F-9657-C402DFC66A1D}" dt="2023-02-24T19:57:15.111" v="0"/>
        <pc:sldMkLst>
          <pc:docMk/>
          <pc:sldMk cId="3504188513" sldId="19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3/28/2023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t>私たちは、ライオンズに、そして世界に向けて、新しい「ライオンズ・インターナショナル」というブランドを導入しようとしています。</a:t>
            </a:r>
            <a:r>
              <a:rPr lang="ja-JP" baseline="0">
                <a:cs typeface="Calibri"/>
              </a:rPr>
              <a:t>この短いプレゼンテーションは、このブランドがどのようなものであり、ライオンズにとってどのような意味を持っているかを理解する助けになります。</a:t>
            </a:r>
          </a:p>
          <a:p>
            <a:endParaRPr lang="en-US" baseline="0" dirty="0">
              <a:cs typeface="Calibri"/>
            </a:endParaRPr>
          </a:p>
          <a:p>
            <a:r>
              <a:rPr lang="ja-JP" baseline="0">
                <a:cs typeface="Calibri"/>
              </a:rPr>
              <a:t>まずはこのブランドを表現する短いビデオを見てみましょう。 </a:t>
            </a:r>
          </a:p>
        </p:txBody>
      </p:sp>
    </p:spTree>
    <p:extLst>
      <p:ext uri="{BB962C8B-B14F-4D97-AF65-F5344CB8AC3E}">
        <p14:creationId xmlns:p14="http://schemas.microsoft.com/office/powerpoint/2010/main" val="201137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いいえ。私たちのモットーは、1954年から変わらず「われわれは奉仕する」であり、このモットーは今後も変わりません。 </a:t>
            </a:r>
          </a:p>
          <a:p>
            <a:endParaRPr lang="en-US" dirty="0"/>
          </a:p>
          <a:p>
            <a:r>
              <a:rPr lang="ja-JP" dirty="0"/>
              <a:t>「ライオンズ・インターナショナル」ブランドの一環として、新しいタグライン、「ニーズのある世界に奉仕する」を導入します。 </a:t>
            </a:r>
          </a:p>
          <a:p>
            <a:endParaRPr lang="en-US" dirty="0"/>
          </a:p>
          <a:p>
            <a:r>
              <a:rPr lang="ja-JP" dirty="0"/>
              <a:t>このタグラインは、一言で私たちの活動を世界に伝える、対外／一般向けのメッセージです。このタグラインが「われわれは奉仕する」の代わりに使われることはありません。</a:t>
            </a:r>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3005790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ja-JP" b="0" dirty="0">
                <a:ea typeface="ヒラギノ角ゴ Pro W3"/>
                <a:cs typeface="Calibri"/>
              </a:rPr>
              <a:t>ブランドが時間をかけて導入されることをお話ししました。 </a:t>
            </a:r>
          </a:p>
          <a:p>
            <a:endParaRPr lang="en-US" b="0" dirty="0">
              <a:ea typeface="ヒラギノ角ゴ Pro W3"/>
              <a:cs typeface="Calibri"/>
            </a:endParaRPr>
          </a:p>
          <a:p>
            <a:r>
              <a:rPr lang="ja-JP" b="0" dirty="0">
                <a:ea typeface="ヒラギノ角ゴ Pro W3"/>
                <a:cs typeface="Calibri"/>
              </a:rPr>
              <a:t>タイムラインの概要はこちらのとおりです。</a:t>
            </a:r>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11</a:t>
            </a:fld>
            <a:endParaRPr lang="en-US"/>
          </a:p>
        </p:txBody>
      </p:sp>
    </p:spTree>
    <p:extLst>
      <p:ext uri="{BB962C8B-B14F-4D97-AF65-F5344CB8AC3E}">
        <p14:creationId xmlns:p14="http://schemas.microsoft.com/office/powerpoint/2010/main" val="3449139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t>新ブランドについてのより詳しい情報や参考資料をお探しでしたら、一番上にあるリンクからブランドセンターをご覧ください。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t>一番下に表示されているEメールアドレスに問い合わせることもできます。 </a:t>
            </a:r>
          </a:p>
        </p:txBody>
      </p:sp>
    </p:spTree>
    <p:extLst>
      <p:ext uri="{BB962C8B-B14F-4D97-AF65-F5344CB8AC3E}">
        <p14:creationId xmlns:p14="http://schemas.microsoft.com/office/powerpoint/2010/main" val="3493152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1373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ea typeface="ヒラギノ角ゴ Pro W3"/>
              <a:cs typeface="Calibri"/>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2</a:t>
            </a:fld>
            <a:endParaRPr lang="en-US"/>
          </a:p>
        </p:txBody>
      </p:sp>
    </p:spTree>
    <p:extLst>
      <p:ext uri="{BB962C8B-B14F-4D97-AF65-F5344CB8AC3E}">
        <p14:creationId xmlns:p14="http://schemas.microsoft.com/office/powerpoint/2010/main" val="3823501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t>それでは、マスターブランド、またはアンブレラ（傘）ブランドとも呼ばれる、「ライオンズ・インターナショナル」について、またこれが協会と財団とどう関わっていくのかを見ていきましょう。 </a:t>
            </a:r>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2850281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t>「ライオンズ・インターナショナル」というブランドは、一つの「傘」となるマスターブランドの下に協会と財団の両方をつなげ、私たちの奉仕とインパクトを総合して世界に伝えられるようにするものです。 </a:t>
            </a:r>
          </a:p>
          <a:p>
            <a:pPr>
              <a:defRPr/>
            </a:pPr>
            <a:endParaRPr lang="en-US" dirty="0"/>
          </a:p>
          <a:p>
            <a:pPr>
              <a:defRPr/>
            </a:pPr>
            <a:r>
              <a:rPr lang="ja-JP"/>
              <a:t>私たちが「ライオンズ・インターナショナル」と言う時、それは「ライオンズクラブ国際協会」と「ライオンズクラブ国際財団（LCIF）」を</a:t>
            </a:r>
            <a:r>
              <a:rPr lang="ja-JP" u="sng"/>
              <a:t>併せて</a:t>
            </a:r>
            <a:r>
              <a:rPr lang="ja-JP"/>
              <a:t>指しています。協会と財団は、これからもそれぞれの運営母体を持つ別の組織として存続します。しかしその二つを合わせて、私たちは「ライオンズ・インターナショナル」です。 </a:t>
            </a:r>
          </a:p>
          <a:p>
            <a:pPr>
              <a:defRPr/>
            </a:pPr>
            <a:endParaRPr lang="en-US" dirty="0"/>
          </a:p>
        </p:txBody>
      </p:sp>
    </p:spTree>
    <p:extLst>
      <p:ext uri="{BB962C8B-B14F-4D97-AF65-F5344CB8AC3E}">
        <p14:creationId xmlns:p14="http://schemas.microsoft.com/office/powerpoint/2010/main" val="1868592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t>「ライオンズ・インターナショナル」ブランドについて理解を深めるため、よく聞かれる質問を見てみましょう。</a:t>
            </a:r>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3089555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私たちの協会と財団をより力強いものにするため、二つの組織のさらなる一体感が必要だと考えました。 </a:t>
            </a:r>
          </a:p>
          <a:p>
            <a:endParaRPr lang="en-US" dirty="0"/>
          </a:p>
          <a:p>
            <a:r>
              <a:rPr lang="ja-JP" dirty="0"/>
              <a:t>これを最も目に見える形で実現させる方法の一つが、ライオンズクラブ国際協会とライオンズクラブ国際財団（LCIF）をひとつのマスターブランド「ライオンズ・インターナショナル」という傘の下に統合し、私たちの重点分野を統一することで、私たちが奉仕の使命において一致していることを世界に示すことです。</a:t>
            </a:r>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3788490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t>「ライオンズ・インターナショナル」は、あくまで協会と財団をまとめて呼ぶアンブレラ・ブランド（マスターブランド）です。しかし、協会と財団のそれぞれの名称は変わりませんし、今後も二つは別個の法人のままです。 </a:t>
            </a:r>
          </a:p>
          <a:p>
            <a:endParaRPr lang="en-US" dirty="0"/>
          </a:p>
          <a:p>
            <a:r>
              <a:rPr lang="ja-JP"/>
              <a:t>国際協会のことを特に指している場合は「ライオンズクラブ国際協会」の名称を使い、財団のことを指している場合は「ライオンズクラブ国際財団」を使います。 </a:t>
            </a:r>
          </a:p>
          <a:p>
            <a:endParaRPr lang="en-US" dirty="0"/>
          </a:p>
          <a:p>
            <a:r>
              <a:rPr lang="ja-JP"/>
              <a:t>二つをまとめて呼ぶ名称が「ライオンズ・インターナショナル」です。</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3572041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t>すぐに取るべき行動はありません。また、出版物、文書、また名札や名刺などのアイテムの表記変更の期限はありません。 </a:t>
            </a:r>
          </a:p>
          <a:p>
            <a:endParaRPr lang="en-US" dirty="0"/>
          </a:p>
          <a:p>
            <a:r>
              <a:rPr lang="ja-JP"/>
              <a:t>むしろ、ライオンズ・インターナショナルの紋章は変わらず、またライオンズクラブ国際協会とライオンズクラブ国際財団のブランドが廃止になるわけでもありませんので、大半の資料は変更の必要がありません。 </a:t>
            </a:r>
          </a:p>
          <a:p>
            <a:endParaRPr lang="en-US" dirty="0"/>
          </a:p>
          <a:p>
            <a:r>
              <a:rPr lang="ja-JP"/>
              <a:t>新ブランドを展開していく中で、ライオンズが「ライオンズ・インターナショナル」ブランドに対応するのに役立つ、ブランドの最新情報とガイダンスを提供してまいります。</a:t>
            </a:r>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1173958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t>いいえ。世界中で認知されているあの象徴的なライオンの紋章が変わることはありません。 </a:t>
            </a:r>
          </a:p>
          <a:p>
            <a:endParaRPr lang="en-US" dirty="0"/>
          </a:p>
          <a:p>
            <a:r>
              <a:rPr lang="ja-JP"/>
              <a:t>紋章に「Lions International」の文字を添えた新しいロゴを導入し、「ライオンズ・インターナショナル」ブランディングの一環として使います。</a:t>
            </a:r>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4246794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Tree>
    <p:extLst>
      <p:ext uri="{BB962C8B-B14F-4D97-AF65-F5344CB8AC3E}">
        <p14:creationId xmlns:p14="http://schemas.microsoft.com/office/powerpoint/2010/main" val="834811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724627"/>
            <a:ext cx="6209629" cy="445043"/>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Tree>
    <p:extLst>
      <p:ext uri="{BB962C8B-B14F-4D97-AF65-F5344CB8AC3E}">
        <p14:creationId xmlns:p14="http://schemas.microsoft.com/office/powerpoint/2010/main" val="2346129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C8C5-35F2-214B-81C4-561AA7C596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9E2729-84FA-9E46-BF7A-8083B9CBA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294C80-77D8-564D-9478-AD83348E549C}"/>
              </a:ext>
            </a:extLst>
          </p:cNvPr>
          <p:cNvSpPr>
            <a:spLocks noGrp="1"/>
          </p:cNvSpPr>
          <p:nvPr>
            <p:ph type="dt" sz="half" idx="10"/>
          </p:nvPr>
        </p:nvSpPr>
        <p:spPr/>
        <p:txBody>
          <a:bodyPr/>
          <a:lstStyle/>
          <a:p>
            <a:fld id="{B3137458-1D5F-B74F-96C6-5F61AAF91F9E}" type="datetimeFigureOut">
              <a:rPr lang="en-US" smtClean="0"/>
              <a:t>3/28/2023</a:t>
            </a:fld>
            <a:endParaRPr lang="en-US"/>
          </a:p>
        </p:txBody>
      </p:sp>
      <p:sp>
        <p:nvSpPr>
          <p:cNvPr id="5" name="Footer Placeholder 4">
            <a:extLst>
              <a:ext uri="{FF2B5EF4-FFF2-40B4-BE49-F238E27FC236}">
                <a16:creationId xmlns:a16="http://schemas.microsoft.com/office/drawing/2014/main" id="{C9EDE470-17CC-6447-AF36-C03FA62F3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7BCC3-757D-D641-AF37-361B171890DB}"/>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141887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008866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135118113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632985" y="0"/>
            <a:ext cx="1559560" cy="6858000"/>
          </a:xfrm>
          <a:custGeom>
            <a:avLst/>
            <a:gdLst/>
            <a:ahLst/>
            <a:cxnLst/>
            <a:rect l="l" t="t" r="r" b="b"/>
            <a:pathLst>
              <a:path w="1559559" h="6858000">
                <a:moveTo>
                  <a:pt x="0" y="6858000"/>
                </a:moveTo>
                <a:lnTo>
                  <a:pt x="1559013" y="6858000"/>
                </a:lnTo>
                <a:lnTo>
                  <a:pt x="1559013" y="0"/>
                </a:lnTo>
                <a:lnTo>
                  <a:pt x="0" y="0"/>
                </a:lnTo>
                <a:lnTo>
                  <a:pt x="0" y="6858000"/>
                </a:lnTo>
                <a:close/>
              </a:path>
            </a:pathLst>
          </a:custGeom>
          <a:solidFill>
            <a:srgbClr val="F2F2F2"/>
          </a:solidFill>
        </p:spPr>
        <p:txBody>
          <a:bodyPr wrap="square" lIns="0" tIns="0" rIns="0" bIns="0" rtlCol="0"/>
          <a:lstStyle/>
          <a:p>
            <a:endParaRPr/>
          </a:p>
        </p:txBody>
      </p:sp>
      <p:sp>
        <p:nvSpPr>
          <p:cNvPr id="17" name="bk object 17"/>
          <p:cNvSpPr/>
          <p:nvPr/>
        </p:nvSpPr>
        <p:spPr>
          <a:xfrm>
            <a:off x="0" y="0"/>
            <a:ext cx="7772400" cy="6858000"/>
          </a:xfrm>
          <a:custGeom>
            <a:avLst/>
            <a:gdLst/>
            <a:ahLst/>
            <a:cxnLst/>
            <a:rect l="l" t="t" r="r" b="b"/>
            <a:pathLst>
              <a:path w="7772400" h="6858000">
                <a:moveTo>
                  <a:pt x="0" y="6858000"/>
                </a:moveTo>
                <a:lnTo>
                  <a:pt x="7772400" y="6858000"/>
                </a:lnTo>
                <a:lnTo>
                  <a:pt x="7772400" y="0"/>
                </a:lnTo>
                <a:lnTo>
                  <a:pt x="0" y="0"/>
                </a:lnTo>
                <a:lnTo>
                  <a:pt x="0" y="6858000"/>
                </a:lnTo>
                <a:close/>
              </a:path>
            </a:pathLst>
          </a:custGeom>
          <a:solidFill>
            <a:srgbClr val="F2F2F2"/>
          </a:solidFill>
        </p:spPr>
        <p:txBody>
          <a:bodyPr wrap="square" lIns="0" tIns="0" rIns="0" bIns="0" rtlCol="0"/>
          <a:lstStyle/>
          <a:p>
            <a:endParaRPr/>
          </a:p>
        </p:txBody>
      </p:sp>
      <p:sp>
        <p:nvSpPr>
          <p:cNvPr id="18" name="bk object 18"/>
          <p:cNvSpPr/>
          <p:nvPr/>
        </p:nvSpPr>
        <p:spPr>
          <a:xfrm>
            <a:off x="7162800" y="0"/>
            <a:ext cx="5029200" cy="6858000"/>
          </a:xfrm>
          <a:prstGeom prst="rect">
            <a:avLst/>
          </a:prstGeom>
          <a:blipFill>
            <a:blip r:embed="rId2" cstate="print"/>
            <a:stretch>
              <a:fillRect/>
            </a:stretch>
          </a:blipFill>
        </p:spPr>
        <p:txBody>
          <a:bodyPr wrap="square" lIns="0" tIns="0" rIns="0" bIns="0" rtlCol="0"/>
          <a:lstStyle/>
          <a:p>
            <a:endParaRPr/>
          </a:p>
        </p:txBody>
      </p:sp>
      <p:sp>
        <p:nvSpPr>
          <p:cNvPr id="19" name="bk object 19"/>
          <p:cNvSpPr/>
          <p:nvPr/>
        </p:nvSpPr>
        <p:spPr>
          <a:xfrm>
            <a:off x="838235" y="5544483"/>
            <a:ext cx="963612" cy="91186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title"/>
          </p:nvPr>
        </p:nvSpPr>
        <p:spPr>
          <a:xfrm>
            <a:off x="238759" y="214402"/>
            <a:ext cx="11714480" cy="1046480"/>
          </a:xfrm>
          <a:prstGeom prst="rect">
            <a:avLst/>
          </a:prstGeom>
        </p:spPr>
        <p:txBody>
          <a:bodyPr lIns="0" tIns="0" rIns="0" bIns="0"/>
          <a:lstStyle>
            <a:lvl1pPr>
              <a:defRPr sz="4148"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27690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50871" y="1733545"/>
            <a:ext cx="4748530" cy="253820"/>
          </a:xfrm>
          <a:prstGeom prst="rect">
            <a:avLst/>
          </a:prstGeom>
        </p:spPr>
        <p:txBody>
          <a:bodyPr wrap="square" lIns="0" tIns="0" rIns="0" bIns="0">
            <a:spAutoFit/>
          </a:bodyPr>
          <a:lstStyle>
            <a:lvl1pPr>
              <a:defRPr sz="1649" b="1" i="0">
                <a:solidFill>
                  <a:srgbClr val="0A5496"/>
                </a:solidFill>
                <a:latin typeface="Arial"/>
                <a:cs typeface="Arial"/>
              </a:defRPr>
            </a:lvl1pPr>
          </a:lstStyle>
          <a:p>
            <a:endParaRPr/>
          </a:p>
        </p:txBody>
      </p:sp>
      <p:sp>
        <p:nvSpPr>
          <p:cNvPr id="5" name="Holder 5"/>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3/28/2023</a:t>
            </a:fld>
            <a:endParaRPr lang="en-US"/>
          </a:p>
        </p:txBody>
      </p:sp>
      <p:sp>
        <p:nvSpPr>
          <p:cNvPr id="7" name="Holder 7"/>
          <p:cNvSpPr>
            <a:spLocks noGrp="1"/>
          </p:cNvSpPr>
          <p:nvPr>
            <p:ph type="sldNum" sz="quarter" idx="7"/>
          </p:nvPr>
        </p:nvSpPr>
        <p:spPr>
          <a:xfrm>
            <a:off x="11595099" y="6444693"/>
            <a:ext cx="224790" cy="144145"/>
          </a:xfrm>
          <a:prstGeom prst="rect">
            <a:avLst/>
          </a:prstGeom>
        </p:spPr>
        <p:txBody>
          <a:bodyPr lIns="0" tIns="0" rIns="0" bIns="0"/>
          <a:lstStyle>
            <a:lvl1pPr>
              <a:defRPr sz="800" b="0" i="0">
                <a:solidFill>
                  <a:srgbClr val="0A5496"/>
                </a:solidFill>
                <a:latin typeface="Arial"/>
                <a:cs typeface="Arial"/>
              </a:defRPr>
            </a:lvl1pPr>
          </a:lstStyle>
          <a:p>
            <a:pPr marL="59666">
              <a:spcBef>
                <a:spcPts val="55"/>
              </a:spcBef>
            </a:pPr>
            <a:fld id="{81D60167-4931-47E6-BA6A-407CBD079E47}" type="slidenum">
              <a:rPr lang="en-US" spc="15" smtClean="0"/>
              <a:pPr marL="59666">
                <a:spcBef>
                  <a:spcPts val="55"/>
                </a:spcBef>
              </a:pPr>
              <a:t>‹#›</a:t>
            </a:fld>
            <a:r>
              <a:rPr lang="en-US" spc="-140"/>
              <a:t> </a:t>
            </a:r>
          </a:p>
        </p:txBody>
      </p:sp>
    </p:spTree>
    <p:extLst>
      <p:ext uri="{BB962C8B-B14F-4D97-AF65-F5344CB8AC3E}">
        <p14:creationId xmlns:p14="http://schemas.microsoft.com/office/powerpoint/2010/main" val="201859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Tree>
    <p:extLst>
      <p:ext uri="{BB962C8B-B14F-4D97-AF65-F5344CB8AC3E}">
        <p14:creationId xmlns:p14="http://schemas.microsoft.com/office/powerpoint/2010/main" val="4071501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AFA986-4FAD-4619-9797-F45EBFD39DFC}"/>
              </a:ext>
            </a:extLst>
          </p:cNvPr>
          <p:cNvSpPr>
            <a:spLocks noGrp="1"/>
          </p:cNvSpPr>
          <p:nvPr>
            <p:ph type="dt" sz="half" idx="10"/>
          </p:nvPr>
        </p:nvSpPr>
        <p:spPr/>
        <p:txBody>
          <a:bodyPr/>
          <a:lstStyle/>
          <a:p>
            <a:fld id="{A6FC691C-21A2-415B-A1DA-0567096FBA53}" type="datetimeFigureOut">
              <a:rPr lang="en-US" smtClean="0"/>
              <a:t>3/28/2023</a:t>
            </a:fld>
            <a:endParaRPr lang="en-US"/>
          </a:p>
        </p:txBody>
      </p:sp>
      <p:sp>
        <p:nvSpPr>
          <p:cNvPr id="3" name="Footer Placeholder 2">
            <a:extLst>
              <a:ext uri="{FF2B5EF4-FFF2-40B4-BE49-F238E27FC236}">
                <a16:creationId xmlns:a16="http://schemas.microsoft.com/office/drawing/2014/main" id="{D095C73D-6525-4CE9-9675-746A71831A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802C8F-E2C6-498A-8A26-F28D65A0E59E}"/>
              </a:ext>
            </a:extLst>
          </p:cNvPr>
          <p:cNvSpPr>
            <a:spLocks noGrp="1"/>
          </p:cNvSpPr>
          <p:nvPr>
            <p:ph type="sldNum" sz="quarter" idx="12"/>
          </p:nvPr>
        </p:nvSpPr>
        <p:spPr/>
        <p:txBody>
          <a:bodyPr/>
          <a:lstStyle/>
          <a:p>
            <a:fld id="{C2AB5D56-03DD-47D8-8615-F3C45FA87CBA}" type="slidenum">
              <a:rPr lang="en-US" smtClean="0"/>
              <a:t>‹#›</a:t>
            </a:fld>
            <a:endParaRPr lang="en-US"/>
          </a:p>
        </p:txBody>
      </p:sp>
    </p:spTree>
    <p:extLst>
      <p:ext uri="{BB962C8B-B14F-4D97-AF65-F5344CB8AC3E}">
        <p14:creationId xmlns:p14="http://schemas.microsoft.com/office/powerpoint/2010/main" val="2443435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2360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2522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dien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E290E0-8CE6-F24F-9F6F-55AEF23BA2BC}"/>
              </a:ext>
            </a:extLst>
          </p:cNvPr>
          <p:cNvSpPr/>
          <p:nvPr userDrawn="1"/>
        </p:nvSpPr>
        <p:spPr>
          <a:xfrm>
            <a:off x="0"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Light"/>
            </a:endParaRPr>
          </a:p>
        </p:txBody>
      </p:sp>
    </p:spTree>
    <p:extLst>
      <p:ext uri="{BB962C8B-B14F-4D97-AF65-F5344CB8AC3E}">
        <p14:creationId xmlns:p14="http://schemas.microsoft.com/office/powerpoint/2010/main" val="3312162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107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315616891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6"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 id="214748366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87" r:id="rId4"/>
    <p:sldLayoutId id="2147483891" r:id="rId5"/>
    <p:sldLayoutId id="2147483916" r:id="rId6"/>
    <p:sldLayoutId id="2147483926" r:id="rId7"/>
    <p:sldLayoutId id="2147483929" r:id="rId8"/>
    <p:sldLayoutId id="2147483924" r:id="rId9"/>
    <p:sldLayoutId id="2147483925" r:id="rId10"/>
    <p:sldLayoutId id="2147483932" r:id="rId11"/>
    <p:sldLayoutId id="2147483927" r:id="rId12"/>
    <p:sldLayoutId id="2147483933" r:id="rId13"/>
    <p:sldLayoutId id="2147483930" r:id="rId14"/>
    <p:sldLayoutId id="2147483931" r:id="rId1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video" Target="https://www.youtube.com/embed/E-46FJS98_c?feature=oembed" TargetMode="External"/><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3"/>
          <a:stretch>
            <a:fillRect/>
          </a:stretch>
        </p:blipFill>
        <p:spPr>
          <a:xfrm>
            <a:off x="0" y="0"/>
            <a:ext cx="12192000" cy="6858000"/>
          </a:xfrm>
          <a:prstGeom prst="rect">
            <a:avLst/>
          </a:prstGeom>
        </p:spPr>
      </p:pic>
      <p:sp>
        <p:nvSpPr>
          <p:cNvPr id="12" name="Overlay">
            <a:extLst>
              <a:ext uri="{FF2B5EF4-FFF2-40B4-BE49-F238E27FC236}">
                <a16:creationId xmlns:a16="http://schemas.microsoft.com/office/drawing/2014/main" id="{FA823A69-A419-DC4B-8D50-36A9DE62DF8F}"/>
              </a:ext>
            </a:extLst>
          </p:cNvPr>
          <p:cNvSpPr/>
          <p:nvPr/>
        </p:nvSpPr>
        <p:spPr>
          <a:xfrm>
            <a:off x="-3" y="-1264"/>
            <a:ext cx="12192000" cy="6858000"/>
          </a:xfrm>
          <a:prstGeom prst="rect">
            <a:avLst/>
          </a:prstGeom>
          <a:gradFill>
            <a:gsLst>
              <a:gs pos="39000">
                <a:srgbClr val="0D2240">
                  <a:alpha val="85981"/>
                </a:srgbClr>
              </a:gs>
              <a:gs pos="100000">
                <a:srgbClr val="7A2682">
                  <a:alpha val="88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32" y="4263936"/>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Headline">
            <a:extLst>
              <a:ext uri="{FF2B5EF4-FFF2-40B4-BE49-F238E27FC236}">
                <a16:creationId xmlns:a16="http://schemas.microsoft.com/office/drawing/2014/main" id="{EAD956A8-6B12-6248-8B5F-6E0746CD6E73}"/>
              </a:ext>
            </a:extLst>
          </p:cNvPr>
          <p:cNvSpPr txBox="1">
            <a:spLocks/>
          </p:cNvSpPr>
          <p:nvPr/>
        </p:nvSpPr>
        <p:spPr>
          <a:xfrm>
            <a:off x="1754372" y="4565106"/>
            <a:ext cx="8842745" cy="154349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3400" dirty="0">
                <a:latin typeface="Arial"/>
                <a:ea typeface="MS PGothic"/>
                <a:cs typeface="Arial"/>
              </a:rPr>
              <a:t>ブランド概観 </a:t>
            </a:r>
            <a:br>
              <a:rPr lang="ja-JP" sz="3400" dirty="0">
                <a:latin typeface="Arial"/>
                <a:ea typeface="MS PGothic"/>
                <a:cs typeface="Arial"/>
              </a:rPr>
            </a:br>
            <a:endParaRPr lang="ja-JP" sz="3400" dirty="0">
              <a:latin typeface="Arial"/>
              <a:ea typeface="MS PGothic"/>
              <a:cs typeface="Aria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pic>
        <p:nvPicPr>
          <p:cNvPr id="6" name="Picture 5">
            <a:extLst>
              <a:ext uri="{FF2B5EF4-FFF2-40B4-BE49-F238E27FC236}">
                <a16:creationId xmlns:a16="http://schemas.microsoft.com/office/drawing/2014/main" id="{1852E450-74E6-D64C-8103-75138265F842}"/>
              </a:ext>
            </a:extLst>
          </p:cNvPr>
          <p:cNvPicPr>
            <a:picLocks noChangeAspect="1"/>
          </p:cNvPicPr>
          <p:nvPr/>
        </p:nvPicPr>
        <p:blipFill>
          <a:blip r:embed="rId4"/>
          <a:stretch>
            <a:fillRect/>
          </a:stretch>
        </p:blipFill>
        <p:spPr>
          <a:xfrm>
            <a:off x="3040382" y="578398"/>
            <a:ext cx="6111237" cy="3395131"/>
          </a:xfrm>
          <a:prstGeom prst="rect">
            <a:avLst/>
          </a:prstGeom>
        </p:spPr>
      </p:pic>
    </p:spTree>
    <p:extLst>
      <p:ext uri="{BB962C8B-B14F-4D97-AF65-F5344CB8AC3E}">
        <p14:creationId xmlns:p14="http://schemas.microsoft.com/office/powerpoint/2010/main" val="2307968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6" name="Slice - Solid">
            <a:extLst>
              <a:ext uri="{FF2B5EF4-FFF2-40B4-BE49-F238E27FC236}">
                <a16:creationId xmlns:a16="http://schemas.microsoft.com/office/drawing/2014/main" id="{1B513151-E158-5184-A1F4-7322BC3D8032}"/>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rgbClr val="FF0000">
                  <a:alpha val="44000"/>
                </a:srgbClr>
              </a:solidFill>
              <a:cs typeface="Segoe UI Semibold"/>
            </a:endParaRPr>
          </a:p>
        </p:txBody>
      </p:sp>
      <p:sp>
        <p:nvSpPr>
          <p:cNvPr id="7" name="Slice - Solid">
            <a:extLst>
              <a:ext uri="{FF2B5EF4-FFF2-40B4-BE49-F238E27FC236}">
                <a16:creationId xmlns:a16="http://schemas.microsoft.com/office/drawing/2014/main" id="{DFB65AD1-B523-FA89-4D59-0F4D53E76D2C}"/>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722418" y="2071110"/>
            <a:ext cx="8791495" cy="2783957"/>
          </a:xfrm>
          <a:prstGeom prst="rect">
            <a:avLst/>
          </a:prstGeom>
        </p:spPr>
        <p:txBody>
          <a:bodyPr lIns="91440" tIns="45720" rIns="91440" bIns="45720" anchor="t">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ja-JP" sz="4800" dirty="0">
                <a:solidFill>
                  <a:schemeClr val="bg1"/>
                </a:solidFill>
                <a:latin typeface="Helvetica Neue"/>
                <a:ea typeface="MS PGothic"/>
              </a:rPr>
              <a:t>ライオンズのモットー</a:t>
            </a:r>
            <a:br>
              <a:rPr lang="en-US" altLang="ja-JP" sz="4800" dirty="0">
                <a:solidFill>
                  <a:schemeClr val="bg1"/>
                </a:solidFill>
                <a:latin typeface="Helvetica Neue"/>
                <a:ea typeface="MS PGothic"/>
              </a:rPr>
            </a:br>
            <a:r>
              <a:rPr lang="ja-JP" sz="4800" dirty="0">
                <a:solidFill>
                  <a:schemeClr val="bg1"/>
                </a:solidFill>
                <a:latin typeface="Helvetica Neue"/>
                <a:ea typeface="MS PGothic"/>
              </a:rPr>
              <a:t>「われわれは奉仕する」は</a:t>
            </a:r>
            <a:br>
              <a:rPr lang="en-US" altLang="ja-JP" sz="4800" dirty="0">
                <a:solidFill>
                  <a:schemeClr val="bg1"/>
                </a:solidFill>
                <a:latin typeface="Helvetica Neue"/>
                <a:ea typeface="MS PGothic"/>
              </a:rPr>
            </a:br>
            <a:r>
              <a:rPr lang="ja-JP" sz="4800" dirty="0">
                <a:solidFill>
                  <a:schemeClr val="bg1"/>
                </a:solidFill>
                <a:latin typeface="Helvetica Neue"/>
                <a:ea typeface="MS PGothic"/>
              </a:rPr>
              <a:t>変わりますか？</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446" y="215564"/>
            <a:ext cx="741108" cy="702199"/>
          </a:xfrm>
          <a:prstGeom prst="rect">
            <a:avLst/>
          </a:prstGeom>
        </p:spPr>
      </p:pic>
    </p:spTree>
    <p:extLst>
      <p:ext uri="{BB962C8B-B14F-4D97-AF65-F5344CB8AC3E}">
        <p14:creationId xmlns:p14="http://schemas.microsoft.com/office/powerpoint/2010/main" val="4080581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66F87EC-71C4-9448-ACAB-135523C18705}"/>
              </a:ext>
            </a:extLst>
          </p:cNvPr>
          <p:cNvSpPr/>
          <p:nvPr/>
        </p:nvSpPr>
        <p:spPr>
          <a:xfrm>
            <a:off x="0" y="0"/>
            <a:ext cx="12192000" cy="6858000"/>
          </a:xfrm>
          <a:prstGeom prst="rect">
            <a:avLst/>
          </a:prstGeom>
          <a:solidFill>
            <a:srgbClr val="053B6D">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16" name="Picture 15">
            <a:extLst>
              <a:ext uri="{FF2B5EF4-FFF2-40B4-BE49-F238E27FC236}">
                <a16:creationId xmlns:a16="http://schemas.microsoft.com/office/drawing/2014/main" id="{D7078CEE-F266-F047-8C26-F6E96A7CA1E8}"/>
              </a:ext>
            </a:extLst>
          </p:cNvPr>
          <p:cNvPicPr>
            <a:picLocks noChangeAspect="1"/>
          </p:cNvPicPr>
          <p:nvPr/>
        </p:nvPicPr>
        <p:blipFill rotWithShape="1">
          <a:blip r:embed="rId3" cstate="screen">
            <a:alphaModFix amt="7000"/>
            <a:extLst>
              <a:ext uri="{28A0092B-C50C-407E-A947-70E740481C1C}">
                <a14:useLocalDpi xmlns:a14="http://schemas.microsoft.com/office/drawing/2010/main"/>
              </a:ext>
            </a:extLst>
          </a:blip>
          <a:srcRect t="2" r="-356" b="-770"/>
          <a:stretch/>
        </p:blipFill>
        <p:spPr>
          <a:xfrm>
            <a:off x="2587232" y="76200"/>
            <a:ext cx="7269384" cy="6906078"/>
          </a:xfrm>
          <a:prstGeom prst="rect">
            <a:avLst/>
          </a:prstGeom>
        </p:spPr>
      </p:pic>
      <p:sp>
        <p:nvSpPr>
          <p:cNvPr id="27" name="Rectangle 26">
            <a:extLst>
              <a:ext uri="{FF2B5EF4-FFF2-40B4-BE49-F238E27FC236}">
                <a16:creationId xmlns:a16="http://schemas.microsoft.com/office/drawing/2014/main" id="{4A5F7628-F3D0-D844-B552-F4B6C313C359}"/>
              </a:ext>
            </a:extLst>
          </p:cNvPr>
          <p:cNvSpPr/>
          <p:nvPr/>
        </p:nvSpPr>
        <p:spPr>
          <a:xfrm>
            <a:off x="0" y="0"/>
            <a:ext cx="12192000" cy="6858000"/>
          </a:xfrm>
          <a:prstGeom prst="rect">
            <a:avLst/>
          </a:prstGeom>
          <a:gradFill>
            <a:gsLst>
              <a:gs pos="20000">
                <a:srgbClr val="7030A0">
                  <a:alpha val="31000"/>
                  <a:lumMod val="80000"/>
                  <a:lumOff val="20000"/>
                </a:srgbClr>
              </a:gs>
              <a:gs pos="98000">
                <a:srgbClr val="0070C0">
                  <a:alpha val="59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6" name="Rectangle 25">
            <a:extLst>
              <a:ext uri="{FF2B5EF4-FFF2-40B4-BE49-F238E27FC236}">
                <a16:creationId xmlns:a16="http://schemas.microsoft.com/office/drawing/2014/main" id="{5541233F-5305-EA4F-B6A5-1DF04105F8EA}"/>
              </a:ext>
            </a:extLst>
          </p:cNvPr>
          <p:cNvSpPr/>
          <p:nvPr/>
        </p:nvSpPr>
        <p:spPr bwMode="auto">
          <a:xfrm>
            <a:off x="1225181" y="1167243"/>
            <a:ext cx="9741638" cy="435294"/>
          </a:xfrm>
          <a:prstGeom prst="rect">
            <a:avLst/>
          </a:prstGeom>
          <a:no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r>
              <a:rPr lang="ja-JP" sz="4000" b="1" dirty="0">
                <a:solidFill>
                  <a:schemeClr val="bg1"/>
                </a:solidFill>
                <a:latin typeface="Arial"/>
                <a:ea typeface="MS PGothic"/>
                <a:cs typeface="Arial"/>
              </a:rPr>
              <a:t>「ライオンズ・インターナショナル」ブランドの実用タイムライン</a:t>
            </a:r>
          </a:p>
        </p:txBody>
      </p:sp>
      <p:sp>
        <p:nvSpPr>
          <p:cNvPr id="21" name="Rectangle 20">
            <a:extLst>
              <a:ext uri="{FF2B5EF4-FFF2-40B4-BE49-F238E27FC236}">
                <a16:creationId xmlns:a16="http://schemas.microsoft.com/office/drawing/2014/main" id="{BAF34ED0-BB6E-1645-8FDD-DDC88524E299}"/>
              </a:ext>
            </a:extLst>
          </p:cNvPr>
          <p:cNvSpPr/>
          <p:nvPr/>
        </p:nvSpPr>
        <p:spPr>
          <a:xfrm>
            <a:off x="5370871" y="206944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2" name="Rounded Rectangle 1">
            <a:extLst>
              <a:ext uri="{FF2B5EF4-FFF2-40B4-BE49-F238E27FC236}">
                <a16:creationId xmlns:a16="http://schemas.microsoft.com/office/drawing/2014/main" id="{60AE8B70-3E2A-424D-A6E2-3612D9C81915}"/>
              </a:ext>
            </a:extLst>
          </p:cNvPr>
          <p:cNvSpPr/>
          <p:nvPr/>
        </p:nvSpPr>
        <p:spPr bwMode="auto">
          <a:xfrm>
            <a:off x="574165" y="3728900"/>
            <a:ext cx="2411853" cy="1619102"/>
          </a:xfrm>
          <a:prstGeom prst="roundRect">
            <a:avLst/>
          </a:prstGeom>
          <a:solidFill>
            <a:srgbClr val="407CCA">
              <a:alpha val="63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endParaRPr lang="en-US" sz="1900" b="1" dirty="0">
              <a:solidFill>
                <a:schemeClr val="bg1"/>
              </a:solidFill>
              <a:latin typeface="Arial"/>
              <a:ea typeface="ヒラギノ角ゴ Pro W3"/>
              <a:cs typeface="Arial"/>
            </a:endParaRPr>
          </a:p>
          <a:p>
            <a:pPr marL="609600" indent="-609600"/>
            <a:r>
              <a:rPr lang="ja-JP" sz="1900" b="1" dirty="0">
                <a:solidFill>
                  <a:schemeClr val="bg1"/>
                </a:solidFill>
                <a:latin typeface="Arial"/>
                <a:ea typeface="MS PGothic"/>
                <a:cs typeface="Arial"/>
              </a:rPr>
              <a:t>1年目：</a:t>
            </a:r>
            <a:endParaRPr lang="en-US" altLang="ja-JP" sz="1900" b="1" dirty="0">
              <a:solidFill>
                <a:schemeClr val="bg1"/>
              </a:solidFill>
              <a:latin typeface="Arial"/>
              <a:ea typeface="MS PGothic"/>
              <a:cs typeface="Arial"/>
            </a:endParaRPr>
          </a:p>
          <a:p>
            <a:pPr marL="609600" indent="-609600"/>
            <a:r>
              <a:rPr lang="ja-JP" sz="1900" b="1" dirty="0">
                <a:solidFill>
                  <a:schemeClr val="bg1"/>
                </a:solidFill>
                <a:latin typeface="Arial"/>
                <a:ea typeface="MS PGothic"/>
                <a:cs typeface="Arial"/>
              </a:rPr>
              <a:t>2021～2022年度</a:t>
            </a:r>
          </a:p>
          <a:p>
            <a:pPr marL="609600" indent="-609600"/>
            <a:r>
              <a:rPr lang="ja-JP" sz="1600" dirty="0">
                <a:solidFill>
                  <a:schemeClr val="bg1"/>
                </a:solidFill>
                <a:latin typeface="Arial"/>
                <a:ea typeface="MS PGothic"/>
                <a:cs typeface="Arial"/>
              </a:rPr>
              <a:t>計画</a:t>
            </a:r>
          </a:p>
          <a:p>
            <a:pPr marL="609600" indent="-609600"/>
            <a:endParaRPr lang="en-US" sz="1600" b="1" dirty="0">
              <a:solidFill>
                <a:schemeClr val="bg1"/>
              </a:solidFill>
              <a:cs typeface="Arial"/>
            </a:endParaRPr>
          </a:p>
        </p:txBody>
      </p:sp>
      <p:sp>
        <p:nvSpPr>
          <p:cNvPr id="31" name="Rounded Rectangle 30">
            <a:extLst>
              <a:ext uri="{FF2B5EF4-FFF2-40B4-BE49-F238E27FC236}">
                <a16:creationId xmlns:a16="http://schemas.microsoft.com/office/drawing/2014/main" id="{D48CEA04-CD5E-7A44-88C2-E96CFF4D7C67}"/>
              </a:ext>
            </a:extLst>
          </p:cNvPr>
          <p:cNvSpPr/>
          <p:nvPr/>
        </p:nvSpPr>
        <p:spPr bwMode="auto">
          <a:xfrm>
            <a:off x="3370880" y="3728900"/>
            <a:ext cx="2676670" cy="1619102"/>
          </a:xfrm>
          <a:prstGeom prst="roundRect">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r>
              <a:rPr lang="ja-JP" sz="1900" b="1" dirty="0">
                <a:solidFill>
                  <a:srgbClr val="FFFFFF"/>
                </a:solidFill>
                <a:latin typeface="Arial"/>
                <a:ea typeface="MS PGothic"/>
                <a:cs typeface="Arial"/>
              </a:rPr>
              <a:t>2年目：</a:t>
            </a:r>
            <a:endParaRPr lang="en-US" altLang="ja-JP" sz="1900" b="1" dirty="0">
              <a:solidFill>
                <a:srgbClr val="FFFFFF"/>
              </a:solidFill>
              <a:latin typeface="Arial"/>
              <a:ea typeface="MS PGothic"/>
              <a:cs typeface="Arial"/>
            </a:endParaRPr>
          </a:p>
          <a:p>
            <a:pPr marL="609600" indent="-609600"/>
            <a:r>
              <a:rPr lang="ja-JP" sz="1900" b="1" dirty="0">
                <a:solidFill>
                  <a:srgbClr val="FFFFFF"/>
                </a:solidFill>
                <a:latin typeface="Arial"/>
                <a:ea typeface="MS PGothic"/>
                <a:cs typeface="Arial"/>
              </a:rPr>
              <a:t>2022～2023年度</a:t>
            </a:r>
          </a:p>
          <a:p>
            <a:pPr marL="609600" indent="-609600"/>
            <a:r>
              <a:rPr lang="ja-JP" sz="1500" dirty="0">
                <a:solidFill>
                  <a:srgbClr val="FFFFFF"/>
                </a:solidFill>
                <a:latin typeface="Arial"/>
                <a:ea typeface="MS PGothic"/>
                <a:cs typeface="Arial"/>
              </a:rPr>
              <a:t>キックオフと実施</a:t>
            </a:r>
          </a:p>
        </p:txBody>
      </p:sp>
      <p:sp>
        <p:nvSpPr>
          <p:cNvPr id="33" name="Rounded Rectangle 32">
            <a:extLst>
              <a:ext uri="{FF2B5EF4-FFF2-40B4-BE49-F238E27FC236}">
                <a16:creationId xmlns:a16="http://schemas.microsoft.com/office/drawing/2014/main" id="{64517790-B463-DE48-90C1-C7424B5C9A0F}"/>
              </a:ext>
            </a:extLst>
          </p:cNvPr>
          <p:cNvSpPr/>
          <p:nvPr/>
        </p:nvSpPr>
        <p:spPr bwMode="auto">
          <a:xfrm>
            <a:off x="6479109" y="3728900"/>
            <a:ext cx="2407874" cy="1619102"/>
          </a:xfrm>
          <a:prstGeom prst="roundRect">
            <a:avLst/>
          </a:prstGeom>
          <a:solidFill>
            <a:srgbClr val="407CCA">
              <a:alpha val="63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r>
              <a:rPr lang="ja-JP" sz="1900" b="1" dirty="0">
                <a:solidFill>
                  <a:schemeClr val="bg1"/>
                </a:solidFill>
                <a:latin typeface="Arial"/>
                <a:ea typeface="MS PGothic"/>
                <a:cs typeface="Arial"/>
              </a:rPr>
              <a:t>3年目：</a:t>
            </a:r>
            <a:endParaRPr lang="en-US" altLang="ja-JP" sz="1900" b="1" dirty="0">
              <a:solidFill>
                <a:schemeClr val="bg1"/>
              </a:solidFill>
              <a:latin typeface="Arial"/>
              <a:ea typeface="MS PGothic"/>
              <a:cs typeface="Arial"/>
            </a:endParaRPr>
          </a:p>
          <a:p>
            <a:pPr marL="609600" indent="-609600"/>
            <a:r>
              <a:rPr lang="ja-JP" sz="1900" b="1" dirty="0">
                <a:solidFill>
                  <a:schemeClr val="bg1"/>
                </a:solidFill>
                <a:latin typeface="Arial"/>
                <a:ea typeface="MS PGothic"/>
                <a:cs typeface="Arial"/>
              </a:rPr>
              <a:t>2023～2024年度</a:t>
            </a:r>
          </a:p>
          <a:p>
            <a:pPr marL="609600" indent="-609600"/>
            <a:r>
              <a:rPr lang="ja-JP" sz="1600" dirty="0">
                <a:solidFill>
                  <a:schemeClr val="bg1"/>
                </a:solidFill>
                <a:latin typeface="Arial"/>
                <a:ea typeface="MS PGothic"/>
                <a:cs typeface="Arial"/>
              </a:rPr>
              <a:t>ロールアウト開始</a:t>
            </a:r>
          </a:p>
        </p:txBody>
      </p:sp>
      <p:sp>
        <p:nvSpPr>
          <p:cNvPr id="35" name="Rounded Rectangle 34">
            <a:extLst>
              <a:ext uri="{FF2B5EF4-FFF2-40B4-BE49-F238E27FC236}">
                <a16:creationId xmlns:a16="http://schemas.microsoft.com/office/drawing/2014/main" id="{C54361CF-E43D-304D-91EA-C0725A36F327}"/>
              </a:ext>
            </a:extLst>
          </p:cNvPr>
          <p:cNvSpPr/>
          <p:nvPr/>
        </p:nvSpPr>
        <p:spPr bwMode="auto">
          <a:xfrm>
            <a:off x="9271844" y="3728900"/>
            <a:ext cx="2407874" cy="1619102"/>
          </a:xfrm>
          <a:prstGeom prst="roundRect">
            <a:avLst/>
          </a:prstGeom>
          <a:solidFill>
            <a:srgbClr val="407CCA">
              <a:alpha val="63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r>
              <a:rPr lang="ja-JP" sz="1900" b="1" dirty="0">
                <a:solidFill>
                  <a:schemeClr val="bg1"/>
                </a:solidFill>
                <a:latin typeface="Arial"/>
                <a:ea typeface="MS PGothic"/>
                <a:cs typeface="Arial"/>
              </a:rPr>
              <a:t>4年目：</a:t>
            </a:r>
            <a:endParaRPr lang="en-US" altLang="ja-JP" sz="1900" b="1" dirty="0">
              <a:solidFill>
                <a:schemeClr val="bg1"/>
              </a:solidFill>
              <a:latin typeface="Arial"/>
              <a:ea typeface="MS PGothic"/>
              <a:cs typeface="Arial"/>
            </a:endParaRPr>
          </a:p>
          <a:p>
            <a:pPr marL="609600" indent="-609600"/>
            <a:r>
              <a:rPr lang="ja-JP" sz="1900" b="1" dirty="0">
                <a:solidFill>
                  <a:schemeClr val="bg1"/>
                </a:solidFill>
                <a:latin typeface="Arial"/>
                <a:ea typeface="MS PGothic"/>
                <a:cs typeface="Arial"/>
              </a:rPr>
              <a:t>2024～2025年度 </a:t>
            </a:r>
          </a:p>
          <a:p>
            <a:pPr marL="609600" indent="-609600"/>
            <a:r>
              <a:rPr lang="ja-JP" sz="1400" dirty="0">
                <a:solidFill>
                  <a:schemeClr val="bg1"/>
                </a:solidFill>
                <a:latin typeface="Arial"/>
                <a:ea typeface="MS PGothic"/>
                <a:cs typeface="Arial"/>
              </a:rPr>
              <a:t>４年目以降</a:t>
            </a:r>
            <a:endParaRPr lang="en-US" altLang="ja-JP" sz="1400" dirty="0">
              <a:solidFill>
                <a:schemeClr val="bg1"/>
              </a:solidFill>
              <a:latin typeface="Arial"/>
              <a:ea typeface="MS PGothic"/>
              <a:cs typeface="Arial"/>
            </a:endParaRPr>
          </a:p>
          <a:p>
            <a:pPr marL="609600" indent="-609600"/>
            <a:r>
              <a:rPr lang="ja-JP" sz="1400" dirty="0">
                <a:solidFill>
                  <a:schemeClr val="bg1"/>
                </a:solidFill>
                <a:latin typeface="Arial"/>
                <a:ea typeface="MS PGothic"/>
                <a:cs typeface="Arial"/>
              </a:rPr>
              <a:t>ロールアウト継続</a:t>
            </a:r>
          </a:p>
        </p:txBody>
      </p:sp>
      <p:sp>
        <p:nvSpPr>
          <p:cNvPr id="44" name="Rectangle 43">
            <a:extLst>
              <a:ext uri="{FF2B5EF4-FFF2-40B4-BE49-F238E27FC236}">
                <a16:creationId xmlns:a16="http://schemas.microsoft.com/office/drawing/2014/main" id="{A15B325E-8771-BB4A-843D-AE7535A3B0E6}"/>
              </a:ext>
            </a:extLst>
          </p:cNvPr>
          <p:cNvSpPr/>
          <p:nvPr/>
        </p:nvSpPr>
        <p:spPr bwMode="auto">
          <a:xfrm>
            <a:off x="1225181" y="2518235"/>
            <a:ext cx="9741638" cy="410966"/>
          </a:xfrm>
          <a:prstGeom prst="rect">
            <a:avLst/>
          </a:prstGeom>
          <a:no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r>
              <a:rPr lang="ja-JP" sz="2000" dirty="0">
                <a:solidFill>
                  <a:schemeClr val="bg1"/>
                </a:solidFill>
                <a:latin typeface="Arial"/>
                <a:ea typeface="MS PGothic"/>
                <a:cs typeface="Arial"/>
              </a:rPr>
              <a:t>「ライオンズ・インターナショナル」マスターブランドは、</a:t>
            </a:r>
            <a:br>
              <a:rPr lang="en-US" altLang="ja-JP" sz="2000" dirty="0">
                <a:solidFill>
                  <a:schemeClr val="bg1"/>
                </a:solidFill>
                <a:latin typeface="Arial"/>
                <a:ea typeface="MS PGothic"/>
                <a:cs typeface="Arial"/>
              </a:rPr>
            </a:br>
            <a:r>
              <a:rPr lang="ja-JP" sz="2000" dirty="0">
                <a:solidFill>
                  <a:schemeClr val="bg1"/>
                </a:solidFill>
                <a:latin typeface="Arial"/>
                <a:ea typeface="MS PGothic"/>
                <a:cs typeface="Arial"/>
              </a:rPr>
              <a:t>時間をかけて徐々にロールアウトします。 </a:t>
            </a:r>
          </a:p>
        </p:txBody>
      </p:sp>
      <p:sp>
        <p:nvSpPr>
          <p:cNvPr id="3" name="Left Brace 2">
            <a:extLst>
              <a:ext uri="{FF2B5EF4-FFF2-40B4-BE49-F238E27FC236}">
                <a16:creationId xmlns:a16="http://schemas.microsoft.com/office/drawing/2014/main" id="{5C1A9FD8-BF3D-101D-0EBC-EE00A447FE71}"/>
              </a:ext>
            </a:extLst>
          </p:cNvPr>
          <p:cNvSpPr/>
          <p:nvPr/>
        </p:nvSpPr>
        <p:spPr bwMode="auto">
          <a:xfrm rot="-5400000">
            <a:off x="8974692" y="3493483"/>
            <a:ext cx="361636" cy="4616821"/>
          </a:xfrm>
          <a:prstGeom prst="leftBrace">
            <a:avLst/>
          </a:prstGeom>
          <a:solidFill>
            <a:srgbClr val="EBB7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pPr>
            <a:endParaRPr kumimoji="0" lang="en-US" sz="3200" b="0" i="0" u="none" strike="noStrike" cap="none" normalizeH="0" baseline="-25000">
              <a:ln>
                <a:noFill/>
              </a:ln>
              <a:solidFill>
                <a:srgbClr val="404040"/>
              </a:solidFill>
              <a:effectLst/>
              <a:latin typeface="Helvetica" pitchFamily="84" charset="0"/>
              <a:ea typeface="ヒラギノ角ゴ Pro W3" pitchFamily="84" charset="-128"/>
            </a:endParaRPr>
          </a:p>
        </p:txBody>
      </p:sp>
      <p:sp>
        <p:nvSpPr>
          <p:cNvPr id="4" name="Rectangle 3">
            <a:extLst>
              <a:ext uri="{FF2B5EF4-FFF2-40B4-BE49-F238E27FC236}">
                <a16:creationId xmlns:a16="http://schemas.microsoft.com/office/drawing/2014/main" id="{BAFE95B2-7C27-7F03-DE7F-28550FE91F03}"/>
              </a:ext>
            </a:extLst>
          </p:cNvPr>
          <p:cNvSpPr/>
          <p:nvPr/>
        </p:nvSpPr>
        <p:spPr bwMode="auto">
          <a:xfrm>
            <a:off x="5833398" y="6290375"/>
            <a:ext cx="6644224" cy="106971"/>
          </a:xfrm>
          <a:prstGeom prst="rect">
            <a:avLst/>
          </a:prstGeom>
          <a:no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2000" b="1" dirty="0">
                <a:solidFill>
                  <a:schemeClr val="bg1"/>
                </a:solidFill>
                <a:latin typeface="Arial"/>
                <a:ea typeface="MS PGothic"/>
                <a:cs typeface="Arial"/>
              </a:rPr>
              <a:t>注</a:t>
            </a:r>
            <a:r>
              <a:rPr lang="ja-JP" sz="2000" b="1" dirty="0">
                <a:solidFill>
                  <a:schemeClr val="bg1"/>
                </a:solidFill>
                <a:latin typeface="Arial"/>
                <a:ea typeface="MS PGothic"/>
                <a:cs typeface="Arial"/>
              </a:rPr>
              <a:t>： </a:t>
            </a:r>
            <a:br>
              <a:rPr lang="ja-JP" sz="2000" b="1" dirty="0">
                <a:solidFill>
                  <a:schemeClr val="bg1"/>
                </a:solidFill>
                <a:latin typeface="Arial"/>
                <a:ea typeface="MS PGothic"/>
                <a:cs typeface="Arial"/>
              </a:rPr>
            </a:br>
            <a:r>
              <a:rPr lang="ja-JP" sz="2000" b="1" dirty="0">
                <a:solidFill>
                  <a:schemeClr val="bg1"/>
                </a:solidFill>
                <a:latin typeface="Arial"/>
                <a:ea typeface="MS PGothic"/>
                <a:cs typeface="Arial"/>
              </a:rPr>
              <a:t>ロールアウトは時間をかけて徐々に行われます。 </a:t>
            </a:r>
            <a:r>
              <a:rPr lang="ja-JP" sz="1600" b="1" dirty="0">
                <a:solidFill>
                  <a:schemeClr val="bg1"/>
                </a:solidFill>
                <a:latin typeface="Arial"/>
                <a:ea typeface="MS PGothic"/>
                <a:cs typeface="Arial"/>
              </a:rPr>
              <a:t> </a:t>
            </a:r>
          </a:p>
        </p:txBody>
      </p:sp>
    </p:spTree>
    <p:extLst>
      <p:ext uri="{BB962C8B-B14F-4D97-AF65-F5344CB8AC3E}">
        <p14:creationId xmlns:p14="http://schemas.microsoft.com/office/powerpoint/2010/main" val="991655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12</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20" name="Body Copy">
            <a:extLst>
              <a:ext uri="{FF2B5EF4-FFF2-40B4-BE49-F238E27FC236}">
                <a16:creationId xmlns:a16="http://schemas.microsoft.com/office/drawing/2014/main" id="{BE88DAE5-2E9E-7F40-B6C3-B2CEF4F98C0A}"/>
              </a:ext>
            </a:extLst>
          </p:cNvPr>
          <p:cNvSpPr txBox="1">
            <a:spLocks/>
          </p:cNvSpPr>
          <p:nvPr/>
        </p:nvSpPr>
        <p:spPr>
          <a:xfrm>
            <a:off x="921519" y="3535045"/>
            <a:ext cx="4718445" cy="266920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400"/>
              </a:spcBef>
              <a:spcAft>
                <a:spcPts val="0"/>
              </a:spcAft>
              <a:tabLst>
                <a:tab pos="144780" algn="l"/>
              </a:tabLst>
              <a:defRPr/>
            </a:pPr>
            <a:r>
              <a:rPr lang="ja-JP" sz="2400" b="1" dirty="0">
                <a:solidFill>
                  <a:srgbClr val="33373B"/>
                </a:solidFill>
                <a:latin typeface="Arial"/>
                <a:ea typeface="MS PGothic"/>
                <a:cs typeface="Arial"/>
              </a:rPr>
              <a:t>以下がまとめられています。</a:t>
            </a:r>
          </a:p>
          <a:p>
            <a:pPr marL="342900" indent="-342900">
              <a:spcBef>
                <a:spcPts val="400"/>
              </a:spcBef>
              <a:spcAft>
                <a:spcPts val="0"/>
              </a:spcAft>
              <a:buChar char="•"/>
              <a:tabLst>
                <a:tab pos="144780" algn="l"/>
              </a:tabLst>
              <a:defRPr/>
            </a:pPr>
            <a:r>
              <a:rPr lang="ja-JP" sz="2400" dirty="0">
                <a:solidFill>
                  <a:srgbClr val="33373B"/>
                </a:solidFill>
                <a:latin typeface="Arial"/>
                <a:ea typeface="MS PGothic"/>
                <a:cs typeface="Arial"/>
              </a:rPr>
              <a:t>ブランドの進化についての情報 </a:t>
            </a:r>
          </a:p>
          <a:p>
            <a:pPr marL="342900" indent="-342900">
              <a:spcBef>
                <a:spcPts val="400"/>
              </a:spcBef>
              <a:spcAft>
                <a:spcPts val="0"/>
              </a:spcAft>
              <a:buChar char="•"/>
              <a:tabLst>
                <a:tab pos="144780" algn="l"/>
              </a:tabLst>
              <a:defRPr/>
            </a:pPr>
            <a:r>
              <a:rPr lang="ja-JP" sz="2400" dirty="0">
                <a:solidFill>
                  <a:srgbClr val="33373B"/>
                </a:solidFill>
                <a:latin typeface="Arial"/>
                <a:ea typeface="MS PGothic"/>
                <a:cs typeface="Arial"/>
              </a:rPr>
              <a:t>ブランドメッセージガイドを含む各種資料</a:t>
            </a:r>
          </a:p>
          <a:p>
            <a:pPr marL="342900" indent="-342900">
              <a:spcBef>
                <a:spcPts val="400"/>
              </a:spcBef>
              <a:spcAft>
                <a:spcPts val="0"/>
              </a:spcAft>
              <a:buChar char="•"/>
              <a:tabLst>
                <a:tab pos="144780" algn="l"/>
              </a:tabLst>
              <a:defRPr/>
            </a:pPr>
            <a:r>
              <a:rPr lang="ja-JP" sz="2400" dirty="0">
                <a:solidFill>
                  <a:srgbClr val="33373B"/>
                </a:solidFill>
                <a:latin typeface="Arial"/>
                <a:ea typeface="MS PGothic"/>
                <a:cs typeface="Arial"/>
              </a:rPr>
              <a:t>FAQ</a:t>
            </a:r>
          </a:p>
          <a:p>
            <a:pPr marL="342900" indent="-342900">
              <a:spcBef>
                <a:spcPts val="400"/>
              </a:spcBef>
              <a:spcAft>
                <a:spcPts val="0"/>
              </a:spcAft>
              <a:buChar char="•"/>
              <a:tabLst>
                <a:tab pos="144780" algn="l"/>
              </a:tabLst>
              <a:defRPr/>
            </a:pPr>
            <a:endParaRPr lang="en-US" sz="2400" spc="10" dirty="0">
              <a:solidFill>
                <a:srgbClr val="33373B"/>
              </a:solidFill>
              <a:latin typeface="Arial"/>
              <a:ea typeface="ヒラギノ角ゴ Pro W3"/>
              <a:cs typeface="Arial"/>
            </a:endParaRPr>
          </a:p>
          <a:p>
            <a:pPr marL="285750" indent="-285750">
              <a:buChar char="•"/>
              <a:tabLst>
                <a:tab pos="144780" algn="l"/>
              </a:tabLst>
              <a:defRPr/>
            </a:pPr>
            <a:endParaRPr lang="en-US" sz="2200" spc="10" dirty="0">
              <a:solidFill>
                <a:srgbClr val="33373B"/>
              </a:solidFill>
              <a:latin typeface="Arial"/>
              <a:ea typeface="ヒラギノ角ゴ Pro W3"/>
              <a:cs typeface="Arial"/>
            </a:endParaRPr>
          </a:p>
          <a:p>
            <a:pPr>
              <a:tabLst>
                <a:tab pos="144780" algn="l"/>
              </a:tabLst>
              <a:defRPr/>
            </a:pPr>
            <a:endParaRPr lang="en-US" sz="2200" spc="10" dirty="0">
              <a:solidFill>
                <a:srgbClr val="33373B"/>
              </a:solidFill>
              <a:latin typeface="Arial"/>
              <a:ea typeface="ヒラギノ角ゴ Pro W3"/>
              <a:cs typeface="Arial"/>
            </a:endParaRPr>
          </a:p>
          <a:p>
            <a:pPr>
              <a:tabLst>
                <a:tab pos="144780" algn="l"/>
              </a:tabLst>
              <a:defRPr/>
            </a:pPr>
            <a:br>
              <a:rPr lang="ja-JP" sz="2200" dirty="0">
                <a:solidFill>
                  <a:srgbClr val="33373B"/>
                </a:solidFill>
                <a:latin typeface="Arial"/>
                <a:ea typeface="MS PGothic"/>
                <a:cs typeface="Arial"/>
              </a:rPr>
            </a:br>
            <a:endParaRPr lang="ja-JP" sz="2200" dirty="0">
              <a:solidFill>
                <a:srgbClr val="33373B"/>
              </a:solidFill>
              <a:latin typeface="Arial"/>
              <a:ea typeface="MS PGothic"/>
              <a:cs typeface="Arial"/>
            </a:endParaRPr>
          </a:p>
        </p:txBody>
      </p:sp>
      <p:sp>
        <p:nvSpPr>
          <p:cNvPr id="21" name="Yellow Bar">
            <a:extLst>
              <a:ext uri="{FF2B5EF4-FFF2-40B4-BE49-F238E27FC236}">
                <a16:creationId xmlns:a16="http://schemas.microsoft.com/office/drawing/2014/main" id="{D07A8B0A-D3D8-9D4E-A499-3A2D7DBFA208}"/>
              </a:ext>
            </a:extLst>
          </p:cNvPr>
          <p:cNvSpPr/>
          <p:nvPr/>
        </p:nvSpPr>
        <p:spPr>
          <a:xfrm>
            <a:off x="1024315" y="254846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0" i="0" u="none" strike="noStrike" cap="none" normalizeH="0" baseline="0" noProof="0">
                <a:ln>
                  <a:noFill/>
                </a:ln>
                <a:solidFill>
                  <a:prstClr val="white"/>
                </a:solidFill>
                <a:effectLst/>
                <a:uLnTx/>
                <a:uFillTx/>
                <a:latin typeface="Arial" charset="0"/>
                <a:ea typeface="MS PGothic" charset="0"/>
                <a:cs typeface="Arial" charset="0"/>
              </a:rPr>
              <a:t> </a:t>
            </a:r>
          </a:p>
        </p:txBody>
      </p:sp>
      <p:sp>
        <p:nvSpPr>
          <p:cNvPr id="22" name="Headline">
            <a:extLst>
              <a:ext uri="{FF2B5EF4-FFF2-40B4-BE49-F238E27FC236}">
                <a16:creationId xmlns:a16="http://schemas.microsoft.com/office/drawing/2014/main" id="{9AE00FB9-74CA-CB42-B713-4C709699A7A0}"/>
              </a:ext>
            </a:extLst>
          </p:cNvPr>
          <p:cNvSpPr txBox="1">
            <a:spLocks/>
          </p:cNvSpPr>
          <p:nvPr/>
        </p:nvSpPr>
        <p:spPr>
          <a:xfrm>
            <a:off x="880545" y="968627"/>
            <a:ext cx="4759420" cy="75526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defRPr/>
            </a:pPr>
            <a:r>
              <a:rPr lang="ja-JP" sz="3200" dirty="0">
                <a:latin typeface="Helvetica Neue"/>
                <a:ea typeface="MS PGothic"/>
              </a:rPr>
              <a:t>「ライオンズ・</a:t>
            </a:r>
            <a:br>
              <a:rPr lang="en-US" altLang="ja-JP" sz="3200" dirty="0">
                <a:latin typeface="Helvetica Neue"/>
                <a:ea typeface="MS PGothic"/>
              </a:rPr>
            </a:br>
            <a:r>
              <a:rPr lang="ja-JP" sz="3200" dirty="0">
                <a:latin typeface="Helvetica Neue"/>
                <a:ea typeface="MS PGothic"/>
              </a:rPr>
              <a:t>インターナショナル」</a:t>
            </a:r>
            <a:br>
              <a:rPr lang="en-US" altLang="ja-JP" sz="3200" dirty="0">
                <a:latin typeface="Helvetica Neue"/>
                <a:ea typeface="MS PGothic"/>
              </a:rPr>
            </a:br>
            <a:r>
              <a:rPr lang="ja-JP" sz="3200" dirty="0">
                <a:latin typeface="Helvetica Neue"/>
                <a:ea typeface="MS PGothic"/>
              </a:rPr>
              <a:t>特設ページ</a:t>
            </a:r>
          </a:p>
        </p:txBody>
      </p:sp>
      <p:grpSp>
        <p:nvGrpSpPr>
          <p:cNvPr id="19" name="Group 18">
            <a:extLst>
              <a:ext uri="{FF2B5EF4-FFF2-40B4-BE49-F238E27FC236}">
                <a16:creationId xmlns:a16="http://schemas.microsoft.com/office/drawing/2014/main" id="{89C77FC2-E47F-051B-6F53-FAD565721755}"/>
              </a:ext>
            </a:extLst>
          </p:cNvPr>
          <p:cNvGrpSpPr/>
          <p:nvPr/>
        </p:nvGrpSpPr>
        <p:grpSpPr>
          <a:xfrm>
            <a:off x="0" y="0"/>
            <a:ext cx="12192000" cy="1123281"/>
            <a:chOff x="0" y="0"/>
            <a:chExt cx="12192000" cy="1123281"/>
          </a:xfrm>
        </p:grpSpPr>
        <p:sp>
          <p:nvSpPr>
            <p:cNvPr id="24" name="Background - Solid">
              <a:extLst>
                <a:ext uri="{FF2B5EF4-FFF2-40B4-BE49-F238E27FC236}">
                  <a16:creationId xmlns:a16="http://schemas.microsoft.com/office/drawing/2014/main" id="{CD552245-0300-E73F-E55B-9880B9566A44}"/>
                </a:ext>
              </a:extLst>
            </p:cNvPr>
            <p:cNvSpPr/>
            <p:nvPr/>
          </p:nvSpPr>
          <p:spPr>
            <a:xfrm>
              <a:off x="0" y="0"/>
              <a:ext cx="12192000" cy="637495"/>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26" name="Background - Solid">
              <a:extLst>
                <a:ext uri="{FF2B5EF4-FFF2-40B4-BE49-F238E27FC236}">
                  <a16:creationId xmlns:a16="http://schemas.microsoft.com/office/drawing/2014/main" id="{494312D6-22F4-9D34-19DE-37248221B86C}"/>
                </a:ext>
              </a:extLst>
            </p:cNvPr>
            <p:cNvSpPr/>
            <p:nvPr/>
          </p:nvSpPr>
          <p:spPr>
            <a:xfrm>
              <a:off x="3048" y="569118"/>
              <a:ext cx="12188952" cy="219456"/>
            </a:xfrm>
            <a:prstGeom prst="rect">
              <a:avLst/>
            </a:prstGeom>
            <a:gradFill>
              <a:gsLst>
                <a:gs pos="0">
                  <a:srgbClr val="457DC8">
                    <a:lumMod val="72000"/>
                  </a:srgbClr>
                </a:gs>
                <a:gs pos="98000">
                  <a:srgbClr val="7030A0">
                    <a:alpha val="80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pic>
          <p:nvPicPr>
            <p:cNvPr id="27" name="Picture 26">
              <a:extLst>
                <a:ext uri="{FF2B5EF4-FFF2-40B4-BE49-F238E27FC236}">
                  <a16:creationId xmlns:a16="http://schemas.microsoft.com/office/drawing/2014/main" id="{5DA42767-A91E-ED6C-042F-00AE0F0236B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4726" y="151713"/>
              <a:ext cx="971568" cy="971568"/>
            </a:xfrm>
            <a:prstGeom prst="rect">
              <a:avLst/>
            </a:prstGeom>
          </p:spPr>
        </p:pic>
      </p:grpSp>
      <p:pic>
        <p:nvPicPr>
          <p:cNvPr id="2" name="Picture 3" descr="Graphical user interface, website&#10;&#10;Description automatically generated">
            <a:extLst>
              <a:ext uri="{FF2B5EF4-FFF2-40B4-BE49-F238E27FC236}">
                <a16:creationId xmlns:a16="http://schemas.microsoft.com/office/drawing/2014/main" id="{DC87049A-97ED-E918-33A0-82FDE5FEB87B}"/>
              </a:ext>
            </a:extLst>
          </p:cNvPr>
          <p:cNvPicPr>
            <a:picLocks noChangeAspect="1"/>
          </p:cNvPicPr>
          <p:nvPr/>
        </p:nvPicPr>
        <p:blipFill>
          <a:blip r:embed="rId4"/>
          <a:stretch>
            <a:fillRect/>
          </a:stretch>
        </p:blipFill>
        <p:spPr>
          <a:xfrm>
            <a:off x="9386381" y="1205804"/>
            <a:ext cx="1861728" cy="624574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3" name="Picture 3" descr="Graphical user interface, website&#10;&#10;Description automatically generated">
            <a:extLst>
              <a:ext uri="{FF2B5EF4-FFF2-40B4-BE49-F238E27FC236}">
                <a16:creationId xmlns:a16="http://schemas.microsoft.com/office/drawing/2014/main" id="{6D2701E2-849A-0F9C-5DE4-A368B5483BC6}"/>
              </a:ext>
            </a:extLst>
          </p:cNvPr>
          <p:cNvPicPr>
            <a:picLocks noChangeAspect="1"/>
          </p:cNvPicPr>
          <p:nvPr/>
        </p:nvPicPr>
        <p:blipFill rotWithShape="1">
          <a:blip r:embed="rId4"/>
          <a:srcRect b="63044"/>
          <a:stretch/>
        </p:blipFill>
        <p:spPr>
          <a:xfrm>
            <a:off x="5041516" y="1989787"/>
            <a:ext cx="4653284" cy="575901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Headline">
            <a:extLst>
              <a:ext uri="{FF2B5EF4-FFF2-40B4-BE49-F238E27FC236}">
                <a16:creationId xmlns:a16="http://schemas.microsoft.com/office/drawing/2014/main" id="{7EFB0286-32BC-2271-0450-425598D2E5F2}"/>
              </a:ext>
            </a:extLst>
          </p:cNvPr>
          <p:cNvSpPr txBox="1">
            <a:spLocks/>
          </p:cNvSpPr>
          <p:nvPr/>
        </p:nvSpPr>
        <p:spPr>
          <a:xfrm>
            <a:off x="922420" y="2748420"/>
            <a:ext cx="4759420" cy="75526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defRPr/>
            </a:pPr>
            <a:r>
              <a:rPr lang="ja-JP" sz="2600">
                <a:latin typeface="Helvetica Neue"/>
                <a:ea typeface="MS PGothic"/>
              </a:rPr>
              <a:t>Lionsclubs.org/ja/our-brand</a:t>
            </a:r>
          </a:p>
        </p:txBody>
      </p:sp>
      <p:sp>
        <p:nvSpPr>
          <p:cNvPr id="5" name="TextBox 4">
            <a:extLst>
              <a:ext uri="{FF2B5EF4-FFF2-40B4-BE49-F238E27FC236}">
                <a16:creationId xmlns:a16="http://schemas.microsoft.com/office/drawing/2014/main" id="{05E13640-04EE-5939-779B-4D3A03F16E8E}"/>
              </a:ext>
            </a:extLst>
          </p:cNvPr>
          <p:cNvSpPr txBox="1"/>
          <p:nvPr/>
        </p:nvSpPr>
        <p:spPr>
          <a:xfrm>
            <a:off x="921520" y="5815949"/>
            <a:ext cx="8079092" cy="1169551"/>
          </a:xfrm>
          <a:prstGeom prst="rect">
            <a:avLst/>
          </a:prstGeom>
          <a:noFill/>
        </p:spPr>
        <p:txBody>
          <a:bodyPr wrap="square" rtlCol="0">
            <a:spAutoFit/>
          </a:bodyPr>
          <a:lstStyle/>
          <a:p>
            <a:r>
              <a:rPr lang="ja-JP" sz="2000">
                <a:solidFill>
                  <a:srgbClr val="33373B"/>
                </a:solidFill>
                <a:latin typeface="Arial"/>
                <a:ea typeface="MS PGothic"/>
                <a:cs typeface="Arial"/>
              </a:rPr>
              <a:t>ブランドに関するお問合せ先</a:t>
            </a:r>
          </a:p>
          <a:p>
            <a:r>
              <a:rPr lang="ja-JP" sz="2000" u="sng">
                <a:solidFill>
                  <a:srgbClr val="0070C0"/>
                </a:solidFill>
                <a:latin typeface="Arial"/>
                <a:ea typeface="MS PGothic"/>
                <a:cs typeface="Arial"/>
              </a:rPr>
              <a:t>lionsbrand@lionsclubs.org</a:t>
            </a:r>
          </a:p>
          <a:p>
            <a:endParaRPr lang="en-US" sz="3000" dirty="0" err="1"/>
          </a:p>
        </p:txBody>
      </p:sp>
    </p:spTree>
    <p:extLst>
      <p:ext uri="{BB962C8B-B14F-4D97-AF65-F5344CB8AC3E}">
        <p14:creationId xmlns:p14="http://schemas.microsoft.com/office/powerpoint/2010/main" val="2334312790"/>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17" y="-5257"/>
            <a:ext cx="12209417" cy="6866903"/>
          </a:xfrm>
          <a:prstGeom prst="rect">
            <a:avLst/>
          </a:prstGeom>
        </p:spPr>
      </p:pic>
      <p:sp>
        <p:nvSpPr>
          <p:cNvPr id="12" name="Overlay">
            <a:extLst>
              <a:ext uri="{FF2B5EF4-FFF2-40B4-BE49-F238E27FC236}">
                <a16:creationId xmlns:a16="http://schemas.microsoft.com/office/drawing/2014/main" id="{B7164FF5-67AE-B74A-874F-8E78802E709F}"/>
              </a:ext>
            </a:extLst>
          </p:cNvPr>
          <p:cNvSpPr/>
          <p:nvPr/>
        </p:nvSpPr>
        <p:spPr>
          <a:xfrm>
            <a:off x="-112143" y="0"/>
            <a:ext cx="12304143" cy="6858000"/>
          </a:xfrm>
          <a:prstGeom prst="rect">
            <a:avLst/>
          </a:prstGeom>
          <a:gradFill>
            <a:gsLst>
              <a:gs pos="39000">
                <a:srgbClr val="0D2240">
                  <a:alpha val="85981"/>
                </a:srgbClr>
              </a:gs>
              <a:gs pos="100000">
                <a:srgbClr val="7A2682">
                  <a:alpha val="88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descr="lionlogo_white.eps">
            <a:extLst>
              <a:ext uri="{FF2B5EF4-FFF2-40B4-BE49-F238E27FC236}">
                <a16:creationId xmlns:a16="http://schemas.microsoft.com/office/drawing/2014/main" id="{AFB8B13E-3B99-2140-8C3E-B7506FDCF4D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93768" y="1828800"/>
            <a:ext cx="1204464" cy="1174956"/>
          </a:xfrm>
          <a:prstGeom prst="rect">
            <a:avLst/>
          </a:prstGeom>
        </p:spPr>
      </p:pic>
      <p:sp>
        <p:nvSpPr>
          <p:cNvPr id="8" name="Title 1">
            <a:extLst>
              <a:ext uri="{FF2B5EF4-FFF2-40B4-BE49-F238E27FC236}">
                <a16:creationId xmlns:a16="http://schemas.microsoft.com/office/drawing/2014/main" id="{84015D6B-6F7B-C546-B15B-81A122A64AC3}"/>
              </a:ext>
            </a:extLst>
          </p:cNvPr>
          <p:cNvSpPr txBox="1">
            <a:spLocks/>
          </p:cNvSpPr>
          <p:nvPr/>
        </p:nvSpPr>
        <p:spPr>
          <a:xfrm>
            <a:off x="2209800"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ja-JP" sz="4800" b="1">
                <a:solidFill>
                  <a:schemeClr val="bg1"/>
                </a:solidFill>
                <a:latin typeface="Helvetica Neue" charset="0"/>
                <a:ea typeface="MS PGothic" charset="0"/>
                <a:cs typeface="Helvetica Neue" charset="0"/>
              </a:rPr>
              <a:t>ありがとうございました</a:t>
            </a:r>
          </a:p>
        </p:txBody>
      </p:sp>
      <p:sp>
        <p:nvSpPr>
          <p:cNvPr id="9" name="Rectangle 8">
            <a:extLst>
              <a:ext uri="{FF2B5EF4-FFF2-40B4-BE49-F238E27FC236}">
                <a16:creationId xmlns:a16="http://schemas.microsoft.com/office/drawing/2014/main" id="{7E15C85D-EDCB-C74F-8F29-3BB6B6CCF5ED}"/>
              </a:ext>
            </a:extLst>
          </p:cNvPr>
          <p:cNvSpPr/>
          <p:nvPr/>
        </p:nvSpPr>
        <p:spPr>
          <a:xfrm>
            <a:off x="537087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10" name="TextBox 9">
            <a:extLst>
              <a:ext uri="{FF2B5EF4-FFF2-40B4-BE49-F238E27FC236}">
                <a16:creationId xmlns:a16="http://schemas.microsoft.com/office/drawing/2014/main" id="{5FD77007-DB48-654F-892C-631DEE861BBC}"/>
              </a:ext>
            </a:extLst>
          </p:cNvPr>
          <p:cNvSpPr txBox="1"/>
          <p:nvPr/>
        </p:nvSpPr>
        <p:spPr>
          <a:xfrm>
            <a:off x="4396095" y="6248400"/>
            <a:ext cx="3399810" cy="338554"/>
          </a:xfrm>
          <a:prstGeom prst="rect">
            <a:avLst/>
          </a:prstGeom>
          <a:noFill/>
        </p:spPr>
        <p:txBody>
          <a:bodyPr wrap="square" lIns="91440" tIns="45720" rIns="91440" bIns="45720" rtlCol="0" anchor="t">
            <a:spAutoFit/>
          </a:bodyPr>
          <a:lstStyle/>
          <a:p>
            <a:pPr algn="ctr"/>
            <a:r>
              <a:rPr lang="ja-JP" sz="1600" b="1">
                <a:solidFill>
                  <a:schemeClr val="bg1"/>
                </a:solidFill>
              </a:rPr>
              <a:t>© 2023 Lions International</a:t>
            </a:r>
          </a:p>
        </p:txBody>
      </p:sp>
    </p:spTree>
    <p:extLst>
      <p:ext uri="{BB962C8B-B14F-4D97-AF65-F5344CB8AC3E}">
        <p14:creationId xmlns:p14="http://schemas.microsoft.com/office/powerpoint/2010/main" val="251422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66F87EC-71C4-9448-ACAB-135523C18705}"/>
              </a:ext>
            </a:extLst>
          </p:cNvPr>
          <p:cNvSpPr/>
          <p:nvPr/>
        </p:nvSpPr>
        <p:spPr>
          <a:xfrm>
            <a:off x="0" y="0"/>
            <a:ext cx="12192000" cy="6858000"/>
          </a:xfrm>
          <a:prstGeom prst="rect">
            <a:avLst/>
          </a:prstGeom>
          <a:solidFill>
            <a:srgbClr val="053B6D">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16" name="Picture 15">
            <a:extLst>
              <a:ext uri="{FF2B5EF4-FFF2-40B4-BE49-F238E27FC236}">
                <a16:creationId xmlns:a16="http://schemas.microsoft.com/office/drawing/2014/main" id="{D7078CEE-F266-F047-8C26-F6E96A7CA1E8}"/>
              </a:ext>
            </a:extLst>
          </p:cNvPr>
          <p:cNvPicPr>
            <a:picLocks noChangeAspect="1"/>
          </p:cNvPicPr>
          <p:nvPr/>
        </p:nvPicPr>
        <p:blipFill rotWithShape="1">
          <a:blip r:embed="rId4" cstate="screen">
            <a:alphaModFix amt="7000"/>
            <a:extLst>
              <a:ext uri="{28A0092B-C50C-407E-A947-70E740481C1C}">
                <a14:useLocalDpi xmlns:a14="http://schemas.microsoft.com/office/drawing/2010/main"/>
              </a:ext>
            </a:extLst>
          </a:blip>
          <a:srcRect t="2" r="-356" b="-770"/>
          <a:stretch/>
        </p:blipFill>
        <p:spPr>
          <a:xfrm>
            <a:off x="2587232" y="76200"/>
            <a:ext cx="7269384" cy="6906078"/>
          </a:xfrm>
          <a:prstGeom prst="rect">
            <a:avLst/>
          </a:prstGeom>
        </p:spPr>
      </p:pic>
      <p:sp>
        <p:nvSpPr>
          <p:cNvPr id="27" name="Rectangle 26">
            <a:extLst>
              <a:ext uri="{FF2B5EF4-FFF2-40B4-BE49-F238E27FC236}">
                <a16:creationId xmlns:a16="http://schemas.microsoft.com/office/drawing/2014/main" id="{4A5F7628-F3D0-D844-B552-F4B6C313C359}"/>
              </a:ext>
            </a:extLst>
          </p:cNvPr>
          <p:cNvSpPr/>
          <p:nvPr/>
        </p:nvSpPr>
        <p:spPr>
          <a:xfrm>
            <a:off x="0" y="0"/>
            <a:ext cx="12192000" cy="6858000"/>
          </a:xfrm>
          <a:prstGeom prst="rect">
            <a:avLst/>
          </a:prstGeom>
          <a:gradFill>
            <a:gsLst>
              <a:gs pos="20000">
                <a:srgbClr val="7030A0">
                  <a:alpha val="31000"/>
                  <a:lumMod val="80000"/>
                  <a:lumOff val="20000"/>
                </a:srgbClr>
              </a:gs>
              <a:gs pos="98000">
                <a:srgbClr val="0070C0">
                  <a:alpha val="59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2" name="Online Media 1" title="私たちはライオンズ・インターナショナル [JA]">
            <a:hlinkClick r:id="" action="ppaction://media"/>
            <a:extLst>
              <a:ext uri="{FF2B5EF4-FFF2-40B4-BE49-F238E27FC236}">
                <a16:creationId xmlns:a16="http://schemas.microsoft.com/office/drawing/2014/main" id="{DDFD145A-631E-ACCA-A872-F508BA909823}"/>
              </a:ext>
            </a:extLst>
          </p:cNvPr>
          <p:cNvPicPr>
            <a:picLocks noRot="1" noChangeAspect="1"/>
          </p:cNvPicPr>
          <p:nvPr>
            <a:videoFile r:link="rId1"/>
          </p:nvPr>
        </p:nvPicPr>
        <p:blipFill>
          <a:blip r:embed="rId5"/>
          <a:stretch>
            <a:fillRect/>
          </a:stretch>
        </p:blipFill>
        <p:spPr>
          <a:xfrm>
            <a:off x="2314722" y="1292578"/>
            <a:ext cx="7562556" cy="4272844"/>
          </a:xfrm>
          <a:prstGeom prst="rect">
            <a:avLst/>
          </a:prstGeom>
        </p:spPr>
      </p:pic>
    </p:spTree>
    <p:extLst>
      <p:ext uri="{BB962C8B-B14F-4D97-AF65-F5344CB8AC3E}">
        <p14:creationId xmlns:p14="http://schemas.microsoft.com/office/powerpoint/2010/main" val="182494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701A335-AC8C-5940-8ADE-07E0B222D192}"/>
              </a:ext>
            </a:extLst>
          </p:cNvPr>
          <p:cNvGrpSpPr/>
          <p:nvPr/>
        </p:nvGrpSpPr>
        <p:grpSpPr>
          <a:xfrm>
            <a:off x="1616567" y="1822785"/>
            <a:ext cx="8958866" cy="1506530"/>
            <a:chOff x="1534309" y="1289715"/>
            <a:chExt cx="8958866" cy="1506530"/>
          </a:xfrm>
        </p:grpSpPr>
        <p:sp>
          <p:nvSpPr>
            <p:cNvPr id="3" name="Yellow Bar">
              <a:extLst>
                <a:ext uri="{FF2B5EF4-FFF2-40B4-BE49-F238E27FC236}">
                  <a16:creationId xmlns:a16="http://schemas.microsoft.com/office/drawing/2014/main" id="{8CF8280C-73E8-A64D-9417-F9D6E215655B}"/>
                </a:ext>
              </a:extLst>
            </p:cNvPr>
            <p:cNvSpPr/>
            <p:nvPr/>
          </p:nvSpPr>
          <p:spPr>
            <a:xfrm>
              <a:off x="5163054" y="272348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4" name="Headline">
              <a:extLst>
                <a:ext uri="{FF2B5EF4-FFF2-40B4-BE49-F238E27FC236}">
                  <a16:creationId xmlns:a16="http://schemas.microsoft.com/office/drawing/2014/main" id="{E953B6B1-100B-EB40-AF63-C05672A3806A}"/>
                </a:ext>
              </a:extLst>
            </p:cNvPr>
            <p:cNvSpPr txBox="1">
              <a:spLocks/>
            </p:cNvSpPr>
            <p:nvPr/>
          </p:nvSpPr>
          <p:spPr>
            <a:xfrm>
              <a:off x="1534309" y="1289715"/>
              <a:ext cx="8958866" cy="535194"/>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4000" dirty="0">
                  <a:solidFill>
                    <a:srgbClr val="00338D"/>
                  </a:solidFill>
                  <a:latin typeface="Arial"/>
                  <a:ea typeface="MS PGothic"/>
                  <a:cs typeface="Arial"/>
                </a:rPr>
                <a:t>マスターブランド</a:t>
              </a:r>
              <a:br>
                <a:rPr lang="ja-JP" sz="4000" dirty="0">
                  <a:solidFill>
                    <a:srgbClr val="00338D"/>
                  </a:solidFill>
                  <a:latin typeface="Arial"/>
                  <a:ea typeface="MS PGothic"/>
                  <a:cs typeface="Arial"/>
                </a:rPr>
              </a:br>
              <a:r>
                <a:rPr lang="ja-JP" sz="4000" dirty="0">
                  <a:solidFill>
                    <a:srgbClr val="00338D"/>
                  </a:solidFill>
                  <a:latin typeface="Arial"/>
                  <a:ea typeface="MS PGothic"/>
                  <a:cs typeface="Arial"/>
                </a:rPr>
                <a:t>「ライオンズ・インターナショナル」の導入</a:t>
              </a:r>
            </a:p>
          </p:txBody>
        </p:sp>
      </p:grpSp>
      <p:pic>
        <p:nvPicPr>
          <p:cNvPr id="7" name="Picture 6">
            <a:extLst>
              <a:ext uri="{FF2B5EF4-FFF2-40B4-BE49-F238E27FC236}">
                <a16:creationId xmlns:a16="http://schemas.microsoft.com/office/drawing/2014/main" id="{B283D232-7A6C-5547-9AD2-3307F9D9B73C}"/>
              </a:ext>
            </a:extLst>
          </p:cNvPr>
          <p:cNvPicPr>
            <a:picLocks noChangeAspect="1"/>
          </p:cNvPicPr>
          <p:nvPr/>
        </p:nvPicPr>
        <p:blipFill>
          <a:blip r:embed="rId3"/>
          <a:srcRect/>
          <a:stretch/>
        </p:blipFill>
        <p:spPr>
          <a:xfrm>
            <a:off x="128979" y="5975012"/>
            <a:ext cx="3018768" cy="754692"/>
          </a:xfrm>
          <a:prstGeom prst="rect">
            <a:avLst/>
          </a:prstGeom>
        </p:spPr>
      </p:pic>
      <p:sp>
        <p:nvSpPr>
          <p:cNvPr id="2" name="Background - Overlay">
            <a:extLst>
              <a:ext uri="{FF2B5EF4-FFF2-40B4-BE49-F238E27FC236}">
                <a16:creationId xmlns:a16="http://schemas.microsoft.com/office/drawing/2014/main" id="{85009679-949D-411C-DA55-C282BA40D469}"/>
              </a:ext>
            </a:extLst>
          </p:cNvPr>
          <p:cNvSpPr/>
          <p:nvPr/>
        </p:nvSpPr>
        <p:spPr>
          <a:xfrm>
            <a:off x="0" y="-3045"/>
            <a:ext cx="12192000" cy="404980"/>
          </a:xfrm>
          <a:prstGeom prst="rect">
            <a:avLst/>
          </a:prstGeom>
          <a:gradFill flip="none" rotWithShape="0">
            <a:gsLst>
              <a:gs pos="0">
                <a:srgbClr val="0070C0">
                  <a:lumMod val="78000"/>
                </a:srgbClr>
              </a:gs>
              <a:gs pos="98000">
                <a:srgbClr val="7030A0">
                  <a:lumMod val="82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3504188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dirty="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4</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20" name="Body Copy">
            <a:extLst>
              <a:ext uri="{FF2B5EF4-FFF2-40B4-BE49-F238E27FC236}">
                <a16:creationId xmlns:a16="http://schemas.microsoft.com/office/drawing/2014/main" id="{BE88DAE5-2E9E-7F40-B6C3-B2CEF4F98C0A}"/>
              </a:ext>
            </a:extLst>
          </p:cNvPr>
          <p:cNvSpPr txBox="1">
            <a:spLocks/>
          </p:cNvSpPr>
          <p:nvPr/>
        </p:nvSpPr>
        <p:spPr>
          <a:xfrm>
            <a:off x="921520" y="2787181"/>
            <a:ext cx="5509805" cy="398804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Char char="•"/>
              <a:tabLst>
                <a:tab pos="144780" algn="l"/>
              </a:tabLst>
              <a:defRPr/>
            </a:pPr>
            <a:endParaRPr lang="en-US" sz="2200" spc="10" dirty="0">
              <a:solidFill>
                <a:srgbClr val="33373B"/>
              </a:solidFill>
              <a:latin typeface="Arial"/>
              <a:ea typeface="ヒラギノ角ゴ Pro W3"/>
              <a:cs typeface="Arial"/>
            </a:endParaRPr>
          </a:p>
          <a:p>
            <a:pPr>
              <a:tabLst>
                <a:tab pos="144780" algn="l"/>
              </a:tabLst>
              <a:defRPr/>
            </a:pPr>
            <a:endParaRPr lang="en-US" sz="2200" spc="10" dirty="0">
              <a:solidFill>
                <a:srgbClr val="33373B"/>
              </a:solidFill>
              <a:latin typeface="Arial"/>
              <a:ea typeface="ヒラギノ角ゴ Pro W3"/>
              <a:cs typeface="Arial"/>
            </a:endParaRPr>
          </a:p>
          <a:p>
            <a:pPr>
              <a:tabLst>
                <a:tab pos="144780" algn="l"/>
              </a:tabLst>
              <a:defRPr/>
            </a:pPr>
            <a:br>
              <a:rPr lang="ja-JP" sz="2200">
                <a:solidFill>
                  <a:srgbClr val="33373B"/>
                </a:solidFill>
                <a:latin typeface="Arial"/>
                <a:ea typeface="MS PGothic"/>
                <a:cs typeface="Arial"/>
              </a:rPr>
            </a:br>
            <a:endParaRPr lang="ja-JP" sz="2200">
              <a:solidFill>
                <a:srgbClr val="33373B"/>
              </a:solidFill>
              <a:latin typeface="Arial"/>
              <a:ea typeface="MS PGothic"/>
              <a:cs typeface="Arial"/>
            </a:endParaRPr>
          </a:p>
        </p:txBody>
      </p:sp>
      <p:sp>
        <p:nvSpPr>
          <p:cNvPr id="21" name="Yellow Bar">
            <a:extLst>
              <a:ext uri="{FF2B5EF4-FFF2-40B4-BE49-F238E27FC236}">
                <a16:creationId xmlns:a16="http://schemas.microsoft.com/office/drawing/2014/main" id="{D07A8B0A-D3D8-9D4E-A499-3A2D7DBFA208}"/>
              </a:ext>
            </a:extLst>
          </p:cNvPr>
          <p:cNvSpPr/>
          <p:nvPr/>
        </p:nvSpPr>
        <p:spPr>
          <a:xfrm>
            <a:off x="1059757" y="215383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0" i="0" u="none" strike="noStrike" cap="none" normalizeH="0" baseline="0" noProof="0">
                <a:ln>
                  <a:noFill/>
                </a:ln>
                <a:solidFill>
                  <a:prstClr val="white"/>
                </a:solidFill>
                <a:effectLst/>
                <a:uLnTx/>
                <a:uFillTx/>
                <a:latin typeface="Arial" charset="0"/>
                <a:ea typeface="MS PGothic" charset="0"/>
                <a:cs typeface="Arial" charset="0"/>
              </a:rPr>
              <a:t> </a:t>
            </a:r>
          </a:p>
        </p:txBody>
      </p:sp>
      <p:sp>
        <p:nvSpPr>
          <p:cNvPr id="22" name="Headline">
            <a:extLst>
              <a:ext uri="{FF2B5EF4-FFF2-40B4-BE49-F238E27FC236}">
                <a16:creationId xmlns:a16="http://schemas.microsoft.com/office/drawing/2014/main" id="{9AE00FB9-74CA-CB42-B713-4C709699A7A0}"/>
              </a:ext>
            </a:extLst>
          </p:cNvPr>
          <p:cNvSpPr txBox="1">
            <a:spLocks/>
          </p:cNvSpPr>
          <p:nvPr/>
        </p:nvSpPr>
        <p:spPr>
          <a:xfrm>
            <a:off x="922420" y="1371189"/>
            <a:ext cx="4759420" cy="75526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defRPr/>
            </a:pPr>
            <a:r>
              <a:rPr lang="ja-JP">
                <a:latin typeface="Helvetica Neue"/>
                <a:ea typeface="MS PGothic"/>
              </a:rPr>
              <a:t>ブランド構造</a:t>
            </a:r>
          </a:p>
        </p:txBody>
      </p:sp>
      <p:grpSp>
        <p:nvGrpSpPr>
          <p:cNvPr id="19" name="Group 18">
            <a:extLst>
              <a:ext uri="{FF2B5EF4-FFF2-40B4-BE49-F238E27FC236}">
                <a16:creationId xmlns:a16="http://schemas.microsoft.com/office/drawing/2014/main" id="{89C77FC2-E47F-051B-6F53-FAD565721755}"/>
              </a:ext>
            </a:extLst>
          </p:cNvPr>
          <p:cNvGrpSpPr/>
          <p:nvPr/>
        </p:nvGrpSpPr>
        <p:grpSpPr>
          <a:xfrm>
            <a:off x="0" y="0"/>
            <a:ext cx="12192000" cy="1123281"/>
            <a:chOff x="0" y="0"/>
            <a:chExt cx="12192000" cy="1123281"/>
          </a:xfrm>
        </p:grpSpPr>
        <p:sp>
          <p:nvSpPr>
            <p:cNvPr id="24" name="Background - Solid">
              <a:extLst>
                <a:ext uri="{FF2B5EF4-FFF2-40B4-BE49-F238E27FC236}">
                  <a16:creationId xmlns:a16="http://schemas.microsoft.com/office/drawing/2014/main" id="{CD552245-0300-E73F-E55B-9880B9566A44}"/>
                </a:ext>
              </a:extLst>
            </p:cNvPr>
            <p:cNvSpPr/>
            <p:nvPr/>
          </p:nvSpPr>
          <p:spPr>
            <a:xfrm>
              <a:off x="0" y="0"/>
              <a:ext cx="12192000" cy="637495"/>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26" name="Background - Solid">
              <a:extLst>
                <a:ext uri="{FF2B5EF4-FFF2-40B4-BE49-F238E27FC236}">
                  <a16:creationId xmlns:a16="http://schemas.microsoft.com/office/drawing/2014/main" id="{494312D6-22F4-9D34-19DE-37248221B86C}"/>
                </a:ext>
              </a:extLst>
            </p:cNvPr>
            <p:cNvSpPr/>
            <p:nvPr/>
          </p:nvSpPr>
          <p:spPr>
            <a:xfrm>
              <a:off x="3048" y="569118"/>
              <a:ext cx="12188952" cy="219456"/>
            </a:xfrm>
            <a:prstGeom prst="rect">
              <a:avLst/>
            </a:prstGeom>
            <a:gradFill>
              <a:gsLst>
                <a:gs pos="0">
                  <a:srgbClr val="457DC8">
                    <a:lumMod val="72000"/>
                  </a:srgbClr>
                </a:gs>
                <a:gs pos="98000">
                  <a:srgbClr val="7030A0">
                    <a:alpha val="80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pic>
          <p:nvPicPr>
            <p:cNvPr id="27" name="Picture 26">
              <a:extLst>
                <a:ext uri="{FF2B5EF4-FFF2-40B4-BE49-F238E27FC236}">
                  <a16:creationId xmlns:a16="http://schemas.microsoft.com/office/drawing/2014/main" id="{5DA42767-A91E-ED6C-042F-00AE0F0236B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4726" y="151713"/>
              <a:ext cx="971568" cy="971568"/>
            </a:xfrm>
            <a:prstGeom prst="rect">
              <a:avLst/>
            </a:prstGeom>
          </p:spPr>
        </p:pic>
      </p:grpSp>
      <p:sp>
        <p:nvSpPr>
          <p:cNvPr id="11" name="Headline">
            <a:extLst>
              <a:ext uri="{FF2B5EF4-FFF2-40B4-BE49-F238E27FC236}">
                <a16:creationId xmlns:a16="http://schemas.microsoft.com/office/drawing/2014/main" id="{13AB7F86-05E1-BE72-FB6B-B8636B8F5DFB}"/>
              </a:ext>
            </a:extLst>
          </p:cNvPr>
          <p:cNvSpPr txBox="1">
            <a:spLocks/>
          </p:cNvSpPr>
          <p:nvPr/>
        </p:nvSpPr>
        <p:spPr>
          <a:xfrm>
            <a:off x="1057193" y="3341662"/>
            <a:ext cx="3017875" cy="44504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ja-JP" sz="1800">
                <a:solidFill>
                  <a:srgbClr val="002060"/>
                </a:solidFill>
                <a:latin typeface="Arial"/>
                <a:ea typeface="MS PGothic"/>
                <a:cs typeface="Arial"/>
              </a:rPr>
              <a:t>傘となるマスターブランド</a:t>
            </a:r>
            <a:br>
              <a:rPr lang="ja-JP" sz="1800" b="0"/>
            </a:br>
            <a:endParaRPr lang="ja-JP" sz="1800" b="0"/>
          </a:p>
        </p:txBody>
      </p:sp>
      <p:sp>
        <p:nvSpPr>
          <p:cNvPr id="13" name="Headline">
            <a:extLst>
              <a:ext uri="{FF2B5EF4-FFF2-40B4-BE49-F238E27FC236}">
                <a16:creationId xmlns:a16="http://schemas.microsoft.com/office/drawing/2014/main" id="{C117A15F-25CE-B636-F7A9-DD3B2388988E}"/>
              </a:ext>
            </a:extLst>
          </p:cNvPr>
          <p:cNvSpPr txBox="1">
            <a:spLocks/>
          </p:cNvSpPr>
          <p:nvPr/>
        </p:nvSpPr>
        <p:spPr>
          <a:xfrm>
            <a:off x="1060253" y="5153375"/>
            <a:ext cx="2692310" cy="44504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ja-JP" sz="1800">
                <a:solidFill>
                  <a:srgbClr val="002060"/>
                </a:solidFill>
                <a:latin typeface="Arial"/>
                <a:ea typeface="MS PGothic"/>
                <a:cs typeface="Arial"/>
              </a:rPr>
              <a:t>各組織ブランド</a:t>
            </a:r>
            <a:br>
              <a:rPr lang="ja-JP" sz="1800" b="0"/>
            </a:br>
            <a:endParaRPr lang="ja-JP" sz="1800" b="0"/>
          </a:p>
        </p:txBody>
      </p:sp>
      <p:pic>
        <p:nvPicPr>
          <p:cNvPr id="15" name="Picture 14" descr="Graphical user interface&#10;&#10;Description automatically generated">
            <a:extLst>
              <a:ext uri="{FF2B5EF4-FFF2-40B4-BE49-F238E27FC236}">
                <a16:creationId xmlns:a16="http://schemas.microsoft.com/office/drawing/2014/main" id="{B77D529D-8981-FC9E-45F9-D6EDC901CBBA}"/>
              </a:ext>
            </a:extLst>
          </p:cNvPr>
          <p:cNvPicPr>
            <a:picLocks noChangeAspect="1"/>
          </p:cNvPicPr>
          <p:nvPr/>
        </p:nvPicPr>
        <p:blipFill>
          <a:blip r:embed="rId4"/>
          <a:stretch>
            <a:fillRect/>
          </a:stretch>
        </p:blipFill>
        <p:spPr>
          <a:xfrm>
            <a:off x="4465523" y="2892363"/>
            <a:ext cx="6802489" cy="2835195"/>
          </a:xfrm>
          <a:prstGeom prst="rect">
            <a:avLst/>
          </a:prstGeom>
        </p:spPr>
      </p:pic>
    </p:spTree>
    <p:extLst>
      <p:ext uri="{BB962C8B-B14F-4D97-AF65-F5344CB8AC3E}">
        <p14:creationId xmlns:p14="http://schemas.microsoft.com/office/powerpoint/2010/main" val="3468887786"/>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701A335-AC8C-5940-8ADE-07E0B222D192}"/>
              </a:ext>
            </a:extLst>
          </p:cNvPr>
          <p:cNvGrpSpPr/>
          <p:nvPr/>
        </p:nvGrpSpPr>
        <p:grpSpPr>
          <a:xfrm>
            <a:off x="1616567" y="1744853"/>
            <a:ext cx="8958866" cy="1723007"/>
            <a:chOff x="1568945" y="1211783"/>
            <a:chExt cx="8958866" cy="1723007"/>
          </a:xfrm>
        </p:grpSpPr>
        <p:sp>
          <p:nvSpPr>
            <p:cNvPr id="3" name="Yellow Bar">
              <a:extLst>
                <a:ext uri="{FF2B5EF4-FFF2-40B4-BE49-F238E27FC236}">
                  <a16:creationId xmlns:a16="http://schemas.microsoft.com/office/drawing/2014/main" id="{8CF8280C-73E8-A64D-9417-F9D6E215655B}"/>
                </a:ext>
              </a:extLst>
            </p:cNvPr>
            <p:cNvSpPr/>
            <p:nvPr/>
          </p:nvSpPr>
          <p:spPr>
            <a:xfrm>
              <a:off x="5197690" y="286203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4" name="Headline">
              <a:extLst>
                <a:ext uri="{FF2B5EF4-FFF2-40B4-BE49-F238E27FC236}">
                  <a16:creationId xmlns:a16="http://schemas.microsoft.com/office/drawing/2014/main" id="{E953B6B1-100B-EB40-AF63-C05672A3806A}"/>
                </a:ext>
              </a:extLst>
            </p:cNvPr>
            <p:cNvSpPr txBox="1">
              <a:spLocks/>
            </p:cNvSpPr>
            <p:nvPr/>
          </p:nvSpPr>
          <p:spPr>
            <a:xfrm>
              <a:off x="1568945" y="1211783"/>
              <a:ext cx="8958866" cy="535194"/>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4000">
                  <a:solidFill>
                    <a:srgbClr val="00338D"/>
                  </a:solidFill>
                  <a:latin typeface="Arial"/>
                  <a:ea typeface="MS PGothic"/>
                  <a:cs typeface="Arial"/>
                </a:rPr>
                <a:t>ご質問に </a:t>
              </a:r>
              <a:br>
                <a:rPr lang="ja-JP" sz="4000">
                  <a:solidFill>
                    <a:srgbClr val="00338D"/>
                  </a:solidFill>
                  <a:latin typeface="Arial"/>
                  <a:ea typeface="MS PGothic"/>
                  <a:cs typeface="Arial"/>
                </a:rPr>
              </a:br>
              <a:r>
                <a:rPr lang="ja-JP" sz="4000">
                  <a:solidFill>
                    <a:srgbClr val="00338D"/>
                  </a:solidFill>
                  <a:latin typeface="Arial"/>
                  <a:ea typeface="MS PGothic"/>
                  <a:cs typeface="Arial"/>
                </a:rPr>
                <a:t>お答えします</a:t>
              </a:r>
            </a:p>
            <a:p>
              <a:endParaRPr lang="en-US" sz="4000" kern="0" dirty="0">
                <a:solidFill>
                  <a:srgbClr val="00338D"/>
                </a:solidFill>
                <a:latin typeface="Arial"/>
                <a:ea typeface="ヒラギノ角ゴ Pro W3"/>
                <a:cs typeface="Arial"/>
              </a:endParaRPr>
            </a:p>
            <a:p>
              <a:r>
                <a:rPr lang="ja-JP" sz="4000" b="0">
                  <a:solidFill>
                    <a:srgbClr val="00338D"/>
                  </a:solidFill>
                  <a:latin typeface="Arial"/>
                  <a:ea typeface="MS PGothic"/>
                  <a:cs typeface="Arial"/>
                </a:rPr>
                <a:t>よくある質問 トップ５</a:t>
              </a:r>
            </a:p>
          </p:txBody>
        </p:sp>
      </p:grpSp>
      <p:pic>
        <p:nvPicPr>
          <p:cNvPr id="7" name="Picture 6">
            <a:extLst>
              <a:ext uri="{FF2B5EF4-FFF2-40B4-BE49-F238E27FC236}">
                <a16:creationId xmlns:a16="http://schemas.microsoft.com/office/drawing/2014/main" id="{B283D232-7A6C-5547-9AD2-3307F9D9B73C}"/>
              </a:ext>
            </a:extLst>
          </p:cNvPr>
          <p:cNvPicPr>
            <a:picLocks noChangeAspect="1"/>
          </p:cNvPicPr>
          <p:nvPr/>
        </p:nvPicPr>
        <p:blipFill>
          <a:blip r:embed="rId3"/>
          <a:srcRect/>
          <a:stretch/>
        </p:blipFill>
        <p:spPr>
          <a:xfrm>
            <a:off x="128979" y="5975012"/>
            <a:ext cx="3018768" cy="754692"/>
          </a:xfrm>
          <a:prstGeom prst="rect">
            <a:avLst/>
          </a:prstGeom>
        </p:spPr>
      </p:pic>
      <p:sp>
        <p:nvSpPr>
          <p:cNvPr id="2" name="Background - Overlay">
            <a:extLst>
              <a:ext uri="{FF2B5EF4-FFF2-40B4-BE49-F238E27FC236}">
                <a16:creationId xmlns:a16="http://schemas.microsoft.com/office/drawing/2014/main" id="{85009679-949D-411C-DA55-C282BA40D469}"/>
              </a:ext>
            </a:extLst>
          </p:cNvPr>
          <p:cNvSpPr/>
          <p:nvPr/>
        </p:nvSpPr>
        <p:spPr>
          <a:xfrm>
            <a:off x="0" y="-3045"/>
            <a:ext cx="12192000" cy="404980"/>
          </a:xfrm>
          <a:prstGeom prst="rect">
            <a:avLst/>
          </a:prstGeom>
          <a:gradFill flip="none" rotWithShape="0">
            <a:gsLst>
              <a:gs pos="0">
                <a:srgbClr val="0070C0">
                  <a:lumMod val="78000"/>
                </a:srgbClr>
              </a:gs>
              <a:gs pos="98000">
                <a:srgbClr val="7030A0">
                  <a:lumMod val="82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1024192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6" name="Slice - Solid">
            <a:extLst>
              <a:ext uri="{FF2B5EF4-FFF2-40B4-BE49-F238E27FC236}">
                <a16:creationId xmlns:a16="http://schemas.microsoft.com/office/drawing/2014/main" id="{1B513151-E158-5184-A1F4-7322BC3D8032}"/>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rgbClr val="FF0000">
                  <a:alpha val="44000"/>
                </a:srgbClr>
              </a:solidFill>
              <a:cs typeface="Segoe UI Semibold"/>
            </a:endParaRPr>
          </a:p>
        </p:txBody>
      </p:sp>
      <p:sp>
        <p:nvSpPr>
          <p:cNvPr id="7" name="Slice - Solid">
            <a:extLst>
              <a:ext uri="{FF2B5EF4-FFF2-40B4-BE49-F238E27FC236}">
                <a16:creationId xmlns:a16="http://schemas.microsoft.com/office/drawing/2014/main" id="{DFB65AD1-B523-FA89-4D59-0F4D53E76D2C}"/>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dirty="0" smtClean="0">
                <a:solidFill>
                  <a:schemeClr val="bg1"/>
                </a:solidFill>
              </a:rPr>
              <a:pPr eaLnBrk="0" hangingPunct="0">
                <a:spcBef>
                  <a:spcPct val="50000"/>
                </a:spcBef>
                <a:defRPr/>
              </a:pPr>
              <a:t>6</a:t>
            </a:fld>
            <a:endParaRPr lang="en-US" sz="1000" dirty="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576944" y="2278928"/>
            <a:ext cx="9615055" cy="2783957"/>
          </a:xfrm>
          <a:prstGeom prst="rect">
            <a:avLst/>
          </a:prstGeom>
        </p:spPr>
        <p:txBody>
          <a:bodyPr lIns="91440" tIns="45720" rIns="91440" bIns="45720" anchor="t">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ja-JP" sz="4800" dirty="0">
                <a:solidFill>
                  <a:schemeClr val="bg1"/>
                </a:solidFill>
                <a:latin typeface="Helvetica Neue"/>
                <a:ea typeface="MS PGothic"/>
              </a:rPr>
              <a:t>「ライオンズ・インターナショナル」を</a:t>
            </a:r>
            <a:br>
              <a:rPr lang="ja-JP" sz="4800" dirty="0">
                <a:solidFill>
                  <a:schemeClr val="bg1"/>
                </a:solidFill>
                <a:latin typeface="Helvetica Neue"/>
                <a:ea typeface="MS PGothic"/>
              </a:rPr>
            </a:br>
            <a:r>
              <a:rPr lang="ja-JP" sz="4800" dirty="0">
                <a:solidFill>
                  <a:schemeClr val="bg1"/>
                </a:solidFill>
                <a:latin typeface="Helvetica Neue"/>
                <a:ea typeface="MS PGothic"/>
              </a:rPr>
              <a:t>マスターブランドにするのは</a:t>
            </a:r>
            <a:br>
              <a:rPr lang="ja-JP" sz="4800" dirty="0">
                <a:solidFill>
                  <a:schemeClr val="bg1"/>
                </a:solidFill>
                <a:latin typeface="Helvetica Neue"/>
                <a:ea typeface="MS PGothic"/>
              </a:rPr>
            </a:br>
            <a:r>
              <a:rPr lang="ja-JP" sz="4800" dirty="0">
                <a:solidFill>
                  <a:schemeClr val="bg1"/>
                </a:solidFill>
                <a:latin typeface="Helvetica Neue"/>
                <a:ea typeface="MS PGothic"/>
              </a:rPr>
              <a:t>なぜですか？</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446" y="215564"/>
            <a:ext cx="741108" cy="702199"/>
          </a:xfrm>
          <a:prstGeom prst="rect">
            <a:avLst/>
          </a:prstGeom>
        </p:spPr>
      </p:pic>
    </p:spTree>
    <p:extLst>
      <p:ext uri="{BB962C8B-B14F-4D97-AF65-F5344CB8AC3E}">
        <p14:creationId xmlns:p14="http://schemas.microsoft.com/office/powerpoint/2010/main" val="2300373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6" name="Slice - Solid">
            <a:extLst>
              <a:ext uri="{FF2B5EF4-FFF2-40B4-BE49-F238E27FC236}">
                <a16:creationId xmlns:a16="http://schemas.microsoft.com/office/drawing/2014/main" id="{1B513151-E158-5184-A1F4-7322BC3D8032}"/>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rgbClr val="FF0000">
                  <a:alpha val="44000"/>
                </a:srgbClr>
              </a:solidFill>
              <a:cs typeface="Segoe UI Semibold"/>
            </a:endParaRPr>
          </a:p>
        </p:txBody>
      </p:sp>
      <p:sp>
        <p:nvSpPr>
          <p:cNvPr id="7" name="Slice - Solid">
            <a:extLst>
              <a:ext uri="{FF2B5EF4-FFF2-40B4-BE49-F238E27FC236}">
                <a16:creationId xmlns:a16="http://schemas.microsoft.com/office/drawing/2014/main" id="{DFB65AD1-B523-FA89-4D59-0F4D53E76D2C}"/>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lnSpc>
                <a:spcPct val="150000"/>
              </a:lnSpc>
            </a:pP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389909" y="1550718"/>
            <a:ext cx="9434946" cy="474450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spcBef>
                <a:spcPts val="600"/>
              </a:spcBef>
            </a:pPr>
            <a:r>
              <a:rPr lang="ja-JP" sz="4800" dirty="0">
                <a:solidFill>
                  <a:schemeClr val="bg1"/>
                </a:solidFill>
                <a:latin typeface="Helvetica Neue"/>
                <a:ea typeface="MS PGothic"/>
              </a:rPr>
              <a:t>「ライオンズ・インターナショナル」が</a:t>
            </a:r>
            <a:br>
              <a:rPr lang="en-US" altLang="ja-JP" sz="4800" dirty="0">
                <a:solidFill>
                  <a:schemeClr val="bg1"/>
                </a:solidFill>
                <a:latin typeface="Helvetica Neue"/>
                <a:ea typeface="MS PGothic"/>
              </a:rPr>
            </a:br>
            <a:r>
              <a:rPr lang="ja-JP" sz="4800" dirty="0">
                <a:solidFill>
                  <a:schemeClr val="bg1"/>
                </a:solidFill>
                <a:latin typeface="Helvetica Neue"/>
                <a:ea typeface="MS PGothic"/>
              </a:rPr>
              <a:t>マスターブランドになるということは、</a:t>
            </a:r>
            <a:br>
              <a:rPr lang="en-US" altLang="ja-JP" sz="4800" dirty="0">
                <a:solidFill>
                  <a:schemeClr val="bg1"/>
                </a:solidFill>
                <a:latin typeface="Helvetica Neue"/>
                <a:ea typeface="MS PGothic"/>
              </a:rPr>
            </a:br>
            <a:r>
              <a:rPr lang="ja-JP" sz="4800" dirty="0">
                <a:solidFill>
                  <a:schemeClr val="bg1"/>
                </a:solidFill>
                <a:latin typeface="Helvetica Neue"/>
                <a:ea typeface="MS PGothic"/>
              </a:rPr>
              <a:t>「ライオンズクラブ国際協会」</a:t>
            </a:r>
            <a:br>
              <a:rPr lang="en-US" altLang="ja-JP" sz="4800" dirty="0">
                <a:solidFill>
                  <a:schemeClr val="bg1"/>
                </a:solidFill>
                <a:latin typeface="Helvetica Neue"/>
                <a:ea typeface="MS PGothic"/>
              </a:rPr>
            </a:br>
            <a:r>
              <a:rPr lang="ja-JP" sz="4800" dirty="0">
                <a:solidFill>
                  <a:schemeClr val="bg1"/>
                </a:solidFill>
                <a:latin typeface="Helvetica Neue"/>
                <a:ea typeface="MS PGothic"/>
              </a:rPr>
              <a:t>「ライオンズクラブ国際財団」は</a:t>
            </a:r>
            <a:br>
              <a:rPr lang="en-US" altLang="ja-JP" sz="4800" dirty="0">
                <a:solidFill>
                  <a:schemeClr val="bg1"/>
                </a:solidFill>
                <a:latin typeface="Helvetica Neue"/>
                <a:ea typeface="MS PGothic"/>
              </a:rPr>
            </a:br>
            <a:r>
              <a:rPr lang="ja-JP" sz="4800" dirty="0">
                <a:solidFill>
                  <a:schemeClr val="bg1"/>
                </a:solidFill>
                <a:latin typeface="Helvetica Neue"/>
                <a:ea typeface="MS PGothic"/>
              </a:rPr>
              <a:t>なくなるということですか？</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446" y="215564"/>
            <a:ext cx="741108" cy="702199"/>
          </a:xfrm>
          <a:prstGeom prst="rect">
            <a:avLst/>
          </a:prstGeom>
        </p:spPr>
      </p:pic>
    </p:spTree>
    <p:extLst>
      <p:ext uri="{BB962C8B-B14F-4D97-AF65-F5344CB8AC3E}">
        <p14:creationId xmlns:p14="http://schemas.microsoft.com/office/powerpoint/2010/main" val="2874830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6" name="Slice - Solid">
            <a:extLst>
              <a:ext uri="{FF2B5EF4-FFF2-40B4-BE49-F238E27FC236}">
                <a16:creationId xmlns:a16="http://schemas.microsoft.com/office/drawing/2014/main" id="{1B513151-E158-5184-A1F4-7322BC3D8032}"/>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rgbClr val="FF0000">
                  <a:alpha val="44000"/>
                </a:srgbClr>
              </a:solidFill>
              <a:cs typeface="Segoe UI Semibold"/>
            </a:endParaRPr>
          </a:p>
        </p:txBody>
      </p:sp>
      <p:sp>
        <p:nvSpPr>
          <p:cNvPr id="7" name="Slice - Solid">
            <a:extLst>
              <a:ext uri="{FF2B5EF4-FFF2-40B4-BE49-F238E27FC236}">
                <a16:creationId xmlns:a16="http://schemas.microsoft.com/office/drawing/2014/main" id="{DFB65AD1-B523-FA89-4D59-0F4D53E76D2C}"/>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794449" y="2037021"/>
            <a:ext cx="8988841" cy="2783957"/>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ja-JP" sz="4800" dirty="0">
                <a:solidFill>
                  <a:schemeClr val="bg1"/>
                </a:solidFill>
                <a:latin typeface="Helvetica Neue"/>
                <a:ea typeface="MS PGothic"/>
              </a:rPr>
              <a:t>クラブ、地区、複合地区の資料を、</a:t>
            </a:r>
            <a:br>
              <a:rPr lang="en-US" altLang="ja-JP" sz="4800" dirty="0">
                <a:solidFill>
                  <a:schemeClr val="bg1"/>
                </a:solidFill>
                <a:latin typeface="Helvetica Neue"/>
                <a:ea typeface="MS PGothic"/>
              </a:rPr>
            </a:br>
            <a:r>
              <a:rPr lang="ja-JP" sz="4800" dirty="0">
                <a:solidFill>
                  <a:schemeClr val="bg1"/>
                </a:solidFill>
                <a:latin typeface="Helvetica Neue"/>
                <a:ea typeface="MS PGothic"/>
              </a:rPr>
              <a:t>新ブランドを反映するものに</a:t>
            </a:r>
            <a:br>
              <a:rPr lang="en-US" altLang="ja-JP" sz="4800" dirty="0">
                <a:solidFill>
                  <a:schemeClr val="bg1"/>
                </a:solidFill>
                <a:latin typeface="Helvetica Neue"/>
                <a:ea typeface="MS PGothic"/>
              </a:rPr>
            </a:br>
            <a:r>
              <a:rPr lang="ja-JP" sz="4800" dirty="0">
                <a:solidFill>
                  <a:schemeClr val="bg1"/>
                </a:solidFill>
                <a:latin typeface="Helvetica Neue"/>
                <a:ea typeface="MS PGothic"/>
              </a:rPr>
              <a:t>作り直す期限はありますか？</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446" y="215564"/>
            <a:ext cx="741108" cy="702199"/>
          </a:xfrm>
          <a:prstGeom prst="rect">
            <a:avLst/>
          </a:prstGeom>
        </p:spPr>
      </p:pic>
    </p:spTree>
    <p:extLst>
      <p:ext uri="{BB962C8B-B14F-4D97-AF65-F5344CB8AC3E}">
        <p14:creationId xmlns:p14="http://schemas.microsoft.com/office/powerpoint/2010/main" val="2687634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6" name="Slice - Solid">
            <a:extLst>
              <a:ext uri="{FF2B5EF4-FFF2-40B4-BE49-F238E27FC236}">
                <a16:creationId xmlns:a16="http://schemas.microsoft.com/office/drawing/2014/main" id="{1B513151-E158-5184-A1F4-7322BC3D8032}"/>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rgbClr val="FF0000">
                  <a:alpha val="44000"/>
                </a:srgbClr>
              </a:solidFill>
              <a:cs typeface="Segoe UI Semibold"/>
            </a:endParaRPr>
          </a:p>
        </p:txBody>
      </p:sp>
      <p:sp>
        <p:nvSpPr>
          <p:cNvPr id="7" name="Slice - Solid">
            <a:extLst>
              <a:ext uri="{FF2B5EF4-FFF2-40B4-BE49-F238E27FC236}">
                <a16:creationId xmlns:a16="http://schemas.microsoft.com/office/drawing/2014/main" id="{DFB65AD1-B523-FA89-4D59-0F4D53E76D2C}"/>
              </a:ext>
            </a:extLst>
          </p:cNvPr>
          <p:cNvSpPr/>
          <p:nvPr/>
        </p:nvSpPr>
        <p:spPr>
          <a:xfrm>
            <a:off x="-1722" y="-211015"/>
            <a:ext cx="12568987" cy="7067629"/>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286001" y="2514136"/>
            <a:ext cx="9760526" cy="2783957"/>
          </a:xfrm>
          <a:prstGeom prst="rect">
            <a:avLst/>
          </a:prstGeom>
        </p:spPr>
        <p:txBody>
          <a:bodyPr lIns="91440" tIns="45720" rIns="91440" bIns="45720" anchor="t">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ja-JP" sz="4800" dirty="0">
                <a:solidFill>
                  <a:schemeClr val="bg1"/>
                </a:solidFill>
                <a:latin typeface="Helvetica Neue"/>
                <a:ea typeface="MS PGothic"/>
              </a:rPr>
              <a:t>「ライオンズ・インターナショナル」の紋章は変わりますか？</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446" y="215564"/>
            <a:ext cx="741108" cy="702199"/>
          </a:xfrm>
          <a:prstGeom prst="rect">
            <a:avLst/>
          </a:prstGeom>
        </p:spPr>
      </p:pic>
    </p:spTree>
    <p:extLst>
      <p:ext uri="{BB962C8B-B14F-4D97-AF65-F5344CB8AC3E}">
        <p14:creationId xmlns:p14="http://schemas.microsoft.com/office/powerpoint/2010/main" val="3888533152"/>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MS PGothic"/>
        <a:cs typeface=""/>
      </a:majorFont>
      <a:minorFont>
        <a:latin typeface="Calibri" panose="020F0502020204030204"/>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PGothic"/>
        <a:cs typeface=""/>
      </a:majorFont>
      <a:minorFont>
        <a:latin typeface="Segoe UI Semibold"/>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MS PGothic"/>
        <a:cs typeface=""/>
      </a:majorFont>
      <a:minorFont>
        <a:latin typeface="Calibri" panose="020F0502020204030204"/>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2751</TotalTime>
  <Words>2324</Words>
  <Application>Microsoft Office PowerPoint</Application>
  <PresentationFormat>Widescreen</PresentationFormat>
  <Paragraphs>106</Paragraphs>
  <Slides>13</Slides>
  <Notes>13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Calibri</vt:lpstr>
      <vt:lpstr>Helvetica</vt:lpstr>
      <vt:lpstr>Helvetica Neue</vt:lpstr>
      <vt:lpstr>Open Sans Light</vt:lpstr>
      <vt:lpstr>Open Sans Regular</vt:lpstr>
      <vt:lpstr>Segoe UI</vt:lpstr>
      <vt:lpstr>Segoe UI Semibold</vt:lpstr>
      <vt:lpstr>MASTER SLIDE - BLANK</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Tait, Christine</cp:lastModifiedBy>
  <cp:revision>1358</cp:revision>
  <cp:lastPrinted>2019-06-19T16:24:35Z</cp:lastPrinted>
  <dcterms:created xsi:type="dcterms:W3CDTF">2018-11-12T16:45:52Z</dcterms:created>
  <dcterms:modified xsi:type="dcterms:W3CDTF">2023-03-28T18:50:11Z</dcterms:modified>
</cp:coreProperties>
</file>