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4" r:id="rId5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393"/>
    <a:srgbClr val="BBBBBB"/>
    <a:srgbClr val="054C87"/>
    <a:srgbClr val="412A74"/>
    <a:srgbClr val="0F4784"/>
    <a:srgbClr val="25508B"/>
    <a:srgbClr val="25498B"/>
    <a:srgbClr val="29539B"/>
    <a:srgbClr val="29538B"/>
    <a:srgbClr val="224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A2AA6C-C19E-423D-AAC5-FF5F2126097F}" v="114" dt="2022-10-03T14:44:59.267"/>
    <p1510:client id="{F3EA0690-939A-4BC9-9139-08D02ECE33A0}" v="5" dt="2022-09-28T23:09:36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6537" autoAdjust="0"/>
  </p:normalViewPr>
  <p:slideViewPr>
    <p:cSldViewPr snapToGrid="0" showGuides="1">
      <p:cViewPr varScale="1">
        <p:scale>
          <a:sx n="67" d="100"/>
          <a:sy n="67" d="100"/>
        </p:scale>
        <p:origin x="118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ORiordan" userId="ERQgHMpd1N3BXWV3X3gUMXVWMEL0dUgzcfD+gCwv+vA=" providerId="None" clId="Web-{92936176-6A71-4946-8A1E-C03DD63F1AE0}"/>
    <pc:docChg chg="modSld">
      <pc:chgData name="Owen ORiordan" userId="ERQgHMpd1N3BXWV3X3gUMXVWMEL0dUgzcfD+gCwv+vA=" providerId="None" clId="Web-{92936176-6A71-4946-8A1E-C03DD63F1AE0}" dt="2022-10-05T19:31:07.578" v="49"/>
      <pc:docMkLst>
        <pc:docMk/>
      </pc:docMkLst>
      <pc:sldChg chg="modNotes">
        <pc:chgData name="Owen ORiordan" userId="ERQgHMpd1N3BXWV3X3gUMXVWMEL0dUgzcfD+gCwv+vA=" providerId="None" clId="Web-{92936176-6A71-4946-8A1E-C03DD63F1AE0}" dt="2022-10-05T19:28:53.449" v="10"/>
        <pc:sldMkLst>
          <pc:docMk/>
          <pc:sldMk cId="65621494" sldId="263"/>
        </pc:sldMkLst>
      </pc:sldChg>
      <pc:sldChg chg="modNotes">
        <pc:chgData name="Owen ORiordan" userId="ERQgHMpd1N3BXWV3X3gUMXVWMEL0dUgzcfD+gCwv+vA=" providerId="None" clId="Web-{92936176-6A71-4946-8A1E-C03DD63F1AE0}" dt="2022-10-05T19:31:07.578" v="49"/>
        <pc:sldMkLst>
          <pc:docMk/>
          <pc:sldMk cId="1713847322" sldId="264"/>
        </pc:sldMkLst>
      </pc:sldChg>
    </pc:docChg>
  </pc:docChgLst>
  <pc:docChgLst>
    <pc:chgData name="Andrea Burns" userId="txi2ZTPmXA7XtlU2Tp5y1Cny1M5yACZ2wo0Q9+uG/RY=" providerId="None" clId="Web-{C0A2AA6C-C19E-423D-AAC5-FF5F2126097F}"/>
    <pc:docChg chg="modSld">
      <pc:chgData name="Andrea Burns" userId="txi2ZTPmXA7XtlU2Tp5y1Cny1M5yACZ2wo0Q9+uG/RY=" providerId="None" clId="Web-{C0A2AA6C-C19E-423D-AAC5-FF5F2126097F}" dt="2022-10-03T14:44:59.267" v="99" actId="20577"/>
      <pc:docMkLst>
        <pc:docMk/>
      </pc:docMkLst>
      <pc:sldChg chg="modSp">
        <pc:chgData name="Andrea Burns" userId="txi2ZTPmXA7XtlU2Tp5y1Cny1M5yACZ2wo0Q9+uG/RY=" providerId="None" clId="Web-{C0A2AA6C-C19E-423D-AAC5-FF5F2126097F}" dt="2022-10-03T14:36:16.616" v="1" actId="20577"/>
        <pc:sldMkLst>
          <pc:docMk/>
          <pc:sldMk cId="3990930341" sldId="256"/>
        </pc:sldMkLst>
        <pc:spChg chg="mod">
          <ac:chgData name="Andrea Burns" userId="txi2ZTPmXA7XtlU2Tp5y1Cny1M5yACZ2wo0Q9+uG/RY=" providerId="None" clId="Web-{C0A2AA6C-C19E-423D-AAC5-FF5F2126097F}" dt="2022-10-03T14:36:08.256" v="0" actId="20577"/>
          <ac:spMkLst>
            <pc:docMk/>
            <pc:sldMk cId="3990930341" sldId="256"/>
            <ac:spMk id="12" creationId="{97B24DEA-557C-5F10-AB56-A76F4B2C25F0}"/>
          </ac:spMkLst>
        </pc:spChg>
        <pc:spChg chg="mod">
          <ac:chgData name="Andrea Burns" userId="txi2ZTPmXA7XtlU2Tp5y1Cny1M5yACZ2wo0Q9+uG/RY=" providerId="None" clId="Web-{C0A2AA6C-C19E-423D-AAC5-FF5F2126097F}" dt="2022-10-03T14:36:16.616" v="1" actId="20577"/>
          <ac:spMkLst>
            <pc:docMk/>
            <pc:sldMk cId="3990930341" sldId="256"/>
            <ac:spMk id="13" creationId="{3D10B1E3-D73B-8149-D927-35F3E14F23C5}"/>
          </ac:spMkLst>
        </pc:spChg>
      </pc:sldChg>
      <pc:sldChg chg="addSp modSp">
        <pc:chgData name="Andrea Burns" userId="txi2ZTPmXA7XtlU2Tp5y1Cny1M5yACZ2wo0Q9+uG/RY=" providerId="None" clId="Web-{C0A2AA6C-C19E-423D-AAC5-FF5F2126097F}" dt="2022-10-03T14:40:05.464" v="44" actId="1076"/>
        <pc:sldMkLst>
          <pc:docMk/>
          <pc:sldMk cId="1694603533" sldId="257"/>
        </pc:sldMkLst>
        <pc:spChg chg="mod">
          <ac:chgData name="Andrea Burns" userId="txi2ZTPmXA7XtlU2Tp5y1Cny1M5yACZ2wo0Q9+uG/RY=" providerId="None" clId="Web-{C0A2AA6C-C19E-423D-AAC5-FF5F2126097F}" dt="2022-10-03T14:39:40.839" v="40" actId="14100"/>
          <ac:spMkLst>
            <pc:docMk/>
            <pc:sldMk cId="1694603533" sldId="257"/>
            <ac:spMk id="4" creationId="{FE441F7A-33A3-C823-C509-3ECD498C5FF0}"/>
          </ac:spMkLst>
        </pc:spChg>
        <pc:spChg chg="mod ord">
          <ac:chgData name="Andrea Burns" userId="txi2ZTPmXA7XtlU2Tp5y1Cny1M5yACZ2wo0Q9+uG/RY=" providerId="None" clId="Web-{C0A2AA6C-C19E-423D-AAC5-FF5F2126097F}" dt="2022-10-03T14:40:05.449" v="43" actId="1076"/>
          <ac:spMkLst>
            <pc:docMk/>
            <pc:sldMk cId="1694603533" sldId="257"/>
            <ac:spMk id="6" creationId="{66E1478E-300D-2A54-3566-E53133E1CE41}"/>
          </ac:spMkLst>
        </pc:spChg>
        <pc:picChg chg="add mod">
          <ac:chgData name="Andrea Burns" userId="txi2ZTPmXA7XtlU2Tp5y1Cny1M5yACZ2wo0Q9+uG/RY=" providerId="None" clId="Web-{C0A2AA6C-C19E-423D-AAC5-FF5F2126097F}" dt="2022-10-03T14:40:05.464" v="44" actId="1076"/>
          <ac:picMkLst>
            <pc:docMk/>
            <pc:sldMk cId="1694603533" sldId="257"/>
            <ac:picMk id="3" creationId="{6B0EC6F2-BF0F-0574-50E2-AA94AE51D4B9}"/>
          </ac:picMkLst>
        </pc:picChg>
        <pc:picChg chg="mod modCrop">
          <ac:chgData name="Andrea Burns" userId="txi2ZTPmXA7XtlU2Tp5y1Cny1M5yACZ2wo0Q9+uG/RY=" providerId="None" clId="Web-{C0A2AA6C-C19E-423D-AAC5-FF5F2126097F}" dt="2022-10-03T14:39:36.151" v="39" actId="14100"/>
          <ac:picMkLst>
            <pc:docMk/>
            <pc:sldMk cId="1694603533" sldId="257"/>
            <ac:picMk id="11" creationId="{6FC5E55E-2B5B-0FD1-C702-F367B78C165E}"/>
          </ac:picMkLst>
        </pc:picChg>
      </pc:sldChg>
      <pc:sldChg chg="modSp">
        <pc:chgData name="Andrea Burns" userId="txi2ZTPmXA7XtlU2Tp5y1Cny1M5yACZ2wo0Q9+uG/RY=" providerId="None" clId="Web-{C0A2AA6C-C19E-423D-AAC5-FF5F2126097F}" dt="2022-10-03T14:40:21.465" v="46" actId="1076"/>
        <pc:sldMkLst>
          <pc:docMk/>
          <pc:sldMk cId="734432567" sldId="258"/>
        </pc:sldMkLst>
        <pc:spChg chg="mod">
          <ac:chgData name="Andrea Burns" userId="txi2ZTPmXA7XtlU2Tp5y1Cny1M5yACZ2wo0Q9+uG/RY=" providerId="None" clId="Web-{C0A2AA6C-C19E-423D-AAC5-FF5F2126097F}" dt="2022-10-03T14:40:16.371" v="45" actId="20577"/>
          <ac:spMkLst>
            <pc:docMk/>
            <pc:sldMk cId="734432567" sldId="258"/>
            <ac:spMk id="5" creationId="{42C0CA4D-41AC-6381-1DFD-EFC708504F0C}"/>
          </ac:spMkLst>
        </pc:spChg>
        <pc:picChg chg="mod">
          <ac:chgData name="Andrea Burns" userId="txi2ZTPmXA7XtlU2Tp5y1Cny1M5yACZ2wo0Q9+uG/RY=" providerId="None" clId="Web-{C0A2AA6C-C19E-423D-AAC5-FF5F2126097F}" dt="2022-10-03T14:40:21.465" v="46" actId="1076"/>
          <ac:picMkLst>
            <pc:docMk/>
            <pc:sldMk cId="734432567" sldId="258"/>
            <ac:picMk id="7" creationId="{373C9073-EE7A-B718-05F1-90CCE2795506}"/>
          </ac:picMkLst>
        </pc:picChg>
      </pc:sldChg>
      <pc:sldChg chg="modSp">
        <pc:chgData name="Andrea Burns" userId="txi2ZTPmXA7XtlU2Tp5y1Cny1M5yACZ2wo0Q9+uG/RY=" providerId="None" clId="Web-{C0A2AA6C-C19E-423D-AAC5-FF5F2126097F}" dt="2022-10-03T14:40:49.340" v="50" actId="1076"/>
        <pc:sldMkLst>
          <pc:docMk/>
          <pc:sldMk cId="1536990503" sldId="259"/>
        </pc:sldMkLst>
        <pc:spChg chg="mod">
          <ac:chgData name="Andrea Burns" userId="txi2ZTPmXA7XtlU2Tp5y1Cny1M5yACZ2wo0Q9+uG/RY=" providerId="None" clId="Web-{C0A2AA6C-C19E-423D-AAC5-FF5F2126097F}" dt="2022-10-03T14:40:49.340" v="50" actId="1076"/>
          <ac:spMkLst>
            <pc:docMk/>
            <pc:sldMk cId="1536990503" sldId="259"/>
            <ac:spMk id="2" creationId="{6361A3AE-C807-81DC-2F63-B2E6154D0869}"/>
          </ac:spMkLst>
        </pc:spChg>
      </pc:sldChg>
      <pc:sldChg chg="modSp">
        <pc:chgData name="Andrea Burns" userId="txi2ZTPmXA7XtlU2Tp5y1Cny1M5yACZ2wo0Q9+uG/RY=" providerId="None" clId="Web-{C0A2AA6C-C19E-423D-AAC5-FF5F2126097F}" dt="2022-10-03T14:41:26.325" v="56" actId="20577"/>
        <pc:sldMkLst>
          <pc:docMk/>
          <pc:sldMk cId="682806028" sldId="260"/>
        </pc:sldMkLst>
        <pc:spChg chg="mod">
          <ac:chgData name="Andrea Burns" userId="txi2ZTPmXA7XtlU2Tp5y1Cny1M5yACZ2wo0Q9+uG/RY=" providerId="None" clId="Web-{C0A2AA6C-C19E-423D-AAC5-FF5F2126097F}" dt="2022-10-03T14:40:53.325" v="51" actId="1076"/>
          <ac:spMkLst>
            <pc:docMk/>
            <pc:sldMk cId="682806028" sldId="260"/>
            <ac:spMk id="2" creationId="{EA522C56-9518-173F-14D1-F6F1784ED4F1}"/>
          </ac:spMkLst>
        </pc:spChg>
        <pc:spChg chg="mod">
          <ac:chgData name="Andrea Burns" userId="txi2ZTPmXA7XtlU2Tp5y1Cny1M5yACZ2wo0Q9+uG/RY=" providerId="None" clId="Web-{C0A2AA6C-C19E-423D-AAC5-FF5F2126097F}" dt="2022-10-03T14:41:05.981" v="52" actId="20577"/>
          <ac:spMkLst>
            <pc:docMk/>
            <pc:sldMk cId="682806028" sldId="260"/>
            <ac:spMk id="4" creationId="{16EB830A-09C2-5E6F-1D97-D401FBE19606}"/>
          </ac:spMkLst>
        </pc:spChg>
        <pc:spChg chg="mod">
          <ac:chgData name="Andrea Burns" userId="txi2ZTPmXA7XtlU2Tp5y1Cny1M5yACZ2wo0Q9+uG/RY=" providerId="None" clId="Web-{C0A2AA6C-C19E-423D-AAC5-FF5F2126097F}" dt="2022-10-03T14:41:12.700" v="53" actId="20577"/>
          <ac:spMkLst>
            <pc:docMk/>
            <pc:sldMk cId="682806028" sldId="260"/>
            <ac:spMk id="9" creationId="{A6A4780D-39CA-D8A0-3D22-F6E32397BF84}"/>
          </ac:spMkLst>
        </pc:spChg>
        <pc:spChg chg="mod">
          <ac:chgData name="Andrea Burns" userId="txi2ZTPmXA7XtlU2Tp5y1Cny1M5yACZ2wo0Q9+uG/RY=" providerId="None" clId="Web-{C0A2AA6C-C19E-423D-AAC5-FF5F2126097F}" dt="2022-10-03T14:41:21.716" v="55" actId="14100"/>
          <ac:spMkLst>
            <pc:docMk/>
            <pc:sldMk cId="682806028" sldId="260"/>
            <ac:spMk id="14" creationId="{23CA4C72-54BB-EDE9-BB90-0E3A78528B19}"/>
          </ac:spMkLst>
        </pc:spChg>
        <pc:spChg chg="mod">
          <ac:chgData name="Andrea Burns" userId="txi2ZTPmXA7XtlU2Tp5y1Cny1M5yACZ2wo0Q9+uG/RY=" providerId="None" clId="Web-{C0A2AA6C-C19E-423D-AAC5-FF5F2126097F}" dt="2022-10-03T14:41:26.325" v="56" actId="20577"/>
          <ac:spMkLst>
            <pc:docMk/>
            <pc:sldMk cId="682806028" sldId="260"/>
            <ac:spMk id="19" creationId="{77F5C38F-40D7-BF66-153C-2F033002F3D5}"/>
          </ac:spMkLst>
        </pc:spChg>
      </pc:sldChg>
      <pc:sldChg chg="modSp">
        <pc:chgData name="Andrea Burns" userId="txi2ZTPmXA7XtlU2Tp5y1Cny1M5yACZ2wo0Q9+uG/RY=" providerId="None" clId="Web-{C0A2AA6C-C19E-423D-AAC5-FF5F2126097F}" dt="2022-10-03T14:42:48.218" v="73"/>
        <pc:sldMkLst>
          <pc:docMk/>
          <pc:sldMk cId="247532020" sldId="261"/>
        </pc:sldMkLst>
        <pc:spChg chg="mod">
          <ac:chgData name="Andrea Burns" userId="txi2ZTPmXA7XtlU2Tp5y1Cny1M5yACZ2wo0Q9+uG/RY=" providerId="None" clId="Web-{C0A2AA6C-C19E-423D-AAC5-FF5F2126097F}" dt="2022-10-03T14:42:14.248" v="58" actId="20577"/>
          <ac:spMkLst>
            <pc:docMk/>
            <pc:sldMk cId="247532020" sldId="261"/>
            <ac:spMk id="2" creationId="{E6BC6A22-0FDE-A6E3-BBB4-CF754F75F592}"/>
          </ac:spMkLst>
        </pc:spChg>
        <pc:spChg chg="mod">
          <ac:chgData name="Andrea Burns" userId="txi2ZTPmXA7XtlU2Tp5y1Cny1M5yACZ2wo0Q9+uG/RY=" providerId="None" clId="Web-{C0A2AA6C-C19E-423D-AAC5-FF5F2126097F}" dt="2022-10-03T14:42:48.015" v="64"/>
          <ac:spMkLst>
            <pc:docMk/>
            <pc:sldMk cId="247532020" sldId="261"/>
            <ac:spMk id="3" creationId="{1317130F-C5A7-0252-48B9-3B77FD8D311C}"/>
          </ac:spMkLst>
        </pc:spChg>
        <pc:spChg chg="mod">
          <ac:chgData name="Andrea Burns" userId="txi2ZTPmXA7XtlU2Tp5y1Cny1M5yACZ2wo0Q9+uG/RY=" providerId="None" clId="Web-{C0A2AA6C-C19E-423D-AAC5-FF5F2126097F}" dt="2022-10-03T14:42:48.046" v="65"/>
          <ac:spMkLst>
            <pc:docMk/>
            <pc:sldMk cId="247532020" sldId="261"/>
            <ac:spMk id="7" creationId="{A355B5DA-DABC-7D9F-BA2D-25A4AE9EBFA8}"/>
          </ac:spMkLst>
        </pc:spChg>
        <pc:spChg chg="mod">
          <ac:chgData name="Andrea Burns" userId="txi2ZTPmXA7XtlU2Tp5y1Cny1M5yACZ2wo0Q9+uG/RY=" providerId="None" clId="Web-{C0A2AA6C-C19E-423D-AAC5-FF5F2126097F}" dt="2022-10-03T14:42:48.062" v="66"/>
          <ac:spMkLst>
            <pc:docMk/>
            <pc:sldMk cId="247532020" sldId="261"/>
            <ac:spMk id="11" creationId="{2C7EE0DF-989B-C424-C047-266E01DD211B}"/>
          </ac:spMkLst>
        </pc:spChg>
        <pc:spChg chg="mod">
          <ac:chgData name="Andrea Burns" userId="txi2ZTPmXA7XtlU2Tp5y1Cny1M5yACZ2wo0Q9+uG/RY=" providerId="None" clId="Web-{C0A2AA6C-C19E-423D-AAC5-FF5F2126097F}" dt="2022-10-03T14:42:48.077" v="67"/>
          <ac:spMkLst>
            <pc:docMk/>
            <pc:sldMk cId="247532020" sldId="261"/>
            <ac:spMk id="15" creationId="{35463F58-D1C8-A122-7666-07C9142E7730}"/>
          </ac:spMkLst>
        </pc:spChg>
        <pc:spChg chg="mod">
          <ac:chgData name="Andrea Burns" userId="txi2ZTPmXA7XtlU2Tp5y1Cny1M5yACZ2wo0Q9+uG/RY=" providerId="None" clId="Web-{C0A2AA6C-C19E-423D-AAC5-FF5F2126097F}" dt="2022-10-03T14:42:48.108" v="68"/>
          <ac:spMkLst>
            <pc:docMk/>
            <pc:sldMk cId="247532020" sldId="261"/>
            <ac:spMk id="19" creationId="{CBB5AE9F-98CE-CA4F-FA7F-89D1225C4932}"/>
          </ac:spMkLst>
        </pc:spChg>
        <pc:spChg chg="mod">
          <ac:chgData name="Andrea Burns" userId="txi2ZTPmXA7XtlU2Tp5y1Cny1M5yACZ2wo0Q9+uG/RY=" providerId="None" clId="Web-{C0A2AA6C-C19E-423D-AAC5-FF5F2126097F}" dt="2022-10-03T14:42:48.124" v="69"/>
          <ac:spMkLst>
            <pc:docMk/>
            <pc:sldMk cId="247532020" sldId="261"/>
            <ac:spMk id="23" creationId="{F562B7CF-3AE1-07EB-9639-FFDBD171E1C9}"/>
          </ac:spMkLst>
        </pc:spChg>
        <pc:spChg chg="mod">
          <ac:chgData name="Andrea Burns" userId="txi2ZTPmXA7XtlU2Tp5y1Cny1M5yACZ2wo0Q9+uG/RY=" providerId="None" clId="Web-{C0A2AA6C-C19E-423D-AAC5-FF5F2126097F}" dt="2022-10-03T14:42:48.155" v="70"/>
          <ac:spMkLst>
            <pc:docMk/>
            <pc:sldMk cId="247532020" sldId="261"/>
            <ac:spMk id="27" creationId="{C418EB9F-022D-A786-E574-055004B45E4B}"/>
          </ac:spMkLst>
        </pc:spChg>
        <pc:spChg chg="mod">
          <ac:chgData name="Andrea Burns" userId="txi2ZTPmXA7XtlU2Tp5y1Cny1M5yACZ2wo0Q9+uG/RY=" providerId="None" clId="Web-{C0A2AA6C-C19E-423D-AAC5-FF5F2126097F}" dt="2022-10-03T14:42:48.171" v="71"/>
          <ac:spMkLst>
            <pc:docMk/>
            <pc:sldMk cId="247532020" sldId="261"/>
            <ac:spMk id="31" creationId="{89C27AF4-01BC-6BB8-2BFD-0A43BA153428}"/>
          </ac:spMkLst>
        </pc:spChg>
        <pc:spChg chg="mod">
          <ac:chgData name="Andrea Burns" userId="txi2ZTPmXA7XtlU2Tp5y1Cny1M5yACZ2wo0Q9+uG/RY=" providerId="None" clId="Web-{C0A2AA6C-C19E-423D-AAC5-FF5F2126097F}" dt="2022-10-03T14:42:48.202" v="72"/>
          <ac:spMkLst>
            <pc:docMk/>
            <pc:sldMk cId="247532020" sldId="261"/>
            <ac:spMk id="37" creationId="{881D6C84-AB82-C56A-034A-BE5413255164}"/>
          </ac:spMkLst>
        </pc:spChg>
        <pc:spChg chg="mod">
          <ac:chgData name="Andrea Burns" userId="txi2ZTPmXA7XtlU2Tp5y1Cny1M5yACZ2wo0Q9+uG/RY=" providerId="None" clId="Web-{C0A2AA6C-C19E-423D-AAC5-FF5F2126097F}" dt="2022-10-03T14:42:48.218" v="73"/>
          <ac:spMkLst>
            <pc:docMk/>
            <pc:sldMk cId="247532020" sldId="261"/>
            <ac:spMk id="41" creationId="{99021294-3759-FDB8-09C1-154C2D433A9B}"/>
          </ac:spMkLst>
        </pc:spChg>
        <pc:spChg chg="mod">
          <ac:chgData name="Andrea Burns" userId="txi2ZTPmXA7XtlU2Tp5y1Cny1M5yACZ2wo0Q9+uG/RY=" providerId="None" clId="Web-{C0A2AA6C-C19E-423D-AAC5-FF5F2126097F}" dt="2022-10-03T14:42:35.468" v="59"/>
          <ac:spMkLst>
            <pc:docMk/>
            <pc:sldMk cId="247532020" sldId="261"/>
            <ac:spMk id="45" creationId="{BF07D4A7-EBC5-679D-C965-2E2F178796FB}"/>
          </ac:spMkLst>
        </pc:spChg>
        <pc:spChg chg="mod">
          <ac:chgData name="Andrea Burns" userId="txi2ZTPmXA7XtlU2Tp5y1Cny1M5yACZ2wo0Q9+uG/RY=" providerId="None" clId="Web-{C0A2AA6C-C19E-423D-AAC5-FF5F2126097F}" dt="2022-10-03T14:42:35.499" v="60"/>
          <ac:spMkLst>
            <pc:docMk/>
            <pc:sldMk cId="247532020" sldId="261"/>
            <ac:spMk id="50" creationId="{27856F97-1407-98A0-FF82-EEF50B45C24C}"/>
          </ac:spMkLst>
        </pc:spChg>
        <pc:spChg chg="mod">
          <ac:chgData name="Andrea Burns" userId="txi2ZTPmXA7XtlU2Tp5y1Cny1M5yACZ2wo0Q9+uG/RY=" providerId="None" clId="Web-{C0A2AA6C-C19E-423D-AAC5-FF5F2126097F}" dt="2022-10-03T14:42:35.514" v="61"/>
          <ac:spMkLst>
            <pc:docMk/>
            <pc:sldMk cId="247532020" sldId="261"/>
            <ac:spMk id="54" creationId="{DAF5F09A-9456-BF63-CD46-EE1F908910F5}"/>
          </ac:spMkLst>
        </pc:spChg>
        <pc:spChg chg="mod">
          <ac:chgData name="Andrea Burns" userId="txi2ZTPmXA7XtlU2Tp5y1Cny1M5yACZ2wo0Q9+uG/RY=" providerId="None" clId="Web-{C0A2AA6C-C19E-423D-AAC5-FF5F2126097F}" dt="2022-10-03T14:42:35.546" v="62"/>
          <ac:spMkLst>
            <pc:docMk/>
            <pc:sldMk cId="247532020" sldId="261"/>
            <ac:spMk id="58" creationId="{EB2D2BBF-987E-86B1-65EE-0072415DF577}"/>
          </ac:spMkLst>
        </pc:spChg>
        <pc:spChg chg="mod">
          <ac:chgData name="Andrea Burns" userId="txi2ZTPmXA7XtlU2Tp5y1Cny1M5yACZ2wo0Q9+uG/RY=" providerId="None" clId="Web-{C0A2AA6C-C19E-423D-AAC5-FF5F2126097F}" dt="2022-10-03T14:42:35.577" v="63"/>
          <ac:spMkLst>
            <pc:docMk/>
            <pc:sldMk cId="247532020" sldId="261"/>
            <ac:spMk id="62" creationId="{6740EEDF-52E0-8FDC-0F70-34F62D8DFA82}"/>
          </ac:spMkLst>
        </pc:spChg>
      </pc:sldChg>
      <pc:sldChg chg="modSp">
        <pc:chgData name="Andrea Burns" userId="txi2ZTPmXA7XtlU2Tp5y1Cny1M5yACZ2wo0Q9+uG/RY=" providerId="None" clId="Web-{C0A2AA6C-C19E-423D-AAC5-FF5F2126097F}" dt="2022-10-03T14:43:00.952" v="74" actId="20577"/>
        <pc:sldMkLst>
          <pc:docMk/>
          <pc:sldMk cId="380039086" sldId="262"/>
        </pc:sldMkLst>
        <pc:spChg chg="mod">
          <ac:chgData name="Andrea Burns" userId="txi2ZTPmXA7XtlU2Tp5y1Cny1M5yACZ2wo0Q9+uG/RY=" providerId="None" clId="Web-{C0A2AA6C-C19E-423D-AAC5-FF5F2126097F}" dt="2022-10-03T14:43:00.952" v="74" actId="20577"/>
          <ac:spMkLst>
            <pc:docMk/>
            <pc:sldMk cId="380039086" sldId="262"/>
            <ac:spMk id="3" creationId="{6FBB7558-38CE-D8F0-8F23-41BF61066AA3}"/>
          </ac:spMkLst>
        </pc:spChg>
      </pc:sldChg>
      <pc:sldChg chg="modSp">
        <pc:chgData name="Andrea Burns" userId="txi2ZTPmXA7XtlU2Tp5y1Cny1M5yACZ2wo0Q9+uG/RY=" providerId="None" clId="Web-{C0A2AA6C-C19E-423D-AAC5-FF5F2126097F}" dt="2022-10-03T14:43:22.781" v="82" actId="20577"/>
        <pc:sldMkLst>
          <pc:docMk/>
          <pc:sldMk cId="65621494" sldId="263"/>
        </pc:sldMkLst>
        <pc:spChg chg="mod">
          <ac:chgData name="Andrea Burns" userId="txi2ZTPmXA7XtlU2Tp5y1Cny1M5yACZ2wo0Q9+uG/RY=" providerId="None" clId="Web-{C0A2AA6C-C19E-423D-AAC5-FF5F2126097F}" dt="2022-10-03T14:43:11.796" v="78" actId="1076"/>
          <ac:spMkLst>
            <pc:docMk/>
            <pc:sldMk cId="65621494" sldId="263"/>
            <ac:spMk id="4" creationId="{2E204FB1-FE93-5389-C48C-D0F14D12BD10}"/>
          </ac:spMkLst>
        </pc:spChg>
        <pc:spChg chg="mod">
          <ac:chgData name="Andrea Burns" userId="txi2ZTPmXA7XtlU2Tp5y1Cny1M5yACZ2wo0Q9+uG/RY=" providerId="None" clId="Web-{C0A2AA6C-C19E-423D-AAC5-FF5F2126097F}" dt="2022-10-03T14:43:22.781" v="82" actId="20577"/>
          <ac:spMkLst>
            <pc:docMk/>
            <pc:sldMk cId="65621494" sldId="263"/>
            <ac:spMk id="45" creationId="{EF4B0C29-19F0-6529-FD6C-D269659D9097}"/>
          </ac:spMkLst>
        </pc:spChg>
      </pc:sldChg>
      <pc:sldChg chg="modSp">
        <pc:chgData name="Andrea Burns" userId="txi2ZTPmXA7XtlU2Tp5y1Cny1M5yACZ2wo0Q9+uG/RY=" providerId="None" clId="Web-{C0A2AA6C-C19E-423D-AAC5-FF5F2126097F}" dt="2022-10-03T14:43:46.610" v="86" actId="20577"/>
        <pc:sldMkLst>
          <pc:docMk/>
          <pc:sldMk cId="1713847322" sldId="264"/>
        </pc:sldMkLst>
        <pc:spChg chg="mod">
          <ac:chgData name="Andrea Burns" userId="txi2ZTPmXA7XtlU2Tp5y1Cny1M5yACZ2wo0Q9+uG/RY=" providerId="None" clId="Web-{C0A2AA6C-C19E-423D-AAC5-FF5F2126097F}" dt="2022-10-03T14:43:46.610" v="86" actId="20577"/>
          <ac:spMkLst>
            <pc:docMk/>
            <pc:sldMk cId="1713847322" sldId="264"/>
            <ac:spMk id="49" creationId="{C2214CE5-5EC3-70EE-07BC-7ECC61BC9E90}"/>
          </ac:spMkLst>
        </pc:spChg>
        <pc:spChg chg="mod">
          <ac:chgData name="Andrea Burns" userId="txi2ZTPmXA7XtlU2Tp5y1Cny1M5yACZ2wo0Q9+uG/RY=" providerId="None" clId="Web-{C0A2AA6C-C19E-423D-AAC5-FF5F2126097F}" dt="2022-10-03T14:43:38.500" v="85" actId="20577"/>
          <ac:spMkLst>
            <pc:docMk/>
            <pc:sldMk cId="1713847322" sldId="264"/>
            <ac:spMk id="51" creationId="{549FDF9D-95C2-AE18-174B-606D4307FC16}"/>
          </ac:spMkLst>
        </pc:spChg>
      </pc:sldChg>
      <pc:sldChg chg="modSp">
        <pc:chgData name="Andrea Burns" userId="txi2ZTPmXA7XtlU2Tp5y1Cny1M5yACZ2wo0Q9+uG/RY=" providerId="None" clId="Web-{C0A2AA6C-C19E-423D-AAC5-FF5F2126097F}" dt="2022-10-03T14:44:09.813" v="91"/>
        <pc:sldMkLst>
          <pc:docMk/>
          <pc:sldMk cId="3419422941" sldId="265"/>
        </pc:sldMkLst>
        <pc:spChg chg="mod">
          <ac:chgData name="Andrea Burns" userId="txi2ZTPmXA7XtlU2Tp5y1Cny1M5yACZ2wo0Q9+uG/RY=" providerId="None" clId="Web-{C0A2AA6C-C19E-423D-AAC5-FF5F2126097F}" dt="2022-10-03T14:43:58.079" v="87" actId="20577"/>
          <ac:spMkLst>
            <pc:docMk/>
            <pc:sldMk cId="3419422941" sldId="265"/>
            <ac:spMk id="3" creationId="{63B2E450-66E3-DEBB-4FD9-2A0E0117EE46}"/>
          </ac:spMkLst>
        </pc:spChg>
        <pc:spChg chg="mod">
          <ac:chgData name="Andrea Burns" userId="txi2ZTPmXA7XtlU2Tp5y1Cny1M5yACZ2wo0Q9+uG/RY=" providerId="None" clId="Web-{C0A2AA6C-C19E-423D-AAC5-FF5F2126097F}" dt="2022-10-03T14:44:05.360" v="90" actId="1076"/>
          <ac:spMkLst>
            <pc:docMk/>
            <pc:sldMk cId="3419422941" sldId="265"/>
            <ac:spMk id="5" creationId="{808B9E8C-F007-11EB-D15D-405070416E39}"/>
          </ac:spMkLst>
        </pc:spChg>
        <pc:cxnChg chg="mod">
          <ac:chgData name="Andrea Burns" userId="txi2ZTPmXA7XtlU2Tp5y1Cny1M5yACZ2wo0Q9+uG/RY=" providerId="None" clId="Web-{C0A2AA6C-C19E-423D-AAC5-FF5F2126097F}" dt="2022-10-03T14:44:09.813" v="91"/>
          <ac:cxnSpMkLst>
            <pc:docMk/>
            <pc:sldMk cId="3419422941" sldId="265"/>
            <ac:cxnSpMk id="4" creationId="{FEA542B5-397A-2FFF-968B-410530E54C28}"/>
          </ac:cxnSpMkLst>
        </pc:cxnChg>
      </pc:sldChg>
      <pc:sldChg chg="modSp">
        <pc:chgData name="Andrea Burns" userId="txi2ZTPmXA7XtlU2Tp5y1Cny1M5yACZ2wo0Q9+uG/RY=" providerId="None" clId="Web-{C0A2AA6C-C19E-423D-AAC5-FF5F2126097F}" dt="2022-10-03T14:44:49.361" v="98" actId="20577"/>
        <pc:sldMkLst>
          <pc:docMk/>
          <pc:sldMk cId="4177643602" sldId="266"/>
        </pc:sldMkLst>
        <pc:spChg chg="mod">
          <ac:chgData name="Andrea Burns" userId="txi2ZTPmXA7XtlU2Tp5y1Cny1M5yACZ2wo0Q9+uG/RY=" providerId="None" clId="Web-{C0A2AA6C-C19E-423D-AAC5-FF5F2126097F}" dt="2022-10-03T14:44:17.392" v="92" actId="20577"/>
          <ac:spMkLst>
            <pc:docMk/>
            <pc:sldMk cId="4177643602" sldId="266"/>
            <ac:spMk id="2" creationId="{DC2C37BB-8593-D368-F40B-664123FA0EEB}"/>
          </ac:spMkLst>
        </pc:spChg>
        <pc:spChg chg="mod">
          <ac:chgData name="Andrea Burns" userId="txi2ZTPmXA7XtlU2Tp5y1Cny1M5yACZ2wo0Q9+uG/RY=" providerId="None" clId="Web-{C0A2AA6C-C19E-423D-AAC5-FF5F2126097F}" dt="2022-10-03T14:44:24.954" v="94" actId="20577"/>
          <ac:spMkLst>
            <pc:docMk/>
            <pc:sldMk cId="4177643602" sldId="266"/>
            <ac:spMk id="4" creationId="{C7086ED4-5AA0-156D-D467-B2DFF4886429}"/>
          </ac:spMkLst>
        </pc:spChg>
        <pc:spChg chg="mod">
          <ac:chgData name="Andrea Burns" userId="txi2ZTPmXA7XtlU2Tp5y1Cny1M5yACZ2wo0Q9+uG/RY=" providerId="None" clId="Web-{C0A2AA6C-C19E-423D-AAC5-FF5F2126097F}" dt="2022-10-03T14:44:32.298" v="96" actId="20577"/>
          <ac:spMkLst>
            <pc:docMk/>
            <pc:sldMk cId="4177643602" sldId="266"/>
            <ac:spMk id="5" creationId="{835E03CE-D386-DC54-BBC2-5403A418BB17}"/>
          </ac:spMkLst>
        </pc:spChg>
        <pc:spChg chg="mod">
          <ac:chgData name="Andrea Burns" userId="txi2ZTPmXA7XtlU2Tp5y1Cny1M5yACZ2wo0Q9+uG/RY=" providerId="None" clId="Web-{C0A2AA6C-C19E-423D-AAC5-FF5F2126097F}" dt="2022-10-03T14:44:49.361" v="98" actId="20577"/>
          <ac:spMkLst>
            <pc:docMk/>
            <pc:sldMk cId="4177643602" sldId="266"/>
            <ac:spMk id="6" creationId="{2AE12421-C7CA-33FA-C4DE-59A1F7BB2E9D}"/>
          </ac:spMkLst>
        </pc:spChg>
        <pc:spChg chg="mod">
          <ac:chgData name="Andrea Burns" userId="txi2ZTPmXA7XtlU2Tp5y1Cny1M5yACZ2wo0Q9+uG/RY=" providerId="None" clId="Web-{C0A2AA6C-C19E-423D-AAC5-FF5F2126097F}" dt="2022-10-03T14:44:28.236" v="95" actId="20577"/>
          <ac:spMkLst>
            <pc:docMk/>
            <pc:sldMk cId="4177643602" sldId="266"/>
            <ac:spMk id="8" creationId="{5041A5CF-40AA-DF84-DA59-97F298843C55}"/>
          </ac:spMkLst>
        </pc:spChg>
        <pc:spChg chg="mod">
          <ac:chgData name="Andrea Burns" userId="txi2ZTPmXA7XtlU2Tp5y1Cny1M5yACZ2wo0Q9+uG/RY=" providerId="None" clId="Web-{C0A2AA6C-C19E-423D-AAC5-FF5F2126097F}" dt="2022-10-03T14:44:21.032" v="93" actId="20577"/>
          <ac:spMkLst>
            <pc:docMk/>
            <pc:sldMk cId="4177643602" sldId="266"/>
            <ac:spMk id="10" creationId="{F291E15D-9979-A7AD-DC49-216867911CDE}"/>
          </ac:spMkLst>
        </pc:spChg>
      </pc:sldChg>
      <pc:sldChg chg="modSp">
        <pc:chgData name="Andrea Burns" userId="txi2ZTPmXA7XtlU2Tp5y1Cny1M5yACZ2wo0Q9+uG/RY=" providerId="None" clId="Web-{C0A2AA6C-C19E-423D-AAC5-FF5F2126097F}" dt="2022-10-03T14:44:59.267" v="99" actId="20577"/>
        <pc:sldMkLst>
          <pc:docMk/>
          <pc:sldMk cId="1888793006" sldId="267"/>
        </pc:sldMkLst>
        <pc:spChg chg="mod">
          <ac:chgData name="Andrea Burns" userId="txi2ZTPmXA7XtlU2Tp5y1Cny1M5yACZ2wo0Q9+uG/RY=" providerId="None" clId="Web-{C0A2AA6C-C19E-423D-AAC5-FF5F2126097F}" dt="2022-10-03T14:44:59.267" v="99" actId="20577"/>
          <ac:spMkLst>
            <pc:docMk/>
            <pc:sldMk cId="1888793006" sldId="267"/>
            <ac:spMk id="3" creationId="{1880B595-D7AD-5896-9A4C-8A0BFCDCC4E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55FE6-9F8F-4CCA-9AC6-468E9B1B6226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514342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814763"/>
            <a:ext cx="5486400" cy="48148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B24D9-1063-49BA-82E3-4CD2ED143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8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forcefeedback@lionsclubs.or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dirty="0">
                <a:latin typeface="가는안상수체" panose="02010504000101010101" pitchFamily="2" charset="-127"/>
                <a:ea typeface="가는안상수체" panose="02010504000101010101" pitchFamily="2" charset="-127"/>
              </a:rPr>
              <a:t>안녕하세요. 오늘은 라이온과 레오를 위한 디지털 </a:t>
            </a:r>
            <a:r>
              <a:rPr lang="ko-KR" altLang="en-US" dirty="0">
                <a:latin typeface="가는안상수체" panose="02010504000101010101" pitchFamily="2" charset="-127"/>
                <a:ea typeface="가는안상수체" panose="02010504000101010101" pitchFamily="2" charset="-127"/>
              </a:rPr>
              <a:t>서비스</a:t>
            </a:r>
            <a:r>
              <a:rPr lang="ko-KR" dirty="0">
                <a:latin typeface="가는안상수체" panose="02010504000101010101" pitchFamily="2" charset="-127"/>
                <a:ea typeface="가는안상수체" panose="02010504000101010101" pitchFamily="2" charset="-127"/>
              </a:rPr>
              <a:t> 현황을 알려드리고자 합니다.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가는안상수체" panose="02010504000101010101" pitchFamily="2" charset="-127"/>
              <a:ea typeface="가는안상수체" panose="02010504000101010101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dirty="0">
                <a:latin typeface="가는안상수체" panose="02010504000101010101" pitchFamily="2" charset="-127"/>
                <a:ea typeface="가는안상수체" panose="02010504000101010101" pitchFamily="2" charset="-127"/>
              </a:rPr>
              <a:t>이 프레젠테이션은 국제협회/국제재단</a:t>
            </a:r>
            <a:r>
              <a:rPr lang="ko-KR" altLang="en-US" dirty="0">
                <a:latin typeface="가는안상수체" panose="02010504000101010101" pitchFamily="2" charset="-127"/>
                <a:ea typeface="가는안상수체" panose="02010504000101010101" pitchFamily="2" charset="-127"/>
              </a:rPr>
              <a:t>이 제공한 자료입니다</a:t>
            </a:r>
            <a:r>
              <a:rPr lang="en-US" altLang="ko-KR" dirty="0">
                <a:latin typeface="가는안상수체" panose="02010504000101010101" pitchFamily="2" charset="-127"/>
                <a:ea typeface="가는안상수체" panose="02010504000101010101" pitchFamily="2" charset="-127"/>
              </a:rPr>
              <a:t>. </a:t>
            </a:r>
            <a:r>
              <a:rPr lang="ko-KR" dirty="0">
                <a:latin typeface="가는안상수체" panose="02010504000101010101" pitchFamily="2" charset="-127"/>
                <a:ea typeface="가는안상수체" panose="02010504000101010101" pitchFamily="2" charset="-127"/>
              </a:rPr>
              <a:t>궁금한 점은 </a:t>
            </a:r>
            <a:r>
              <a:rPr lang="ko-KR" dirty="0" err="1">
                <a:latin typeface="가는안상수체" panose="02010504000101010101" pitchFamily="2" charset="-127"/>
                <a:ea typeface="가는안상수체" panose="02010504000101010101" pitchFamily="2" charset="-127"/>
                <a:hlinkClick r:id="rId3"/>
              </a:rPr>
              <a:t>Salesforcefeedback@lionsclubs.org</a:t>
            </a:r>
            <a:r>
              <a:rPr lang="ko-KR" dirty="0" err="1">
                <a:latin typeface="가는안상수체" panose="02010504000101010101" pitchFamily="2" charset="-127"/>
                <a:ea typeface="가는안상수체" panose="02010504000101010101" pitchFamily="2" charset="-127"/>
              </a:rPr>
              <a:t>로</a:t>
            </a:r>
            <a:r>
              <a:rPr lang="ko-KR" dirty="0">
                <a:latin typeface="가는안상수체" panose="02010504000101010101" pitchFamily="2" charset="-127"/>
                <a:ea typeface="가는안상수체" panose="02010504000101010101" pitchFamily="2" charset="-127"/>
              </a:rPr>
              <a:t> 문의하시기 바랍니다.</a:t>
            </a:r>
            <a:r>
              <a:rPr lang="ko-KR" b="0" i="0" u="sng" dirty="0">
                <a:solidFill>
                  <a:srgbClr val="0563C1"/>
                </a:solidFill>
                <a:latin typeface="가는안상수체" panose="02010504000101010101" pitchFamily="2" charset="-127"/>
                <a:ea typeface="가는안상수체" panose="02010504000101010101" pitchFamily="2" charset="-127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sng" dirty="0">
              <a:solidFill>
                <a:srgbClr val="0563C1"/>
              </a:solidFill>
              <a:effectLst/>
              <a:latin typeface="가는안상수체" panose="02010504000101010101" pitchFamily="2" charset="-127"/>
              <a:ea typeface="가는안상수체" panose="02010504000101010101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u="none" dirty="0">
                <a:solidFill>
                  <a:srgbClr val="0563C1"/>
                </a:solidFill>
                <a:latin typeface="가는안상수체" panose="02010504000101010101" pitchFamily="2" charset="-127"/>
                <a:ea typeface="가는안상수체" panose="02010504000101010101" pitchFamily="2" charset="-127"/>
              </a:rPr>
              <a:t>이것은 </a:t>
            </a:r>
            <a:r>
              <a:rPr lang="ko-KR" b="0" i="0" u="none" dirty="0">
                <a:solidFill>
                  <a:srgbClr val="0563C1"/>
                </a:solidFill>
                <a:latin typeface="가는안상수체" panose="02010504000101010101" pitchFamily="2" charset="-127"/>
                <a:ea typeface="가는안상수체" panose="02010504000101010101" pitchFamily="2" charset="-127"/>
              </a:rPr>
              <a:t>우리 모두를 위한 여정입니다. 여러분의 질문을 적극 권장합니다!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B24D9-1063-49BA-82E3-4CD2ED143F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99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그렇다면 </a:t>
            </a:r>
            <a:r>
              <a:rPr lang="ko-KR" altLang="en-US" dirty="0"/>
              <a:t>우리가 </a:t>
            </a:r>
            <a:r>
              <a:rPr lang="ko-KR" dirty="0"/>
              <a:t>어떻게 전환</a:t>
            </a:r>
            <a:r>
              <a:rPr lang="ko-KR" altLang="en-US" dirty="0"/>
              <a:t>할 수 있을</a:t>
            </a:r>
            <a:r>
              <a:rPr lang="ko-KR" dirty="0"/>
              <a:t>까요?  어떻게 공동</a:t>
            </a:r>
            <a:r>
              <a:rPr lang="ko-KR" altLang="en-US" dirty="0"/>
              <a:t>의</a:t>
            </a:r>
            <a:r>
              <a:rPr lang="ko-KR" dirty="0"/>
              <a:t> 목표에 도달할 수 있을까요?  </a:t>
            </a:r>
            <a:r>
              <a:rPr lang="ko-KR" altLang="en-US" dirty="0"/>
              <a:t>정답은 이 변화를 위해 함께 노력하는 것입니다</a:t>
            </a:r>
            <a:r>
              <a:rPr lang="en-US" altLang="ko-KR" dirty="0"/>
              <a:t>.</a:t>
            </a:r>
            <a:endParaRPr lang="ko-KR" dirty="0"/>
          </a:p>
          <a:p>
            <a:endParaRPr lang="en-US" dirty="0"/>
          </a:p>
          <a:p>
            <a:r>
              <a:rPr lang="ko-KR" dirty="0"/>
              <a:t>여러분의 참여가 대단히 중요합니다. </a:t>
            </a:r>
            <a:r>
              <a:rPr lang="ko-KR" dirty="0" err="1"/>
              <a:t>그러</a:t>
            </a:r>
            <a:r>
              <a:rPr lang="ko-KR" altLang="en-US" dirty="0" err="1"/>
              <a:t>다면</a:t>
            </a:r>
            <a:r>
              <a:rPr lang="en-US" altLang="ko-KR" dirty="0"/>
              <a:t>,</a:t>
            </a:r>
            <a:r>
              <a:rPr lang="ko-KR" dirty="0"/>
              <a:t> 여러분의 </a:t>
            </a:r>
            <a:r>
              <a:rPr lang="ko-KR" altLang="en-US" dirty="0"/>
              <a:t>의견이 전달되도록</a:t>
            </a:r>
            <a:r>
              <a:rPr lang="ko-KR" dirty="0"/>
              <a:t> </a:t>
            </a:r>
            <a:r>
              <a:rPr lang="ko-KR" altLang="en-US" dirty="0"/>
              <a:t>어떻게 </a:t>
            </a:r>
            <a:r>
              <a:rPr lang="ko-KR" dirty="0"/>
              <a:t>참여할 수 있을까요?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B24D9-1063-49BA-82E3-4CD2ED143F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7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여러분의 의견을 공유하고 계속 참여하는 것이 중요합니다!</a:t>
            </a:r>
          </a:p>
          <a:p>
            <a:endParaRPr lang="en-US" dirty="0"/>
          </a:p>
          <a:p>
            <a:r>
              <a:rPr lang="ko-KR" dirty="0"/>
              <a:t>QR 코드를 통해 테크놀로지 사용 설문 조사에 참여하십시오. 설문 조사는 회원에서 지도자까지 모든 수준에서 우리의 사명을 돕</a:t>
            </a:r>
            <a:r>
              <a:rPr lang="ko-KR" altLang="en-US" dirty="0"/>
              <a:t>는 일에 </a:t>
            </a:r>
            <a:r>
              <a:rPr lang="ko-KR" dirty="0"/>
              <a:t>여러분이 모든 유형의 테크놀로지를 어떻게 사용하는지를 묻습니다.</a:t>
            </a:r>
          </a:p>
          <a:p>
            <a:endParaRPr lang="en-US" dirty="0"/>
          </a:p>
          <a:p>
            <a:r>
              <a:rPr lang="ko-KR" dirty="0"/>
              <a:t>설문 조사가 끝나면 </a:t>
            </a:r>
            <a:r>
              <a:rPr lang="ko-KR" altLang="en-US" dirty="0"/>
              <a:t>최신 </a:t>
            </a:r>
            <a:r>
              <a:rPr lang="ko-KR" dirty="0"/>
              <a:t>정보 </a:t>
            </a:r>
            <a:r>
              <a:rPr lang="ko-KR" altLang="en-US" dirty="0"/>
              <a:t>수신에 동의</a:t>
            </a:r>
            <a:r>
              <a:rPr lang="ko-KR" dirty="0"/>
              <a:t>하거나 포커스 그룹 및 테스트 팀에 참여할 수 있습니다.</a:t>
            </a:r>
          </a:p>
          <a:p>
            <a:endParaRPr lang="en-US" dirty="0"/>
          </a:p>
          <a:p>
            <a:r>
              <a:rPr lang="ko-KR" dirty="0"/>
              <a:t>여러분에게 적합한 솔루션을 개발하려면 여러분의 참여가 필요합니다.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B24D9-1063-49BA-82E3-4CD2ED143F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84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B24D9-1063-49BA-82E3-4CD2ED143F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5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현재의 상황을 검토하며 시작하겠습니다.</a:t>
            </a:r>
          </a:p>
          <a:p>
            <a:endParaRPr lang="en-US" dirty="0"/>
          </a:p>
          <a:p>
            <a:r>
              <a:rPr lang="ko-KR" i="1" dirty="0"/>
              <a:t>[실시간 프레젠테이션이라면 청중 4-5명의 의견을 물어보십시오]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B24D9-1063-49BA-82E3-4CD2ED143F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35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라이온 계정에 대해 생각해 보겠습니다. </a:t>
            </a:r>
            <a:r>
              <a:rPr lang="ko-KR" altLang="en-US" dirty="0"/>
              <a:t>라이온 계정은 </a:t>
            </a:r>
            <a:r>
              <a:rPr lang="ko-KR" dirty="0"/>
              <a:t>여러분이 </a:t>
            </a:r>
            <a:r>
              <a:rPr lang="ko-KR" altLang="en-US" dirty="0"/>
              <a:t>이끌고</a:t>
            </a:r>
            <a:r>
              <a:rPr lang="ko-KR" dirty="0"/>
              <a:t> 봉사하는 데 필요한 모든 정보에 접속할 수 있는 </a:t>
            </a:r>
            <a:r>
              <a:rPr lang="ko-KR" altLang="en-US" dirty="0"/>
              <a:t>단일 계정</a:t>
            </a:r>
            <a:r>
              <a:rPr lang="ko-KR" dirty="0"/>
              <a:t>입니다.</a:t>
            </a:r>
          </a:p>
          <a:p>
            <a:r>
              <a:rPr lang="ko-KR" dirty="0"/>
              <a:t>그런데 정말 그럴까요?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B24D9-1063-49BA-82E3-4CD2ED143F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33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실제로는 5개의 각기 다른 앱이 존재하며, 각 앱은 고유의 형태와 느낌, 사용법</a:t>
            </a:r>
            <a:r>
              <a:rPr lang="ko-KR" altLang="en-US" dirty="0"/>
              <a:t>을 가지고 있으며</a:t>
            </a:r>
            <a:r>
              <a:rPr lang="en-US" altLang="ko-KR" dirty="0"/>
              <a:t>,</a:t>
            </a:r>
            <a:r>
              <a:rPr lang="ko-KR" dirty="0"/>
              <a:t> </a:t>
            </a:r>
            <a:r>
              <a:rPr lang="ko-KR" altLang="en-US" dirty="0"/>
              <a:t>서로 다른 </a:t>
            </a:r>
            <a:r>
              <a:rPr lang="ko-KR" dirty="0"/>
              <a:t>사용자 경험을 </a:t>
            </a:r>
            <a:r>
              <a:rPr lang="ko-KR" altLang="en-US" dirty="0"/>
              <a:t>제공합니다</a:t>
            </a:r>
            <a:r>
              <a:rPr lang="ko-KR" dirty="0"/>
              <a:t>.  </a:t>
            </a:r>
          </a:p>
          <a:p>
            <a:endParaRPr lang="en-US" dirty="0"/>
          </a:p>
          <a:p>
            <a:r>
              <a:rPr lang="ko-KR" altLang="en-US" dirty="0"/>
              <a:t>이 말은</a:t>
            </a:r>
            <a:r>
              <a:rPr lang="ko-KR" dirty="0"/>
              <a:t> 여러 </a:t>
            </a:r>
            <a:r>
              <a:rPr lang="ko-KR" altLang="en-US" dirty="0"/>
              <a:t>가지 기능을</a:t>
            </a:r>
            <a:r>
              <a:rPr lang="ko-KR" dirty="0"/>
              <a:t> 익혀야 하고, </a:t>
            </a:r>
            <a:r>
              <a:rPr lang="ko-KR" altLang="en-US" dirty="0"/>
              <a:t>목표한 바를</a:t>
            </a:r>
            <a:r>
              <a:rPr lang="ko-KR" dirty="0"/>
              <a:t> 수행할 방법을 여러 곳에서 찾</a:t>
            </a:r>
            <a:r>
              <a:rPr lang="ko-KR" altLang="en-US" dirty="0"/>
              <a:t>아야 한다</a:t>
            </a:r>
            <a:r>
              <a:rPr lang="ko-KR" dirty="0"/>
              <a:t>는 의미</a:t>
            </a:r>
            <a:r>
              <a:rPr lang="ko-KR" altLang="en-US" dirty="0"/>
              <a:t>가 됩</a:t>
            </a:r>
            <a:r>
              <a:rPr lang="ko-KR" dirty="0"/>
              <a:t>니다.  </a:t>
            </a:r>
          </a:p>
          <a:p>
            <a:endParaRPr lang="en-US" dirty="0"/>
          </a:p>
          <a:p>
            <a:r>
              <a:rPr lang="ko-KR" dirty="0"/>
              <a:t>나아가</a:t>
            </a:r>
            <a:r>
              <a:rPr lang="en-US" altLang="ko-KR" dirty="0"/>
              <a:t>, </a:t>
            </a:r>
            <a:r>
              <a:rPr lang="ko-KR" altLang="en-US" dirty="0"/>
              <a:t>각기 다른 데이터를 보관하는 </a:t>
            </a:r>
            <a:r>
              <a:rPr lang="ko-KR" dirty="0"/>
              <a:t>여러 곳의 독립적인 데이터베이스에 의존</a:t>
            </a:r>
            <a:r>
              <a:rPr lang="ko-KR" altLang="en-US" dirty="0"/>
              <a:t>하게 됩니다</a:t>
            </a:r>
            <a:r>
              <a:rPr lang="en-US" altLang="ko-KR" dirty="0"/>
              <a:t>.</a:t>
            </a:r>
            <a:endParaRPr lang="ko-KR" dirty="0"/>
          </a:p>
          <a:p>
            <a:endParaRPr lang="en-US" dirty="0"/>
          </a:p>
          <a:p>
            <a:r>
              <a:rPr lang="ko-KR" altLang="en-US" dirty="0"/>
              <a:t>여러 곳의 </a:t>
            </a:r>
            <a:r>
              <a:rPr lang="ko-KR" dirty="0"/>
              <a:t>데이터</a:t>
            </a:r>
            <a:r>
              <a:rPr lang="en-US" altLang="ko-KR" dirty="0"/>
              <a:t> </a:t>
            </a:r>
            <a:r>
              <a:rPr lang="ko-KR" altLang="en-US" dirty="0"/>
              <a:t>보관소를 운영하면</a:t>
            </a:r>
            <a:r>
              <a:rPr lang="ko-KR" dirty="0"/>
              <a:t> </a:t>
            </a:r>
            <a:r>
              <a:rPr lang="ko-KR" altLang="en-US" dirty="0"/>
              <a:t>여러분이 필요로 하는</a:t>
            </a:r>
            <a:r>
              <a:rPr lang="ko-KR" dirty="0"/>
              <a:t> 데이터의 적절하고 적법한 접속에 대한 보호 및 관리 면에서 상당히 </a:t>
            </a:r>
            <a:r>
              <a:rPr lang="ko-KR" dirty="0" err="1"/>
              <a:t>복잡해집니다</a:t>
            </a:r>
            <a:r>
              <a:rPr lang="ko-KR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B24D9-1063-49BA-82E3-4CD2ED143F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24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현재의 디지털 </a:t>
            </a:r>
            <a:r>
              <a:rPr lang="ko-KR" altLang="en-US" dirty="0"/>
              <a:t>서비스도 </a:t>
            </a:r>
            <a:r>
              <a:rPr lang="ko-KR" altLang="ko-KR" dirty="0"/>
              <a:t>여러 기능이 ‘라이온 </a:t>
            </a:r>
            <a:r>
              <a:rPr lang="ko-KR" altLang="ko-KR" dirty="0" err="1"/>
              <a:t>계정’과</a:t>
            </a:r>
            <a:r>
              <a:rPr lang="ko-KR" altLang="ko-KR" dirty="0"/>
              <a:t> 완전히 분리되어 있습니다. </a:t>
            </a:r>
            <a:r>
              <a:rPr lang="ko-KR" dirty="0"/>
              <a:t>회원서비스센터</a:t>
            </a:r>
            <a:r>
              <a:rPr lang="ko-KR" altLang="en-US" dirty="0"/>
              <a:t>에</a:t>
            </a:r>
            <a:r>
              <a:rPr lang="ko-KR" dirty="0"/>
              <a:t> 도움</a:t>
            </a:r>
            <a:r>
              <a:rPr lang="ko-KR" altLang="en-US" dirty="0"/>
              <a:t>을</a:t>
            </a:r>
            <a:r>
              <a:rPr lang="ko-KR" dirty="0"/>
              <a:t> </a:t>
            </a:r>
            <a:r>
              <a:rPr lang="ko-KR" altLang="en-US" dirty="0"/>
              <a:t>요청할 </a:t>
            </a:r>
            <a:r>
              <a:rPr lang="ko-KR" dirty="0"/>
              <a:t>때 </a:t>
            </a:r>
            <a:r>
              <a:rPr lang="ko-KR" altLang="ko-KR" dirty="0"/>
              <a:t>회원서비스센터</a:t>
            </a:r>
            <a:r>
              <a:rPr lang="ko-KR" altLang="en-US" dirty="0"/>
              <a:t>는 </a:t>
            </a:r>
            <a:r>
              <a:rPr lang="ko-KR" dirty="0"/>
              <a:t>통합 데이터</a:t>
            </a:r>
            <a:r>
              <a:rPr lang="ko-KR" altLang="en-US" dirty="0"/>
              <a:t>가 없는</a:t>
            </a:r>
            <a:r>
              <a:rPr lang="ko-KR" dirty="0"/>
              <a:t> 독립적인 앱에서 작동합니다.  </a:t>
            </a:r>
          </a:p>
          <a:p>
            <a:endParaRPr lang="en-US" dirty="0"/>
          </a:p>
          <a:p>
            <a:r>
              <a:rPr lang="ko-KR" dirty="0"/>
              <a:t>현재 </a:t>
            </a:r>
            <a:r>
              <a:rPr lang="ko-KR" altLang="en-US" dirty="0"/>
              <a:t>제공되는</a:t>
            </a:r>
            <a:r>
              <a:rPr lang="ko-KR" dirty="0"/>
              <a:t> 기부 정보가 매우 제한적</a:t>
            </a:r>
            <a:r>
              <a:rPr lang="ko-KR" altLang="en-US" dirty="0"/>
              <a:t>이어서</a:t>
            </a:r>
            <a:r>
              <a:rPr lang="ko-KR" dirty="0"/>
              <a:t> 상이나 표창 </a:t>
            </a:r>
            <a:r>
              <a:rPr lang="ko-KR" altLang="en-US" dirty="0"/>
              <a:t>현</a:t>
            </a:r>
            <a:r>
              <a:rPr lang="ko-KR" dirty="0"/>
              <a:t>황</a:t>
            </a:r>
            <a:r>
              <a:rPr lang="ko-KR" altLang="en-US" dirty="0"/>
              <a:t>을 받으려면 </a:t>
            </a:r>
            <a:r>
              <a:rPr lang="ko-KR" dirty="0"/>
              <a:t>재단에 전화하거나 요청해야 하는 경우가 많습니다.</a:t>
            </a:r>
          </a:p>
          <a:p>
            <a:endParaRPr lang="en-US" dirty="0"/>
          </a:p>
          <a:p>
            <a:r>
              <a:rPr lang="ko-KR" dirty="0"/>
              <a:t>표창의 경우, 구하려는 데이터</a:t>
            </a:r>
            <a:r>
              <a:rPr lang="ko-KR" altLang="en-US" dirty="0"/>
              <a:t>가</a:t>
            </a:r>
            <a:r>
              <a:rPr lang="ko-KR" dirty="0"/>
              <a:t> 포함</a:t>
            </a:r>
            <a:r>
              <a:rPr lang="ko-KR" altLang="en-US" dirty="0"/>
              <a:t>된</a:t>
            </a:r>
            <a:r>
              <a:rPr lang="ko-KR" dirty="0"/>
              <a:t> 보고서를 찾는 것이 매우 혼란스러울 수 있으며 보고서가 </a:t>
            </a:r>
            <a:r>
              <a:rPr lang="ko-KR" altLang="en-US" dirty="0"/>
              <a:t>존재하지 않으면 </a:t>
            </a:r>
            <a:r>
              <a:rPr lang="ko-KR" dirty="0"/>
              <a:t>누군가에게 전화로 </a:t>
            </a:r>
            <a:r>
              <a:rPr lang="ko-KR" altLang="en-US" dirty="0"/>
              <a:t>데이터를 </a:t>
            </a:r>
            <a:r>
              <a:rPr lang="ko-KR" dirty="0"/>
              <a:t>요청해야 합니다.  간단한 문의에 대한 답을 얻는 데 오랜 시간이 걸립니다.</a:t>
            </a:r>
          </a:p>
          <a:p>
            <a:endParaRPr lang="en-US" dirty="0"/>
          </a:p>
          <a:p>
            <a:r>
              <a:rPr lang="ko-KR" dirty="0"/>
              <a:t>마지막으로, 여러분의 중요한 봉사를 지원하는 교부금</a:t>
            </a:r>
            <a:r>
              <a:rPr lang="ko-KR" altLang="en-US" dirty="0"/>
              <a:t>의</a:t>
            </a:r>
            <a:r>
              <a:rPr lang="ko-KR" dirty="0"/>
              <a:t> 신청 및 보고와 같은 기능들도 현재 거의 수동으로 진행되고 있어 </a:t>
            </a:r>
            <a:r>
              <a:rPr lang="ko-KR" altLang="en-US" dirty="0"/>
              <a:t>처리에 </a:t>
            </a:r>
            <a:r>
              <a:rPr lang="ko-KR" dirty="0"/>
              <a:t>더 많은 노력과 시간이 소요됩니다.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B24D9-1063-49BA-82E3-4CD2ED143F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98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클럽을 관리하고 지역/지구의 성장과 발전을 지원하며 도움이 필요한 사람들에게 봉사하는 데에는 많은 노력이 필요합니다. 여러 종류의 디지털 </a:t>
            </a:r>
            <a:r>
              <a:rPr lang="ko-KR" altLang="en-US" dirty="0"/>
              <a:t>앱과</a:t>
            </a:r>
            <a:r>
              <a:rPr lang="ko-KR" dirty="0"/>
              <a:t> 데이터 소스</a:t>
            </a:r>
            <a:r>
              <a:rPr lang="ko-KR" altLang="en-US" dirty="0"/>
              <a:t>로 운영되는 </a:t>
            </a:r>
            <a:r>
              <a:rPr lang="ko-KR" altLang="ko-KR" dirty="0"/>
              <a:t>현재</a:t>
            </a:r>
            <a:r>
              <a:rPr lang="ko-KR" altLang="en-US" dirty="0"/>
              <a:t>의 디지털 서비스로 인해 </a:t>
            </a:r>
            <a:r>
              <a:rPr lang="ko-KR" altLang="ko-KR" dirty="0"/>
              <a:t>모든 조직 수준에서 라이온들이 일관성 없고 불만족스러운 경험을 하고 있습니다.</a:t>
            </a:r>
            <a:endParaRPr lang="ko-KR" dirty="0"/>
          </a:p>
          <a:p>
            <a:endParaRPr lang="en-US" dirty="0"/>
          </a:p>
          <a:p>
            <a:r>
              <a:rPr lang="ko-KR" dirty="0"/>
              <a:t>디지털 </a:t>
            </a:r>
            <a:r>
              <a:rPr lang="ko-KR" altLang="en-US" dirty="0"/>
              <a:t>서비스</a:t>
            </a:r>
            <a:r>
              <a:rPr lang="ko-KR" dirty="0"/>
              <a:t>에 대한 </a:t>
            </a:r>
            <a:r>
              <a:rPr lang="ko-KR" altLang="en-US" dirty="0"/>
              <a:t>마지막 </a:t>
            </a:r>
            <a:r>
              <a:rPr lang="ko-KR" dirty="0"/>
              <a:t>대규모 기술 투자 이후</a:t>
            </a:r>
            <a:r>
              <a:rPr lang="ko-KR" altLang="en-US" dirty="0"/>
              <a:t>로 </a:t>
            </a:r>
            <a:r>
              <a:rPr lang="en-US" altLang="ko-KR" dirty="0"/>
              <a:t>5</a:t>
            </a:r>
            <a:r>
              <a:rPr lang="ko-KR" altLang="en-US" dirty="0"/>
              <a:t>년이 지났습니다</a:t>
            </a:r>
            <a:r>
              <a:rPr lang="en-US" altLang="ko-KR" dirty="0"/>
              <a:t>. </a:t>
            </a:r>
            <a:r>
              <a:rPr lang="ko-KR" altLang="en-US" dirty="0"/>
              <a:t>그 동안 </a:t>
            </a:r>
            <a:r>
              <a:rPr lang="ko-KR" dirty="0"/>
              <a:t>테크놀로지는 계속 발전</a:t>
            </a:r>
            <a:r>
              <a:rPr lang="ko-KR" altLang="en-US" dirty="0"/>
              <a:t>해 왔</a:t>
            </a:r>
            <a:r>
              <a:rPr lang="ko-KR" dirty="0"/>
              <a:t>고 심지어 팬데믹 기간 동안 더 급속히 발전했습니다. 여러분의 봉사를 더 적극 지원하려면 우리의 테크놀로지를 발전시켜야 합니다.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B24D9-1063-49BA-82E3-4CD2ED143F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30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dirty="0"/>
              <a:t>테크놀로지의 발전에 대한 필요성은 ‘우리는 어디로 향하고 있는가’</a:t>
            </a:r>
            <a:r>
              <a:rPr lang="en-US" altLang="ko-KR" dirty="0"/>
              <a:t> </a:t>
            </a:r>
            <a:r>
              <a:rPr lang="ko-KR" dirty="0"/>
              <a:t>라는 질문으로 이어집니다.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B24D9-1063-49BA-82E3-4CD2ED143F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09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이전</a:t>
            </a:r>
            <a:r>
              <a:rPr lang="ko-KR" dirty="0"/>
              <a:t> 회기</a:t>
            </a:r>
            <a:r>
              <a:rPr lang="ko-KR" altLang="en-US" dirty="0"/>
              <a:t>에</a:t>
            </a:r>
            <a:r>
              <a:rPr lang="ko-KR" dirty="0"/>
              <a:t> 국제이사회는 </a:t>
            </a:r>
            <a:r>
              <a:rPr lang="ko-KR" dirty="0" err="1"/>
              <a:t>라이온스</a:t>
            </a:r>
            <a:r>
              <a:rPr lang="ko-KR" dirty="0"/>
              <a:t> 앱과 데이터를 하나</a:t>
            </a:r>
            <a:r>
              <a:rPr lang="ko-KR" altLang="en-US" dirty="0"/>
              <a:t>의</a:t>
            </a:r>
            <a:r>
              <a:rPr lang="ko-KR" dirty="0"/>
              <a:t> </a:t>
            </a:r>
            <a:r>
              <a:rPr lang="ko-KR" altLang="en-US" dirty="0"/>
              <a:t>집약적이고 일관된 경험으로 </a:t>
            </a:r>
            <a:r>
              <a:rPr lang="ko-KR" altLang="ko-KR" dirty="0"/>
              <a:t>통합</a:t>
            </a:r>
            <a:r>
              <a:rPr lang="ko-KR" altLang="en-US" dirty="0"/>
              <a:t>함으로써</a:t>
            </a:r>
            <a:r>
              <a:rPr lang="ko-KR" altLang="ko-KR" dirty="0"/>
              <a:t> </a:t>
            </a:r>
            <a:r>
              <a:rPr lang="ko-KR" dirty="0"/>
              <a:t>솔루션을 간소화하</a:t>
            </a:r>
            <a:r>
              <a:rPr lang="ko-KR" altLang="en-US" dirty="0"/>
              <a:t>여 </a:t>
            </a:r>
            <a:r>
              <a:rPr lang="ko-KR" altLang="ko-KR" dirty="0"/>
              <a:t>협회의 디지털 </a:t>
            </a:r>
            <a:r>
              <a:rPr lang="ko-KR" altLang="en-US" dirty="0"/>
              <a:t>서비스를</a:t>
            </a:r>
            <a:r>
              <a:rPr lang="ko-KR" altLang="ko-KR" dirty="0"/>
              <a:t> 현대화</a:t>
            </a:r>
            <a:r>
              <a:rPr lang="ko-KR" altLang="en-US" dirty="0"/>
              <a:t>하기</a:t>
            </a:r>
            <a:r>
              <a:rPr lang="ko-KR" altLang="ko-KR" dirty="0"/>
              <a:t> </a:t>
            </a:r>
            <a:r>
              <a:rPr lang="ko-KR" dirty="0"/>
              <a:t>위한 투자를 승인했습니다.  </a:t>
            </a:r>
          </a:p>
          <a:p>
            <a:endParaRPr lang="en-US" dirty="0"/>
          </a:p>
          <a:p>
            <a:r>
              <a:rPr lang="ko-KR" dirty="0"/>
              <a:t>지난 </a:t>
            </a:r>
            <a:r>
              <a:rPr lang="ko-KR" altLang="en-US" dirty="0"/>
              <a:t>수 개월 간</a:t>
            </a:r>
            <a:r>
              <a:rPr lang="ko-KR" dirty="0"/>
              <a:t> 작업이 진행되어 왔으며 202</a:t>
            </a:r>
            <a:r>
              <a:rPr lang="en-US" altLang="ko-KR" dirty="0"/>
              <a:t>4</a:t>
            </a:r>
            <a:r>
              <a:rPr lang="ko-KR" dirty="0"/>
              <a:t>년 출시를 목표로 작업</a:t>
            </a:r>
            <a:r>
              <a:rPr lang="ko-KR" altLang="en-US" dirty="0"/>
              <a:t>을 계속할 것입니다</a:t>
            </a:r>
            <a:r>
              <a:rPr lang="ko-KR" dirty="0"/>
              <a:t>.</a:t>
            </a:r>
          </a:p>
          <a:p>
            <a:endParaRPr lang="en-US" dirty="0"/>
          </a:p>
          <a:p>
            <a:r>
              <a:rPr lang="ko-KR" altLang="en-US" dirty="0"/>
              <a:t>이번 개편은 </a:t>
            </a:r>
            <a:r>
              <a:rPr lang="ko-KR" dirty="0"/>
              <a:t>누적된 경험</a:t>
            </a:r>
            <a:r>
              <a:rPr lang="ko-KR" altLang="en-US" dirty="0"/>
              <a:t>에서 얻은 교훈</a:t>
            </a:r>
            <a:r>
              <a:rPr lang="ko-KR" dirty="0"/>
              <a:t>, 라이온들의 피드백, 보다 안전한 새 상용 클라우드 기반 소프트웨어의 활용에 따</a:t>
            </a:r>
            <a:r>
              <a:rPr lang="ko-KR" altLang="en-US" dirty="0"/>
              <a:t>른 점진적인 발전입니다</a:t>
            </a:r>
            <a:r>
              <a:rPr lang="en-US" altLang="ko-KR" dirty="0"/>
              <a:t>.</a:t>
            </a:r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B24D9-1063-49BA-82E3-4CD2ED143F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4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51435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이</a:t>
            </a:r>
            <a:r>
              <a:rPr lang="en-US" altLang="ko-KR" dirty="0"/>
              <a:t> </a:t>
            </a:r>
            <a:r>
              <a:rPr lang="ko-KR" altLang="en-US" dirty="0"/>
              <a:t>개편을 통해 우리가 사용하는 기존의 기능과 도구는 하나의 통합된 경험으로 이어집니다</a:t>
            </a:r>
            <a:r>
              <a:rPr lang="en-US" altLang="ko-KR" dirty="0"/>
              <a:t>.  </a:t>
            </a:r>
            <a:r>
              <a:rPr lang="ko-KR" dirty="0"/>
              <a:t>단일 라이온 계정에서 일관된 사용자 인터페이스 접속을 허용하여 컴퓨터, 태블릿 또는 모바일 </a:t>
            </a:r>
            <a:r>
              <a:rPr lang="ko-KR" altLang="en-US" dirty="0"/>
              <a:t>등 모든 기기</a:t>
            </a:r>
            <a:r>
              <a:rPr lang="ko-KR" dirty="0"/>
              <a:t>에서 </a:t>
            </a:r>
            <a:r>
              <a:rPr lang="ko-KR" altLang="en-US" dirty="0"/>
              <a:t>전체</a:t>
            </a:r>
            <a:r>
              <a:rPr lang="ko-KR" dirty="0"/>
              <a:t> 기능을 </a:t>
            </a:r>
            <a:r>
              <a:rPr lang="ko-KR" altLang="en-US" dirty="0"/>
              <a:t>사용할 수 있는 통</a:t>
            </a:r>
            <a:r>
              <a:rPr lang="ko-KR" dirty="0"/>
              <a:t>합된 경험을 제공합니다.  간단히 말씀드리면, 협회는 </a:t>
            </a:r>
            <a:r>
              <a:rPr lang="ko-KR" dirty="0" err="1"/>
              <a:t>MyLion</a:t>
            </a:r>
            <a:r>
              <a:rPr lang="ko-KR" dirty="0"/>
              <a:t>, </a:t>
            </a:r>
            <a:r>
              <a:rPr lang="ko-KR" dirty="0" err="1"/>
              <a:t>MyLCI</a:t>
            </a:r>
            <a:r>
              <a:rPr lang="ko-KR" dirty="0"/>
              <a:t>, </a:t>
            </a:r>
            <a:r>
              <a:rPr lang="ko-KR" dirty="0" err="1"/>
              <a:t>Insights</a:t>
            </a:r>
            <a:r>
              <a:rPr lang="ko-KR" dirty="0"/>
              <a:t> 및 기타 </a:t>
            </a:r>
            <a:r>
              <a:rPr lang="ko-KR" altLang="en-US" dirty="0"/>
              <a:t>서비스와</a:t>
            </a:r>
            <a:r>
              <a:rPr lang="ko-KR" dirty="0"/>
              <a:t> 더불어 현재 </a:t>
            </a:r>
            <a:r>
              <a:rPr lang="ko-KR" altLang="en-US" dirty="0"/>
              <a:t>여러분이 이용하고 계신</a:t>
            </a:r>
            <a:r>
              <a:rPr lang="ko-KR" dirty="0"/>
              <a:t> 기능을 </a:t>
            </a:r>
            <a:r>
              <a:rPr lang="ko-KR" altLang="en-US" dirty="0"/>
              <a:t>집약적이고 </a:t>
            </a:r>
            <a:r>
              <a:rPr lang="ko-KR" dirty="0"/>
              <a:t>일관</a:t>
            </a:r>
            <a:r>
              <a:rPr lang="ko-KR" altLang="en-US" dirty="0"/>
              <a:t>되게 하나로</a:t>
            </a:r>
            <a:r>
              <a:rPr lang="ko-KR" dirty="0"/>
              <a:t> 결합</a:t>
            </a:r>
            <a:r>
              <a:rPr lang="ko-KR" altLang="en-US" dirty="0"/>
              <a:t>하여</a:t>
            </a:r>
            <a:r>
              <a:rPr lang="ko-KR" dirty="0"/>
              <a:t> 단일 플랫폼인 </a:t>
            </a:r>
            <a:r>
              <a:rPr lang="ko-KR" dirty="0" err="1"/>
              <a:t>세일즈포스에</a:t>
            </a:r>
            <a:r>
              <a:rPr lang="ko-KR" dirty="0"/>
              <a:t> </a:t>
            </a:r>
            <a:r>
              <a:rPr lang="ko-KR" altLang="en-US" dirty="0"/>
              <a:t>모두 담을 것입니다</a:t>
            </a:r>
            <a:r>
              <a:rPr lang="en-US" altLang="ko-KR" dirty="0"/>
              <a:t>.</a:t>
            </a:r>
            <a:r>
              <a:rPr lang="ko-KR" dirty="0"/>
              <a:t> </a:t>
            </a:r>
          </a:p>
          <a:p>
            <a:endParaRPr lang="en-US" dirty="0">
              <a:cs typeface="Calibri"/>
            </a:endParaRPr>
          </a:p>
          <a:p>
            <a:r>
              <a:rPr lang="ko-KR" dirty="0" err="1"/>
              <a:t>세일즈포스는</a:t>
            </a:r>
            <a:r>
              <a:rPr lang="ko-KR" dirty="0"/>
              <a:t> 4만여 비영리 </a:t>
            </a:r>
            <a:r>
              <a:rPr lang="ko-KR" altLang="en-US" dirty="0"/>
              <a:t>단체를 </a:t>
            </a:r>
            <a:r>
              <a:rPr lang="ko-KR" dirty="0"/>
              <a:t>포함</a:t>
            </a:r>
            <a:r>
              <a:rPr lang="ko-KR" altLang="en-US" dirty="0"/>
              <a:t>해</a:t>
            </a:r>
            <a:r>
              <a:rPr lang="ko-KR" dirty="0"/>
              <a:t> 15만 곳 이상의 조직에서 </a:t>
            </a:r>
            <a:r>
              <a:rPr lang="ko-KR" altLang="en-US" dirty="0"/>
              <a:t>이</a:t>
            </a:r>
            <a:r>
              <a:rPr lang="ko-KR" dirty="0"/>
              <a:t>용하는 클라우드 솔루션</a:t>
            </a:r>
            <a:r>
              <a:rPr lang="en-US" altLang="ko-KR" dirty="0"/>
              <a:t> </a:t>
            </a:r>
            <a:r>
              <a:rPr lang="ko-KR" altLang="en-US" dirty="0"/>
              <a:t>업계의 선두주자</a:t>
            </a:r>
            <a:r>
              <a:rPr lang="ko-KR" dirty="0"/>
              <a:t>입니다. 우리는 입증된 기술력의</a:t>
            </a:r>
            <a:r>
              <a:rPr lang="en-US" altLang="ko-KR" dirty="0"/>
              <a:t> </a:t>
            </a:r>
            <a:r>
              <a:rPr lang="ko-KR" altLang="en-US" dirty="0"/>
              <a:t>도움</a:t>
            </a:r>
            <a:r>
              <a:rPr lang="ko-KR" dirty="0"/>
              <a:t>을 받</a:t>
            </a:r>
            <a:r>
              <a:rPr lang="ko-KR" altLang="en-US" dirty="0"/>
              <a:t>아</a:t>
            </a:r>
            <a:r>
              <a:rPr lang="ko-KR" dirty="0"/>
              <a:t> 함께 협력</a:t>
            </a:r>
            <a:r>
              <a:rPr lang="ko-KR" altLang="en-US" dirty="0"/>
              <a:t>합니다</a:t>
            </a:r>
            <a:r>
              <a:rPr lang="ko-KR" dirty="0"/>
              <a:t>.</a:t>
            </a:r>
            <a:br>
              <a:rPr lang="en-US" altLang="ko-KR" dirty="0"/>
            </a:br>
            <a:br>
              <a:rPr lang="en-US" altLang="ko-KR" dirty="0"/>
            </a:br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B24D9-1063-49BA-82E3-4CD2ED143F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3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- Image">
            <a:extLst>
              <a:ext uri="{FF2B5EF4-FFF2-40B4-BE49-F238E27FC236}">
                <a16:creationId xmlns:a16="http://schemas.microsoft.com/office/drawing/2014/main" id="{2BE1744E-346C-B51E-AF5D-189C0A704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192000" cy="6858000"/>
          </a:xfrm>
          <a:prstGeom prst="rect">
            <a:avLst/>
          </a:prstGeom>
        </p:spPr>
      </p:pic>
      <p:sp>
        <p:nvSpPr>
          <p:cNvPr id="8" name="Background - Overlay">
            <a:extLst>
              <a:ext uri="{FF2B5EF4-FFF2-40B4-BE49-F238E27FC236}">
                <a16:creationId xmlns:a16="http://schemas.microsoft.com/office/drawing/2014/main" id="{1A79702B-65B7-F059-350F-0BFABF8AC947}"/>
              </a:ext>
            </a:extLst>
          </p:cNvPr>
          <p:cNvSpPr/>
          <p:nvPr userDrawn="1"/>
        </p:nvSpPr>
        <p:spPr>
          <a:xfrm>
            <a:off x="-1270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70C0">
                  <a:lumMod val="36000"/>
                  <a:alpha val="81348"/>
                </a:srgbClr>
              </a:gs>
              <a:gs pos="98000">
                <a:srgbClr val="7030A0">
                  <a:alpha val="66023"/>
                  <a:lumMod val="55844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7F680-2606-2629-7500-FEF22994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700" y="3428999"/>
            <a:ext cx="12204700" cy="1828800"/>
          </a:xfrm>
          <a:noFill/>
        </p:spPr>
        <p:txBody>
          <a:bodyPr anchor="ctr" anchorCtr="0"/>
          <a:lstStyle>
            <a:lvl1pPr>
              <a:defRPr sz="5400">
                <a:solidFill>
                  <a:srgbClr val="F0C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75438-C2EE-72CD-FA3A-1823B2384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87963"/>
            <a:ext cx="10515600" cy="1371600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12158-E238-2C16-EE5F-410F2231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9300B1-B26A-4342-8B09-D9D6550259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D9BAB304-51D5-513E-40C5-C856073EEC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838200"/>
            <a:ext cx="2438402" cy="2378660"/>
          </a:xfrm>
          <a:prstGeom prst="rect">
            <a:avLst/>
          </a:prstGeom>
        </p:spPr>
      </p:pic>
      <p:sp>
        <p:nvSpPr>
          <p:cNvPr id="10" name="Yellow Bar">
            <a:extLst>
              <a:ext uri="{FF2B5EF4-FFF2-40B4-BE49-F238E27FC236}">
                <a16:creationId xmlns:a16="http://schemas.microsoft.com/office/drawing/2014/main" id="{A03F44CD-4DB3-9FEF-6F6F-279BB727EA1B}"/>
              </a:ext>
            </a:extLst>
          </p:cNvPr>
          <p:cNvSpPr/>
          <p:nvPr userDrawn="1"/>
        </p:nvSpPr>
        <p:spPr>
          <a:xfrm>
            <a:off x="5506829" y="3501869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1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A3AB75-E23B-BB56-8646-D987F11CF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" y="-5257"/>
            <a:ext cx="12209417" cy="6866903"/>
          </a:xfrm>
          <a:prstGeom prst="rect">
            <a:avLst/>
          </a:prstGeom>
        </p:spPr>
      </p:pic>
      <p:sp>
        <p:nvSpPr>
          <p:cNvPr id="14" name="Background - Overlay">
            <a:extLst>
              <a:ext uri="{FF2B5EF4-FFF2-40B4-BE49-F238E27FC236}">
                <a16:creationId xmlns:a16="http://schemas.microsoft.com/office/drawing/2014/main" id="{32689B4E-6A85-0A9E-2BA7-15154BBD3E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70C0">
                  <a:lumMod val="36000"/>
                  <a:alpha val="81348"/>
                </a:srgbClr>
              </a:gs>
              <a:gs pos="98000">
                <a:srgbClr val="7030A0">
                  <a:alpha val="66023"/>
                  <a:lumMod val="55844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bg1">
                  <a:alpha val="44000"/>
                </a:schemeClr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0804B-2DC9-38E3-282B-DDB1F8ED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B628F-D10C-CDB8-4C15-719BA61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699C4-2E50-6F15-A7FA-E7B02A8A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9300B1-B26A-4342-8B09-D9D6550259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lionlogo_white.eps">
            <a:extLst>
              <a:ext uri="{FF2B5EF4-FFF2-40B4-BE49-F238E27FC236}">
                <a16:creationId xmlns:a16="http://schemas.microsoft.com/office/drawing/2014/main" id="{69A95E55-2139-7637-03C2-F0AD5CE73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28800"/>
            <a:ext cx="1204464" cy="11749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F17EBB-7FDA-CE5B-2BD4-DB95F91B8807}"/>
              </a:ext>
            </a:extLst>
          </p:cNvPr>
          <p:cNvSpPr/>
          <p:nvPr userDrawn="1"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4461B-7B8D-7955-1852-87040C11D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0363" y="3163444"/>
            <a:ext cx="3932237" cy="1600200"/>
          </a:xfrm>
          <a:noFill/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8706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4BB6-9828-5A73-B86D-D49281DC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500"/>
            <a:ext cx="1219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1D391-381E-7A88-2B88-42857DF58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0D182-9C5F-171D-BA47-E975B2762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5D434-F74B-DDCC-B4DC-95878997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74245-CD22-A337-F821-9629EB9E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65F27261-ACA1-5024-F58F-5B90CBFE1A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09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A0AB1-BF68-9B44-3276-BFF0A8F10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E8715-B6F3-528A-B5EB-D2BDEC9DA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42DB8-5B54-853E-D39A-7DECB702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23D40-D577-A1FA-20D3-8F7C4C48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70E11-818E-B384-2B95-65DFEF50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D2DBDC89-46A9-C744-5485-301845E442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22505" y="5466557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81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993D-AB93-B0B9-F04B-69D2D9B22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57600"/>
            <a:ext cx="12192000" cy="1655762"/>
          </a:xfrm>
        </p:spPr>
        <p:txBody>
          <a:bodyPr anchor="ctr" anchorCtr="1">
            <a:normAutofit/>
          </a:bodyPr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8537B-7DD6-7012-098C-E029509E8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541264"/>
            <a:ext cx="12192000" cy="71983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B4C26-651C-1854-B9C4-DF84F7CB1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D2386-4355-BE84-7163-A9C323DB3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9E03B-385E-51E0-2BE2-AC621B3E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2C86D998-89D6-966C-065F-603370EF9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838200"/>
            <a:ext cx="2438402" cy="2378660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16920E5E-6F94-166F-C767-C167A8519A60}"/>
              </a:ext>
            </a:extLst>
          </p:cNvPr>
          <p:cNvSpPr/>
          <p:nvPr userDrawn="1"/>
        </p:nvSpPr>
        <p:spPr>
          <a:xfrm>
            <a:off x="5506829" y="3501869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2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335B2-6AD5-50AE-0247-9CD46620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157FA-2090-F450-BDBE-B2D7B0BD2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D1B7F-6144-71A6-51FE-F8CFD385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BC006-6094-EF7E-7386-6722C361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CDBE3-69AF-FB2E-66A2-90DB6523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0810D27E-5032-685A-8F22-2AA6F13FF5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82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471F-C99C-59CE-1622-425BA0A2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BF4A-1A04-0AD6-1B3F-CFE125690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CF25-E7D4-45A4-D190-D6FE44677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2F1EA-C134-589E-6A01-596B60EB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5EB6D-D8B8-39B9-D5C0-D8A70C830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09289CF3-195A-05C4-3F2D-450634BEA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3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14A12-2F35-3FD2-9FCB-075D13D63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8AE28-584A-0D1C-7732-65EACA31B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65FD8-5144-22E8-C33E-494923452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3CE42-12B7-761D-9FA6-33350B117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F0653-5D1D-2548-749C-0C76B2837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B7A18-C945-E063-921C-0B0AE68F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4C23E0EE-3C5E-82AE-B7D9-70E262BB7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01C7-18E9-471F-C5F6-78F690F5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DCA76-271D-4173-FDA2-102AF93B4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ADB42-25DE-7D31-DF9D-2E2CCD9C4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0B6B0-22E2-1733-C0C1-E13920527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0394C-06AC-43CC-6ACD-88BA09A5D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0BBA36-0741-E520-1398-D5574D090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7494D6-A518-7D33-AE98-5A9D87199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1C60DF-9B63-32EE-FE49-3D59BC50E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Emblem - White" descr="lionlogo_white.eps">
            <a:extLst>
              <a:ext uri="{FF2B5EF4-FFF2-40B4-BE49-F238E27FC236}">
                <a16:creationId xmlns:a16="http://schemas.microsoft.com/office/drawing/2014/main" id="{E87B99B9-CF57-D8E9-A29D-F5B21C2180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68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C0A6-CCCE-CDD1-642E-7C8FAA232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B12D1-5502-AE8B-80F5-3F449750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0F07C-2536-ED01-38FC-93945DD8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9857C-496C-6049-AB1B-566CB1CB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Emblem - White" descr="lionlogo_white.eps">
            <a:extLst>
              <a:ext uri="{FF2B5EF4-FFF2-40B4-BE49-F238E27FC236}">
                <a16:creationId xmlns:a16="http://schemas.microsoft.com/office/drawing/2014/main" id="{A1156DAE-E0A6-8EB7-FC18-BB9583659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41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enter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C0A6-CCCE-CDD1-642E-7C8FAA23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178" y="1714499"/>
            <a:ext cx="9144000" cy="2286000"/>
          </a:xfrm>
        </p:spPr>
        <p:txBody>
          <a:bodyPr>
            <a:no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B12D1-5502-AE8B-80F5-3F449750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0F07C-2536-ED01-38FC-93945DD8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9857C-496C-6049-AB1B-566CB1CB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Yellow Bar">
            <a:extLst>
              <a:ext uri="{FF2B5EF4-FFF2-40B4-BE49-F238E27FC236}">
                <a16:creationId xmlns:a16="http://schemas.microsoft.com/office/drawing/2014/main" id="{E664DD35-54B2-3B96-2570-B573E47BCDF0}"/>
              </a:ext>
            </a:extLst>
          </p:cNvPr>
          <p:cNvSpPr/>
          <p:nvPr userDrawn="1"/>
        </p:nvSpPr>
        <p:spPr>
          <a:xfrm>
            <a:off x="4366719" y="4343400"/>
            <a:ext cx="3454918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E2D36D7C-276E-2B33-8624-E712BE34D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34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 - Image">
            <a:extLst>
              <a:ext uri="{FF2B5EF4-FFF2-40B4-BE49-F238E27FC236}">
                <a16:creationId xmlns:a16="http://schemas.microsoft.com/office/drawing/2014/main" id="{9E5B5F15-871C-B0CF-EDDE-8CE7893E9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7676EC93-6A3A-38A1-75F8-3C549E8B7C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70C0">
                  <a:lumMod val="36000"/>
                  <a:alpha val="81348"/>
                </a:srgbClr>
              </a:gs>
              <a:gs pos="98000">
                <a:srgbClr val="7030A0">
                  <a:alpha val="66023"/>
                  <a:lumMod val="55844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bg1">
                  <a:alpha val="44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5413E-9265-120C-75BE-6DB8F29B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</p:spPr>
        <p:txBody>
          <a:bodyPr anchor="b"/>
          <a:lstStyle>
            <a:lvl1pPr algn="l">
              <a:defRPr sz="6000">
                <a:solidFill>
                  <a:srgbClr val="F0C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B4D84-AC47-4EAC-164E-EDE8634D4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AFDB9-50CD-2A58-6906-8BC252A8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906EE-6631-7E08-B5FE-83A2CAB7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78DA8-DCD2-D13C-37AC-B043D63FB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4424E3-6D29-45D5-9D8E-75518111B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4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369AD0-99F7-271E-FBFA-C071751EC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B76ED-F3B5-543C-28F2-E012681B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6D130-7646-0DBA-11F9-49FE5315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Emblem - White" descr="lionlogo_white.eps">
            <a:extLst>
              <a:ext uri="{FF2B5EF4-FFF2-40B4-BE49-F238E27FC236}">
                <a16:creationId xmlns:a16="http://schemas.microsoft.com/office/drawing/2014/main" id="{D5E1D12E-BEF3-3379-8234-45D498BD5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63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8310-4D7F-B880-2AFE-415B8CC8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4DF34-DC83-E77D-B495-E5863406B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13F8A-427B-6ED7-C4C5-F4B7B150C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CBB80-3DDE-8CD6-D499-6363B8E89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B9F27-EB81-2157-3A2C-086FC9EB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F6083-8DE3-16DC-8CA2-7004C25F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2EEE927D-91D0-DFEA-4570-8B7D7615D9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15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EC1C1-C056-A5BF-831B-0A391170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A1E9EA-A443-4E5E-8E34-750C44E6A9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B696-E341-4691-4385-B64AD26B1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8E0A1-15F8-AD16-0012-E68D451B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90808-DF5D-7DD6-1D5B-2565A2636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E809C-17E0-EBCC-13C2-33FCD18E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5B95312F-3039-00E3-E094-023BC70AC4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6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C0A6-CCCE-CDD1-642E-7C8FAA232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3778" y="3657600"/>
            <a:ext cx="9144000" cy="2286000"/>
          </a:xfrm>
        </p:spPr>
        <p:txBody>
          <a:bodyPr anchor="t" anchorCtr="1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B12D1-5502-AE8B-80F5-3F449750D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0F07C-2536-ED01-38FC-93945DD88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9857C-496C-6049-AB1B-566CB1CB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ionlogo_white.eps">
            <a:extLst>
              <a:ext uri="{FF2B5EF4-FFF2-40B4-BE49-F238E27FC236}">
                <a16:creationId xmlns:a16="http://schemas.microsoft.com/office/drawing/2014/main" id="{9CC6CA34-E53A-CD39-4007-625FA59A49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28800"/>
            <a:ext cx="1204464" cy="11749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B0338D-BEB4-A8F1-D24E-5675A1F72CB4}"/>
              </a:ext>
            </a:extLst>
          </p:cNvPr>
          <p:cNvSpPr/>
          <p:nvPr userDrawn="1"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38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3D13-E4CC-1B27-2FE4-96E17A35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B0DF4-ECD7-979F-2BFA-088DB6263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43452-DDD9-44D0-FBCE-1AE5148EC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D068F-0FF4-F198-3399-9CD6A0C1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2F2F8-BAEA-EDB0-3A90-9BF3FA21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D0BB153B-A6C2-2FCE-80A8-32CD088FF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4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B0BC3-0EA2-45E3-212E-4B1D695A7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B6942-CABE-E106-C91C-BD9B6F95A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FE5B-93BF-2D0E-27E7-5415B70C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4EB31-2BEC-65FA-5E9B-DC00A55B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3D128-DDF0-0D49-195B-719E26B4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1FEF202E-2430-B451-A1B5-490A79430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2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7832-8818-FD14-DF48-A7C8681B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0818"/>
            <a:ext cx="12192000" cy="1325563"/>
          </a:xfrm>
          <a:gradFill flip="none" rotWithShape="1">
            <a:gsLst>
              <a:gs pos="0">
                <a:srgbClr val="457DC8">
                  <a:lumMod val="72000"/>
                </a:srgbClr>
              </a:gs>
              <a:gs pos="98000">
                <a:srgbClr val="7030A0">
                  <a:alpha val="80000"/>
                </a:srgbClr>
              </a:gs>
            </a:gsLst>
            <a:lin ang="0" scaled="1"/>
            <a:tileRect/>
          </a:gradFill>
        </p:spPr>
        <p:txBody>
          <a:bodyPr lIns="457200" rIns="457200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0DCEB-1061-F7CC-DC72-6E93121F4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7256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2211-31EF-B970-1870-CD505945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7EA1A-54D7-8294-6DE9-CEEAB78F2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C9A99-F77C-48D6-2752-6CCF04B2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D9300B1-B26A-4342-8B09-D9D6550259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Emblem - White" descr="lionlogo_white.eps">
            <a:extLst>
              <a:ext uri="{FF2B5EF4-FFF2-40B4-BE49-F238E27FC236}">
                <a16:creationId xmlns:a16="http://schemas.microsoft.com/office/drawing/2014/main" id="{1AE7D733-5866-9B68-C4E4-D3BC9B81EB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69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FE7E-2DAE-ADC7-CDC0-41A168D87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89331-280D-8C40-B815-1816F2B39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5181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44523-5058-5AD1-3445-5607AC2B7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181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97765-DCC5-7B16-2120-34DF2B45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61C3D-44A7-2072-387E-2780496F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7BA9B-169B-E3C2-B6B7-57E7EA24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Emblem - White" descr="lionlogo_white.eps">
            <a:extLst>
              <a:ext uri="{FF2B5EF4-FFF2-40B4-BE49-F238E27FC236}">
                <a16:creationId xmlns:a16="http://schemas.microsoft.com/office/drawing/2014/main" id="{E94B0B86-3743-5E49-E2FB-B67F40A9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2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3A5E5-3C7F-B1D8-4D1E-C926A34D9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" y="0"/>
            <a:ext cx="1218895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9A0E9-A01D-3568-1214-11EA46C9E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696FB-F3F3-66A7-6A65-C54D4BDAB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381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0B48F-C515-589B-4BF0-AB5275816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F0BF2-C600-9371-CFCC-374542A4B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381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A938E4-C159-D32F-C5F7-8DF7B7F7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1E73C5-FAD9-CE01-C131-C2A68AFF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A6FC0B-194D-F760-52C3-47F872F3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Emblem - White" descr="lionlogo_white.eps">
            <a:extLst>
              <a:ext uri="{FF2B5EF4-FFF2-40B4-BE49-F238E27FC236}">
                <a16:creationId xmlns:a16="http://schemas.microsoft.com/office/drawing/2014/main" id="{C9F549A8-ED2B-62CB-2A65-AE4E3BF445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A5443-21AB-598D-BA12-607CDA2BEBE1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lin ang="0" scaled="1"/>
            <a:tileRect/>
          </a:gra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071FC-F57C-9695-B17C-C146C57BE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245886-99AD-568D-58EB-216DD735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77779-B222-186B-A496-9CDDA48E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Emblem - White" descr="lionlogo_white.eps">
            <a:extLst>
              <a:ext uri="{FF2B5EF4-FFF2-40B4-BE49-F238E27FC236}">
                <a16:creationId xmlns:a16="http://schemas.microsoft.com/office/drawing/2014/main" id="{41C0D1E5-AFB9-799D-7AB1-DF29EC9F1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AC08AD-6A7F-C0B6-B453-C4824A63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106A4-4130-E6F5-987C-D4B9191C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AD759-5F6F-E66C-F4EE-6D0B2D62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Emblem - White" descr="lionlogo_white.eps">
            <a:extLst>
              <a:ext uri="{FF2B5EF4-FFF2-40B4-BE49-F238E27FC236}">
                <a16:creationId xmlns:a16="http://schemas.microsoft.com/office/drawing/2014/main" id="{E0301F53-7A4C-D817-6DE3-A75CB594F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4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0265-A09A-B219-3484-63EDBEBE3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F5073-3E18-5AAE-9C5D-8E3382E2D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8673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99BDF-5EB8-3B76-D406-AABB5F92C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26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6FF1D-CA39-D4AF-687E-E3E45071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AD641-BBF7-34E6-0F49-0BDBEC471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EC0AA-2706-BFE9-3C5F-6A3CEAB2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00B1-B26A-4342-8B09-D9D65502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3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ED3669C-4D91-6C23-064F-04647898C23F}"/>
              </a:ext>
            </a:extLst>
          </p:cNvPr>
          <p:cNvSpPr/>
          <p:nvPr userDrawn="1"/>
        </p:nvSpPr>
        <p:spPr>
          <a:xfrm>
            <a:off x="0" y="0"/>
            <a:ext cx="7060562" cy="6845300"/>
          </a:xfrm>
          <a:custGeom>
            <a:avLst/>
            <a:gdLst>
              <a:gd name="connsiteX0" fmla="*/ 5601284 w 7060562"/>
              <a:gd name="connsiteY0" fmla="*/ 0 h 6845300"/>
              <a:gd name="connsiteX1" fmla="*/ 7060562 w 7060562"/>
              <a:gd name="connsiteY1" fmla="*/ 0 h 6845300"/>
              <a:gd name="connsiteX2" fmla="*/ 4903828 w 7060562"/>
              <a:gd name="connsiteY2" fmla="*/ 6845300 h 6845300"/>
              <a:gd name="connsiteX3" fmla="*/ 4892350 w 7060562"/>
              <a:gd name="connsiteY3" fmla="*/ 6845300 h 6845300"/>
              <a:gd name="connsiteX4" fmla="*/ 3444550 w 7060562"/>
              <a:gd name="connsiteY4" fmla="*/ 6845300 h 6845300"/>
              <a:gd name="connsiteX5" fmla="*/ 0 w 7060562"/>
              <a:gd name="connsiteY5" fmla="*/ 6845300 h 6845300"/>
              <a:gd name="connsiteX6" fmla="*/ 0 w 7060562"/>
              <a:gd name="connsiteY6" fmla="*/ 0 h 6845300"/>
              <a:gd name="connsiteX7" fmla="*/ 152400 w 7060562"/>
              <a:gd name="connsiteY7" fmla="*/ 0 h 6845300"/>
              <a:gd name="connsiteX8" fmla="*/ 4892350 w 7060562"/>
              <a:gd name="connsiteY8" fmla="*/ 0 h 6845300"/>
              <a:gd name="connsiteX9" fmla="*/ 5601284 w 7060562"/>
              <a:gd name="connsiteY9" fmla="*/ 0 h 684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60562" h="6845300">
                <a:moveTo>
                  <a:pt x="5601284" y="0"/>
                </a:moveTo>
                <a:lnTo>
                  <a:pt x="7060562" y="0"/>
                </a:lnTo>
                <a:lnTo>
                  <a:pt x="4903828" y="6845300"/>
                </a:lnTo>
                <a:lnTo>
                  <a:pt x="4892350" y="6845300"/>
                </a:lnTo>
                <a:lnTo>
                  <a:pt x="3444550" y="6845300"/>
                </a:lnTo>
                <a:lnTo>
                  <a:pt x="0" y="6845300"/>
                </a:lnTo>
                <a:lnTo>
                  <a:pt x="0" y="0"/>
                </a:lnTo>
                <a:lnTo>
                  <a:pt x="152400" y="0"/>
                </a:lnTo>
                <a:lnTo>
                  <a:pt x="4892350" y="0"/>
                </a:lnTo>
                <a:lnTo>
                  <a:pt x="5601284" y="0"/>
                </a:lnTo>
                <a:close/>
              </a:path>
            </a:pathLst>
          </a:custGeom>
          <a:gradFill flip="none" rotWithShape="1">
            <a:gsLst>
              <a:gs pos="0">
                <a:srgbClr val="2C5995"/>
              </a:gs>
              <a:gs pos="98000">
                <a:srgbClr val="7030A0">
                  <a:alpha val="8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C6291A-FB3E-BD59-9CBD-E0AFDC3D7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2151" y="12700"/>
            <a:ext cx="8089849" cy="6845300"/>
          </a:xfrm>
          <a:custGeom>
            <a:avLst/>
            <a:gdLst>
              <a:gd name="connsiteX0" fmla="*/ 2954410 w 8089849"/>
              <a:gd name="connsiteY0" fmla="*/ 0 h 6845300"/>
              <a:gd name="connsiteX1" fmla="*/ 8089849 w 8089849"/>
              <a:gd name="connsiteY1" fmla="*/ 0 h 6845300"/>
              <a:gd name="connsiteX2" fmla="*/ 8089849 w 8089849"/>
              <a:gd name="connsiteY2" fmla="*/ 6845300 h 6845300"/>
              <a:gd name="connsiteX3" fmla="*/ 0 w 8089849"/>
              <a:gd name="connsiteY3" fmla="*/ 6845300 h 6845300"/>
              <a:gd name="connsiteX4" fmla="*/ 0 w 8089849"/>
              <a:gd name="connsiteY4" fmla="*/ 6832600 h 6845300"/>
              <a:gd name="connsiteX5" fmla="*/ 790199 w 8089849"/>
              <a:gd name="connsiteY5" fmla="*/ 6832600 h 6845300"/>
              <a:gd name="connsiteX6" fmla="*/ 801677 w 8089849"/>
              <a:gd name="connsiteY6" fmla="*/ 6832600 h 684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9849" h="6845300">
                <a:moveTo>
                  <a:pt x="2954410" y="0"/>
                </a:moveTo>
                <a:lnTo>
                  <a:pt x="8089849" y="0"/>
                </a:lnTo>
                <a:lnTo>
                  <a:pt x="8089849" y="6845300"/>
                </a:lnTo>
                <a:lnTo>
                  <a:pt x="0" y="6845300"/>
                </a:lnTo>
                <a:lnTo>
                  <a:pt x="0" y="6832600"/>
                </a:lnTo>
                <a:lnTo>
                  <a:pt x="790199" y="6832600"/>
                </a:lnTo>
                <a:lnTo>
                  <a:pt x="801677" y="6832600"/>
                </a:lnTo>
                <a:close/>
              </a:path>
            </a:pathLst>
          </a:custGeom>
          <a:solidFill>
            <a:srgbClr val="0D2240"/>
          </a:solidFill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E47DA4-AB26-2448-57B9-D594C566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CB022-D344-E4DE-24FF-418AAD5B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DA1B7-ADB5-279B-14FC-9C71FE46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9300B1-B26A-4342-8B09-D9D6550259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150CEA-33EA-6F52-5EA4-51D861FE2B2B}"/>
              </a:ext>
            </a:extLst>
          </p:cNvPr>
          <p:cNvSpPr/>
          <p:nvPr userDrawn="1"/>
        </p:nvSpPr>
        <p:spPr>
          <a:xfrm rot="5400000" flipH="1">
            <a:off x="2810910" y="-536229"/>
            <a:ext cx="70852" cy="422728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B7EB4-3279-A42F-B07E-5C569EEF9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296" y="360092"/>
            <a:ext cx="4321904" cy="1009504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US"/>
              <a:t>Next Steps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63BE74-496F-D2EE-49EC-FE4FDA2C9C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425" y="1993900"/>
            <a:ext cx="4321175" cy="4119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Emblem - White" descr="lionlogo_white.eps">
            <a:extLst>
              <a:ext uri="{FF2B5EF4-FFF2-40B4-BE49-F238E27FC236}">
                <a16:creationId xmlns:a16="http://schemas.microsoft.com/office/drawing/2014/main" id="{76E513AE-6B2D-20F0-9746-305AB036FB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05" y="228600"/>
            <a:ext cx="54679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8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2B38A-7BE0-4050-FE9D-6EC9ACDF7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00"/>
            <a:ext cx="12192000" cy="1325563"/>
          </a:xfrm>
          <a:prstGeom prst="rect">
            <a:avLst/>
          </a:prstGeom>
          <a:gradFill>
            <a:gsLst>
              <a:gs pos="0">
                <a:srgbClr val="457DC8">
                  <a:lumMod val="72000"/>
                </a:srgbClr>
              </a:gs>
              <a:gs pos="98000">
                <a:srgbClr val="7030A0">
                  <a:alpha val="80000"/>
                </a:srgbClr>
              </a:gs>
            </a:gsLst>
            <a:lin ang="0" scaled="1"/>
          </a:gradFill>
        </p:spPr>
        <p:txBody>
          <a:bodyPr vert="horz" lIns="457200" tIns="45720" rIns="45720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B1D42-97D4-C3A6-AC0E-61207401F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10515600" cy="475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B9564-A799-BBE5-CAF0-32484FC4E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B4BB4-4A0F-FB78-3D4F-F24ECD7B9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5529A-AF9F-DE36-63A7-CB0F6CC7D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300B1-B26A-4342-8B09-D9D655025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3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3" r:id="rId9"/>
    <p:sldLayoutId id="2147483669" r:id="rId10"/>
    <p:sldLayoutId id="2147483670" r:id="rId11"/>
    <p:sldLayoutId id="2147483671" r:id="rId12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bg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39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9A4B2E-3FD0-ED7C-7007-2B0CEBD3410B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8" name="Background - Solid">
              <a:extLst>
                <a:ext uri="{FF2B5EF4-FFF2-40B4-BE49-F238E27FC236}">
                  <a16:creationId xmlns:a16="http://schemas.microsoft.com/office/drawing/2014/main" id="{8DB3C6E0-EF90-BC72-9FAE-4C4A08B1CB8E}"/>
                </a:ext>
              </a:extLst>
            </p:cNvPr>
            <p:cNvSpPr/>
            <p:nvPr/>
          </p:nvSpPr>
          <p:spPr>
            <a:xfrm>
              <a:off x="0" y="0"/>
              <a:ext cx="12192000" cy="6856916"/>
            </a:xfrm>
            <a:prstGeom prst="rect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Background - Overlay">
              <a:extLst>
                <a:ext uri="{FF2B5EF4-FFF2-40B4-BE49-F238E27FC236}">
                  <a16:creationId xmlns:a16="http://schemas.microsoft.com/office/drawing/2014/main" id="{11405A69-FE06-B692-707D-1AF27240F43E}"/>
                </a:ext>
              </a:extLst>
            </p:cNvPr>
            <p:cNvSpPr/>
            <p:nvPr/>
          </p:nvSpPr>
          <p:spPr>
            <a:xfrm>
              <a:off x="-1" y="0"/>
              <a:ext cx="12192000" cy="6858000"/>
            </a:xfrm>
            <a:prstGeom prst="rect">
              <a:avLst/>
            </a:prstGeom>
            <a:gradFill flip="none" rotWithShape="0">
              <a:gsLst>
                <a:gs pos="0">
                  <a:srgbClr val="0070C0">
                    <a:lumMod val="78000"/>
                    <a:alpha val="84348"/>
                  </a:srgbClr>
                </a:gs>
                <a:gs pos="98000">
                  <a:srgbClr val="7030A0">
                    <a:lumMod val="82000"/>
                    <a:alpha val="75078"/>
                  </a:srgb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A28CBC0-7004-F2DC-2E8A-0AC9945B3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0" y="0"/>
              <a:ext cx="2286000" cy="2286000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CC51D2-72E8-9CBE-A503-70711BD8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B8306-8E3E-DFB2-50D2-7AB6FDD09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4C21E-4595-CC70-4112-79D875F3A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0D40A-6962-9827-7650-A9843A049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308B5-882C-62ED-A12C-A4312D9F0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E78B758-275C-4090-BE22-A14210E4F0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1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6" r:id="rId7"/>
    <p:sldLayoutId id="2147483681" r:id="rId8"/>
    <p:sldLayoutId id="2147483682" r:id="rId9"/>
    <p:sldLayoutId id="2147483683" r:id="rId10"/>
    <p:sldLayoutId id="2147483687" r:id="rId11"/>
    <p:sldLayoutId id="2147483684" r:id="rId12"/>
    <p:sldLayoutId id="2147483685" r:id="rId13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emf"/><Relationship Id="rId1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7.png"/><Relationship Id="rId18" Type="http://schemas.openxmlformats.org/officeDocument/2006/relationships/image" Target="../media/image24.png"/><Relationship Id="rId3" Type="http://schemas.openxmlformats.org/officeDocument/2006/relationships/image" Target="../media/image32.png"/><Relationship Id="rId7" Type="http://schemas.openxmlformats.org/officeDocument/2006/relationships/image" Target="../media/image35.emf"/><Relationship Id="rId12" Type="http://schemas.openxmlformats.org/officeDocument/2006/relationships/image" Target="../media/image40.emf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26.emf"/><Relationship Id="rId15" Type="http://schemas.openxmlformats.org/officeDocument/2006/relationships/image" Target="../media/image31.png"/><Relationship Id="rId10" Type="http://schemas.openxmlformats.org/officeDocument/2006/relationships/image" Target="../media/image38.emf"/><Relationship Id="rId19" Type="http://schemas.openxmlformats.org/officeDocument/2006/relationships/image" Target="../media/image29.png"/><Relationship Id="rId4" Type="http://schemas.openxmlformats.org/officeDocument/2006/relationships/image" Target="../media/image33.emf"/><Relationship Id="rId9" Type="http://schemas.openxmlformats.org/officeDocument/2006/relationships/image" Target="../media/image37.emf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emf"/><Relationship Id="rId1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10" Type="http://schemas.openxmlformats.org/officeDocument/2006/relationships/image" Target="../media/image19.png"/><Relationship Id="rId19" Type="http://schemas.openxmlformats.org/officeDocument/2006/relationships/image" Target="../media/image41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7B24DEA-557C-5F10-AB56-A76F4B2C2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라이온 디지털 경험의 진화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3D10B1E3-D73B-8149-D927-35F3E14F23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회원의 요구를 충족하는 테크놀로지 솔루션</a:t>
            </a:r>
          </a:p>
        </p:txBody>
      </p:sp>
    </p:spTree>
    <p:extLst>
      <p:ext uri="{BB962C8B-B14F-4D97-AF65-F5344CB8AC3E}">
        <p14:creationId xmlns:p14="http://schemas.microsoft.com/office/powerpoint/2010/main" val="399093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B2E450-66E3-DEBB-4FD9-2A0E0117E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137"/>
            <a:ext cx="10515600" cy="1325563"/>
          </a:xfrm>
        </p:spPr>
        <p:txBody>
          <a:bodyPr>
            <a:normAutofit/>
          </a:bodyPr>
          <a:lstStyle/>
          <a:p>
            <a:r>
              <a:rPr lang="ko-KR" sz="4800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어떻게 </a:t>
            </a:r>
            <a:r>
              <a:rPr lang="ko-KR" altLang="en-US" sz="4800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하면 성공할 </a:t>
            </a:r>
            <a:r>
              <a:rPr lang="ko-KR" sz="4800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수 있을까</a:t>
            </a:r>
            <a:r>
              <a:rPr lang="ko-KR" altLang="en-US" sz="4800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요</a:t>
            </a:r>
            <a:r>
              <a:rPr lang="ko-KR" sz="4800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A542B5-397A-2FFF-968B-410530E54C28}"/>
              </a:ext>
            </a:extLst>
          </p:cNvPr>
          <p:cNvCxnSpPr>
            <a:cxnSpLocks/>
          </p:cNvCxnSpPr>
          <p:nvPr/>
        </p:nvCxnSpPr>
        <p:spPr>
          <a:xfrm flipH="1">
            <a:off x="5524500" y="3424528"/>
            <a:ext cx="1143000" cy="0"/>
          </a:xfrm>
          <a:prstGeom prst="line">
            <a:avLst/>
          </a:prstGeom>
          <a:ln w="666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08B9E8C-F007-11EB-D15D-405070416E39}"/>
              </a:ext>
            </a:extLst>
          </p:cNvPr>
          <p:cNvSpPr txBox="1"/>
          <p:nvPr/>
        </p:nvSpPr>
        <p:spPr>
          <a:xfrm>
            <a:off x="4947452" y="3880884"/>
            <a:ext cx="2299026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ko-KR" sz="7200" b="1" i="1" dirty="0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함께</a:t>
            </a:r>
            <a:r>
              <a:rPr lang="en-US" altLang="ko-KR" sz="7200" b="1" i="1" dirty="0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,</a:t>
            </a:r>
            <a:endParaRPr lang="ko-KR" sz="7200" b="1" i="1" dirty="0">
              <a:solidFill>
                <a:schemeClr val="accent2"/>
              </a:solidFill>
              <a:latin typeface="굴림" panose="020B0600000101010101" pitchFamily="50" charset="-127"/>
              <a:ea typeface="굴림" panose="020B0600000101010101" pitchFamily="50" charset="-127"/>
              <a:cs typeface="Arial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247750-628C-7109-10A1-58811E90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>
                <a:latin typeface="굴림" panose="020B0600000101010101" pitchFamily="50" charset="-127"/>
                <a:ea typeface="굴림" panose="020B0600000101010101" pitchFamily="50" charset="-127"/>
              </a:rPr>
              <a:t>2022년 10월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FC572-525D-95D5-C8E5-2B1BFFE51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22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C37BB-8593-D368-F40B-664123FA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어떻게 참여할 수 있을까요?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1577FE-4640-B7B0-9ED2-C5AFF43F8FF5}"/>
              </a:ext>
            </a:extLst>
          </p:cNvPr>
          <p:cNvSpPr/>
          <p:nvPr/>
        </p:nvSpPr>
        <p:spPr bwMode="auto">
          <a:xfrm>
            <a:off x="7697642" y="2152406"/>
            <a:ext cx="4494358" cy="4705594"/>
          </a:xfrm>
          <a:prstGeom prst="rect">
            <a:avLst/>
          </a:prstGeom>
          <a:solidFill>
            <a:srgbClr val="0D22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C7086ED4-5AA0-156D-D467-B2DFF4886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2483641"/>
            <a:ext cx="356156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Clr>
                <a:srgbClr val="F0C300"/>
              </a:buClr>
              <a:buSzPct val="110000"/>
              <a:buFont typeface="Wingdings" panose="05000000000000000000" pitchFamily="2" charset="2"/>
              <a:buChar char="ü"/>
            </a:pPr>
            <a:r>
              <a:rPr lang="en-US" altLang="ko-KR" sz="32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QR </a:t>
            </a:r>
            <a:r>
              <a:rPr lang="ko-KR" altLang="en-US" sz="32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코드를 통해 테크놀로지 사용 설문 조사 참여</a:t>
            </a:r>
            <a:endParaRPr lang="ko-KR" sz="32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835E03CE-D386-DC54-BBC2-5403A418B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38" y="5526066"/>
            <a:ext cx="60366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Clr>
                <a:srgbClr val="F0C300"/>
              </a:buClr>
              <a:buSzPct val="110000"/>
              <a:buFont typeface="Wingdings" panose="05000000000000000000" pitchFamily="2" charset="2"/>
              <a:buChar char="ü"/>
            </a:pPr>
            <a:r>
              <a:rPr lang="ko-KR" sz="32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포커스 그룹 참여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E12421-C7CA-33FA-C4DE-59A1F7BB2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514600"/>
            <a:ext cx="3886200" cy="41100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algn="l">
              <a:defRPr/>
            </a:pPr>
            <a:r>
              <a:rPr 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여러분에게 무엇이 중요한지 알려주세요 </a:t>
            </a:r>
            <a:br>
              <a:rPr lang="ko-KR" sz="1500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</a:br>
            <a:endParaRPr lang="ko-KR" sz="1500" dirty="0">
              <a:latin typeface="굴림" panose="020B0600000101010101" pitchFamily="50" charset="-127"/>
              <a:ea typeface="굴림" panose="020B0600000101010101" pitchFamily="50" charset="-127"/>
              <a:cs typeface="Arial"/>
            </a:endParaRPr>
          </a:p>
          <a:p>
            <a:pPr marL="160020" indent="-160020" algn="l">
              <a:buFont typeface="Arial" panose="020B0604020202020204" pitchFamily="34" charset="0"/>
              <a:buChar char="•"/>
              <a:defRPr/>
            </a:pPr>
            <a:r>
              <a:rPr lang="ko-KR" sz="1400" b="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클럽 웹사이트</a:t>
            </a:r>
          </a:p>
          <a:p>
            <a:pPr marL="160020" indent="-160020" algn="l">
              <a:buFont typeface="Arial" panose="020B0604020202020204" pitchFamily="34" charset="0"/>
              <a:buChar char="•"/>
              <a:defRPr/>
            </a:pPr>
            <a:r>
              <a:rPr lang="ko-KR" sz="1400" b="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모바일 경험</a:t>
            </a:r>
          </a:p>
          <a:p>
            <a:pPr marL="160020" indent="-160020" algn="l">
              <a:buFont typeface="Arial" panose="020B0604020202020204" pitchFamily="34" charset="0"/>
              <a:buChar char="•"/>
              <a:defRPr/>
            </a:pPr>
            <a:r>
              <a:rPr lang="ko-KR" sz="1400" b="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봉사 보고</a:t>
            </a:r>
          </a:p>
          <a:p>
            <a:pPr marL="160020" indent="-160020" algn="l">
              <a:buFont typeface="Arial" panose="020B0604020202020204" pitchFamily="34" charset="0"/>
              <a:buChar char="•"/>
              <a:defRPr/>
            </a:pPr>
            <a:r>
              <a:rPr lang="ko-KR" sz="1400" b="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봉사활동 검색</a:t>
            </a:r>
          </a:p>
          <a:p>
            <a:pPr marL="160020" indent="-160020" algn="l">
              <a:buFont typeface="Arial" panose="020B0604020202020204" pitchFamily="34" charset="0"/>
              <a:buChar char="•"/>
              <a:defRPr/>
            </a:pPr>
            <a:r>
              <a:rPr lang="ko-KR" sz="1400" b="0" dirty="0" err="1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회원들과의</a:t>
            </a:r>
            <a:r>
              <a:rPr lang="ko-KR" sz="1400" b="0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 인적교류 및 소통</a:t>
            </a:r>
          </a:p>
          <a:p>
            <a:pPr marL="160020" indent="-160020" algn="l">
              <a:buFont typeface="Arial" panose="020B0604020202020204" pitchFamily="34" charset="0"/>
              <a:buChar char="•"/>
              <a:defRPr/>
            </a:pPr>
            <a:r>
              <a:rPr lang="ko-KR" sz="1400" b="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소셜 미디어 통합</a:t>
            </a:r>
          </a:p>
          <a:p>
            <a:pPr marL="160020" indent="-160020" algn="l">
              <a:buFont typeface="Arial" panose="020B0604020202020204" pitchFamily="34" charset="0"/>
              <a:buChar char="•"/>
              <a:defRPr/>
            </a:pPr>
            <a:r>
              <a:rPr lang="ko-KR" sz="1400" b="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문서 검색</a:t>
            </a:r>
          </a:p>
          <a:p>
            <a:pPr marL="160020" indent="-160020" algn="l">
              <a:buFont typeface="Arial" panose="020B0604020202020204" pitchFamily="34" charset="0"/>
              <a:buChar char="•"/>
              <a:defRPr/>
            </a:pPr>
            <a:r>
              <a:rPr lang="ko-KR" sz="1400" b="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모금 도구</a:t>
            </a:r>
          </a:p>
          <a:p>
            <a:pPr marL="160020" indent="-160020" algn="l">
              <a:buFont typeface="Arial" panose="020B0604020202020204" pitchFamily="34" charset="0"/>
              <a:buChar char="•"/>
              <a:defRPr/>
            </a:pPr>
            <a:r>
              <a:rPr lang="ko-KR" sz="1400" b="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데이터 및 환경 설정 관리</a:t>
            </a:r>
          </a:p>
          <a:p>
            <a:pPr marL="160020" indent="-160020" algn="l">
              <a:buFont typeface="Arial" panose="020B0604020202020204" pitchFamily="34" charset="0"/>
              <a:buChar char="•"/>
              <a:defRPr/>
            </a:pPr>
            <a:r>
              <a:rPr lang="ko-KR" sz="1400" b="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접근성 도구 및 지원</a:t>
            </a:r>
          </a:p>
          <a:p>
            <a:pPr marL="160020" indent="-160020" algn="l">
              <a:buFont typeface="Arial" panose="020B0604020202020204" pitchFamily="34" charset="0"/>
              <a:buChar char="•"/>
              <a:defRPr/>
            </a:pPr>
            <a:r>
              <a:rPr lang="ko-KR" sz="1400" b="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디지털 도구 교육 및 지원</a:t>
            </a:r>
          </a:p>
          <a:p>
            <a:pPr marL="160020" indent="-160020" algn="l">
              <a:buFont typeface="Arial" panose="020B0604020202020204" pitchFamily="34" charset="0"/>
              <a:buChar char="•"/>
              <a:defRPr/>
            </a:pPr>
            <a:r>
              <a:rPr lang="ko-KR" sz="1400" b="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기타 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altLang="en-US" sz="1500" b="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altLang="en-US" sz="1500" b="0" kern="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995B6FC0-235E-75E4-A87C-C96DA1EA3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76" y="2486980"/>
            <a:ext cx="2055424" cy="205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6">
            <a:extLst>
              <a:ext uri="{FF2B5EF4-FFF2-40B4-BE49-F238E27FC236}">
                <a16:creationId xmlns:a16="http://schemas.microsoft.com/office/drawing/2014/main" id="{5041A5CF-40AA-DF84-DA59-97F298843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05" y="4747871"/>
            <a:ext cx="60366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Clr>
                <a:srgbClr val="F0C300"/>
              </a:buClr>
              <a:buSzPct val="110000"/>
              <a:buFont typeface="Wingdings" panose="05000000000000000000" pitchFamily="2" charset="2"/>
              <a:buChar char="ü"/>
            </a:pPr>
            <a:r>
              <a:rPr lang="ko-KR" altLang="en-US" sz="32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지속적인 정보 수신 동의</a:t>
            </a:r>
            <a:endParaRPr lang="ko-KR" sz="32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42D990-8F34-1E0B-D7AC-C905D829367A}"/>
              </a:ext>
            </a:extLst>
          </p:cNvPr>
          <p:cNvCxnSpPr/>
          <p:nvPr/>
        </p:nvCxnSpPr>
        <p:spPr bwMode="auto">
          <a:xfrm>
            <a:off x="3721485" y="3289601"/>
            <a:ext cx="1141745" cy="0"/>
          </a:xfrm>
          <a:prstGeom prst="straightConnector1">
            <a:avLst/>
          </a:prstGeom>
          <a:solidFill>
            <a:srgbClr val="FFFFFF"/>
          </a:solidFill>
          <a:ln w="76200" cap="flat" cmpd="sng" algn="ctr">
            <a:solidFill>
              <a:srgbClr val="732E8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291E15D-9979-A7AD-DC49-216867911CDE}"/>
              </a:ext>
            </a:extLst>
          </p:cNvPr>
          <p:cNvSpPr txBox="1"/>
          <p:nvPr/>
        </p:nvSpPr>
        <p:spPr>
          <a:xfrm>
            <a:off x="1359202" y="1183567"/>
            <a:ext cx="958854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ko-KR" altLang="en-US" sz="2400" dirty="0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보내주시는</a:t>
            </a:r>
            <a:r>
              <a:rPr lang="ko-KR" sz="2400" dirty="0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 의견</a:t>
            </a:r>
            <a:r>
              <a:rPr lang="ko-KR" altLang="en-US" sz="2400" dirty="0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을 통해</a:t>
            </a:r>
            <a:r>
              <a:rPr lang="ko-KR" sz="2400" dirty="0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 여러분이 </a:t>
            </a:r>
            <a:r>
              <a:rPr lang="ko-KR" altLang="en-US" sz="2400" dirty="0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이끌고</a:t>
            </a:r>
            <a:r>
              <a:rPr lang="ko-KR" sz="2400" dirty="0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 봉사하는 데 </a:t>
            </a:r>
            <a:br>
              <a:rPr lang="en-US" altLang="ko-KR" sz="2400" dirty="0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</a:br>
            <a:r>
              <a:rPr lang="ko-KR" altLang="en-US" sz="2400" dirty="0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테크놀로지가 </a:t>
            </a:r>
            <a:r>
              <a:rPr lang="ko-KR" sz="2400" dirty="0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어떻게 도움이 되는지 지속적으로 파악</a:t>
            </a:r>
            <a:r>
              <a:rPr lang="ko-KR" altLang="en-US" sz="2400" dirty="0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할 수 있습니다</a:t>
            </a:r>
            <a:endParaRPr lang="ko-KR" sz="2400" dirty="0">
              <a:solidFill>
                <a:schemeClr val="accent2"/>
              </a:solidFill>
              <a:latin typeface="굴림" panose="020B0600000101010101" pitchFamily="50" charset="-127"/>
              <a:ea typeface="굴림" panose="020B0600000101010101" pitchFamily="50" charset="-127"/>
              <a:cs typeface="Arial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42CCEA2-9C74-F449-8AAF-76C4CD9B2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>
                <a:latin typeface="굴림" panose="020B0600000101010101" pitchFamily="50" charset="-127"/>
                <a:ea typeface="굴림" panose="020B0600000101010101" pitchFamily="50" charset="-127"/>
              </a:rPr>
              <a:t>2022년 10월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818D1E9-8F09-B43D-AD34-F8C2FCF4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43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80B595-D7AD-5896-9A4C-8A0BFCDC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감사합니다!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BF040-361F-0DA1-EC54-92C3C0E5EC8E}"/>
              </a:ext>
            </a:extLst>
          </p:cNvPr>
          <p:cNvSpPr txBox="1"/>
          <p:nvPr/>
        </p:nvSpPr>
        <p:spPr>
          <a:xfrm>
            <a:off x="4404334" y="6248400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sz="1600" b="1">
                <a:solidFill>
                  <a:schemeClr val="bg1"/>
                </a:solidFill>
              </a:rPr>
              <a:t>© 2022 Lions Clubs International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A1C3C-F4B0-AACC-964A-00CE2D88C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>
                <a:latin typeface="굴림" panose="020B0600000101010101" pitchFamily="50" charset="-127"/>
                <a:ea typeface="굴림" panose="020B0600000101010101" pitchFamily="50" charset="-127"/>
              </a:rPr>
              <a:t>2022년 10월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34FA02-052A-8476-E0F3-4E22DB65B2EF}"/>
              </a:ext>
            </a:extLst>
          </p:cNvPr>
          <p:cNvSpPr/>
          <p:nvPr/>
        </p:nvSpPr>
        <p:spPr>
          <a:xfrm>
            <a:off x="10147300" y="1235075"/>
            <a:ext cx="914400" cy="914400"/>
          </a:xfrm>
          <a:prstGeom prst="rect">
            <a:avLst/>
          </a:prstGeom>
          <a:solidFill>
            <a:srgbClr val="412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9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FC5E55E-2B5B-0FD1-C702-F367B78C16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8" r="-949" b="-466"/>
          <a:stretch/>
        </p:blipFill>
        <p:spPr>
          <a:xfrm>
            <a:off x="-1609" y="1622"/>
            <a:ext cx="12308314" cy="6892677"/>
          </a:xfr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441F7A-33A3-C823-C509-3ECD498C5FF0}"/>
              </a:ext>
            </a:extLst>
          </p:cNvPr>
          <p:cNvSpPr/>
          <p:nvPr/>
        </p:nvSpPr>
        <p:spPr>
          <a:xfrm>
            <a:off x="-1609" y="488"/>
            <a:ext cx="12206408" cy="6854303"/>
          </a:xfrm>
          <a:prstGeom prst="rect">
            <a:avLst/>
          </a:prstGeom>
          <a:solidFill>
            <a:srgbClr val="0D223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2C057CA-1DA8-6E2C-EB8B-5310E8AFD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</a:rPr>
              <a:t>2022년 10월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20756D5-C4A1-AEFF-E25E-056A629D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E1478E-300D-2A54-3566-E53133E1C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326" y="1460544"/>
            <a:ext cx="8376237" cy="4872038"/>
          </a:xfrm>
        </p:spPr>
        <p:txBody>
          <a:bodyPr anchor="ctr" anchorCtr="1">
            <a:normAutofit/>
          </a:bodyPr>
          <a:lstStyle/>
          <a:p>
            <a:pPr>
              <a:lnSpc>
                <a:spcPct val="100000"/>
              </a:lnSpc>
            </a:pPr>
            <a:r>
              <a:rPr lang="ko-KR" sz="4000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라이온 디지털 경험은 </a:t>
            </a:r>
            <a:br>
              <a:rPr lang="en-US" altLang="ko-KR" sz="4000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</a:br>
            <a:r>
              <a:rPr lang="ko-KR" sz="4000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현재 어떤 </a:t>
            </a:r>
            <a:r>
              <a:rPr lang="ko-KR" altLang="en-US" sz="4000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상태</a:t>
            </a:r>
            <a:r>
              <a:rPr lang="ko-KR" sz="4000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인가요?</a:t>
            </a:r>
            <a:br>
              <a:rPr lang="ko-KR" sz="4000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</a:br>
            <a:endParaRPr lang="ko-KR" sz="4000" b="1" dirty="0">
              <a:latin typeface="굴림" panose="020B0600000101010101" pitchFamily="50" charset="-127"/>
              <a:ea typeface="굴림" panose="020B0600000101010101" pitchFamily="50" charset="-127"/>
              <a:cs typeface="Arial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B0EC6F2-BF0F-0574-50E2-AA94AE51D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3560" y="1602578"/>
            <a:ext cx="1164927" cy="110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0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C0CA4D-41AC-6381-1DFD-EFC708504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단일 계정</a:t>
            </a:r>
            <a:r>
              <a:rPr lang="ko-KR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. 단일 포털.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A3847B-5CBB-2DF7-F674-DE01681A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85100"/>
            <a:ext cx="5983003" cy="32485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49" dist="899318" sx="87000" sy="87000" algn="tl" rotWithShape="0">
              <a:schemeClr val="tx1">
                <a:alpha val="2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373C9073-EE7A-B718-05F1-90CCE2795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87" y="3007826"/>
            <a:ext cx="6727417" cy="296070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blurRad="292149" dist="899318" sx="87000" sy="87000" algn="tl" rotWithShape="0">
              <a:schemeClr val="tx1">
                <a:alpha val="2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CA43DA1-D33F-D31F-94B2-FC7E7C622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>
                <a:latin typeface="굴림" panose="020B0600000101010101" pitchFamily="50" charset="-127"/>
                <a:ea typeface="굴림" panose="020B0600000101010101" pitchFamily="50" charset="-127"/>
              </a:rPr>
              <a:t>2022년 10월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2851FD-C2FD-DE94-6791-0C37A0F3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3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A3AE-C807-81DC-2F63-B2E6154D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85" y="241056"/>
            <a:ext cx="10515600" cy="1325563"/>
          </a:xfrm>
        </p:spPr>
        <p:txBody>
          <a:bodyPr>
            <a:normAutofit/>
          </a:bodyPr>
          <a:lstStyle/>
          <a:p>
            <a:r>
              <a:rPr lang="ko-KR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5개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의</a:t>
            </a:r>
            <a:r>
              <a:rPr lang="ko-KR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 앱. 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5</a:t>
            </a:r>
            <a:r>
              <a:rPr lang="ko-KR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가지 사용자 경험. </a:t>
            </a:r>
            <a:br>
              <a:rPr lang="ko-KR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</a:br>
            <a:r>
              <a:rPr lang="ko-KR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5곳의 데이터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베이스</a:t>
            </a:r>
            <a:r>
              <a:rPr lang="ko-KR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.</a:t>
            </a:r>
          </a:p>
        </p:txBody>
      </p:sp>
      <p:pic>
        <p:nvPicPr>
          <p:cNvPr id="3" name="Picture 17">
            <a:extLst>
              <a:ext uri="{FF2B5EF4-FFF2-40B4-BE49-F238E27FC236}">
                <a16:creationId xmlns:a16="http://schemas.microsoft.com/office/drawing/2014/main" id="{7954481C-EE4A-C39B-80BC-AF2AA0691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705901"/>
            <a:ext cx="80010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Our Global Causes">
            <a:extLst>
              <a:ext uri="{FF2B5EF4-FFF2-40B4-BE49-F238E27FC236}">
                <a16:creationId xmlns:a16="http://schemas.microsoft.com/office/drawing/2014/main" id="{DAF8F600-7E2D-02FB-D2BF-D44D1E28B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2" y="2950015"/>
            <a:ext cx="3617914" cy="166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Our Global Causes">
            <a:extLst>
              <a:ext uri="{FF2B5EF4-FFF2-40B4-BE49-F238E27FC236}">
                <a16:creationId xmlns:a16="http://schemas.microsoft.com/office/drawing/2014/main" id="{14D75F12-23C1-0ACE-37BF-B8F98A0A8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88" y="4710037"/>
            <a:ext cx="35814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Our Global Causes">
            <a:extLst>
              <a:ext uri="{FF2B5EF4-FFF2-40B4-BE49-F238E27FC236}">
                <a16:creationId xmlns:a16="http://schemas.microsoft.com/office/drawing/2014/main" id="{2F94FFDA-049B-6707-E580-757F02364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50" y="4695749"/>
            <a:ext cx="3581996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Our Global Causes">
            <a:extLst>
              <a:ext uri="{FF2B5EF4-FFF2-40B4-BE49-F238E27FC236}">
                <a16:creationId xmlns:a16="http://schemas.microsoft.com/office/drawing/2014/main" id="{2FAE46FD-EFF2-7B8F-C39B-6A5010F67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1" y="2966962"/>
            <a:ext cx="35814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Our Global Causes">
            <a:extLst>
              <a:ext uri="{FF2B5EF4-FFF2-40B4-BE49-F238E27FC236}">
                <a16:creationId xmlns:a16="http://schemas.microsoft.com/office/drawing/2014/main" id="{D51D9BE3-28E5-EF4E-8B40-7A39296D7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697" y="2966962"/>
            <a:ext cx="357944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1C141-B01D-2A88-17E2-419506B1B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>
                <a:latin typeface="굴림" panose="020B0600000101010101" pitchFamily="50" charset="-127"/>
                <a:ea typeface="굴림" panose="020B0600000101010101" pitchFamily="50" charset="-127"/>
              </a:rPr>
              <a:t>2022년 10월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45F19-1D46-AA45-F0EA-C3A105F7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9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2C56-9518-173F-14D1-F6F1784E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29"/>
            <a:ext cx="10515600" cy="1325563"/>
          </a:xfrm>
        </p:spPr>
        <p:txBody>
          <a:bodyPr>
            <a:normAutofit/>
          </a:bodyPr>
          <a:lstStyle/>
          <a:p>
            <a:r>
              <a:rPr lang="ko-KR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현 포털에서도 여러 기능이 분리되어 있습니다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70C939-FD79-3330-1F0C-205AD2726C66}"/>
              </a:ext>
            </a:extLst>
          </p:cNvPr>
          <p:cNvGrpSpPr/>
          <p:nvPr/>
        </p:nvGrpSpPr>
        <p:grpSpPr>
          <a:xfrm>
            <a:off x="1600200" y="1918958"/>
            <a:ext cx="6080929" cy="914400"/>
            <a:chOff x="2667000" y="1918958"/>
            <a:chExt cx="6080929" cy="9144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6EB830A-09C2-5E6F-1D97-D401FBE19606}"/>
                </a:ext>
              </a:extLst>
            </p:cNvPr>
            <p:cNvSpPr/>
            <p:nvPr/>
          </p:nvSpPr>
          <p:spPr>
            <a:xfrm>
              <a:off x="3342809" y="1983281"/>
              <a:ext cx="5405120" cy="785754"/>
            </a:xfrm>
            <a:custGeom>
              <a:avLst/>
              <a:gdLst>
                <a:gd name="connsiteX0" fmla="*/ 0 w 5405120"/>
                <a:gd name="connsiteY0" fmla="*/ 0 h 785752"/>
                <a:gd name="connsiteX1" fmla="*/ 5012244 w 5405120"/>
                <a:gd name="connsiteY1" fmla="*/ 0 h 785752"/>
                <a:gd name="connsiteX2" fmla="*/ 5405120 w 5405120"/>
                <a:gd name="connsiteY2" fmla="*/ 392876 h 785752"/>
                <a:gd name="connsiteX3" fmla="*/ 5012244 w 5405120"/>
                <a:gd name="connsiteY3" fmla="*/ 785752 h 785752"/>
                <a:gd name="connsiteX4" fmla="*/ 0 w 5405120"/>
                <a:gd name="connsiteY4" fmla="*/ 785752 h 785752"/>
                <a:gd name="connsiteX5" fmla="*/ 0 w 5405120"/>
                <a:gd name="connsiteY5" fmla="*/ 0 h 78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785752">
                  <a:moveTo>
                    <a:pt x="5405120" y="785751"/>
                  </a:moveTo>
                  <a:lnTo>
                    <a:pt x="392876" y="785751"/>
                  </a:lnTo>
                  <a:lnTo>
                    <a:pt x="0" y="392876"/>
                  </a:lnTo>
                  <a:lnTo>
                    <a:pt x="392876" y="1"/>
                  </a:lnTo>
                  <a:lnTo>
                    <a:pt x="5405120" y="1"/>
                  </a:lnTo>
                  <a:lnTo>
                    <a:pt x="5405120" y="785751"/>
                  </a:lnTo>
                  <a:close/>
                </a:path>
              </a:pathLst>
            </a:custGeom>
            <a:solidFill>
              <a:srgbClr val="939393"/>
            </a:solidFill>
            <a:ln>
              <a:solidFill>
                <a:schemeClr val="bg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2933" tIns="76201" rIns="142240" bIns="7620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sz="2000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Arial"/>
                </a:rPr>
                <a:t>회원서비스센터 문의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085BD5-FB1B-1034-B7DC-BA1CE8B573CE}"/>
                </a:ext>
              </a:extLst>
            </p:cNvPr>
            <p:cNvGrpSpPr/>
            <p:nvPr/>
          </p:nvGrpSpPr>
          <p:grpSpPr>
            <a:xfrm>
              <a:off x="2667000" y="1918958"/>
              <a:ext cx="914400" cy="914400"/>
              <a:chOff x="7754852" y="2707105"/>
              <a:chExt cx="914400" cy="9144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5DE844F-0A17-310A-4C1B-5DE5E808AD95}"/>
                  </a:ext>
                </a:extLst>
              </p:cNvPr>
              <p:cNvSpPr/>
              <p:nvPr/>
            </p:nvSpPr>
            <p:spPr>
              <a:xfrm>
                <a:off x="7754852" y="2707105"/>
                <a:ext cx="914400" cy="914400"/>
              </a:xfrm>
              <a:prstGeom prst="ellipse">
                <a:avLst/>
              </a:prstGeom>
              <a:solidFill>
                <a:schemeClr val="accent6">
                  <a:lumMod val="65000"/>
                  <a:lumOff val="3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dk2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pic>
            <p:nvPicPr>
              <p:cNvPr id="7" name="Graphic 23">
                <a:extLst>
                  <a:ext uri="{FF2B5EF4-FFF2-40B4-BE49-F238E27FC236}">
                    <a16:creationId xmlns:a16="http://schemas.microsoft.com/office/drawing/2014/main" id="{1D2C13C1-D7C4-F285-1099-E23F4189B1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948672" y="2895600"/>
                <a:ext cx="512064" cy="42672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73214E-73E9-F223-95F5-B64CF67CEEC4}"/>
              </a:ext>
            </a:extLst>
          </p:cNvPr>
          <p:cNvGrpSpPr/>
          <p:nvPr/>
        </p:nvGrpSpPr>
        <p:grpSpPr>
          <a:xfrm>
            <a:off x="5100423" y="2996869"/>
            <a:ext cx="6088277" cy="914400"/>
            <a:chOff x="2659652" y="2971800"/>
            <a:chExt cx="6088277" cy="91440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6A4780D-39CA-D8A0-3D22-F6E32397BF84}"/>
                </a:ext>
              </a:extLst>
            </p:cNvPr>
            <p:cNvSpPr/>
            <p:nvPr/>
          </p:nvSpPr>
          <p:spPr>
            <a:xfrm>
              <a:off x="3342809" y="3036123"/>
              <a:ext cx="5405120" cy="785754"/>
            </a:xfrm>
            <a:custGeom>
              <a:avLst/>
              <a:gdLst>
                <a:gd name="connsiteX0" fmla="*/ 0 w 5405120"/>
                <a:gd name="connsiteY0" fmla="*/ 0 h 785752"/>
                <a:gd name="connsiteX1" fmla="*/ 5012244 w 5405120"/>
                <a:gd name="connsiteY1" fmla="*/ 0 h 785752"/>
                <a:gd name="connsiteX2" fmla="*/ 5405120 w 5405120"/>
                <a:gd name="connsiteY2" fmla="*/ 392876 h 785752"/>
                <a:gd name="connsiteX3" fmla="*/ 5012244 w 5405120"/>
                <a:gd name="connsiteY3" fmla="*/ 785752 h 785752"/>
                <a:gd name="connsiteX4" fmla="*/ 0 w 5405120"/>
                <a:gd name="connsiteY4" fmla="*/ 785752 h 785752"/>
                <a:gd name="connsiteX5" fmla="*/ 0 w 5405120"/>
                <a:gd name="connsiteY5" fmla="*/ 0 h 78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785752">
                  <a:moveTo>
                    <a:pt x="5405120" y="785751"/>
                  </a:moveTo>
                  <a:lnTo>
                    <a:pt x="392876" y="785751"/>
                  </a:lnTo>
                  <a:lnTo>
                    <a:pt x="0" y="392876"/>
                  </a:lnTo>
                  <a:lnTo>
                    <a:pt x="392876" y="1"/>
                  </a:lnTo>
                  <a:lnTo>
                    <a:pt x="5405120" y="1"/>
                  </a:lnTo>
                  <a:lnTo>
                    <a:pt x="5405120" y="785751"/>
                  </a:lnTo>
                  <a:close/>
                </a:path>
              </a:pathLst>
            </a:custGeom>
            <a:solidFill>
              <a:srgbClr val="F0C300"/>
            </a:solidFill>
            <a:ln>
              <a:solidFill>
                <a:schemeClr val="bg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2933" tIns="76201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ko-KR" sz="2000" dirty="0">
                  <a:latin typeface="굴림" panose="020B0600000101010101" pitchFamily="50" charset="-127"/>
                  <a:ea typeface="굴림" panose="020B0600000101010101" pitchFamily="50" charset="-127"/>
                  <a:cs typeface="Arial"/>
                </a:rPr>
                <a:t>상세</a:t>
              </a:r>
              <a:r>
                <a:rPr lang="ko-KR" altLang="en-US" sz="2000" dirty="0">
                  <a:latin typeface="굴림" panose="020B0600000101010101" pitchFamily="50" charset="-127"/>
                  <a:ea typeface="굴림" panose="020B0600000101010101" pitchFamily="50" charset="-127"/>
                  <a:cs typeface="Arial"/>
                </a:rPr>
                <a:t>한</a:t>
              </a:r>
              <a:r>
                <a:rPr lang="ko-KR" altLang="ko-KR" sz="2000" dirty="0">
                  <a:latin typeface="굴림" panose="020B0600000101010101" pitchFamily="50" charset="-127"/>
                  <a:ea typeface="굴림" panose="020B0600000101010101" pitchFamily="50" charset="-127"/>
                  <a:cs typeface="Arial"/>
                </a:rPr>
                <a:t> </a:t>
              </a:r>
              <a:r>
                <a:rPr lang="ko-KR" sz="2000" dirty="0">
                  <a:latin typeface="굴림" panose="020B0600000101010101" pitchFamily="50" charset="-127"/>
                  <a:ea typeface="굴림" panose="020B0600000101010101" pitchFamily="50" charset="-127"/>
                  <a:cs typeface="Arial"/>
                </a:rPr>
                <a:t>기부 </a:t>
              </a:r>
              <a:r>
                <a:rPr lang="ko-KR" altLang="en-US" sz="2000" dirty="0">
                  <a:latin typeface="굴림" panose="020B0600000101010101" pitchFamily="50" charset="-127"/>
                  <a:ea typeface="굴림" panose="020B0600000101010101" pitchFamily="50" charset="-127"/>
                  <a:cs typeface="Arial"/>
                </a:rPr>
                <a:t>이력</a:t>
              </a:r>
              <a:r>
                <a:rPr lang="ko-KR" sz="2000" dirty="0">
                  <a:latin typeface="굴림" panose="020B0600000101010101" pitchFamily="50" charset="-127"/>
                  <a:ea typeface="굴림" panose="020B0600000101010101" pitchFamily="50" charset="-127"/>
                  <a:cs typeface="Arial"/>
                </a:rPr>
                <a:t> 확인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515040A-3515-569E-E45E-63B552176358}"/>
                </a:ext>
              </a:extLst>
            </p:cNvPr>
            <p:cNvGrpSpPr/>
            <p:nvPr/>
          </p:nvGrpSpPr>
          <p:grpSpPr>
            <a:xfrm>
              <a:off x="2659652" y="2971800"/>
              <a:ext cx="914400" cy="914400"/>
              <a:chOff x="3050381" y="2743200"/>
              <a:chExt cx="914400" cy="9144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C5F4B0E-3635-AACC-7424-3B5ADD4776DE}"/>
                  </a:ext>
                </a:extLst>
              </p:cNvPr>
              <p:cNvSpPr/>
              <p:nvPr/>
            </p:nvSpPr>
            <p:spPr>
              <a:xfrm>
                <a:off x="3050381" y="2743200"/>
                <a:ext cx="914400" cy="914400"/>
              </a:xfrm>
              <a:prstGeom prst="ellipse">
                <a:avLst/>
              </a:prstGeom>
              <a:solidFill>
                <a:srgbClr val="F0C3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pic>
            <p:nvPicPr>
              <p:cNvPr id="12" name="Graphic 23">
                <a:extLst>
                  <a:ext uri="{FF2B5EF4-FFF2-40B4-BE49-F238E27FC236}">
                    <a16:creationId xmlns:a16="http://schemas.microsoft.com/office/drawing/2014/main" id="{30664835-331C-B018-7973-CC07EF21F1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243818" y="2926826"/>
                <a:ext cx="512064" cy="474957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CFBAD8-CD29-2F03-52C7-2F05B2E06DDF}"/>
              </a:ext>
            </a:extLst>
          </p:cNvPr>
          <p:cNvGrpSpPr/>
          <p:nvPr/>
        </p:nvGrpSpPr>
        <p:grpSpPr>
          <a:xfrm>
            <a:off x="1028700" y="4103690"/>
            <a:ext cx="6326047" cy="914400"/>
            <a:chOff x="2667000" y="4074780"/>
            <a:chExt cx="6326047" cy="9144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CA4C72-54BB-EDE9-BB90-0E3A78528B19}"/>
                </a:ext>
              </a:extLst>
            </p:cNvPr>
            <p:cNvSpPr/>
            <p:nvPr/>
          </p:nvSpPr>
          <p:spPr>
            <a:xfrm>
              <a:off x="3342809" y="4139104"/>
              <a:ext cx="5650238" cy="785753"/>
            </a:xfrm>
            <a:custGeom>
              <a:avLst/>
              <a:gdLst>
                <a:gd name="connsiteX0" fmla="*/ 0 w 5405120"/>
                <a:gd name="connsiteY0" fmla="*/ 0 h 785752"/>
                <a:gd name="connsiteX1" fmla="*/ 5012244 w 5405120"/>
                <a:gd name="connsiteY1" fmla="*/ 0 h 785752"/>
                <a:gd name="connsiteX2" fmla="*/ 5405120 w 5405120"/>
                <a:gd name="connsiteY2" fmla="*/ 392876 h 785752"/>
                <a:gd name="connsiteX3" fmla="*/ 5012244 w 5405120"/>
                <a:gd name="connsiteY3" fmla="*/ 785752 h 785752"/>
                <a:gd name="connsiteX4" fmla="*/ 0 w 5405120"/>
                <a:gd name="connsiteY4" fmla="*/ 785752 h 785752"/>
                <a:gd name="connsiteX5" fmla="*/ 0 w 5405120"/>
                <a:gd name="connsiteY5" fmla="*/ 0 h 78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785752">
                  <a:moveTo>
                    <a:pt x="5405120" y="785751"/>
                  </a:moveTo>
                  <a:lnTo>
                    <a:pt x="392876" y="785751"/>
                  </a:lnTo>
                  <a:lnTo>
                    <a:pt x="0" y="392876"/>
                  </a:lnTo>
                  <a:lnTo>
                    <a:pt x="392876" y="1"/>
                  </a:lnTo>
                  <a:lnTo>
                    <a:pt x="5405120" y="1"/>
                  </a:lnTo>
                  <a:lnTo>
                    <a:pt x="5405120" y="785751"/>
                  </a:lnTo>
                  <a:close/>
                </a:path>
              </a:pathLst>
            </a:custGeom>
            <a:solidFill>
              <a:srgbClr val="0D223F"/>
            </a:solidFill>
            <a:ln>
              <a:solidFill>
                <a:schemeClr val="bg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2933" tIns="76201" rIns="14224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sz="2000" dirty="0">
                  <a:latin typeface="굴림" panose="020B0600000101010101" pitchFamily="50" charset="-127"/>
                  <a:ea typeface="굴림" panose="020B0600000101010101" pitchFamily="50" charset="-127"/>
                  <a:cs typeface="Arial"/>
                </a:rPr>
                <a:t>개인 및 클럽 표창과 상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D000F6B-387F-FB2A-DF9A-1034450AD6D7}"/>
                </a:ext>
              </a:extLst>
            </p:cNvPr>
            <p:cNvGrpSpPr/>
            <p:nvPr/>
          </p:nvGrpSpPr>
          <p:grpSpPr>
            <a:xfrm>
              <a:off x="2667000" y="4074780"/>
              <a:ext cx="914400" cy="914400"/>
              <a:chOff x="9871029" y="2707105"/>
              <a:chExt cx="914400" cy="9144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4CC5077-E447-32EB-D5A9-9E07C914E6D1}"/>
                  </a:ext>
                </a:extLst>
              </p:cNvPr>
              <p:cNvSpPr/>
              <p:nvPr/>
            </p:nvSpPr>
            <p:spPr>
              <a:xfrm>
                <a:off x="9871029" y="2707105"/>
                <a:ext cx="914400" cy="914400"/>
              </a:xfrm>
              <a:prstGeom prst="ellipse">
                <a:avLst/>
              </a:prstGeom>
              <a:solidFill>
                <a:srgbClr val="0D223F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pic>
            <p:nvPicPr>
              <p:cNvPr id="17" name="Graphic 23">
                <a:extLst>
                  <a:ext uri="{FF2B5EF4-FFF2-40B4-BE49-F238E27FC236}">
                    <a16:creationId xmlns:a16="http://schemas.microsoft.com/office/drawing/2014/main" id="{4CF79950-D46B-52AD-C79B-5677F115C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055981" y="2899525"/>
                <a:ext cx="548640" cy="512064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B95C69-D3DC-1701-F425-7F409F68CAA0}"/>
              </a:ext>
            </a:extLst>
          </p:cNvPr>
          <p:cNvGrpSpPr/>
          <p:nvPr/>
        </p:nvGrpSpPr>
        <p:grpSpPr>
          <a:xfrm>
            <a:off x="3810000" y="5245925"/>
            <a:ext cx="6096008" cy="914400"/>
            <a:chOff x="2651921" y="5181600"/>
            <a:chExt cx="6096008" cy="9144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7F5C38F-40D7-BF66-153C-2F033002F3D5}"/>
                </a:ext>
              </a:extLst>
            </p:cNvPr>
            <p:cNvSpPr/>
            <p:nvPr/>
          </p:nvSpPr>
          <p:spPr>
            <a:xfrm>
              <a:off x="3342809" y="5245924"/>
              <a:ext cx="5405120" cy="785753"/>
            </a:xfrm>
            <a:custGeom>
              <a:avLst/>
              <a:gdLst>
                <a:gd name="connsiteX0" fmla="*/ 0 w 5405120"/>
                <a:gd name="connsiteY0" fmla="*/ 0 h 785752"/>
                <a:gd name="connsiteX1" fmla="*/ 5012244 w 5405120"/>
                <a:gd name="connsiteY1" fmla="*/ 0 h 785752"/>
                <a:gd name="connsiteX2" fmla="*/ 5405120 w 5405120"/>
                <a:gd name="connsiteY2" fmla="*/ 392876 h 785752"/>
                <a:gd name="connsiteX3" fmla="*/ 5012244 w 5405120"/>
                <a:gd name="connsiteY3" fmla="*/ 785752 h 785752"/>
                <a:gd name="connsiteX4" fmla="*/ 0 w 5405120"/>
                <a:gd name="connsiteY4" fmla="*/ 785752 h 785752"/>
                <a:gd name="connsiteX5" fmla="*/ 0 w 5405120"/>
                <a:gd name="connsiteY5" fmla="*/ 0 h 78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785752">
                  <a:moveTo>
                    <a:pt x="5405120" y="785751"/>
                  </a:moveTo>
                  <a:lnTo>
                    <a:pt x="392876" y="785751"/>
                  </a:lnTo>
                  <a:lnTo>
                    <a:pt x="0" y="392876"/>
                  </a:lnTo>
                  <a:lnTo>
                    <a:pt x="392876" y="1"/>
                  </a:lnTo>
                  <a:lnTo>
                    <a:pt x="5405120" y="1"/>
                  </a:lnTo>
                  <a:lnTo>
                    <a:pt x="5405120" y="785751"/>
                  </a:lnTo>
                  <a:close/>
                </a:path>
              </a:pathLst>
            </a:custGeom>
            <a:solidFill>
              <a:srgbClr val="732E81"/>
            </a:solidFill>
            <a:ln>
              <a:solidFill>
                <a:schemeClr val="bg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2933" tIns="76201" rIns="14224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sz="2000">
                  <a:latin typeface="굴림" panose="020B0600000101010101" pitchFamily="50" charset="-127"/>
                  <a:ea typeface="굴림" panose="020B0600000101010101" pitchFamily="50" charset="-127"/>
                  <a:cs typeface="Arial"/>
                </a:rPr>
                <a:t>교부금 신청 및 수령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BB6FB1F-0119-4D8D-F28E-67B395EA4B93}"/>
                </a:ext>
              </a:extLst>
            </p:cNvPr>
            <p:cNvGrpSpPr/>
            <p:nvPr/>
          </p:nvGrpSpPr>
          <p:grpSpPr>
            <a:xfrm>
              <a:off x="2651921" y="5181600"/>
              <a:ext cx="914400" cy="914400"/>
              <a:chOff x="5575901" y="2743200"/>
              <a:chExt cx="914400" cy="9144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C79C027-B460-C578-DF7E-B3EA896CB028}"/>
                  </a:ext>
                </a:extLst>
              </p:cNvPr>
              <p:cNvSpPr/>
              <p:nvPr/>
            </p:nvSpPr>
            <p:spPr>
              <a:xfrm>
                <a:off x="5575901" y="2743200"/>
                <a:ext cx="914400" cy="914400"/>
              </a:xfrm>
              <a:prstGeom prst="ellipse">
                <a:avLst/>
              </a:prstGeom>
              <a:solidFill>
                <a:srgbClr val="732E8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pic>
            <p:nvPicPr>
              <p:cNvPr id="22" name="Graphic 23">
                <a:extLst>
                  <a:ext uri="{FF2B5EF4-FFF2-40B4-BE49-F238E27FC236}">
                    <a16:creationId xmlns:a16="http://schemas.microsoft.com/office/drawing/2014/main" id="{1B017E80-0E32-4C35-C1E9-816E763F90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793641" y="2916411"/>
                <a:ext cx="548640" cy="55708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55A9CFF-4173-7AF2-228D-F0A41B57E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</a:rPr>
              <a:t>2022년 10월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644D76B-10FB-2B56-C765-391D9256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C6A22-0FDE-A6E3-BBB4-CF754F75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일관성 없고 불만족스러운 경험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초래</a:t>
            </a:r>
            <a:endParaRPr lang="ko-KR" b="1" dirty="0">
              <a:latin typeface="굴림" panose="020B0600000101010101" pitchFamily="50" charset="-127"/>
              <a:ea typeface="굴림" panose="020B0600000101010101" pitchFamily="50" charset="-127"/>
              <a:cs typeface="Arial"/>
            </a:endParaRPr>
          </a:p>
        </p:txBody>
      </p:sp>
      <p:sp>
        <p:nvSpPr>
          <p:cNvPr id="3" name="Freeform: Shape 54">
            <a:extLst>
              <a:ext uri="{FF2B5EF4-FFF2-40B4-BE49-F238E27FC236}">
                <a16:creationId xmlns:a16="http://schemas.microsoft.com/office/drawing/2014/main" id="{1317130F-C5A7-0252-48B9-3B77FD8D311C}"/>
              </a:ext>
            </a:extLst>
          </p:cNvPr>
          <p:cNvSpPr/>
          <p:nvPr/>
        </p:nvSpPr>
        <p:spPr bwMode="auto">
          <a:xfrm>
            <a:off x="9293352" y="5996190"/>
            <a:ext cx="1527048" cy="466344"/>
          </a:xfrm>
          <a:custGeom>
            <a:avLst/>
            <a:gdLst>
              <a:gd name="connsiteX0" fmla="*/ 0 w 1439648"/>
              <a:gd name="connsiteY0" fmla="*/ 0 h 575859"/>
              <a:gd name="connsiteX1" fmla="*/ 1439648 w 1439648"/>
              <a:gd name="connsiteY1" fmla="*/ 0 h 575859"/>
              <a:gd name="connsiteX2" fmla="*/ 1439648 w 1439648"/>
              <a:gd name="connsiteY2" fmla="*/ 575859 h 575859"/>
              <a:gd name="connsiteX3" fmla="*/ 0 w 1439648"/>
              <a:gd name="connsiteY3" fmla="*/ 575859 h 575859"/>
              <a:gd name="connsiteX4" fmla="*/ 0 w 1439648"/>
              <a:gd name="connsiteY4" fmla="*/ 0 h 5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648" h="575859">
                <a:moveTo>
                  <a:pt x="0" y="0"/>
                </a:moveTo>
                <a:lnTo>
                  <a:pt x="1439648" y="0"/>
                </a:lnTo>
                <a:lnTo>
                  <a:pt x="1439648" y="575859"/>
                </a:lnTo>
                <a:lnTo>
                  <a:pt x="0" y="5758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 anchorCtr="0"/>
          <a:lstStyle/>
          <a:p>
            <a:pPr algn="ctr" defTabSz="533400">
              <a:lnSpc>
                <a:spcPts val="1700"/>
              </a:lnSpc>
              <a:spcAft>
                <a:spcPct val="35000"/>
              </a:spcAft>
              <a:defRPr/>
            </a:pPr>
            <a:r>
              <a:rPr lang="ko-KR" sz="1400" b="1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개인 회원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4B3DAE-C52C-E312-EA98-B38C1721983D}"/>
              </a:ext>
            </a:extLst>
          </p:cNvPr>
          <p:cNvGrpSpPr/>
          <p:nvPr/>
        </p:nvGrpSpPr>
        <p:grpSpPr>
          <a:xfrm>
            <a:off x="9599676" y="5030477"/>
            <a:ext cx="914400" cy="914400"/>
            <a:chOff x="1128204" y="2743200"/>
            <a:chExt cx="914400" cy="9144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AD2C6D5-AFD2-2A74-FB01-1047143A2A75}"/>
                </a:ext>
              </a:extLst>
            </p:cNvPr>
            <p:cNvSpPr/>
            <p:nvPr/>
          </p:nvSpPr>
          <p:spPr>
            <a:xfrm>
              <a:off x="1128204" y="2743200"/>
              <a:ext cx="914400" cy="914400"/>
            </a:xfrm>
            <a:prstGeom prst="ellipse">
              <a:avLst/>
            </a:prstGeom>
            <a:solidFill>
              <a:srgbClr val="2E59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6" name="Graphic 23">
              <a:extLst>
                <a:ext uri="{FF2B5EF4-FFF2-40B4-BE49-F238E27FC236}">
                  <a16:creationId xmlns:a16="http://schemas.microsoft.com/office/drawing/2014/main" id="{149E7162-F53E-A8AA-2CE0-7A331CEC2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47159" y="2873140"/>
              <a:ext cx="490118" cy="61264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" name="Freeform: Shape 24">
            <a:extLst>
              <a:ext uri="{FF2B5EF4-FFF2-40B4-BE49-F238E27FC236}">
                <a16:creationId xmlns:a16="http://schemas.microsoft.com/office/drawing/2014/main" id="{A355B5DA-DABC-7D9F-BA2D-25A4AE9EBFA8}"/>
              </a:ext>
            </a:extLst>
          </p:cNvPr>
          <p:cNvSpPr/>
          <p:nvPr/>
        </p:nvSpPr>
        <p:spPr bwMode="auto">
          <a:xfrm>
            <a:off x="5353406" y="5996191"/>
            <a:ext cx="1527048" cy="466344"/>
          </a:xfrm>
          <a:custGeom>
            <a:avLst/>
            <a:gdLst>
              <a:gd name="connsiteX0" fmla="*/ 0 w 1439648"/>
              <a:gd name="connsiteY0" fmla="*/ 0 h 575859"/>
              <a:gd name="connsiteX1" fmla="*/ 1439648 w 1439648"/>
              <a:gd name="connsiteY1" fmla="*/ 0 h 575859"/>
              <a:gd name="connsiteX2" fmla="*/ 1439648 w 1439648"/>
              <a:gd name="connsiteY2" fmla="*/ 575859 h 575859"/>
              <a:gd name="connsiteX3" fmla="*/ 0 w 1439648"/>
              <a:gd name="connsiteY3" fmla="*/ 575859 h 575859"/>
              <a:gd name="connsiteX4" fmla="*/ 0 w 1439648"/>
              <a:gd name="connsiteY4" fmla="*/ 0 h 5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648" h="575859">
                <a:moveTo>
                  <a:pt x="0" y="0"/>
                </a:moveTo>
                <a:lnTo>
                  <a:pt x="1439648" y="0"/>
                </a:lnTo>
                <a:lnTo>
                  <a:pt x="1439648" y="575859"/>
                </a:lnTo>
                <a:lnTo>
                  <a:pt x="0" y="5758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 anchorCtr="0"/>
          <a:lstStyle/>
          <a:p>
            <a:pPr algn="ctr" defTabSz="533400">
              <a:lnSpc>
                <a:spcPts val="1700"/>
              </a:lnSpc>
              <a:spcAft>
                <a:spcPct val="35000"/>
              </a:spcAft>
              <a:defRPr/>
            </a:pPr>
            <a:r>
              <a:rPr lang="ko-KR" sz="1400" b="1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기부금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25951E-B07B-950A-1BF8-513E6C8F7D0D}"/>
              </a:ext>
            </a:extLst>
          </p:cNvPr>
          <p:cNvGrpSpPr/>
          <p:nvPr/>
        </p:nvGrpSpPr>
        <p:grpSpPr>
          <a:xfrm>
            <a:off x="5659730" y="5030477"/>
            <a:ext cx="914400" cy="914400"/>
            <a:chOff x="3050381" y="2743200"/>
            <a:chExt cx="914400" cy="914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ED4DA8F-5674-1103-43D6-6A634752C330}"/>
                </a:ext>
              </a:extLst>
            </p:cNvPr>
            <p:cNvSpPr/>
            <p:nvPr/>
          </p:nvSpPr>
          <p:spPr>
            <a:xfrm>
              <a:off x="3050381" y="2743200"/>
              <a:ext cx="914400" cy="914400"/>
            </a:xfrm>
            <a:prstGeom prst="ellipse">
              <a:avLst/>
            </a:prstGeom>
            <a:solidFill>
              <a:srgbClr val="F0C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10" name="Graphic 23">
              <a:extLst>
                <a:ext uri="{FF2B5EF4-FFF2-40B4-BE49-F238E27FC236}">
                  <a16:creationId xmlns:a16="http://schemas.microsoft.com/office/drawing/2014/main" id="{44A7BE46-7603-F403-66D7-E2996F57B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43818" y="2926826"/>
              <a:ext cx="512064" cy="47495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Freeform: Shape 14">
            <a:extLst>
              <a:ext uri="{FF2B5EF4-FFF2-40B4-BE49-F238E27FC236}">
                <a16:creationId xmlns:a16="http://schemas.microsoft.com/office/drawing/2014/main" id="{2C7EE0DF-989B-C424-C047-266E01DD211B}"/>
              </a:ext>
            </a:extLst>
          </p:cNvPr>
          <p:cNvSpPr/>
          <p:nvPr/>
        </p:nvSpPr>
        <p:spPr bwMode="auto">
          <a:xfrm>
            <a:off x="7323379" y="4243590"/>
            <a:ext cx="1527048" cy="466344"/>
          </a:xfrm>
          <a:custGeom>
            <a:avLst/>
            <a:gdLst>
              <a:gd name="connsiteX0" fmla="*/ 0 w 1439648"/>
              <a:gd name="connsiteY0" fmla="*/ 0 h 575859"/>
              <a:gd name="connsiteX1" fmla="*/ 1439648 w 1439648"/>
              <a:gd name="connsiteY1" fmla="*/ 0 h 575859"/>
              <a:gd name="connsiteX2" fmla="*/ 1439648 w 1439648"/>
              <a:gd name="connsiteY2" fmla="*/ 575859 h 575859"/>
              <a:gd name="connsiteX3" fmla="*/ 0 w 1439648"/>
              <a:gd name="connsiteY3" fmla="*/ 575859 h 575859"/>
              <a:gd name="connsiteX4" fmla="*/ 0 w 1439648"/>
              <a:gd name="connsiteY4" fmla="*/ 0 h 5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648" h="575859">
                <a:moveTo>
                  <a:pt x="0" y="0"/>
                </a:moveTo>
                <a:lnTo>
                  <a:pt x="1439648" y="0"/>
                </a:lnTo>
                <a:lnTo>
                  <a:pt x="1439648" y="575859"/>
                </a:lnTo>
                <a:lnTo>
                  <a:pt x="0" y="5758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 anchorCtr="0"/>
          <a:lstStyle/>
          <a:p>
            <a:pPr algn="ctr" defTabSz="533400">
              <a:lnSpc>
                <a:spcPts val="1700"/>
              </a:lnSpc>
              <a:spcAft>
                <a:spcPct val="35000"/>
              </a:spcAft>
              <a:defRPr/>
            </a:pPr>
            <a:r>
              <a:rPr lang="ko-KR" sz="1400" b="1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봉사 기획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76F062-BBF6-FB99-7984-D271B436B1B2}"/>
              </a:ext>
            </a:extLst>
          </p:cNvPr>
          <p:cNvGrpSpPr/>
          <p:nvPr/>
        </p:nvGrpSpPr>
        <p:grpSpPr>
          <a:xfrm>
            <a:off x="7629703" y="3277877"/>
            <a:ext cx="914400" cy="914400"/>
            <a:chOff x="5575901" y="2743200"/>
            <a:chExt cx="914400" cy="9144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A4043A7-B92E-D434-491B-40E74C5DF883}"/>
                </a:ext>
              </a:extLst>
            </p:cNvPr>
            <p:cNvSpPr/>
            <p:nvPr/>
          </p:nvSpPr>
          <p:spPr>
            <a:xfrm>
              <a:off x="5575901" y="2743200"/>
              <a:ext cx="914400" cy="914400"/>
            </a:xfrm>
            <a:prstGeom prst="ellipse">
              <a:avLst/>
            </a:prstGeom>
            <a:solidFill>
              <a:srgbClr val="732E8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14" name="Graphic 23">
              <a:extLst>
                <a:ext uri="{FF2B5EF4-FFF2-40B4-BE49-F238E27FC236}">
                  <a16:creationId xmlns:a16="http://schemas.microsoft.com/office/drawing/2014/main" id="{1CEC8ACF-EBC3-41AB-51D0-DF44CA09F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3267" y="2876575"/>
              <a:ext cx="450015" cy="594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5463F58-D1C8-A122-7666-07C9142E7730}"/>
              </a:ext>
            </a:extLst>
          </p:cNvPr>
          <p:cNvSpPr/>
          <p:nvPr/>
        </p:nvSpPr>
        <p:spPr bwMode="auto">
          <a:xfrm>
            <a:off x="7323379" y="5982274"/>
            <a:ext cx="1527048" cy="466344"/>
          </a:xfrm>
          <a:custGeom>
            <a:avLst/>
            <a:gdLst>
              <a:gd name="connsiteX0" fmla="*/ 0 w 1439648"/>
              <a:gd name="connsiteY0" fmla="*/ 0 h 575859"/>
              <a:gd name="connsiteX1" fmla="*/ 1439648 w 1439648"/>
              <a:gd name="connsiteY1" fmla="*/ 0 h 575859"/>
              <a:gd name="connsiteX2" fmla="*/ 1439648 w 1439648"/>
              <a:gd name="connsiteY2" fmla="*/ 575859 h 575859"/>
              <a:gd name="connsiteX3" fmla="*/ 0 w 1439648"/>
              <a:gd name="connsiteY3" fmla="*/ 575859 h 575859"/>
              <a:gd name="connsiteX4" fmla="*/ 0 w 1439648"/>
              <a:gd name="connsiteY4" fmla="*/ 0 h 5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648" h="575859">
                <a:moveTo>
                  <a:pt x="0" y="0"/>
                </a:moveTo>
                <a:lnTo>
                  <a:pt x="1439648" y="0"/>
                </a:lnTo>
                <a:lnTo>
                  <a:pt x="1439648" y="575859"/>
                </a:lnTo>
                <a:lnTo>
                  <a:pt x="0" y="5758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 anchorCtr="0"/>
          <a:lstStyle/>
          <a:p>
            <a:pPr algn="ctr" defTabSz="533400">
              <a:lnSpc>
                <a:spcPts val="1700"/>
              </a:lnSpc>
              <a:spcAft>
                <a:spcPct val="35000"/>
              </a:spcAft>
              <a:defRPr/>
            </a:pPr>
            <a:r>
              <a:rPr lang="ko-KR" sz="1400" b="1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회원 서비스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7BB2DB-4647-DEE2-151C-C5C8B0B3DBB8}"/>
              </a:ext>
            </a:extLst>
          </p:cNvPr>
          <p:cNvGrpSpPr/>
          <p:nvPr/>
        </p:nvGrpSpPr>
        <p:grpSpPr>
          <a:xfrm>
            <a:off x="7629703" y="5030477"/>
            <a:ext cx="914400" cy="914400"/>
            <a:chOff x="7754852" y="2707105"/>
            <a:chExt cx="914400" cy="9144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9567AC9-6CA6-DD9B-A193-CBFB8B26C84F}"/>
                </a:ext>
              </a:extLst>
            </p:cNvPr>
            <p:cNvSpPr/>
            <p:nvPr/>
          </p:nvSpPr>
          <p:spPr>
            <a:xfrm>
              <a:off x="7754852" y="2707105"/>
              <a:ext cx="914400" cy="914400"/>
            </a:xfrm>
            <a:prstGeom prst="ellipse">
              <a:avLst/>
            </a:prstGeom>
            <a:solidFill>
              <a:schemeClr val="accent6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8" name="Graphic 23">
              <a:extLst>
                <a:ext uri="{FF2B5EF4-FFF2-40B4-BE49-F238E27FC236}">
                  <a16:creationId xmlns:a16="http://schemas.microsoft.com/office/drawing/2014/main" id="{62B0B34D-FAE1-D8AD-3964-5DCF07917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48672" y="2895600"/>
              <a:ext cx="512064" cy="4267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CBB5AE9F-98CE-CA4F-FA7F-89D1225C4932}"/>
              </a:ext>
            </a:extLst>
          </p:cNvPr>
          <p:cNvSpPr/>
          <p:nvPr/>
        </p:nvSpPr>
        <p:spPr bwMode="auto">
          <a:xfrm>
            <a:off x="1413460" y="5996191"/>
            <a:ext cx="1527048" cy="466344"/>
          </a:xfrm>
          <a:custGeom>
            <a:avLst/>
            <a:gdLst>
              <a:gd name="connsiteX0" fmla="*/ 0 w 1439648"/>
              <a:gd name="connsiteY0" fmla="*/ 0 h 575859"/>
              <a:gd name="connsiteX1" fmla="*/ 1439648 w 1439648"/>
              <a:gd name="connsiteY1" fmla="*/ 0 h 575859"/>
              <a:gd name="connsiteX2" fmla="*/ 1439648 w 1439648"/>
              <a:gd name="connsiteY2" fmla="*/ 575859 h 575859"/>
              <a:gd name="connsiteX3" fmla="*/ 0 w 1439648"/>
              <a:gd name="connsiteY3" fmla="*/ 575859 h 575859"/>
              <a:gd name="connsiteX4" fmla="*/ 0 w 1439648"/>
              <a:gd name="connsiteY4" fmla="*/ 0 h 5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648" h="575859">
                <a:moveTo>
                  <a:pt x="0" y="0"/>
                </a:moveTo>
                <a:lnTo>
                  <a:pt x="1439648" y="0"/>
                </a:lnTo>
                <a:lnTo>
                  <a:pt x="1439648" y="575859"/>
                </a:lnTo>
                <a:lnTo>
                  <a:pt x="0" y="5758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 anchorCtr="0"/>
          <a:lstStyle/>
          <a:p>
            <a:pPr algn="ctr" defTabSz="533400">
              <a:lnSpc>
                <a:spcPts val="1700"/>
              </a:lnSpc>
              <a:spcAft>
                <a:spcPts val="0"/>
              </a:spcAft>
              <a:defRPr/>
            </a:pPr>
            <a:r>
              <a:rPr lang="ko-KR" sz="1400" b="1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클럽 관리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76A7E6-3A72-7793-EB06-3A28E2A4F99E}"/>
              </a:ext>
            </a:extLst>
          </p:cNvPr>
          <p:cNvGrpSpPr/>
          <p:nvPr/>
        </p:nvGrpSpPr>
        <p:grpSpPr>
          <a:xfrm>
            <a:off x="1719784" y="5030477"/>
            <a:ext cx="914400" cy="914400"/>
            <a:chOff x="9871029" y="2707105"/>
            <a:chExt cx="914400" cy="9144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23C9B9E-A895-A383-DC11-20C8298DE7FE}"/>
                </a:ext>
              </a:extLst>
            </p:cNvPr>
            <p:cNvSpPr/>
            <p:nvPr/>
          </p:nvSpPr>
          <p:spPr>
            <a:xfrm>
              <a:off x="9871029" y="2707105"/>
              <a:ext cx="914400" cy="914400"/>
            </a:xfrm>
            <a:prstGeom prst="ellipse">
              <a:avLst/>
            </a:prstGeom>
            <a:solidFill>
              <a:srgbClr val="0D223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22" name="Graphic 23">
              <a:extLst>
                <a:ext uri="{FF2B5EF4-FFF2-40B4-BE49-F238E27FC236}">
                  <a16:creationId xmlns:a16="http://schemas.microsoft.com/office/drawing/2014/main" id="{C5A1EFA3-50F1-F7F5-A6BE-A6EC93588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72197" y="2947651"/>
              <a:ext cx="512064" cy="38242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3" name="Freeform: Shape 9">
            <a:extLst>
              <a:ext uri="{FF2B5EF4-FFF2-40B4-BE49-F238E27FC236}">
                <a16:creationId xmlns:a16="http://schemas.microsoft.com/office/drawing/2014/main" id="{F562B7CF-3AE1-07EB-9639-FFDBD171E1C9}"/>
              </a:ext>
            </a:extLst>
          </p:cNvPr>
          <p:cNvSpPr/>
          <p:nvPr/>
        </p:nvSpPr>
        <p:spPr bwMode="auto">
          <a:xfrm>
            <a:off x="5353406" y="4258056"/>
            <a:ext cx="1527048" cy="466344"/>
          </a:xfrm>
          <a:custGeom>
            <a:avLst/>
            <a:gdLst>
              <a:gd name="connsiteX0" fmla="*/ 0 w 1439648"/>
              <a:gd name="connsiteY0" fmla="*/ 0 h 575859"/>
              <a:gd name="connsiteX1" fmla="*/ 1439648 w 1439648"/>
              <a:gd name="connsiteY1" fmla="*/ 0 h 575859"/>
              <a:gd name="connsiteX2" fmla="*/ 1439648 w 1439648"/>
              <a:gd name="connsiteY2" fmla="*/ 575859 h 575859"/>
              <a:gd name="connsiteX3" fmla="*/ 0 w 1439648"/>
              <a:gd name="connsiteY3" fmla="*/ 575859 h 575859"/>
              <a:gd name="connsiteX4" fmla="*/ 0 w 1439648"/>
              <a:gd name="connsiteY4" fmla="*/ 0 h 5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648" h="575859">
                <a:moveTo>
                  <a:pt x="0" y="0"/>
                </a:moveTo>
                <a:lnTo>
                  <a:pt x="1439648" y="0"/>
                </a:lnTo>
                <a:lnTo>
                  <a:pt x="1439648" y="575859"/>
                </a:lnTo>
                <a:lnTo>
                  <a:pt x="0" y="5758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 anchorCtr="0"/>
          <a:lstStyle/>
          <a:p>
            <a:pPr algn="ctr" defTabSz="533400">
              <a:lnSpc>
                <a:spcPts val="1700"/>
              </a:lnSpc>
              <a:spcAft>
                <a:spcPts val="0"/>
              </a:spcAft>
              <a:defRPr/>
            </a:pPr>
            <a:r>
              <a:rPr lang="ko-KR" sz="1400" b="1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개인 표창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995356C-1D4B-C06D-A840-349A5F3324C2}"/>
              </a:ext>
            </a:extLst>
          </p:cNvPr>
          <p:cNvGrpSpPr/>
          <p:nvPr/>
        </p:nvGrpSpPr>
        <p:grpSpPr>
          <a:xfrm>
            <a:off x="5659730" y="3277877"/>
            <a:ext cx="914400" cy="914400"/>
            <a:chOff x="9871029" y="2707105"/>
            <a:chExt cx="914400" cy="9144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5FAB53B-6D28-7D41-3736-A9ADCCF60A53}"/>
                </a:ext>
              </a:extLst>
            </p:cNvPr>
            <p:cNvSpPr/>
            <p:nvPr/>
          </p:nvSpPr>
          <p:spPr>
            <a:xfrm>
              <a:off x="9871029" y="2707105"/>
              <a:ext cx="914400" cy="914400"/>
            </a:xfrm>
            <a:prstGeom prst="ellipse">
              <a:avLst/>
            </a:prstGeom>
            <a:solidFill>
              <a:srgbClr val="0D223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26" name="Graphic 23">
              <a:extLst>
                <a:ext uri="{FF2B5EF4-FFF2-40B4-BE49-F238E27FC236}">
                  <a16:creationId xmlns:a16="http://schemas.microsoft.com/office/drawing/2014/main" id="{4B1817B9-3637-E033-3AAD-D0CAC506A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5981" y="2899525"/>
              <a:ext cx="548640" cy="5120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418EB9F-022D-A786-E574-055004B45E4B}"/>
              </a:ext>
            </a:extLst>
          </p:cNvPr>
          <p:cNvSpPr/>
          <p:nvPr/>
        </p:nvSpPr>
        <p:spPr bwMode="auto">
          <a:xfrm>
            <a:off x="3383433" y="4244139"/>
            <a:ext cx="1527048" cy="466344"/>
          </a:xfrm>
          <a:custGeom>
            <a:avLst/>
            <a:gdLst>
              <a:gd name="connsiteX0" fmla="*/ 0 w 1439648"/>
              <a:gd name="connsiteY0" fmla="*/ 0 h 575859"/>
              <a:gd name="connsiteX1" fmla="*/ 1439648 w 1439648"/>
              <a:gd name="connsiteY1" fmla="*/ 0 h 575859"/>
              <a:gd name="connsiteX2" fmla="*/ 1439648 w 1439648"/>
              <a:gd name="connsiteY2" fmla="*/ 575859 h 575859"/>
              <a:gd name="connsiteX3" fmla="*/ 0 w 1439648"/>
              <a:gd name="connsiteY3" fmla="*/ 575859 h 575859"/>
              <a:gd name="connsiteX4" fmla="*/ 0 w 1439648"/>
              <a:gd name="connsiteY4" fmla="*/ 0 h 5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648" h="575859">
                <a:moveTo>
                  <a:pt x="0" y="0"/>
                </a:moveTo>
                <a:lnTo>
                  <a:pt x="1439648" y="0"/>
                </a:lnTo>
                <a:lnTo>
                  <a:pt x="1439648" y="575859"/>
                </a:lnTo>
                <a:lnTo>
                  <a:pt x="0" y="5758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 anchorCtr="0"/>
          <a:lstStyle/>
          <a:p>
            <a:pPr algn="ctr" defTabSz="533400">
              <a:lnSpc>
                <a:spcPts val="1700"/>
              </a:lnSpc>
              <a:spcAft>
                <a:spcPct val="35000"/>
              </a:spcAft>
              <a:defRPr/>
            </a:pPr>
            <a:r>
              <a:rPr lang="ko-KR" sz="1400" b="1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보고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ED3AAFD-00A3-B55B-7D6A-C1F3D9FC5323}"/>
              </a:ext>
            </a:extLst>
          </p:cNvPr>
          <p:cNvGrpSpPr/>
          <p:nvPr/>
        </p:nvGrpSpPr>
        <p:grpSpPr>
          <a:xfrm>
            <a:off x="3689757" y="3277877"/>
            <a:ext cx="914400" cy="914400"/>
            <a:chOff x="7754852" y="2707105"/>
            <a:chExt cx="914400" cy="9144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6AC565B-BE2E-C0C9-DAA0-6CF10BB4DFC4}"/>
                </a:ext>
              </a:extLst>
            </p:cNvPr>
            <p:cNvSpPr/>
            <p:nvPr/>
          </p:nvSpPr>
          <p:spPr>
            <a:xfrm>
              <a:off x="7754852" y="2707105"/>
              <a:ext cx="914400" cy="914400"/>
            </a:xfrm>
            <a:prstGeom prst="ellipse">
              <a:avLst/>
            </a:prstGeom>
            <a:solidFill>
              <a:schemeClr val="accent6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0" name="Graphic 23">
              <a:extLst>
                <a:ext uri="{FF2B5EF4-FFF2-40B4-BE49-F238E27FC236}">
                  <a16:creationId xmlns:a16="http://schemas.microsoft.com/office/drawing/2014/main" id="{6D596854-29BB-5FE4-0726-C63E1EC8B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90895" y="2944158"/>
              <a:ext cx="640080" cy="41200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Freeform: Shape 14">
            <a:extLst>
              <a:ext uri="{FF2B5EF4-FFF2-40B4-BE49-F238E27FC236}">
                <a16:creationId xmlns:a16="http://schemas.microsoft.com/office/drawing/2014/main" id="{89C27AF4-01BC-6BB8-2BFD-0A43BA153428}"/>
              </a:ext>
            </a:extLst>
          </p:cNvPr>
          <p:cNvSpPr/>
          <p:nvPr/>
        </p:nvSpPr>
        <p:spPr bwMode="auto">
          <a:xfrm>
            <a:off x="3383433" y="6109262"/>
            <a:ext cx="1527048" cy="466344"/>
          </a:xfrm>
          <a:custGeom>
            <a:avLst/>
            <a:gdLst>
              <a:gd name="connsiteX0" fmla="*/ 0 w 1439648"/>
              <a:gd name="connsiteY0" fmla="*/ 0 h 575859"/>
              <a:gd name="connsiteX1" fmla="*/ 1439648 w 1439648"/>
              <a:gd name="connsiteY1" fmla="*/ 0 h 575859"/>
              <a:gd name="connsiteX2" fmla="*/ 1439648 w 1439648"/>
              <a:gd name="connsiteY2" fmla="*/ 575859 h 575859"/>
              <a:gd name="connsiteX3" fmla="*/ 0 w 1439648"/>
              <a:gd name="connsiteY3" fmla="*/ 575859 h 575859"/>
              <a:gd name="connsiteX4" fmla="*/ 0 w 1439648"/>
              <a:gd name="connsiteY4" fmla="*/ 0 h 5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648" h="575859">
                <a:moveTo>
                  <a:pt x="0" y="0"/>
                </a:moveTo>
                <a:lnTo>
                  <a:pt x="1439648" y="0"/>
                </a:lnTo>
                <a:lnTo>
                  <a:pt x="1439648" y="575859"/>
                </a:lnTo>
                <a:lnTo>
                  <a:pt x="0" y="5758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 anchorCtr="0"/>
          <a:lstStyle/>
          <a:p>
            <a:pPr algn="ctr" defTabSz="533400">
              <a:lnSpc>
                <a:spcPts val="1700"/>
              </a:lnSpc>
              <a:spcAft>
                <a:spcPct val="35000"/>
              </a:spcAft>
              <a:defRPr/>
            </a:pPr>
            <a:r>
              <a:rPr lang="ko-KR" sz="1400" b="1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교부금 </a:t>
            </a:r>
            <a:br>
              <a:rPr lang="en-US" altLang="ko-KR" sz="1400" b="1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</a:br>
            <a:r>
              <a:rPr lang="ko-KR" sz="1400" b="1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신청 및 수령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1D60053-03CB-B3BA-E881-5A893DEC6612}"/>
              </a:ext>
            </a:extLst>
          </p:cNvPr>
          <p:cNvGrpSpPr/>
          <p:nvPr/>
        </p:nvGrpSpPr>
        <p:grpSpPr>
          <a:xfrm>
            <a:off x="3740764" y="5030477"/>
            <a:ext cx="914400" cy="914400"/>
            <a:chOff x="5575901" y="2743200"/>
            <a:chExt cx="914400" cy="9144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F0A92D7-B8AE-7E2E-D20A-D11070FF2E89}"/>
                </a:ext>
              </a:extLst>
            </p:cNvPr>
            <p:cNvSpPr/>
            <p:nvPr/>
          </p:nvSpPr>
          <p:spPr>
            <a:xfrm>
              <a:off x="5575901" y="2743200"/>
              <a:ext cx="914400" cy="914400"/>
            </a:xfrm>
            <a:prstGeom prst="ellipse">
              <a:avLst/>
            </a:prstGeom>
            <a:solidFill>
              <a:srgbClr val="732E8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36" name="Graphic 23">
              <a:extLst>
                <a:ext uri="{FF2B5EF4-FFF2-40B4-BE49-F238E27FC236}">
                  <a16:creationId xmlns:a16="http://schemas.microsoft.com/office/drawing/2014/main" id="{7CEF94AA-2EDE-3E0A-F4F9-D812C639D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93641" y="2916411"/>
              <a:ext cx="548640" cy="55708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7" name="Freeform: Shape 24">
            <a:extLst>
              <a:ext uri="{FF2B5EF4-FFF2-40B4-BE49-F238E27FC236}">
                <a16:creationId xmlns:a16="http://schemas.microsoft.com/office/drawing/2014/main" id="{881D6C84-AB82-C56A-034A-BE5413255164}"/>
              </a:ext>
            </a:extLst>
          </p:cNvPr>
          <p:cNvSpPr/>
          <p:nvPr/>
        </p:nvSpPr>
        <p:spPr bwMode="auto">
          <a:xfrm>
            <a:off x="9293352" y="4239278"/>
            <a:ext cx="1527048" cy="466344"/>
          </a:xfrm>
          <a:custGeom>
            <a:avLst/>
            <a:gdLst>
              <a:gd name="connsiteX0" fmla="*/ 0 w 1439648"/>
              <a:gd name="connsiteY0" fmla="*/ 0 h 575859"/>
              <a:gd name="connsiteX1" fmla="*/ 1439648 w 1439648"/>
              <a:gd name="connsiteY1" fmla="*/ 0 h 575859"/>
              <a:gd name="connsiteX2" fmla="*/ 1439648 w 1439648"/>
              <a:gd name="connsiteY2" fmla="*/ 575859 h 575859"/>
              <a:gd name="connsiteX3" fmla="*/ 0 w 1439648"/>
              <a:gd name="connsiteY3" fmla="*/ 575859 h 575859"/>
              <a:gd name="connsiteX4" fmla="*/ 0 w 1439648"/>
              <a:gd name="connsiteY4" fmla="*/ 0 h 5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648" h="575859">
                <a:moveTo>
                  <a:pt x="0" y="0"/>
                </a:moveTo>
                <a:lnTo>
                  <a:pt x="1439648" y="0"/>
                </a:lnTo>
                <a:lnTo>
                  <a:pt x="1439648" y="575859"/>
                </a:lnTo>
                <a:lnTo>
                  <a:pt x="0" y="5758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 anchorCtr="0"/>
          <a:lstStyle/>
          <a:p>
            <a:pPr algn="ctr" defTabSz="533400">
              <a:lnSpc>
                <a:spcPts val="1700"/>
              </a:lnSpc>
              <a:spcAft>
                <a:spcPct val="35000"/>
              </a:spcAft>
              <a:defRPr/>
            </a:pPr>
            <a:r>
              <a:rPr lang="ko-KR" sz="1400" b="1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학습 및 이력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DB7B63B-3F34-3FCF-BA41-7A222EA6CD22}"/>
              </a:ext>
            </a:extLst>
          </p:cNvPr>
          <p:cNvGrpSpPr/>
          <p:nvPr/>
        </p:nvGrpSpPr>
        <p:grpSpPr>
          <a:xfrm>
            <a:off x="9599676" y="3259099"/>
            <a:ext cx="914400" cy="914400"/>
            <a:chOff x="3050381" y="2743200"/>
            <a:chExt cx="914400" cy="9144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BA3582D-C193-F577-F1F8-FD1EDE0118ED}"/>
                </a:ext>
              </a:extLst>
            </p:cNvPr>
            <p:cNvSpPr/>
            <p:nvPr/>
          </p:nvSpPr>
          <p:spPr>
            <a:xfrm>
              <a:off x="3050381" y="2743200"/>
              <a:ext cx="914400" cy="914400"/>
            </a:xfrm>
            <a:prstGeom prst="ellipse">
              <a:avLst/>
            </a:prstGeom>
            <a:solidFill>
              <a:srgbClr val="F0C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40" name="Graphic 23">
              <a:extLst>
                <a:ext uri="{FF2B5EF4-FFF2-40B4-BE49-F238E27FC236}">
                  <a16:creationId xmlns:a16="http://schemas.microsoft.com/office/drawing/2014/main" id="{BB4B0819-8B80-B111-B57F-0C3DBE60A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6068" y="2929883"/>
              <a:ext cx="640080" cy="51386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1" name="Freeform: Shape 54">
            <a:extLst>
              <a:ext uri="{FF2B5EF4-FFF2-40B4-BE49-F238E27FC236}">
                <a16:creationId xmlns:a16="http://schemas.microsoft.com/office/drawing/2014/main" id="{99021294-3759-FDB8-09C1-154C2D433A9B}"/>
              </a:ext>
            </a:extLst>
          </p:cNvPr>
          <p:cNvSpPr/>
          <p:nvPr/>
        </p:nvSpPr>
        <p:spPr bwMode="auto">
          <a:xfrm>
            <a:off x="1413460" y="4258055"/>
            <a:ext cx="1527048" cy="466344"/>
          </a:xfrm>
          <a:custGeom>
            <a:avLst/>
            <a:gdLst>
              <a:gd name="connsiteX0" fmla="*/ 0 w 1439648"/>
              <a:gd name="connsiteY0" fmla="*/ 0 h 575859"/>
              <a:gd name="connsiteX1" fmla="*/ 1439648 w 1439648"/>
              <a:gd name="connsiteY1" fmla="*/ 0 h 575859"/>
              <a:gd name="connsiteX2" fmla="*/ 1439648 w 1439648"/>
              <a:gd name="connsiteY2" fmla="*/ 575859 h 575859"/>
              <a:gd name="connsiteX3" fmla="*/ 0 w 1439648"/>
              <a:gd name="connsiteY3" fmla="*/ 575859 h 575859"/>
              <a:gd name="connsiteX4" fmla="*/ 0 w 1439648"/>
              <a:gd name="connsiteY4" fmla="*/ 0 h 5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648" h="575859">
                <a:moveTo>
                  <a:pt x="0" y="0"/>
                </a:moveTo>
                <a:lnTo>
                  <a:pt x="1439648" y="0"/>
                </a:lnTo>
                <a:lnTo>
                  <a:pt x="1439648" y="575859"/>
                </a:lnTo>
                <a:lnTo>
                  <a:pt x="0" y="5758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 anchorCtr="0"/>
          <a:lstStyle/>
          <a:p>
            <a:pPr algn="ctr" defTabSz="533400">
              <a:lnSpc>
                <a:spcPts val="1700"/>
              </a:lnSpc>
              <a:spcAft>
                <a:spcPct val="35000"/>
              </a:spcAft>
              <a:defRPr/>
            </a:pPr>
            <a:r>
              <a:rPr lang="ko-KR" sz="1400" b="1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클럽 표창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A6315C6-4C5D-793A-AAF1-0062E830A41C}"/>
              </a:ext>
            </a:extLst>
          </p:cNvPr>
          <p:cNvGrpSpPr/>
          <p:nvPr/>
        </p:nvGrpSpPr>
        <p:grpSpPr>
          <a:xfrm>
            <a:off x="1719784" y="3277877"/>
            <a:ext cx="914400" cy="914400"/>
            <a:chOff x="1128204" y="2743200"/>
            <a:chExt cx="914400" cy="9144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DA19295-A134-58A8-EA9D-510D092A1838}"/>
                </a:ext>
              </a:extLst>
            </p:cNvPr>
            <p:cNvSpPr/>
            <p:nvPr/>
          </p:nvSpPr>
          <p:spPr>
            <a:xfrm>
              <a:off x="1128204" y="2743200"/>
              <a:ext cx="914400" cy="914400"/>
            </a:xfrm>
            <a:prstGeom prst="ellipse">
              <a:avLst/>
            </a:prstGeom>
            <a:solidFill>
              <a:srgbClr val="2E59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44" name="Graphic 23">
              <a:extLst>
                <a:ext uri="{FF2B5EF4-FFF2-40B4-BE49-F238E27FC236}">
                  <a16:creationId xmlns:a16="http://schemas.microsoft.com/office/drawing/2014/main" id="{7E9469FC-CF28-2782-729D-7B5CC06DA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47159" y="2898760"/>
              <a:ext cx="490118" cy="56140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5" name="Freeform: Shape 14">
            <a:extLst>
              <a:ext uri="{FF2B5EF4-FFF2-40B4-BE49-F238E27FC236}">
                <a16:creationId xmlns:a16="http://schemas.microsoft.com/office/drawing/2014/main" id="{BF07D4A7-EBC5-679D-C965-2E2F178796FB}"/>
              </a:ext>
            </a:extLst>
          </p:cNvPr>
          <p:cNvSpPr/>
          <p:nvPr/>
        </p:nvSpPr>
        <p:spPr bwMode="auto">
          <a:xfrm>
            <a:off x="1413460" y="2493369"/>
            <a:ext cx="1527048" cy="466344"/>
          </a:xfrm>
          <a:custGeom>
            <a:avLst/>
            <a:gdLst>
              <a:gd name="connsiteX0" fmla="*/ 0 w 1439648"/>
              <a:gd name="connsiteY0" fmla="*/ 0 h 575859"/>
              <a:gd name="connsiteX1" fmla="*/ 1439648 w 1439648"/>
              <a:gd name="connsiteY1" fmla="*/ 0 h 575859"/>
              <a:gd name="connsiteX2" fmla="*/ 1439648 w 1439648"/>
              <a:gd name="connsiteY2" fmla="*/ 575859 h 575859"/>
              <a:gd name="connsiteX3" fmla="*/ 0 w 1439648"/>
              <a:gd name="connsiteY3" fmla="*/ 575859 h 575859"/>
              <a:gd name="connsiteX4" fmla="*/ 0 w 1439648"/>
              <a:gd name="connsiteY4" fmla="*/ 0 h 5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648" h="575859">
                <a:moveTo>
                  <a:pt x="0" y="0"/>
                </a:moveTo>
                <a:lnTo>
                  <a:pt x="1439648" y="0"/>
                </a:lnTo>
                <a:lnTo>
                  <a:pt x="1439648" y="575859"/>
                </a:lnTo>
                <a:lnTo>
                  <a:pt x="0" y="5758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 anchorCtr="0"/>
          <a:lstStyle/>
          <a:p>
            <a:pPr algn="ctr" defTabSz="533400">
              <a:lnSpc>
                <a:spcPts val="1700"/>
              </a:lnSpc>
              <a:spcAft>
                <a:spcPct val="35000"/>
              </a:spcAft>
              <a:defRPr/>
            </a:pPr>
            <a:r>
              <a:rPr lang="ko-KR" sz="1400" b="1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용품 및 Shop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4539639-605E-4608-A1E8-750E079F312A}"/>
              </a:ext>
            </a:extLst>
          </p:cNvPr>
          <p:cNvGrpSpPr/>
          <p:nvPr/>
        </p:nvGrpSpPr>
        <p:grpSpPr>
          <a:xfrm>
            <a:off x="1752600" y="1488456"/>
            <a:ext cx="914400" cy="914400"/>
            <a:chOff x="1752600" y="1488456"/>
            <a:chExt cx="914400" cy="91440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72369DB-3838-9F3E-2C85-E79DA5A60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621" y="1488456"/>
              <a:ext cx="480727" cy="600909"/>
            </a:xfrm>
            <a:prstGeom prst="rect">
              <a:avLst/>
            </a:prstGeom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39F7C8D-2783-BBF8-CB83-0624DD549F7F}"/>
                </a:ext>
              </a:extLst>
            </p:cNvPr>
            <p:cNvSpPr/>
            <p:nvPr/>
          </p:nvSpPr>
          <p:spPr>
            <a:xfrm>
              <a:off x="1752600" y="1488456"/>
              <a:ext cx="914400" cy="914400"/>
            </a:xfrm>
            <a:prstGeom prst="ellipse">
              <a:avLst/>
            </a:prstGeom>
            <a:solidFill>
              <a:srgbClr val="732E8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49" name="Graphic 23">
              <a:extLst>
                <a:ext uri="{FF2B5EF4-FFF2-40B4-BE49-F238E27FC236}">
                  <a16:creationId xmlns:a16="http://schemas.microsoft.com/office/drawing/2014/main" id="{6935CBEC-89DC-D266-B9FD-C9B07C46E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7524" y="1665887"/>
              <a:ext cx="548640" cy="5486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0" name="Freeform: Shape 24">
            <a:extLst>
              <a:ext uri="{FF2B5EF4-FFF2-40B4-BE49-F238E27FC236}">
                <a16:creationId xmlns:a16="http://schemas.microsoft.com/office/drawing/2014/main" id="{27856F97-1407-98A0-FF82-EEF50B45C24C}"/>
              </a:ext>
            </a:extLst>
          </p:cNvPr>
          <p:cNvSpPr/>
          <p:nvPr/>
        </p:nvSpPr>
        <p:spPr bwMode="auto">
          <a:xfrm>
            <a:off x="3383433" y="2492930"/>
            <a:ext cx="1527048" cy="466344"/>
          </a:xfrm>
          <a:custGeom>
            <a:avLst/>
            <a:gdLst>
              <a:gd name="connsiteX0" fmla="*/ 0 w 1439648"/>
              <a:gd name="connsiteY0" fmla="*/ 0 h 575859"/>
              <a:gd name="connsiteX1" fmla="*/ 1439648 w 1439648"/>
              <a:gd name="connsiteY1" fmla="*/ 0 h 575859"/>
              <a:gd name="connsiteX2" fmla="*/ 1439648 w 1439648"/>
              <a:gd name="connsiteY2" fmla="*/ 575859 h 575859"/>
              <a:gd name="connsiteX3" fmla="*/ 0 w 1439648"/>
              <a:gd name="connsiteY3" fmla="*/ 575859 h 575859"/>
              <a:gd name="connsiteX4" fmla="*/ 0 w 1439648"/>
              <a:gd name="connsiteY4" fmla="*/ 0 h 5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648" h="575859">
                <a:moveTo>
                  <a:pt x="0" y="0"/>
                </a:moveTo>
                <a:lnTo>
                  <a:pt x="1439648" y="0"/>
                </a:lnTo>
                <a:lnTo>
                  <a:pt x="1439648" y="575859"/>
                </a:lnTo>
                <a:lnTo>
                  <a:pt x="0" y="5758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 anchorCtr="0"/>
          <a:lstStyle/>
          <a:p>
            <a:pPr algn="ctr" defTabSz="533400">
              <a:lnSpc>
                <a:spcPts val="1700"/>
              </a:lnSpc>
              <a:spcAft>
                <a:spcPct val="35000"/>
              </a:spcAft>
              <a:defRPr/>
            </a:pPr>
            <a:r>
              <a:rPr lang="ko-KR" sz="1400" b="1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결제 및 </a:t>
            </a:r>
            <a:r>
              <a:rPr lang="ko-KR" altLang="en-US" sz="1400" b="1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내역</a:t>
            </a:r>
            <a:endParaRPr lang="ko-KR" sz="1400" b="1" dirty="0">
              <a:solidFill>
                <a:srgbClr val="FFFFFF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A33C993-8832-46F3-5CAC-6299B26A708B}"/>
              </a:ext>
            </a:extLst>
          </p:cNvPr>
          <p:cNvGrpSpPr/>
          <p:nvPr/>
        </p:nvGrpSpPr>
        <p:grpSpPr>
          <a:xfrm>
            <a:off x="3689757" y="1488456"/>
            <a:ext cx="914400" cy="914400"/>
            <a:chOff x="3689757" y="1488456"/>
            <a:chExt cx="914400" cy="914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4418002-50F0-4C4B-7592-BEDF3FB8EEF6}"/>
                </a:ext>
              </a:extLst>
            </p:cNvPr>
            <p:cNvSpPr/>
            <p:nvPr/>
          </p:nvSpPr>
          <p:spPr>
            <a:xfrm>
              <a:off x="3689757" y="1488456"/>
              <a:ext cx="914400" cy="914400"/>
            </a:xfrm>
            <a:prstGeom prst="ellipse">
              <a:avLst/>
            </a:prstGeom>
            <a:solidFill>
              <a:srgbClr val="F0C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53" name="Graphic 23">
              <a:extLst>
                <a:ext uri="{FF2B5EF4-FFF2-40B4-BE49-F238E27FC236}">
                  <a16:creationId xmlns:a16="http://schemas.microsoft.com/office/drawing/2014/main" id="{9FDF38CD-3898-FE3A-9AC8-E24211BD6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1174" y="1607763"/>
              <a:ext cx="640080" cy="6400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4" name="Freeform: Shape 54">
            <a:extLst>
              <a:ext uri="{FF2B5EF4-FFF2-40B4-BE49-F238E27FC236}">
                <a16:creationId xmlns:a16="http://schemas.microsoft.com/office/drawing/2014/main" id="{DAF5F09A-9456-BF63-CD46-EE1F908910F5}"/>
              </a:ext>
            </a:extLst>
          </p:cNvPr>
          <p:cNvSpPr/>
          <p:nvPr/>
        </p:nvSpPr>
        <p:spPr bwMode="auto">
          <a:xfrm>
            <a:off x="5353406" y="2480669"/>
            <a:ext cx="1527048" cy="466344"/>
          </a:xfrm>
          <a:custGeom>
            <a:avLst/>
            <a:gdLst>
              <a:gd name="connsiteX0" fmla="*/ 0 w 1439648"/>
              <a:gd name="connsiteY0" fmla="*/ 0 h 575859"/>
              <a:gd name="connsiteX1" fmla="*/ 1439648 w 1439648"/>
              <a:gd name="connsiteY1" fmla="*/ 0 h 575859"/>
              <a:gd name="connsiteX2" fmla="*/ 1439648 w 1439648"/>
              <a:gd name="connsiteY2" fmla="*/ 575859 h 575859"/>
              <a:gd name="connsiteX3" fmla="*/ 0 w 1439648"/>
              <a:gd name="connsiteY3" fmla="*/ 575859 h 575859"/>
              <a:gd name="connsiteX4" fmla="*/ 0 w 1439648"/>
              <a:gd name="connsiteY4" fmla="*/ 0 h 5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648" h="575859">
                <a:moveTo>
                  <a:pt x="0" y="0"/>
                </a:moveTo>
                <a:lnTo>
                  <a:pt x="1439648" y="0"/>
                </a:lnTo>
                <a:lnTo>
                  <a:pt x="1439648" y="575859"/>
                </a:lnTo>
                <a:lnTo>
                  <a:pt x="0" y="5758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 anchorCtr="0"/>
          <a:lstStyle/>
          <a:p>
            <a:pPr algn="ctr" defTabSz="533400">
              <a:lnSpc>
                <a:spcPts val="1700"/>
              </a:lnSpc>
              <a:spcAft>
                <a:spcPct val="35000"/>
              </a:spcAft>
              <a:defRPr/>
            </a:pPr>
            <a:r>
              <a:rPr lang="ko-KR" sz="1400" b="1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대회 및 대의원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E4E4304-4F82-D910-E403-3A8910CE6083}"/>
              </a:ext>
            </a:extLst>
          </p:cNvPr>
          <p:cNvGrpSpPr/>
          <p:nvPr/>
        </p:nvGrpSpPr>
        <p:grpSpPr>
          <a:xfrm>
            <a:off x="5659730" y="1488456"/>
            <a:ext cx="914400" cy="914400"/>
            <a:chOff x="5659730" y="1488456"/>
            <a:chExt cx="914400" cy="9144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14BFFD4-9E14-0E70-2BA8-ACBDBDF7C2E3}"/>
                </a:ext>
              </a:extLst>
            </p:cNvPr>
            <p:cNvSpPr/>
            <p:nvPr/>
          </p:nvSpPr>
          <p:spPr>
            <a:xfrm>
              <a:off x="5659730" y="1488456"/>
              <a:ext cx="914400" cy="914400"/>
            </a:xfrm>
            <a:prstGeom prst="ellipse">
              <a:avLst/>
            </a:prstGeom>
            <a:solidFill>
              <a:srgbClr val="2E59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57" name="Graphic 23">
              <a:extLst>
                <a:ext uri="{FF2B5EF4-FFF2-40B4-BE49-F238E27FC236}">
                  <a16:creationId xmlns:a16="http://schemas.microsoft.com/office/drawing/2014/main" id="{1254D42C-5212-EDC2-26AE-2B332288D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1685" y="1631535"/>
              <a:ext cx="640080" cy="6400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8" name="Freeform: Shape 9">
            <a:extLst>
              <a:ext uri="{FF2B5EF4-FFF2-40B4-BE49-F238E27FC236}">
                <a16:creationId xmlns:a16="http://schemas.microsoft.com/office/drawing/2014/main" id="{EB2D2BBF-987E-86B1-65EE-0072415DF577}"/>
              </a:ext>
            </a:extLst>
          </p:cNvPr>
          <p:cNvSpPr/>
          <p:nvPr/>
        </p:nvSpPr>
        <p:spPr bwMode="auto">
          <a:xfrm>
            <a:off x="7323379" y="2471364"/>
            <a:ext cx="1527048" cy="466344"/>
          </a:xfrm>
          <a:custGeom>
            <a:avLst/>
            <a:gdLst>
              <a:gd name="connsiteX0" fmla="*/ 0 w 1439648"/>
              <a:gd name="connsiteY0" fmla="*/ 0 h 575859"/>
              <a:gd name="connsiteX1" fmla="*/ 1439648 w 1439648"/>
              <a:gd name="connsiteY1" fmla="*/ 0 h 575859"/>
              <a:gd name="connsiteX2" fmla="*/ 1439648 w 1439648"/>
              <a:gd name="connsiteY2" fmla="*/ 575859 h 575859"/>
              <a:gd name="connsiteX3" fmla="*/ 0 w 1439648"/>
              <a:gd name="connsiteY3" fmla="*/ 575859 h 575859"/>
              <a:gd name="connsiteX4" fmla="*/ 0 w 1439648"/>
              <a:gd name="connsiteY4" fmla="*/ 0 h 5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648" h="575859">
                <a:moveTo>
                  <a:pt x="0" y="0"/>
                </a:moveTo>
                <a:lnTo>
                  <a:pt x="1439648" y="0"/>
                </a:lnTo>
                <a:lnTo>
                  <a:pt x="1439648" y="575859"/>
                </a:lnTo>
                <a:lnTo>
                  <a:pt x="0" y="5758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 anchorCtr="0"/>
          <a:lstStyle/>
          <a:p>
            <a:pPr algn="ctr" defTabSz="533400">
              <a:lnSpc>
                <a:spcPts val="1700"/>
              </a:lnSpc>
              <a:spcAft>
                <a:spcPts val="0"/>
              </a:spcAft>
              <a:defRPr/>
            </a:pPr>
            <a:r>
              <a:rPr lang="ko-KR" sz="1400" b="1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신입회원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6E358D4-83D9-9E03-82EB-184828987E08}"/>
              </a:ext>
            </a:extLst>
          </p:cNvPr>
          <p:cNvGrpSpPr/>
          <p:nvPr/>
        </p:nvGrpSpPr>
        <p:grpSpPr>
          <a:xfrm>
            <a:off x="7629703" y="1488456"/>
            <a:ext cx="914400" cy="914400"/>
            <a:chOff x="7629703" y="1488456"/>
            <a:chExt cx="914400" cy="9144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AA8B189-288C-3671-7894-9CFE3ABA0FD8}"/>
                </a:ext>
              </a:extLst>
            </p:cNvPr>
            <p:cNvSpPr/>
            <p:nvPr/>
          </p:nvSpPr>
          <p:spPr>
            <a:xfrm>
              <a:off x="7629703" y="1488456"/>
              <a:ext cx="914400" cy="914400"/>
            </a:xfrm>
            <a:prstGeom prst="ellipse">
              <a:avLst/>
            </a:prstGeom>
            <a:solidFill>
              <a:srgbClr val="0D223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61" name="Graphic 23">
              <a:extLst>
                <a:ext uri="{FF2B5EF4-FFF2-40B4-BE49-F238E27FC236}">
                  <a16:creationId xmlns:a16="http://schemas.microsoft.com/office/drawing/2014/main" id="{A1AD2E7F-2717-2718-04AB-E5C790C3D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10034" y="1536940"/>
              <a:ext cx="640080" cy="67310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740EEDF-52E0-8FDC-0F70-34F62D8DFA82}"/>
              </a:ext>
            </a:extLst>
          </p:cNvPr>
          <p:cNvSpPr/>
          <p:nvPr/>
        </p:nvSpPr>
        <p:spPr bwMode="auto">
          <a:xfrm>
            <a:off x="9293352" y="2458970"/>
            <a:ext cx="1527048" cy="466344"/>
          </a:xfrm>
          <a:custGeom>
            <a:avLst/>
            <a:gdLst>
              <a:gd name="connsiteX0" fmla="*/ 0 w 1439648"/>
              <a:gd name="connsiteY0" fmla="*/ 0 h 575859"/>
              <a:gd name="connsiteX1" fmla="*/ 1439648 w 1439648"/>
              <a:gd name="connsiteY1" fmla="*/ 0 h 575859"/>
              <a:gd name="connsiteX2" fmla="*/ 1439648 w 1439648"/>
              <a:gd name="connsiteY2" fmla="*/ 575859 h 575859"/>
              <a:gd name="connsiteX3" fmla="*/ 0 w 1439648"/>
              <a:gd name="connsiteY3" fmla="*/ 575859 h 575859"/>
              <a:gd name="connsiteX4" fmla="*/ 0 w 1439648"/>
              <a:gd name="connsiteY4" fmla="*/ 0 h 5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648" h="575859">
                <a:moveTo>
                  <a:pt x="0" y="0"/>
                </a:moveTo>
                <a:lnTo>
                  <a:pt x="1439648" y="0"/>
                </a:lnTo>
                <a:lnTo>
                  <a:pt x="1439648" y="575859"/>
                </a:lnTo>
                <a:lnTo>
                  <a:pt x="0" y="5758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 anchorCtr="0"/>
          <a:lstStyle/>
          <a:p>
            <a:pPr algn="ctr" defTabSz="533400">
              <a:lnSpc>
                <a:spcPts val="1700"/>
              </a:lnSpc>
              <a:spcAft>
                <a:spcPct val="35000"/>
              </a:spcAft>
              <a:defRPr/>
            </a:pPr>
            <a:r>
              <a:rPr lang="ko-KR" sz="1400" b="1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신생클럽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9FE4A82-5A4D-7D52-FFB6-EF7BB117EE1E}"/>
              </a:ext>
            </a:extLst>
          </p:cNvPr>
          <p:cNvGrpSpPr/>
          <p:nvPr/>
        </p:nvGrpSpPr>
        <p:grpSpPr>
          <a:xfrm>
            <a:off x="9599676" y="1488456"/>
            <a:ext cx="914400" cy="914400"/>
            <a:chOff x="9599676" y="1488456"/>
            <a:chExt cx="914400" cy="9144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637A70E-E6AF-A683-37E6-F71B52DCD409}"/>
                </a:ext>
              </a:extLst>
            </p:cNvPr>
            <p:cNvSpPr/>
            <p:nvPr/>
          </p:nvSpPr>
          <p:spPr>
            <a:xfrm>
              <a:off x="9599676" y="1488456"/>
              <a:ext cx="914400" cy="914400"/>
            </a:xfrm>
            <a:prstGeom prst="ellipse">
              <a:avLst/>
            </a:prstGeom>
            <a:solidFill>
              <a:schemeClr val="accent6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65" name="Graphic 23">
              <a:extLst>
                <a:ext uri="{FF2B5EF4-FFF2-40B4-BE49-F238E27FC236}">
                  <a16:creationId xmlns:a16="http://schemas.microsoft.com/office/drawing/2014/main" id="{6D3DFDF3-32ED-6102-1A30-B2DE9A56F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40924" y="1556169"/>
              <a:ext cx="731520" cy="68466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6" name="Date Placeholder 65">
            <a:extLst>
              <a:ext uri="{FF2B5EF4-FFF2-40B4-BE49-F238E27FC236}">
                <a16:creationId xmlns:a16="http://schemas.microsoft.com/office/drawing/2014/main" id="{C9AF7259-EE0F-BBEA-0291-1458D13FA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>
                <a:latin typeface="굴림" panose="020B0600000101010101" pitchFamily="50" charset="-127"/>
                <a:ea typeface="굴림" panose="020B0600000101010101" pitchFamily="50" charset="-127"/>
              </a:rPr>
              <a:t>2022년 10월</a:t>
            </a:r>
          </a:p>
        </p:txBody>
      </p:sp>
      <p:sp>
        <p:nvSpPr>
          <p:cNvPr id="67" name="Slide Number Placeholder 66">
            <a:extLst>
              <a:ext uri="{FF2B5EF4-FFF2-40B4-BE49-F238E27FC236}">
                <a16:creationId xmlns:a16="http://schemas.microsoft.com/office/drawing/2014/main" id="{114C7113-0C65-6678-B62E-398F2655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BB7558-38CE-D8F0-8F23-41BF61066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우리는 어디로 향하고 있을까요?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9AB5E-82E7-CF7E-0F39-089A3C572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>
                <a:latin typeface="굴림" panose="020B0600000101010101" pitchFamily="50" charset="-127"/>
                <a:ea typeface="굴림" panose="020B0600000101010101" pitchFamily="50" charset="-127"/>
              </a:rPr>
              <a:t>2022년 10월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4B00E-995C-04A3-B0D1-CA0608E8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9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C01C426-CA77-2CA7-3065-97E37C2634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" r="-72" b="-133"/>
          <a:stretch/>
        </p:blipFill>
        <p:spPr>
          <a:xfrm>
            <a:off x="-1337" y="1149173"/>
            <a:ext cx="10138154" cy="57634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04FB1-FE93-5389-C48C-D0F14D12B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040" y="756671"/>
            <a:ext cx="501823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ko-KR" sz="36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202</a:t>
            </a:r>
            <a:r>
              <a:rPr lang="en-US" altLang="ko-KR" sz="36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4</a:t>
            </a:r>
            <a:r>
              <a:rPr lang="ko-KR" sz="36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년, </a:t>
            </a:r>
            <a:br>
              <a:rPr lang="en-US" altLang="ko-KR" sz="36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</a:br>
            <a:r>
              <a:rPr lang="ko-KR" sz="36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간소</a:t>
            </a:r>
            <a:r>
              <a:rPr lang="ko-KR" altLang="en-US" sz="36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화된</a:t>
            </a:r>
            <a:r>
              <a:rPr lang="ko-KR" sz="36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 통합 디지털 경험으로 전환합니다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A851F4-5128-18C8-3E8E-6A1313B000C3}"/>
              </a:ext>
            </a:extLst>
          </p:cNvPr>
          <p:cNvSpPr/>
          <p:nvPr/>
        </p:nvSpPr>
        <p:spPr>
          <a:xfrm>
            <a:off x="76520" y="1606947"/>
            <a:ext cx="715319" cy="740507"/>
          </a:xfrm>
          <a:prstGeom prst="ellipse">
            <a:avLst/>
          </a:prstGeom>
          <a:solidFill>
            <a:srgbClr val="2E59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CA28D3-435F-8691-8752-D2B46796BADF}"/>
              </a:ext>
            </a:extLst>
          </p:cNvPr>
          <p:cNvSpPr/>
          <p:nvPr/>
        </p:nvSpPr>
        <p:spPr>
          <a:xfrm>
            <a:off x="1334414" y="2254494"/>
            <a:ext cx="715319" cy="740507"/>
          </a:xfrm>
          <a:prstGeom prst="ellipse">
            <a:avLst/>
          </a:prstGeom>
          <a:solidFill>
            <a:srgbClr val="F0C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82E048-0215-02CF-6E12-76E3FA7F04C3}"/>
              </a:ext>
            </a:extLst>
          </p:cNvPr>
          <p:cNvSpPr/>
          <p:nvPr/>
        </p:nvSpPr>
        <p:spPr>
          <a:xfrm>
            <a:off x="2633842" y="2052380"/>
            <a:ext cx="715319" cy="740507"/>
          </a:xfrm>
          <a:prstGeom prst="ellipse">
            <a:avLst/>
          </a:prstGeom>
          <a:solidFill>
            <a:srgbClr val="732E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D936622-6B00-D344-B179-0F09FEE57EDC}"/>
              </a:ext>
            </a:extLst>
          </p:cNvPr>
          <p:cNvSpPr/>
          <p:nvPr/>
        </p:nvSpPr>
        <p:spPr>
          <a:xfrm>
            <a:off x="1000908" y="3504980"/>
            <a:ext cx="715319" cy="740507"/>
          </a:xfrm>
          <a:prstGeom prst="ellipse">
            <a:avLst/>
          </a:prstGeom>
          <a:solidFill>
            <a:srgbClr val="545459"/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F7AABC-1660-3B46-0382-9ABB4135EAC6}"/>
              </a:ext>
            </a:extLst>
          </p:cNvPr>
          <p:cNvSpPr/>
          <p:nvPr/>
        </p:nvSpPr>
        <p:spPr>
          <a:xfrm>
            <a:off x="206662" y="2845800"/>
            <a:ext cx="715319" cy="740507"/>
          </a:xfrm>
          <a:prstGeom prst="ellipse">
            <a:avLst/>
          </a:prstGeom>
          <a:solidFill>
            <a:srgbClr val="0D223F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9C620A-E8F1-878F-B7A5-557BC9757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71" y="3056104"/>
            <a:ext cx="383973" cy="2858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5F9DF0-2063-3D94-E937-B67A82534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95" y="1812892"/>
            <a:ext cx="252859" cy="316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C77459-2FBC-25E3-E34F-1AE1253DA2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22" y="3736734"/>
            <a:ext cx="291488" cy="2402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2745AA-83D1-E853-690A-74C8C5353C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37" y="2484827"/>
            <a:ext cx="333090" cy="30706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5B45485-DFF6-B013-2FA5-B24C66C1CB40}"/>
              </a:ext>
            </a:extLst>
          </p:cNvPr>
          <p:cNvSpPr/>
          <p:nvPr/>
        </p:nvSpPr>
        <p:spPr>
          <a:xfrm>
            <a:off x="2379741" y="3487935"/>
            <a:ext cx="715319" cy="740507"/>
          </a:xfrm>
          <a:prstGeom prst="ellipse">
            <a:avLst/>
          </a:prstGeom>
          <a:solidFill>
            <a:srgbClr val="0D223F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AF8DCC-8362-509E-4194-E8A98E97A4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06" y="2253816"/>
            <a:ext cx="255389" cy="3376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CB18D8-3049-9830-7836-F55FB48215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2" y="3697362"/>
            <a:ext cx="291420" cy="26871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E8868A67-DDFB-A820-3D1B-142F20CF594D}"/>
              </a:ext>
            </a:extLst>
          </p:cNvPr>
          <p:cNvSpPr/>
          <p:nvPr/>
        </p:nvSpPr>
        <p:spPr>
          <a:xfrm>
            <a:off x="3345133" y="4229866"/>
            <a:ext cx="715319" cy="740507"/>
          </a:xfrm>
          <a:prstGeom prst="ellipse">
            <a:avLst/>
          </a:prstGeom>
          <a:solidFill>
            <a:srgbClr val="545459"/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5AEA2D-7E14-DF44-09C4-2988B80C1F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194" y="4464601"/>
            <a:ext cx="420382" cy="27103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F2EDA0B2-9470-4FF3-E6FD-CDE6935A299F}"/>
              </a:ext>
            </a:extLst>
          </p:cNvPr>
          <p:cNvSpPr/>
          <p:nvPr/>
        </p:nvSpPr>
        <p:spPr>
          <a:xfrm>
            <a:off x="4886992" y="4375483"/>
            <a:ext cx="715319" cy="740507"/>
          </a:xfrm>
          <a:prstGeom prst="ellipse">
            <a:avLst/>
          </a:prstGeom>
          <a:solidFill>
            <a:srgbClr val="732E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51EB503-198A-D0C1-0ED3-984869BD36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66" y="4587249"/>
            <a:ext cx="312170" cy="31697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98D7905-2B16-27DE-74D3-D45D360E97DB}"/>
              </a:ext>
            </a:extLst>
          </p:cNvPr>
          <p:cNvSpPr/>
          <p:nvPr/>
        </p:nvSpPr>
        <p:spPr>
          <a:xfrm>
            <a:off x="2362200" y="5081608"/>
            <a:ext cx="715319" cy="740507"/>
          </a:xfrm>
          <a:prstGeom prst="ellipse">
            <a:avLst/>
          </a:prstGeom>
          <a:solidFill>
            <a:srgbClr val="2E599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81C726-E31E-A025-AF24-CF8F1FB9D9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824" y="5295161"/>
            <a:ext cx="264724" cy="3030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4E80F8-D7F6-F84D-936C-790B2D1665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5798" y="3467613"/>
            <a:ext cx="1164927" cy="1104389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3FAF0C82-76D6-5D9D-B3B9-CD4640C5D8E1}"/>
              </a:ext>
            </a:extLst>
          </p:cNvPr>
          <p:cNvSpPr/>
          <p:nvPr/>
        </p:nvSpPr>
        <p:spPr bwMode="auto">
          <a:xfrm>
            <a:off x="10263005" y="3176405"/>
            <a:ext cx="1700395" cy="1700395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ABB146-E3E2-C9C8-8931-C516CE8BF56D}"/>
              </a:ext>
            </a:extLst>
          </p:cNvPr>
          <p:cNvGrpSpPr/>
          <p:nvPr/>
        </p:nvGrpSpPr>
        <p:grpSpPr>
          <a:xfrm>
            <a:off x="5288885" y="3349871"/>
            <a:ext cx="740664" cy="740664"/>
            <a:chOff x="9871029" y="2707105"/>
            <a:chExt cx="914400" cy="9144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ADB22FF-D161-D761-C32C-A034330AFFE3}"/>
                </a:ext>
              </a:extLst>
            </p:cNvPr>
            <p:cNvSpPr/>
            <p:nvPr/>
          </p:nvSpPr>
          <p:spPr>
            <a:xfrm>
              <a:off x="9871029" y="2707105"/>
              <a:ext cx="914400" cy="914400"/>
            </a:xfrm>
            <a:prstGeom prst="ellipse">
              <a:avLst/>
            </a:prstGeom>
            <a:solidFill>
              <a:srgbClr val="0D223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28" name="Graphic 23">
              <a:extLst>
                <a:ext uri="{FF2B5EF4-FFF2-40B4-BE49-F238E27FC236}">
                  <a16:creationId xmlns:a16="http://schemas.microsoft.com/office/drawing/2014/main" id="{38A4C2E2-9D87-72A7-AD71-CB9027868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51360" y="2755589"/>
              <a:ext cx="640080" cy="67310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11FBF2-F83B-CB73-6009-0B6BA347B803}"/>
              </a:ext>
            </a:extLst>
          </p:cNvPr>
          <p:cNvGrpSpPr/>
          <p:nvPr/>
        </p:nvGrpSpPr>
        <p:grpSpPr>
          <a:xfrm>
            <a:off x="217107" y="5491654"/>
            <a:ext cx="740664" cy="740664"/>
            <a:chOff x="7754852" y="2707105"/>
            <a:chExt cx="914400" cy="9144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A60D23A-A54E-2B8B-7ACE-48556BC21FA8}"/>
                </a:ext>
              </a:extLst>
            </p:cNvPr>
            <p:cNvSpPr/>
            <p:nvPr/>
          </p:nvSpPr>
          <p:spPr>
            <a:xfrm>
              <a:off x="7754852" y="2707105"/>
              <a:ext cx="914400" cy="914400"/>
            </a:xfrm>
            <a:prstGeom prst="ellipse">
              <a:avLst/>
            </a:prstGeom>
            <a:solidFill>
              <a:schemeClr val="accent6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1" name="Graphic 23">
              <a:extLst>
                <a:ext uri="{FF2B5EF4-FFF2-40B4-BE49-F238E27FC236}">
                  <a16:creationId xmlns:a16="http://schemas.microsoft.com/office/drawing/2014/main" id="{AB28B1EB-CBF2-AFA4-7809-B4F437ACF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96100" y="2774818"/>
              <a:ext cx="731520" cy="68466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3599E4E-433F-76E2-52A7-5984F87A9819}"/>
              </a:ext>
            </a:extLst>
          </p:cNvPr>
          <p:cNvGrpSpPr/>
          <p:nvPr/>
        </p:nvGrpSpPr>
        <p:grpSpPr>
          <a:xfrm>
            <a:off x="-7061" y="4084723"/>
            <a:ext cx="740664" cy="740664"/>
            <a:chOff x="1719784" y="1488456"/>
            <a:chExt cx="914400" cy="9144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638E13F-F73B-A77C-A1C0-471999132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621" y="1488456"/>
              <a:ext cx="480727" cy="600909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BC6C0AF-DD9A-8776-0249-ADF73855CABF}"/>
                </a:ext>
              </a:extLst>
            </p:cNvPr>
            <p:cNvSpPr/>
            <p:nvPr/>
          </p:nvSpPr>
          <p:spPr>
            <a:xfrm>
              <a:off x="1719784" y="1488456"/>
              <a:ext cx="914400" cy="914400"/>
            </a:xfrm>
            <a:prstGeom prst="ellipse">
              <a:avLst/>
            </a:prstGeom>
            <a:solidFill>
              <a:srgbClr val="732E8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35" name="Graphic 23">
              <a:extLst>
                <a:ext uri="{FF2B5EF4-FFF2-40B4-BE49-F238E27FC236}">
                  <a16:creationId xmlns:a16="http://schemas.microsoft.com/office/drawing/2014/main" id="{1BB1FEFB-38D0-F8F6-1B95-B015A6299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7524" y="1665887"/>
              <a:ext cx="548640" cy="5486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38193E1-4E3A-DC4D-BED9-208C258D77CF}"/>
              </a:ext>
            </a:extLst>
          </p:cNvPr>
          <p:cNvGrpSpPr/>
          <p:nvPr/>
        </p:nvGrpSpPr>
        <p:grpSpPr>
          <a:xfrm>
            <a:off x="3702792" y="2544284"/>
            <a:ext cx="740664" cy="740664"/>
            <a:chOff x="3050381" y="2744054"/>
            <a:chExt cx="914400" cy="9144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E0CCD62-6F5D-49F2-7FC3-8AFDA89E526C}"/>
                </a:ext>
              </a:extLst>
            </p:cNvPr>
            <p:cNvSpPr/>
            <p:nvPr/>
          </p:nvSpPr>
          <p:spPr>
            <a:xfrm>
              <a:off x="3050381" y="2744054"/>
              <a:ext cx="914400" cy="914400"/>
            </a:xfrm>
            <a:prstGeom prst="ellipse">
              <a:avLst/>
            </a:prstGeom>
            <a:solidFill>
              <a:srgbClr val="F0C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38" name="Graphic 23">
              <a:extLst>
                <a:ext uri="{FF2B5EF4-FFF2-40B4-BE49-F238E27FC236}">
                  <a16:creationId xmlns:a16="http://schemas.microsoft.com/office/drawing/2014/main" id="{0534C6E5-1B47-D592-227E-268DB531C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1798" y="2862507"/>
              <a:ext cx="640080" cy="6400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8129B07-55A2-B52E-DC76-10BEDA46F91C}"/>
              </a:ext>
            </a:extLst>
          </p:cNvPr>
          <p:cNvGrpSpPr/>
          <p:nvPr/>
        </p:nvGrpSpPr>
        <p:grpSpPr>
          <a:xfrm>
            <a:off x="1088136" y="4745736"/>
            <a:ext cx="740664" cy="740664"/>
            <a:chOff x="3050381" y="2743200"/>
            <a:chExt cx="914400" cy="9144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EAC85EE-9507-6D20-5DC7-264853FA5902}"/>
                </a:ext>
              </a:extLst>
            </p:cNvPr>
            <p:cNvSpPr/>
            <p:nvPr/>
          </p:nvSpPr>
          <p:spPr>
            <a:xfrm>
              <a:off x="3050381" y="2743200"/>
              <a:ext cx="914400" cy="914400"/>
            </a:xfrm>
            <a:prstGeom prst="ellipse">
              <a:avLst/>
            </a:prstGeom>
            <a:solidFill>
              <a:srgbClr val="F0C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41" name="Graphic 23">
              <a:extLst>
                <a:ext uri="{FF2B5EF4-FFF2-40B4-BE49-F238E27FC236}">
                  <a16:creationId xmlns:a16="http://schemas.microsoft.com/office/drawing/2014/main" id="{68239C77-8551-78C1-42EB-03A41B538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6068" y="2929883"/>
              <a:ext cx="640080" cy="51386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5DAF366-D93C-F5BA-7615-28E87DD618B6}"/>
              </a:ext>
            </a:extLst>
          </p:cNvPr>
          <p:cNvGrpSpPr/>
          <p:nvPr/>
        </p:nvGrpSpPr>
        <p:grpSpPr>
          <a:xfrm>
            <a:off x="4175417" y="3596341"/>
            <a:ext cx="740664" cy="740664"/>
            <a:chOff x="1128204" y="2743200"/>
            <a:chExt cx="914400" cy="9144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25E66CB-3442-2E52-F69F-AC474EA0C444}"/>
                </a:ext>
              </a:extLst>
            </p:cNvPr>
            <p:cNvSpPr/>
            <p:nvPr/>
          </p:nvSpPr>
          <p:spPr>
            <a:xfrm>
              <a:off x="1128204" y="2743200"/>
              <a:ext cx="914400" cy="914400"/>
            </a:xfrm>
            <a:prstGeom prst="ellipse">
              <a:avLst/>
            </a:prstGeom>
            <a:solidFill>
              <a:srgbClr val="2E59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pic>
          <p:nvPicPr>
            <p:cNvPr id="44" name="Graphic 23">
              <a:extLst>
                <a:ext uri="{FF2B5EF4-FFF2-40B4-BE49-F238E27FC236}">
                  <a16:creationId xmlns:a16="http://schemas.microsoft.com/office/drawing/2014/main" id="{D5D6978C-3576-588D-40D4-9C567FBBA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0159" y="2886279"/>
              <a:ext cx="640080" cy="6400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F4B0C29-19F0-6529-FD6C-D269659D9097}"/>
              </a:ext>
            </a:extLst>
          </p:cNvPr>
          <p:cNvSpPr txBox="1"/>
          <p:nvPr/>
        </p:nvSpPr>
        <p:spPr>
          <a:xfrm>
            <a:off x="5571114" y="5598251"/>
            <a:ext cx="3286477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ko-KR" sz="2000" b="1" i="1" dirty="0" err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라이온스</a:t>
            </a:r>
            <a:r>
              <a:rPr lang="ko-KR" sz="2000" b="1" i="1" dirty="0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 앱 및 데이터 통합</a:t>
            </a:r>
          </a:p>
        </p:txBody>
      </p:sp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1CB18044-9EB4-3401-D3C9-4FFE09CE1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</a:rPr>
              <a:t>2022년 10월</a:t>
            </a:r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60370741-8436-05EC-6DE1-BA23DA51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1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478DDDA4-5301-B4E5-8315-8B5D7CAD6F00}"/>
              </a:ext>
            </a:extLst>
          </p:cNvPr>
          <p:cNvGrpSpPr/>
          <p:nvPr/>
        </p:nvGrpSpPr>
        <p:grpSpPr>
          <a:xfrm>
            <a:off x="6324600" y="1600200"/>
            <a:ext cx="4800600" cy="4800600"/>
            <a:chOff x="6324600" y="1600200"/>
            <a:chExt cx="4800600" cy="4800600"/>
          </a:xfrm>
        </p:grpSpPr>
        <p:sp>
          <p:nvSpPr>
            <p:cNvPr id="2" name="Circle: Hollow 1">
              <a:extLst>
                <a:ext uri="{FF2B5EF4-FFF2-40B4-BE49-F238E27FC236}">
                  <a16:creationId xmlns:a16="http://schemas.microsoft.com/office/drawing/2014/main" id="{E888347E-C7A6-6722-7541-601C4150B2E9}"/>
                </a:ext>
              </a:extLst>
            </p:cNvPr>
            <p:cNvSpPr/>
            <p:nvPr/>
          </p:nvSpPr>
          <p:spPr bwMode="auto">
            <a:xfrm>
              <a:off x="6324600" y="1600200"/>
              <a:ext cx="4800600" cy="4800600"/>
            </a:xfrm>
            <a:prstGeom prst="donut">
              <a:avLst>
                <a:gd name="adj" fmla="val 18601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endParaRPr kumimoji="0" lang="en-US" sz="3000" b="0" i="0" u="none" strike="noStrike" cap="none" normalizeH="0" err="1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52AAE9-3BAE-A44B-F483-F2D51723286D}"/>
                </a:ext>
              </a:extLst>
            </p:cNvPr>
            <p:cNvGrpSpPr/>
            <p:nvPr/>
          </p:nvGrpSpPr>
          <p:grpSpPr>
            <a:xfrm>
              <a:off x="9637413" y="5338232"/>
              <a:ext cx="548640" cy="548640"/>
              <a:chOff x="1128204" y="2743200"/>
              <a:chExt cx="914400" cy="91440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D2C9E47-392C-D3E1-CB83-76722FC979F6}"/>
                  </a:ext>
                </a:extLst>
              </p:cNvPr>
              <p:cNvSpPr/>
              <p:nvPr/>
            </p:nvSpPr>
            <p:spPr>
              <a:xfrm>
                <a:off x="1128204" y="2743200"/>
                <a:ext cx="914400" cy="914400"/>
              </a:xfrm>
              <a:prstGeom prst="ellipse">
                <a:avLst/>
              </a:prstGeom>
              <a:solidFill>
                <a:srgbClr val="2E59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/>
              </a:p>
            </p:txBody>
          </p:sp>
          <p:pic>
            <p:nvPicPr>
              <p:cNvPr id="5" name="Graphic 23">
                <a:extLst>
                  <a:ext uri="{FF2B5EF4-FFF2-40B4-BE49-F238E27FC236}">
                    <a16:creationId xmlns:a16="http://schemas.microsoft.com/office/drawing/2014/main" id="{70BCC0D5-D615-7968-E84B-780928C26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347159" y="2873140"/>
                <a:ext cx="490118" cy="612648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48A5BE6-88D6-43FE-F281-E4ABCB0E7FA0}"/>
                </a:ext>
              </a:extLst>
            </p:cNvPr>
            <p:cNvGrpSpPr/>
            <p:nvPr/>
          </p:nvGrpSpPr>
          <p:grpSpPr>
            <a:xfrm>
              <a:off x="8894035" y="5681555"/>
              <a:ext cx="548640" cy="548640"/>
              <a:chOff x="3050381" y="2743200"/>
              <a:chExt cx="914400" cy="9144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4F7456B-0BD2-6313-D88A-BC9DCC504C14}"/>
                  </a:ext>
                </a:extLst>
              </p:cNvPr>
              <p:cNvSpPr/>
              <p:nvPr/>
            </p:nvSpPr>
            <p:spPr>
              <a:xfrm>
                <a:off x="3050381" y="2743200"/>
                <a:ext cx="914400" cy="914400"/>
              </a:xfrm>
              <a:prstGeom prst="ellipse">
                <a:avLst/>
              </a:prstGeom>
              <a:solidFill>
                <a:srgbClr val="F0C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/>
              </a:p>
            </p:txBody>
          </p:sp>
          <p:pic>
            <p:nvPicPr>
              <p:cNvPr id="8" name="Graphic 23">
                <a:extLst>
                  <a:ext uri="{FF2B5EF4-FFF2-40B4-BE49-F238E27FC236}">
                    <a16:creationId xmlns:a16="http://schemas.microsoft.com/office/drawing/2014/main" id="{DDFC0550-6421-EE04-E6A7-E7A0318BC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243818" y="2926826"/>
                <a:ext cx="512064" cy="474957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6DB1F6A-A1A2-ABC3-51A6-85DE3C001E0A}"/>
                </a:ext>
              </a:extLst>
            </p:cNvPr>
            <p:cNvGrpSpPr/>
            <p:nvPr/>
          </p:nvGrpSpPr>
          <p:grpSpPr>
            <a:xfrm>
              <a:off x="10443849" y="3957851"/>
              <a:ext cx="548640" cy="548640"/>
              <a:chOff x="5575901" y="2743200"/>
              <a:chExt cx="914400" cy="9144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B6681D0-FE1B-672F-00F9-3546D34BEE70}"/>
                  </a:ext>
                </a:extLst>
              </p:cNvPr>
              <p:cNvSpPr/>
              <p:nvPr/>
            </p:nvSpPr>
            <p:spPr>
              <a:xfrm>
                <a:off x="5575901" y="2743200"/>
                <a:ext cx="914400" cy="914400"/>
              </a:xfrm>
              <a:prstGeom prst="ellipse">
                <a:avLst/>
              </a:prstGeom>
              <a:solidFill>
                <a:srgbClr val="732E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/>
              </a:p>
            </p:txBody>
          </p:sp>
          <p:pic>
            <p:nvPicPr>
              <p:cNvPr id="11" name="Graphic 23">
                <a:extLst>
                  <a:ext uri="{FF2B5EF4-FFF2-40B4-BE49-F238E27FC236}">
                    <a16:creationId xmlns:a16="http://schemas.microsoft.com/office/drawing/2014/main" id="{C5A4647D-DA81-F79C-70AB-1D451952D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03267" y="2876575"/>
                <a:ext cx="450015" cy="59436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36893E-C8CA-D7C4-9ED2-D67E700E4598}"/>
                </a:ext>
              </a:extLst>
            </p:cNvPr>
            <p:cNvGrpSpPr/>
            <p:nvPr/>
          </p:nvGrpSpPr>
          <p:grpSpPr>
            <a:xfrm>
              <a:off x="10175469" y="4743466"/>
              <a:ext cx="548640" cy="548640"/>
              <a:chOff x="7754852" y="2707105"/>
              <a:chExt cx="914400" cy="9144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B40DEF7-E121-94C7-55F4-8520A84CC3F0}"/>
                  </a:ext>
                </a:extLst>
              </p:cNvPr>
              <p:cNvSpPr/>
              <p:nvPr/>
            </p:nvSpPr>
            <p:spPr>
              <a:xfrm>
                <a:off x="7754852" y="2707105"/>
                <a:ext cx="914400" cy="914400"/>
              </a:xfrm>
              <a:prstGeom prst="ellipse">
                <a:avLst/>
              </a:prstGeom>
              <a:solidFill>
                <a:schemeClr val="accent6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dk2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pic>
            <p:nvPicPr>
              <p:cNvPr id="14" name="Graphic 23">
                <a:extLst>
                  <a:ext uri="{FF2B5EF4-FFF2-40B4-BE49-F238E27FC236}">
                    <a16:creationId xmlns:a16="http://schemas.microsoft.com/office/drawing/2014/main" id="{F154F4BA-026C-328C-3E00-D4AADFF551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948672" y="2895600"/>
                <a:ext cx="512064" cy="42672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05651A9-ADE8-5323-7754-BFAC5E42BFE3}"/>
                </a:ext>
              </a:extLst>
            </p:cNvPr>
            <p:cNvGrpSpPr/>
            <p:nvPr/>
          </p:nvGrpSpPr>
          <p:grpSpPr>
            <a:xfrm>
              <a:off x="10380100" y="3134136"/>
              <a:ext cx="548640" cy="548640"/>
              <a:chOff x="9871029" y="2707105"/>
              <a:chExt cx="914400" cy="9144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5AE1294-F902-EDDA-3C67-CAB1D19E80B1}"/>
                  </a:ext>
                </a:extLst>
              </p:cNvPr>
              <p:cNvSpPr/>
              <p:nvPr/>
            </p:nvSpPr>
            <p:spPr>
              <a:xfrm>
                <a:off x="9871029" y="2707105"/>
                <a:ext cx="914400" cy="914400"/>
              </a:xfrm>
              <a:prstGeom prst="ellipse">
                <a:avLst/>
              </a:prstGeom>
              <a:solidFill>
                <a:srgbClr val="0D22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/>
              </a:p>
            </p:txBody>
          </p:sp>
          <p:pic>
            <p:nvPicPr>
              <p:cNvPr id="17" name="Graphic 23">
                <a:extLst>
                  <a:ext uri="{FF2B5EF4-FFF2-40B4-BE49-F238E27FC236}">
                    <a16:creationId xmlns:a16="http://schemas.microsoft.com/office/drawing/2014/main" id="{2B9ADE9A-A741-A1FA-6C7F-2DE8DA8E57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072197" y="2947651"/>
                <a:ext cx="512064" cy="382427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A7A6698-7B9C-84DB-36B4-459BBCAE6028}"/>
                </a:ext>
              </a:extLst>
            </p:cNvPr>
            <p:cNvGrpSpPr/>
            <p:nvPr/>
          </p:nvGrpSpPr>
          <p:grpSpPr>
            <a:xfrm>
              <a:off x="8060168" y="5689822"/>
              <a:ext cx="548640" cy="548640"/>
              <a:chOff x="9871029" y="2707105"/>
              <a:chExt cx="914400" cy="9144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BA5DA54-87FC-A94C-70E4-9C72828FE6F3}"/>
                  </a:ext>
                </a:extLst>
              </p:cNvPr>
              <p:cNvSpPr/>
              <p:nvPr/>
            </p:nvSpPr>
            <p:spPr>
              <a:xfrm>
                <a:off x="9871029" y="2707105"/>
                <a:ext cx="914400" cy="914400"/>
              </a:xfrm>
              <a:prstGeom prst="ellipse">
                <a:avLst/>
              </a:prstGeom>
              <a:solidFill>
                <a:srgbClr val="0D22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/>
              </a:p>
            </p:txBody>
          </p:sp>
          <p:pic>
            <p:nvPicPr>
              <p:cNvPr id="20" name="Graphic 23">
                <a:extLst>
                  <a:ext uri="{FF2B5EF4-FFF2-40B4-BE49-F238E27FC236}">
                    <a16:creationId xmlns:a16="http://schemas.microsoft.com/office/drawing/2014/main" id="{F177B018-AB52-BC64-85C1-B538F5CE36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055981" y="2899525"/>
                <a:ext cx="548640" cy="512064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E871AD2-1009-2764-8BC8-88CB7A4DAFEC}"/>
                </a:ext>
              </a:extLst>
            </p:cNvPr>
            <p:cNvGrpSpPr/>
            <p:nvPr/>
          </p:nvGrpSpPr>
          <p:grpSpPr>
            <a:xfrm>
              <a:off x="6728460" y="4682068"/>
              <a:ext cx="548640" cy="548640"/>
              <a:chOff x="7754852" y="2707105"/>
              <a:chExt cx="914400" cy="9144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968BFB5-B0A6-0FD2-780F-FC16598FA104}"/>
                  </a:ext>
                </a:extLst>
              </p:cNvPr>
              <p:cNvSpPr/>
              <p:nvPr/>
            </p:nvSpPr>
            <p:spPr>
              <a:xfrm>
                <a:off x="7754852" y="2707105"/>
                <a:ext cx="914400" cy="914400"/>
              </a:xfrm>
              <a:prstGeom prst="ellipse">
                <a:avLst/>
              </a:prstGeom>
              <a:solidFill>
                <a:schemeClr val="accent6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dk2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pic>
            <p:nvPicPr>
              <p:cNvPr id="23" name="Graphic 23">
                <a:extLst>
                  <a:ext uri="{FF2B5EF4-FFF2-40B4-BE49-F238E27FC236}">
                    <a16:creationId xmlns:a16="http://schemas.microsoft.com/office/drawing/2014/main" id="{ED5C9AD2-778E-1BDB-90D6-B367A4279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890895" y="2944158"/>
                <a:ext cx="640080" cy="412005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F184A58-DE39-DD10-CE0A-2EB2FF3AF7CF}"/>
                </a:ext>
              </a:extLst>
            </p:cNvPr>
            <p:cNvGrpSpPr/>
            <p:nvPr/>
          </p:nvGrpSpPr>
          <p:grpSpPr>
            <a:xfrm>
              <a:off x="7292303" y="5346911"/>
              <a:ext cx="534707" cy="548640"/>
              <a:chOff x="5575901" y="2743200"/>
              <a:chExt cx="914400" cy="9144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A014F5B-15E0-4D67-8F8C-3A63809CBDC3}"/>
                  </a:ext>
                </a:extLst>
              </p:cNvPr>
              <p:cNvSpPr/>
              <p:nvPr/>
            </p:nvSpPr>
            <p:spPr>
              <a:xfrm>
                <a:off x="5575901" y="2743200"/>
                <a:ext cx="914400" cy="914400"/>
              </a:xfrm>
              <a:prstGeom prst="ellipse">
                <a:avLst/>
              </a:prstGeom>
              <a:solidFill>
                <a:srgbClr val="732E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/>
              </a:p>
            </p:txBody>
          </p:sp>
          <p:pic>
            <p:nvPicPr>
              <p:cNvPr id="26" name="Graphic 23">
                <a:extLst>
                  <a:ext uri="{FF2B5EF4-FFF2-40B4-BE49-F238E27FC236}">
                    <a16:creationId xmlns:a16="http://schemas.microsoft.com/office/drawing/2014/main" id="{AEEE26D6-DE18-9019-30DE-17A665A1A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793641" y="2916411"/>
                <a:ext cx="548640" cy="557081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DB1B0E5-5C0B-211C-0689-8B28B7B45251}"/>
                </a:ext>
              </a:extLst>
            </p:cNvPr>
            <p:cNvGrpSpPr/>
            <p:nvPr/>
          </p:nvGrpSpPr>
          <p:grpSpPr>
            <a:xfrm>
              <a:off x="9959340" y="2431734"/>
              <a:ext cx="548640" cy="548640"/>
              <a:chOff x="3050381" y="2743200"/>
              <a:chExt cx="914400" cy="9144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5F83646-392A-BF24-6FD8-E8B6761E7652}"/>
                  </a:ext>
                </a:extLst>
              </p:cNvPr>
              <p:cNvSpPr/>
              <p:nvPr/>
            </p:nvSpPr>
            <p:spPr>
              <a:xfrm>
                <a:off x="3050381" y="2743200"/>
                <a:ext cx="914400" cy="914400"/>
              </a:xfrm>
              <a:prstGeom prst="ellipse">
                <a:avLst/>
              </a:prstGeom>
              <a:solidFill>
                <a:srgbClr val="F0C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/>
              </a:p>
            </p:txBody>
          </p:sp>
          <p:pic>
            <p:nvPicPr>
              <p:cNvPr id="29" name="Graphic 23">
                <a:extLst>
                  <a:ext uri="{FF2B5EF4-FFF2-40B4-BE49-F238E27FC236}">
                    <a16:creationId xmlns:a16="http://schemas.microsoft.com/office/drawing/2014/main" id="{9D008374-09FC-C8E1-58F7-12298E682C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86068" y="2929883"/>
                <a:ext cx="640080" cy="513867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616B598-FAD6-3C71-646A-C5BCE877E5C4}"/>
                </a:ext>
              </a:extLst>
            </p:cNvPr>
            <p:cNvGrpSpPr/>
            <p:nvPr/>
          </p:nvGrpSpPr>
          <p:grpSpPr>
            <a:xfrm>
              <a:off x="6487154" y="3934968"/>
              <a:ext cx="548640" cy="548640"/>
              <a:chOff x="1128204" y="2743200"/>
              <a:chExt cx="914400" cy="9144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4757918-7D64-6386-8BE2-0A6B7D0F3AD9}"/>
                  </a:ext>
                </a:extLst>
              </p:cNvPr>
              <p:cNvSpPr/>
              <p:nvPr/>
            </p:nvSpPr>
            <p:spPr>
              <a:xfrm>
                <a:off x="1128204" y="2743200"/>
                <a:ext cx="914400" cy="914400"/>
              </a:xfrm>
              <a:prstGeom prst="ellipse">
                <a:avLst/>
              </a:prstGeom>
              <a:solidFill>
                <a:srgbClr val="2E59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/>
              </a:p>
            </p:txBody>
          </p:sp>
          <p:pic>
            <p:nvPicPr>
              <p:cNvPr id="32" name="Graphic 23">
                <a:extLst>
                  <a:ext uri="{FF2B5EF4-FFF2-40B4-BE49-F238E27FC236}">
                    <a16:creationId xmlns:a16="http://schemas.microsoft.com/office/drawing/2014/main" id="{F1BB52C8-B287-44B4-03FD-77F345A743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347159" y="2898760"/>
                <a:ext cx="490118" cy="561407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C1D2C42-E70C-292E-4C52-3BBDD1ED74FB}"/>
                </a:ext>
              </a:extLst>
            </p:cNvPr>
            <p:cNvGrpSpPr/>
            <p:nvPr/>
          </p:nvGrpSpPr>
          <p:grpSpPr>
            <a:xfrm>
              <a:off x="7657551" y="1934210"/>
              <a:ext cx="548640" cy="548640"/>
              <a:chOff x="1719784" y="1488456"/>
              <a:chExt cx="914400" cy="914400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17939CA-F277-B08B-DB16-F234A9278B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6621" y="1488456"/>
                <a:ext cx="480727" cy="600909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EA3084B-8FA0-CB8F-768F-CDB91D598D82}"/>
                  </a:ext>
                </a:extLst>
              </p:cNvPr>
              <p:cNvSpPr/>
              <p:nvPr/>
            </p:nvSpPr>
            <p:spPr>
              <a:xfrm>
                <a:off x="1719784" y="1488456"/>
                <a:ext cx="914400" cy="914400"/>
              </a:xfrm>
              <a:prstGeom prst="ellipse">
                <a:avLst/>
              </a:prstGeom>
              <a:solidFill>
                <a:srgbClr val="732E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/>
              </a:p>
            </p:txBody>
          </p:sp>
          <p:pic>
            <p:nvPicPr>
              <p:cNvPr id="36" name="Graphic 23">
                <a:extLst>
                  <a:ext uri="{FF2B5EF4-FFF2-40B4-BE49-F238E27FC236}">
                    <a16:creationId xmlns:a16="http://schemas.microsoft.com/office/drawing/2014/main" id="{534ACD79-878F-42FE-EFDF-9AA899DDFF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37524" y="1665887"/>
                <a:ext cx="548640" cy="54864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542CF90-F9F5-8ABC-A565-D65D164CD510}"/>
                </a:ext>
              </a:extLst>
            </p:cNvPr>
            <p:cNvGrpSpPr/>
            <p:nvPr/>
          </p:nvGrpSpPr>
          <p:grpSpPr>
            <a:xfrm>
              <a:off x="6565476" y="3148559"/>
              <a:ext cx="548640" cy="548640"/>
              <a:chOff x="3050381" y="2743200"/>
              <a:chExt cx="914400" cy="91440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3F28A12-900D-693F-2A00-FAE0CD84090D}"/>
                  </a:ext>
                </a:extLst>
              </p:cNvPr>
              <p:cNvSpPr/>
              <p:nvPr/>
            </p:nvSpPr>
            <p:spPr>
              <a:xfrm>
                <a:off x="3050381" y="2743200"/>
                <a:ext cx="914400" cy="914400"/>
              </a:xfrm>
              <a:prstGeom prst="ellipse">
                <a:avLst/>
              </a:prstGeom>
              <a:solidFill>
                <a:srgbClr val="F0C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/>
              </a:p>
            </p:txBody>
          </p:sp>
          <p:pic>
            <p:nvPicPr>
              <p:cNvPr id="39" name="Graphic 23">
                <a:extLst>
                  <a:ext uri="{FF2B5EF4-FFF2-40B4-BE49-F238E27FC236}">
                    <a16:creationId xmlns:a16="http://schemas.microsoft.com/office/drawing/2014/main" id="{53C2DFC2-F013-B1E2-9BCD-52E5137A9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181798" y="2862507"/>
                <a:ext cx="640080" cy="64008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CA66117-733E-BCE7-F438-6ECC9E38CF76}"/>
                </a:ext>
              </a:extLst>
            </p:cNvPr>
            <p:cNvGrpSpPr/>
            <p:nvPr/>
          </p:nvGrpSpPr>
          <p:grpSpPr>
            <a:xfrm>
              <a:off x="9315705" y="1940560"/>
              <a:ext cx="548640" cy="548640"/>
              <a:chOff x="1128204" y="2743200"/>
              <a:chExt cx="914400" cy="91440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E75D133-511C-1108-E4C5-566F3881392C}"/>
                  </a:ext>
                </a:extLst>
              </p:cNvPr>
              <p:cNvSpPr/>
              <p:nvPr/>
            </p:nvSpPr>
            <p:spPr>
              <a:xfrm>
                <a:off x="1128204" y="2743200"/>
                <a:ext cx="914400" cy="914400"/>
              </a:xfrm>
              <a:prstGeom prst="ellipse">
                <a:avLst/>
              </a:prstGeom>
              <a:solidFill>
                <a:srgbClr val="2E59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/>
              </a:p>
            </p:txBody>
          </p:sp>
          <p:pic>
            <p:nvPicPr>
              <p:cNvPr id="42" name="Graphic 23">
                <a:extLst>
                  <a:ext uri="{FF2B5EF4-FFF2-40B4-BE49-F238E27FC236}">
                    <a16:creationId xmlns:a16="http://schemas.microsoft.com/office/drawing/2014/main" id="{5A844C17-796A-FFFD-2E1D-F47A3AF690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70159" y="2886279"/>
                <a:ext cx="640080" cy="64008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D6D983F-5938-3894-EB6B-4ED73F2BA412}"/>
                </a:ext>
              </a:extLst>
            </p:cNvPr>
            <p:cNvGrpSpPr/>
            <p:nvPr/>
          </p:nvGrpSpPr>
          <p:grpSpPr>
            <a:xfrm>
              <a:off x="6945050" y="2437881"/>
              <a:ext cx="548640" cy="548640"/>
              <a:chOff x="9871029" y="2707105"/>
              <a:chExt cx="914400" cy="9144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58AE976-F063-5694-8BBF-2E2F33D482A3}"/>
                  </a:ext>
                </a:extLst>
              </p:cNvPr>
              <p:cNvSpPr/>
              <p:nvPr/>
            </p:nvSpPr>
            <p:spPr>
              <a:xfrm>
                <a:off x="9871029" y="2707105"/>
                <a:ext cx="914400" cy="914400"/>
              </a:xfrm>
              <a:prstGeom prst="ellipse">
                <a:avLst/>
              </a:prstGeom>
              <a:solidFill>
                <a:srgbClr val="0D22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/>
              </a:p>
            </p:txBody>
          </p:sp>
          <p:pic>
            <p:nvPicPr>
              <p:cNvPr id="45" name="Graphic 23">
                <a:extLst>
                  <a:ext uri="{FF2B5EF4-FFF2-40B4-BE49-F238E27FC236}">
                    <a16:creationId xmlns:a16="http://schemas.microsoft.com/office/drawing/2014/main" id="{1DE12E47-9C08-E027-DFEF-F94B384DDC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951360" y="2755589"/>
                <a:ext cx="640080" cy="673101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EAEF52D-6398-3851-D478-89ACDED05BF7}"/>
                </a:ext>
              </a:extLst>
            </p:cNvPr>
            <p:cNvGrpSpPr/>
            <p:nvPr/>
          </p:nvGrpSpPr>
          <p:grpSpPr>
            <a:xfrm>
              <a:off x="8470709" y="1758538"/>
              <a:ext cx="548640" cy="548640"/>
              <a:chOff x="7754852" y="2707105"/>
              <a:chExt cx="914400" cy="91440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D5205FB-61AB-5CF2-464C-81985160D6D0}"/>
                  </a:ext>
                </a:extLst>
              </p:cNvPr>
              <p:cNvSpPr/>
              <p:nvPr/>
            </p:nvSpPr>
            <p:spPr>
              <a:xfrm>
                <a:off x="7754852" y="2707105"/>
                <a:ext cx="914400" cy="914400"/>
              </a:xfrm>
              <a:prstGeom prst="ellipse">
                <a:avLst/>
              </a:prstGeom>
              <a:solidFill>
                <a:schemeClr val="accent6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dk2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pic>
            <p:nvPicPr>
              <p:cNvPr id="48" name="Graphic 23">
                <a:extLst>
                  <a:ext uri="{FF2B5EF4-FFF2-40B4-BE49-F238E27FC236}">
                    <a16:creationId xmlns:a16="http://schemas.microsoft.com/office/drawing/2014/main" id="{38392C4B-9AA2-D9F4-6A70-D22E2876B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796100" y="2774818"/>
                <a:ext cx="731520" cy="684662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49" name="TextBox 3">
            <a:extLst>
              <a:ext uri="{FF2B5EF4-FFF2-40B4-BE49-F238E27FC236}">
                <a16:creationId xmlns:a16="http://schemas.microsoft.com/office/drawing/2014/main" id="{C2214CE5-5EC3-70EE-07BC-7ECC61BC9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7927"/>
            <a:ext cx="5192225" cy="337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lr>
                <a:srgbClr val="254061"/>
              </a:buClr>
              <a:buSzPct val="50000"/>
              <a:buFont typeface="Wingdings" pitchFamily="2" charset="2"/>
              <a:buChar char="n"/>
              <a:defRPr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54061"/>
              </a:buClr>
              <a:buSzPct val="50000"/>
              <a:buFont typeface="Wingdings" pitchFamily="2" charset="2"/>
              <a:buChar char="n"/>
              <a:defRPr sz="2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5406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25406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25406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5406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5406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5406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5406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0" indent="-571500" eaLnBrk="1" hangingPunct="1">
              <a:lnSpc>
                <a:spcPts val="3700"/>
              </a:lnSpc>
              <a:spcBef>
                <a:spcPct val="0"/>
              </a:spcBef>
              <a:buClr>
                <a:srgbClr val="F0C300"/>
              </a:buClr>
              <a:buSzTx/>
              <a:buFont typeface="Wingdings" pitchFamily="2" charset="2"/>
              <a:buChar char="ü"/>
            </a:pPr>
            <a:r>
              <a:rPr lang="ko-KR" sz="28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단일 라이온 계정</a:t>
            </a:r>
          </a:p>
          <a:p>
            <a:pPr marL="571500" indent="-571500">
              <a:lnSpc>
                <a:spcPts val="3700"/>
              </a:lnSpc>
              <a:spcBef>
                <a:spcPct val="0"/>
              </a:spcBef>
              <a:buClr>
                <a:srgbClr val="F0C300"/>
              </a:buClr>
              <a:buSzTx/>
              <a:buFont typeface="Wingdings" pitchFamily="2" charset="2"/>
              <a:buChar char="ü"/>
            </a:pPr>
            <a:r>
              <a:rPr lang="ko-KR" sz="28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단일 회원 포털</a:t>
            </a:r>
          </a:p>
          <a:p>
            <a:pPr marL="571500" indent="-571500">
              <a:lnSpc>
                <a:spcPts val="3700"/>
              </a:lnSpc>
              <a:spcBef>
                <a:spcPct val="0"/>
              </a:spcBef>
              <a:buClr>
                <a:srgbClr val="F0C300"/>
              </a:buClr>
              <a:buSzTx/>
              <a:buFont typeface="Wingdings" pitchFamily="2" charset="2"/>
              <a:buChar char="ü"/>
            </a:pPr>
            <a:r>
              <a:rPr lang="ko-KR" sz="28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스마트폰, 태블릿, 컴퓨터 등 모든 기기에서</a:t>
            </a:r>
            <a:r>
              <a:rPr lang="en-US" altLang="ko-KR" sz="28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가능한</a:t>
            </a:r>
            <a:r>
              <a:rPr lang="ko-KR" sz="28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 간소화된 </a:t>
            </a:r>
            <a:r>
              <a:rPr lang="ko-KR" altLang="en-US" sz="28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통합 </a:t>
            </a:r>
            <a:r>
              <a:rPr lang="ko-KR" sz="28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사용자 경험</a:t>
            </a:r>
          </a:p>
          <a:p>
            <a:pPr marL="571500" indent="-571500">
              <a:lnSpc>
                <a:spcPts val="3700"/>
              </a:lnSpc>
              <a:spcBef>
                <a:spcPct val="0"/>
              </a:spcBef>
              <a:buClr>
                <a:srgbClr val="F0C300"/>
              </a:buClr>
              <a:buSzTx/>
              <a:buFont typeface="Wingdings" pitchFamily="2" charset="2"/>
              <a:buChar char="ü"/>
            </a:pPr>
            <a:r>
              <a:rPr lang="ko-KR" sz="28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이 모두를 지원하는 </a:t>
            </a:r>
            <a:br>
              <a:rPr lang="en-US" altLang="ko-KR" sz="28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</a:br>
            <a:r>
              <a:rPr lang="ko-KR" sz="28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단일 </a:t>
            </a:r>
            <a:r>
              <a:rPr lang="ko-KR" altLang="en-US" sz="28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테크놀로지</a:t>
            </a:r>
            <a:r>
              <a:rPr lang="ko-KR" sz="28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 플랫폼</a:t>
            </a:r>
          </a:p>
        </p:txBody>
      </p:sp>
      <p:pic>
        <p:nvPicPr>
          <p:cNvPr id="50" name="Picture 8" descr="percolator-icon-salesforce - Percolator Consulting">
            <a:extLst>
              <a:ext uri="{FF2B5EF4-FFF2-40B4-BE49-F238E27FC236}">
                <a16:creationId xmlns:a16="http://schemas.microsoft.com/office/drawing/2014/main" id="{0EB9E125-9C63-4133-D276-C9235FB4F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730" y="2480733"/>
            <a:ext cx="3039534" cy="303953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id="{549FDF9D-95C2-AE18-174B-606D4307F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현 디지털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서비스</a:t>
            </a:r>
            <a:r>
              <a:rPr lang="ko-KR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 기능 사용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및</a:t>
            </a:r>
            <a:r>
              <a:rPr lang="ko-KR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 </a:t>
            </a:r>
            <a:b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</a:br>
            <a:r>
              <a:rPr lang="ko-KR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전반적인 경험</a:t>
            </a:r>
            <a:r>
              <a:rPr lang="en-US" altLang="ko-KR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 </a:t>
            </a:r>
            <a:r>
              <a:rPr lang="ko-KR" altLang="en-US" b="1" dirty="0"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향상</a:t>
            </a:r>
            <a:endParaRPr lang="ko-KR" b="1" dirty="0">
              <a:latin typeface="굴림" panose="020B0600000101010101" pitchFamily="50" charset="-127"/>
              <a:ea typeface="굴림" panose="020B0600000101010101" pitchFamily="50" charset="-127"/>
              <a:cs typeface="Arial"/>
            </a:endParaRPr>
          </a:p>
        </p:txBody>
      </p:sp>
      <p:sp>
        <p:nvSpPr>
          <p:cNvPr id="52" name="Date Placeholder 51">
            <a:extLst>
              <a:ext uri="{FF2B5EF4-FFF2-40B4-BE49-F238E27FC236}">
                <a16:creationId xmlns:a16="http://schemas.microsoft.com/office/drawing/2014/main" id="{8A9D9576-D4BA-8CB3-F52A-2161CE573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ko-KR" dirty="0">
                <a:latin typeface="굴림" panose="020B0600000101010101" pitchFamily="50" charset="-127"/>
                <a:ea typeface="굴림" panose="020B0600000101010101" pitchFamily="50" charset="-127"/>
              </a:rPr>
              <a:t>2022년 10월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07C8AFFA-EF37-E988-AABC-969FC226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B758-275C-4090-BE22-A14210E4F0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4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rtal Layout">
  <a:themeElements>
    <a:clrScheme name="Portal Theme">
      <a:dk1>
        <a:srgbClr val="0D223F"/>
      </a:dk1>
      <a:lt1>
        <a:sysClr val="window" lastClr="FFFFFF"/>
      </a:lt1>
      <a:dk2>
        <a:srgbClr val="595959"/>
      </a:dk2>
      <a:lt2>
        <a:srgbClr val="E5E5E5"/>
      </a:lt2>
      <a:accent1>
        <a:srgbClr val="732E81"/>
      </a:accent1>
      <a:accent2>
        <a:srgbClr val="F0C300"/>
      </a:accent2>
      <a:accent3>
        <a:srgbClr val="2E5995"/>
      </a:accent3>
      <a:accent4>
        <a:srgbClr val="0D223F"/>
      </a:accent4>
      <a:accent5>
        <a:srgbClr val="009A61"/>
      </a:accent5>
      <a:accent6>
        <a:srgbClr val="595959"/>
      </a:accent6>
      <a:hlink>
        <a:srgbClr val="0563C1"/>
      </a:hlink>
      <a:folHlink>
        <a:srgbClr val="954F72"/>
      </a:folHlink>
    </a:clrScheme>
    <a:fontScheme name="Portal Them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rk Portal Master">
  <a:themeElements>
    <a:clrScheme name="Portal Theme">
      <a:dk1>
        <a:srgbClr val="0D223F"/>
      </a:dk1>
      <a:lt1>
        <a:sysClr val="window" lastClr="FFFFFF"/>
      </a:lt1>
      <a:dk2>
        <a:srgbClr val="595959"/>
      </a:dk2>
      <a:lt2>
        <a:srgbClr val="E5E5E5"/>
      </a:lt2>
      <a:accent1>
        <a:srgbClr val="732E81"/>
      </a:accent1>
      <a:accent2>
        <a:srgbClr val="F0C300"/>
      </a:accent2>
      <a:accent3>
        <a:srgbClr val="2E5995"/>
      </a:accent3>
      <a:accent4>
        <a:srgbClr val="0D223F"/>
      </a:accent4>
      <a:accent5>
        <a:srgbClr val="009A61"/>
      </a:accent5>
      <a:accent6>
        <a:srgbClr val="595959"/>
      </a:accent6>
      <a:hlink>
        <a:srgbClr val="0563C1"/>
      </a:hlink>
      <a:folHlink>
        <a:srgbClr val="954F72"/>
      </a:folHlink>
    </a:clrScheme>
    <a:fontScheme name="Portal Them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466275C7224428017128B2D65E8AA" ma:contentTypeVersion="4" ma:contentTypeDescription="Create a new document." ma:contentTypeScope="" ma:versionID="369b1d902d0142a20816c24568232f70">
  <xsd:schema xmlns:xsd="http://www.w3.org/2001/XMLSchema" xmlns:xs="http://www.w3.org/2001/XMLSchema" xmlns:p="http://schemas.microsoft.com/office/2006/metadata/properties" xmlns:ns2="ed041b2f-effe-411f-8f36-c31219dd03ec" targetNamespace="http://schemas.microsoft.com/office/2006/metadata/properties" ma:root="true" ma:fieldsID="071232fec5c364abfffb9d07c65c1419" ns2:_="">
    <xsd:import namespace="ed041b2f-effe-411f-8f36-c31219dd03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41b2f-effe-411f-8f36-c31219dd03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4F069A-3D91-4DC6-84E7-B6CC38EBD1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AEBDD5-F01B-49F9-8BC6-4036E27FC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041b2f-effe-411f-8f36-c31219dd03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D66D0E-3E2C-4C50-9F6C-E20E9CA1D132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c3de1fa0-35da-4aab-b52a-41a642fcd710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99ced821-5560-41b1-a0ef-067154d001a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903</Words>
  <Application>Microsoft Office PowerPoint</Application>
  <PresentationFormat>Widescreen</PresentationFormat>
  <Paragraphs>135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굴림</vt:lpstr>
      <vt:lpstr>가는안상수체</vt:lpstr>
      <vt:lpstr>Arial</vt:lpstr>
      <vt:lpstr>Calibri</vt:lpstr>
      <vt:lpstr>Helvetica</vt:lpstr>
      <vt:lpstr>Segoe UI</vt:lpstr>
      <vt:lpstr>Segoe UI Semibold</vt:lpstr>
      <vt:lpstr>Wingdings</vt:lpstr>
      <vt:lpstr>Portal Layout</vt:lpstr>
      <vt:lpstr>Dark Portal Master</vt:lpstr>
      <vt:lpstr>라이온 디지털 경험의 진화</vt:lpstr>
      <vt:lpstr>라이온 디지털 경험은  현재 어떤 상태인가요? </vt:lpstr>
      <vt:lpstr>단일 계정. 단일 포털. </vt:lpstr>
      <vt:lpstr>5개의 앱. 5가지 사용자 경험.  5곳의 데이터베이스.</vt:lpstr>
      <vt:lpstr>현 포털에서도 여러 기능이 분리되어 있습니다</vt:lpstr>
      <vt:lpstr>일관성 없고 불만족스러운 경험 초래</vt:lpstr>
      <vt:lpstr>우리는 어디로 향하고 있을까요?</vt:lpstr>
      <vt:lpstr>PowerPoint Presentation</vt:lpstr>
      <vt:lpstr>현 디지털 서비스 기능 사용 및  전반적인 경험 향상</vt:lpstr>
      <vt:lpstr>어떻게 하면 성공할 수 있을까요?</vt:lpstr>
      <vt:lpstr>어떻게 참여할 수 있을까요?</vt:lpstr>
      <vt:lpstr>감사합니다!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Ben</dc:creator>
  <cp:lastModifiedBy>Eum, Heykyung</cp:lastModifiedBy>
  <cp:revision>96</cp:revision>
  <dcterms:created xsi:type="dcterms:W3CDTF">2022-09-25T16:28:06Z</dcterms:created>
  <dcterms:modified xsi:type="dcterms:W3CDTF">2024-01-25T16:54:29Z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0x0101005855A9EFE65CB842B2077F8BCF20327B</vt:lpwstr>
  </property>
</Properties>
</file>