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2565" autoAdjust="0"/>
  </p:normalViewPr>
  <p:slideViewPr>
    <p:cSldViewPr snapToGrid="0">
      <p:cViewPr varScale="1">
        <p:scale>
          <a:sx n="74" d="100"/>
          <a:sy n="74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A club branch allows your club to expand into new areas or activities by bringing together a small group of people who want to make a difference in their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0E101A"/>
                </a:solidFill>
                <a:effectLst/>
              </a:rPr>
              <a:t>Que tipo de núcleos se pode formar? Você pode criar: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Um núcleo familiar, que pode ser formado por membros da família estendida (irmãos, filhos, bisnetos, sobrinhas e sobrinhos)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Um núcleo de jovens profissionais, que é composto por jovens adultos que estão iniciando suas carreiras.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Um núcleo do Leo-Lion, antigos </a:t>
            </a:r>
            <a:r>
              <a:rPr lang="pt-BR" dirty="0" err="1">
                <a:solidFill>
                  <a:srgbClr val="0E101A"/>
                </a:solidFill>
                <a:effectLst/>
              </a:rPr>
              <a:t>Leos</a:t>
            </a:r>
            <a:r>
              <a:rPr lang="pt-BR" dirty="0">
                <a:solidFill>
                  <a:srgbClr val="0E101A"/>
                </a:solidFill>
                <a:effectLst/>
              </a:rPr>
              <a:t>, que querem continuar seus serviços como Leões. 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Núcleos de grupos comunitários - grupos existentes na nossa comunidade, como membros da câmara de comércio, vários grupos de hobby, pais e mestres locais e outras organizações comunitárias.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Núcleo virtual - esses indivíduos preferem se reunir on-line através de plataformas móveis, grupos comunitários de mídia social, e-mails ou aplicativos de conferência virtual como o Google </a:t>
            </a:r>
            <a:r>
              <a:rPr lang="pt-BR" dirty="0" err="1">
                <a:solidFill>
                  <a:srgbClr val="0E101A"/>
                </a:solidFill>
                <a:effectLst/>
              </a:rPr>
              <a:t>Hangouts</a:t>
            </a:r>
            <a:r>
              <a:rPr lang="pt-BR" dirty="0">
                <a:solidFill>
                  <a:srgbClr val="0E101A"/>
                </a:solidFill>
                <a:effectLst/>
              </a:rPr>
              <a:t> ou o Zoom.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E101A"/>
                </a:solidFill>
                <a:effectLst/>
              </a:rPr>
              <a:t>Núcleos culturais, que compreendem grupos comunitários específicos com uma formação regional/idiomática comum e estão interessados em servir suas comunidades.</a:t>
            </a:r>
            <a:endParaRPr lang="en-US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n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pt-BR" sz="7200">
                <a:latin typeface="Arial" panose="020B0604020202020204" pitchFamily="34" charset="0"/>
                <a:cs typeface="Arial" panose="020B0604020202020204" pitchFamily="34" charset="0"/>
              </a:rPr>
              <a:t>Núcleo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fontScale="70000" lnSpcReduction="2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Engajamento no crescimento do quadro associativo 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780829"/>
            <a:ext cx="6933733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Como fazer funcionar e administrar um núcleo?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753825"/>
            <a:ext cx="8858577" cy="40415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entender o funcionamento do núcleo: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pt-B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do núcleo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Funções e responsabilidades do comitê executivo do núcleo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pt-B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associativo do núcleo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Adição de um novo associado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 no quadro associativo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pt-B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Funcionamento do núcleo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 e regulamentos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Comunicações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do quadro associativo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Finanças do núcleo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>
                <a:solidFill>
                  <a:srgbClr val="FFC000"/>
                </a:solidFill>
              </a:rPr>
              <a:t>Gostaria de saber mais?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>
                <a:solidFill>
                  <a:srgbClr val="FFC000"/>
                </a:solidFill>
              </a:rPr>
              <a:t>Entre em contato conosco pelo e-mail </a:t>
            </a:r>
            <a:r>
              <a:rPr lang="pt-BR" dirty="0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Visite</a:t>
            </a:r>
            <a:r>
              <a:rPr kumimoji="0" lang="pt-BR" sz="400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pt-B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pt-B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7302514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 que é 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6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núcleo?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rgbClr val="FFC000"/>
                </a:solidFill>
              </a:rPr>
              <a:t>O que você precisa saber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pt-BR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O núcleo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Faz parte de um clube “matriz” existente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Requer pelo menos cinco associados novos ou existentes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Realiza reuniões independentes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Permite que se expanda o serviço para novas áreas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Atende às necessidades dos associados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Ajuda a alavancar e diversificar o quadro associativo do Lions clube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 tipo de núcleo se pode formar?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Jovens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profissionais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Famílias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Grupos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comunitários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Quais são os benefícios do núcleo?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Um núcleo permitirá que seu clube expanda o impacto de serviço para servir mais pessoas.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A formação de um núcleo expandirá o grupo de líderes do seu clube, proporcionando mais oportunidades de liderança e desenvolvimento.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Um núcleo ajudará a expandir a visão do clube matriz, aumentando a exposição ao público, o envolvimento e o relacionamento com o Lions clube.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Expandir o quadro associativo! Que resulta no seguinte: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pt-BR" sz="1200">
                <a:solidFill>
                  <a:schemeClr val="bg1">
                    <a:lumMod val="50000"/>
                  </a:schemeClr>
                </a:solidFill>
              </a:rPr>
              <a:t>Foto fornecida por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Aumenta o companheirismo no seu clube.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Como formar um núcleo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 passos para formar um núcleo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Notifique o governador de distrito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Crie o plano do núcleo considerando: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se localizará o núcleo?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quem consistirá o núcleo?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núcleo terá um interesse especial?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Recrute os associados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uma reunião informativa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a reunião organizacional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6º passo: </a:t>
            </a:r>
            <a:r>
              <a:rPr lang="pt-BR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Envie a notificação de formação de núcleo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29734</TotalTime>
  <Words>558</Words>
  <Application>Microsoft Office PowerPoint</Application>
  <PresentationFormat>Widescreen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126</cp:revision>
  <dcterms:created xsi:type="dcterms:W3CDTF">2022-01-27T16:22:54Z</dcterms:created>
  <dcterms:modified xsi:type="dcterms:W3CDTF">2022-07-29T13:22:31Z</dcterms:modified>
</cp:coreProperties>
</file>