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31" r:id="rId2"/>
    <p:sldMasterId id="2147483861" r:id="rId3"/>
  </p:sldMasterIdLst>
  <p:notesMasterIdLst>
    <p:notesMasterId r:id="rId58"/>
  </p:notesMasterIdLst>
  <p:handoutMasterIdLst>
    <p:handoutMasterId r:id="rId59"/>
  </p:handoutMasterIdLst>
  <p:sldIdLst>
    <p:sldId id="957" r:id="rId4"/>
    <p:sldId id="954" r:id="rId5"/>
    <p:sldId id="1043" r:id="rId6"/>
    <p:sldId id="955" r:id="rId7"/>
    <p:sldId id="963" r:id="rId8"/>
    <p:sldId id="966" r:id="rId9"/>
    <p:sldId id="958" r:id="rId10"/>
    <p:sldId id="1000" r:id="rId11"/>
    <p:sldId id="1024" r:id="rId12"/>
    <p:sldId id="1046" r:id="rId13"/>
    <p:sldId id="1037" r:id="rId14"/>
    <p:sldId id="1039" r:id="rId15"/>
    <p:sldId id="1007" r:id="rId16"/>
    <p:sldId id="968" r:id="rId17"/>
    <p:sldId id="970" r:id="rId18"/>
    <p:sldId id="996" r:id="rId19"/>
    <p:sldId id="1253" r:id="rId20"/>
    <p:sldId id="1045" r:id="rId21"/>
    <p:sldId id="535" r:id="rId22"/>
    <p:sldId id="1250" r:id="rId23"/>
    <p:sldId id="1028" r:id="rId24"/>
    <p:sldId id="995" r:id="rId25"/>
    <p:sldId id="1011" r:id="rId26"/>
    <p:sldId id="961" r:id="rId27"/>
    <p:sldId id="1017" r:id="rId28"/>
    <p:sldId id="1038" r:id="rId29"/>
    <p:sldId id="972" r:id="rId30"/>
    <p:sldId id="959" r:id="rId31"/>
    <p:sldId id="1004" r:id="rId32"/>
    <p:sldId id="974" r:id="rId33"/>
    <p:sldId id="1001" r:id="rId34"/>
    <p:sldId id="988" r:id="rId35"/>
    <p:sldId id="990" r:id="rId36"/>
    <p:sldId id="976" r:id="rId37"/>
    <p:sldId id="1014" r:id="rId38"/>
    <p:sldId id="978" r:id="rId39"/>
    <p:sldId id="979" r:id="rId40"/>
    <p:sldId id="1015" r:id="rId41"/>
    <p:sldId id="987" r:id="rId42"/>
    <p:sldId id="1016" r:id="rId43"/>
    <p:sldId id="956" r:id="rId44"/>
    <p:sldId id="1252" r:id="rId45"/>
    <p:sldId id="1251" r:id="rId46"/>
    <p:sldId id="1248" r:id="rId47"/>
    <p:sldId id="1035" r:id="rId48"/>
    <p:sldId id="1245" r:id="rId49"/>
    <p:sldId id="1042" r:id="rId50"/>
    <p:sldId id="1012" r:id="rId51"/>
    <p:sldId id="1020" r:id="rId52"/>
    <p:sldId id="1041" r:id="rId53"/>
    <p:sldId id="1247" r:id="rId54"/>
    <p:sldId id="1023" r:id="rId55"/>
    <p:sldId id="545" r:id="rId56"/>
    <p:sldId id="1044" r:id="rId57"/>
  </p:sldIdLst>
  <p:sldSz cx="12192000" cy="6858000"/>
  <p:notesSz cx="7010400" cy="9296400"/>
  <p:custDataLst>
    <p:tags r:id="rId60"/>
  </p:custDataLst>
  <p:defaultTextStyle>
    <a:defPPr>
      <a:defRPr lang="en-US"/>
    </a:defPPr>
    <a:lvl1pPr algn="l" rtl="0" eaLnBrk="0" fontAlgn="base" hangingPunct="0">
      <a:spcBef>
        <a:spcPct val="0"/>
      </a:spcBef>
      <a:spcAft>
        <a:spcPct val="0"/>
      </a:spcAft>
      <a:defRPr kern="1200">
        <a:solidFill>
          <a:srgbClr val="000000"/>
        </a:solidFill>
        <a:latin typeface="Arial" panose="020B0604020202020204" pitchFamily="34" charset="0"/>
        <a:ea typeface="+mn-ea"/>
        <a:cs typeface="Segoe UI Semibold" panose="020B0702040204020203" pitchFamily="34" charset="0"/>
      </a:defRPr>
    </a:lvl1pPr>
    <a:lvl2pPr marL="457200" algn="l" rtl="0" eaLnBrk="0" fontAlgn="base" hangingPunct="0">
      <a:spcBef>
        <a:spcPct val="0"/>
      </a:spcBef>
      <a:spcAft>
        <a:spcPct val="0"/>
      </a:spcAft>
      <a:defRPr kern="1200">
        <a:solidFill>
          <a:srgbClr val="000000"/>
        </a:solidFill>
        <a:latin typeface="Arial" panose="020B0604020202020204" pitchFamily="34" charset="0"/>
        <a:ea typeface="+mn-ea"/>
        <a:cs typeface="Segoe UI Semibold" panose="020B0702040204020203" pitchFamily="34" charset="0"/>
      </a:defRPr>
    </a:lvl2pPr>
    <a:lvl3pPr marL="914400" algn="l" rtl="0" eaLnBrk="0" fontAlgn="base" hangingPunct="0">
      <a:spcBef>
        <a:spcPct val="0"/>
      </a:spcBef>
      <a:spcAft>
        <a:spcPct val="0"/>
      </a:spcAft>
      <a:defRPr kern="1200">
        <a:solidFill>
          <a:srgbClr val="000000"/>
        </a:solidFill>
        <a:latin typeface="Arial" panose="020B0604020202020204" pitchFamily="34" charset="0"/>
        <a:ea typeface="+mn-ea"/>
        <a:cs typeface="Segoe UI Semibold" panose="020B0702040204020203" pitchFamily="34" charset="0"/>
      </a:defRPr>
    </a:lvl3pPr>
    <a:lvl4pPr marL="1371600" algn="l" rtl="0" eaLnBrk="0" fontAlgn="base" hangingPunct="0">
      <a:spcBef>
        <a:spcPct val="0"/>
      </a:spcBef>
      <a:spcAft>
        <a:spcPct val="0"/>
      </a:spcAft>
      <a:defRPr kern="1200">
        <a:solidFill>
          <a:srgbClr val="000000"/>
        </a:solidFill>
        <a:latin typeface="Arial" panose="020B0604020202020204" pitchFamily="34" charset="0"/>
        <a:ea typeface="+mn-ea"/>
        <a:cs typeface="Segoe UI Semibold" panose="020B0702040204020203" pitchFamily="34" charset="0"/>
      </a:defRPr>
    </a:lvl4pPr>
    <a:lvl5pPr marL="1828800" algn="l" rtl="0" eaLnBrk="0" fontAlgn="base" hangingPunct="0">
      <a:spcBef>
        <a:spcPct val="0"/>
      </a:spcBef>
      <a:spcAft>
        <a:spcPct val="0"/>
      </a:spcAft>
      <a:defRPr kern="1200">
        <a:solidFill>
          <a:srgbClr val="000000"/>
        </a:solidFill>
        <a:latin typeface="Arial" panose="020B0604020202020204" pitchFamily="34" charset="0"/>
        <a:ea typeface="+mn-ea"/>
        <a:cs typeface="Segoe UI Semibold" panose="020B0702040204020203" pitchFamily="34" charset="0"/>
      </a:defRPr>
    </a:lvl5pPr>
    <a:lvl6pPr marL="2286000" algn="l" defTabSz="914400" rtl="0" eaLnBrk="1" latinLnBrk="0" hangingPunct="1">
      <a:defRPr kern="1200">
        <a:solidFill>
          <a:srgbClr val="000000"/>
        </a:solidFill>
        <a:latin typeface="Arial" panose="020B0604020202020204" pitchFamily="34" charset="0"/>
        <a:ea typeface="+mn-ea"/>
        <a:cs typeface="Segoe UI Semibold" panose="020B0702040204020203" pitchFamily="34" charset="0"/>
      </a:defRPr>
    </a:lvl6pPr>
    <a:lvl7pPr marL="2743200" algn="l" defTabSz="914400" rtl="0" eaLnBrk="1" latinLnBrk="0" hangingPunct="1">
      <a:defRPr kern="1200">
        <a:solidFill>
          <a:srgbClr val="000000"/>
        </a:solidFill>
        <a:latin typeface="Arial" panose="020B0604020202020204" pitchFamily="34" charset="0"/>
        <a:ea typeface="+mn-ea"/>
        <a:cs typeface="Segoe UI Semibold" panose="020B0702040204020203" pitchFamily="34" charset="0"/>
      </a:defRPr>
    </a:lvl7pPr>
    <a:lvl8pPr marL="3200400" algn="l" defTabSz="914400" rtl="0" eaLnBrk="1" latinLnBrk="0" hangingPunct="1">
      <a:defRPr kern="1200">
        <a:solidFill>
          <a:srgbClr val="000000"/>
        </a:solidFill>
        <a:latin typeface="Arial" panose="020B0604020202020204" pitchFamily="34" charset="0"/>
        <a:ea typeface="+mn-ea"/>
        <a:cs typeface="Segoe UI Semibold" panose="020B0702040204020203" pitchFamily="34" charset="0"/>
      </a:defRPr>
    </a:lvl8pPr>
    <a:lvl9pPr marL="3657600" algn="l" defTabSz="914400" rtl="0" eaLnBrk="1" latinLnBrk="0" hangingPunct="1">
      <a:defRPr kern="1200">
        <a:solidFill>
          <a:srgbClr val="000000"/>
        </a:solidFill>
        <a:latin typeface="Arial" panose="020B0604020202020204" pitchFamily="34" charset="0"/>
        <a:ea typeface="+mn-ea"/>
        <a:cs typeface="Segoe UI Semibold" panose="020B0702040204020203"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4" autoAdjust="0"/>
    <p:restoredTop sz="94242" autoAdjust="0"/>
  </p:normalViewPr>
  <p:slideViewPr>
    <p:cSldViewPr>
      <p:cViewPr varScale="1">
        <p:scale>
          <a:sx n="107" d="100"/>
          <a:sy n="107" d="100"/>
        </p:scale>
        <p:origin x="468" y="78"/>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Header Placeholder 1">
            <a:extLst>
              <a:ext uri="{FF2B5EF4-FFF2-40B4-BE49-F238E27FC236}">
                <a16:creationId xmlns:a16="http://schemas.microsoft.com/office/drawing/2014/main" id="{75308BEC-3E59-BC6C-E5B3-86A7572EF0D8}"/>
              </a:ext>
            </a:extLst>
          </p:cNvPr>
          <p:cNvSpPr>
            <a:spLocks noGrp="1"/>
          </p:cNvSpPr>
          <p:nvPr>
            <p:ph type="hdr" sz="quarter"/>
          </p:nvPr>
        </p:nvSpPr>
        <p:spPr>
          <a:xfrm>
            <a:off x="0" y="0"/>
            <a:ext cx="3038475" cy="465138"/>
          </a:xfrm>
          <a:prstGeom prst="rect">
            <a:avLst/>
          </a:prstGeom>
          <a:noFill/>
          <a:ln w="9525" cap="flat" cmpd="sng" algn="ctr">
            <a:noFill/>
            <a:prstDash val="solid"/>
            <a:round/>
            <a:headEnd type="none" w="med" len="med"/>
            <a:tailEnd type="none" w="med" len="med"/>
          </a:ln>
        </p:spPr>
        <p:txBody>
          <a:bodyPr vert="horz" wrap="square" lIns="91840" tIns="45920" rIns="91840" bIns="45920" numCol="1" anchor="t" anchorCtr="0" compatLnSpc="1">
            <a:prstTxWarp prst="textNoShape">
              <a:avLst/>
            </a:prstTxWarp>
          </a:bodyPr>
          <a:lstStyle>
            <a:lvl1pPr eaLnBrk="1" hangingPunct="1">
              <a:buSzPct val="100000"/>
              <a:defRPr sz="1300">
                <a:latin typeface="Segoe UI Semibold" panose="020B0702040204020203" pitchFamily="34" charset="0"/>
                <a:cs typeface="Segoe UI Semibold" panose="020B0702040204020203" pitchFamily="34" charset="0"/>
              </a:defRPr>
            </a:lvl1pPr>
          </a:lstStyle>
          <a:p>
            <a:pPr>
              <a:defRPr/>
            </a:pPr>
            <a:endParaRPr lang="en-US" altLang="en-US"/>
          </a:p>
        </p:txBody>
      </p:sp>
      <p:sp>
        <p:nvSpPr>
          <p:cNvPr id="31747" name="Footer Placeholder 3">
            <a:extLst>
              <a:ext uri="{FF2B5EF4-FFF2-40B4-BE49-F238E27FC236}">
                <a16:creationId xmlns:a16="http://schemas.microsoft.com/office/drawing/2014/main" id="{A6E7BAD9-490F-92AE-6775-FDBB341A8CA5}"/>
              </a:ext>
            </a:extLst>
          </p:cNvPr>
          <p:cNvSpPr>
            <a:spLocks noGrp="1"/>
          </p:cNvSpPr>
          <p:nvPr>
            <p:ph type="ftr" sz="quarter" idx="2"/>
          </p:nvPr>
        </p:nvSpPr>
        <p:spPr>
          <a:xfrm>
            <a:off x="0" y="8829675"/>
            <a:ext cx="3038475" cy="465138"/>
          </a:xfrm>
          <a:prstGeom prst="rect">
            <a:avLst/>
          </a:prstGeom>
          <a:noFill/>
          <a:ln w="9525" cap="flat" cmpd="sng" algn="ctr">
            <a:noFill/>
            <a:prstDash val="solid"/>
            <a:round/>
            <a:headEnd type="none" w="med" len="med"/>
            <a:tailEnd type="none" w="med" len="med"/>
          </a:ln>
        </p:spPr>
        <p:txBody>
          <a:bodyPr vert="horz" wrap="square" lIns="91840" tIns="45920" rIns="91840" bIns="45920" numCol="1" anchor="b" anchorCtr="0" compatLnSpc="1">
            <a:prstTxWarp prst="textNoShape">
              <a:avLst/>
            </a:prstTxWarp>
          </a:bodyPr>
          <a:lstStyle>
            <a:lvl1pPr eaLnBrk="1" hangingPunct="1">
              <a:buSzPct val="100000"/>
              <a:defRPr sz="1300">
                <a:latin typeface="Segoe UI Semibold" panose="020B0702040204020203" pitchFamily="34" charset="0"/>
                <a:cs typeface="Segoe UI Semibold" panose="020B0702040204020203" pitchFamily="34" charset="0"/>
              </a:defRPr>
            </a:lvl1pPr>
          </a:lstStyle>
          <a:p>
            <a:pPr>
              <a:defRPr/>
            </a:pPr>
            <a:endParaRPr lang="en-US" altLang="en-US"/>
          </a:p>
        </p:txBody>
      </p:sp>
      <p:sp>
        <p:nvSpPr>
          <p:cNvPr id="88068" name="Slide Number Placeholder 4">
            <a:extLst>
              <a:ext uri="{FF2B5EF4-FFF2-40B4-BE49-F238E27FC236}">
                <a16:creationId xmlns:a16="http://schemas.microsoft.com/office/drawing/2014/main" id="{D580675C-5EB7-7F58-8774-500C1EA05527}"/>
              </a:ext>
            </a:extLst>
          </p:cNvPr>
          <p:cNvSpPr>
            <a:spLocks noGrp="1" noChangeArrowheads="1"/>
          </p:cNvSpPr>
          <p:nvPr>
            <p:ph type="sldNum" sz="quarter" idx="4"/>
          </p:nvPr>
        </p:nvSpPr>
        <p:spPr bwMode="auto">
          <a:xfrm>
            <a:off x="3970338" y="8829675"/>
            <a:ext cx="3038475" cy="465138"/>
          </a:xfrm>
          <a:prstGeom prst="rect">
            <a:avLst/>
          </a:prstGeom>
          <a:noFill/>
          <a:ln>
            <a:noFill/>
          </a:ln>
        </p:spPr>
        <p:txBody>
          <a:bodyPr vert="horz" wrap="square" lIns="91840" tIns="45920" rIns="91840" bIns="45920" numCol="1" anchor="b" anchorCtr="0" compatLnSpc="1">
            <a:prstTxWarp prst="textNoShape">
              <a:avLst/>
            </a:prstTxWarp>
          </a:bodyPr>
          <a:lstStyle>
            <a:lvl1pPr algn="r" eaLnBrk="1" hangingPunct="1">
              <a:buSzPct val="100000"/>
              <a:defRPr sz="1300">
                <a:latin typeface="Calibri" panose="020F0502020204030204" pitchFamily="34" charset="0"/>
                <a:cs typeface="ヒラギノ角ゴ Pro W3" charset="0"/>
              </a:defRPr>
            </a:lvl1pPr>
          </a:lstStyle>
          <a:p>
            <a:pPr>
              <a:defRPr/>
            </a:pPr>
            <a:fld id="{FBA0A1EE-51C7-46E5-B919-608B023B1DCD}" type="slidenum">
              <a:rPr lang="en-US" altLang="en-US"/>
              <a:pPr>
                <a:defRPr/>
              </a:pPr>
              <a:t>‹#›</a:t>
            </a:fld>
            <a:endParaRPr lang="en-US" altLang="en-US"/>
          </a:p>
        </p:txBody>
      </p:sp>
      <p:sp>
        <p:nvSpPr>
          <p:cNvPr id="31749" name="Date Placeholder 2">
            <a:extLst>
              <a:ext uri="{FF2B5EF4-FFF2-40B4-BE49-F238E27FC236}">
                <a16:creationId xmlns:a16="http://schemas.microsoft.com/office/drawing/2014/main" id="{DA0090F2-AE56-002A-9658-4148D5525A22}"/>
              </a:ext>
            </a:extLst>
          </p:cNvPr>
          <p:cNvSpPr>
            <a:spLocks noGrp="1"/>
          </p:cNvSpPr>
          <p:nvPr>
            <p:ph type="dt" sz="quarter" idx="1"/>
          </p:nvPr>
        </p:nvSpPr>
        <p:spPr>
          <a:xfrm>
            <a:off x="3970338" y="0"/>
            <a:ext cx="3038475" cy="465138"/>
          </a:xfrm>
          <a:prstGeom prst="rect">
            <a:avLst/>
          </a:prstGeom>
          <a:noFill/>
          <a:ln w="9525"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lvl1pPr algn="r" eaLnBrk="1" hangingPunct="1">
              <a:buSzPct val="100000"/>
              <a:defRPr sz="1200">
                <a:cs typeface="ヒラギノ角ゴ Pro W3" charset="0"/>
              </a:defRPr>
            </a:lvl1pPr>
          </a:lstStyle>
          <a:p>
            <a:pPr>
              <a:defRPr/>
            </a:pPr>
            <a:fld id="{391544B3-D0D3-4E77-90B3-E8DF19AE21CF}" type="datetime1">
              <a:rPr lang="en-US" altLang="en-US"/>
              <a:pPr>
                <a:defRPr/>
              </a:pPr>
              <a:t>9/22/2023</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Date Placeholder 2">
            <a:extLst>
              <a:ext uri="{FF2B5EF4-FFF2-40B4-BE49-F238E27FC236}">
                <a16:creationId xmlns:a16="http://schemas.microsoft.com/office/drawing/2014/main" id="{670EA634-E7CB-DDFF-C704-F7F25845C58E}"/>
              </a:ext>
            </a:extLst>
          </p:cNvPr>
          <p:cNvSpPr>
            <a:spLocks noGrp="1"/>
          </p:cNvSpPr>
          <p:nvPr>
            <p:ph type="dt" idx="1"/>
          </p:nvPr>
        </p:nvSpPr>
        <p:spPr>
          <a:xfrm>
            <a:off x="3970338" y="228600"/>
            <a:ext cx="2278062" cy="236538"/>
          </a:xfrm>
          <a:prstGeom prst="rect">
            <a:avLst/>
          </a:prstGeom>
          <a:noFill/>
          <a:ln w="9525" cap="flat" cmpd="sng" algn="ctr">
            <a:noFill/>
            <a:prstDash val="solid"/>
            <a:round/>
            <a:headEnd type="none" w="med" len="med"/>
            <a:tailEnd type="none" w="med" len="med"/>
          </a:ln>
        </p:spPr>
        <p:txBody>
          <a:bodyPr vert="horz" wrap="square" lIns="92852" tIns="46425" rIns="92852" bIns="46425" numCol="1" anchor="t" anchorCtr="0" compatLnSpc="1">
            <a:prstTxWarp prst="textNoShape">
              <a:avLst/>
            </a:prstTxWarp>
          </a:bodyPr>
          <a:lstStyle>
            <a:lvl1pPr algn="r" eaLnBrk="1" hangingPunct="1">
              <a:buSzTx/>
              <a:defRPr sz="1300">
                <a:solidFill>
                  <a:schemeClr val="tx1"/>
                </a:solidFill>
                <a:latin typeface="Calibri" pitchFamily="34" charset="0"/>
                <a:ea typeface="ヒラギノ角ゴ Pro W3" pitchFamily="125" charset="-128"/>
                <a:cs typeface="+mn-cs"/>
              </a:defRPr>
            </a:lvl1pPr>
          </a:lstStyle>
          <a:p>
            <a:pPr>
              <a:defRPr/>
            </a:pPr>
            <a:fld id="{B8F6AA3E-5E80-432F-A7CE-8EE3BBED7223}" type="datetime1">
              <a:rPr lang="en-US"/>
              <a:pPr>
                <a:defRPr/>
              </a:pPr>
              <a:t>9/22/2023</a:t>
            </a:fld>
            <a:endParaRPr lang="en-US"/>
          </a:p>
        </p:txBody>
      </p:sp>
      <p:sp>
        <p:nvSpPr>
          <p:cNvPr id="32771" name="Slide Image Placeholder 3">
            <a:extLst>
              <a:ext uri="{FF2B5EF4-FFF2-40B4-BE49-F238E27FC236}">
                <a16:creationId xmlns:a16="http://schemas.microsoft.com/office/drawing/2014/main" id="{0AA12A89-2DC6-14C8-E136-9A703D44D2F3}"/>
              </a:ext>
            </a:extLst>
          </p:cNvPr>
          <p:cNvSpPr>
            <a:spLocks noGrp="1" noRot="1" noChangeAspect="1" noChangeArrowheads="1"/>
          </p:cNvSpPr>
          <p:nvPr>
            <p:ph type="sldImg"/>
          </p:nvPr>
        </p:nvSpPr>
        <p:spPr bwMode="auto">
          <a:xfrm>
            <a:off x="762000" y="695325"/>
            <a:ext cx="5486400" cy="3087688"/>
          </a:xfrm>
          <a:prstGeom prst="rect">
            <a:avLst/>
          </a:prstGeom>
          <a:noFill/>
          <a:ln w="127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Slide Number Placeholder 6">
            <a:extLst>
              <a:ext uri="{FF2B5EF4-FFF2-40B4-BE49-F238E27FC236}">
                <a16:creationId xmlns:a16="http://schemas.microsoft.com/office/drawing/2014/main" id="{09DD22CB-DB9D-2412-E45C-D4C53513A4E1}"/>
              </a:ext>
            </a:extLst>
          </p:cNvPr>
          <p:cNvSpPr>
            <a:spLocks noGrp="1" noChangeArrowheads="1"/>
          </p:cNvSpPr>
          <p:nvPr>
            <p:ph type="sldNum" sz="quarter" idx="4"/>
          </p:nvPr>
        </p:nvSpPr>
        <p:spPr bwMode="auto">
          <a:xfrm>
            <a:off x="5784850" y="8829675"/>
            <a:ext cx="523875" cy="314325"/>
          </a:xfrm>
          <a:prstGeom prst="rect">
            <a:avLst/>
          </a:prstGeom>
          <a:noFill/>
          <a:ln>
            <a:noFill/>
          </a:ln>
        </p:spPr>
        <p:txBody>
          <a:bodyPr vert="horz" wrap="square" lIns="92852" tIns="46425" rIns="92852" bIns="46425" numCol="1" anchor="b" anchorCtr="0" compatLnSpc="1">
            <a:prstTxWarp prst="textNoShape">
              <a:avLst/>
            </a:prstTxWarp>
          </a:bodyPr>
          <a:lstStyle>
            <a:lvl1pPr algn="ctr" eaLnBrk="1" hangingPunct="1">
              <a:buSzPct val="100000"/>
              <a:defRPr sz="1300">
                <a:latin typeface="Calibri" panose="020F0502020204030204" pitchFamily="34" charset="0"/>
                <a:cs typeface="ヒラギノ角ゴ Pro W3" charset="0"/>
              </a:defRPr>
            </a:lvl1pPr>
          </a:lstStyle>
          <a:p>
            <a:pPr>
              <a:defRPr/>
            </a:pPr>
            <a:fld id="{78C5B6B1-2A8B-4C06-AF4F-1144263E6412}" type="slidenum">
              <a:rPr lang="en-US" altLang="en-US"/>
              <a:pPr>
                <a:defRPr/>
              </a:pPr>
              <a:t>‹#›</a:t>
            </a:fld>
            <a:endParaRPr lang="en-US" altLang="en-US"/>
          </a:p>
        </p:txBody>
      </p:sp>
      <p:sp>
        <p:nvSpPr>
          <p:cNvPr id="30725" name="Notes Placeholder 8">
            <a:extLst>
              <a:ext uri="{FF2B5EF4-FFF2-40B4-BE49-F238E27FC236}">
                <a16:creationId xmlns:a16="http://schemas.microsoft.com/office/drawing/2014/main" id="{EA8712F7-32F0-0F52-0EC7-A49BF85D8ED8}"/>
              </a:ext>
            </a:extLst>
          </p:cNvPr>
          <p:cNvSpPr>
            <a:spLocks noGrp="1"/>
          </p:cNvSpPr>
          <p:nvPr>
            <p:ph type="body" sz="quarter" idx="3"/>
          </p:nvPr>
        </p:nvSpPr>
        <p:spPr>
          <a:xfrm>
            <a:off x="701675" y="4473575"/>
            <a:ext cx="5607050" cy="3660775"/>
          </a:xfrm>
          <a:prstGeom prst="rect">
            <a:avLst/>
          </a:prstGeom>
          <a:noFill/>
          <a:ln w="9525" cap="flat" cmpd="sng" algn="ctr">
            <a:noFill/>
            <a:prstDash val="solid"/>
            <a:round/>
            <a:headEnd type="none" w="med" len="med"/>
            <a:tailEnd type="none" w="med" len="med"/>
          </a:ln>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B026BA36-2218-F09F-1241-557A41A4DE22}"/>
              </a:ext>
            </a:extLst>
          </p:cNvPr>
          <p:cNvSpPr>
            <a:spLocks noGrp="1" noRot="1" noChangeAspect="1" noChangeArrowheads="1" noTextEdit="1"/>
          </p:cNvSpPr>
          <p:nvPr>
            <p:ph type="sldImg"/>
          </p:nvPr>
        </p:nvSpPr>
        <p:spPr>
          <a:xfrm>
            <a:off x="701675" y="685800"/>
            <a:ext cx="5486400" cy="3086100"/>
          </a:xfrm>
          <a:ln cap="flat">
            <a:headEnd type="none" w="med" len="med"/>
            <a:tailEnd type="none" w="med" len="med"/>
          </a:ln>
        </p:spPr>
      </p:sp>
      <p:sp>
        <p:nvSpPr>
          <p:cNvPr id="35843" name="Notes Placeholder 2">
            <a:extLst>
              <a:ext uri="{FF2B5EF4-FFF2-40B4-BE49-F238E27FC236}">
                <a16:creationId xmlns:a16="http://schemas.microsoft.com/office/drawing/2014/main" id="{62D7CBF4-39D7-A1C4-151E-DDED20F58AC5}"/>
              </a:ext>
            </a:extLst>
          </p:cNvPr>
          <p:cNvSpPr>
            <a:spLocks noGrp="1" noChangeArrowheads="1"/>
          </p:cNvSpPr>
          <p:nvPr>
            <p:ph type="body" idx="3"/>
          </p:nvPr>
        </p:nvSpPr>
        <p:spPr bwMode="auto">
          <a:xfrm>
            <a:off x="701675" y="39925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Vamos examinar o papel do presidente de divisão</a:t>
            </a:r>
            <a:r>
              <a:rPr lang="pt-BR" altLang="en-US">
                <a:solidFill>
                  <a:srgbClr val="000000"/>
                </a:solidFill>
                <a:latin typeface="Helvetica Neue"/>
                <a:cs typeface="ヒラギノ角ゴ Pro W3" charset="0"/>
              </a:rPr>
              <a:t>.</a:t>
            </a:r>
          </a:p>
          <a:p>
            <a:pPr defTabSz="914400">
              <a:lnSpc>
                <a:spcPct val="150000"/>
              </a:lnSpc>
              <a:spcBef>
                <a:spcPct val="0"/>
              </a:spcBef>
              <a:tabLst>
                <a:tab pos="460375" algn="l"/>
                <a:tab pos="914400" algn="l"/>
                <a:tab pos="1374775" algn="l"/>
                <a:tab pos="1828800" algn="l"/>
              </a:tabLst>
            </a:pPr>
            <a:endParaRPr lang="pt-BR" altLang="en-US">
              <a:solidFill>
                <a:srgbClr val="000000"/>
              </a:solidFill>
              <a:latin typeface="Helvetica Neue"/>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Não importa quantos de vocês tenham experiência em servir como presidentes de divisão, ou quantos de vocês servirão neste cargo, esperamos sinceramente que possamos aproveitar plenamente esta oportunidade, para compartilhar ideias e práticas para que você seja um presidente de divisão bem-sucedido.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Vamos falar sobre a importância de um presidente de divisão e o apoio aos clubes</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p:txBody>
      </p:sp>
      <p:sp>
        <p:nvSpPr>
          <p:cNvPr id="35844" name="Date Placeholder 3">
            <a:extLst>
              <a:ext uri="{FF2B5EF4-FFF2-40B4-BE49-F238E27FC236}">
                <a16:creationId xmlns:a16="http://schemas.microsoft.com/office/drawing/2014/main" id="{DC812ECF-E0DD-FD63-A06D-2CD9BC60DED1}"/>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81535BA6-FF3D-4760-B809-2AB08DCF184B}"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35845" name="Slide Number Placeholder 4">
            <a:extLst>
              <a:ext uri="{FF2B5EF4-FFF2-40B4-BE49-F238E27FC236}">
                <a16:creationId xmlns:a16="http://schemas.microsoft.com/office/drawing/2014/main" id="{D24619D5-85E4-F756-4B2B-4D4120542000}"/>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635E72EC-70C9-4681-A540-B02272A22A72}" type="slidenum">
              <a:rPr lang="en-US" altLang="en-US" sz="1300" smtClean="0">
                <a:solidFill>
                  <a:srgbClr val="000000"/>
                </a:solidFill>
                <a:cs typeface="ヒラギノ角ゴ Pro W3" charset="0"/>
              </a:rPr>
              <a:pPr>
                <a:spcBef>
                  <a:spcPct val="0"/>
                </a:spcBef>
                <a:buSzTx/>
              </a:pPr>
              <a:t>1</a:t>
            </a:fld>
            <a:endParaRPr lang="en-US" altLang="en-US" sz="1300">
              <a:solidFill>
                <a:srgbClr val="000000"/>
              </a:solidFill>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F22F939-0720-313F-EC4C-4FEFF5630C68}"/>
              </a:ext>
            </a:extLst>
          </p:cNvPr>
          <p:cNvSpPr>
            <a:spLocks noGrp="1" noRot="1" noChangeAspect="1" noChangeArrowheads="1" noTextEdit="1"/>
          </p:cNvSpPr>
          <p:nvPr>
            <p:ph type="sldImg"/>
          </p:nvPr>
        </p:nvSpPr>
        <p:spPr>
          <a:xfrm>
            <a:off x="1635125" y="509588"/>
            <a:ext cx="3740150" cy="2103437"/>
          </a:xfrm>
          <a:ln/>
        </p:spPr>
      </p:sp>
      <p:sp>
        <p:nvSpPr>
          <p:cNvPr id="54275" name="Notes Placeholder 2">
            <a:extLst>
              <a:ext uri="{FF2B5EF4-FFF2-40B4-BE49-F238E27FC236}">
                <a16:creationId xmlns:a16="http://schemas.microsoft.com/office/drawing/2014/main" id="{A4FBFEF2-0F0F-2C5A-D68A-E14E9CDF5752}"/>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latin typeface="Helvetica Neue"/>
                <a:cs typeface="ヒラギノ角ゴ Pro W3" charset="0"/>
              </a:rPr>
              <a:t>Esta webpage foi atualizada recentemente e fornece alguns materiais úteis para você enquanto se prepara para seu sucesso como presidente de divisão </a:t>
            </a:r>
          </a:p>
          <a:p>
            <a:pPr defTabSz="914400">
              <a:lnSpc>
                <a:spcPct val="150000"/>
              </a:lnSpc>
              <a:spcBef>
                <a:spcPct val="0"/>
              </a:spcBef>
              <a:tabLst>
                <a:tab pos="460375" algn="l"/>
                <a:tab pos="914400" algn="l"/>
                <a:tab pos="1374775" algn="l"/>
                <a:tab pos="1828800" algn="l"/>
              </a:tabLst>
            </a:pPr>
            <a:endParaRPr lang="pt-BR" altLang="en-US">
              <a:solidFill>
                <a:srgbClr val="000000"/>
              </a:solidFill>
              <a:latin typeface="Helvetica Neue"/>
              <a:cs typeface="ヒラギノ角ゴ Pro W3" charset="0"/>
            </a:endParaRPr>
          </a:p>
        </p:txBody>
      </p:sp>
      <p:sp>
        <p:nvSpPr>
          <p:cNvPr id="54276" name="Notes Placeholder 2">
            <a:extLst>
              <a:ext uri="{FF2B5EF4-FFF2-40B4-BE49-F238E27FC236}">
                <a16:creationId xmlns:a16="http://schemas.microsoft.com/office/drawing/2014/main" id="{2DC796BC-50E7-64EF-4035-C05671878B74}"/>
              </a:ext>
            </a:extLst>
          </p:cNvPr>
          <p:cNvSpPr>
            <a:spLocks noChangeArrowheads="1"/>
          </p:cNvSpPr>
          <p:nvPr/>
        </p:nvSpPr>
        <p:spPr bwMode="auto">
          <a:xfrm>
            <a:off x="441325" y="2819400"/>
            <a:ext cx="6126163"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3164" tIns="46582" rIns="93164" bIns="46582"/>
          <a:lstStyle>
            <a:lvl1pPr>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lnSpc>
                <a:spcPct val="150000"/>
              </a:lnSpc>
            </a:pPr>
            <a:endParaRPr lang="en-US" altLang="en-US" sz="1100">
              <a:solidFill>
                <a:srgbClr val="000000"/>
              </a:solidFill>
              <a:cs typeface="ヒラギノ角ゴ Pro W3" charset="0"/>
            </a:endParaRPr>
          </a:p>
          <a:p>
            <a:pPr>
              <a:lnSpc>
                <a:spcPct val="150000"/>
              </a:lnSpc>
            </a:pPr>
            <a:endParaRPr lang="en-US" altLang="en-US" sz="1100">
              <a:solidFill>
                <a:srgbClr val="000000"/>
              </a:solidFill>
              <a:cs typeface="ヒラギノ角ゴ Pro W3" charset="0"/>
            </a:endParaRPr>
          </a:p>
          <a:p>
            <a:pPr>
              <a:lnSpc>
                <a:spcPct val="150000"/>
              </a:lnSpc>
            </a:pPr>
            <a:r>
              <a:rPr lang="pt-BR" altLang="en-US" sz="1100">
                <a:solidFill>
                  <a:srgbClr val="000000"/>
                </a:solidFill>
                <a:latin typeface="Arial" panose="020B0604020202020204" pitchFamily="34" charset="0"/>
                <a:cs typeface="ヒラギノ角ゴ Pro W3" charset="0"/>
              </a:rPr>
              <a:t>	</a:t>
            </a:r>
          </a:p>
          <a:p>
            <a:pPr>
              <a:lnSpc>
                <a:spcPct val="150000"/>
              </a:lnSpc>
            </a:pPr>
            <a:endParaRPr lang="en-US" altLang="en-US" sz="1100">
              <a:solidFill>
                <a:srgbClr val="000000"/>
              </a:solidFill>
              <a:cs typeface="ヒラギノ角ゴ Pro W3" charset="0"/>
            </a:endParaRPr>
          </a:p>
          <a:p>
            <a:pPr>
              <a:lnSpc>
                <a:spcPct val="150000"/>
              </a:lnSpc>
            </a:pPr>
            <a:endParaRPr lang="en-US" altLang="en-US" sz="1100">
              <a:solidFill>
                <a:srgbClr val="000000"/>
              </a:solidFill>
              <a:cs typeface="ヒラギノ角ゴ Pro W3" charset="0"/>
            </a:endParaRPr>
          </a:p>
          <a:p>
            <a:pPr>
              <a:lnSpc>
                <a:spcPct val="150000"/>
              </a:lnSpc>
              <a:spcBef>
                <a:spcPct val="0"/>
              </a:spcBef>
            </a:pPr>
            <a:endParaRPr lang="en-US" altLang="en-US" sz="1100">
              <a:solidFill>
                <a:srgbClr val="000000"/>
              </a:solidFill>
              <a:cs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4ACD073-1C97-E794-DF59-DA3BC54A64C9}"/>
              </a:ext>
            </a:extLst>
          </p:cNvPr>
          <p:cNvSpPr>
            <a:spLocks noGrp="1" noRot="1" noChangeAspect="1" noChangeArrowheads="1" noTextEdit="1"/>
          </p:cNvSpPr>
          <p:nvPr>
            <p:ph type="sldImg"/>
          </p:nvPr>
        </p:nvSpPr>
        <p:spPr>
          <a:xfrm>
            <a:off x="822325" y="695325"/>
            <a:ext cx="5486400" cy="3087688"/>
          </a:xfrm>
          <a:ln cap="flat">
            <a:headEnd type="none" w="med" len="med"/>
            <a:tailEnd type="none" w="med" len="med"/>
          </a:ln>
        </p:spPr>
      </p:sp>
      <p:sp>
        <p:nvSpPr>
          <p:cNvPr id="56323" name="Notes Placeholder 2">
            <a:extLst>
              <a:ext uri="{FF2B5EF4-FFF2-40B4-BE49-F238E27FC236}">
                <a16:creationId xmlns:a16="http://schemas.microsoft.com/office/drawing/2014/main" id="{BC527116-0E38-F6C5-0B5C-CA3E5101773E}"/>
              </a:ext>
            </a:extLst>
          </p:cNvPr>
          <p:cNvSpPr>
            <a:spLocks noGrp="1" noChangeArrowheads="1"/>
          </p:cNvSpPr>
          <p:nvPr>
            <p:ph type="body" idx="3"/>
          </p:nvPr>
        </p:nvSpPr>
        <p:spPr bwMode="auto">
          <a:xfrm>
            <a:off x="8255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Esta é a sua base para ferramentas e recursos</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Consulte “Recursos” para encontrar o e-book atualizado do Presidente de Divisão e um link para so módulos de treinamento de presidente de divisão, que podem ser concluídos como autoestudo ou treinamento facilitado.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Essa webpage também contém links para formulários e guias comumente usados para liderar reuniões de divisão e apoiar a saúde dos clubes.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Escaneie o QR Code: este código leva você para a página em inglês.  Você precisará mudar para o seu idioma</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56324" name="Date Placeholder 3">
            <a:extLst>
              <a:ext uri="{FF2B5EF4-FFF2-40B4-BE49-F238E27FC236}">
                <a16:creationId xmlns:a16="http://schemas.microsoft.com/office/drawing/2014/main" id="{98261B47-AC15-EF5C-D0E0-F929A03CBAB2}"/>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495778E9-3FF5-4072-AC82-921F21DFAE51}"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56325" name="Slide Number Placeholder 4">
            <a:extLst>
              <a:ext uri="{FF2B5EF4-FFF2-40B4-BE49-F238E27FC236}">
                <a16:creationId xmlns:a16="http://schemas.microsoft.com/office/drawing/2014/main" id="{01E48AB0-5260-B47C-0D34-F7E2F05F54F7}"/>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90D76D21-C563-4CAA-9391-127C8E9B31AA}" type="slidenum">
              <a:rPr lang="en-US" altLang="en-US" sz="1300" smtClean="0">
                <a:solidFill>
                  <a:srgbClr val="000000"/>
                </a:solidFill>
                <a:cs typeface="ヒラギノ角ゴ Pro W3" charset="0"/>
              </a:rPr>
              <a:pPr>
                <a:spcBef>
                  <a:spcPct val="0"/>
                </a:spcBef>
                <a:buSzTx/>
              </a:pPr>
              <a:t>11</a:t>
            </a:fld>
            <a:endParaRPr lang="en-US" altLang="en-US" sz="1300">
              <a:solidFill>
                <a:srgbClr val="000000"/>
              </a:solidFill>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0B538566-25FC-AF21-6102-D8AD25323A34}"/>
              </a:ext>
            </a:extLst>
          </p:cNvPr>
          <p:cNvSpPr>
            <a:spLocks noGrp="1" noRot="1" noChangeAspect="1" noChangeArrowheads="1" noTextEdit="1"/>
          </p:cNvSpPr>
          <p:nvPr>
            <p:ph type="sldImg"/>
          </p:nvPr>
        </p:nvSpPr>
        <p:spPr>
          <a:xfrm>
            <a:off x="822325" y="685800"/>
            <a:ext cx="5486400" cy="3086100"/>
          </a:xfrm>
          <a:ln cap="flat">
            <a:headEnd type="none" w="med" len="med"/>
            <a:tailEnd type="none" w="med" len="med"/>
          </a:ln>
        </p:spPr>
      </p:sp>
      <p:sp>
        <p:nvSpPr>
          <p:cNvPr id="58371" name="Notes Placeholder 2">
            <a:extLst>
              <a:ext uri="{FF2B5EF4-FFF2-40B4-BE49-F238E27FC236}">
                <a16:creationId xmlns:a16="http://schemas.microsoft.com/office/drawing/2014/main" id="{4DEF5C54-99D8-4366-44B0-8216DED5890B}"/>
              </a:ext>
            </a:extLst>
          </p:cNvPr>
          <p:cNvSpPr>
            <a:spLocks noGrp="1" noChangeArrowheads="1"/>
          </p:cNvSpPr>
          <p:nvPr>
            <p:ph type="body" idx="3"/>
          </p:nvPr>
        </p:nvSpPr>
        <p:spPr bwMode="auto">
          <a:xfrm>
            <a:off x="811213" y="39925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O e-book do presidente de divisão e região fornece, passo a passo, como cumprir com sucesso um mandato nesta importante função. Atualizado recentemente </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rPr>
              <a:t>Ele vai orientar você ao longo do ano, incluindo:</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Preparação e treinamento,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Planejamento do seu calendário e programação para o ano,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Sua função nos clubes e no distrito,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Recursos para a qualidade dos clubes que auxilia você na ajuda aos clubes</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Ferramentas para promover a harmonia entre os clubes.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p:txBody>
      </p:sp>
      <p:sp>
        <p:nvSpPr>
          <p:cNvPr id="58372" name="Date Placeholder 3">
            <a:extLst>
              <a:ext uri="{FF2B5EF4-FFF2-40B4-BE49-F238E27FC236}">
                <a16:creationId xmlns:a16="http://schemas.microsoft.com/office/drawing/2014/main" id="{5A1CF9E4-FF8C-26FB-A8C8-21DC439A28B1}"/>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BB7D932D-3D23-42E3-AB88-32BB0CD0DE40}"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58373" name="Slide Number Placeholder 4">
            <a:extLst>
              <a:ext uri="{FF2B5EF4-FFF2-40B4-BE49-F238E27FC236}">
                <a16:creationId xmlns:a16="http://schemas.microsoft.com/office/drawing/2014/main" id="{C693EEDE-907F-6F41-C185-79182124D291}"/>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A6C8BF5D-48F0-4FAC-8C74-EB1B19E8ECF0}" type="slidenum">
              <a:rPr lang="en-US" altLang="en-US" sz="1300" smtClean="0">
                <a:solidFill>
                  <a:srgbClr val="000000"/>
                </a:solidFill>
                <a:cs typeface="ヒラギノ角ゴ Pro W3" charset="0"/>
              </a:rPr>
              <a:pPr>
                <a:spcBef>
                  <a:spcPct val="0"/>
                </a:spcBef>
                <a:buSzTx/>
              </a:pPr>
              <a:t>12</a:t>
            </a:fld>
            <a:endParaRPr lang="en-US" altLang="en-US" sz="1300">
              <a:solidFill>
                <a:srgbClr val="000000"/>
              </a:solidFill>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AB46C1A2-EA4F-A17A-CB40-90F877712FA8}"/>
              </a:ext>
            </a:extLst>
          </p:cNvPr>
          <p:cNvSpPr>
            <a:spLocks noGrp="1" noRot="1" noChangeAspect="1" noChangeArrowheads="1" noTextEdit="1"/>
          </p:cNvSpPr>
          <p:nvPr>
            <p:ph type="sldImg"/>
          </p:nvPr>
        </p:nvSpPr>
        <p:spPr>
          <a:ln cap="flat">
            <a:headEnd type="none" w="med" len="med"/>
            <a:tailEnd type="none" w="med" len="med"/>
          </a:ln>
        </p:spPr>
      </p:sp>
      <p:sp>
        <p:nvSpPr>
          <p:cNvPr id="60419" name="Notes Placeholder 2">
            <a:extLst>
              <a:ext uri="{FF2B5EF4-FFF2-40B4-BE49-F238E27FC236}">
                <a16:creationId xmlns:a16="http://schemas.microsoft.com/office/drawing/2014/main" id="{5D8BBEBE-5EBE-2DFF-0B7B-8259BB968186}"/>
              </a:ext>
            </a:extLst>
          </p:cNvPr>
          <p:cNvSpPr>
            <a:spLocks noGrp="1" noChangeArrowheads="1"/>
          </p:cNvSpPr>
          <p:nvPr>
            <p:ph type="body" idx="3"/>
          </p:nvPr>
        </p:nvSpPr>
        <p:spPr bwMode="auto">
          <a:xfrm>
            <a:off x="73025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indent="-457200" defTabSz="914400">
              <a:lnSpc>
                <a:spcPct val="150000"/>
              </a:lnSpc>
              <a:spcBef>
                <a:spcPct val="0"/>
              </a:spcBef>
              <a:tabLst>
                <a:tab pos="460375" algn="l"/>
                <a:tab pos="914400" algn="l"/>
                <a:tab pos="1374775" algn="l"/>
                <a:tab pos="1828800" algn="l"/>
              </a:tabLst>
            </a:pPr>
            <a:r>
              <a:rPr lang="pt-BR" altLang="en-US">
                <a:solidFill>
                  <a:srgbClr val="000000"/>
                </a:solidFill>
              </a:rPr>
              <a:t>Torne-se um Leão Orientador Certificado!</a:t>
            </a:r>
          </a:p>
          <a:p>
            <a:pPr indent="-457200" defTabSz="914400">
              <a:lnSpc>
                <a:spcPct val="150000"/>
              </a:lnSpc>
              <a:spcBef>
                <a:spcPct val="0"/>
              </a:spcBef>
              <a:tabLst>
                <a:tab pos="460375" algn="l"/>
                <a:tab pos="914400" algn="l"/>
                <a:tab pos="1374775" algn="l"/>
                <a:tab pos="1828800" algn="l"/>
              </a:tabLst>
            </a:pPr>
            <a:endParaRPr lang="en-US" altLang="en-US">
              <a:solidFill>
                <a:srgbClr val="000000"/>
              </a:solidFill>
              <a:cs typeface="Helvetica" panose="020B0604020202020204" pitchFamily="34" charset="0"/>
            </a:endParaRPr>
          </a:p>
          <a:p>
            <a:pPr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Helvetica" panose="020B0604020202020204" pitchFamily="34" charset="0"/>
              </a:rPr>
              <a:t>Aprenda como apoiar tanto novos quanto clubes estabelecidos que precisam de assistência. </a:t>
            </a:r>
          </a:p>
          <a:p>
            <a:pPr indent="-457200"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Helvetica" panose="020B0604020202020204" pitchFamily="34" charset="0"/>
            </a:endParaRPr>
          </a:p>
          <a:p>
            <a:pPr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Helvetica" panose="020B0604020202020204" pitchFamily="34" charset="0"/>
              </a:rPr>
              <a:t>Obtenha um entendimento completo das funções de todos os dirigentes do clube.</a:t>
            </a:r>
          </a:p>
          <a:p>
            <a:pPr indent="-457200"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Helvetica" panose="020B0604020202020204" pitchFamily="34" charset="0"/>
            </a:endParaRPr>
          </a:p>
          <a:p>
            <a:pPr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Helvetica" panose="020B0604020202020204" pitchFamily="34" charset="0"/>
              </a:rPr>
              <a:t>Concentre-se nas melhores práticas para as operações do clube. </a:t>
            </a:r>
          </a:p>
          <a:p>
            <a:pPr indent="-457200"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ヒラギノ角ゴ Pro W3" charset="0"/>
            </a:endParaRPr>
          </a:p>
          <a:p>
            <a:pPr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Mantenha-se informado sobre os recursos mais recentes para os clubes!</a:t>
            </a:r>
          </a:p>
        </p:txBody>
      </p:sp>
      <p:sp>
        <p:nvSpPr>
          <p:cNvPr id="60420" name="Date Placeholder 3">
            <a:extLst>
              <a:ext uri="{FF2B5EF4-FFF2-40B4-BE49-F238E27FC236}">
                <a16:creationId xmlns:a16="http://schemas.microsoft.com/office/drawing/2014/main" id="{31C329EC-55BB-6C95-A572-C7877EB06427}"/>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3D55FDC4-BF59-4A50-97F3-CB606DC858BB}"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60421" name="Slide Number Placeholder 4">
            <a:extLst>
              <a:ext uri="{FF2B5EF4-FFF2-40B4-BE49-F238E27FC236}">
                <a16:creationId xmlns:a16="http://schemas.microsoft.com/office/drawing/2014/main" id="{29C90454-F54A-DB4C-CA0C-079E3B8A6A35}"/>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1EA25B60-F077-4478-B4A5-1882A7D7A91B}" type="slidenum">
              <a:rPr lang="en-US" altLang="en-US" sz="1300" smtClean="0">
                <a:solidFill>
                  <a:srgbClr val="000000"/>
                </a:solidFill>
                <a:cs typeface="ヒラギノ角ゴ Pro W3" charset="0"/>
              </a:rPr>
              <a:pPr>
                <a:spcBef>
                  <a:spcPct val="0"/>
                </a:spcBef>
                <a:buSzTx/>
              </a:pPr>
              <a:t>13</a:t>
            </a:fld>
            <a:endParaRPr lang="en-US" altLang="en-US" sz="1300">
              <a:solidFill>
                <a:srgbClr val="000000"/>
              </a:solidFill>
              <a:cs typeface="ヒラギノ角ゴ Pro W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8EA8DF20-F4AB-2CED-5E4D-DC206E579AD5}"/>
              </a:ext>
            </a:extLst>
          </p:cNvPr>
          <p:cNvSpPr>
            <a:spLocks noGrp="1" noRot="1" noChangeAspect="1" noChangeArrowheads="1" noTextEdit="1"/>
          </p:cNvSpPr>
          <p:nvPr>
            <p:ph type="sldImg"/>
          </p:nvPr>
        </p:nvSpPr>
        <p:spPr>
          <a:ln cap="flat">
            <a:headEnd type="none" w="med" len="med"/>
            <a:tailEnd type="none" w="med" len="med"/>
          </a:ln>
        </p:spPr>
      </p:sp>
      <p:sp>
        <p:nvSpPr>
          <p:cNvPr id="60419" name="Content Placeholder 6">
            <a:extLst>
              <a:ext uri="{FF2B5EF4-FFF2-40B4-BE49-F238E27FC236}">
                <a16:creationId xmlns:a16="http://schemas.microsoft.com/office/drawing/2014/main" id="{DE763147-C6B8-0BF0-1FB3-3C56F03300A9}"/>
              </a:ext>
            </a:extLst>
          </p:cNvPr>
          <p:cNvSpPr txBox="1">
            <a:spLocks noGrp="1"/>
          </p:cNvSpPr>
          <p:nvPr>
            <p:ph type="body" idx="3"/>
          </p:nvPr>
        </p:nvSpPr>
        <p:spPr>
          <a:xfrm>
            <a:off x="742950" y="4013200"/>
            <a:ext cx="5486400" cy="4754563"/>
          </a:xfr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wrap="square" numCol="1" anchor="t" anchorCtr="0" compatLnSpc="1">
            <a:prstTxWarp prst="textNoShape">
              <a:avLst/>
            </a:prstTxWarp>
            <a:noAutofit/>
          </a:bodyPr>
          <a:lstStyle/>
          <a:p>
            <a:pPr marL="0" lvl="1" defTabSz="914400" eaLnBrk="1" hangingPunct="1">
              <a:lnSpc>
                <a:spcPct val="150000"/>
              </a:lnSpc>
              <a:spcBef>
                <a:spcPct val="20000"/>
              </a:spcBef>
              <a:buClr>
                <a:srgbClr val="4F81BD"/>
              </a:buClr>
              <a:buSzPct val="150000"/>
              <a:buFont typeface="Segoe UI" panose="020B0502040204020203" pitchFamily="34" charset="0"/>
              <a:buNone/>
              <a:defRPr/>
            </a:pPr>
            <a:r>
              <a:rPr lang="pt-BR" altLang="en-US">
                <a:solidFill>
                  <a:srgbClr val="000000"/>
                </a:solidFill>
                <a:latin typeface="HelveticaNeueLT Std Lt" pitchFamily="34" charset="0"/>
              </a:rPr>
              <a:t>Prepare-se para liderar e para ter sucesso</a:t>
            </a:r>
          </a:p>
          <a:p>
            <a:pPr marL="0" lvl="1" defTabSz="914400" eaLnBrk="1" hangingPunct="1">
              <a:lnSpc>
                <a:spcPct val="150000"/>
              </a:lnSpc>
              <a:spcBef>
                <a:spcPct val="20000"/>
              </a:spcBef>
              <a:buClr>
                <a:srgbClr val="4F81BD"/>
              </a:buClr>
              <a:buSzPct val="150000"/>
              <a:buFont typeface="Segoe UI" panose="020B0502040204020203" pitchFamily="34" charset="0"/>
              <a:buNone/>
              <a:defRPr/>
            </a:pPr>
            <a:endParaRPr lang="en-US" altLang="en-US">
              <a:solidFill>
                <a:srgbClr val="000000"/>
              </a:solidFill>
              <a:latin typeface="HelveticaNeueLT Std Lt" pitchFamily="34" charset="0"/>
            </a:endParaRPr>
          </a:p>
          <a:p>
            <a:pPr marL="0" lvl="1" defTabSz="914400" eaLnBrk="1" hangingPunct="1">
              <a:lnSpc>
                <a:spcPct val="150000"/>
              </a:lnSpc>
              <a:spcBef>
                <a:spcPct val="20000"/>
              </a:spcBef>
              <a:buClr>
                <a:srgbClr val="4F81BD"/>
              </a:buClr>
              <a:buSzPct val="150000"/>
              <a:buFont typeface="Segoe UI" panose="020B0502040204020203" pitchFamily="34" charset="0"/>
              <a:buNone/>
              <a:defRPr/>
            </a:pPr>
            <a:r>
              <a:rPr lang="pt-BR" altLang="en-US">
                <a:solidFill>
                  <a:srgbClr val="000000"/>
                </a:solidFill>
              </a:rPr>
              <a:t>Antes do início do seu período de serviço, planeje seu calendário para o ano</a:t>
            </a:r>
          </a:p>
          <a:p>
            <a:pPr marL="0" lvl="1" defTabSz="914400" eaLnBrk="1" hangingPunct="1">
              <a:lnSpc>
                <a:spcPct val="150000"/>
              </a:lnSpc>
              <a:spcBef>
                <a:spcPct val="20000"/>
              </a:spcBef>
              <a:buClr>
                <a:srgbClr val="4F81BD"/>
              </a:buClr>
              <a:buSzPct val="150000"/>
              <a:buFont typeface="Segoe UI" panose="020B0502040204020203" pitchFamily="34" charset="0"/>
              <a:buNone/>
              <a:defRPr/>
            </a:pPr>
            <a:endParaRPr lang="en-US" altLang="en-US">
              <a:solidFill>
                <a:srgbClr val="000000"/>
              </a:solidFill>
            </a:endParaRPr>
          </a:p>
          <a:p>
            <a:pPr marL="0" lvl="1" defTabSz="914400" eaLnBrk="1" hangingPunct="1">
              <a:lnSpc>
                <a:spcPct val="150000"/>
              </a:lnSpc>
              <a:spcBef>
                <a:spcPct val="20000"/>
              </a:spcBef>
              <a:buClr>
                <a:srgbClr val="000000"/>
              </a:buClr>
              <a:buFontTx/>
              <a:buChar char="•"/>
              <a:defRPr/>
            </a:pPr>
            <a:r>
              <a:rPr lang="pt-BR" altLang="en-US">
                <a:solidFill>
                  <a:srgbClr val="000000"/>
                </a:solidFill>
              </a:rPr>
              <a:t>visitas a clubes</a:t>
            </a:r>
          </a:p>
          <a:p>
            <a:pPr marL="0" lvl="1" defTabSz="914400" eaLnBrk="1" hangingPunct="1">
              <a:lnSpc>
                <a:spcPct val="150000"/>
              </a:lnSpc>
              <a:spcBef>
                <a:spcPct val="20000"/>
              </a:spcBef>
              <a:buClr>
                <a:srgbClr val="000000"/>
              </a:buClr>
              <a:buFontTx/>
              <a:buChar char="•"/>
              <a:defRPr/>
            </a:pPr>
            <a:r>
              <a:rPr lang="pt-BR" altLang="en-US">
                <a:solidFill>
                  <a:srgbClr val="000000"/>
                </a:solidFill>
              </a:rPr>
              <a:t>reuniões de divisão</a:t>
            </a:r>
          </a:p>
          <a:p>
            <a:pPr marL="0" lvl="1" defTabSz="914400" eaLnBrk="1" hangingPunct="1">
              <a:lnSpc>
                <a:spcPct val="150000"/>
              </a:lnSpc>
              <a:spcBef>
                <a:spcPct val="20000"/>
              </a:spcBef>
              <a:buClr>
                <a:srgbClr val="000000"/>
              </a:buClr>
              <a:buFontTx/>
              <a:buChar char="•"/>
              <a:defRPr/>
            </a:pPr>
            <a:r>
              <a:rPr lang="pt-BR" altLang="en-US">
                <a:solidFill>
                  <a:srgbClr val="000000"/>
                </a:solidFill>
              </a:rPr>
              <a:t>reuniões de gabinete distrital</a:t>
            </a:r>
          </a:p>
          <a:p>
            <a:pPr marL="0" lvl="1" defTabSz="914400" eaLnBrk="1" hangingPunct="1">
              <a:lnSpc>
                <a:spcPct val="150000"/>
              </a:lnSpc>
              <a:spcBef>
                <a:spcPct val="20000"/>
              </a:spcBef>
              <a:buClr>
                <a:srgbClr val="000000"/>
              </a:buClr>
              <a:buFontTx/>
              <a:buChar char="•"/>
              <a:defRPr/>
            </a:pPr>
            <a:r>
              <a:rPr lang="pt-BR" altLang="en-US">
                <a:solidFill>
                  <a:srgbClr val="000000"/>
                </a:solidFill>
              </a:rPr>
              <a:t>convenções e conferências</a:t>
            </a:r>
          </a:p>
          <a:p>
            <a:pPr marL="0" lvl="2" defTabSz="914400" eaLnBrk="1" hangingPunct="1">
              <a:lnSpc>
                <a:spcPct val="150000"/>
              </a:lnSpc>
              <a:spcBef>
                <a:spcPct val="20000"/>
              </a:spcBef>
              <a:buClr>
                <a:srgbClr val="4F81BD"/>
              </a:buClr>
              <a:defRPr/>
            </a:pPr>
            <a:r>
              <a:rPr lang="pt-BR" altLang="en-US" i="1">
                <a:solidFill>
                  <a:srgbClr val="000000"/>
                </a:solidFill>
              </a:rPr>
              <a:t>			</a:t>
            </a:r>
          </a:p>
          <a:p>
            <a:pPr marL="0" lvl="1" defTabSz="914400" eaLnBrk="1" hangingPunct="1">
              <a:lnSpc>
                <a:spcPct val="150000"/>
              </a:lnSpc>
              <a:spcBef>
                <a:spcPct val="20000"/>
              </a:spcBef>
              <a:buClr>
                <a:srgbClr val="4F81BD"/>
              </a:buClr>
              <a:buSzPct val="150000"/>
              <a:buFont typeface="Segoe UI" panose="020B0502040204020203" pitchFamily="34" charset="0"/>
              <a:buNone/>
              <a:defRPr/>
            </a:pPr>
            <a:r>
              <a:rPr lang="pt-BR" altLang="en-US">
                <a:solidFill>
                  <a:srgbClr val="000000"/>
                </a:solidFill>
              </a:rPr>
              <a:t>Organize-se – saiba como entrar em contato com os dirigentes dos clubes.</a:t>
            </a:r>
          </a:p>
          <a:p>
            <a:pPr marL="0" lvl="1" defTabSz="914400" eaLnBrk="1" hangingPunct="1">
              <a:lnSpc>
                <a:spcPct val="150000"/>
              </a:lnSpc>
              <a:spcBef>
                <a:spcPct val="20000"/>
              </a:spcBef>
              <a:buClr>
                <a:srgbClr val="4F81BD"/>
              </a:buClr>
              <a:buSzPct val="150000"/>
              <a:buFont typeface="Segoe UI" panose="020B0502040204020203" pitchFamily="34" charset="0"/>
              <a:buNone/>
              <a:defRPr/>
            </a:pPr>
            <a:endParaRPr lang="en-US" altLang="en-US" b="1">
              <a:solidFill>
                <a:srgbClr val="000000"/>
              </a:solidFill>
              <a:latin typeface="HelveticaNeueLT Std Lt" pitchFamily="34" charset="0"/>
            </a:endParaRPr>
          </a:p>
        </p:txBody>
      </p:sp>
      <p:sp>
        <p:nvSpPr>
          <p:cNvPr id="62468" name="Date Placeholder 2">
            <a:extLst>
              <a:ext uri="{FF2B5EF4-FFF2-40B4-BE49-F238E27FC236}">
                <a16:creationId xmlns:a16="http://schemas.microsoft.com/office/drawing/2014/main" id="{3D99A445-4083-8D10-7A48-1B34B5236F4B}"/>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B60BFDE8-C294-46FA-9A45-5ED6966A5554}"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62469" name="Slide Number Placeholder 4">
            <a:extLst>
              <a:ext uri="{FF2B5EF4-FFF2-40B4-BE49-F238E27FC236}">
                <a16:creationId xmlns:a16="http://schemas.microsoft.com/office/drawing/2014/main" id="{1AEC2537-6596-1EDF-04AC-3741B7D5E131}"/>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D811B387-9357-4011-BDEE-46064468D2F4}" type="slidenum">
              <a:rPr lang="en-US" altLang="en-US" sz="1300" smtClean="0">
                <a:solidFill>
                  <a:srgbClr val="000000"/>
                </a:solidFill>
                <a:cs typeface="ヒラギノ角ゴ Pro W3" charset="0"/>
              </a:rPr>
              <a:pPr>
                <a:spcBef>
                  <a:spcPct val="0"/>
                </a:spcBef>
                <a:buSzTx/>
              </a:pPr>
              <a:t>14</a:t>
            </a:fld>
            <a:endParaRPr lang="en-US" altLang="en-US" sz="1300">
              <a:solidFill>
                <a:srgbClr val="000000"/>
              </a:solidFill>
              <a:cs typeface="ヒラギノ角ゴ Pro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4FBEAD9C-5B2D-92F8-A68B-BB6AEB784A86}"/>
              </a:ext>
            </a:extLst>
          </p:cNvPr>
          <p:cNvSpPr>
            <a:spLocks noGrp="1" noRot="1" noChangeAspect="1" noChangeArrowheads="1" noTextEdit="1"/>
          </p:cNvSpPr>
          <p:nvPr>
            <p:ph type="sldImg"/>
          </p:nvPr>
        </p:nvSpPr>
        <p:spPr>
          <a:ln cap="flat">
            <a:headEnd type="none" w="med" len="med"/>
            <a:tailEnd type="none" w="med" len="med"/>
          </a:ln>
        </p:spPr>
      </p:sp>
      <p:sp>
        <p:nvSpPr>
          <p:cNvPr id="64515" name="Notes Placeholder 2">
            <a:extLst>
              <a:ext uri="{FF2B5EF4-FFF2-40B4-BE49-F238E27FC236}">
                <a16:creationId xmlns:a16="http://schemas.microsoft.com/office/drawing/2014/main" id="{B79DE12E-58DF-8B93-FDE2-D66A71411307}"/>
              </a:ext>
            </a:extLst>
          </p:cNvPr>
          <p:cNvSpPr>
            <a:spLocks noGrp="1" noChangeArrowheads="1"/>
          </p:cNvSpPr>
          <p:nvPr>
            <p:ph type="body" idx="3"/>
          </p:nvPr>
        </p:nvSpPr>
        <p:spPr bwMode="auto">
          <a:xfrm>
            <a:off x="750888"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Ok,  acho que estou pronto, e agora?</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Mantenha-se ativamente envolvido com os clubes ao longo do ano.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64516" name="Date Placeholder 3">
            <a:extLst>
              <a:ext uri="{FF2B5EF4-FFF2-40B4-BE49-F238E27FC236}">
                <a16:creationId xmlns:a16="http://schemas.microsoft.com/office/drawing/2014/main" id="{ADA2E247-D7A8-2010-5D53-368A710FDA37}"/>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7FA75604-786A-4E3D-8C29-8C596BCD9F23}"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64517" name="Slide Number Placeholder 4">
            <a:extLst>
              <a:ext uri="{FF2B5EF4-FFF2-40B4-BE49-F238E27FC236}">
                <a16:creationId xmlns:a16="http://schemas.microsoft.com/office/drawing/2014/main" id="{57CFA70E-FCBB-F879-31FF-4AFF086596BD}"/>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1AB9E10-96CE-4EA6-85A3-C75448529304}" type="slidenum">
              <a:rPr lang="en-US" altLang="en-US" sz="1300" smtClean="0">
                <a:solidFill>
                  <a:srgbClr val="000000"/>
                </a:solidFill>
                <a:cs typeface="ヒラギノ角ゴ Pro W3" charset="0"/>
              </a:rPr>
              <a:pPr>
                <a:spcBef>
                  <a:spcPct val="0"/>
                </a:spcBef>
                <a:buSzTx/>
              </a:pPr>
              <a:t>15</a:t>
            </a:fld>
            <a:endParaRPr lang="en-US" altLang="en-US" sz="1300">
              <a:solidFill>
                <a:srgbClr val="000000"/>
              </a:solidFill>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6A87279-A3C7-BDA5-0622-384CB4C6A09C}"/>
              </a:ext>
            </a:extLst>
          </p:cNvPr>
          <p:cNvSpPr>
            <a:spLocks noGrp="1" noRot="1" noChangeAspect="1" noChangeArrowheads="1" noTextEdit="1"/>
          </p:cNvSpPr>
          <p:nvPr>
            <p:ph type="sldImg"/>
          </p:nvPr>
        </p:nvSpPr>
        <p:spPr>
          <a:ln cap="flat">
            <a:headEnd type="none" w="med" len="med"/>
            <a:tailEnd type="none" w="med" len="med"/>
          </a:ln>
        </p:spPr>
      </p:sp>
      <p:sp>
        <p:nvSpPr>
          <p:cNvPr id="66563" name="Notes Placeholder 3">
            <a:extLst>
              <a:ext uri="{FF2B5EF4-FFF2-40B4-BE49-F238E27FC236}">
                <a16:creationId xmlns:a16="http://schemas.microsoft.com/office/drawing/2014/main" id="{49085405-181C-2747-6582-30E06B6B1A6D}"/>
              </a:ext>
            </a:extLst>
          </p:cNvPr>
          <p:cNvSpPr>
            <a:spLocks noGrp="1" noChangeArrowheads="1"/>
          </p:cNvSpPr>
          <p:nvPr>
            <p:ph type="body" idx="3"/>
          </p:nvPr>
        </p:nvSpPr>
        <p:spPr bwMode="auto">
          <a:xfrm>
            <a:off x="762000" y="4013200"/>
            <a:ext cx="5486400" cy="4524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spAutoFit/>
          </a:bodyPr>
          <a:lstStyle/>
          <a:p>
            <a:pPr defTabSz="914400">
              <a:lnSpc>
                <a:spcPct val="150000"/>
              </a:lnSpc>
              <a:spcBef>
                <a:spcPct val="0"/>
              </a:spcBef>
              <a:buSzPct val="125000"/>
              <a:tabLst>
                <a:tab pos="460375" algn="l"/>
                <a:tab pos="914400" algn="l"/>
                <a:tab pos="1374775" algn="l"/>
                <a:tab pos="1828800" algn="l"/>
              </a:tabLst>
            </a:pPr>
            <a:r>
              <a:rPr lang="pt-BR" altLang="en-US" b="1">
                <a:solidFill>
                  <a:srgbClr val="000000"/>
                </a:solidFill>
                <a:cs typeface="ヒラギノ角ゴ Pro W3" charset="0"/>
              </a:rPr>
              <a:t>Prepare-se para as visitas ao seu clube e mantenha-se ativamente envolvido!</a:t>
            </a:r>
          </a:p>
          <a:p>
            <a:pPr defTabSz="914400">
              <a:lnSpc>
                <a:spcPct val="150000"/>
              </a:lnSpc>
              <a:spcBef>
                <a:spcPct val="0"/>
              </a:spcBef>
              <a:buSzPct val="125000"/>
              <a:tabLst>
                <a:tab pos="460375" algn="l"/>
                <a:tab pos="914400" algn="l"/>
                <a:tab pos="1374775" algn="l"/>
                <a:tab pos="1828800" algn="l"/>
              </a:tabLst>
            </a:pPr>
            <a:endParaRPr lang="en-US" altLang="en-US" b="1" i="1">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b="1" i="1">
                <a:solidFill>
                  <a:srgbClr val="000000"/>
                </a:solidFill>
                <a:cs typeface="ヒラギノ角ゴ Pro W3" charset="0"/>
              </a:rPr>
              <a:t>Seja o melhor amigo do clube!</a:t>
            </a:r>
          </a:p>
          <a:p>
            <a:pPr defTabSz="914400">
              <a:lnSpc>
                <a:spcPct val="150000"/>
              </a:lnSpc>
              <a:spcBef>
                <a:spcPct val="0"/>
              </a:spcBef>
              <a:buSzPct val="125000"/>
              <a:tabLst>
                <a:tab pos="460375" algn="l"/>
                <a:tab pos="914400" algn="l"/>
                <a:tab pos="1374775" algn="l"/>
                <a:tab pos="1828800" algn="l"/>
              </a:tabLst>
            </a:pPr>
            <a:endParaRPr lang="en-US" altLang="ja-JP">
              <a:solidFill>
                <a:srgbClr val="000000"/>
              </a:solidFill>
              <a:ea typeface="ＭＳ Ｐゴシック" panose="020B0600070205080204" pitchFamily="34" charset="-128"/>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Conheça o clube e seus projetos. Fale sobre o Relatório de Realizações do Clube – onde obtê-lo, que informações contém</a:t>
            </a:r>
          </a:p>
          <a:p>
            <a:pPr defTabSz="914400">
              <a:lnSpc>
                <a:spcPct val="150000"/>
              </a:lnSpc>
              <a:spcBef>
                <a:spcPct val="0"/>
              </a:spcBef>
              <a:buSzPct val="125000"/>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Times New Roman" panose="02020603050405020304" pitchFamily="18" charset="0"/>
              </a:rPr>
              <a:t>Tenha à mão uma cópia do Estatuto e Regulamentos padrão de clube e do livreto de orientação para novos associados para o caso de surgirem dúvidas.  Assim você estará preparado</a:t>
            </a:r>
          </a:p>
          <a:p>
            <a:pPr defTabSz="914400">
              <a:lnSpc>
                <a:spcPct val="150000"/>
              </a:lnSpc>
              <a:spcBef>
                <a:spcPct val="0"/>
              </a:spcBef>
              <a:buSzPct val="125000"/>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Promova o presidencial internacional e dos governadores de distrito.  Esteja preparado para discuti-los e fornecer informações sobre eles. </a:t>
            </a:r>
          </a:p>
        </p:txBody>
      </p:sp>
      <p:sp>
        <p:nvSpPr>
          <p:cNvPr id="66564" name="Date Placeholder 2">
            <a:extLst>
              <a:ext uri="{FF2B5EF4-FFF2-40B4-BE49-F238E27FC236}">
                <a16:creationId xmlns:a16="http://schemas.microsoft.com/office/drawing/2014/main" id="{02E16813-5098-5991-5C79-96DB1C44F9C7}"/>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FF0640E1-D4BE-42AD-90EF-E148EA200B06}"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66565" name="Slide Number Placeholder 4">
            <a:extLst>
              <a:ext uri="{FF2B5EF4-FFF2-40B4-BE49-F238E27FC236}">
                <a16:creationId xmlns:a16="http://schemas.microsoft.com/office/drawing/2014/main" id="{BBFC5E5A-4FFD-CD78-D8CA-6DE1282C2D4D}"/>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8D4F6065-616C-4115-96AF-6D00353DAB8D}" type="slidenum">
              <a:rPr lang="en-US" altLang="en-US" sz="1300" smtClean="0">
                <a:solidFill>
                  <a:srgbClr val="000000"/>
                </a:solidFill>
                <a:cs typeface="ヒラギノ角ゴ Pro W3" charset="0"/>
              </a:rPr>
              <a:pPr>
                <a:spcBef>
                  <a:spcPct val="0"/>
                </a:spcBef>
                <a:buSzTx/>
              </a:pPr>
              <a:t>16</a:t>
            </a:fld>
            <a:endParaRPr lang="en-US" altLang="en-US" sz="1300">
              <a:solidFill>
                <a:srgbClr val="000000"/>
              </a:solidFill>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E64F9DC-0384-B9F9-08C8-A273FD5FCBF8}"/>
              </a:ext>
            </a:extLst>
          </p:cNvPr>
          <p:cNvSpPr>
            <a:spLocks noGrp="1" noRot="1" noChangeAspect="1" noChangeArrowheads="1" noTextEdit="1"/>
          </p:cNvSpPr>
          <p:nvPr>
            <p:ph type="sldImg"/>
          </p:nvPr>
        </p:nvSpPr>
        <p:spPr>
          <a:ln cap="flat">
            <a:headEnd type="none" w="med" len="med"/>
            <a:tailEnd type="none" w="med" len="med"/>
          </a:ln>
        </p:spPr>
      </p:sp>
      <p:sp>
        <p:nvSpPr>
          <p:cNvPr id="68611" name="Notes Placeholder 3">
            <a:extLst>
              <a:ext uri="{FF2B5EF4-FFF2-40B4-BE49-F238E27FC236}">
                <a16:creationId xmlns:a16="http://schemas.microsoft.com/office/drawing/2014/main" id="{CB5E080A-4EF6-F11C-BC24-C1D31DE5BA92}"/>
              </a:ext>
            </a:extLst>
          </p:cNvPr>
          <p:cNvSpPr>
            <a:spLocks noGrp="1" noChangeArrowheads="1"/>
          </p:cNvSpPr>
          <p:nvPr>
            <p:ph type="body" idx="3"/>
          </p:nvPr>
        </p:nvSpPr>
        <p:spPr bwMode="auto">
          <a:xfrm>
            <a:off x="762000" y="4013200"/>
            <a:ext cx="5486400" cy="4524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spAutoFit/>
          </a:bodyPr>
          <a:lstStyle/>
          <a:p>
            <a:pPr marL="171450" indent="-171450"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Se você definiu um tema para sua divisão, promova-o.  Discuta a paixão por trás disso e como os clubes podem ajudar a alcançá-la. </a:t>
            </a: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ea typeface="ＭＳ Ｐゴシック" panose="020B0600070205080204" pitchFamily="34" charset="-128"/>
              <a:cs typeface="ヒラギノ角ゴ Pro W3" charset="0"/>
            </a:endParaRPr>
          </a:p>
          <a:p>
            <a:pPr marL="171450" indent="-171450"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Times New Roman" panose="02020603050405020304" pitchFamily="18" charset="0"/>
              </a:rPr>
              <a:t>Familiarize-se com as taxas e quotas cobradas dos clubes por LCI e com o próximo aumento de quotas.  Saiba onde você pode encontrar essas informações na página de LCI . </a:t>
            </a: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marL="171450" indent="-171450"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Times New Roman" panose="02020603050405020304" pitchFamily="18" charset="0"/>
              </a:rPr>
              <a:t>Incentive o clube a buscar o Prêmio de Excelência de Clube todos os anos!!! Tenha uma cópia do formulário de inscrição em mãos e incentive-os a visitar a webpage para saber mais </a:t>
            </a:r>
          </a:p>
          <a:p>
            <a:pPr marL="171450" indent="-171450" defTabSz="914400">
              <a:lnSpc>
                <a:spcPct val="150000"/>
              </a:lnSpc>
              <a:spcBef>
                <a:spcPct val="0"/>
              </a:spcBef>
              <a:buSzPct val="125000"/>
              <a:buFontTx/>
              <a:buChar char="•"/>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marL="171450" indent="-171450"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Times New Roman" panose="02020603050405020304" pitchFamily="18" charset="0"/>
              </a:rPr>
              <a:t>O planejamento sucessório é fundamental.  Ao visitar seus clubes, verifique quem pode ser o próximo presidente de divisão. </a:t>
            </a: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latin typeface="HelveticaNeueLT Std Lt" panose="020B0403020202020204" pitchFamily="34" charset="0"/>
              <a:ea typeface="ＭＳ Ｐゴシック" panose="020B0600070205080204" pitchFamily="34" charset="-128"/>
            </a:endParaRP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latin typeface="HelveticaNeueLT Std Lt" panose="020B0403020202020204" pitchFamily="34" charset="0"/>
              <a:ea typeface="ＭＳ Ｐゴシック" panose="020B0600070205080204" pitchFamily="34" charset="-128"/>
            </a:endParaRP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latin typeface="HelveticaNeueLT Std Lt" panose="020B0403020202020204" pitchFamily="34" charset="0"/>
              <a:ea typeface="ＭＳ Ｐゴシック" panose="020B0600070205080204" pitchFamily="34" charset="-128"/>
            </a:endParaRPr>
          </a:p>
          <a:p>
            <a:pPr marL="171450" indent="-171450" defTabSz="914400">
              <a:lnSpc>
                <a:spcPct val="150000"/>
              </a:lnSpc>
              <a:spcBef>
                <a:spcPct val="0"/>
              </a:spcBef>
              <a:buSzPct val="125000"/>
              <a:tabLst>
                <a:tab pos="460375" algn="l"/>
                <a:tab pos="914400" algn="l"/>
                <a:tab pos="1374775" algn="l"/>
                <a:tab pos="1828800" algn="l"/>
              </a:tabLst>
            </a:pPr>
            <a:endParaRPr lang="en-US" altLang="ja-JP">
              <a:solidFill>
                <a:srgbClr val="000000"/>
              </a:solidFill>
              <a:latin typeface="HelveticaNeueLT Std Lt" panose="020B0403020202020204" pitchFamily="34" charset="0"/>
              <a:ea typeface="ＭＳ Ｐゴシック" panose="020B0600070205080204" pitchFamily="34" charset="-128"/>
            </a:endParaRPr>
          </a:p>
        </p:txBody>
      </p:sp>
      <p:sp>
        <p:nvSpPr>
          <p:cNvPr id="68612" name="Date Placeholder 2">
            <a:extLst>
              <a:ext uri="{FF2B5EF4-FFF2-40B4-BE49-F238E27FC236}">
                <a16:creationId xmlns:a16="http://schemas.microsoft.com/office/drawing/2014/main" id="{D5D7F67C-1C73-41C1-A769-12ABE9B15C8D}"/>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047C5B6-23A9-4FAC-B78C-DBA8ACB17834}"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68613" name="Slide Number Placeholder 4">
            <a:extLst>
              <a:ext uri="{FF2B5EF4-FFF2-40B4-BE49-F238E27FC236}">
                <a16:creationId xmlns:a16="http://schemas.microsoft.com/office/drawing/2014/main" id="{5B70E6B6-9D87-D452-F360-5B562E1AE64B}"/>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4040CF01-09D2-435F-915C-D8D5061C050E}" type="slidenum">
              <a:rPr lang="en-US" altLang="en-US" sz="1300" smtClean="0">
                <a:solidFill>
                  <a:srgbClr val="000000"/>
                </a:solidFill>
                <a:cs typeface="ヒラギノ角ゴ Pro W3" charset="0"/>
              </a:rPr>
              <a:pPr>
                <a:spcBef>
                  <a:spcPct val="0"/>
                </a:spcBef>
                <a:buSzTx/>
              </a:pPr>
              <a:t>17</a:t>
            </a:fld>
            <a:endParaRPr lang="en-US" altLang="en-US" sz="1300">
              <a:solidFill>
                <a:srgbClr val="000000"/>
              </a:solidFill>
              <a:cs typeface="ヒラギノ角ゴ Pro W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8DC67D8-CEFC-86A9-BDDA-B4323EB2D1CB}"/>
              </a:ext>
            </a:extLst>
          </p:cNvPr>
          <p:cNvSpPr>
            <a:spLocks noGrp="1" noRot="1" noChangeAspect="1" noChangeArrowheads="1" noTextEdit="1"/>
          </p:cNvSpPr>
          <p:nvPr>
            <p:ph type="sldImg"/>
          </p:nvPr>
        </p:nvSpPr>
        <p:spPr>
          <a:xfrm>
            <a:off x="822325" y="695325"/>
            <a:ext cx="5486400" cy="3087688"/>
          </a:xfrm>
          <a:ln cap="flat">
            <a:headEnd type="none" w="med" len="med"/>
            <a:tailEnd type="none" w="med" len="med"/>
          </a:ln>
        </p:spPr>
      </p:sp>
      <p:sp>
        <p:nvSpPr>
          <p:cNvPr id="70659" name="Notes Placeholder 2">
            <a:extLst>
              <a:ext uri="{FF2B5EF4-FFF2-40B4-BE49-F238E27FC236}">
                <a16:creationId xmlns:a16="http://schemas.microsoft.com/office/drawing/2014/main" id="{5BE1DA24-0CBD-F356-1491-F2E54DD0AA38}"/>
              </a:ext>
            </a:extLst>
          </p:cNvPr>
          <p:cNvSpPr>
            <a:spLocks noGrp="1" noChangeArrowheads="1"/>
          </p:cNvSpPr>
          <p:nvPr>
            <p:ph type="body" idx="3"/>
          </p:nvPr>
        </p:nvSpPr>
        <p:spPr bwMode="auto">
          <a:xfrm>
            <a:off x="8255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A avaliação de saúde do clube pode ser acessada clicando no link na seção de recursos da página do presidente de divisão/região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Os presidentes de divisões/regiões provisórias sem distrito serão beneficiados aqui</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70660" name="Date Placeholder 3">
            <a:extLst>
              <a:ext uri="{FF2B5EF4-FFF2-40B4-BE49-F238E27FC236}">
                <a16:creationId xmlns:a16="http://schemas.microsoft.com/office/drawing/2014/main" id="{746BA2C2-10CE-98E7-72CE-913CC269E94A}"/>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E988940C-74EE-4E50-B1D1-272A009C1A4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70661" name="Slide Number Placeholder 4">
            <a:extLst>
              <a:ext uri="{FF2B5EF4-FFF2-40B4-BE49-F238E27FC236}">
                <a16:creationId xmlns:a16="http://schemas.microsoft.com/office/drawing/2014/main" id="{49DC9FF6-7482-00CC-7BB0-35B1A29DA379}"/>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8AF05C4C-96CF-49E0-A7B3-46B04A14ECFB}" type="slidenum">
              <a:rPr lang="en-US" altLang="en-US" sz="1300" smtClean="0">
                <a:solidFill>
                  <a:srgbClr val="000000"/>
                </a:solidFill>
                <a:cs typeface="ヒラギノ角ゴ Pro W3" charset="0"/>
              </a:rPr>
              <a:pPr>
                <a:spcBef>
                  <a:spcPct val="0"/>
                </a:spcBef>
                <a:buSzTx/>
              </a:pPr>
              <a:t>18</a:t>
            </a:fld>
            <a:endParaRPr lang="en-US" altLang="en-US" sz="1300">
              <a:solidFill>
                <a:srgbClr val="000000"/>
              </a:solidFill>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5423786-7F0C-284A-F9AD-2B9261FFCABD}"/>
              </a:ext>
            </a:extLst>
          </p:cNvPr>
          <p:cNvSpPr>
            <a:spLocks noGrp="1" noRot="1" noChangeAspect="1" noChangeArrowheads="1" noTextEdit="1"/>
          </p:cNvSpPr>
          <p:nvPr>
            <p:ph type="sldImg"/>
          </p:nvPr>
        </p:nvSpPr>
        <p:spPr>
          <a:ln cap="flat">
            <a:headEnd type="none" w="med" len="med"/>
            <a:tailEnd type="none" w="med" len="med"/>
          </a:ln>
        </p:spPr>
      </p:sp>
      <p:sp>
        <p:nvSpPr>
          <p:cNvPr id="72707" name="Notes Placeholder 2">
            <a:extLst>
              <a:ext uri="{FF2B5EF4-FFF2-40B4-BE49-F238E27FC236}">
                <a16:creationId xmlns:a16="http://schemas.microsoft.com/office/drawing/2014/main" id="{44105F2B-373B-9257-F96A-442B28014604}"/>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70000"/>
              </a:lnSpc>
              <a:spcBef>
                <a:spcPct val="0"/>
              </a:spcBef>
              <a:tabLst>
                <a:tab pos="460375" algn="l"/>
                <a:tab pos="914400" algn="l"/>
                <a:tab pos="1374775" algn="l"/>
                <a:tab pos="1828800" algn="l"/>
              </a:tabLst>
            </a:pPr>
            <a:r>
              <a:rPr lang="pt-BR" altLang="en-US" sz="1300">
                <a:solidFill>
                  <a:srgbClr val="000000"/>
                </a:solidFill>
                <a:cs typeface="ヒラギノ角ゴ Pro W3" charset="0"/>
              </a:rPr>
              <a:t>Uma das ferramentas mais valiosas para ajudar o presidente de divisão é o relatório de avaliação de saúde do clube. </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buFontTx/>
              <a:buChar char="•"/>
              <a:tabLst>
                <a:tab pos="460375" algn="l"/>
                <a:tab pos="914400" algn="l"/>
                <a:tab pos="1374775" algn="l"/>
                <a:tab pos="1828800" algn="l"/>
              </a:tabLst>
            </a:pPr>
            <a:r>
              <a:rPr lang="pt-BR" altLang="en-US" sz="1300">
                <a:solidFill>
                  <a:srgbClr val="000000"/>
                </a:solidFill>
                <a:cs typeface="ヒラギノ角ゴ Pro W3" charset="0"/>
              </a:rPr>
              <a:t>Gerado mensalmente e enviado por e-mail ao governador de distrito.</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buFontTx/>
              <a:buChar char="•"/>
              <a:tabLst>
                <a:tab pos="460375" algn="l"/>
                <a:tab pos="914400" algn="l"/>
                <a:tab pos="1374775" algn="l"/>
                <a:tab pos="1828800" algn="l"/>
              </a:tabLst>
            </a:pPr>
            <a:r>
              <a:rPr lang="pt-BR" altLang="en-US" sz="1300">
                <a:solidFill>
                  <a:srgbClr val="000000"/>
                </a:solidFill>
                <a:cs typeface="ヒラギノ角ゴ Pro W3" charset="0"/>
              </a:rPr>
              <a:t>Peça ao seu governador de distrito que compartilhe este relatório com você todos os meses. </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tabLst>
                <a:tab pos="460375" algn="l"/>
                <a:tab pos="914400" algn="l"/>
                <a:tab pos="1374775" algn="l"/>
                <a:tab pos="1828800" algn="l"/>
              </a:tabLst>
            </a:pPr>
            <a:r>
              <a:rPr lang="pt-BR" altLang="en-US" sz="1300">
                <a:solidFill>
                  <a:srgbClr val="000000"/>
                </a:solidFill>
                <a:cs typeface="ヒラギノ角ゴ Pro W3" charset="0"/>
              </a:rPr>
              <a:t>A avaliação da saúde do clube fornece uma visão rápida sobre:</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buFontTx/>
              <a:buChar char="•"/>
              <a:tabLst>
                <a:tab pos="460375" algn="l"/>
                <a:tab pos="914400" algn="l"/>
                <a:tab pos="1374775" algn="l"/>
                <a:tab pos="1828800" algn="l"/>
              </a:tabLst>
            </a:pPr>
            <a:r>
              <a:rPr lang="pt-BR" altLang="en-US" sz="1300" b="1">
                <a:solidFill>
                  <a:srgbClr val="000000"/>
                </a:solidFill>
                <a:cs typeface="ヒラギノ角ゴ Pro W3" charset="0"/>
              </a:rPr>
              <a:t>Situação do clube - </a:t>
            </a:r>
            <a:r>
              <a:rPr lang="pt-BR" altLang="en-US" sz="1300">
                <a:solidFill>
                  <a:srgbClr val="000000"/>
                </a:solidFill>
                <a:cs typeface="ヒラギノ角ゴ Pro W3" charset="0"/>
              </a:rPr>
              <a:t>Status ativo ou em status quo</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buFontTx/>
              <a:buChar char="•"/>
              <a:tabLst>
                <a:tab pos="460375" algn="l"/>
                <a:tab pos="914400" algn="l"/>
                <a:tab pos="1374775" algn="l"/>
                <a:tab pos="1828800" algn="l"/>
              </a:tabLst>
            </a:pPr>
            <a:r>
              <a:rPr lang="pt-BR" altLang="en-US" sz="1300" b="1">
                <a:solidFill>
                  <a:srgbClr val="000000"/>
                </a:solidFill>
                <a:cs typeface="ヒラギノ角ゴ Pro W3" charset="0"/>
              </a:rPr>
              <a:t>Números de associados - Crescimento líquido de associados acumulado no ano</a:t>
            </a:r>
          </a:p>
          <a:p>
            <a:pPr defTabSz="914400">
              <a:lnSpc>
                <a:spcPct val="170000"/>
              </a:lnSpc>
              <a:spcBef>
                <a:spcPct val="0"/>
              </a:spcBef>
              <a:tabLst>
                <a:tab pos="460375" algn="l"/>
                <a:tab pos="914400" algn="l"/>
                <a:tab pos="1374775" algn="l"/>
                <a:tab pos="1828800" algn="l"/>
              </a:tabLst>
            </a:pPr>
            <a:endParaRPr lang="en-US" altLang="en-US" sz="1300">
              <a:solidFill>
                <a:srgbClr val="000000"/>
              </a:solidFill>
              <a:cs typeface="ヒラギノ角ゴ Pro W3" charset="0"/>
            </a:endParaRPr>
          </a:p>
          <a:p>
            <a:pPr defTabSz="914400">
              <a:lnSpc>
                <a:spcPct val="170000"/>
              </a:lnSpc>
              <a:spcBef>
                <a:spcPct val="0"/>
              </a:spcBef>
              <a:tabLst>
                <a:tab pos="460375" algn="l"/>
                <a:tab pos="914400" algn="l"/>
                <a:tab pos="1374775" algn="l"/>
                <a:tab pos="1828800" algn="l"/>
              </a:tabLst>
            </a:pPr>
            <a:r>
              <a:rPr lang="pt-BR" altLang="en-US" sz="1300">
                <a:solidFill>
                  <a:srgbClr val="000000"/>
                </a:solidFill>
                <a:cs typeface="ヒラギノ角ゴ Pro W3" charset="0"/>
              </a:rPr>
              <a:t>Também indica a frequência de relatórios do clube</a:t>
            </a:r>
          </a:p>
          <a:p>
            <a:pPr defTabSz="914400">
              <a:lnSpc>
                <a:spcPct val="170000"/>
              </a:lnSpc>
              <a:spcBef>
                <a:spcPct val="0"/>
              </a:spcBef>
              <a:tabLst>
                <a:tab pos="460375" algn="l"/>
                <a:tab pos="914400" algn="l"/>
                <a:tab pos="1374775" algn="l"/>
                <a:tab pos="1828800" algn="l"/>
              </a:tabLst>
            </a:pPr>
            <a:r>
              <a:rPr lang="pt-BR" altLang="en-US" sz="1300">
                <a:solidFill>
                  <a:srgbClr val="000000"/>
                </a:solidFill>
                <a:cs typeface="ヒラギノ角ゴ Pro W3" charset="0"/>
              </a:rPr>
              <a:t> </a:t>
            </a:r>
          </a:p>
          <a:p>
            <a:pPr marL="225425" lvl="1" indent="-225425" defTabSz="914400">
              <a:lnSpc>
                <a:spcPct val="170000"/>
              </a:lnSpc>
              <a:spcBef>
                <a:spcPct val="0"/>
              </a:spcBef>
              <a:buFontTx/>
              <a:buChar char="•"/>
              <a:tabLst>
                <a:tab pos="460375" algn="l"/>
                <a:tab pos="914400" algn="l"/>
                <a:tab pos="1374775" algn="l"/>
                <a:tab pos="1828800" algn="l"/>
              </a:tabLst>
            </a:pPr>
            <a:r>
              <a:rPr lang="pt-BR" altLang="en-US" sz="1300" b="1">
                <a:solidFill>
                  <a:srgbClr val="000000"/>
                </a:solidFill>
                <a:cs typeface="ヒラギノ角ゴ Pro W3" charset="0"/>
              </a:rPr>
              <a:t>Histórico mensal de relatórios de associados com frequência de relatórios.</a:t>
            </a:r>
          </a:p>
          <a:p>
            <a:pPr marL="225425" lvl="1" indent="-225425" defTabSz="914400">
              <a:lnSpc>
                <a:spcPct val="170000"/>
              </a:lnSpc>
              <a:spcBef>
                <a:spcPct val="0"/>
              </a:spcBef>
              <a:tabLst>
                <a:tab pos="460375" algn="l"/>
                <a:tab pos="914400" algn="l"/>
                <a:tab pos="1374775" algn="l"/>
                <a:tab pos="1828800" algn="l"/>
              </a:tabLst>
            </a:pPr>
            <a:endParaRPr lang="en-US" altLang="en-US" sz="1300">
              <a:solidFill>
                <a:srgbClr val="000000"/>
              </a:solidFill>
            </a:endParaRPr>
          </a:p>
          <a:p>
            <a:pPr marL="225425" lvl="1" indent="-225425" defTabSz="914400">
              <a:lnSpc>
                <a:spcPct val="170000"/>
              </a:lnSpc>
              <a:spcBef>
                <a:spcPct val="0"/>
              </a:spcBef>
              <a:buFontTx/>
              <a:buChar char="•"/>
              <a:tabLst>
                <a:tab pos="460375" algn="l"/>
                <a:tab pos="914400" algn="l"/>
                <a:tab pos="1374775" algn="l"/>
                <a:tab pos="1828800" algn="l"/>
              </a:tabLst>
            </a:pPr>
            <a:r>
              <a:rPr lang="pt-BR" altLang="en-US" sz="1300" b="1">
                <a:solidFill>
                  <a:srgbClr val="000000"/>
                </a:solidFill>
                <a:cs typeface="ヒラギノ角ゴ Pro W3" charset="0"/>
              </a:rPr>
              <a:t>Rotação de presidentes de clube – importante acompanhar.  (Discute o encolhimento do conjunto de líderes)</a:t>
            </a:r>
          </a:p>
          <a:p>
            <a:pPr marL="225425" lvl="1" indent="-225425" defTabSz="914400">
              <a:lnSpc>
                <a:spcPct val="170000"/>
              </a:lnSpc>
              <a:spcBef>
                <a:spcPct val="0"/>
              </a:spcBef>
              <a:tabLst>
                <a:tab pos="460375" algn="l"/>
                <a:tab pos="914400" algn="l"/>
                <a:tab pos="1374775" algn="l"/>
                <a:tab pos="1828800" algn="l"/>
              </a:tabLst>
            </a:pPr>
            <a:endParaRPr lang="en-US" altLang="en-US" sz="1300">
              <a:solidFill>
                <a:srgbClr val="000000"/>
              </a:solidFill>
            </a:endParaRPr>
          </a:p>
          <a:p>
            <a:pPr marL="225425" lvl="1" indent="-225425" defTabSz="914400">
              <a:lnSpc>
                <a:spcPct val="170000"/>
              </a:lnSpc>
              <a:spcBef>
                <a:spcPct val="0"/>
              </a:spcBef>
              <a:buFontTx/>
              <a:buChar char="•"/>
              <a:tabLst>
                <a:tab pos="460375" algn="l"/>
                <a:tab pos="914400" algn="l"/>
                <a:tab pos="1374775" algn="l"/>
                <a:tab pos="1828800" algn="l"/>
              </a:tabLst>
            </a:pPr>
            <a:r>
              <a:rPr lang="pt-BR" altLang="en-US" sz="1300" b="1">
                <a:solidFill>
                  <a:srgbClr val="000000"/>
                </a:solidFill>
                <a:cs typeface="ヒラギノ角ゴ Pro W3" charset="0"/>
              </a:rPr>
              <a:t>Relatórios de atividades de serviço – incentive os clubes a relatar serviços no Sistema de Relatórios!</a:t>
            </a:r>
          </a:p>
          <a:p>
            <a:pPr defTabSz="914400">
              <a:lnSpc>
                <a:spcPct val="150000"/>
              </a:lnSpc>
              <a:spcBef>
                <a:spcPct val="0"/>
              </a:spcBef>
              <a:tabLst>
                <a:tab pos="460375" algn="l"/>
                <a:tab pos="914400" algn="l"/>
                <a:tab pos="1374775" algn="l"/>
                <a:tab pos="1828800" algn="l"/>
              </a:tabLst>
            </a:pPr>
            <a:endParaRPr lang="pt-BR" altLang="en-US" sz="1300" b="1">
              <a:solidFill>
                <a:srgbClr val="000000"/>
              </a:solidFill>
              <a:cs typeface="ヒラギノ角ゴ Pro W3" charset="0"/>
            </a:endParaRPr>
          </a:p>
        </p:txBody>
      </p:sp>
      <p:sp>
        <p:nvSpPr>
          <p:cNvPr id="72708" name="Slide Number Placeholder 3">
            <a:extLst>
              <a:ext uri="{FF2B5EF4-FFF2-40B4-BE49-F238E27FC236}">
                <a16:creationId xmlns:a16="http://schemas.microsoft.com/office/drawing/2014/main" id="{E05CC1EA-9D43-FD13-15E4-91B42B5821AD}"/>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91016F4A-8496-4BA3-B0ED-0CDFBB9F91C3}" type="slidenum">
              <a:rPr lang="en-US" altLang="en-US" sz="1300" smtClean="0">
                <a:solidFill>
                  <a:srgbClr val="000000"/>
                </a:solidFill>
                <a:cs typeface="ヒラギノ角ゴ Pro W3" charset="0"/>
              </a:rPr>
              <a:pPr>
                <a:spcBef>
                  <a:spcPct val="0"/>
                </a:spcBef>
                <a:buSzTx/>
              </a:pPr>
              <a:t>19</a:t>
            </a:fld>
            <a:endParaRPr lang="en-US" altLang="en-US" sz="1300">
              <a:solidFill>
                <a:srgbClr val="000000"/>
              </a:solidFill>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E3EB306-C7F6-697C-CBD0-F38E5029539D}"/>
              </a:ext>
            </a:extLst>
          </p:cNvPr>
          <p:cNvSpPr>
            <a:spLocks noGrp="1" noRot="1" noChangeAspect="1" noChangeArrowheads="1" noTextEdit="1"/>
          </p:cNvSpPr>
          <p:nvPr>
            <p:ph type="sldImg"/>
          </p:nvPr>
        </p:nvSpPr>
        <p:spPr>
          <a:xfrm>
            <a:off x="815975" y="666750"/>
            <a:ext cx="5486400" cy="3086100"/>
          </a:xfrm>
          <a:ln cap="flat">
            <a:headEnd type="none" w="med" len="med"/>
            <a:tailEnd type="none" w="med" len="med"/>
          </a:ln>
        </p:spPr>
      </p:sp>
      <p:sp>
        <p:nvSpPr>
          <p:cNvPr id="37891" name="Notes Placeholder 2">
            <a:extLst>
              <a:ext uri="{FF2B5EF4-FFF2-40B4-BE49-F238E27FC236}">
                <a16:creationId xmlns:a16="http://schemas.microsoft.com/office/drawing/2014/main" id="{E148A0B0-96F8-7473-B0B9-EC27234D693F}"/>
              </a:ext>
            </a:extLst>
          </p:cNvPr>
          <p:cNvSpPr>
            <a:spLocks noGrp="1" noChangeArrowheads="1"/>
          </p:cNvSpPr>
          <p:nvPr>
            <p:ph type="body" idx="3"/>
          </p:nvPr>
        </p:nvSpPr>
        <p:spPr bwMode="auto">
          <a:xfrm>
            <a:off x="815975" y="3954463"/>
            <a:ext cx="5486400"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30000"/>
              </a:lnSpc>
              <a:spcBef>
                <a:spcPct val="0"/>
              </a:spcBef>
              <a:buSzPct val="125000"/>
              <a:tabLst>
                <a:tab pos="460375" algn="l"/>
                <a:tab pos="914400" algn="l"/>
                <a:tab pos="1374775" algn="l"/>
                <a:tab pos="1828800" algn="l"/>
              </a:tabLst>
            </a:pPr>
            <a:r>
              <a:rPr lang="pt-BR" altLang="en-US" sz="1100">
                <a:solidFill>
                  <a:srgbClr val="000000"/>
                </a:solidFill>
                <a:cs typeface="ヒラギノ角ゴ Pro W3" charset="0"/>
              </a:rPr>
              <a:t>O que vamos explorar juntos</a:t>
            </a:r>
          </a:p>
          <a:p>
            <a:pPr defTabSz="914400">
              <a:lnSpc>
                <a:spcPct val="130000"/>
              </a:lnSpc>
              <a:spcBef>
                <a:spcPct val="0"/>
              </a:spcBef>
              <a:buSzPct val="125000"/>
              <a:tabLst>
                <a:tab pos="460375" algn="l"/>
                <a:tab pos="914400" algn="l"/>
                <a:tab pos="1374775" algn="l"/>
                <a:tab pos="1828800" algn="l"/>
              </a:tabLst>
            </a:pPr>
            <a:endParaRPr lang="en-US" altLang="ja-JP" sz="1100">
              <a:solidFill>
                <a:srgbClr val="000000"/>
              </a:solidFill>
              <a:ea typeface="ＭＳ Ｐゴシック" panose="020B0600070205080204" pitchFamily="34" charset="-128"/>
              <a:cs typeface="ヒラギノ角ゴ Pro W3" charset="0"/>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Examinar o papel de um presidente de divisão ou região.</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Aprender como se preparar para um mandato de sucesso em sua função.</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Foco nos clubes!  Manter-se ativamente envolvido com os clubes e em comunicação contínua.  Esta é a área que mais me apaixona. Os clubes precisam de mentores tanto quanto os novos Leões precisam de mentores para que você possa ser esse mentor e recurso para seus clubes!</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Maximizar o valor de uma reunião de divisão para líderes de clube.  </a:t>
            </a:r>
            <a:r>
              <a:rPr lang="pt-BR" altLang="en-US" sz="1100" b="1">
                <a:solidFill>
                  <a:srgbClr val="000000"/>
                </a:solidFill>
                <a:cs typeface="ヒラギノ角ゴ Pro W3" charset="0"/>
              </a:rPr>
              <a:t>Procurar os líderes de amanhã! Ênfase no planejamento sucessório! </a:t>
            </a:r>
          </a:p>
          <a:p>
            <a:pPr defTabSz="914400">
              <a:lnSpc>
                <a:spcPct val="130000"/>
              </a:lnSpc>
              <a:spcBef>
                <a:spcPct val="0"/>
              </a:spcBef>
              <a:buSzPct val="125000"/>
              <a:buFontTx/>
              <a:buChar char="•"/>
              <a:tabLst>
                <a:tab pos="460375" algn="l"/>
                <a:tab pos="914400" algn="l"/>
                <a:tab pos="1374775" algn="l"/>
                <a:tab pos="1828800" algn="l"/>
              </a:tabLst>
            </a:pPr>
            <a:endParaRPr lang="pt-BR" altLang="en-US" sz="1100" b="1">
              <a:solidFill>
                <a:srgbClr val="000000"/>
              </a:solidFill>
              <a:cs typeface="ヒラギノ角ゴ Pro W3" charset="0"/>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b="1">
                <a:solidFill>
                  <a:srgbClr val="000000"/>
                </a:solidFill>
                <a:cs typeface="ヒラギノ角ゴ Pro W3" charset="0"/>
              </a:rPr>
              <a:t>Manter as reuniões simplificadas e concentrar-se nos clubes! Quais são as suas necessidades? Não basta distribuir folhetos! Dar aos clubes a oportunidade de estabelecer metas e conversar sobre seus problemas.</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Apresentar os recursos e ferramentas disponíveis para você e para os clubes da sua divisão.</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Encontrar as melhores maneiras de comunicar os problemas de clube aos líderes distritais.</a:t>
            </a:r>
          </a:p>
          <a:p>
            <a:pPr defTabSz="914400">
              <a:lnSpc>
                <a:spcPct val="130000"/>
              </a:lnSpc>
              <a:spcBef>
                <a:spcPct val="0"/>
              </a:spcBef>
              <a:buSzPct val="125000"/>
              <a:buFontTx/>
              <a:buChar char="•"/>
              <a:tabLst>
                <a:tab pos="460375" algn="l"/>
                <a:tab pos="914400" algn="l"/>
                <a:tab pos="1374775" algn="l"/>
                <a:tab pos="1828800" algn="l"/>
              </a:tabLst>
            </a:pPr>
            <a:endParaRPr lang="en-US" altLang="ja-JP" sz="1100">
              <a:solidFill>
                <a:srgbClr val="000000"/>
              </a:solidFill>
              <a:ea typeface="ＭＳ Ｐゴシック" panose="020B0600070205080204" pitchFamily="34" charset="-128"/>
            </a:endParaRPr>
          </a:p>
          <a:p>
            <a:pPr defTabSz="914400">
              <a:lnSpc>
                <a:spcPct val="130000"/>
              </a:lnSpc>
              <a:spcBef>
                <a:spcPct val="0"/>
              </a:spcBef>
              <a:buSzPct val="125000"/>
              <a:buFontTx/>
              <a:buChar char="•"/>
              <a:tabLst>
                <a:tab pos="460375" algn="l"/>
                <a:tab pos="914400" algn="l"/>
                <a:tab pos="1374775" algn="l"/>
                <a:tab pos="1828800" algn="l"/>
              </a:tabLst>
            </a:pPr>
            <a:r>
              <a:rPr lang="pt-BR" altLang="en-US" sz="1100">
                <a:solidFill>
                  <a:srgbClr val="000000"/>
                </a:solidFill>
                <a:cs typeface="ヒラギノ角ゴ Pro W3" charset="0"/>
              </a:rPr>
              <a:t>Compartilhar as melhores práticas, histórias de sucesso e dúvidas</a:t>
            </a:r>
          </a:p>
        </p:txBody>
      </p:sp>
      <p:sp>
        <p:nvSpPr>
          <p:cNvPr id="37892" name="Date Placeholder 3">
            <a:extLst>
              <a:ext uri="{FF2B5EF4-FFF2-40B4-BE49-F238E27FC236}">
                <a16:creationId xmlns:a16="http://schemas.microsoft.com/office/drawing/2014/main" id="{B0FEA3D1-0741-5846-3FCE-CFE7243545C3}"/>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397799C6-1940-4B79-9D69-0F651EA73475}"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37893" name="Slide Number Placeholder 4">
            <a:extLst>
              <a:ext uri="{FF2B5EF4-FFF2-40B4-BE49-F238E27FC236}">
                <a16:creationId xmlns:a16="http://schemas.microsoft.com/office/drawing/2014/main" id="{E75D87DF-BAE2-D943-7703-5FD291EF2276}"/>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DC2DA9F8-C368-4517-B91D-643AD9288C1A}" type="slidenum">
              <a:rPr lang="en-US" altLang="en-US" sz="1300" smtClean="0">
                <a:solidFill>
                  <a:srgbClr val="000000"/>
                </a:solidFill>
                <a:cs typeface="ヒラギノ角ゴ Pro W3" charset="0"/>
              </a:rPr>
              <a:pPr>
                <a:spcBef>
                  <a:spcPct val="0"/>
                </a:spcBef>
                <a:buSzTx/>
              </a:pPr>
              <a:t>2</a:t>
            </a:fld>
            <a:endParaRPr lang="en-US" altLang="en-US" sz="1300">
              <a:solidFill>
                <a:srgbClr val="000000"/>
              </a:solidFill>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CC697A7-B3FB-D119-8A2C-F45C5A8B8F94}"/>
              </a:ext>
            </a:extLst>
          </p:cNvPr>
          <p:cNvSpPr>
            <a:spLocks noGrp="1" noRot="1" noChangeAspect="1" noChangeArrowheads="1" noTextEdit="1"/>
          </p:cNvSpPr>
          <p:nvPr>
            <p:ph type="sldImg"/>
          </p:nvPr>
        </p:nvSpPr>
        <p:spPr>
          <a:ln cap="flat">
            <a:headEnd type="none" w="med" len="med"/>
            <a:tailEnd type="none" w="med" len="med"/>
          </a:ln>
        </p:spPr>
      </p:sp>
      <p:sp>
        <p:nvSpPr>
          <p:cNvPr id="74755" name="Notes Placeholder 2">
            <a:extLst>
              <a:ext uri="{FF2B5EF4-FFF2-40B4-BE49-F238E27FC236}">
                <a16:creationId xmlns:a16="http://schemas.microsoft.com/office/drawing/2014/main" id="{8130B573-0A46-164D-7C3D-A9C9D39CCAA4}"/>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Este relatório fornece uma visão detalhada de como o clube está se indo.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Como você pode ver neste slide, o relatório abrange uma ampla variedade de categorias para ajudar a se familiarizar com o clube antes da sua visita.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Atualmente, este relatório está localizado no Lion Portal na seção de relatórios e passará para o novo sistema de relatórios quando for lançado.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p:txBody>
      </p:sp>
      <p:sp>
        <p:nvSpPr>
          <p:cNvPr id="74756" name="Slide Number Placeholder 3">
            <a:extLst>
              <a:ext uri="{FF2B5EF4-FFF2-40B4-BE49-F238E27FC236}">
                <a16:creationId xmlns:a16="http://schemas.microsoft.com/office/drawing/2014/main" id="{A0D127F7-85D6-34CD-65B5-95FB47628EC7}"/>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CFA506F-22A8-408B-887A-C830725A3F17}" type="slidenum">
              <a:rPr lang="en-US" altLang="en-US" sz="1300" smtClean="0">
                <a:solidFill>
                  <a:srgbClr val="000000"/>
                </a:solidFill>
                <a:cs typeface="ヒラギノ角ゴ Pro W3" charset="0"/>
              </a:rPr>
              <a:pPr>
                <a:spcBef>
                  <a:spcPct val="0"/>
                </a:spcBef>
                <a:buSzTx/>
              </a:pPr>
              <a:t>20</a:t>
            </a:fld>
            <a:endParaRPr lang="en-US" altLang="en-US" sz="1300">
              <a:solidFill>
                <a:srgbClr val="000000"/>
              </a:solidFill>
              <a:cs typeface="ヒラギノ角ゴ Pro W3"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8AD2C095-345F-77B7-188F-164618A89756}"/>
              </a:ext>
            </a:extLst>
          </p:cNvPr>
          <p:cNvSpPr>
            <a:spLocks noGrp="1" noRot="1" noChangeAspect="1" noChangeArrowheads="1" noTextEdit="1"/>
          </p:cNvSpPr>
          <p:nvPr>
            <p:ph type="sldImg"/>
          </p:nvPr>
        </p:nvSpPr>
        <p:spPr>
          <a:ln cap="flat">
            <a:headEnd type="none" w="med" len="med"/>
            <a:tailEnd type="none" w="med" len="med"/>
          </a:ln>
        </p:spPr>
      </p:sp>
      <p:sp>
        <p:nvSpPr>
          <p:cNvPr id="76803" name="Notes Placeholder 2">
            <a:extLst>
              <a:ext uri="{FF2B5EF4-FFF2-40B4-BE49-F238E27FC236}">
                <a16:creationId xmlns:a16="http://schemas.microsoft.com/office/drawing/2014/main" id="{A14731F9-99FE-383F-8D39-997CC1851B0E}"/>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Reserve algum tempo para entender o papel de cada dirigente de clube. </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Para melhorar a operação dos clubes e fornecer uma estrutura focada para os líderes de clube, foram feitas alterações no Estatuto e Regulamentos Padrão de Clube.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Dispõe sobre os cargos de novos dirigentes, diretores e presidentes de comitês</a:t>
            </a:r>
          </a:p>
          <a:p>
            <a:pPr marL="0" lvl="1" defTabSz="914400">
              <a:lnSpc>
                <a:spcPct val="150000"/>
              </a:lnSpc>
              <a:spcBef>
                <a:spcPct val="0"/>
              </a:spcBef>
              <a:tabLst>
                <a:tab pos="460375" algn="l"/>
                <a:tab pos="914400" algn="l"/>
                <a:tab pos="1374775" algn="l"/>
                <a:tab pos="1828800" algn="l"/>
              </a:tabLst>
            </a:pPr>
            <a:endParaRPr lang="pt-BR"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Comitês redefinidos - os comitês estão agora baseados nos sete dirigentes de clube principais e apoiam as principais funções de um clube bem-sucedido: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marL="225425" lvl="2" indent="-225425"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Oferecendo  serviços comunitários significativos</a:t>
            </a:r>
          </a:p>
          <a:p>
            <a:pPr marL="0" lvl="1" defTabSz="914400">
              <a:lnSpc>
                <a:spcPct val="150000"/>
              </a:lnSpc>
              <a:spcBef>
                <a:spcPct val="0"/>
              </a:spcBef>
              <a:tabLst>
                <a:tab pos="460375" algn="l"/>
                <a:tab pos="914400" algn="l"/>
                <a:tab pos="1374775" algn="l"/>
                <a:tab pos="1828800" algn="l"/>
              </a:tabLst>
            </a:pPr>
            <a:endParaRPr lang="pt-BR" altLang="en-US">
              <a:solidFill>
                <a:srgbClr val="000000"/>
              </a:solidFill>
            </a:endParaRPr>
          </a:p>
          <a:p>
            <a:pPr marL="225425" lvl="2" indent="-225425"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Aumentando associados e oferecendo relacionamentos positivos</a:t>
            </a:r>
          </a:p>
          <a:p>
            <a:pPr marL="0" lvl="1" defTabSz="914400">
              <a:lnSpc>
                <a:spcPct val="150000"/>
              </a:lnSpc>
              <a:spcBef>
                <a:spcPct val="0"/>
              </a:spcBef>
              <a:tabLst>
                <a:tab pos="460375" algn="l"/>
                <a:tab pos="914400" algn="l"/>
                <a:tab pos="1374775" algn="l"/>
                <a:tab pos="1828800" algn="l"/>
              </a:tabLst>
            </a:pPr>
            <a:endParaRPr lang="pt-BR" altLang="en-US">
              <a:solidFill>
                <a:srgbClr val="000000"/>
              </a:solidFill>
            </a:endParaRPr>
          </a:p>
          <a:p>
            <a:pPr marL="225425" lvl="2" indent="-225425"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Desenvolvendo os principais líderes</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76804" name="Date Placeholder 3">
            <a:extLst>
              <a:ext uri="{FF2B5EF4-FFF2-40B4-BE49-F238E27FC236}">
                <a16:creationId xmlns:a16="http://schemas.microsoft.com/office/drawing/2014/main" id="{82012682-B45C-4D86-D9AB-632F3B36038B}"/>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596757D9-E30C-4B0B-9A60-53EC7FCEACBB}"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76805" name="Slide Number Placeholder 4">
            <a:extLst>
              <a:ext uri="{FF2B5EF4-FFF2-40B4-BE49-F238E27FC236}">
                <a16:creationId xmlns:a16="http://schemas.microsoft.com/office/drawing/2014/main" id="{F682C53B-4F30-B834-9014-299A48DDFCF7}"/>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80A7FCAB-94DD-4339-8F48-E0374A2855BB}" type="slidenum">
              <a:rPr lang="en-US" altLang="en-US" sz="1300" smtClean="0">
                <a:solidFill>
                  <a:srgbClr val="000000"/>
                </a:solidFill>
                <a:cs typeface="ヒラギノ角ゴ Pro W3" charset="0"/>
              </a:rPr>
              <a:pPr>
                <a:spcBef>
                  <a:spcPct val="0"/>
                </a:spcBef>
                <a:buSzTx/>
              </a:pPr>
              <a:t>21</a:t>
            </a:fld>
            <a:endParaRPr lang="en-US" altLang="en-US" sz="1300">
              <a:solidFill>
                <a:srgbClr val="000000"/>
              </a:solidFill>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E371682-A888-6CCE-A8A4-BE5CAD388C41}"/>
              </a:ext>
            </a:extLst>
          </p:cNvPr>
          <p:cNvSpPr>
            <a:spLocks noGrp="1" noRot="1" noChangeAspect="1" noChangeArrowheads="1" noTextEdit="1"/>
          </p:cNvSpPr>
          <p:nvPr>
            <p:ph type="sldImg"/>
          </p:nvPr>
        </p:nvSpPr>
        <p:spPr>
          <a:ln cap="flat">
            <a:headEnd type="none" w="med" len="med"/>
            <a:tailEnd type="none" w="med" len="med"/>
          </a:ln>
        </p:spPr>
      </p:sp>
      <p:sp>
        <p:nvSpPr>
          <p:cNvPr id="78851" name="Notes Placeholder 2">
            <a:extLst>
              <a:ext uri="{FF2B5EF4-FFF2-40B4-BE49-F238E27FC236}">
                <a16:creationId xmlns:a16="http://schemas.microsoft.com/office/drawing/2014/main" id="{AF34B2FA-BB3D-6E65-F8CB-F6EA9D353675}"/>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dirty="0">
                <a:solidFill>
                  <a:srgbClr val="1F497D"/>
                </a:solidFill>
                <a:latin typeface="Adobe Devanagari" pitchFamily="18" charset="0"/>
                <a:cs typeface="Adobe Devanagari" pitchFamily="18" charset="0"/>
              </a:rPr>
              <a:t>Os clubes devem analisar o formulário no início do ano e usá-lo como seu roteiro para alcançar a excelência do clube. </a:t>
            </a:r>
          </a:p>
          <a:p>
            <a:pPr defTabSz="914400">
              <a:lnSpc>
                <a:spcPct val="150000"/>
              </a:lnSpc>
              <a:spcBef>
                <a:spcPct val="0"/>
              </a:spcBef>
              <a:tabLst>
                <a:tab pos="460375" algn="l"/>
                <a:tab pos="914400" algn="l"/>
                <a:tab pos="1374775" algn="l"/>
                <a:tab pos="1828800" algn="l"/>
              </a:tabLst>
            </a:pPr>
            <a:endParaRPr lang="en-US" altLang="en-US" dirty="0">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dirty="0">
              <a:solidFill>
                <a:srgbClr val="1F497D"/>
              </a:solidFill>
              <a:cs typeface="ヒラギノ角ゴ Pro W3" charset="0"/>
            </a:endParaRPr>
          </a:p>
          <a:p>
            <a:pPr>
              <a:buFont typeface="Arial" panose="020B0604020202020204" pitchFamily="34" charset="0"/>
              <a:buNone/>
            </a:pPr>
            <a:r>
              <a:rPr lang="pt-BR" altLang="en-US" dirty="0">
                <a:solidFill>
                  <a:srgbClr val="1F497D"/>
                </a:solidFill>
                <a:cs typeface="ヒラギノ角ゴ Pro W3" charset="0"/>
              </a:rPr>
              <a:t>1. Quadro associativo: </a:t>
            </a:r>
            <a:r>
              <a:rPr lang="pt-BR" dirty="0"/>
              <a:t>Alcançou um crescimento líquido de um ou mais associados Ou Fundar um novo Lions clube ou núcleo no ano </a:t>
            </a:r>
            <a:r>
              <a:rPr lang="pt-BR" dirty="0" err="1"/>
              <a:t>Leonístico</a:t>
            </a:r>
            <a:r>
              <a:rPr lang="pt-BR" dirty="0"/>
              <a:t> vigente</a:t>
            </a:r>
          </a:p>
          <a:p>
            <a:pPr defTabSz="914400">
              <a:lnSpc>
                <a:spcPct val="150000"/>
              </a:lnSpc>
              <a:spcBef>
                <a:spcPct val="0"/>
              </a:spcBef>
              <a:buFontTx/>
              <a:buAutoNum type="arabicPeriod"/>
              <a:tabLst>
                <a:tab pos="460375" algn="l"/>
                <a:tab pos="914400" algn="l"/>
                <a:tab pos="1374775" algn="l"/>
                <a:tab pos="1828800" algn="l"/>
              </a:tabLst>
            </a:pPr>
            <a:endParaRPr lang="pt-BR" altLang="en-US" dirty="0">
              <a:solidFill>
                <a:srgbClr val="1F497D"/>
              </a:solidFill>
              <a:cs typeface="ヒラギノ角ゴ Pro W3" charset="0"/>
            </a:endParaRPr>
          </a:p>
          <a:p>
            <a:pPr>
              <a:buFont typeface="Arial" panose="020B0604020202020204" pitchFamily="34" charset="0"/>
              <a:buNone/>
            </a:pPr>
            <a:r>
              <a:rPr lang="pt-BR" altLang="en-US" dirty="0">
                <a:solidFill>
                  <a:srgbClr val="1F497D"/>
                </a:solidFill>
                <a:cs typeface="ヒラギノ角ゴ Pro W3" charset="0"/>
              </a:rPr>
              <a:t>2. Serviço: </a:t>
            </a:r>
            <a:r>
              <a:rPr lang="pt-BR" dirty="0"/>
              <a:t>Contribuiu para LCIF uma quantia igual ou maior que o total de associados do clube multiplicado por US$ 5. Um novo projeto de serviço iniciado </a:t>
            </a:r>
            <a:r>
              <a:rPr lang="pt-BR" i="1" dirty="0"/>
              <a:t>Considere uma de nossas causas globais! </a:t>
            </a:r>
            <a:r>
              <a:rPr lang="pt-BR" dirty="0"/>
              <a:t>Liste três atividades de serviço das quais seu clube participou e que foram relatadas para LCI. </a:t>
            </a:r>
          </a:p>
          <a:p>
            <a:pPr marL="228600" indent="-228600" defTabSz="914400">
              <a:lnSpc>
                <a:spcPct val="150000"/>
              </a:lnSpc>
              <a:spcBef>
                <a:spcPct val="0"/>
              </a:spcBef>
              <a:buAutoNum type="arabicPeriod" startAt="2"/>
              <a:tabLst>
                <a:tab pos="460375" algn="l"/>
                <a:tab pos="914400" algn="l"/>
                <a:tab pos="1374775" algn="l"/>
                <a:tab pos="1828800" algn="l"/>
              </a:tabLst>
            </a:pPr>
            <a:endParaRPr lang="pt-BR" altLang="en-US" dirty="0">
              <a:solidFill>
                <a:srgbClr val="1F497D"/>
              </a:solidFill>
              <a:cs typeface="ヒラギノ角ゴ Pro W3" charset="0"/>
            </a:endParaRPr>
          </a:p>
          <a:p>
            <a:pPr marL="0" indent="0" defTabSz="914400">
              <a:lnSpc>
                <a:spcPct val="150000"/>
              </a:lnSpc>
              <a:spcBef>
                <a:spcPct val="0"/>
              </a:spcBef>
              <a:buNone/>
              <a:tabLst>
                <a:tab pos="460375" algn="l"/>
                <a:tab pos="914400" algn="l"/>
                <a:tab pos="1374775" algn="l"/>
                <a:tab pos="1828800" algn="l"/>
              </a:tabLst>
            </a:pPr>
            <a:endParaRPr lang="en-US" altLang="en-US" dirty="0">
              <a:solidFill>
                <a:srgbClr val="1F497D"/>
              </a:solidFill>
              <a:cs typeface="ヒラギノ角ゴ Pro W3" charset="0"/>
            </a:endParaRPr>
          </a:p>
          <a:p>
            <a:pPr>
              <a:buFont typeface="Arial" panose="020B0604020202020204" pitchFamily="34" charset="0"/>
              <a:buNone/>
            </a:pPr>
            <a:r>
              <a:rPr lang="pt-BR" altLang="en-US" dirty="0">
                <a:solidFill>
                  <a:srgbClr val="1F497D"/>
                </a:solidFill>
                <a:cs typeface="ヒラギノ角ゴ Pro W3" charset="0"/>
              </a:rPr>
              <a:t>3. Excelência organizacional: </a:t>
            </a:r>
            <a:r>
              <a:rPr lang="pt-BR" dirty="0"/>
              <a:t>O clube estar em dia com suas obrigações (não estar em status quo ou suspensão financeira: quotas distritais pagas e nenhum saldo não pago a LCI superior a US$ 50 que esteja em aberto por 90 dias ou mais). Dirigentes de clube reportados a LCI. Participação dos principais dirigentes em um treinamento de dirigentes de clube</a:t>
            </a:r>
          </a:p>
          <a:p>
            <a:pPr defTabSz="914400">
              <a:lnSpc>
                <a:spcPct val="150000"/>
              </a:lnSpc>
              <a:spcBef>
                <a:spcPct val="0"/>
              </a:spcBef>
              <a:buFontTx/>
              <a:buNone/>
              <a:tabLst>
                <a:tab pos="460375" algn="l"/>
                <a:tab pos="914400" algn="l"/>
                <a:tab pos="1374775" algn="l"/>
                <a:tab pos="1828800" algn="l"/>
              </a:tabLst>
            </a:pPr>
            <a:endParaRPr lang="en-US" altLang="en-US" dirty="0">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dirty="0">
                <a:solidFill>
                  <a:srgbClr val="1F497D"/>
                </a:solidFill>
                <a:cs typeface="ヒラギノ角ゴ Pro W3" charset="0"/>
              </a:rPr>
              <a:t>4. Marketing: </a:t>
            </a:r>
            <a:r>
              <a:rPr lang="pt-BR" dirty="0"/>
              <a:t>Publicação das atividades de serviço na mídia local e mídias sociais pelo clube.  </a:t>
            </a:r>
            <a:r>
              <a:rPr lang="pt-BR" altLang="en-US" dirty="0">
                <a:solidFill>
                  <a:srgbClr val="1F497D"/>
                </a:solidFill>
                <a:cs typeface="ヒラギノ角ゴ Pro W3" charset="0"/>
              </a:rPr>
              <a:t>Os clubes fundados antes de 1º de janeiro qualificam-se. </a:t>
            </a:r>
          </a:p>
          <a:p>
            <a:pPr defTabSz="914400">
              <a:lnSpc>
                <a:spcPct val="150000"/>
              </a:lnSpc>
              <a:spcBef>
                <a:spcPct val="0"/>
              </a:spcBef>
              <a:tabLst>
                <a:tab pos="460375" algn="l"/>
                <a:tab pos="914400" algn="l"/>
                <a:tab pos="1374775" algn="l"/>
                <a:tab pos="1828800" algn="l"/>
              </a:tabLst>
            </a:pPr>
            <a:endParaRPr lang="en-US" altLang="en-US" dirty="0">
              <a:solidFill>
                <a:srgbClr val="000000"/>
              </a:solidFill>
              <a:cs typeface="ヒラギノ角ゴ Pro W3" charset="0"/>
            </a:endParaRPr>
          </a:p>
        </p:txBody>
      </p:sp>
      <p:sp>
        <p:nvSpPr>
          <p:cNvPr id="78852" name="Date Placeholder 3">
            <a:extLst>
              <a:ext uri="{FF2B5EF4-FFF2-40B4-BE49-F238E27FC236}">
                <a16:creationId xmlns:a16="http://schemas.microsoft.com/office/drawing/2014/main" id="{7A00F1DA-8A2D-DE0C-CB16-0BF5CF511DD4}"/>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1A1A27D3-C5E6-494F-98F9-E28705F77167}"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78853" name="Slide Number Placeholder 4">
            <a:extLst>
              <a:ext uri="{FF2B5EF4-FFF2-40B4-BE49-F238E27FC236}">
                <a16:creationId xmlns:a16="http://schemas.microsoft.com/office/drawing/2014/main" id="{78039451-3617-96F2-A5DB-C8FDA9B918AE}"/>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2A34ED53-8325-4FCE-B615-41CDEEF2BB68}" type="slidenum">
              <a:rPr lang="en-US" altLang="en-US" sz="1300" smtClean="0">
                <a:solidFill>
                  <a:srgbClr val="000000"/>
                </a:solidFill>
                <a:cs typeface="ヒラギノ角ゴ Pro W3" charset="0"/>
              </a:rPr>
              <a:pPr>
                <a:spcBef>
                  <a:spcPct val="0"/>
                </a:spcBef>
                <a:buSzTx/>
              </a:pPr>
              <a:t>22</a:t>
            </a:fld>
            <a:endParaRPr lang="en-US" altLang="en-US" sz="1300">
              <a:solidFill>
                <a:srgbClr val="000000"/>
              </a:solidFill>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78B4714-236C-BBFE-05A1-6324626FC691}"/>
              </a:ext>
            </a:extLst>
          </p:cNvPr>
          <p:cNvSpPr>
            <a:spLocks noGrp="1" noRot="1" noChangeAspect="1" noChangeArrowheads="1" noTextEdit="1"/>
          </p:cNvSpPr>
          <p:nvPr>
            <p:ph type="sldImg"/>
          </p:nvPr>
        </p:nvSpPr>
        <p:spPr>
          <a:ln cap="flat">
            <a:headEnd type="none" w="med" len="med"/>
            <a:tailEnd type="none" w="med" len="med"/>
          </a:ln>
        </p:spPr>
      </p:sp>
      <p:sp>
        <p:nvSpPr>
          <p:cNvPr id="80899" name="Notes Placeholder 2">
            <a:extLst>
              <a:ext uri="{FF2B5EF4-FFF2-40B4-BE49-F238E27FC236}">
                <a16:creationId xmlns:a16="http://schemas.microsoft.com/office/drawing/2014/main" id="{C5B1C2D9-5DDD-260A-0212-7E7B211291BA}"/>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20000"/>
              </a:lnSpc>
              <a:spcBef>
                <a:spcPct val="0"/>
              </a:spcBef>
              <a:tabLst>
                <a:tab pos="460375" algn="l"/>
                <a:tab pos="914400" algn="l"/>
                <a:tab pos="1374775" algn="l"/>
                <a:tab pos="1828800" algn="l"/>
              </a:tabLst>
            </a:pPr>
            <a:r>
              <a:rPr lang="pt-BR" altLang="en-US">
                <a:solidFill>
                  <a:srgbClr val="000000"/>
                </a:solidFill>
              </a:rPr>
              <a:t>Conecte-se a conexões digitais para ficar perto dos seus clubes.  </a:t>
            </a:r>
          </a:p>
          <a:p>
            <a:pPr defTabSz="914400">
              <a:lnSpc>
                <a:spcPct val="120000"/>
              </a:lnSpc>
              <a:spcBef>
                <a:spcPct val="0"/>
              </a:spcBef>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Participe dos grupos de mídia social dos seus clubes.</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Siga o e-clubhouse e o Salesforce dos seus clubes para as atividades de clube.</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Verifique os relatórios no Sistema de Relatórios</a:t>
            </a:r>
          </a:p>
          <a:p>
            <a:pPr defTabSz="914400">
              <a:lnSpc>
                <a:spcPct val="120000"/>
              </a:lnSpc>
              <a:spcBef>
                <a:spcPct val="0"/>
              </a:spcBef>
              <a:tabLst>
                <a:tab pos="460375" algn="l"/>
                <a:tab pos="914400" algn="l"/>
                <a:tab pos="1374775" algn="l"/>
                <a:tab pos="1828800" algn="l"/>
              </a:tabLst>
            </a:pPr>
            <a:endParaRPr lang="en-US" altLang="en-US">
              <a:solidFill>
                <a:srgbClr val="000000"/>
              </a:solidFill>
            </a:endParaRPr>
          </a:p>
        </p:txBody>
      </p:sp>
      <p:sp>
        <p:nvSpPr>
          <p:cNvPr id="80900" name="Date Placeholder 3">
            <a:extLst>
              <a:ext uri="{FF2B5EF4-FFF2-40B4-BE49-F238E27FC236}">
                <a16:creationId xmlns:a16="http://schemas.microsoft.com/office/drawing/2014/main" id="{9F7C99EC-2C14-B65B-439F-3AA59D5ACAE9}"/>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1AAAB2E0-F74B-4886-AC79-1E8E08FFAF32}"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80901" name="Slide Number Placeholder 4">
            <a:extLst>
              <a:ext uri="{FF2B5EF4-FFF2-40B4-BE49-F238E27FC236}">
                <a16:creationId xmlns:a16="http://schemas.microsoft.com/office/drawing/2014/main" id="{26D57049-3DBD-1F46-B681-9F1B9E68209E}"/>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68F45874-5798-491D-A230-24E821F78338}" type="slidenum">
              <a:rPr lang="en-US" altLang="en-US" sz="1300" smtClean="0">
                <a:solidFill>
                  <a:srgbClr val="000000"/>
                </a:solidFill>
                <a:cs typeface="ヒラギノ角ゴ Pro W3" charset="0"/>
              </a:rPr>
              <a:pPr>
                <a:spcBef>
                  <a:spcPct val="0"/>
                </a:spcBef>
                <a:buSzTx/>
              </a:pPr>
              <a:t>23</a:t>
            </a:fld>
            <a:endParaRPr lang="en-US" altLang="en-US" sz="1300">
              <a:solidFill>
                <a:srgbClr val="000000"/>
              </a:solidFill>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51A3966E-4ADA-F008-804D-B378B4FF5842}"/>
              </a:ext>
            </a:extLst>
          </p:cNvPr>
          <p:cNvSpPr>
            <a:spLocks noGrp="1" noRot="1" noChangeAspect="1" noChangeArrowheads="1" noTextEdit="1"/>
          </p:cNvSpPr>
          <p:nvPr>
            <p:ph type="sldImg"/>
          </p:nvPr>
        </p:nvSpPr>
        <p:spPr>
          <a:xfrm>
            <a:off x="909638" y="762000"/>
            <a:ext cx="5486400" cy="3086100"/>
          </a:xfrm>
          <a:ln cap="flat">
            <a:headEnd type="none" w="med" len="med"/>
            <a:tailEnd type="none" w="med" len="med"/>
          </a:ln>
        </p:spPr>
      </p:sp>
      <p:sp>
        <p:nvSpPr>
          <p:cNvPr id="82947" name="Notes Placeholder 2">
            <a:extLst>
              <a:ext uri="{FF2B5EF4-FFF2-40B4-BE49-F238E27FC236}">
                <a16:creationId xmlns:a16="http://schemas.microsoft.com/office/drawing/2014/main" id="{8CF464E8-6DD1-8288-FBF8-9B5B78D2638A}"/>
              </a:ext>
            </a:extLst>
          </p:cNvPr>
          <p:cNvSpPr>
            <a:spLocks noGrp="1" noChangeArrowheads="1"/>
          </p:cNvSpPr>
          <p:nvPr>
            <p:ph type="body" idx="1"/>
          </p:nvPr>
        </p:nvSpPr>
        <p:spPr bwMode="auto">
          <a:xfrm>
            <a:off x="909638" y="41910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wrap="square" numCol="1" anchor="t" anchorCtr="0" compatLnSpc="1">
            <a:prstTxWarp prst="textNoShape">
              <a:avLst/>
            </a:prstTxWarp>
          </a:bodyPr>
          <a:lstStyle/>
          <a:p>
            <a:endParaRPr lang="en-US" altLang="en-US"/>
          </a:p>
        </p:txBody>
      </p:sp>
      <p:sp>
        <p:nvSpPr>
          <p:cNvPr id="82948" name="Date Placeholder 3">
            <a:extLst>
              <a:ext uri="{FF2B5EF4-FFF2-40B4-BE49-F238E27FC236}">
                <a16:creationId xmlns:a16="http://schemas.microsoft.com/office/drawing/2014/main" id="{41269911-7F01-F921-AF6B-F1D68F31473B}"/>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79F4121E-68DB-4515-B12D-1BCB97F227A6}"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82949" name="Slide Number Placeholder 4">
            <a:extLst>
              <a:ext uri="{FF2B5EF4-FFF2-40B4-BE49-F238E27FC236}">
                <a16:creationId xmlns:a16="http://schemas.microsoft.com/office/drawing/2014/main" id="{CE0A5FFA-D665-7839-5942-EFD5FE493891}"/>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145FB576-EEC7-42A5-9704-8ABF538BBA50}" type="slidenum">
              <a:rPr lang="en-US" altLang="en-US" sz="1300" smtClean="0">
                <a:solidFill>
                  <a:srgbClr val="000000"/>
                </a:solidFill>
                <a:cs typeface="ヒラギノ角ゴ Pro W3" charset="0"/>
              </a:rPr>
              <a:pPr>
                <a:spcBef>
                  <a:spcPct val="0"/>
                </a:spcBef>
                <a:buSzTx/>
              </a:pPr>
              <a:t>24</a:t>
            </a:fld>
            <a:endParaRPr lang="en-US" altLang="en-US" sz="1300">
              <a:solidFill>
                <a:srgbClr val="000000"/>
              </a:solidFill>
              <a:cs typeface="ヒラギノ角ゴ Pro W3"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994EFE3-F73F-26E6-9102-427D05E64FFA}"/>
              </a:ext>
            </a:extLst>
          </p:cNvPr>
          <p:cNvSpPr>
            <a:spLocks noGrp="1" noRot="1" noChangeAspect="1" noChangeArrowheads="1" noTextEdit="1"/>
          </p:cNvSpPr>
          <p:nvPr>
            <p:ph type="sldImg"/>
          </p:nvPr>
        </p:nvSpPr>
        <p:spPr>
          <a:xfrm>
            <a:off x="895350" y="722313"/>
            <a:ext cx="5486400" cy="3086100"/>
          </a:xfrm>
          <a:ln cap="flat">
            <a:headEnd type="none" w="med" len="med"/>
            <a:tailEnd type="none" w="med" len="med"/>
          </a:ln>
        </p:spPr>
      </p:sp>
      <p:sp>
        <p:nvSpPr>
          <p:cNvPr id="84995" name="Notes Placeholder 2">
            <a:extLst>
              <a:ext uri="{FF2B5EF4-FFF2-40B4-BE49-F238E27FC236}">
                <a16:creationId xmlns:a16="http://schemas.microsoft.com/office/drawing/2014/main" id="{2CA642F7-B3E0-BB60-DA3A-D07CEDF2D226}"/>
              </a:ext>
            </a:extLst>
          </p:cNvPr>
          <p:cNvSpPr>
            <a:spLocks noGrp="1" noChangeArrowheads="1"/>
          </p:cNvSpPr>
          <p:nvPr>
            <p:ph type="body" idx="3"/>
          </p:nvPr>
        </p:nvSpPr>
        <p:spPr bwMode="auto">
          <a:xfrm>
            <a:off x="895350" y="4064000"/>
            <a:ext cx="5486400" cy="475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ts val="2400"/>
              </a:spcBef>
              <a:tabLst>
                <a:tab pos="460375" algn="l"/>
                <a:tab pos="914400" algn="l"/>
                <a:tab pos="1374775" algn="l"/>
                <a:tab pos="1828800" algn="l"/>
              </a:tabLst>
            </a:pPr>
            <a:r>
              <a:rPr lang="pt-BR" altLang="en-US">
                <a:solidFill>
                  <a:srgbClr val="000000"/>
                </a:solidFill>
              </a:rPr>
              <a:t>O guia para a reunião de divisão ajudará a se preparar para as reuniões.</a:t>
            </a:r>
          </a:p>
          <a:p>
            <a:pPr defTabSz="914400">
              <a:lnSpc>
                <a:spcPct val="150000"/>
              </a:lnSpc>
              <a:spcBef>
                <a:spcPts val="2400"/>
              </a:spcBef>
              <a:tabLst>
                <a:tab pos="460375" algn="l"/>
                <a:tab pos="914400" algn="l"/>
                <a:tab pos="1374775" algn="l"/>
                <a:tab pos="1828800" algn="l"/>
              </a:tabLst>
            </a:pPr>
            <a:r>
              <a:rPr lang="pt-BR" altLang="en-US">
                <a:solidFill>
                  <a:srgbClr val="000000"/>
                </a:solidFill>
                <a:cs typeface="ヒラギノ角ゴ Pro W3" charset="0"/>
              </a:rPr>
              <a:t>Este guia está disponível na webpage do presidente de divisão e região junto com os arquivos PDF graváveis dos formulários contidos no guia.  Dicas sobre:</a:t>
            </a:r>
          </a:p>
          <a:p>
            <a:pPr lvl="1" indent="-457200" defTabSz="914400">
              <a:lnSpc>
                <a:spcPct val="150000"/>
              </a:lnSpc>
              <a:spcBef>
                <a:spcPts val="2400"/>
              </a:spcBef>
              <a:buFontTx/>
              <a:buChar char="•"/>
              <a:tabLst>
                <a:tab pos="460375" algn="l"/>
                <a:tab pos="914400" algn="l"/>
                <a:tab pos="1374775" algn="l"/>
                <a:tab pos="1828800" algn="l"/>
              </a:tabLst>
            </a:pPr>
            <a:r>
              <a:rPr lang="pt-BR" altLang="en-US">
                <a:solidFill>
                  <a:srgbClr val="000000"/>
                </a:solidFill>
              </a:rPr>
              <a:t>Marcar reuniões com bastante antecedência.</a:t>
            </a:r>
          </a:p>
          <a:p>
            <a:pPr lvl="1" indent="-457200" defTabSz="914400">
              <a:lnSpc>
                <a:spcPct val="150000"/>
              </a:lnSpc>
              <a:spcBef>
                <a:spcPct val="0"/>
              </a:spcBef>
              <a:buFontTx/>
              <a:buChar char="•"/>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lvl="1"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Agendas sugeridas para cada reunião.</a:t>
            </a:r>
          </a:p>
          <a:p>
            <a:pPr lvl="1" indent="-457200" defTabSz="914400">
              <a:lnSpc>
                <a:spcPct val="150000"/>
              </a:lnSpc>
              <a:spcBef>
                <a:spcPct val="0"/>
              </a:spcBef>
              <a:buFontTx/>
              <a:buChar char="•"/>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lvl="1"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Oferecer vários locais para reuniões de divisão.</a:t>
            </a:r>
          </a:p>
          <a:p>
            <a:pPr lvl="1" indent="-457200" defTabSz="914400">
              <a:lnSpc>
                <a:spcPct val="150000"/>
              </a:lnSpc>
              <a:spcBef>
                <a:spcPct val="0"/>
              </a:spcBef>
              <a:buFontTx/>
              <a:buChar char="•"/>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lvl="1" indent="-457200"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Envolver o apoio dos coordenadores da Equipe Global de Ação de distrito.</a:t>
            </a:r>
          </a:p>
          <a:p>
            <a:pPr lvl="1" indent="-457200" defTabSz="914400">
              <a:lnSpc>
                <a:spcPct val="150000"/>
              </a:lnSpc>
              <a:spcBef>
                <a:spcPct val="0"/>
              </a:spcBef>
              <a:buFontTx/>
              <a:buChar char="•"/>
              <a:tabLst>
                <a:tab pos="460375" algn="l"/>
                <a:tab pos="914400" algn="l"/>
                <a:tab pos="1374775" algn="l"/>
                <a:tab pos="1828800" algn="l"/>
              </a:tabLst>
            </a:pPr>
            <a:endParaRPr lang="en-US" altLang="ja-JP">
              <a:solidFill>
                <a:srgbClr val="000000"/>
              </a:solidFill>
              <a:ea typeface="ＭＳ Ｐゴシック" panose="020B0600070205080204" pitchFamily="34" charset="-128"/>
            </a:endParaRPr>
          </a:p>
          <a:p>
            <a:pPr lvl="1" indent="-457200" defTabSz="914400">
              <a:lnSpc>
                <a:spcPct val="150000"/>
              </a:lnSpc>
              <a:spcBef>
                <a:spcPct val="0"/>
              </a:spcBef>
              <a:buFontTx/>
              <a:buChar char="•"/>
              <a:tabLst>
                <a:tab pos="460375" algn="l"/>
                <a:tab pos="914400" algn="l"/>
                <a:tab pos="1374775" algn="l"/>
                <a:tab pos="1828800" algn="l"/>
              </a:tabLst>
            </a:pPr>
            <a:r>
              <a:rPr lang="pt-BR" altLang="en-US" b="1" i="1">
                <a:solidFill>
                  <a:srgbClr val="000000"/>
                </a:solidFill>
              </a:rPr>
              <a:t>Lembre-se: mantenha as reuniões sucintas e concentre-se nas necessidades dos clubes! </a:t>
            </a:r>
          </a:p>
        </p:txBody>
      </p:sp>
      <p:sp>
        <p:nvSpPr>
          <p:cNvPr id="84996" name="Date Placeholder 3">
            <a:extLst>
              <a:ext uri="{FF2B5EF4-FFF2-40B4-BE49-F238E27FC236}">
                <a16:creationId xmlns:a16="http://schemas.microsoft.com/office/drawing/2014/main" id="{F97150A9-8D52-FBDA-667C-D5DE1843CECA}"/>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3D85C84-98DF-4C9B-8CFD-82D6B4C37855}"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84997" name="Slide Number Placeholder 4">
            <a:extLst>
              <a:ext uri="{FF2B5EF4-FFF2-40B4-BE49-F238E27FC236}">
                <a16:creationId xmlns:a16="http://schemas.microsoft.com/office/drawing/2014/main" id="{F8932FF2-EDAB-4787-9F31-F28E228ADD5A}"/>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AFE3C87-DC77-4A4C-B4C8-20D56986DBBF}" type="slidenum">
              <a:rPr lang="en-US" altLang="en-US" sz="1300" smtClean="0">
                <a:solidFill>
                  <a:srgbClr val="000000"/>
                </a:solidFill>
                <a:cs typeface="ヒラギノ角ゴ Pro W3" charset="0"/>
              </a:rPr>
              <a:pPr>
                <a:spcBef>
                  <a:spcPct val="0"/>
                </a:spcBef>
                <a:buSzTx/>
              </a:pPr>
              <a:t>25</a:t>
            </a:fld>
            <a:endParaRPr lang="en-US" altLang="en-US" sz="1300">
              <a:solidFill>
                <a:srgbClr val="000000"/>
              </a:solidFill>
              <a:cs typeface="ヒラギノ角ゴ Pro W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BA1E13F9-3473-0EEC-7464-1DEDE312D142}"/>
              </a:ext>
            </a:extLst>
          </p:cNvPr>
          <p:cNvSpPr>
            <a:spLocks noGrp="1" noRot="1" noChangeAspect="1" noChangeArrowheads="1" noTextEdit="1"/>
          </p:cNvSpPr>
          <p:nvPr>
            <p:ph type="sldImg"/>
          </p:nvPr>
        </p:nvSpPr>
        <p:spPr>
          <a:ln cap="flat">
            <a:headEnd type="none" w="med" len="med"/>
            <a:tailEnd type="none" w="med" len="med"/>
          </a:ln>
        </p:spPr>
      </p:sp>
      <p:sp>
        <p:nvSpPr>
          <p:cNvPr id="87043" name="Notes Placeholder 2">
            <a:extLst>
              <a:ext uri="{FF2B5EF4-FFF2-40B4-BE49-F238E27FC236}">
                <a16:creationId xmlns:a16="http://schemas.microsoft.com/office/drawing/2014/main" id="{F7433EE7-63B7-3590-9384-879EB9FCABDE}"/>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a:solidFill>
                  <a:srgbClr val="000000"/>
                </a:solidFill>
              </a:rPr>
              <a:t>Ajude os clubes a se prepararem – preencha o formulário de desafios e oportunidades </a:t>
            </a:r>
          </a:p>
          <a:p>
            <a:pPr defTabSz="914400">
              <a:lnSpc>
                <a:spcPct val="150000"/>
              </a:lnSpc>
              <a:tabLst>
                <a:tab pos="460375" algn="l"/>
                <a:tab pos="914400" algn="l"/>
                <a:tab pos="1374775" algn="l"/>
                <a:tab pos="1828800" algn="l"/>
              </a:tabLst>
            </a:pPr>
            <a:endParaRPr lang="en-US" altLang="en-US">
              <a:solidFill>
                <a:srgbClr val="000000"/>
              </a:solidFill>
            </a:endParaRPr>
          </a:p>
          <a:p>
            <a:pPr defTabSz="914400">
              <a:lnSpc>
                <a:spcPct val="150000"/>
              </a:lnSpc>
              <a:tabLst>
                <a:tab pos="460375" algn="l"/>
                <a:tab pos="914400" algn="l"/>
                <a:tab pos="1374775" algn="l"/>
                <a:tab pos="1828800" algn="l"/>
              </a:tabLst>
            </a:pPr>
            <a:r>
              <a:rPr lang="pt-BR" altLang="en-US">
                <a:solidFill>
                  <a:srgbClr val="000000"/>
                </a:solidFill>
              </a:rPr>
              <a:t>Alguns clubes podem precisar de um pouco mais de atenção e estão buscando maneiras de resolver as dificuldades.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Boa ferramenta para clubes que estão tendo dificuldades em áreas específicas de operação.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Pode ser usado em visitas a clubes ou reuniões de divisão.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rPr>
              <a:t>Boa ferramenta para discutir estratégias de apoio aos clubes com os coordenadores da GAT de distrito.</a:t>
            </a:r>
          </a:p>
          <a:p>
            <a:pPr defTabSz="914400">
              <a:lnSpc>
                <a:spcPct val="150000"/>
              </a:lnSpc>
              <a:spcBef>
                <a:spcPct val="0"/>
              </a:spcBef>
              <a:buFontTx/>
              <a:buChar char="•"/>
              <a:tabLst>
                <a:tab pos="460375" algn="l"/>
                <a:tab pos="914400" algn="l"/>
                <a:tab pos="1374775" algn="l"/>
                <a:tab pos="1828800" algn="l"/>
              </a:tabLst>
            </a:pPr>
            <a:r>
              <a:rPr lang="pt-BR" altLang="en-US" b="1">
                <a:solidFill>
                  <a:srgbClr val="000000"/>
                </a:solidFill>
              </a:rPr>
              <a:t>Dica útil: Em sua primeira reunião de divisão, peça a cada presidente de clube que apresente uma lista de metas do clube em cada uma das seguintes áreas:</a:t>
            </a:r>
          </a:p>
          <a:p>
            <a:pPr defTabSz="914400">
              <a:lnSpc>
                <a:spcPct val="150000"/>
              </a:lnSpc>
              <a:spcBef>
                <a:spcPct val="0"/>
              </a:spcBef>
              <a:tabLst>
                <a:tab pos="460375" algn="l"/>
                <a:tab pos="914400" algn="l"/>
                <a:tab pos="1374775" algn="l"/>
                <a:tab pos="1828800" algn="l"/>
              </a:tabLst>
            </a:pPr>
            <a:r>
              <a:rPr lang="pt-BR" altLang="en-US" b="1">
                <a:solidFill>
                  <a:srgbClr val="000000"/>
                </a:solidFill>
              </a:rPr>
              <a:t>	Aumento/conservação de associados</a:t>
            </a:r>
          </a:p>
          <a:p>
            <a:pPr defTabSz="914400">
              <a:lnSpc>
                <a:spcPct val="150000"/>
              </a:lnSpc>
              <a:spcBef>
                <a:spcPct val="0"/>
              </a:spcBef>
              <a:tabLst>
                <a:tab pos="460375" algn="l"/>
                <a:tab pos="914400" algn="l"/>
                <a:tab pos="1374775" algn="l"/>
                <a:tab pos="1828800" algn="l"/>
              </a:tabLst>
            </a:pPr>
            <a:r>
              <a:rPr lang="pt-BR" altLang="en-US" b="1">
                <a:solidFill>
                  <a:srgbClr val="000000"/>
                </a:solidFill>
              </a:rPr>
              <a:t>	Desenvolvimento de Liderança</a:t>
            </a:r>
          </a:p>
          <a:p>
            <a:pPr defTabSz="914400">
              <a:lnSpc>
                <a:spcPct val="150000"/>
              </a:lnSpc>
              <a:spcBef>
                <a:spcPct val="0"/>
              </a:spcBef>
              <a:tabLst>
                <a:tab pos="460375" algn="l"/>
                <a:tab pos="914400" algn="l"/>
                <a:tab pos="1374775" algn="l"/>
                <a:tab pos="1828800" algn="l"/>
              </a:tabLst>
            </a:pPr>
            <a:r>
              <a:rPr lang="pt-BR" altLang="en-US" b="1">
                <a:solidFill>
                  <a:srgbClr val="000000"/>
                </a:solidFill>
              </a:rPr>
              <a:t>	Serviços </a:t>
            </a:r>
          </a:p>
          <a:p>
            <a:pPr defTabSz="914400">
              <a:lnSpc>
                <a:spcPct val="150000"/>
              </a:lnSpc>
              <a:spcBef>
                <a:spcPct val="0"/>
              </a:spcBef>
              <a:tabLst>
                <a:tab pos="460375" algn="l"/>
                <a:tab pos="914400" algn="l"/>
                <a:tab pos="1374775" algn="l"/>
                <a:tab pos="1828800" algn="l"/>
              </a:tabLst>
            </a:pPr>
            <a:r>
              <a:rPr lang="pt-BR" altLang="en-US" b="1">
                <a:solidFill>
                  <a:srgbClr val="000000"/>
                </a:solidFill>
              </a:rPr>
              <a:t>	LCIF</a:t>
            </a:r>
          </a:p>
          <a:p>
            <a:pPr defTabSz="914400">
              <a:lnSpc>
                <a:spcPct val="150000"/>
              </a:lnSpc>
              <a:spcBef>
                <a:spcPct val="0"/>
              </a:spcBef>
              <a:tabLst>
                <a:tab pos="460375" algn="l"/>
                <a:tab pos="914400" algn="l"/>
                <a:tab pos="1374775" algn="l"/>
                <a:tab pos="1828800" algn="l"/>
              </a:tabLst>
            </a:pPr>
            <a:r>
              <a:rPr lang="pt-BR" altLang="en-US" b="1">
                <a:solidFill>
                  <a:srgbClr val="000000"/>
                </a:solidFill>
              </a:rPr>
              <a:t>	Esta Planilha de Desafios e Oportunidades pode ajudá-los a formular metas SMART e/ou ajustar metas que não são realistas.</a:t>
            </a:r>
          </a:p>
          <a:p>
            <a:pPr defTabSz="914400">
              <a:lnSpc>
                <a:spcPct val="150000"/>
              </a:lnSpc>
              <a:spcBef>
                <a:spcPct val="0"/>
              </a:spcBef>
              <a:tabLst>
                <a:tab pos="460375" algn="l"/>
                <a:tab pos="914400" algn="l"/>
                <a:tab pos="1374775" algn="l"/>
                <a:tab pos="1828800" algn="l"/>
              </a:tabLst>
            </a:pPr>
            <a:endParaRPr lang="pt-BR" altLang="en-US" b="1">
              <a:solidFill>
                <a:srgbClr val="000000"/>
              </a:solidFill>
            </a:endParaRPr>
          </a:p>
        </p:txBody>
      </p:sp>
      <p:sp>
        <p:nvSpPr>
          <p:cNvPr id="87044" name="Date Placeholder 3">
            <a:extLst>
              <a:ext uri="{FF2B5EF4-FFF2-40B4-BE49-F238E27FC236}">
                <a16:creationId xmlns:a16="http://schemas.microsoft.com/office/drawing/2014/main" id="{E656EBBC-8521-3CE5-5B0C-73D16DFBEF69}"/>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FE3B250-6091-4F6E-B90C-C2D34661EB36}"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87045" name="Slide Number Placeholder 4">
            <a:extLst>
              <a:ext uri="{FF2B5EF4-FFF2-40B4-BE49-F238E27FC236}">
                <a16:creationId xmlns:a16="http://schemas.microsoft.com/office/drawing/2014/main" id="{83DF7730-B4AC-D5C2-40F8-058587A39C52}"/>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E69DE46A-9F37-4A28-8EA0-4598F3BFA6A8}" type="slidenum">
              <a:rPr lang="en-US" altLang="en-US" sz="1300" smtClean="0">
                <a:solidFill>
                  <a:srgbClr val="000000"/>
                </a:solidFill>
                <a:cs typeface="ヒラギノ角ゴ Pro W3" charset="0"/>
              </a:rPr>
              <a:pPr>
                <a:spcBef>
                  <a:spcPct val="0"/>
                </a:spcBef>
                <a:buSzTx/>
              </a:pPr>
              <a:t>26</a:t>
            </a:fld>
            <a:endParaRPr lang="en-US" altLang="en-US" sz="1300">
              <a:solidFill>
                <a:srgbClr val="000000"/>
              </a:solidFill>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EA2B959-B0D0-C1B8-2837-C4CCEB5628D4}"/>
              </a:ext>
            </a:extLst>
          </p:cNvPr>
          <p:cNvSpPr>
            <a:spLocks noGrp="1" noRot="1" noChangeAspect="1" noChangeArrowheads="1" noTextEdit="1"/>
          </p:cNvSpPr>
          <p:nvPr>
            <p:ph type="sldImg"/>
          </p:nvPr>
        </p:nvSpPr>
        <p:spPr>
          <a:ln cap="flat">
            <a:headEnd type="none" w="med" len="med"/>
            <a:tailEnd type="none" w="med" len="med"/>
          </a:ln>
        </p:spPr>
      </p:sp>
      <p:sp>
        <p:nvSpPr>
          <p:cNvPr id="89091" name="Notes Placeholder 2">
            <a:extLst>
              <a:ext uri="{FF2B5EF4-FFF2-40B4-BE49-F238E27FC236}">
                <a16:creationId xmlns:a16="http://schemas.microsoft.com/office/drawing/2014/main" id="{48317FE1-CF33-BB44-CAAC-F61D404E1BE1}"/>
              </a:ext>
            </a:extLst>
          </p:cNvPr>
          <p:cNvSpPr>
            <a:spLocks noGrp="1" noChangeArrowheads="1"/>
          </p:cNvSpPr>
          <p:nvPr>
            <p:ph type="body" idx="3"/>
          </p:nvPr>
        </p:nvSpPr>
        <p:spPr bwMode="auto">
          <a:xfrm>
            <a:off x="762000" y="40306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Suas reuniões de divisão começam com o Comitê Consultivo do Governador de Distrito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Algumas divisões convidam mais do que dirigentes de clube para suas reuniões, mas os principais membros do Comitê Consultivo do Governador de Distrito são: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Presidente de Clube</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Vice-Presidente de Clube</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Secretário de Clube</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Dependendo do foco principal da reunião, se você estiver convidando os coordenadores da GAT ou os palestrantes do programa, também poderá oferecer oportunidades de aprendizado para:</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Assessor de Serviços de Clube</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Assessor do Quadro Associativo de Clube</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Assessor de Liderança de Clube</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89092" name="Date Placeholder 3">
            <a:extLst>
              <a:ext uri="{FF2B5EF4-FFF2-40B4-BE49-F238E27FC236}">
                <a16:creationId xmlns:a16="http://schemas.microsoft.com/office/drawing/2014/main" id="{FF8296D6-9029-D28A-75BA-5C93F7244B5A}"/>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E92ADF92-9470-40C9-A60E-76E38C211193}"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89093" name="Slide Number Placeholder 4">
            <a:extLst>
              <a:ext uri="{FF2B5EF4-FFF2-40B4-BE49-F238E27FC236}">
                <a16:creationId xmlns:a16="http://schemas.microsoft.com/office/drawing/2014/main" id="{88F80D63-185E-B30D-D8D4-B54748070B24}"/>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71913FB-54EC-4D43-B502-A356C86A2FE5}" type="slidenum">
              <a:rPr lang="en-US" altLang="en-US" sz="1300" smtClean="0">
                <a:solidFill>
                  <a:srgbClr val="000000"/>
                </a:solidFill>
                <a:cs typeface="ヒラギノ角ゴ Pro W3" charset="0"/>
              </a:rPr>
              <a:pPr>
                <a:spcBef>
                  <a:spcPct val="0"/>
                </a:spcBef>
                <a:buSzTx/>
              </a:pPr>
              <a:t>27</a:t>
            </a:fld>
            <a:endParaRPr lang="en-US" altLang="en-US" sz="1300">
              <a:solidFill>
                <a:srgbClr val="000000"/>
              </a:solidFill>
              <a:cs typeface="ヒラギノ角ゴ Pro W3"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A07310E-FBA0-DFB0-AC05-D3355040BE76}"/>
              </a:ext>
            </a:extLst>
          </p:cNvPr>
          <p:cNvSpPr>
            <a:spLocks noGrp="1" noRot="1" noChangeAspect="1" noChangeArrowheads="1" noTextEdit="1"/>
          </p:cNvSpPr>
          <p:nvPr>
            <p:ph type="sldImg"/>
          </p:nvPr>
        </p:nvSpPr>
        <p:spPr>
          <a:ln cap="flat">
            <a:headEnd type="none" w="med" len="med"/>
            <a:tailEnd type="none" w="med" len="med"/>
          </a:ln>
        </p:spPr>
      </p:sp>
      <p:sp>
        <p:nvSpPr>
          <p:cNvPr id="91139" name="Notes Placeholder 2">
            <a:extLst>
              <a:ext uri="{FF2B5EF4-FFF2-40B4-BE49-F238E27FC236}">
                <a16:creationId xmlns:a16="http://schemas.microsoft.com/office/drawing/2014/main" id="{4A938222-674F-96CD-9B3D-02D9293D461F}"/>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a:solidFill>
                  <a:srgbClr val="000000"/>
                </a:solidFill>
              </a:rPr>
              <a:t>Os Leões Orientadores são um recurso adicional para os clubes.  </a:t>
            </a:r>
            <a:r>
              <a:rPr lang="pt-BR" altLang="en-US">
                <a:solidFill>
                  <a:srgbClr val="000000"/>
                </a:solidFill>
                <a:cs typeface="ヒラギノ角ゴ Pro W3" charset="0"/>
              </a:rPr>
              <a:t>Certifique-se de convidar os Leões Orientadores dos clubes, se houver algum designado.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Os Leões Orientadores são designados para cada novo Lions clube fundado.  Eles trabalham diretamente com os dirigentes do clube para garantir que o clube tenha um bom começo sólido em operações bem-sucedidas.</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Se você tiver algum clube com menos de 2 anos, seria bom convidar esses líderes importantes para as reuniões de divisão.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Os Leões Orientadores também podem ser designados para alguns dos clubes existentes em sua divisão que você talvez não conheça.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Peça ao seu governador de distrito para lhe fornecer uma lista de todos os Leões Orientadores designados para qualquer um dos clubes da sua divisão.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Um relatório de leão orientador está disponível no Salesforce</a:t>
            </a:r>
          </a:p>
        </p:txBody>
      </p:sp>
      <p:sp>
        <p:nvSpPr>
          <p:cNvPr id="91140" name="Date Placeholder 3">
            <a:extLst>
              <a:ext uri="{FF2B5EF4-FFF2-40B4-BE49-F238E27FC236}">
                <a16:creationId xmlns:a16="http://schemas.microsoft.com/office/drawing/2014/main" id="{ABEE4694-89BA-FB88-847F-83DF4F871800}"/>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FCF296F-73F1-4899-AAD7-6877322A0F57}"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91141" name="Slide Number Placeholder 4">
            <a:extLst>
              <a:ext uri="{FF2B5EF4-FFF2-40B4-BE49-F238E27FC236}">
                <a16:creationId xmlns:a16="http://schemas.microsoft.com/office/drawing/2014/main" id="{D4492129-809A-14A3-8163-B4ADD4013ECC}"/>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06A73B60-F319-4CE3-9B4A-B7C23669811F}" type="slidenum">
              <a:rPr lang="en-US" altLang="en-US" sz="1300" smtClean="0">
                <a:solidFill>
                  <a:srgbClr val="000000"/>
                </a:solidFill>
                <a:cs typeface="ヒラギノ角ゴ Pro W3" charset="0"/>
              </a:rPr>
              <a:pPr>
                <a:spcBef>
                  <a:spcPct val="0"/>
                </a:spcBef>
                <a:buSzTx/>
              </a:pPr>
              <a:t>28</a:t>
            </a:fld>
            <a:endParaRPr lang="en-US" altLang="en-US" sz="1300">
              <a:solidFill>
                <a:srgbClr val="000000"/>
              </a:solidFill>
              <a:cs typeface="ヒラギノ角ゴ Pro W3"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ABAD505B-2829-5E47-F853-EC465AC14DE8}"/>
              </a:ext>
            </a:extLst>
          </p:cNvPr>
          <p:cNvSpPr>
            <a:spLocks noGrp="1" noRot="1" noChangeAspect="1" noChangeArrowheads="1" noTextEdit="1"/>
          </p:cNvSpPr>
          <p:nvPr>
            <p:ph type="sldImg"/>
          </p:nvPr>
        </p:nvSpPr>
        <p:spPr>
          <a:xfrm>
            <a:off x="363538" y="676275"/>
            <a:ext cx="5486400" cy="3087688"/>
          </a:xfrm>
          <a:ln cap="flat">
            <a:headEnd type="none" w="med" len="med"/>
            <a:tailEnd type="none" w="med" len="med"/>
          </a:ln>
        </p:spPr>
      </p:sp>
      <p:sp>
        <p:nvSpPr>
          <p:cNvPr id="93187" name="Notes Placeholder 2">
            <a:extLst>
              <a:ext uri="{FF2B5EF4-FFF2-40B4-BE49-F238E27FC236}">
                <a16:creationId xmlns:a16="http://schemas.microsoft.com/office/drawing/2014/main" id="{C30A4CD0-CFA5-5913-1112-3DD3BCDBD4CD}"/>
              </a:ext>
            </a:extLst>
          </p:cNvPr>
          <p:cNvSpPr txBox="1">
            <a:spLocks noChangeArrowheads="1"/>
          </p:cNvSpPr>
          <p:nvPr/>
        </p:nvSpPr>
        <p:spPr bwMode="auto">
          <a:xfrm>
            <a:off x="673100" y="4427538"/>
            <a:ext cx="5373688"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92852" tIns="46425" rIns="92852" bIns="46425">
            <a:spAutoFit/>
          </a:bodyPr>
          <a:lstStyle>
            <a:lvl1pPr marL="219075" indent="-219075">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tabLst>
                <a:tab pos="460375" algn="l"/>
                <a:tab pos="914400" algn="l"/>
                <a:tab pos="1374775" algn="l"/>
                <a:tab pos="1828800" algn="l"/>
              </a:tabLs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lnSpc>
                <a:spcPct val="200000"/>
              </a:lnSpc>
              <a:spcBef>
                <a:spcPct val="0"/>
              </a:spcBef>
            </a:pPr>
            <a:r>
              <a:rPr lang="pt-BR" altLang="en-US">
                <a:solidFill>
                  <a:srgbClr val="000000"/>
                </a:solidFill>
                <a:latin typeface="HelveticaNeueLT Std"/>
                <a:cs typeface="ヒラギノ角ゴ Pro W3" charset="0"/>
              </a:rPr>
              <a:t>O presidente de divisão conecta os recursos humanos fornecidos pelos líderes Leões de distrito ricos em conhecimento especializado e experiência, como os coordenadores da Equipe Global de Ação para apoiar os dirigentes de clube na liderança dos seus clubes.</a:t>
            </a:r>
          </a:p>
          <a:p>
            <a:pPr>
              <a:lnSpc>
                <a:spcPct val="200000"/>
              </a:lnSpc>
              <a:spcBef>
                <a:spcPct val="0"/>
              </a:spcBef>
            </a:pPr>
            <a:endParaRPr lang="en-US" altLang="en-US">
              <a:solidFill>
                <a:srgbClr val="000000"/>
              </a:solidFill>
              <a:latin typeface="HelveticaNeueLT Std"/>
              <a:cs typeface="ヒラギノ角ゴ Pro W3" charset="0"/>
            </a:endParaRPr>
          </a:p>
          <a:p>
            <a:pPr>
              <a:lnSpc>
                <a:spcPct val="200000"/>
              </a:lnSpc>
              <a:spcBef>
                <a:spcPct val="0"/>
              </a:spcBef>
            </a:pPr>
            <a:r>
              <a:rPr lang="pt-BR" altLang="en-US">
                <a:solidFill>
                  <a:srgbClr val="000000"/>
                </a:solidFill>
                <a:latin typeface="HelveticaNeueLT Std"/>
                <a:cs typeface="ヒラギノ角ゴ Pro W3" charset="0"/>
              </a:rPr>
              <a:t>Nos distritos, os coordenadores servem mandatos de um ano como membros do gabinete distrital</a:t>
            </a:r>
          </a:p>
          <a:p>
            <a:pPr>
              <a:lnSpc>
                <a:spcPct val="150000"/>
              </a:lnSpc>
              <a:spcBef>
                <a:spcPct val="0"/>
              </a:spcBef>
              <a:buFontTx/>
              <a:buChar char="-"/>
            </a:pPr>
            <a:endParaRPr lang="en-US" altLang="en-US">
              <a:solidFill>
                <a:srgbClr val="000000"/>
              </a:solidFill>
              <a:latin typeface="HelveticaNeueLT Std"/>
              <a:cs typeface="ヒラギノ角ゴ Pro W3" charset="0"/>
            </a:endParaRPr>
          </a:p>
        </p:txBody>
      </p:sp>
      <p:sp>
        <p:nvSpPr>
          <p:cNvPr id="93188" name="Date Placeholder 2">
            <a:extLst>
              <a:ext uri="{FF2B5EF4-FFF2-40B4-BE49-F238E27FC236}">
                <a16:creationId xmlns:a16="http://schemas.microsoft.com/office/drawing/2014/main" id="{B0328ED4-36CA-D81E-B118-19EA69CA40F1}"/>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DF2277F8-1587-4F85-93EC-91EF34C2CEFD}"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93189" name="Slide Number Placeholder 4">
            <a:extLst>
              <a:ext uri="{FF2B5EF4-FFF2-40B4-BE49-F238E27FC236}">
                <a16:creationId xmlns:a16="http://schemas.microsoft.com/office/drawing/2014/main" id="{0703202B-0DFD-4616-8CDC-EDB2BFFE45A0}"/>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39D7A45D-E9DD-4678-BEF3-A75ED03E20D1}" type="slidenum">
              <a:rPr lang="en-US" altLang="en-US" sz="1300" smtClean="0">
                <a:solidFill>
                  <a:srgbClr val="000000"/>
                </a:solidFill>
                <a:cs typeface="ヒラギノ角ゴ Pro W3" charset="0"/>
              </a:rPr>
              <a:pPr>
                <a:spcBef>
                  <a:spcPct val="0"/>
                </a:spcBef>
                <a:buSzTx/>
              </a:pPr>
              <a:t>29</a:t>
            </a:fld>
            <a:endParaRPr lang="en-US" altLang="en-US" sz="1300">
              <a:solidFill>
                <a:srgbClr val="000000"/>
              </a:solidFill>
              <a:cs typeface="ヒラギノ角ゴ Pro W3" charset="0"/>
            </a:endParaRPr>
          </a:p>
        </p:txBody>
      </p:sp>
      <p:sp>
        <p:nvSpPr>
          <p:cNvPr id="93190" name="Notes Placeholder 5">
            <a:extLst>
              <a:ext uri="{FF2B5EF4-FFF2-40B4-BE49-F238E27FC236}">
                <a16:creationId xmlns:a16="http://schemas.microsoft.com/office/drawing/2014/main" id="{2BE89D89-6C7C-D817-404C-8D9B233C5208}"/>
              </a:ext>
            </a:extLst>
          </p:cNvPr>
          <p:cNvSpPr>
            <a:spLocks noGrp="1" noChangeArrowheads="1"/>
          </p:cNvSpPr>
          <p:nvPr>
            <p:ph type="body" idx="3"/>
          </p:nvPr>
        </p:nvSpPr>
        <p:spPr bwMode="auto">
          <a:xfrm>
            <a:off x="425450" y="7543800"/>
            <a:ext cx="5607050" cy="467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 Governador de Distrito atua como Presidente da Equipe Global de Ação em seu distrito.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Cada distrito tem um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Coordenador da Equipe Global de Serviços de distrito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Coordenador da Equipe Global do Quadro Associativo de distrito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Coordenador da Equipe Global de Liderança de distrito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 a novidade para o próximo ano Leonístico é o Coordenador da Equipe Global de Extensão de distrito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Cada um desses líderes distritais traz experiência para ajudar os clubes a serem bem-sucedidos nessas áreas funcionais específicas.</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Procure maneiras de envolver esses valiosos recursos humanos no serviço aos clubes da sua divisão!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b="1">
                <a:solidFill>
                  <a:srgbClr val="000000"/>
                </a:solidFill>
                <a:cs typeface="ヒラギノ角ゴ Pro W3" charset="0"/>
              </a:rPr>
              <a:t>Lembre aos seus clubes e a você mesmo que os membros da GAT não são uma camada de supervisão, mas sim recursos a serem usados pelos clubes para aumentar a eficácia do clube nos quatro quadrantes que discutimos no slide 22.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otes Placeholder 1">
            <a:extLst>
              <a:ext uri="{FF2B5EF4-FFF2-40B4-BE49-F238E27FC236}">
                <a16:creationId xmlns:a16="http://schemas.microsoft.com/office/drawing/2014/main" id="{B9B979BB-EB24-78AB-67BF-7B4990FD8CCE}"/>
              </a:ext>
            </a:extLst>
          </p:cNvPr>
          <p:cNvSpPr>
            <a:spLocks noGrp="1" noChangeArrowheads="1"/>
          </p:cNvSpPr>
          <p:nvPr>
            <p:ph type="body"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r>
              <a:rPr lang="en-US" altLang="en-US"/>
              <a:t>Vamos examiner o papel do presidente de divisão.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DE379F1E-0676-8020-5050-E11EA32E5722}"/>
              </a:ext>
            </a:extLst>
          </p:cNvPr>
          <p:cNvSpPr>
            <a:spLocks noGrp="1" noRot="1" noChangeAspect="1" noChangeArrowheads="1" noTextEdit="1"/>
          </p:cNvSpPr>
          <p:nvPr>
            <p:ph type="sldImg"/>
          </p:nvPr>
        </p:nvSpPr>
        <p:spPr>
          <a:xfrm>
            <a:off x="747713" y="685800"/>
            <a:ext cx="5486400" cy="3087688"/>
          </a:xfrm>
          <a:ln cap="flat">
            <a:headEnd type="none" w="med" len="med"/>
            <a:tailEnd type="none" w="med" len="med"/>
          </a:ln>
        </p:spPr>
      </p:sp>
      <p:sp>
        <p:nvSpPr>
          <p:cNvPr id="95235" name="Notes Placeholder 2">
            <a:extLst>
              <a:ext uri="{FF2B5EF4-FFF2-40B4-BE49-F238E27FC236}">
                <a16:creationId xmlns:a16="http://schemas.microsoft.com/office/drawing/2014/main" id="{1011419F-6C7F-B0A7-5A6A-59D3D2776938}"/>
              </a:ext>
            </a:extLst>
          </p:cNvPr>
          <p:cNvSpPr>
            <a:spLocks noGrp="1" noChangeArrowheads="1"/>
          </p:cNvSpPr>
          <p:nvPr>
            <p:ph type="body" idx="3"/>
          </p:nvPr>
        </p:nvSpPr>
        <p:spPr bwMode="auto">
          <a:xfrm>
            <a:off x="747713"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b="1">
                <a:solidFill>
                  <a:srgbClr val="000000"/>
                </a:solidFill>
                <a:cs typeface="ヒラギノ角ゴ Pro W3" charset="0"/>
              </a:rPr>
              <a:t>Sua primeira reunião – Concentre-se no serviço!</a:t>
            </a:r>
          </a:p>
          <a:p>
            <a:pPr defTabSz="914400">
              <a:lnSpc>
                <a:spcPct val="150000"/>
              </a:lnSpc>
              <a:spcBef>
                <a:spcPct val="0"/>
              </a:spcBef>
              <a:tabLst>
                <a:tab pos="460375" algn="l"/>
                <a:tab pos="914400" algn="l"/>
                <a:tab pos="1374775" algn="l"/>
                <a:tab pos="1828800" algn="l"/>
              </a:tabLst>
            </a:pPr>
            <a:endParaRPr lang="pt-BR" altLang="en-US" b="1">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Para oferecer oportunidades de aprendizado aos dirigentes do seu clube, concentre seu programa de reuniões no serviço!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Começa com você como presidente de divisão,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 os membros do Comitê Consultivo do Governador de Distrito de seus vários clubes</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mas também convide os assessores de serviços dos clubes para participarem</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 envolva o Coordenador de Serviços da Equipe Global de Ação de Distrito. </a:t>
            </a:r>
          </a:p>
        </p:txBody>
      </p:sp>
      <p:sp>
        <p:nvSpPr>
          <p:cNvPr id="95236" name="Date Placeholder 3">
            <a:extLst>
              <a:ext uri="{FF2B5EF4-FFF2-40B4-BE49-F238E27FC236}">
                <a16:creationId xmlns:a16="http://schemas.microsoft.com/office/drawing/2014/main" id="{002BA0B1-CFEA-EE67-2427-1FFE4C37505D}"/>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FF48B866-BCB5-4486-969F-F76D8149B32F}"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95237" name="Slide Number Placeholder 4">
            <a:extLst>
              <a:ext uri="{FF2B5EF4-FFF2-40B4-BE49-F238E27FC236}">
                <a16:creationId xmlns:a16="http://schemas.microsoft.com/office/drawing/2014/main" id="{5E05A6D5-E163-9EC4-9F8B-6E635DFB9CA6}"/>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80AFD207-EB25-4D06-B4C1-6DD9986CD1A9}" type="slidenum">
              <a:rPr lang="en-US" altLang="en-US" sz="1300" smtClean="0">
                <a:solidFill>
                  <a:srgbClr val="000000"/>
                </a:solidFill>
                <a:cs typeface="ヒラギノ角ゴ Pro W3" charset="0"/>
              </a:rPr>
              <a:pPr>
                <a:spcBef>
                  <a:spcPct val="0"/>
                </a:spcBef>
                <a:buSzTx/>
              </a:pPr>
              <a:t>30</a:t>
            </a:fld>
            <a:endParaRPr lang="en-US" altLang="en-US" sz="1300">
              <a:solidFill>
                <a:srgbClr val="000000"/>
              </a:solidFill>
              <a:cs typeface="ヒラギノ角ゴ Pro W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6BD7E7E-9329-5D0E-AEE3-DBE2F1C20C7B}"/>
              </a:ext>
            </a:extLst>
          </p:cNvPr>
          <p:cNvSpPr>
            <a:spLocks noGrp="1" noRot="1" noChangeAspect="1" noChangeArrowheads="1" noTextEdit="1"/>
          </p:cNvSpPr>
          <p:nvPr>
            <p:ph type="sldImg"/>
          </p:nvPr>
        </p:nvSpPr>
        <p:spPr>
          <a:xfrm>
            <a:off x="822325" y="685800"/>
            <a:ext cx="5486400" cy="3087688"/>
          </a:xfrm>
          <a:ln cap="flat">
            <a:headEnd type="none" w="med" len="med"/>
            <a:tailEnd type="none" w="med" len="med"/>
          </a:ln>
        </p:spPr>
      </p:sp>
      <p:sp>
        <p:nvSpPr>
          <p:cNvPr id="97283" name="Notes Placeholder 2">
            <a:extLst>
              <a:ext uri="{FF2B5EF4-FFF2-40B4-BE49-F238E27FC236}">
                <a16:creationId xmlns:a16="http://schemas.microsoft.com/office/drawing/2014/main" id="{DA703ED2-0BCD-D148-01A9-FB7148332EDB}"/>
              </a:ext>
            </a:extLst>
          </p:cNvPr>
          <p:cNvSpPr>
            <a:spLocks noGrp="1" noChangeArrowheads="1"/>
          </p:cNvSpPr>
          <p:nvPr>
            <p:ph type="body" idx="3"/>
          </p:nvPr>
        </p:nvSpPr>
        <p:spPr bwMode="auto">
          <a:xfrm>
            <a:off x="803275"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b="1">
                <a:solidFill>
                  <a:srgbClr val="000000"/>
                </a:solidFill>
                <a:cs typeface="ヒラギノ角ゴ Pro W3" charset="0"/>
              </a:rPr>
              <a:t>Envolva o Coordenador da Equipe Global de Serviço para compartilhar:</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Programas internacionais, de distrito múltiplo e de distrito</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Projetos e programas de serviço em todo o distrito</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Intercâmbio de ideias para projetos de serviços de clube</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Formas de identificar novos projetos de serviço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Avaliação das Necessidades Comunitárias</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97284" name="Date Placeholder 3">
            <a:extLst>
              <a:ext uri="{FF2B5EF4-FFF2-40B4-BE49-F238E27FC236}">
                <a16:creationId xmlns:a16="http://schemas.microsoft.com/office/drawing/2014/main" id="{12320E77-C284-DA45-D2DA-DEB8744AC896}"/>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DAEBE0FD-4C54-4CF9-A77B-C5CCB23A087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97285" name="Slide Number Placeholder 4">
            <a:extLst>
              <a:ext uri="{FF2B5EF4-FFF2-40B4-BE49-F238E27FC236}">
                <a16:creationId xmlns:a16="http://schemas.microsoft.com/office/drawing/2014/main" id="{98E91162-DBBC-F03D-C1F5-03595F7F9F44}"/>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4BEC72B2-14B6-4A08-AF0A-EE8F27383EB1}" type="slidenum">
              <a:rPr lang="en-US" altLang="en-US" sz="1300" smtClean="0">
                <a:solidFill>
                  <a:srgbClr val="000000"/>
                </a:solidFill>
                <a:cs typeface="ヒラギノ角ゴ Pro W3" charset="0"/>
              </a:rPr>
              <a:pPr>
                <a:spcBef>
                  <a:spcPct val="0"/>
                </a:spcBef>
                <a:buSzTx/>
              </a:pPr>
              <a:t>31</a:t>
            </a:fld>
            <a:endParaRPr lang="en-US" altLang="en-US" sz="1300">
              <a:solidFill>
                <a:srgbClr val="000000"/>
              </a:solidFill>
              <a:cs typeface="ヒラギノ角ゴ Pro W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800202DC-4D88-AE18-E10B-8D83940359CC}"/>
              </a:ext>
            </a:extLst>
          </p:cNvPr>
          <p:cNvSpPr>
            <a:spLocks noGrp="1" noRot="1" noChangeAspect="1" noChangeArrowheads="1" noTextEdit="1"/>
          </p:cNvSpPr>
          <p:nvPr>
            <p:ph type="sldImg"/>
          </p:nvPr>
        </p:nvSpPr>
        <p:spPr>
          <a:xfrm>
            <a:off x="762000" y="762000"/>
            <a:ext cx="5486400" cy="3087688"/>
          </a:xfrm>
          <a:ln cap="flat">
            <a:headEnd type="none" w="med" len="med"/>
            <a:tailEnd type="none" w="med" len="med"/>
          </a:ln>
        </p:spPr>
      </p:sp>
      <p:sp>
        <p:nvSpPr>
          <p:cNvPr id="99331" name="Notes Placeholder 2">
            <a:extLst>
              <a:ext uri="{FF2B5EF4-FFF2-40B4-BE49-F238E27FC236}">
                <a16:creationId xmlns:a16="http://schemas.microsoft.com/office/drawing/2014/main" id="{170C81BD-08B1-92F1-B654-D497D5442396}"/>
              </a:ext>
            </a:extLst>
          </p:cNvPr>
          <p:cNvSpPr>
            <a:spLocks noGrp="1" noChangeArrowheads="1"/>
          </p:cNvSpPr>
          <p:nvPr>
            <p:ph type="body" idx="3"/>
          </p:nvPr>
        </p:nvSpPr>
        <p:spPr bwMode="auto">
          <a:xfrm>
            <a:off x="762000" y="4146550"/>
            <a:ext cx="5486400" cy="4672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tabLst>
                <a:tab pos="460375" algn="l"/>
                <a:tab pos="914400" algn="l"/>
                <a:tab pos="1374775" algn="l"/>
                <a:tab pos="1828800" algn="l"/>
              </a:tabLst>
            </a:pPr>
            <a:r>
              <a:rPr lang="pt-BR" altLang="en-US">
                <a:solidFill>
                  <a:srgbClr val="000000"/>
                </a:solidFill>
                <a:cs typeface="ヒラギノ角ゴ Pro W3" charset="0"/>
              </a:rPr>
              <a:t>Recursos para o Assessor de Serviços de Clube</a:t>
            </a:r>
          </a:p>
          <a:p>
            <a:pPr defTabSz="914400">
              <a:tabLst>
                <a:tab pos="460375" algn="l"/>
                <a:tab pos="914400" algn="l"/>
                <a:tab pos="1374775" algn="l"/>
                <a:tab pos="1828800" algn="l"/>
              </a:tabLst>
            </a:pPr>
            <a:endParaRPr lang="en-US" altLang="en-US">
              <a:solidFill>
                <a:srgbClr val="000000"/>
              </a:solidFill>
            </a:endParaRPr>
          </a:p>
          <a:p>
            <a:pPr defTabSz="914400">
              <a:tabLst>
                <a:tab pos="460375" algn="l"/>
                <a:tab pos="914400" algn="l"/>
                <a:tab pos="1374775" algn="l"/>
                <a:tab pos="1828800" algn="l"/>
              </a:tabLst>
            </a:pPr>
            <a:r>
              <a:rPr lang="pt-BR" altLang="en-US">
                <a:solidFill>
                  <a:srgbClr val="000000"/>
                </a:solidFill>
              </a:rPr>
              <a:t>As Causas Globais:</a:t>
            </a:r>
          </a:p>
          <a:p>
            <a:pPr defTabSz="914400">
              <a:buFontTx/>
              <a:buChar char="•"/>
              <a:tabLst>
                <a:tab pos="460375" algn="l"/>
                <a:tab pos="914400" algn="l"/>
                <a:tab pos="1374775" algn="l"/>
                <a:tab pos="1828800" algn="l"/>
              </a:tabLst>
            </a:pPr>
            <a:r>
              <a:rPr lang="pt-BR" altLang="en-US">
                <a:solidFill>
                  <a:srgbClr val="000000"/>
                </a:solidFill>
              </a:rPr>
              <a:t>Diabetes</a:t>
            </a:r>
          </a:p>
          <a:p>
            <a:pPr defTabSz="914400">
              <a:buFontTx/>
              <a:buChar char="•"/>
              <a:tabLst>
                <a:tab pos="460375" algn="l"/>
                <a:tab pos="914400" algn="l"/>
                <a:tab pos="1374775" algn="l"/>
                <a:tab pos="1828800" algn="l"/>
              </a:tabLst>
            </a:pPr>
            <a:r>
              <a:rPr lang="pt-BR" altLang="en-US">
                <a:solidFill>
                  <a:srgbClr val="000000"/>
                </a:solidFill>
              </a:rPr>
              <a:t>Meio ambiente</a:t>
            </a:r>
          </a:p>
          <a:p>
            <a:pPr defTabSz="914400">
              <a:buFontTx/>
              <a:buChar char="•"/>
              <a:tabLst>
                <a:tab pos="460375" algn="l"/>
                <a:tab pos="914400" algn="l"/>
                <a:tab pos="1374775" algn="l"/>
                <a:tab pos="1828800" algn="l"/>
              </a:tabLst>
            </a:pPr>
            <a:r>
              <a:rPr lang="pt-BR" altLang="en-US">
                <a:solidFill>
                  <a:srgbClr val="000000"/>
                </a:solidFill>
              </a:rPr>
              <a:t>Fome</a:t>
            </a:r>
          </a:p>
          <a:p>
            <a:pPr defTabSz="914400">
              <a:buFontTx/>
              <a:buChar char="•"/>
              <a:tabLst>
                <a:tab pos="460375" algn="l"/>
                <a:tab pos="914400" algn="l"/>
                <a:tab pos="1374775" algn="l"/>
                <a:tab pos="1828800" algn="l"/>
              </a:tabLst>
            </a:pPr>
            <a:r>
              <a:rPr lang="pt-BR" altLang="en-US">
                <a:solidFill>
                  <a:srgbClr val="000000"/>
                </a:solidFill>
              </a:rPr>
              <a:t>Visão</a:t>
            </a:r>
          </a:p>
          <a:p>
            <a:pPr defTabSz="914400">
              <a:buFontTx/>
              <a:buChar char="•"/>
              <a:tabLst>
                <a:tab pos="460375" algn="l"/>
                <a:tab pos="914400" algn="l"/>
                <a:tab pos="1374775" algn="l"/>
                <a:tab pos="1828800" algn="l"/>
              </a:tabLst>
            </a:pPr>
            <a:r>
              <a:rPr lang="pt-BR" altLang="en-US">
                <a:solidFill>
                  <a:srgbClr val="000000"/>
                </a:solidFill>
              </a:rPr>
              <a:t>Câncer infantil</a:t>
            </a:r>
          </a:p>
          <a:p>
            <a:pPr defTabSz="914400">
              <a:tabLst>
                <a:tab pos="460375" algn="l"/>
                <a:tab pos="914400" algn="l"/>
                <a:tab pos="1374775" algn="l"/>
                <a:tab pos="1828800" algn="l"/>
              </a:tabLst>
            </a:pPr>
            <a:endParaRPr lang="en-US" altLang="en-US">
              <a:solidFill>
                <a:srgbClr val="000000"/>
              </a:solidFill>
            </a:endParaRPr>
          </a:p>
          <a:p>
            <a:pPr defTabSz="914400">
              <a:tabLst>
                <a:tab pos="460375" algn="l"/>
                <a:tab pos="914400" algn="l"/>
                <a:tab pos="1374775" algn="l"/>
                <a:tab pos="1828800" algn="l"/>
              </a:tabLst>
            </a:pPr>
            <a:r>
              <a:rPr lang="pt-BR" altLang="en-US">
                <a:solidFill>
                  <a:srgbClr val="000000"/>
                </a:solidFill>
              </a:rPr>
              <a:t>No novo site, pesquise “A Jornada de Serviços” para encontrar uma ampla variedade de ferramentas e recursos para ajudar os clubes a prestar serviços significativos às suas comunidades. </a:t>
            </a:r>
          </a:p>
          <a:p>
            <a:pPr defTabSz="914400">
              <a:tabLst>
                <a:tab pos="460375" algn="l"/>
                <a:tab pos="914400" algn="l"/>
                <a:tab pos="1374775" algn="l"/>
                <a:tab pos="1828800" algn="l"/>
              </a:tabLst>
            </a:pPr>
            <a:endParaRPr lang="en-US" altLang="en-US">
              <a:solidFill>
                <a:srgbClr val="000000"/>
              </a:solidFill>
            </a:endParaRPr>
          </a:p>
          <a:p>
            <a:pPr defTabSz="914400">
              <a:buFontTx/>
              <a:buChar char="•"/>
              <a:tabLst>
                <a:tab pos="460375" algn="l"/>
                <a:tab pos="914400" algn="l"/>
                <a:tab pos="1374775" algn="l"/>
                <a:tab pos="1828800" algn="l"/>
              </a:tabLst>
            </a:pPr>
            <a:r>
              <a:rPr lang="pt-BR" altLang="en-US">
                <a:solidFill>
                  <a:srgbClr val="000000"/>
                </a:solidFill>
              </a:rPr>
              <a:t>Aprender – explorar as causas globais.</a:t>
            </a:r>
          </a:p>
          <a:p>
            <a:pPr defTabSz="914400">
              <a:buFontTx/>
              <a:buChar char="•"/>
              <a:tabLst>
                <a:tab pos="460375" algn="l"/>
                <a:tab pos="914400" algn="l"/>
                <a:tab pos="1374775" algn="l"/>
                <a:tab pos="1828800" algn="l"/>
              </a:tabLst>
            </a:pPr>
            <a:r>
              <a:rPr lang="pt-BR" altLang="en-US">
                <a:solidFill>
                  <a:srgbClr val="000000"/>
                </a:solidFill>
              </a:rPr>
              <a:t>Descobrir – ver o kit de ferramentas de serviço </a:t>
            </a:r>
          </a:p>
          <a:p>
            <a:pPr defTabSz="914400">
              <a:buFontTx/>
              <a:buChar char="•"/>
              <a:tabLst>
                <a:tab pos="460375" algn="l"/>
                <a:tab pos="914400" algn="l"/>
                <a:tab pos="1374775" algn="l"/>
                <a:tab pos="1828800" algn="l"/>
              </a:tabLst>
            </a:pPr>
            <a:r>
              <a:rPr lang="pt-BR" altLang="en-US">
                <a:solidFill>
                  <a:srgbClr val="000000"/>
                </a:solidFill>
              </a:rPr>
              <a:t>Agir – Lançar uma atividade de serviço</a:t>
            </a:r>
          </a:p>
          <a:p>
            <a:pPr defTabSz="914400">
              <a:buFontTx/>
              <a:buChar char="•"/>
              <a:tabLst>
                <a:tab pos="460375" algn="l"/>
                <a:tab pos="914400" algn="l"/>
                <a:tab pos="1374775" algn="l"/>
                <a:tab pos="1828800" algn="l"/>
              </a:tabLst>
            </a:pPr>
            <a:r>
              <a:rPr lang="pt-BR" altLang="en-US">
                <a:solidFill>
                  <a:srgbClr val="000000"/>
                </a:solidFill>
              </a:rPr>
              <a:t>Comemorar - compartilhar suas histórias!</a:t>
            </a:r>
          </a:p>
          <a:p>
            <a:pPr defTabSz="914400">
              <a:tabLst>
                <a:tab pos="460375" algn="l"/>
                <a:tab pos="914400" algn="l"/>
                <a:tab pos="1374775" algn="l"/>
                <a:tab pos="1828800" algn="l"/>
              </a:tabLst>
            </a:pPr>
            <a:endParaRPr lang="en-US" altLang="en-US">
              <a:solidFill>
                <a:srgbClr val="000000"/>
              </a:solidFill>
              <a:latin typeface="HelveticaNeueLT Std Lt" panose="020B0403020202020204" pitchFamily="34" charset="0"/>
            </a:endParaRPr>
          </a:p>
          <a:p>
            <a:pPr defTabSz="914400">
              <a:tabLst>
                <a:tab pos="460375" algn="l"/>
                <a:tab pos="914400" algn="l"/>
                <a:tab pos="1374775" algn="l"/>
                <a:tab pos="1828800" algn="l"/>
              </a:tabLst>
            </a:pPr>
            <a:endParaRPr lang="en-US" altLang="en-US">
              <a:solidFill>
                <a:srgbClr val="000000"/>
              </a:solidFill>
              <a:latin typeface="HelveticaNeueLT Std Lt" panose="020B0403020202020204" pitchFamily="34" charset="0"/>
            </a:endParaRPr>
          </a:p>
          <a:p>
            <a:pPr defTabSz="914400">
              <a:tabLst>
                <a:tab pos="460375" algn="l"/>
                <a:tab pos="914400" algn="l"/>
                <a:tab pos="1374775" algn="l"/>
                <a:tab pos="1828800" algn="l"/>
              </a:tabLst>
            </a:pPr>
            <a:r>
              <a:rPr lang="pt-BR" altLang="en-US">
                <a:solidFill>
                  <a:srgbClr val="000000"/>
                </a:solidFill>
                <a:latin typeface="HelveticaNeueLT Std Lt" panose="020B0403020202020204" pitchFamily="34" charset="0"/>
              </a:rPr>
              <a:t>Além das mencionadas, também temos outras 3 áreas de enfoque de LCIF.  Elas são juventude, Socorro após catástrofes e ajuda humanitária </a:t>
            </a:r>
          </a:p>
          <a:p>
            <a:pPr defTabSz="914400">
              <a:lnSpc>
                <a:spcPct val="150000"/>
              </a:lnSpc>
              <a:spcBef>
                <a:spcPct val="0"/>
              </a:spcBef>
              <a:tabLst>
                <a:tab pos="460375" algn="l"/>
                <a:tab pos="914400" algn="l"/>
                <a:tab pos="1374775" algn="l"/>
                <a:tab pos="1828800" algn="l"/>
              </a:tabLst>
            </a:pPr>
            <a:endParaRPr lang="pt-BR" altLang="en-US">
              <a:solidFill>
                <a:srgbClr val="000000"/>
              </a:solidFill>
              <a:latin typeface="HelveticaNeueLT Std Lt" panose="020B0403020202020204" pitchFamily="34" charset="0"/>
            </a:endParaRPr>
          </a:p>
        </p:txBody>
      </p:sp>
      <p:sp>
        <p:nvSpPr>
          <p:cNvPr id="99332" name="Slide Number Placeholder 3">
            <a:extLst>
              <a:ext uri="{FF2B5EF4-FFF2-40B4-BE49-F238E27FC236}">
                <a16:creationId xmlns:a16="http://schemas.microsoft.com/office/drawing/2014/main" id="{70E56DAA-3A96-971D-E4CD-2654ECDDA085}"/>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6206D899-046D-45EA-9C80-CFD480BAD7AE}" type="slidenum">
              <a:rPr lang="en-US" altLang="en-US" sz="1300" smtClean="0">
                <a:solidFill>
                  <a:srgbClr val="000000"/>
                </a:solidFill>
                <a:cs typeface="ヒラギノ角ゴ Pro W3" charset="0"/>
              </a:rPr>
              <a:pPr>
                <a:spcBef>
                  <a:spcPct val="0"/>
                </a:spcBef>
                <a:buSzTx/>
              </a:pPr>
              <a:t>32</a:t>
            </a:fld>
            <a:endParaRPr lang="en-US" altLang="en-US" sz="1300">
              <a:solidFill>
                <a:srgbClr val="000000"/>
              </a:solidFill>
              <a:cs typeface="ヒラギノ角ゴ Pro W3" charset="0"/>
            </a:endParaRPr>
          </a:p>
        </p:txBody>
      </p:sp>
      <p:sp>
        <p:nvSpPr>
          <p:cNvPr id="99333" name="Date Placeholder 4">
            <a:extLst>
              <a:ext uri="{FF2B5EF4-FFF2-40B4-BE49-F238E27FC236}">
                <a16:creationId xmlns:a16="http://schemas.microsoft.com/office/drawing/2014/main" id="{5ADBC7A8-F59B-7C0A-FCF1-51F51EC98F75}"/>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A5A7790-13D2-40A8-81E5-5537F58B655A}"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10F33A6-573A-336B-3EDE-CB7EF201CCEE}"/>
              </a:ext>
            </a:extLst>
          </p:cNvPr>
          <p:cNvSpPr>
            <a:spLocks noGrp="1" noRot="1" noChangeAspect="1" noChangeArrowheads="1" noTextEdit="1"/>
          </p:cNvSpPr>
          <p:nvPr>
            <p:ph type="sldImg"/>
          </p:nvPr>
        </p:nvSpPr>
        <p:spPr>
          <a:ln cap="flat">
            <a:headEnd type="none" w="med" len="med"/>
            <a:tailEnd type="none" w="med" len="med"/>
          </a:ln>
        </p:spPr>
      </p:sp>
      <p:sp>
        <p:nvSpPr>
          <p:cNvPr id="101379" name="Notes Placeholder 2">
            <a:extLst>
              <a:ext uri="{FF2B5EF4-FFF2-40B4-BE49-F238E27FC236}">
                <a16:creationId xmlns:a16="http://schemas.microsoft.com/office/drawing/2014/main" id="{A6C97A01-B892-B8DB-6E60-C0FB72CB6F22}"/>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b="1">
                <a:solidFill>
                  <a:srgbClr val="000000"/>
                </a:solidFill>
                <a:cs typeface="ヒラギノ角ゴ Pro W3" charset="0"/>
              </a:rPr>
              <a:t>LCIF é sua fundação.  LCIF está aqui para capacitar o serviço. </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Gerencia Subsídios: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Iniciativas humanitárias</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Iniciativas Globais de Saúde</a:t>
            </a: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Iniciativas Novas &amp; Emergentes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Convide o coordenador da LCIF de distrito para uma reunião para informar os Leões sobre a fundação.</a:t>
            </a:r>
          </a:p>
        </p:txBody>
      </p:sp>
      <p:sp>
        <p:nvSpPr>
          <p:cNvPr id="101380" name="Date Placeholder 3">
            <a:extLst>
              <a:ext uri="{FF2B5EF4-FFF2-40B4-BE49-F238E27FC236}">
                <a16:creationId xmlns:a16="http://schemas.microsoft.com/office/drawing/2014/main" id="{D630733D-5D7E-0235-1031-2F7691E6D615}"/>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C3D472D-3805-4846-9DE6-7921DCE049F6}"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01381" name="Slide Number Placeholder 4">
            <a:extLst>
              <a:ext uri="{FF2B5EF4-FFF2-40B4-BE49-F238E27FC236}">
                <a16:creationId xmlns:a16="http://schemas.microsoft.com/office/drawing/2014/main" id="{A896ED06-FA10-5FCF-2E43-05779D439198}"/>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712AB016-7B3A-4A7C-ACF3-8F99FB63CA86}" type="slidenum">
              <a:rPr lang="en-US" altLang="en-US" sz="1300" smtClean="0">
                <a:solidFill>
                  <a:srgbClr val="000000"/>
                </a:solidFill>
                <a:cs typeface="ヒラギノ角ゴ Pro W3" charset="0"/>
              </a:rPr>
              <a:pPr>
                <a:spcBef>
                  <a:spcPct val="0"/>
                </a:spcBef>
                <a:buSzTx/>
              </a:pPr>
              <a:t>33</a:t>
            </a:fld>
            <a:endParaRPr lang="en-US" altLang="en-US" sz="1300">
              <a:solidFill>
                <a:srgbClr val="000000"/>
              </a:solidFill>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B86E4A78-EDE4-D147-891C-DC388311F5C7}"/>
              </a:ext>
            </a:extLst>
          </p:cNvPr>
          <p:cNvSpPr>
            <a:spLocks noGrp="1" noRot="1" noChangeAspect="1" noChangeArrowheads="1" noTextEdit="1"/>
          </p:cNvSpPr>
          <p:nvPr>
            <p:ph type="sldImg"/>
          </p:nvPr>
        </p:nvSpPr>
        <p:spPr>
          <a:xfrm>
            <a:off x="736600" y="685800"/>
            <a:ext cx="5486400" cy="3087688"/>
          </a:xfrm>
          <a:ln cap="flat">
            <a:headEnd type="none" w="med" len="med"/>
            <a:tailEnd type="none" w="med" len="med"/>
          </a:ln>
        </p:spPr>
      </p:sp>
      <p:sp>
        <p:nvSpPr>
          <p:cNvPr id="103427" name="Notes Placeholder 2">
            <a:extLst>
              <a:ext uri="{FF2B5EF4-FFF2-40B4-BE49-F238E27FC236}">
                <a16:creationId xmlns:a16="http://schemas.microsoft.com/office/drawing/2014/main" id="{95E8B898-8994-A0E4-DC9E-87A3B94E810F}"/>
              </a:ext>
            </a:extLst>
          </p:cNvPr>
          <p:cNvSpPr>
            <a:spLocks noGrp="1" noChangeArrowheads="1"/>
          </p:cNvSpPr>
          <p:nvPr>
            <p:ph type="body" idx="3"/>
          </p:nvPr>
        </p:nvSpPr>
        <p:spPr bwMode="auto">
          <a:xfrm>
            <a:off x="736600"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b="1">
                <a:solidFill>
                  <a:srgbClr val="000000"/>
                </a:solidFill>
                <a:cs typeface="ヒラギノ角ゴ Pro W3" charset="0"/>
              </a:rPr>
              <a:t>Sua segunda reunião – Concentre-se no quadro associativo!</a:t>
            </a:r>
          </a:p>
          <a:p>
            <a:pPr defTabSz="914400">
              <a:lnSpc>
                <a:spcPct val="150000"/>
              </a:lnSpc>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Concentre seu programa de reunião no quadro associativo!</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Convide os membros do Comitê Consultivo do Governador de Distrito de seus vários clubes</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mas também convide os assessores do quadro associativo de clube para participarem</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 envolva o Coordenador do Quadro Associativo de Distrito da Equipe Global de Ação. </a:t>
            </a:r>
          </a:p>
          <a:p>
            <a:pPr defTabSz="914400">
              <a:lnSpc>
                <a:spcPct val="150000"/>
              </a:lnSpc>
              <a:tabLst>
                <a:tab pos="460375" algn="l"/>
                <a:tab pos="914400" algn="l"/>
                <a:tab pos="1374775" algn="l"/>
                <a:tab pos="1828800" algn="l"/>
              </a:tabLst>
            </a:pPr>
            <a:endParaRPr lang="en-US" altLang="en-US" b="1">
              <a:solidFill>
                <a:srgbClr val="FFFFFF"/>
              </a:solidFill>
            </a:endParaRPr>
          </a:p>
          <a:p>
            <a:pPr defTabSz="914400">
              <a:lnSpc>
                <a:spcPct val="150000"/>
              </a:lnSpc>
              <a:spcBef>
                <a:spcPct val="0"/>
              </a:spcBef>
              <a:tabLst>
                <a:tab pos="460375" algn="l"/>
                <a:tab pos="914400" algn="l"/>
                <a:tab pos="1374775" algn="l"/>
                <a:tab pos="1828800" algn="l"/>
              </a:tabLst>
            </a:pPr>
            <a:endParaRPr lang="en-US" altLang="en-US" b="1">
              <a:solidFill>
                <a:srgbClr val="FFFFFF"/>
              </a:solidFill>
            </a:endParaRPr>
          </a:p>
        </p:txBody>
      </p:sp>
      <p:sp>
        <p:nvSpPr>
          <p:cNvPr id="103428" name="Date Placeholder 3">
            <a:extLst>
              <a:ext uri="{FF2B5EF4-FFF2-40B4-BE49-F238E27FC236}">
                <a16:creationId xmlns:a16="http://schemas.microsoft.com/office/drawing/2014/main" id="{16275955-C57D-09C8-236E-874ED122AE0D}"/>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6377B245-C4A2-4F5E-9D86-811ED6D9DF0F}"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03429" name="Slide Number Placeholder 4">
            <a:extLst>
              <a:ext uri="{FF2B5EF4-FFF2-40B4-BE49-F238E27FC236}">
                <a16:creationId xmlns:a16="http://schemas.microsoft.com/office/drawing/2014/main" id="{908F7E24-63BF-B35C-740A-801C2C86E234}"/>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A5CE1E23-C71E-4D68-84F0-76B397D3D941}" type="slidenum">
              <a:rPr lang="en-US" altLang="en-US" sz="1300" smtClean="0">
                <a:solidFill>
                  <a:srgbClr val="000000"/>
                </a:solidFill>
                <a:cs typeface="ヒラギノ角ゴ Pro W3" charset="0"/>
              </a:rPr>
              <a:pPr>
                <a:spcBef>
                  <a:spcPct val="0"/>
                </a:spcBef>
                <a:buSzTx/>
              </a:pPr>
              <a:t>34</a:t>
            </a:fld>
            <a:endParaRPr lang="en-US" altLang="en-US" sz="1300">
              <a:solidFill>
                <a:srgbClr val="000000"/>
              </a:solidFill>
              <a:cs typeface="ヒラギノ角ゴ Pro W3"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2AFFF506-7176-197F-FBDD-534560F0D6A1}"/>
              </a:ext>
            </a:extLst>
          </p:cNvPr>
          <p:cNvSpPr>
            <a:spLocks noGrp="1" noRot="1" noChangeAspect="1" noChangeArrowheads="1" noTextEdit="1"/>
          </p:cNvSpPr>
          <p:nvPr>
            <p:ph type="sldImg"/>
          </p:nvPr>
        </p:nvSpPr>
        <p:spPr>
          <a:ln cap="flat">
            <a:headEnd type="none" w="med" len="med"/>
            <a:tailEnd type="none" w="med" len="med"/>
          </a:ln>
        </p:spPr>
      </p:sp>
      <p:sp>
        <p:nvSpPr>
          <p:cNvPr id="105475" name="Notes Placeholder 2">
            <a:extLst>
              <a:ext uri="{FF2B5EF4-FFF2-40B4-BE49-F238E27FC236}">
                <a16:creationId xmlns:a16="http://schemas.microsoft.com/office/drawing/2014/main" id="{88E944E1-CE5B-76CC-710D-D971C8C73364}"/>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Envolva o Coordenador da Equipe Global do Quadro Associativo para:</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	Promover os recursos do quadro associativo para os clubes.</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	Apoiar e orientar os assessores do quadro associativo de clube.</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	Encontrar comunidades para novos clubes em potencial.</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buFontTx/>
              <a:buChar char="•"/>
              <a:tabLst>
                <a:tab pos="460375" algn="l"/>
                <a:tab pos="914400" algn="l"/>
                <a:tab pos="1374775" algn="l"/>
                <a:tab pos="1828800" algn="l"/>
              </a:tabLst>
            </a:pPr>
            <a:r>
              <a:rPr lang="pt-BR" altLang="en-US">
                <a:solidFill>
                  <a:srgbClr val="000000"/>
                </a:solidFill>
                <a:cs typeface="ヒラギノ角ゴ Pro W3" charset="0"/>
              </a:rPr>
              <a:t>	Auxiliar os clubes a implementar um plano de aumento do quadro associativo.</a:t>
            </a:r>
          </a:p>
          <a:p>
            <a:pPr defTabSz="914400">
              <a:lnSpc>
                <a:spcPct val="150000"/>
              </a:lnSpc>
              <a:spcBef>
                <a:spcPct val="0"/>
              </a:spcBef>
              <a:buSzPct val="125000"/>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a:solidFill>
                  <a:srgbClr val="000000"/>
                </a:solidFill>
                <a:cs typeface="ヒラギノ角ゴ Pro W3" charset="0"/>
              </a:rPr>
              <a:t>Se um clube em sua divisão ou você como presidente de divisão estiver interessado em formar um novo Lions clube, entre em contato com o Coordenador Global de Extensão para obter assistência. </a:t>
            </a:r>
          </a:p>
          <a:p>
            <a:pPr defTabSz="914400">
              <a:lnSpc>
                <a:spcPct val="150000"/>
              </a:lnSpc>
              <a:spcBef>
                <a:spcPct val="0"/>
              </a:spcBef>
              <a:tabLst>
                <a:tab pos="460375" algn="l"/>
                <a:tab pos="914400" algn="l"/>
                <a:tab pos="1374775" algn="l"/>
                <a:tab pos="1828800" algn="l"/>
              </a:tabLst>
            </a:pPr>
            <a:endParaRPr lang="en-US" altLang="en-US" sz="1400" b="1">
              <a:solidFill>
                <a:srgbClr val="0A5496"/>
              </a:solidFill>
              <a:latin typeface="Arial" panose="020B0604020202020204" pitchFamily="34" charset="0"/>
            </a:endParaRPr>
          </a:p>
        </p:txBody>
      </p:sp>
      <p:sp>
        <p:nvSpPr>
          <p:cNvPr id="105476" name="Date Placeholder 3">
            <a:extLst>
              <a:ext uri="{FF2B5EF4-FFF2-40B4-BE49-F238E27FC236}">
                <a16:creationId xmlns:a16="http://schemas.microsoft.com/office/drawing/2014/main" id="{3518C596-9BB0-0F60-03A6-1D857E9FE839}"/>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5D42BA2-2769-4E06-B1F6-99D27888D30F}"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05477" name="Slide Number Placeholder 4">
            <a:extLst>
              <a:ext uri="{FF2B5EF4-FFF2-40B4-BE49-F238E27FC236}">
                <a16:creationId xmlns:a16="http://schemas.microsoft.com/office/drawing/2014/main" id="{1805AF9B-2E30-FCA3-EAA4-00D8620E48CA}"/>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4FF662EB-0A48-40C0-A7BA-3F4E97CD518F}" type="slidenum">
              <a:rPr lang="en-US" altLang="en-US" sz="1300" smtClean="0">
                <a:solidFill>
                  <a:srgbClr val="000000"/>
                </a:solidFill>
                <a:cs typeface="ヒラギノ角ゴ Pro W3" charset="0"/>
              </a:rPr>
              <a:pPr>
                <a:spcBef>
                  <a:spcPct val="0"/>
                </a:spcBef>
                <a:buSzTx/>
              </a:pPr>
              <a:t>35</a:t>
            </a:fld>
            <a:endParaRPr lang="en-US" altLang="en-US" sz="1300">
              <a:solidFill>
                <a:srgbClr val="000000"/>
              </a:solidFill>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D382A83B-4AEC-36C4-F162-76CA63BF1DAB}"/>
              </a:ext>
            </a:extLst>
          </p:cNvPr>
          <p:cNvSpPr>
            <a:spLocks noGrp="1" noRot="1" noChangeAspect="1" noChangeArrowheads="1" noTextEdit="1"/>
          </p:cNvSpPr>
          <p:nvPr>
            <p:ph type="sldImg"/>
          </p:nvPr>
        </p:nvSpPr>
        <p:spPr>
          <a:xfrm>
            <a:off x="560388" y="685800"/>
            <a:ext cx="5486400" cy="3087688"/>
          </a:xfrm>
          <a:ln cap="flat">
            <a:headEnd type="none" w="med" len="med"/>
            <a:tailEnd type="none" w="med" len="med"/>
          </a:ln>
        </p:spPr>
      </p:sp>
      <p:sp>
        <p:nvSpPr>
          <p:cNvPr id="107523" name="Notes Placeholder 2">
            <a:extLst>
              <a:ext uri="{FF2B5EF4-FFF2-40B4-BE49-F238E27FC236}">
                <a16:creationId xmlns:a16="http://schemas.microsoft.com/office/drawing/2014/main" id="{7162E268-0C07-960E-4CAB-EB30F14853DD}"/>
              </a:ext>
            </a:extLst>
          </p:cNvPr>
          <p:cNvSpPr>
            <a:spLocks noGrp="1" noChangeArrowheads="1"/>
          </p:cNvSpPr>
          <p:nvPr>
            <p:ph type="body" idx="3"/>
          </p:nvPr>
        </p:nvSpPr>
        <p:spPr bwMode="auto">
          <a:xfrm>
            <a:off x="560388"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40000"/>
              </a:lnSpc>
              <a:spcBef>
                <a:spcPts val="600"/>
              </a:spcBef>
              <a:tabLst>
                <a:tab pos="460375" algn="l"/>
                <a:tab pos="914400" algn="l"/>
                <a:tab pos="1374775" algn="l"/>
                <a:tab pos="1828800" algn="l"/>
              </a:tabLst>
            </a:pPr>
            <a:r>
              <a:rPr lang="pt-BR" altLang="en-US">
                <a:solidFill>
                  <a:srgbClr val="000000"/>
                </a:solidFill>
              </a:rPr>
              <a:t>O Guia do Assessor do Quadro Associativo de Clube inclui:</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Preparando-se para o seu mandato</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Responsabilidades</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Apoio e Orientação</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Satisfação dos associados</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Recrutamento de associados</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Prêmios e Reconhecimentos</a:t>
            </a:r>
          </a:p>
          <a:p>
            <a:pPr defTabSz="914400">
              <a:spcBef>
                <a:spcPct val="0"/>
              </a:spcBef>
              <a:buFontTx/>
              <a:buAutoNum type="arabicPeriod"/>
              <a:tabLst>
                <a:tab pos="460375" algn="l"/>
                <a:tab pos="914400" algn="l"/>
                <a:tab pos="1374775" algn="l"/>
                <a:tab pos="1828800" algn="l"/>
              </a:tabLst>
            </a:pPr>
            <a:r>
              <a:rPr lang="pt-BR" altLang="en-US">
                <a:solidFill>
                  <a:srgbClr val="000000"/>
                </a:solidFill>
              </a:rPr>
              <a:t>Calendário de planejamento</a:t>
            </a:r>
          </a:p>
          <a:p>
            <a:pPr defTabSz="914400">
              <a:lnSpc>
                <a:spcPct val="140000"/>
              </a:lnSpc>
              <a:spcBef>
                <a:spcPts val="60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ts val="600"/>
              </a:spcBef>
              <a:tabLst>
                <a:tab pos="460375" algn="l"/>
                <a:tab pos="914400" algn="l"/>
                <a:tab pos="1374775" algn="l"/>
                <a:tab pos="1828800" algn="l"/>
              </a:tabLst>
            </a:pPr>
            <a:r>
              <a:rPr lang="pt-BR" altLang="en-US">
                <a:solidFill>
                  <a:srgbClr val="000000"/>
                </a:solidFill>
                <a:cs typeface="ヒラギノ角ゴ Pro W3" charset="0"/>
              </a:rPr>
              <a:t>Simplesmente convide - </a:t>
            </a:r>
            <a:r>
              <a:rPr lang="pt-BR" altLang="en-US" b="1">
                <a:solidFill>
                  <a:srgbClr val="000000"/>
                </a:solidFill>
              </a:rPr>
              <a:t>Etapas para recrutar associados</a:t>
            </a:r>
          </a:p>
          <a:p>
            <a:pPr defTabSz="914400">
              <a:lnSpc>
                <a:spcPct val="140000"/>
              </a:lnSpc>
              <a:spcBef>
                <a:spcPct val="0"/>
              </a:spcBef>
              <a:buFontTx/>
              <a:buChar char="•"/>
              <a:tabLst>
                <a:tab pos="460375" algn="l"/>
                <a:tab pos="914400" algn="l"/>
                <a:tab pos="1374775" algn="l"/>
                <a:tab pos="1828800" algn="l"/>
              </a:tabLst>
            </a:pPr>
            <a:r>
              <a:rPr lang="pt-BR" altLang="en-US">
                <a:solidFill>
                  <a:srgbClr val="000000"/>
                </a:solidFill>
              </a:rPr>
              <a:t>Preparar o seu clube.</a:t>
            </a:r>
          </a:p>
          <a:p>
            <a:pPr defTabSz="914400">
              <a:lnSpc>
                <a:spcPct val="140000"/>
              </a:lnSpc>
              <a:spcBef>
                <a:spcPct val="0"/>
              </a:spcBef>
              <a:buFontTx/>
              <a:buChar char="•"/>
              <a:tabLst>
                <a:tab pos="460375" algn="l"/>
                <a:tab pos="914400" algn="l"/>
                <a:tab pos="1374775" algn="l"/>
                <a:tab pos="1828800" algn="l"/>
              </a:tabLst>
            </a:pPr>
            <a:r>
              <a:rPr lang="pt-BR" altLang="en-US">
                <a:solidFill>
                  <a:srgbClr val="000000"/>
                </a:solidFill>
              </a:rPr>
              <a:t>Criar o plano de crescimento do seu clube.</a:t>
            </a:r>
          </a:p>
          <a:p>
            <a:pPr defTabSz="914400">
              <a:lnSpc>
                <a:spcPct val="140000"/>
              </a:lnSpc>
              <a:spcBef>
                <a:spcPct val="0"/>
              </a:spcBef>
              <a:buFontTx/>
              <a:buChar char="•"/>
              <a:tabLst>
                <a:tab pos="460375" algn="l"/>
                <a:tab pos="914400" algn="l"/>
                <a:tab pos="1374775" algn="l"/>
                <a:tab pos="1828800" algn="l"/>
              </a:tabLst>
            </a:pPr>
            <a:r>
              <a:rPr lang="pt-BR" altLang="en-US">
                <a:solidFill>
                  <a:srgbClr val="000000"/>
                </a:solidFill>
              </a:rPr>
              <a:t>Implemente o plano de crescimento do seu clube.</a:t>
            </a:r>
          </a:p>
          <a:p>
            <a:pPr defTabSz="914400">
              <a:lnSpc>
                <a:spcPct val="140000"/>
              </a:lnSpc>
              <a:spcBef>
                <a:spcPct val="0"/>
              </a:spcBef>
              <a:buFontTx/>
              <a:buChar char="•"/>
              <a:tabLst>
                <a:tab pos="460375" algn="l"/>
                <a:tab pos="914400" algn="l"/>
                <a:tab pos="1374775" algn="l"/>
                <a:tab pos="1828800" algn="l"/>
              </a:tabLst>
            </a:pPr>
            <a:r>
              <a:rPr lang="pt-BR" altLang="en-US">
                <a:solidFill>
                  <a:srgbClr val="000000"/>
                </a:solidFill>
              </a:rPr>
              <a:t>Receber os novos associados.</a:t>
            </a:r>
          </a:p>
          <a:p>
            <a:pPr defTabSz="914400">
              <a:lnSpc>
                <a:spcPct val="140000"/>
              </a:lnSpc>
              <a:spcBef>
                <a:spcPct val="0"/>
              </a:spcBef>
              <a:buFontTx/>
              <a:buChar char="•"/>
              <a:tabLst>
                <a:tab pos="460375" algn="l"/>
                <a:tab pos="914400" algn="l"/>
                <a:tab pos="1374775" algn="l"/>
                <a:tab pos="1828800" algn="l"/>
              </a:tabLst>
            </a:pPr>
            <a:r>
              <a:rPr lang="pt-BR" altLang="en-US">
                <a:solidFill>
                  <a:srgbClr val="000000"/>
                </a:solidFill>
              </a:rPr>
              <a:t>Envolva seus novos associados.</a:t>
            </a:r>
          </a:p>
          <a:p>
            <a:pPr defTabSz="914400">
              <a:lnSpc>
                <a:spcPct val="140000"/>
              </a:lnSpc>
              <a:spcBef>
                <a:spcPts val="60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ts val="600"/>
              </a:spcBef>
              <a:tabLst>
                <a:tab pos="460375" algn="l"/>
                <a:tab pos="914400" algn="l"/>
                <a:tab pos="1374775" algn="l"/>
                <a:tab pos="1828800" algn="l"/>
              </a:tabLst>
            </a:pPr>
            <a:r>
              <a:rPr lang="pt-BR" altLang="en-US">
                <a:solidFill>
                  <a:srgbClr val="000000"/>
                </a:solidFill>
                <a:cs typeface="ヒラギノ角ゴ Pro W3" charset="0"/>
              </a:rPr>
              <a:t>Guia de Orientação de Novos Associados - </a:t>
            </a:r>
            <a:r>
              <a:rPr lang="pt-BR" altLang="en-US" b="1">
                <a:solidFill>
                  <a:srgbClr val="000000"/>
                </a:solidFill>
                <a:cs typeface="ヒラギノ角ゴ Pro W3" charset="0"/>
              </a:rPr>
              <a:t>A história; de um Leão a um orgulho global.</a:t>
            </a:r>
          </a:p>
          <a:p>
            <a:pPr defTabSz="914400">
              <a:lnSpc>
                <a:spcPct val="140000"/>
              </a:lnSpc>
              <a:spcBef>
                <a:spcPts val="600"/>
              </a:spcBef>
              <a:buFont typeface="Segoe UI Light" panose="020B0502040204020203" pitchFamily="34" charset="0"/>
              <a:buNone/>
              <a:tabLst>
                <a:tab pos="460375" algn="l"/>
                <a:tab pos="914400" algn="l"/>
                <a:tab pos="1374775" algn="l"/>
                <a:tab pos="1828800" algn="l"/>
              </a:tabLst>
            </a:pPr>
            <a:r>
              <a:rPr lang="pt-BR" altLang="en-US">
                <a:solidFill>
                  <a:srgbClr val="000000"/>
                </a:solidFill>
              </a:rPr>
              <a:t>Apresente os novos associados ao seu clube, distrito e presença global do Lions.</a:t>
            </a:r>
          </a:p>
          <a:p>
            <a:pPr defTabSz="914400">
              <a:lnSpc>
                <a:spcPct val="14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4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107524" name="Date Placeholder 3">
            <a:extLst>
              <a:ext uri="{FF2B5EF4-FFF2-40B4-BE49-F238E27FC236}">
                <a16:creationId xmlns:a16="http://schemas.microsoft.com/office/drawing/2014/main" id="{4806C9AD-E41B-71F0-D341-BD25646A2CE4}"/>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3E2B1876-6905-4D5B-92C4-03C381B3506E}"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07525" name="Slide Number Placeholder 4">
            <a:extLst>
              <a:ext uri="{FF2B5EF4-FFF2-40B4-BE49-F238E27FC236}">
                <a16:creationId xmlns:a16="http://schemas.microsoft.com/office/drawing/2014/main" id="{2A1A61CC-A9FC-0A3B-30A7-018CD9310105}"/>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38FFBE77-7353-4BC6-88DB-4E6C8C9F6A5F}" type="slidenum">
              <a:rPr lang="en-US" altLang="en-US" sz="1300" smtClean="0">
                <a:solidFill>
                  <a:srgbClr val="000000"/>
                </a:solidFill>
                <a:cs typeface="ヒラギノ角ゴ Pro W3" charset="0"/>
              </a:rPr>
              <a:pPr>
                <a:spcBef>
                  <a:spcPct val="0"/>
                </a:spcBef>
                <a:buSzTx/>
              </a:pPr>
              <a:t>36</a:t>
            </a:fld>
            <a:endParaRPr lang="en-US" altLang="en-US" sz="1300">
              <a:solidFill>
                <a:srgbClr val="000000"/>
              </a:solidFill>
              <a:cs typeface="ヒラギノ角ゴ Pro W3"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9D02748E-12CE-0A5F-4A9C-9D8B81F45DFD}"/>
              </a:ext>
            </a:extLst>
          </p:cNvPr>
          <p:cNvSpPr>
            <a:spLocks noGrp="1" noRot="1" noChangeAspect="1" noChangeArrowheads="1" noTextEdit="1"/>
          </p:cNvSpPr>
          <p:nvPr>
            <p:ph type="sldImg"/>
          </p:nvPr>
        </p:nvSpPr>
        <p:spPr>
          <a:xfrm>
            <a:off x="766763" y="685800"/>
            <a:ext cx="5486400" cy="3087688"/>
          </a:xfrm>
          <a:ln cap="flat">
            <a:headEnd type="none" w="med" len="med"/>
            <a:tailEnd type="none" w="med" len="med"/>
          </a:ln>
        </p:spPr>
      </p:sp>
      <p:sp>
        <p:nvSpPr>
          <p:cNvPr id="109571" name="Notes Placeholder 2">
            <a:extLst>
              <a:ext uri="{FF2B5EF4-FFF2-40B4-BE49-F238E27FC236}">
                <a16:creationId xmlns:a16="http://schemas.microsoft.com/office/drawing/2014/main" id="{C5DE127D-39C7-9051-F251-1D803864DEAE}"/>
              </a:ext>
            </a:extLst>
          </p:cNvPr>
          <p:cNvSpPr>
            <a:spLocks noGrp="1" noChangeArrowheads="1"/>
          </p:cNvSpPr>
          <p:nvPr>
            <p:ph type="body" idx="3"/>
          </p:nvPr>
        </p:nvSpPr>
        <p:spPr bwMode="auto">
          <a:xfrm>
            <a:off x="762000"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b="1">
                <a:solidFill>
                  <a:srgbClr val="000000"/>
                </a:solidFill>
                <a:cs typeface="ヒラギノ角ゴ Pro W3" charset="0"/>
              </a:rPr>
              <a:t>Sua terceira reunião – Foco na liderança!</a:t>
            </a:r>
          </a:p>
          <a:p>
            <a:pPr defTabSz="914400">
              <a:lnSpc>
                <a:spcPct val="150000"/>
              </a:lnSpc>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Concentre seu programa de reuniões na liderança!</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Convide os membros do Comitê Consultivo do Governador de Distrito de seus vários clubes</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mas o vice-presidente do clube é o foco de atenção enquanto o clube planeja sua sucessão anual de liderança.</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Envolva-se com o Coordenador de Liderança da Equipe Global de de Ação Global do Distrito.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p:txBody>
      </p:sp>
      <p:sp>
        <p:nvSpPr>
          <p:cNvPr id="109572" name="Date Placeholder 3">
            <a:extLst>
              <a:ext uri="{FF2B5EF4-FFF2-40B4-BE49-F238E27FC236}">
                <a16:creationId xmlns:a16="http://schemas.microsoft.com/office/drawing/2014/main" id="{EC927CFF-568F-C062-FE34-635921DA01F4}"/>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DC95DEE9-725F-411A-B2CE-E012DF4E2E61}"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09573" name="Slide Number Placeholder 4">
            <a:extLst>
              <a:ext uri="{FF2B5EF4-FFF2-40B4-BE49-F238E27FC236}">
                <a16:creationId xmlns:a16="http://schemas.microsoft.com/office/drawing/2014/main" id="{9DCEDC80-82A9-7C87-252D-9891952E07F8}"/>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F3AF9FC6-D851-4530-80B6-3240E4211498}" type="slidenum">
              <a:rPr lang="en-US" altLang="en-US" sz="1300" smtClean="0">
                <a:solidFill>
                  <a:srgbClr val="000000"/>
                </a:solidFill>
                <a:cs typeface="ヒラギノ角ゴ Pro W3" charset="0"/>
              </a:rPr>
              <a:pPr>
                <a:spcBef>
                  <a:spcPct val="0"/>
                </a:spcBef>
                <a:buSzTx/>
              </a:pPr>
              <a:t>37</a:t>
            </a:fld>
            <a:endParaRPr lang="en-US" altLang="en-US" sz="1300">
              <a:solidFill>
                <a:srgbClr val="000000"/>
              </a:solidFill>
              <a:cs typeface="ヒラギノ角ゴ Pro W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1BA1F908-91A3-0AF3-4618-3472198EBB05}"/>
              </a:ext>
            </a:extLst>
          </p:cNvPr>
          <p:cNvSpPr>
            <a:spLocks noGrp="1" noRot="1" noChangeAspect="1" noChangeArrowheads="1" noTextEdit="1"/>
          </p:cNvSpPr>
          <p:nvPr>
            <p:ph type="sldImg"/>
          </p:nvPr>
        </p:nvSpPr>
        <p:spPr>
          <a:ln cap="flat">
            <a:headEnd type="none" w="med" len="med"/>
            <a:tailEnd type="none" w="med" len="med"/>
          </a:ln>
        </p:spPr>
      </p:sp>
      <p:sp>
        <p:nvSpPr>
          <p:cNvPr id="111619" name="Notes Placeholder 2">
            <a:extLst>
              <a:ext uri="{FF2B5EF4-FFF2-40B4-BE49-F238E27FC236}">
                <a16:creationId xmlns:a16="http://schemas.microsoft.com/office/drawing/2014/main" id="{FDF0B145-90CA-1418-D070-A5385B4128A2}"/>
              </a:ext>
            </a:extLst>
          </p:cNvPr>
          <p:cNvSpPr>
            <a:spLocks noGrp="1" noChangeArrowheads="1"/>
          </p:cNvSpPr>
          <p:nvPr>
            <p:ph type="body" idx="3"/>
          </p:nvPr>
        </p:nvSpPr>
        <p:spPr bwMode="auto">
          <a:xfrm>
            <a:off x="701675" y="4013200"/>
            <a:ext cx="5607050" cy="467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Envolva o Coordenador da Equipe Global de Liderança para:</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a:solidFill>
                  <a:srgbClr val="000000"/>
                </a:solidFill>
                <a:cs typeface="ヒラギノ角ゴ Pro W3" charset="0"/>
              </a:rPr>
              <a:t>	Cultivar os futuros líderes do clube.</a:t>
            </a:r>
          </a:p>
          <a:p>
            <a:pPr defTabSz="914400">
              <a:lnSpc>
                <a:spcPct val="150000"/>
              </a:lnSpc>
              <a:spcBef>
                <a:spcPct val="0"/>
              </a:spcBef>
              <a:buSzPct val="125000"/>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a:solidFill>
                  <a:srgbClr val="000000"/>
                </a:solidFill>
                <a:cs typeface="ヒラギノ角ゴ Pro W3" charset="0"/>
              </a:rPr>
              <a:t>	Promover o desenvolvimento e outras oportunidades de liderança.</a:t>
            </a:r>
          </a:p>
          <a:p>
            <a:pPr defTabSz="914400">
              <a:lnSpc>
                <a:spcPct val="150000"/>
              </a:lnSpc>
              <a:spcBef>
                <a:spcPct val="0"/>
              </a:spcBef>
              <a:buSzPct val="125000"/>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a:solidFill>
                  <a:srgbClr val="000000"/>
                </a:solidFill>
                <a:cs typeface="ヒラギノ角ゴ Pro W3" charset="0"/>
              </a:rPr>
              <a:t>	Incentivar os novos líderes de clube a se envolverem plenamente nas responsabilidades.</a:t>
            </a:r>
          </a:p>
          <a:p>
            <a:pPr defTabSz="914400">
              <a:lnSpc>
                <a:spcPct val="150000"/>
              </a:lnSpc>
              <a:spcBef>
                <a:spcPct val="0"/>
              </a:spcBef>
              <a:buSzPct val="125000"/>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SzPct val="125000"/>
              <a:tabLst>
                <a:tab pos="460375" algn="l"/>
                <a:tab pos="914400" algn="l"/>
                <a:tab pos="1374775" algn="l"/>
                <a:tab pos="1828800" algn="l"/>
              </a:tabLst>
            </a:pPr>
            <a:r>
              <a:rPr lang="pt-BR" altLang="en-US">
                <a:solidFill>
                  <a:srgbClr val="000000"/>
                </a:solidFill>
                <a:cs typeface="ヒラギノ角ゴ Pro W3" charset="0"/>
              </a:rPr>
              <a:t>	Participar de eventos de treinamento de dirigentes de clube.</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p:txBody>
      </p:sp>
      <p:sp>
        <p:nvSpPr>
          <p:cNvPr id="111620" name="Date Placeholder 3">
            <a:extLst>
              <a:ext uri="{FF2B5EF4-FFF2-40B4-BE49-F238E27FC236}">
                <a16:creationId xmlns:a16="http://schemas.microsoft.com/office/drawing/2014/main" id="{394C3BF3-1E7F-7C39-3C97-E86448A20C56}"/>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662AF719-FE2B-489E-B3D0-651505FFF481}"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11621" name="Slide Number Placeholder 4">
            <a:extLst>
              <a:ext uri="{FF2B5EF4-FFF2-40B4-BE49-F238E27FC236}">
                <a16:creationId xmlns:a16="http://schemas.microsoft.com/office/drawing/2014/main" id="{F814664A-CE01-A6D1-D8DB-BA9A1949FC2C}"/>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C31C5340-8D9B-4C3A-B4CB-F01C5A2314F8}" type="slidenum">
              <a:rPr lang="en-US" altLang="en-US" sz="1300" smtClean="0">
                <a:solidFill>
                  <a:srgbClr val="000000"/>
                </a:solidFill>
                <a:cs typeface="ヒラギノ角ゴ Pro W3" charset="0"/>
              </a:rPr>
              <a:pPr>
                <a:spcBef>
                  <a:spcPct val="0"/>
                </a:spcBef>
                <a:buSzTx/>
              </a:pPr>
              <a:t>38</a:t>
            </a:fld>
            <a:endParaRPr lang="en-US" altLang="en-US" sz="1300">
              <a:solidFill>
                <a:srgbClr val="000000"/>
              </a:solidFill>
              <a:cs typeface="ヒラギノ角ゴ Pro W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782166A8-A50C-296A-6258-0FE4DF377FF2}"/>
              </a:ext>
            </a:extLst>
          </p:cNvPr>
          <p:cNvSpPr>
            <a:spLocks noGrp="1" noRot="1" noChangeAspect="1" noChangeArrowheads="1" noTextEdit="1"/>
          </p:cNvSpPr>
          <p:nvPr>
            <p:ph type="sldImg"/>
          </p:nvPr>
        </p:nvSpPr>
        <p:spPr>
          <a:ln cap="flat">
            <a:headEnd type="none" w="med" len="med"/>
            <a:tailEnd type="none" w="med" len="med"/>
          </a:ln>
        </p:spPr>
      </p:sp>
      <p:sp>
        <p:nvSpPr>
          <p:cNvPr id="113667" name="Notes Placeholder 2">
            <a:extLst>
              <a:ext uri="{FF2B5EF4-FFF2-40B4-BE49-F238E27FC236}">
                <a16:creationId xmlns:a16="http://schemas.microsoft.com/office/drawing/2014/main" id="{2020DD1C-D5DC-46DE-EBE6-F6DD2710C676}"/>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Os e-books para dirigentes de clube oferecem um passo a passo para administrar e liderar durante todo o ano Leonístico.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Escrito especificamente para cada cargo de dirigente de clube,  orienta o dirigente ao longo do ano Leonístico cronologicamente.</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Inclui hiperlinks para todos os recursos e ferramentas pertinentes disponíveis on-line – a maneira RÁPIDA de acessar os recursos do clube, em conjunto com as páginas iniciais dos dirigentes do clube.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Digite o título de dirigente na busca do site para encontrar a página específica de cada dirigente de clube.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Cada webpage oferece hiperlinks rápidos para ferramentas e recursos necessários para preencher cada posição. </a:t>
            </a:r>
          </a:p>
        </p:txBody>
      </p:sp>
      <p:sp>
        <p:nvSpPr>
          <p:cNvPr id="113668" name="Date Placeholder 3">
            <a:extLst>
              <a:ext uri="{FF2B5EF4-FFF2-40B4-BE49-F238E27FC236}">
                <a16:creationId xmlns:a16="http://schemas.microsoft.com/office/drawing/2014/main" id="{F3352923-A7EF-E13F-B1C1-31DA86703F5B}"/>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00AF169E-6F1A-41A5-85A2-56D93E5C1ADF}"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13669" name="Slide Number Placeholder 4">
            <a:extLst>
              <a:ext uri="{FF2B5EF4-FFF2-40B4-BE49-F238E27FC236}">
                <a16:creationId xmlns:a16="http://schemas.microsoft.com/office/drawing/2014/main" id="{15E762FE-C9B1-D80E-7D1B-732DC4EC123E}"/>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19DE2E90-D375-4C75-B57D-CAEB3A9D697F}" type="slidenum">
              <a:rPr lang="en-US" altLang="en-US" sz="1300" smtClean="0">
                <a:solidFill>
                  <a:srgbClr val="000000"/>
                </a:solidFill>
                <a:cs typeface="ヒラギノ角ゴ Pro W3" charset="0"/>
              </a:rPr>
              <a:pPr>
                <a:spcBef>
                  <a:spcPct val="0"/>
                </a:spcBef>
                <a:buSzTx/>
              </a:pPr>
              <a:t>39</a:t>
            </a:fld>
            <a:endParaRPr lang="en-US" altLang="en-US" sz="1300">
              <a:solidFill>
                <a:srgbClr val="000000"/>
              </a:solidFill>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202F7860-427C-E06A-E828-A03A875B1BB1}"/>
              </a:ext>
            </a:extLst>
          </p:cNvPr>
          <p:cNvSpPr>
            <a:spLocks noGrp="1" noRot="1" noChangeAspect="1" noChangeArrowheads="1" noTextEdit="1"/>
          </p:cNvSpPr>
          <p:nvPr>
            <p:ph type="sldImg"/>
          </p:nvPr>
        </p:nvSpPr>
        <p:spPr>
          <a:xfrm>
            <a:off x="701675" y="685800"/>
            <a:ext cx="5486400" cy="3086100"/>
          </a:xfrm>
          <a:ln cap="flat">
            <a:headEnd type="none" w="med" len="med"/>
            <a:tailEnd type="none" w="med" len="med"/>
          </a:ln>
        </p:spPr>
      </p:sp>
      <p:sp>
        <p:nvSpPr>
          <p:cNvPr id="41987" name="Notes Placeholder 2">
            <a:extLst>
              <a:ext uri="{FF2B5EF4-FFF2-40B4-BE49-F238E27FC236}">
                <a16:creationId xmlns:a16="http://schemas.microsoft.com/office/drawing/2014/main" id="{1A175E8A-C47C-3E39-ABF7-75281F0A9F60}"/>
              </a:ext>
            </a:extLst>
          </p:cNvPr>
          <p:cNvSpPr>
            <a:spLocks noGrp="1" noChangeArrowheads="1"/>
          </p:cNvSpPr>
          <p:nvPr>
            <p:ph type="body" idx="3"/>
          </p:nvPr>
        </p:nvSpPr>
        <p:spPr bwMode="auto">
          <a:xfrm>
            <a:off x="701675" y="39925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marL="0" lvl="1" indent="-457200" defTabSz="422275">
              <a:lnSpc>
                <a:spcPct val="150000"/>
              </a:lnSpc>
              <a:spcBef>
                <a:spcPct val="0"/>
              </a:spcBef>
            </a:pPr>
            <a:r>
              <a:rPr lang="pt-BR" altLang="en-US">
                <a:solidFill>
                  <a:srgbClr val="000000"/>
                </a:solidFill>
              </a:rPr>
              <a:t>Como presidente de divisão, você desempenha um papel importante no distrito para apoiar o sucesso dos clubes em sua divisão.</a:t>
            </a:r>
          </a:p>
          <a:p>
            <a:pPr marL="0" lvl="1" indent="-457200" defTabSz="422275">
              <a:lnSpc>
                <a:spcPct val="150000"/>
              </a:lnSpc>
              <a:spcBef>
                <a:spcPct val="0"/>
              </a:spcBef>
            </a:pPr>
            <a:r>
              <a:rPr lang="pt-BR" altLang="en-US">
                <a:solidFill>
                  <a:srgbClr val="000000"/>
                </a:solidFill>
              </a:rPr>
              <a:t> </a:t>
            </a:r>
          </a:p>
          <a:p>
            <a:pPr marL="0" lvl="1" indent="-457200" defTabSz="422275">
              <a:lnSpc>
                <a:spcPct val="150000"/>
              </a:lnSpc>
              <a:spcBef>
                <a:spcPct val="0"/>
              </a:spcBef>
            </a:pPr>
            <a:r>
              <a:rPr lang="pt-BR" altLang="en-US">
                <a:solidFill>
                  <a:srgbClr val="000000"/>
                </a:solidFill>
              </a:rPr>
              <a:t>Como o elo de uma corrente, o presidente de divisão é a conexão... entre os clubes... e o distrito. *</a:t>
            </a:r>
            <a:r>
              <a:rPr lang="pt-BR" altLang="en-US" b="1">
                <a:solidFill>
                  <a:srgbClr val="000000"/>
                </a:solidFill>
              </a:rPr>
              <a:t>Portanto, você deve fazer tudo o que puder para fortalecer a conexão! Comunicar, comunicar, comunicar!</a:t>
            </a:r>
          </a:p>
          <a:p>
            <a:pPr marL="0" lvl="1" indent="-457200" defTabSz="422275">
              <a:lnSpc>
                <a:spcPct val="150000"/>
              </a:lnSpc>
              <a:spcBef>
                <a:spcPct val="0"/>
              </a:spcBef>
            </a:pPr>
            <a:endParaRPr lang="en-US" altLang="en-US" b="1">
              <a:solidFill>
                <a:srgbClr val="000000"/>
              </a:solidFill>
            </a:endParaRPr>
          </a:p>
          <a:p>
            <a:pPr marL="0" lvl="1" indent="-457200" defTabSz="422275">
              <a:lnSpc>
                <a:spcPct val="150000"/>
              </a:lnSpc>
              <a:spcBef>
                <a:spcPct val="0"/>
              </a:spcBef>
            </a:pPr>
            <a:r>
              <a:rPr lang="pt-BR" altLang="en-US" sz="1800">
                <a:solidFill>
                  <a:srgbClr val="000000"/>
                </a:solidFill>
                <a:cs typeface="Calibri" panose="020F0502020204030204" pitchFamily="34" charset="0"/>
              </a:rPr>
              <a:t>“Isso também se aplica a presidentes divisões e regiões provisórias!”</a:t>
            </a:r>
          </a:p>
          <a:p>
            <a:pPr marL="0" lvl="1" indent="-457200" defTabSz="422275">
              <a:lnSpc>
                <a:spcPct val="150000"/>
              </a:lnSpc>
              <a:spcBef>
                <a:spcPct val="0"/>
              </a:spcBef>
            </a:pPr>
            <a:endParaRPr lang="en-US" altLang="en-US" sz="1800" b="1">
              <a:solidFill>
                <a:srgbClr val="000000"/>
              </a:solidFill>
            </a:endParaRPr>
          </a:p>
          <a:p>
            <a:pPr marL="0" lvl="1" indent="-457200" defTabSz="422275">
              <a:lnSpc>
                <a:spcPct val="150000"/>
              </a:lnSpc>
              <a:spcBef>
                <a:spcPct val="0"/>
              </a:spcBef>
            </a:pPr>
            <a:r>
              <a:rPr lang="pt-BR" altLang="en-US" sz="1800" b="1">
                <a:solidFill>
                  <a:srgbClr val="000000"/>
                </a:solidFill>
              </a:rPr>
              <a:t>Falar sobre porque eles foram selecionados, o que eles oferecem... etc.</a:t>
            </a:r>
          </a:p>
        </p:txBody>
      </p:sp>
      <p:sp>
        <p:nvSpPr>
          <p:cNvPr id="41988" name="Date Placeholder 3">
            <a:extLst>
              <a:ext uri="{FF2B5EF4-FFF2-40B4-BE49-F238E27FC236}">
                <a16:creationId xmlns:a16="http://schemas.microsoft.com/office/drawing/2014/main" id="{80B87153-BB81-B11F-7815-553E0E17664F}"/>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6A9658DE-93E6-4858-809F-7ABBEA343F0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41989" name="Slide Number Placeholder 4">
            <a:extLst>
              <a:ext uri="{FF2B5EF4-FFF2-40B4-BE49-F238E27FC236}">
                <a16:creationId xmlns:a16="http://schemas.microsoft.com/office/drawing/2014/main" id="{E59A5B1A-1EC1-862D-7D5F-60424FC21A4B}"/>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64C848D2-0229-45AB-8BAE-7F56C57387A8}" type="slidenum">
              <a:rPr lang="en-US" altLang="en-US" sz="1300" smtClean="0">
                <a:solidFill>
                  <a:srgbClr val="000000"/>
                </a:solidFill>
                <a:cs typeface="ヒラギノ角ゴ Pro W3" charset="0"/>
              </a:rPr>
              <a:pPr>
                <a:spcBef>
                  <a:spcPct val="0"/>
                </a:spcBef>
                <a:buSzTx/>
              </a:pPr>
              <a:t>4</a:t>
            </a:fld>
            <a:endParaRPr lang="en-US" altLang="en-US" sz="1300">
              <a:solidFill>
                <a:srgbClr val="000000"/>
              </a:solidFill>
              <a:cs typeface="ヒラギノ角ゴ Pro W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0D298034-F783-08A2-8D75-55C9CE5AD5CD}"/>
              </a:ext>
            </a:extLst>
          </p:cNvPr>
          <p:cNvSpPr>
            <a:spLocks noGrp="1" noRot="1" noChangeAspect="1" noChangeArrowheads="1" noTextEdit="1"/>
          </p:cNvSpPr>
          <p:nvPr>
            <p:ph type="sldImg"/>
          </p:nvPr>
        </p:nvSpPr>
        <p:spPr>
          <a:xfrm>
            <a:off x="762000" y="685800"/>
            <a:ext cx="5486400" cy="3087688"/>
          </a:xfrm>
          <a:ln cap="flat">
            <a:headEnd type="none" w="med" len="med"/>
            <a:tailEnd type="none" w="med" len="med"/>
          </a:ln>
        </p:spPr>
      </p:sp>
      <p:sp>
        <p:nvSpPr>
          <p:cNvPr id="115715" name="Notes Placeholder 2">
            <a:extLst>
              <a:ext uri="{FF2B5EF4-FFF2-40B4-BE49-F238E27FC236}">
                <a16:creationId xmlns:a16="http://schemas.microsoft.com/office/drawing/2014/main" id="{2104F1E3-A49F-A021-CFAB-930D90B5B040}"/>
              </a:ext>
            </a:extLst>
          </p:cNvPr>
          <p:cNvSpPr>
            <a:spLocks noGrp="1" noChangeArrowheads="1"/>
          </p:cNvSpPr>
          <p:nvPr>
            <p:ph type="body" idx="3"/>
          </p:nvPr>
        </p:nvSpPr>
        <p:spPr bwMode="auto">
          <a:xfrm>
            <a:off x="762000" y="399415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30000"/>
              </a:lnSpc>
              <a:spcBef>
                <a:spcPct val="0"/>
              </a:spcBef>
              <a:tabLst>
                <a:tab pos="460375" algn="l"/>
                <a:tab pos="914400" algn="l"/>
                <a:tab pos="1374775" algn="l"/>
                <a:tab pos="1828800" algn="l"/>
              </a:tabLst>
            </a:pPr>
            <a:r>
              <a:rPr lang="pt-BR" altLang="en-US" sz="1600">
                <a:solidFill>
                  <a:srgbClr val="1F497D"/>
                </a:solidFill>
                <a:cs typeface="ヒラギノ角ゴ Pro W3" charset="0"/>
              </a:rPr>
              <a:t>Iniciativa para a Qualidade do Clube – Esse recurso ajuda o clube a explorar como podem melhorar continuamente e é simples o suficiente para ser usado como uma ferramenta de planejamento anual.  Ele incentiva a participação de todos os associados.</a:t>
            </a:r>
          </a:p>
          <a:p>
            <a:pPr lvl="1" indent="-457200" defTabSz="914400">
              <a:spcBef>
                <a:spcPct val="0"/>
              </a:spcBef>
              <a:buSzPct val="125000"/>
              <a:tabLst>
                <a:tab pos="460375" algn="l"/>
                <a:tab pos="914400" algn="l"/>
                <a:tab pos="1374775" algn="l"/>
                <a:tab pos="1828800" algn="l"/>
              </a:tabLst>
            </a:pPr>
            <a:endParaRPr lang="en-US" altLang="en-US" sz="1600">
              <a:solidFill>
                <a:srgbClr val="000000"/>
              </a:solidFill>
            </a:endParaRPr>
          </a:p>
          <a:p>
            <a:pPr defTabSz="914400" eaLnBrk="1" hangingPunct="1">
              <a:lnSpc>
                <a:spcPct val="80000"/>
              </a:lnSpc>
              <a:spcBef>
                <a:spcPct val="0"/>
              </a:spcBef>
              <a:tabLst>
                <a:tab pos="460375" algn="l"/>
                <a:tab pos="914400" algn="l"/>
                <a:tab pos="1374775" algn="l"/>
                <a:tab pos="1828800" algn="l"/>
              </a:tabLst>
            </a:pPr>
            <a:r>
              <a:rPr lang="pt-BR" altLang="en-US" sz="1600">
                <a:solidFill>
                  <a:srgbClr val="1F497D"/>
                </a:solidFill>
                <a:cs typeface="ヒラギノ角ゴ Pro W3" charset="0"/>
              </a:rPr>
              <a:t>Planejar o Sucesso do seu Clube - Fornece processo passo a passo de análise SWOT, metas SMART e Planos de Ação para Criar uma Equipe, Criar uma Visão, Criar um Plano e Criar Sucesso.</a:t>
            </a:r>
          </a:p>
          <a:p>
            <a:pPr defTabSz="914400">
              <a:spcBef>
                <a:spcPct val="0"/>
              </a:spcBef>
              <a:tabLst>
                <a:tab pos="460375" algn="l"/>
                <a:tab pos="914400" algn="l"/>
                <a:tab pos="1374775" algn="l"/>
                <a:tab pos="1828800" algn="l"/>
              </a:tabLst>
            </a:pPr>
            <a:endParaRPr lang="en-US" altLang="en-US" sz="1600">
              <a:solidFill>
                <a:srgbClr val="000000"/>
              </a:solidFill>
            </a:endParaRPr>
          </a:p>
          <a:p>
            <a:pPr defTabSz="914400">
              <a:lnSpc>
                <a:spcPct val="130000"/>
              </a:lnSpc>
              <a:spcBef>
                <a:spcPct val="0"/>
              </a:spcBef>
              <a:tabLst>
                <a:tab pos="460375" algn="l"/>
                <a:tab pos="914400" algn="l"/>
                <a:tab pos="1374775" algn="l"/>
                <a:tab pos="1828800" algn="l"/>
              </a:tabLst>
            </a:pPr>
            <a:r>
              <a:rPr lang="pt-BR" altLang="en-US" sz="1600">
                <a:solidFill>
                  <a:srgbClr val="1F497D"/>
                </a:solidFill>
                <a:cs typeface="ヒラギノ角ゴ Pro W3" charset="0"/>
              </a:rPr>
              <a:t>O seu clube, a sua maneira  – Este guia fornece um processo passo a passo para ajudar seu clube a personalizar e realizar reuniões bem planejadas, implementadas e divertidas; e aumentar o companheirismo e a satisfação dos membros.</a:t>
            </a:r>
          </a:p>
          <a:p>
            <a:pPr defTabSz="914400">
              <a:spcBef>
                <a:spcPct val="0"/>
              </a:spcBef>
              <a:tabLst>
                <a:tab pos="460375" algn="l"/>
                <a:tab pos="914400" algn="l"/>
                <a:tab pos="1374775" algn="l"/>
                <a:tab pos="1828800" algn="l"/>
              </a:tabLst>
            </a:pPr>
            <a:endParaRPr lang="en-US" altLang="en-US" sz="400">
              <a:solidFill>
                <a:srgbClr val="000000"/>
              </a:solidFill>
              <a:cs typeface="ヒラギノ角ゴ Pro W3" charset="0"/>
            </a:endParaRPr>
          </a:p>
        </p:txBody>
      </p:sp>
      <p:sp>
        <p:nvSpPr>
          <p:cNvPr id="115716" name="Date Placeholder 3">
            <a:extLst>
              <a:ext uri="{FF2B5EF4-FFF2-40B4-BE49-F238E27FC236}">
                <a16:creationId xmlns:a16="http://schemas.microsoft.com/office/drawing/2014/main" id="{0782809E-6794-69F4-19E9-C5D6B44DEBC5}"/>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5D37EDDA-23BE-4F46-9B1B-852455CCA669}"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15717" name="Slide Number Placeholder 4">
            <a:extLst>
              <a:ext uri="{FF2B5EF4-FFF2-40B4-BE49-F238E27FC236}">
                <a16:creationId xmlns:a16="http://schemas.microsoft.com/office/drawing/2014/main" id="{2A8A4655-D217-70FD-88E5-6C0E161862BB}"/>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F85C7F2E-CBCF-4D7F-9C17-7428B06D3C05}" type="slidenum">
              <a:rPr lang="en-US" altLang="en-US" sz="1300" smtClean="0">
                <a:solidFill>
                  <a:srgbClr val="000000"/>
                </a:solidFill>
                <a:cs typeface="ヒラギノ角ゴ Pro W3" charset="0"/>
              </a:rPr>
              <a:pPr>
                <a:spcBef>
                  <a:spcPct val="0"/>
                </a:spcBef>
                <a:buSzTx/>
              </a:pPr>
              <a:t>40</a:t>
            </a:fld>
            <a:endParaRPr lang="en-US" altLang="en-US" sz="1300">
              <a:solidFill>
                <a:srgbClr val="000000"/>
              </a:solidFill>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867949E9-35D9-07E8-43A0-4FCAF736DDA1}"/>
              </a:ext>
            </a:extLst>
          </p:cNvPr>
          <p:cNvSpPr>
            <a:spLocks noGrp="1" noRot="1" noChangeAspect="1" noChangeArrowheads="1" noTextEdit="1"/>
          </p:cNvSpPr>
          <p:nvPr>
            <p:ph type="sldImg"/>
          </p:nvPr>
        </p:nvSpPr>
        <p:spPr>
          <a:ln cap="flat">
            <a:headEnd type="none" w="med" len="med"/>
            <a:tailEnd type="none" w="med" len="med"/>
          </a:ln>
        </p:spPr>
      </p:sp>
      <p:sp>
        <p:nvSpPr>
          <p:cNvPr id="117763" name="Notes Placeholder 2">
            <a:extLst>
              <a:ext uri="{FF2B5EF4-FFF2-40B4-BE49-F238E27FC236}">
                <a16:creationId xmlns:a16="http://schemas.microsoft.com/office/drawing/2014/main" id="{94C1ADE8-9E08-E101-89A2-CF780D187EBF}"/>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marL="0" lvl="1" indent="-457200" defTabSz="422275">
              <a:lnSpc>
                <a:spcPct val="200000"/>
              </a:lnSpc>
              <a:spcBef>
                <a:spcPct val="0"/>
              </a:spcBef>
              <a:tabLst>
                <a:tab pos="460375" algn="l"/>
                <a:tab pos="914400" algn="l"/>
                <a:tab pos="1374775" algn="l"/>
                <a:tab pos="1828800" algn="l"/>
              </a:tabLst>
            </a:pPr>
            <a:r>
              <a:rPr lang="pt-BR" altLang="en-US">
                <a:solidFill>
                  <a:srgbClr val="000000"/>
                </a:solidFill>
              </a:rPr>
              <a:t>Você, como presidente de divisão, fornece recursos distritais aos clubes para apoiar clubes saudáveis em áreas-chave, como:</a:t>
            </a:r>
          </a:p>
          <a:p>
            <a:pPr marL="0" lvl="1" indent="-457200" defTabSz="422275">
              <a:lnSpc>
                <a:spcPct val="200000"/>
              </a:lnSpc>
              <a:spcBef>
                <a:spcPct val="0"/>
              </a:spcBef>
              <a:tabLst>
                <a:tab pos="460375" algn="l"/>
                <a:tab pos="914400" algn="l"/>
                <a:tab pos="1374775" algn="l"/>
                <a:tab pos="1828800" algn="l"/>
              </a:tabLst>
            </a:pPr>
            <a:r>
              <a:rPr lang="pt-BR" altLang="en-US" b="1">
                <a:solidFill>
                  <a:srgbClr val="000000"/>
                </a:solidFill>
              </a:rPr>
              <a:t>Serviço</a:t>
            </a:r>
            <a:r>
              <a:rPr lang="pt-BR" altLang="en-US">
                <a:solidFill>
                  <a:srgbClr val="000000"/>
                </a:solidFill>
              </a:rPr>
              <a:t> – para manter os clubes focados em serviços relevantes para as necessidades das suas comunidades</a:t>
            </a:r>
          </a:p>
          <a:p>
            <a:pPr defTabSz="422275">
              <a:lnSpc>
                <a:spcPct val="200000"/>
              </a:lnSpc>
              <a:spcBef>
                <a:spcPct val="0"/>
              </a:spcBef>
              <a:tabLst>
                <a:tab pos="460375" algn="l"/>
                <a:tab pos="914400" algn="l"/>
                <a:tab pos="1374775" algn="l"/>
                <a:tab pos="1828800" algn="l"/>
              </a:tabLst>
            </a:pPr>
            <a:r>
              <a:rPr lang="pt-BR" altLang="en-US" b="1">
                <a:solidFill>
                  <a:srgbClr val="000000"/>
                </a:solidFill>
                <a:cs typeface="ヒラギノ角ゴ Pro W3" charset="0"/>
              </a:rPr>
              <a:t>Aumento do quadro associativo </a:t>
            </a:r>
            <a:r>
              <a:rPr lang="pt-BR" altLang="en-US">
                <a:solidFill>
                  <a:srgbClr val="000000"/>
                </a:solidFill>
                <a:cs typeface="ヒラギノ角ゴ Pro W3" charset="0"/>
              </a:rPr>
              <a:t>– um presidente de divisão pode ser a primeira linha de comunicação para os clubes que buscam maneiras de encontrar novos associados e manter os associados atuais engajados.</a:t>
            </a:r>
          </a:p>
          <a:p>
            <a:pPr defTabSz="422275">
              <a:lnSpc>
                <a:spcPct val="200000"/>
              </a:lnSpc>
              <a:spcBef>
                <a:spcPct val="0"/>
              </a:spcBef>
              <a:tabLst>
                <a:tab pos="460375" algn="l"/>
                <a:tab pos="914400" algn="l"/>
                <a:tab pos="1374775" algn="l"/>
                <a:tab pos="1828800" algn="l"/>
              </a:tabLst>
            </a:pPr>
            <a:r>
              <a:rPr lang="pt-BR" altLang="en-US" b="1">
                <a:solidFill>
                  <a:srgbClr val="000000"/>
                </a:solidFill>
                <a:cs typeface="ヒラギノ角ゴ Pro W3" charset="0"/>
              </a:rPr>
              <a:t>Desenvolvimento de liderança </a:t>
            </a:r>
            <a:r>
              <a:rPr lang="pt-BR" altLang="en-US">
                <a:solidFill>
                  <a:srgbClr val="000000"/>
                </a:solidFill>
                <a:cs typeface="ヒラギノ角ゴ Pro W3" charset="0"/>
              </a:rPr>
              <a:t>– o presidente de divisão trabalha em estreita colaboração com os dirigentes do clube para ajudá-los a encontrar novos líderes em potencial e incentivá-los a alcançar um nível mais alto de liderança no clube e, eventualmente, cargos no distrito. </a:t>
            </a:r>
          </a:p>
          <a:p>
            <a:pPr defTabSz="422275">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422275">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p:txBody>
      </p:sp>
      <p:sp>
        <p:nvSpPr>
          <p:cNvPr id="117764" name="Date Placeholder 3">
            <a:extLst>
              <a:ext uri="{FF2B5EF4-FFF2-40B4-BE49-F238E27FC236}">
                <a16:creationId xmlns:a16="http://schemas.microsoft.com/office/drawing/2014/main" id="{1A0F2611-AD86-4A2D-72A4-CB7017CF6E6D}"/>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A1127F0A-D7D8-412F-8739-7C18A5BC6092}"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17765" name="Slide Number Placeholder 4">
            <a:extLst>
              <a:ext uri="{FF2B5EF4-FFF2-40B4-BE49-F238E27FC236}">
                <a16:creationId xmlns:a16="http://schemas.microsoft.com/office/drawing/2014/main" id="{538CCD66-3E67-4BC5-186F-D3F7F21BE8D6}"/>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F7000854-CC79-420E-A594-40489D6A0BC0}" type="slidenum">
              <a:rPr lang="en-US" altLang="en-US" sz="1300" smtClean="0">
                <a:solidFill>
                  <a:srgbClr val="000000"/>
                </a:solidFill>
                <a:cs typeface="ヒラギノ角ゴ Pro W3" charset="0"/>
              </a:rPr>
              <a:pPr>
                <a:spcBef>
                  <a:spcPct val="0"/>
                </a:spcBef>
                <a:buSzTx/>
              </a:pPr>
              <a:t>41</a:t>
            </a:fld>
            <a:endParaRPr lang="en-US" altLang="en-US" sz="1300">
              <a:solidFill>
                <a:srgbClr val="000000"/>
              </a:solidFill>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FB228505-1E36-920E-BD96-5760653ACF23}"/>
              </a:ext>
            </a:extLst>
          </p:cNvPr>
          <p:cNvSpPr>
            <a:spLocks noGrp="1" noRot="1" noChangeAspect="1" noChangeArrowheads="1" noTextEdit="1"/>
          </p:cNvSpPr>
          <p:nvPr>
            <p:ph type="sldImg"/>
          </p:nvPr>
        </p:nvSpPr>
        <p:spPr>
          <a:ln cap="flat">
            <a:headEnd type="none" w="med" len="med"/>
            <a:tailEnd type="none" w="med" len="med"/>
          </a:ln>
        </p:spPr>
      </p:sp>
      <p:sp>
        <p:nvSpPr>
          <p:cNvPr id="119811" name="Notes Placeholder 2">
            <a:extLst>
              <a:ext uri="{FF2B5EF4-FFF2-40B4-BE49-F238E27FC236}">
                <a16:creationId xmlns:a16="http://schemas.microsoft.com/office/drawing/2014/main" id="{B5CBE0AB-3F1B-4DA6-01E0-209A6FD917A0}"/>
              </a:ext>
            </a:extLst>
          </p:cNvPr>
          <p:cNvSpPr>
            <a:spLocks noGrp="1" noChangeArrowheads="1"/>
          </p:cNvSpPr>
          <p:nvPr>
            <p:ph type="body" idx="3"/>
          </p:nvPr>
        </p:nvSpPr>
        <p:spPr bwMode="auto">
          <a:xfrm>
            <a:off x="762000" y="40306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Esta reunião deve ser realizada aproximadamente 30 dias antes de uma convenção de distrito múltiplo ou conforme indicado no Estatuto e Regulamentos do distrito.  Convide os atuais dirigentes do clube e os dirigentes entrantes.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Considere a presença do Coordenador da GLT de Distrito e uma apresentação sobre liderança para ajudar os dirigentes entrantes a se prepararem para o ano. </a:t>
            </a:r>
          </a:p>
        </p:txBody>
      </p:sp>
      <p:sp>
        <p:nvSpPr>
          <p:cNvPr id="119812" name="Date Placeholder 3">
            <a:extLst>
              <a:ext uri="{FF2B5EF4-FFF2-40B4-BE49-F238E27FC236}">
                <a16:creationId xmlns:a16="http://schemas.microsoft.com/office/drawing/2014/main" id="{533E695D-AB12-19E1-B3FE-CD118D370B25}"/>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0F846468-E83A-4652-8350-B1EFADD8E15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19813" name="Slide Number Placeholder 4">
            <a:extLst>
              <a:ext uri="{FF2B5EF4-FFF2-40B4-BE49-F238E27FC236}">
                <a16:creationId xmlns:a16="http://schemas.microsoft.com/office/drawing/2014/main" id="{E982A680-FF70-2728-A999-8444DA9C734D}"/>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89D3CF3E-41FB-46A0-967B-479D5E8E45B2}" type="slidenum">
              <a:rPr lang="en-US" altLang="en-US" sz="1300" smtClean="0">
                <a:solidFill>
                  <a:srgbClr val="000000"/>
                </a:solidFill>
                <a:cs typeface="ヒラギノ角ゴ Pro W3" charset="0"/>
              </a:rPr>
              <a:pPr>
                <a:spcBef>
                  <a:spcPct val="0"/>
                </a:spcBef>
                <a:buSzTx/>
              </a:pPr>
              <a:t>42</a:t>
            </a:fld>
            <a:endParaRPr lang="en-US" altLang="en-US" sz="1300">
              <a:solidFill>
                <a:srgbClr val="000000"/>
              </a:solidFill>
              <a:cs typeface="ヒラギノ角ゴ Pro W3"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A079E2EA-4CE2-569F-A6E4-AE0714D8D26A}"/>
              </a:ext>
            </a:extLst>
          </p:cNvPr>
          <p:cNvSpPr>
            <a:spLocks noGrp="1" noRot="1" noChangeAspect="1" noChangeArrowheads="1" noTextEdit="1"/>
          </p:cNvSpPr>
          <p:nvPr>
            <p:ph type="sldImg"/>
          </p:nvPr>
        </p:nvSpPr>
        <p:spPr>
          <a:ln cap="flat">
            <a:headEnd type="none" w="med" len="med"/>
            <a:tailEnd type="none" w="med" len="med"/>
          </a:ln>
        </p:spPr>
      </p:sp>
      <p:sp>
        <p:nvSpPr>
          <p:cNvPr id="121859" name="Notes Placeholder 2">
            <a:extLst>
              <a:ext uri="{FF2B5EF4-FFF2-40B4-BE49-F238E27FC236}">
                <a16:creationId xmlns:a16="http://schemas.microsoft.com/office/drawing/2014/main" id="{EFE7EDAF-BB9C-6BB2-0C3B-FCA7F1049772}"/>
              </a:ext>
            </a:extLst>
          </p:cNvPr>
          <p:cNvSpPr>
            <a:spLocks noGrp="1" noChangeArrowheads="1"/>
          </p:cNvSpPr>
          <p:nvPr>
            <p:ph type="body" idx="3"/>
          </p:nvPr>
        </p:nvSpPr>
        <p:spPr bwMode="auto">
          <a:xfrm>
            <a:off x="701675" y="4013200"/>
            <a:ext cx="5607050" cy="467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Esta quarta reunião opcional foi projetada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No início: discuta a importância dos clubes dentro da divisão. Fale sobre a importância das reuniões consultivas e seu valor em participar</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Apresentações: faça com que cada dirigente (atuais e novos) se apresente</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Transição: Peça a cada dirigente que fale sobre como está fazendo uma transição tranquila para os dirigentes do próximo ano.  Pergunte aos dirigentes entrantes se há alguma informação que eles gostariam de ter antes de começar o ano.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Planeje o sucesso do seu clube: revise os materiais encontrados no site para os clubes utilizarem a GMA</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Reconhecimento de Serviço : Discuta como eles planejam incentivar a troca de ideias exclusivas para o serviço.  Discuta o material disponível na página da Jornada de Serviços.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Conhecimento sobre a LCIF: Promova projetos de Subsídios de LCIF e discuta onde o distrito está na perspectiva de angariação de fundos.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Prêmios: Aproveite este momento para reconhecer os dirigentes do clube por sua participação em reuniões, aumento do quadro associativo, serviços extraordinários, LCIF e outras realizações.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Winster, o que vem a seguir para os presidentes de divisão? </a:t>
            </a:r>
          </a:p>
        </p:txBody>
      </p:sp>
      <p:sp>
        <p:nvSpPr>
          <p:cNvPr id="121860" name="Date Placeholder 3">
            <a:extLst>
              <a:ext uri="{FF2B5EF4-FFF2-40B4-BE49-F238E27FC236}">
                <a16:creationId xmlns:a16="http://schemas.microsoft.com/office/drawing/2014/main" id="{E5503B25-279D-6AA4-21FA-301A29DB8895}"/>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7F8B58F2-3CE0-42CA-8B5A-A6F6FEC6AD1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21861" name="Slide Number Placeholder 4">
            <a:extLst>
              <a:ext uri="{FF2B5EF4-FFF2-40B4-BE49-F238E27FC236}">
                <a16:creationId xmlns:a16="http://schemas.microsoft.com/office/drawing/2014/main" id="{FDE2F7EC-307D-6FA5-C48B-D90D851BA785}"/>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7D275BE1-7FFC-4AB4-A71E-FE2C3480E3B0}" type="slidenum">
              <a:rPr lang="en-US" altLang="en-US" sz="1300" smtClean="0">
                <a:solidFill>
                  <a:srgbClr val="000000"/>
                </a:solidFill>
                <a:cs typeface="ヒラギノ角ゴ Pro W3" charset="0"/>
              </a:rPr>
              <a:pPr>
                <a:spcBef>
                  <a:spcPct val="0"/>
                </a:spcBef>
                <a:buSzTx/>
              </a:pPr>
              <a:t>43</a:t>
            </a:fld>
            <a:endParaRPr lang="en-US" altLang="en-US" sz="1300">
              <a:solidFill>
                <a:srgbClr val="000000"/>
              </a:solidFill>
              <a:cs typeface="ヒラギノ角ゴ Pro W3"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416EFEDE-A1BC-BA90-434D-EC7669C1B593}"/>
              </a:ext>
            </a:extLst>
          </p:cNvPr>
          <p:cNvSpPr>
            <a:spLocks noGrp="1" noRot="1" noChangeAspect="1" noChangeArrowheads="1" noTextEdit="1"/>
          </p:cNvSpPr>
          <p:nvPr>
            <p:ph type="sldImg"/>
          </p:nvPr>
        </p:nvSpPr>
        <p:spPr>
          <a:xfrm>
            <a:off x="433388" y="709613"/>
            <a:ext cx="6300787" cy="3543300"/>
          </a:xfrm>
          <a:ln cap="flat">
            <a:headEnd type="none" w="med" len="med"/>
            <a:tailEnd type="none" w="med" len="med"/>
          </a:ln>
        </p:spPr>
      </p:sp>
      <p:sp>
        <p:nvSpPr>
          <p:cNvPr id="123907" name="Notes Placeholder 2">
            <a:extLst>
              <a:ext uri="{FF2B5EF4-FFF2-40B4-BE49-F238E27FC236}">
                <a16:creationId xmlns:a16="http://schemas.microsoft.com/office/drawing/2014/main" id="{2A002FB1-D4A6-0AC1-531B-C7DA08018BE5}"/>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tabLst>
                <a:tab pos="460375" algn="l"/>
                <a:tab pos="914400" algn="l"/>
                <a:tab pos="1374775" algn="l"/>
                <a:tab pos="1828800" algn="l"/>
              </a:tabLst>
            </a:pPr>
            <a:r>
              <a:rPr lang="pt-BR" altLang="en-US">
                <a:solidFill>
                  <a:srgbClr val="000000"/>
                </a:solidFill>
                <a:cs typeface="ヒラギノ角ゴ Pro W3" charset="0"/>
              </a:rPr>
              <a:t>Winster</a:t>
            </a:r>
          </a:p>
          <a:p>
            <a:pPr defTabSz="914400" eaLnBrk="1" hangingPunct="1">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eaLnBrk="1" hangingPunct="1">
              <a:spcBef>
                <a:spcPct val="0"/>
              </a:spcBef>
              <a:tabLst>
                <a:tab pos="460375" algn="l"/>
                <a:tab pos="914400" algn="l"/>
                <a:tab pos="1374775" algn="l"/>
                <a:tab pos="1828800" algn="l"/>
              </a:tabLst>
            </a:pPr>
            <a:r>
              <a:rPr lang="pt-BR" altLang="en-US">
                <a:solidFill>
                  <a:srgbClr val="000000"/>
                </a:solidFill>
                <a:cs typeface="ヒラギノ角ゴ Pro W3" charset="0"/>
              </a:rPr>
              <a:t>Vamos falar sobre como você pode apoiar os clubes usando a Abordagem Global do Quadro Associativo</a:t>
            </a:r>
          </a:p>
        </p:txBody>
      </p:sp>
      <p:sp>
        <p:nvSpPr>
          <p:cNvPr id="123908" name="Slide Number Placeholder 3">
            <a:extLst>
              <a:ext uri="{FF2B5EF4-FFF2-40B4-BE49-F238E27FC236}">
                <a16:creationId xmlns:a16="http://schemas.microsoft.com/office/drawing/2014/main" id="{C22AEB99-0BD3-27CA-2276-438A8D2ED8EE}"/>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5D822B13-235C-4EC3-8628-F4921E65C952}" type="slidenum">
              <a:rPr lang="en-US" altLang="en-US" sz="1300" smtClean="0">
                <a:solidFill>
                  <a:srgbClr val="000000"/>
                </a:solidFill>
                <a:cs typeface="ヒラギノ角ゴ Pro W3" charset="0"/>
              </a:rPr>
              <a:pPr>
                <a:spcBef>
                  <a:spcPct val="0"/>
                </a:spcBef>
                <a:buSzTx/>
              </a:pPr>
              <a:t>44</a:t>
            </a:fld>
            <a:endParaRPr lang="en-US" altLang="en-US" sz="1300">
              <a:solidFill>
                <a:srgbClr val="000000"/>
              </a:solidFill>
              <a:cs typeface="ヒラギノ角ゴ Pro W3"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86FE177B-34B2-E6A2-8686-6F1C7B135D77}"/>
              </a:ext>
            </a:extLst>
          </p:cNvPr>
          <p:cNvSpPr>
            <a:spLocks noGrp="1" noRot="1" noChangeAspect="1" noChangeArrowheads="1" noTextEdit="1"/>
          </p:cNvSpPr>
          <p:nvPr>
            <p:ph type="sldImg"/>
          </p:nvPr>
        </p:nvSpPr>
        <p:spPr>
          <a:ln cap="flat">
            <a:headEnd type="none" w="med" len="med"/>
            <a:tailEnd type="none" w="med" len="med"/>
          </a:ln>
        </p:spPr>
      </p:sp>
      <p:sp>
        <p:nvSpPr>
          <p:cNvPr id="125955" name="Notes Placeholder 2">
            <a:extLst>
              <a:ext uri="{FF2B5EF4-FFF2-40B4-BE49-F238E27FC236}">
                <a16:creationId xmlns:a16="http://schemas.microsoft.com/office/drawing/2014/main" id="{C53D702C-C0DB-C99C-D803-C071D313E10C}"/>
              </a:ext>
            </a:extLst>
          </p:cNvPr>
          <p:cNvSpPr>
            <a:spLocks noGrp="1" noChangeArrowheads="1"/>
          </p:cNvSpPr>
          <p:nvPr>
            <p:ph type="body" idx="3"/>
          </p:nvPr>
        </p:nvSpPr>
        <p:spPr bwMode="auto">
          <a:xfrm>
            <a:off x="701675" y="4013200"/>
            <a:ext cx="5607050" cy="467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Como você envolverá e UNIRÁ seus clubes nas reuniões de divisão para apoiar uns aos outros e se conectar com líderes distritais prestativos?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 que inspira os clubes da sua divisão?</a:t>
            </a:r>
          </a:p>
          <a:p>
            <a:pPr defTabSz="914400">
              <a:lnSpc>
                <a:spcPct val="150000"/>
              </a:lnSpc>
              <a:spcBef>
                <a:spcPct val="0"/>
              </a:spcBef>
              <a:tabLst>
                <a:tab pos="460375" algn="l"/>
                <a:tab pos="914400" algn="l"/>
                <a:tab pos="1374775" algn="l"/>
                <a:tab pos="1828800" algn="l"/>
              </a:tabLst>
            </a:pPr>
            <a:endParaRPr lang="en-US" altLang="ja-JP">
              <a:solidFill>
                <a:srgbClr val="000000"/>
              </a:solidFill>
              <a:ea typeface="ＭＳ Ｐゴシック" panose="020B0600070205080204" pitchFamily="34" charset="-128"/>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b="1">
                <a:solidFill>
                  <a:srgbClr val="000000"/>
                </a:solidFill>
                <a:cs typeface="ヒラギノ角ゴ Pro W3" charset="0"/>
              </a:rPr>
              <a:t>Dica útil: Normalmente são as pequenas coisas que contam mais! Um obrigado pode fazer milagres! Presentes simples!</a:t>
            </a:r>
          </a:p>
          <a:p>
            <a:pPr defTabSz="914400">
              <a:lnSpc>
                <a:spcPct val="150000"/>
              </a:lnSpc>
              <a:spcBef>
                <a:spcPct val="0"/>
              </a:spcBef>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tabLst>
                <a:tab pos="460375" algn="l"/>
                <a:tab pos="914400" algn="l"/>
                <a:tab pos="1374775" algn="l"/>
                <a:tab pos="1828800" algn="l"/>
              </a:tabLst>
            </a:pPr>
            <a:endParaRPr lang="en-US" altLang="en-US" b="1">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125956" name="Date Placeholder 3">
            <a:extLst>
              <a:ext uri="{FF2B5EF4-FFF2-40B4-BE49-F238E27FC236}">
                <a16:creationId xmlns:a16="http://schemas.microsoft.com/office/drawing/2014/main" id="{E469299B-6969-D8AD-E7EA-88E3F771E05A}"/>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166E830B-8C77-481D-BD26-294EAD7AF7BB}"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25957" name="Slide Number Placeholder 4">
            <a:extLst>
              <a:ext uri="{FF2B5EF4-FFF2-40B4-BE49-F238E27FC236}">
                <a16:creationId xmlns:a16="http://schemas.microsoft.com/office/drawing/2014/main" id="{A866581D-486B-56CC-D3FC-6B03CEA5BE21}"/>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418EA272-3E4A-45DF-9581-8381195368C6}" type="slidenum">
              <a:rPr lang="en-US" altLang="en-US" sz="1300" smtClean="0">
                <a:solidFill>
                  <a:srgbClr val="000000"/>
                </a:solidFill>
                <a:cs typeface="ヒラギノ角ゴ Pro W3" charset="0"/>
              </a:rPr>
              <a:pPr>
                <a:spcBef>
                  <a:spcPct val="0"/>
                </a:spcBef>
                <a:buSzTx/>
              </a:pPr>
              <a:t>45</a:t>
            </a:fld>
            <a:endParaRPr lang="en-US" altLang="en-US" sz="1300">
              <a:solidFill>
                <a:srgbClr val="000000"/>
              </a:solidFill>
              <a:cs typeface="ヒラギノ角ゴ Pro W3"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5C7560E6-E566-BD8F-6091-8B0E7757A4AB}"/>
              </a:ext>
            </a:extLst>
          </p:cNvPr>
          <p:cNvSpPr>
            <a:spLocks noGrp="1" noRot="1" noChangeAspect="1" noChangeArrowheads="1" noTextEdit="1"/>
          </p:cNvSpPr>
          <p:nvPr>
            <p:ph type="sldImg"/>
          </p:nvPr>
        </p:nvSpPr>
        <p:spPr>
          <a:xfrm>
            <a:off x="433388" y="709613"/>
            <a:ext cx="6300787" cy="3543300"/>
          </a:xfrm>
          <a:ln cap="flat">
            <a:headEnd type="none" w="med" len="med"/>
            <a:tailEnd type="none" w="med" len="med"/>
          </a:ln>
        </p:spPr>
      </p:sp>
      <p:sp>
        <p:nvSpPr>
          <p:cNvPr id="128003" name="Notes Placeholder 2">
            <a:extLst>
              <a:ext uri="{FF2B5EF4-FFF2-40B4-BE49-F238E27FC236}">
                <a16:creationId xmlns:a16="http://schemas.microsoft.com/office/drawing/2014/main" id="{DC01DD87-5009-9A7D-D3F4-88445490AB98}"/>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LCI lançou a webpage de recursos da Abordagem Global do Quadro Associativo para presidentes de região e divisão.  </a:t>
            </a:r>
          </a:p>
          <a:p>
            <a:pPr defTabSz="914400">
              <a:lnSpc>
                <a:spcPct val="150000"/>
              </a:lnSpc>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A webpage concentra-se em ferramentas e recursos para auxiliar no “Processo para o Sucesso”  </a:t>
            </a:r>
          </a:p>
          <a:p>
            <a:pPr defTabSz="914400">
              <a:lnSpc>
                <a:spcPct val="150000"/>
              </a:lnSpc>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Ferramentas e recursos foram desenvolvidos para ajudar os presidentes de divisão na assistência aos clubes nas áreas de</a:t>
            </a:r>
          </a:p>
          <a:p>
            <a:pPr defTabSz="914400">
              <a:lnSpc>
                <a:spcPct val="150000"/>
              </a:lnSpc>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Cria uma Equipe</a:t>
            </a: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Criar uma Visão</a:t>
            </a: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Criar um Plano</a:t>
            </a: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Criar Sucesso </a:t>
            </a:r>
          </a:p>
          <a:p>
            <a:pPr defTabSz="914400">
              <a:lnSpc>
                <a:spcPct val="150000"/>
              </a:lnSpc>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Código QR: Escaneie para ir diretamente para a página da web. </a:t>
            </a:r>
          </a:p>
        </p:txBody>
      </p:sp>
      <p:sp>
        <p:nvSpPr>
          <p:cNvPr id="128004" name="Slide Number Placeholder 3">
            <a:extLst>
              <a:ext uri="{FF2B5EF4-FFF2-40B4-BE49-F238E27FC236}">
                <a16:creationId xmlns:a16="http://schemas.microsoft.com/office/drawing/2014/main" id="{8EB6092F-CCAF-FDC5-0248-896081DFCA02}"/>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ACC54B06-E7A2-462E-B3AA-B89CC9351BE9}" type="slidenum">
              <a:rPr lang="en-US" altLang="en-US" sz="1300" smtClean="0">
                <a:solidFill>
                  <a:srgbClr val="000000"/>
                </a:solidFill>
                <a:cs typeface="ヒラギノ角ゴ Pro W3" charset="0"/>
              </a:rPr>
              <a:pPr>
                <a:spcBef>
                  <a:spcPct val="0"/>
                </a:spcBef>
                <a:buSzTx/>
              </a:pPr>
              <a:t>46</a:t>
            </a:fld>
            <a:endParaRPr lang="en-US" altLang="en-US" sz="1300">
              <a:solidFill>
                <a:srgbClr val="000000"/>
              </a:solidFill>
              <a:cs typeface="ヒラギノ角ゴ Pro W3"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A6DE6CB4-DFFC-5285-1010-9F79D075423C}"/>
              </a:ext>
            </a:extLst>
          </p:cNvPr>
          <p:cNvSpPr>
            <a:spLocks noGrp="1" noRot="1" noChangeAspect="1" noChangeArrowheads="1" noTextEdit="1"/>
          </p:cNvSpPr>
          <p:nvPr>
            <p:ph type="sldImg"/>
          </p:nvPr>
        </p:nvSpPr>
        <p:spPr>
          <a:xfrm>
            <a:off x="909638" y="762000"/>
            <a:ext cx="5486400" cy="3086100"/>
          </a:xfrm>
          <a:ln cap="flat">
            <a:headEnd type="none" w="med" len="med"/>
            <a:tailEnd type="none" w="med" len="med"/>
          </a:ln>
        </p:spPr>
      </p:sp>
      <p:sp>
        <p:nvSpPr>
          <p:cNvPr id="130051" name="Notes Placeholder 2">
            <a:extLst>
              <a:ext uri="{FF2B5EF4-FFF2-40B4-BE49-F238E27FC236}">
                <a16:creationId xmlns:a16="http://schemas.microsoft.com/office/drawing/2014/main" id="{A4AF3AA3-90FF-93C4-5ACC-813F2789683A}"/>
              </a:ext>
            </a:extLst>
          </p:cNvPr>
          <p:cNvSpPr>
            <a:spLocks noGrp="1" noChangeArrowheads="1"/>
          </p:cNvSpPr>
          <p:nvPr>
            <p:ph type="body" idx="3"/>
          </p:nvPr>
        </p:nvSpPr>
        <p:spPr bwMode="auto">
          <a:xfrm>
            <a:off x="909638" y="41910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Certifique-se de fazer anotações precisas e completas de quaisquer questões preocupantes para qualquer um de seus clubes, e de encontrar as respostas e respondê-las imediatamente. Faça disso um hábito constante e consistente.</a:t>
            </a:r>
          </a:p>
        </p:txBody>
      </p:sp>
      <p:sp>
        <p:nvSpPr>
          <p:cNvPr id="130052" name="Date Placeholder 3">
            <a:extLst>
              <a:ext uri="{FF2B5EF4-FFF2-40B4-BE49-F238E27FC236}">
                <a16:creationId xmlns:a16="http://schemas.microsoft.com/office/drawing/2014/main" id="{913CBCC9-4EEA-CE9B-1F0E-19C43C71B2C0}"/>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25F7C3D3-A1B2-47CD-86ED-79A2C29E57E2}"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30053" name="Slide Number Placeholder 4">
            <a:extLst>
              <a:ext uri="{FF2B5EF4-FFF2-40B4-BE49-F238E27FC236}">
                <a16:creationId xmlns:a16="http://schemas.microsoft.com/office/drawing/2014/main" id="{848E1929-83C7-24E0-ADE1-A49B44686A4B}"/>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83FC9AD-C963-4021-B245-7C7D5C182310}" type="slidenum">
              <a:rPr lang="en-US" altLang="en-US" sz="1300" smtClean="0">
                <a:solidFill>
                  <a:srgbClr val="000000"/>
                </a:solidFill>
                <a:cs typeface="ヒラギノ角ゴ Pro W3" charset="0"/>
              </a:rPr>
              <a:pPr>
                <a:spcBef>
                  <a:spcPct val="0"/>
                </a:spcBef>
                <a:buSzTx/>
              </a:pPr>
              <a:t>47</a:t>
            </a:fld>
            <a:endParaRPr lang="en-US" altLang="en-US" sz="1300">
              <a:solidFill>
                <a:srgbClr val="000000"/>
              </a:solidFill>
              <a:cs typeface="ヒラギノ角ゴ Pro W3"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2A710D2-54B6-8CB9-2002-EDEE9D34D864}"/>
              </a:ext>
            </a:extLst>
          </p:cNvPr>
          <p:cNvSpPr>
            <a:spLocks noGrp="1" noRot="1" noChangeAspect="1" noChangeArrowheads="1" noTextEdit="1"/>
          </p:cNvSpPr>
          <p:nvPr>
            <p:ph type="sldImg"/>
          </p:nvPr>
        </p:nvSpPr>
        <p:spPr>
          <a:ln cap="flat">
            <a:headEnd type="none" w="med" len="med"/>
            <a:tailEnd type="none" w="med" len="med"/>
          </a:ln>
        </p:spPr>
      </p:sp>
      <p:sp>
        <p:nvSpPr>
          <p:cNvPr id="132099" name="Notes Placeholder 2">
            <a:extLst>
              <a:ext uri="{FF2B5EF4-FFF2-40B4-BE49-F238E27FC236}">
                <a16:creationId xmlns:a16="http://schemas.microsoft.com/office/drawing/2014/main" id="{C4657586-CCC4-A794-63C6-EEE2AAFEFDE9}"/>
              </a:ext>
            </a:extLst>
          </p:cNvPr>
          <p:cNvSpPr>
            <a:spLocks noGrp="1" noChangeArrowheads="1"/>
          </p:cNvSpPr>
          <p:nvPr>
            <p:ph type="body" idx="3"/>
          </p:nvPr>
        </p:nvSpPr>
        <p:spPr bwMode="auto">
          <a:xfrm>
            <a:off x="76200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Faça anotações da sua reunião.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Use este modelo para registrar os procedimentos da reunião de divisão. </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Boa ferramenta se os itens da agenda precisarem ser transferidos para a próxima reunião.</a:t>
            </a:r>
          </a:p>
          <a:p>
            <a:pPr defTabSz="914400">
              <a:lnSpc>
                <a:spcPct val="150000"/>
              </a:lnSpc>
              <a:spcBef>
                <a:spcPct val="0"/>
              </a:spcBef>
              <a:buFontTx/>
              <a:buChar char="•"/>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Bom histórico dos eventos de divisão. </a:t>
            </a:r>
          </a:p>
          <a:p>
            <a:pPr defTabSz="914400">
              <a:lnSpc>
                <a:spcPct val="150000"/>
              </a:lnSpc>
              <a:spcBef>
                <a:spcPct val="0"/>
              </a:spcBef>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b="1">
                <a:solidFill>
                  <a:srgbClr val="000000"/>
                </a:solidFill>
                <a:cs typeface="ヒラギノ角ゴ Pro W3" charset="0"/>
              </a:rPr>
              <a:t>As organizações mantêm sua história e normas por meio das suas atas de reuniões. Este é um conceito importante a ter em mente. É importante manter um registro dos acontecimentos para acabar com qualquer desinformação ou prevenir precedentes ruins.</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132100" name="Date Placeholder 3">
            <a:extLst>
              <a:ext uri="{FF2B5EF4-FFF2-40B4-BE49-F238E27FC236}">
                <a16:creationId xmlns:a16="http://schemas.microsoft.com/office/drawing/2014/main" id="{F1464D34-086E-5995-DBF5-81AC5A9225C3}"/>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D6679CC6-99BA-4779-A7F4-9333ECA3D195}"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32101" name="Slide Number Placeholder 4">
            <a:extLst>
              <a:ext uri="{FF2B5EF4-FFF2-40B4-BE49-F238E27FC236}">
                <a16:creationId xmlns:a16="http://schemas.microsoft.com/office/drawing/2014/main" id="{263D312D-5B94-8F7A-0FB6-6B9E306572B6}"/>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C5E4A90-3A7F-4D3C-88A6-BD05EB59513E}" type="slidenum">
              <a:rPr lang="en-US" altLang="en-US" sz="1300" smtClean="0">
                <a:solidFill>
                  <a:srgbClr val="000000"/>
                </a:solidFill>
                <a:cs typeface="ヒラギノ角ゴ Pro W3" charset="0"/>
              </a:rPr>
              <a:pPr>
                <a:spcBef>
                  <a:spcPct val="0"/>
                </a:spcBef>
                <a:buSzTx/>
              </a:pPr>
              <a:t>48</a:t>
            </a:fld>
            <a:endParaRPr lang="en-US" altLang="en-US" sz="1300">
              <a:solidFill>
                <a:srgbClr val="000000"/>
              </a:solidFill>
              <a:cs typeface="ヒラギノ角ゴ Pro W3"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33327588-ADE5-4C42-116C-49BD8023C05D}"/>
              </a:ext>
            </a:extLst>
          </p:cNvPr>
          <p:cNvSpPr>
            <a:spLocks noGrp="1" noRot="1" noChangeAspect="1" noChangeArrowheads="1" noTextEdit="1"/>
          </p:cNvSpPr>
          <p:nvPr>
            <p:ph type="sldImg"/>
          </p:nvPr>
        </p:nvSpPr>
        <p:spPr>
          <a:ln cap="flat">
            <a:headEnd type="none" w="med" len="med"/>
            <a:tailEnd type="none" w="med" len="med"/>
          </a:ln>
        </p:spPr>
      </p:sp>
      <p:sp>
        <p:nvSpPr>
          <p:cNvPr id="134147" name="Notes Placeholder 2">
            <a:extLst>
              <a:ext uri="{FF2B5EF4-FFF2-40B4-BE49-F238E27FC236}">
                <a16:creationId xmlns:a16="http://schemas.microsoft.com/office/drawing/2014/main" id="{15B37006-262B-EBDA-7509-A5DFCC38C79A}"/>
              </a:ext>
            </a:extLst>
          </p:cNvPr>
          <p:cNvSpPr>
            <a:spLocks noGrp="1" noChangeArrowheads="1"/>
          </p:cNvSpPr>
          <p:nvPr>
            <p:ph type="body" idx="3"/>
          </p:nvPr>
        </p:nvSpPr>
        <p:spPr bwMode="auto">
          <a:xfrm>
            <a:off x="755650"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lnSpc>
                <a:spcPct val="150000"/>
              </a:lnSpc>
              <a:spcBef>
                <a:spcPct val="0"/>
              </a:spcBef>
              <a:tabLst>
                <a:tab pos="460375" algn="l"/>
                <a:tab pos="914400" algn="l"/>
                <a:tab pos="1374775" algn="l"/>
                <a:tab pos="1828800" algn="l"/>
              </a:tabLst>
            </a:pPr>
            <a:r>
              <a:rPr lang="pt-BR" altLang="en-US">
                <a:solidFill>
                  <a:srgbClr val="000000"/>
                </a:solidFill>
              </a:rPr>
              <a:t>Acompanhamento de quaisquer ações necessárias para apoio e envolvimento do clube com o governador de distrito e os coordenadores da GAT.</a:t>
            </a:r>
          </a:p>
          <a:p>
            <a:pPr defTabSz="914400" eaLnBrk="1" hangingPunct="1">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eaLnBrk="1" hangingPunct="1">
              <a:lnSpc>
                <a:spcPct val="150000"/>
              </a:lnSpc>
              <a:spcBef>
                <a:spcPct val="0"/>
              </a:spcBef>
              <a:buFontTx/>
              <a:buChar char="•"/>
              <a:tabLst>
                <a:tab pos="460375" algn="l"/>
                <a:tab pos="914400" algn="l"/>
                <a:tab pos="1374775" algn="l"/>
                <a:tab pos="1828800" algn="l"/>
              </a:tabLst>
            </a:pPr>
            <a:r>
              <a:rPr lang="pt-BR" altLang="en-US">
                <a:solidFill>
                  <a:srgbClr val="000000"/>
                </a:solidFill>
              </a:rPr>
              <a:t>Priorize questões que exigirão atenção adicional para os clubes em dificuldades na divisão. </a:t>
            </a:r>
          </a:p>
          <a:p>
            <a:pPr defTabSz="914400" eaLnBrk="1" hangingPunct="1">
              <a:lnSpc>
                <a:spcPct val="150000"/>
              </a:lnSpc>
              <a:spcBef>
                <a:spcPct val="0"/>
              </a:spcBef>
              <a:buFontTx/>
              <a:buChar char="•"/>
              <a:tabLst>
                <a:tab pos="460375" algn="l"/>
                <a:tab pos="914400" algn="l"/>
                <a:tab pos="1374775" algn="l"/>
                <a:tab pos="1828800" algn="l"/>
              </a:tabLst>
            </a:pPr>
            <a:r>
              <a:rPr lang="pt-BR" altLang="en-US">
                <a:solidFill>
                  <a:srgbClr val="000000"/>
                </a:solidFill>
              </a:rPr>
              <a:t>Observe quaisquer ações de acompanhamento necessárias. </a:t>
            </a:r>
          </a:p>
          <a:p>
            <a:pPr defTabSz="914400" eaLnBrk="1" hangingPunct="1">
              <a:lnSpc>
                <a:spcPct val="15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eaLnBrk="1" hangingPunct="1">
              <a:lnSpc>
                <a:spcPct val="150000"/>
              </a:lnSpc>
              <a:spcBef>
                <a:spcPct val="0"/>
              </a:spcBef>
              <a:buFontTx/>
              <a:buChar char="•"/>
              <a:tabLst>
                <a:tab pos="460375" algn="l"/>
                <a:tab pos="914400" algn="l"/>
                <a:tab pos="1374775" algn="l"/>
                <a:tab pos="1828800" algn="l"/>
              </a:tabLst>
            </a:pPr>
            <a:r>
              <a:rPr lang="pt-BR" altLang="en-US">
                <a:solidFill>
                  <a:srgbClr val="000000"/>
                </a:solidFill>
              </a:rPr>
              <a:t>Planeje o layout e as ações para a próxima reunião de divisão.</a:t>
            </a:r>
          </a:p>
          <a:p>
            <a:pPr defTabSz="914400" eaLnBrk="1" hangingPunct="1">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rPr>
              <a:t>	</a:t>
            </a:r>
          </a:p>
          <a:p>
            <a:pPr defTabSz="914400">
              <a:lnSpc>
                <a:spcPct val="150000"/>
              </a:lnSpc>
              <a:spcBef>
                <a:spcPct val="0"/>
              </a:spcBef>
              <a:tabLst>
                <a:tab pos="460375" algn="l"/>
                <a:tab pos="914400" algn="l"/>
                <a:tab pos="1374775" algn="l"/>
                <a:tab pos="1828800" algn="l"/>
              </a:tabLst>
            </a:pPr>
            <a:endParaRPr lang="pt-BR" altLang="en-US">
              <a:solidFill>
                <a:srgbClr val="000000"/>
              </a:solidFill>
            </a:endParaRPr>
          </a:p>
        </p:txBody>
      </p:sp>
      <p:sp>
        <p:nvSpPr>
          <p:cNvPr id="134148" name="Date Placeholder 3">
            <a:extLst>
              <a:ext uri="{FF2B5EF4-FFF2-40B4-BE49-F238E27FC236}">
                <a16:creationId xmlns:a16="http://schemas.microsoft.com/office/drawing/2014/main" id="{BF56ECB7-2A71-0E5C-D1E5-F52F89D0328F}"/>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A5361471-C7A6-42C3-B62A-ACE39E2EE893}"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34149" name="Slide Number Placeholder 4">
            <a:extLst>
              <a:ext uri="{FF2B5EF4-FFF2-40B4-BE49-F238E27FC236}">
                <a16:creationId xmlns:a16="http://schemas.microsoft.com/office/drawing/2014/main" id="{8E4D5F94-2812-968B-3A6F-796E2EDBE954}"/>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28E762F7-FCFE-444E-B56E-DDFD7C7CD6F3}" type="slidenum">
              <a:rPr lang="en-US" altLang="en-US" sz="1300" smtClean="0">
                <a:solidFill>
                  <a:srgbClr val="000000"/>
                </a:solidFill>
                <a:cs typeface="ヒラギノ角ゴ Pro W3" charset="0"/>
              </a:rPr>
              <a:pPr>
                <a:spcBef>
                  <a:spcPct val="0"/>
                </a:spcBef>
                <a:buSzTx/>
              </a:pPr>
              <a:t>49</a:t>
            </a:fld>
            <a:endParaRPr lang="en-US" altLang="en-US" sz="1300">
              <a:solidFill>
                <a:srgbClr val="000000"/>
              </a:solidFill>
              <a:cs typeface="ヒラギノ角ゴ Pro W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2779BAE-3E15-0866-A896-016286C3B0EE}"/>
              </a:ext>
            </a:extLst>
          </p:cNvPr>
          <p:cNvSpPr>
            <a:spLocks noGrp="1" noRot="1" noChangeAspect="1" noChangeArrowheads="1" noTextEdit="1"/>
          </p:cNvSpPr>
          <p:nvPr>
            <p:ph type="sldImg"/>
          </p:nvPr>
        </p:nvSpPr>
        <p:spPr>
          <a:xfrm>
            <a:off x="687388" y="762000"/>
            <a:ext cx="5486400" cy="3087688"/>
          </a:xfrm>
          <a:ln cap="flat">
            <a:headEnd type="none" w="med" len="med"/>
            <a:tailEnd type="none" w="med" len="med"/>
          </a:ln>
        </p:spPr>
      </p:sp>
      <p:sp>
        <p:nvSpPr>
          <p:cNvPr id="44035" name="Notes Placeholder 2">
            <a:extLst>
              <a:ext uri="{FF2B5EF4-FFF2-40B4-BE49-F238E27FC236}">
                <a16:creationId xmlns:a16="http://schemas.microsoft.com/office/drawing/2014/main" id="{75F85449-BE34-0967-8A90-315A6793C14E}"/>
              </a:ext>
            </a:extLst>
          </p:cNvPr>
          <p:cNvSpPr>
            <a:spLocks noGrp="1" noChangeArrowheads="1"/>
          </p:cNvSpPr>
          <p:nvPr>
            <p:ph type="body" idx="3"/>
          </p:nvPr>
        </p:nvSpPr>
        <p:spPr bwMode="auto">
          <a:xfrm>
            <a:off x="687388" y="41449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sz="1100">
                <a:solidFill>
                  <a:srgbClr val="000000"/>
                </a:solidFill>
              </a:rPr>
              <a:t>Você passará muito do seu tempo com alguns dos principais dirigentes de clube:  principalmente o(s) presidente(s) e vice-presidente(s) de clube, secretários de clube e talvez também os assessores de serviço e de quadro associativo de clube.  </a:t>
            </a:r>
          </a:p>
          <a:p>
            <a:pPr defTabSz="914400">
              <a:lnSpc>
                <a:spcPct val="150000"/>
              </a:lnSpc>
              <a:spcBef>
                <a:spcPct val="0"/>
              </a:spcBef>
              <a:tabLst>
                <a:tab pos="460375" algn="l"/>
                <a:tab pos="914400" algn="l"/>
                <a:tab pos="1374775" algn="l"/>
                <a:tab pos="1828800" algn="l"/>
              </a:tabLst>
            </a:pPr>
            <a:endParaRPr lang="en-US" altLang="en-US" sz="1100">
              <a:solidFill>
                <a:srgbClr val="000000"/>
              </a:solidFill>
            </a:endParaRPr>
          </a:p>
          <a:p>
            <a:pPr defTabSz="914400">
              <a:lnSpc>
                <a:spcPct val="150000"/>
              </a:lnSpc>
              <a:spcBef>
                <a:spcPct val="0"/>
              </a:spcBef>
              <a:tabLst>
                <a:tab pos="460375" algn="l"/>
                <a:tab pos="914400" algn="l"/>
                <a:tab pos="1374775" algn="l"/>
                <a:tab pos="1828800" algn="l"/>
              </a:tabLst>
            </a:pPr>
            <a:r>
              <a:rPr lang="pt-BR" altLang="en-US" sz="1100">
                <a:solidFill>
                  <a:srgbClr val="000000"/>
                </a:solidFill>
              </a:rPr>
              <a:t>Observe que os Comitês Permanentes também estão estruturados para apoiar as principais funções de um clube bem-sucedido.  Com os novos dirigentes de clube definidos no Estatuto e Regulamentos Padrão revisado, os papeis e responsabilidades também foram definidos para vários dirigentes de clube. </a:t>
            </a:r>
          </a:p>
          <a:p>
            <a:pPr defTabSz="914400">
              <a:lnSpc>
                <a:spcPct val="150000"/>
              </a:lnSpc>
              <a:spcBef>
                <a:spcPct val="0"/>
              </a:spcBef>
              <a:tabLst>
                <a:tab pos="460375" algn="l"/>
                <a:tab pos="914400" algn="l"/>
                <a:tab pos="1374775" algn="l"/>
                <a:tab pos="1828800" algn="l"/>
              </a:tabLst>
            </a:pPr>
            <a:endParaRPr lang="en-US" altLang="en-US" sz="1100">
              <a:solidFill>
                <a:srgbClr val="000000"/>
              </a:solidFill>
            </a:endParaRPr>
          </a:p>
          <a:p>
            <a:pPr defTabSz="914400">
              <a:lnSpc>
                <a:spcPct val="150000"/>
              </a:lnSpc>
              <a:spcBef>
                <a:spcPct val="0"/>
              </a:spcBef>
              <a:tabLst>
                <a:tab pos="460375" algn="l"/>
                <a:tab pos="914400" algn="l"/>
                <a:tab pos="1374775" algn="l"/>
                <a:tab pos="1828800" algn="l"/>
              </a:tabLst>
            </a:pPr>
            <a:r>
              <a:rPr lang="pt-BR" altLang="en-US" sz="1100">
                <a:solidFill>
                  <a:srgbClr val="000000"/>
                </a:solidFill>
              </a:rPr>
              <a:t>Essa estrutura faz parte de uma perspectiva mais ampla para fornecer serviços humanitários aprimorados em nossas comunidades e em todo o mundo.</a:t>
            </a:r>
          </a:p>
        </p:txBody>
      </p:sp>
      <p:sp>
        <p:nvSpPr>
          <p:cNvPr id="44036" name="Slide Number Placeholder 3">
            <a:extLst>
              <a:ext uri="{FF2B5EF4-FFF2-40B4-BE49-F238E27FC236}">
                <a16:creationId xmlns:a16="http://schemas.microsoft.com/office/drawing/2014/main" id="{82BDB674-A951-D09D-1E94-ACC250DB506F}"/>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1187D11B-1116-425A-97EE-7260C12E3C6D}" type="slidenum">
              <a:rPr lang="en-US" altLang="en-US" sz="1300" smtClean="0">
                <a:solidFill>
                  <a:srgbClr val="000000"/>
                </a:solidFill>
                <a:cs typeface="ヒラギノ角ゴ Pro W3" charset="0"/>
              </a:rPr>
              <a:pPr>
                <a:spcBef>
                  <a:spcPct val="0"/>
                </a:spcBef>
                <a:buSzTx/>
              </a:pPr>
              <a:t>5</a:t>
            </a:fld>
            <a:endParaRPr lang="en-US" altLang="en-US" sz="1300">
              <a:solidFill>
                <a:srgbClr val="000000"/>
              </a:solidFill>
              <a:cs typeface="ヒラギノ角ゴ Pro W3" charset="0"/>
            </a:endParaRPr>
          </a:p>
        </p:txBody>
      </p:sp>
      <p:sp>
        <p:nvSpPr>
          <p:cNvPr id="44037" name="Date Placeholder 4">
            <a:extLst>
              <a:ext uri="{FF2B5EF4-FFF2-40B4-BE49-F238E27FC236}">
                <a16:creationId xmlns:a16="http://schemas.microsoft.com/office/drawing/2014/main" id="{3F604BB9-F157-854A-5929-E1E2F84A758C}"/>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3F436767-B7A0-4CB4-ADBC-FED875B75F08}"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8DD68D24-C0B2-D04B-B38A-97001B125F8E}"/>
              </a:ext>
            </a:extLst>
          </p:cNvPr>
          <p:cNvSpPr>
            <a:spLocks noGrp="1" noRot="1" noChangeAspect="1" noChangeArrowheads="1" noTextEdit="1"/>
          </p:cNvSpPr>
          <p:nvPr>
            <p:ph type="sldImg"/>
          </p:nvPr>
        </p:nvSpPr>
        <p:spPr>
          <a:xfrm>
            <a:off x="701675" y="671513"/>
            <a:ext cx="5486400" cy="3087687"/>
          </a:xfrm>
          <a:ln cap="flat">
            <a:headEnd type="none" w="med" len="med"/>
            <a:tailEnd type="none" w="med" len="med"/>
          </a:ln>
        </p:spPr>
      </p:sp>
      <p:sp>
        <p:nvSpPr>
          <p:cNvPr id="136195" name="Notes Placeholder 2">
            <a:extLst>
              <a:ext uri="{FF2B5EF4-FFF2-40B4-BE49-F238E27FC236}">
                <a16:creationId xmlns:a16="http://schemas.microsoft.com/office/drawing/2014/main" id="{AB7D2509-56D4-3677-CCAA-F3F0C4F4FD22}"/>
              </a:ext>
            </a:extLst>
          </p:cNvPr>
          <p:cNvSpPr>
            <a:spLocks noGrp="1" noChangeArrowheads="1"/>
          </p:cNvSpPr>
          <p:nvPr>
            <p:ph type="body" idx="3"/>
          </p:nvPr>
        </p:nvSpPr>
        <p:spPr bwMode="auto">
          <a:xfrm>
            <a:off x="701675" y="3963988"/>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Comemore o sucesso dos seus clubes e homenageie as conquistas dos clubes e associados com reconhecimentos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rPr>
              <a:t>Sempre reúna seus clubes nas reuniões de divisão com algum reconhecimento e celebração. Os Leões devem estar FELIZES por serem Leões!</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rPr>
              <a:t>Justin, nós cobrimos muito, o que vem a seguir? </a:t>
            </a:r>
          </a:p>
          <a:p>
            <a:pPr defTabSz="914400">
              <a:lnSpc>
                <a:spcPct val="150000"/>
              </a:lnSpc>
              <a:spcBef>
                <a:spcPct val="0"/>
              </a:spcBef>
              <a:tabLst>
                <a:tab pos="460375" algn="l"/>
                <a:tab pos="914400" algn="l"/>
                <a:tab pos="1374775" algn="l"/>
                <a:tab pos="1828800" algn="l"/>
              </a:tabLst>
            </a:pPr>
            <a:endParaRPr lang="en-US" altLang="en-US">
              <a:solidFill>
                <a:srgbClr val="000000"/>
              </a:solidFill>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136196" name="Date Placeholder 3">
            <a:extLst>
              <a:ext uri="{FF2B5EF4-FFF2-40B4-BE49-F238E27FC236}">
                <a16:creationId xmlns:a16="http://schemas.microsoft.com/office/drawing/2014/main" id="{AAE32816-EB5E-D852-F518-AC31EBF100DF}"/>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9AE642D5-838B-4658-B72F-94F6EC706B80}"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36197" name="Slide Number Placeholder 4">
            <a:extLst>
              <a:ext uri="{FF2B5EF4-FFF2-40B4-BE49-F238E27FC236}">
                <a16:creationId xmlns:a16="http://schemas.microsoft.com/office/drawing/2014/main" id="{B2AEAC10-BC9E-17D2-A58D-477D299F49D5}"/>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51E7C8E-28AD-496F-A5F2-6B84DFBF8985}" type="slidenum">
              <a:rPr lang="en-US" altLang="en-US" sz="1300" smtClean="0">
                <a:solidFill>
                  <a:srgbClr val="000000"/>
                </a:solidFill>
                <a:cs typeface="ヒラギノ角ゴ Pro W3" charset="0"/>
              </a:rPr>
              <a:pPr>
                <a:spcBef>
                  <a:spcPct val="0"/>
                </a:spcBef>
                <a:buSzTx/>
              </a:pPr>
              <a:t>50</a:t>
            </a:fld>
            <a:endParaRPr lang="en-US" altLang="en-US" sz="1300">
              <a:solidFill>
                <a:srgbClr val="000000"/>
              </a:solidFill>
              <a:cs typeface="ヒラギノ角ゴ Pro W3"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014F84C0-9F2C-348F-0F90-B8CAC6A8088E}"/>
              </a:ext>
            </a:extLst>
          </p:cNvPr>
          <p:cNvSpPr>
            <a:spLocks noGrp="1" noRot="1" noChangeAspect="1" noChangeArrowheads="1" noTextEdit="1"/>
          </p:cNvSpPr>
          <p:nvPr>
            <p:ph type="sldImg"/>
          </p:nvPr>
        </p:nvSpPr>
        <p:spPr>
          <a:xfrm>
            <a:off x="909638" y="762000"/>
            <a:ext cx="5486400" cy="3086100"/>
          </a:xfrm>
          <a:ln cap="flat">
            <a:headEnd type="none" w="med" len="med"/>
            <a:tailEnd type="none" w="med" len="med"/>
          </a:ln>
        </p:spPr>
      </p:sp>
      <p:sp>
        <p:nvSpPr>
          <p:cNvPr id="138243" name="Notes Placeholder 2">
            <a:extLst>
              <a:ext uri="{FF2B5EF4-FFF2-40B4-BE49-F238E27FC236}">
                <a16:creationId xmlns:a16="http://schemas.microsoft.com/office/drawing/2014/main" id="{AD99EC3A-25E0-2AC9-BF33-263D7F8A128D}"/>
              </a:ext>
            </a:extLst>
          </p:cNvPr>
          <p:cNvSpPr>
            <a:spLocks noGrp="1" noChangeArrowheads="1"/>
          </p:cNvSpPr>
          <p:nvPr>
            <p:ph type="body" idx="1"/>
          </p:nvPr>
        </p:nvSpPr>
        <p:spPr bwMode="auto">
          <a:xfrm>
            <a:off x="909638" y="41910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wrap="square" numCol="1" anchor="t" anchorCtr="0" compatLnSpc="1">
            <a:prstTxWarp prst="textNoShape">
              <a:avLst/>
            </a:prstTxWarp>
          </a:bodyPr>
          <a:lstStyle/>
          <a:p>
            <a:endParaRPr lang="en-US" altLang="en-US"/>
          </a:p>
        </p:txBody>
      </p:sp>
      <p:sp>
        <p:nvSpPr>
          <p:cNvPr id="138244" name="Date Placeholder 3">
            <a:extLst>
              <a:ext uri="{FF2B5EF4-FFF2-40B4-BE49-F238E27FC236}">
                <a16:creationId xmlns:a16="http://schemas.microsoft.com/office/drawing/2014/main" id="{B6C34764-5954-CE2C-E040-CB57871235A9}"/>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21CDDC9D-70B9-4C45-BF60-BE20E5981DCF}"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38245" name="Slide Number Placeholder 4">
            <a:extLst>
              <a:ext uri="{FF2B5EF4-FFF2-40B4-BE49-F238E27FC236}">
                <a16:creationId xmlns:a16="http://schemas.microsoft.com/office/drawing/2014/main" id="{BB7990DD-67A2-D6C0-975D-F01D5C033232}"/>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50527C33-BDD0-4727-9A2A-465E8E971629}" type="slidenum">
              <a:rPr lang="en-US" altLang="en-US" sz="1300" smtClean="0">
                <a:solidFill>
                  <a:srgbClr val="000000"/>
                </a:solidFill>
                <a:cs typeface="ヒラギノ角ゴ Pro W3" charset="0"/>
              </a:rPr>
              <a:pPr>
                <a:spcBef>
                  <a:spcPct val="0"/>
                </a:spcBef>
                <a:buSzTx/>
              </a:pPr>
              <a:t>51</a:t>
            </a:fld>
            <a:endParaRPr lang="en-US" altLang="en-US" sz="1300">
              <a:solidFill>
                <a:srgbClr val="000000"/>
              </a:solidFill>
              <a:cs typeface="ヒラギノ角ゴ Pro W3"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7987DB9D-D1EA-C494-E413-3CDBE94D06F3}"/>
              </a:ext>
            </a:extLst>
          </p:cNvPr>
          <p:cNvSpPr>
            <a:spLocks noGrp="1" noRot="1" noChangeAspect="1" noChangeArrowheads="1" noTextEdit="1"/>
          </p:cNvSpPr>
          <p:nvPr>
            <p:ph type="sldImg"/>
          </p:nvPr>
        </p:nvSpPr>
        <p:spPr>
          <a:ln cap="flat">
            <a:headEnd type="none" w="med" len="med"/>
            <a:tailEnd type="none" w="med" len="med"/>
          </a:ln>
        </p:spPr>
      </p:sp>
      <p:sp>
        <p:nvSpPr>
          <p:cNvPr id="140291" name="Notes Placeholder 2">
            <a:extLst>
              <a:ext uri="{FF2B5EF4-FFF2-40B4-BE49-F238E27FC236}">
                <a16:creationId xmlns:a16="http://schemas.microsoft.com/office/drawing/2014/main" id="{26E45113-0E5D-EF39-5B2D-B0475FAD8DCB}"/>
              </a:ext>
            </a:extLst>
          </p:cNvPr>
          <p:cNvSpPr>
            <a:spLocks noGrp="1" noChangeArrowheads="1"/>
          </p:cNvSpPr>
          <p:nvPr>
            <p:ph type="body" idx="3"/>
          </p:nvPr>
        </p:nvSpPr>
        <p:spPr bwMode="auto">
          <a:xfrm>
            <a:off x="701675"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tabLst>
                <a:tab pos="460375" algn="l"/>
                <a:tab pos="914400" algn="l"/>
                <a:tab pos="1374775" algn="l"/>
                <a:tab pos="1828800" algn="l"/>
              </a:tabLst>
            </a:pPr>
            <a:r>
              <a:rPr lang="pt-BR" altLang="en-US" b="1">
                <a:solidFill>
                  <a:srgbClr val="000000"/>
                </a:solidFill>
              </a:rPr>
              <a:t>Ganhe reconhecimento pelos resultados do seu sucesso.</a:t>
            </a:r>
          </a:p>
          <a:p>
            <a:pPr defTabSz="914400">
              <a:lnSpc>
                <a:spcPct val="150000"/>
              </a:lnSpc>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Requer o preenchimento de um formulário de inscrição.  </a:t>
            </a:r>
          </a:p>
          <a:p>
            <a:pPr defTabSz="914400">
              <a:lnSpc>
                <a:spcPct val="150000"/>
              </a:lnSpc>
              <a:spcBef>
                <a:spcPct val="0"/>
              </a:spcBef>
              <a:buFontTx/>
              <a:buChar char="•"/>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A inscrição está localizada na página do presidente de divisão e região.</a:t>
            </a:r>
          </a:p>
          <a:p>
            <a:pPr defTabSz="914400">
              <a:lnSpc>
                <a:spcPct val="150000"/>
              </a:lnSpc>
              <a:spcBef>
                <a:spcPct val="0"/>
              </a:spcBef>
              <a:buFontTx/>
              <a:buChar char="•"/>
              <a:tabLst>
                <a:tab pos="460375" algn="l"/>
                <a:tab pos="914400" algn="l"/>
                <a:tab pos="1374775" algn="l"/>
                <a:tab pos="1828800" algn="l"/>
              </a:tabLst>
            </a:pPr>
            <a:endParaRPr lang="pt-BR" altLang="en-US">
              <a:solidFill>
                <a:srgbClr val="000000"/>
              </a:solidFill>
              <a:cs typeface="ヒラギノ角ゴ Pro W3" charset="0"/>
            </a:endParaRPr>
          </a:p>
          <a:p>
            <a:pPr defTabSz="914400">
              <a:lnSpc>
                <a:spcPct val="150000"/>
              </a:lnSpc>
              <a:spcBef>
                <a:spcPct val="0"/>
              </a:spcBef>
              <a:buFontTx/>
              <a:buChar char="•"/>
              <a:tabLst>
                <a:tab pos="460375" algn="l"/>
                <a:tab pos="914400" algn="l"/>
                <a:tab pos="1374775" algn="l"/>
                <a:tab pos="1828800" algn="l"/>
              </a:tabLst>
            </a:pPr>
            <a:r>
              <a:rPr lang="pt-BR" altLang="en-US">
                <a:solidFill>
                  <a:srgbClr val="000000"/>
                </a:solidFill>
                <a:cs typeface="ヒラギノ角ゴ Pro W3" charset="0"/>
              </a:rPr>
              <a:t>Os formulários para servir durante o atual ano Leonístico estão disponíveis para análise e uso como um caminho para o sucesso.</a:t>
            </a:r>
          </a:p>
          <a:p>
            <a:pPr defTabSz="914400">
              <a:lnSpc>
                <a:spcPct val="150000"/>
              </a:lnSpc>
              <a:spcBef>
                <a:spcPct val="0"/>
              </a:spcBef>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Código QR: Escaneie este código QR para facilitar o acesso.  </a:t>
            </a:r>
          </a:p>
          <a:p>
            <a:pPr defTabSz="914400">
              <a:lnSpc>
                <a:spcPct val="150000"/>
              </a:lnSpc>
              <a:tabLst>
                <a:tab pos="460375" algn="l"/>
                <a:tab pos="914400" algn="l"/>
                <a:tab pos="1374775" algn="l"/>
                <a:tab pos="1828800" algn="l"/>
              </a:tabLst>
            </a:pPr>
            <a:endParaRPr lang="en-US" altLang="en-US" b="1">
              <a:solidFill>
                <a:srgbClr val="000000"/>
              </a:solidFill>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140292" name="Date Placeholder 3">
            <a:extLst>
              <a:ext uri="{FF2B5EF4-FFF2-40B4-BE49-F238E27FC236}">
                <a16:creationId xmlns:a16="http://schemas.microsoft.com/office/drawing/2014/main" id="{83AE6577-5F0C-0726-8437-FBEECAECF616}"/>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D8FB322C-7257-43DC-BDFB-37BE58C67384}"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40293" name="Slide Number Placeholder 4">
            <a:extLst>
              <a:ext uri="{FF2B5EF4-FFF2-40B4-BE49-F238E27FC236}">
                <a16:creationId xmlns:a16="http://schemas.microsoft.com/office/drawing/2014/main" id="{91821195-8787-0214-CBA0-9EE2E68B788A}"/>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101062DB-2E3D-49EB-8CC5-91798C186952}" type="slidenum">
              <a:rPr lang="en-US" altLang="en-US" sz="1300" smtClean="0">
                <a:solidFill>
                  <a:srgbClr val="000000"/>
                </a:solidFill>
                <a:cs typeface="ヒラギノ角ゴ Pro W3" charset="0"/>
              </a:rPr>
              <a:pPr>
                <a:spcBef>
                  <a:spcPct val="0"/>
                </a:spcBef>
                <a:buSzTx/>
              </a:pPr>
              <a:t>52</a:t>
            </a:fld>
            <a:endParaRPr lang="en-US" altLang="en-US" sz="1300">
              <a:solidFill>
                <a:srgbClr val="000000"/>
              </a:solidFill>
              <a:cs typeface="ヒラギノ角ゴ Pro W3"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E0122D5-7B5A-1E1A-FE44-9E2649EA518C}"/>
              </a:ext>
            </a:extLst>
          </p:cNvPr>
          <p:cNvSpPr>
            <a:spLocks noGrp="1" noRot="1" noChangeAspect="1" noChangeArrowheads="1" noTextEdit="1"/>
          </p:cNvSpPr>
          <p:nvPr>
            <p:ph type="sldImg"/>
          </p:nvPr>
        </p:nvSpPr>
        <p:spPr>
          <a:ln cap="flat">
            <a:headEnd type="none" w="med" len="med"/>
            <a:tailEnd type="none" w="med" len="med"/>
          </a:ln>
        </p:spPr>
      </p:sp>
      <p:sp>
        <p:nvSpPr>
          <p:cNvPr id="142339" name="Notes Placeholder 2">
            <a:extLst>
              <a:ext uri="{FF2B5EF4-FFF2-40B4-BE49-F238E27FC236}">
                <a16:creationId xmlns:a16="http://schemas.microsoft.com/office/drawing/2014/main" id="{7B0B1AA8-E797-9E58-7095-1C3DA115B307}"/>
              </a:ext>
            </a:extLst>
          </p:cNvPr>
          <p:cNvSpPr>
            <a:spLocks noGrp="1" noChangeArrowheads="1"/>
          </p:cNvSpPr>
          <p:nvPr>
            <p:ph type="body" idx="3"/>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tabLst>
                <a:tab pos="460375" algn="l"/>
                <a:tab pos="914400" algn="l"/>
                <a:tab pos="1374775" algn="l"/>
                <a:tab pos="1828800" algn="l"/>
              </a:tabLst>
            </a:pPr>
            <a:endParaRPr lang="en-US" altLang="en-US" b="1" i="1">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A equipe da Divisão de Administração de Distritos e Clubes está aqui para apoiar você. Neste slide estão as informações de contato.</a:t>
            </a:r>
          </a:p>
          <a:p>
            <a:pPr defTabSz="914400">
              <a:lnSpc>
                <a:spcPct val="150000"/>
              </a:lnSpc>
              <a:spcBef>
                <a:spcPct val="0"/>
              </a:spcBef>
              <a:tabLst>
                <a:tab pos="460375" algn="l"/>
                <a:tab pos="914400" algn="l"/>
                <a:tab pos="1374775" algn="l"/>
                <a:tab pos="1828800" algn="l"/>
              </a:tabLst>
            </a:pPr>
            <a:endParaRPr lang="en-US" altLang="en-US">
              <a:solidFill>
                <a:srgbClr val="1F497D"/>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1F497D"/>
                </a:solidFill>
                <a:cs typeface="ヒラギノ角ゴ Pro W3" charset="0"/>
              </a:rPr>
              <a:t>Neste momento, gostaríamos de abrir para qualquer dúvida que você possa ter.</a:t>
            </a:r>
          </a:p>
          <a:p>
            <a:pPr defTabSz="914400">
              <a:lnSpc>
                <a:spcPct val="150000"/>
              </a:lnSpc>
              <a:spcBef>
                <a:spcPct val="0"/>
              </a:spcBef>
              <a:tabLst>
                <a:tab pos="460375" algn="l"/>
                <a:tab pos="914400" algn="l"/>
                <a:tab pos="1374775" algn="l"/>
                <a:tab pos="1828800" algn="l"/>
              </a:tabLst>
            </a:pPr>
            <a:endParaRPr lang="pt-BR" altLang="en-US">
              <a:solidFill>
                <a:srgbClr val="1F497D"/>
              </a:solidFill>
              <a:cs typeface="ヒラギノ角ゴ Pro W3" charset="0"/>
            </a:endParaRPr>
          </a:p>
        </p:txBody>
      </p:sp>
      <p:sp>
        <p:nvSpPr>
          <p:cNvPr id="142340" name="Slide Number Placeholder 3">
            <a:extLst>
              <a:ext uri="{FF2B5EF4-FFF2-40B4-BE49-F238E27FC236}">
                <a16:creationId xmlns:a16="http://schemas.microsoft.com/office/drawing/2014/main" id="{DD694C92-A113-3D4B-5083-7950A5E44D74}"/>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674ECDD3-D33D-4C37-9DAD-430D83E847ED}" type="slidenum">
              <a:rPr lang="en-US" altLang="en-US" sz="1300" smtClean="0">
                <a:solidFill>
                  <a:srgbClr val="000000"/>
                </a:solidFill>
                <a:cs typeface="ヒラギノ角ゴ Pro W3" charset="0"/>
              </a:rPr>
              <a:pPr>
                <a:spcBef>
                  <a:spcPct val="0"/>
                </a:spcBef>
                <a:buSzTx/>
              </a:pPr>
              <a:t>53</a:t>
            </a:fld>
            <a:endParaRPr lang="en-US" altLang="en-US" sz="1300">
              <a:solidFill>
                <a:srgbClr val="000000"/>
              </a:solidFill>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4FE9639-7C08-B277-F319-D0BF3ECE0EE5}"/>
              </a:ext>
            </a:extLst>
          </p:cNvPr>
          <p:cNvSpPr>
            <a:spLocks noGrp="1" noRot="1" noChangeAspect="1" noChangeArrowheads="1" noTextEdit="1"/>
          </p:cNvSpPr>
          <p:nvPr>
            <p:ph type="sldImg"/>
          </p:nvPr>
        </p:nvSpPr>
        <p:spPr>
          <a:xfrm>
            <a:off x="909638" y="762000"/>
            <a:ext cx="5486400" cy="3086100"/>
          </a:xfrm>
          <a:ln cap="flat">
            <a:headEnd type="none" w="med" len="med"/>
            <a:tailEnd type="none" w="med" len="med"/>
          </a:ln>
        </p:spPr>
      </p:sp>
      <p:sp>
        <p:nvSpPr>
          <p:cNvPr id="144387" name="Notes Placeholder 2">
            <a:extLst>
              <a:ext uri="{FF2B5EF4-FFF2-40B4-BE49-F238E27FC236}">
                <a16:creationId xmlns:a16="http://schemas.microsoft.com/office/drawing/2014/main" id="{0D0D367B-EDCB-39DE-C537-A96E3EC5B9B9}"/>
              </a:ext>
            </a:extLst>
          </p:cNvPr>
          <p:cNvSpPr>
            <a:spLocks noGrp="1" noChangeArrowheads="1"/>
          </p:cNvSpPr>
          <p:nvPr>
            <p:ph type="body" idx="1"/>
          </p:nvPr>
        </p:nvSpPr>
        <p:spPr bwMode="auto">
          <a:xfrm>
            <a:off x="909638" y="41910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1000000"/>
                <a:headEnd type="none" w="med" len="med"/>
                <a:tailEnd type="none" w="med" len="med"/>
              </a14:hiddenLine>
            </a:ext>
          </a:extLst>
        </p:spPr>
        <p:txBody>
          <a:bodyPr wrap="square" numCol="1" anchor="t" anchorCtr="0" compatLnSpc="1">
            <a:prstTxWarp prst="textNoShape">
              <a:avLst/>
            </a:prstTxWarp>
          </a:bodyPr>
          <a:lstStyle/>
          <a:p>
            <a:endParaRPr lang="en-US" altLang="en-US"/>
          </a:p>
        </p:txBody>
      </p:sp>
      <p:sp>
        <p:nvSpPr>
          <p:cNvPr id="144388" name="Date Placeholder 3">
            <a:extLst>
              <a:ext uri="{FF2B5EF4-FFF2-40B4-BE49-F238E27FC236}">
                <a16:creationId xmlns:a16="http://schemas.microsoft.com/office/drawing/2014/main" id="{353CEF7A-6EE9-5F93-1E52-41253FA6C588}"/>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0E1CC204-A956-4AED-9EC4-BF8B7987D340}"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144389" name="Slide Number Placeholder 4">
            <a:extLst>
              <a:ext uri="{FF2B5EF4-FFF2-40B4-BE49-F238E27FC236}">
                <a16:creationId xmlns:a16="http://schemas.microsoft.com/office/drawing/2014/main" id="{80A29858-B791-3A67-B46E-637B5E83907C}"/>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F84F8EE5-5FE7-4365-BE3F-08ADEF837993}" type="slidenum">
              <a:rPr lang="en-US" altLang="en-US" sz="1300" smtClean="0">
                <a:solidFill>
                  <a:srgbClr val="000000"/>
                </a:solidFill>
                <a:cs typeface="ヒラギノ角ゴ Pro W3" charset="0"/>
              </a:rPr>
              <a:pPr>
                <a:spcBef>
                  <a:spcPct val="0"/>
                </a:spcBef>
                <a:buSzTx/>
              </a:pPr>
              <a:t>54</a:t>
            </a:fld>
            <a:endParaRPr lang="en-US" altLang="en-US" sz="1300">
              <a:solidFill>
                <a:srgbClr val="000000"/>
              </a:solidFill>
              <a:cs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03EE800-2562-88E9-0A83-AADE1A463103}"/>
              </a:ext>
            </a:extLst>
          </p:cNvPr>
          <p:cNvSpPr>
            <a:spLocks noGrp="1" noRot="1" noChangeAspect="1" noChangeArrowheads="1" noTextEdit="1"/>
          </p:cNvSpPr>
          <p:nvPr>
            <p:ph type="sldImg"/>
          </p:nvPr>
        </p:nvSpPr>
        <p:spPr>
          <a:xfrm>
            <a:off x="762000" y="533400"/>
            <a:ext cx="5486400" cy="3087688"/>
          </a:xfrm>
          <a:ln cap="flat">
            <a:headEnd type="none" w="med" len="med"/>
            <a:tailEnd type="none" w="med" len="med"/>
          </a:ln>
        </p:spPr>
      </p:sp>
      <p:sp>
        <p:nvSpPr>
          <p:cNvPr id="46083" name="Notes Placeholder 2">
            <a:extLst>
              <a:ext uri="{FF2B5EF4-FFF2-40B4-BE49-F238E27FC236}">
                <a16:creationId xmlns:a16="http://schemas.microsoft.com/office/drawing/2014/main" id="{53F87911-80D3-6E27-96AB-8DE2E8811EC6}"/>
              </a:ext>
            </a:extLst>
          </p:cNvPr>
          <p:cNvSpPr>
            <a:spLocks noGrp="1" noChangeArrowheads="1"/>
          </p:cNvSpPr>
          <p:nvPr>
            <p:ph type="body" idx="3"/>
          </p:nvPr>
        </p:nvSpPr>
        <p:spPr bwMode="auto">
          <a:xfrm>
            <a:off x="762000" y="38481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 comitê consultivo se comunica por meio do presidente de divisão com o governador de distrito e o gabinete distrital. Vamos parar um momento e realmente tentar entender o que isso realmente significa. Isso significa que o comitê consultivo é um comitê de trabalho focado em todas as facetas da GAT para ajudar os clubes com novas ideias de projetos de serviço, estratégias de recrutamento eficazes, reconhecendo líderes e os nutrindo e incentivando os associados a encontrarem seus lugares felizes para que possam ganhar confiança para recrutar e orientar outros Leões. </a:t>
            </a:r>
            <a:r>
              <a:rPr lang="pt-BR" altLang="en-US" b="1">
                <a:solidFill>
                  <a:srgbClr val="000000"/>
                </a:solidFill>
                <a:cs typeface="ヒラギノ角ゴ Pro W3" charset="0"/>
              </a:rPr>
              <a:t>Você é uma chave vital para fazer isso acontecer. Permitir que os dirigentes de clube vejam a importância de assumir cargos de liderança em um nível mais alto é muito importante para nossa longevidade como Associação!</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a:solidFill>
                  <a:srgbClr val="000000"/>
                </a:solidFill>
                <a:cs typeface="ヒラギノ角ゴ Pro W3" charset="0"/>
              </a:rPr>
              <a:t>Os presidentes de divisão e região servem como dirigentes do gabinete distrital de acordo com o modelo de estrutura do distrito e servem como o principal elo de comunicação entre o gabinete e os dirigentes de clube que servem no Comitê Consultivo do Governador de Distrito.  </a:t>
            </a: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endParaRPr lang="en-US" altLang="en-US">
              <a:solidFill>
                <a:srgbClr val="000000"/>
              </a:solidFill>
              <a:cs typeface="ヒラギノ角ゴ Pro W3" charset="0"/>
            </a:endParaRPr>
          </a:p>
        </p:txBody>
      </p:sp>
      <p:sp>
        <p:nvSpPr>
          <p:cNvPr id="46084" name="Slide Number Placeholder 3">
            <a:extLst>
              <a:ext uri="{FF2B5EF4-FFF2-40B4-BE49-F238E27FC236}">
                <a16:creationId xmlns:a16="http://schemas.microsoft.com/office/drawing/2014/main" id="{8D6EEFEF-9314-B996-0C72-352E680049D6}"/>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E7E345D-D905-4469-9FA8-0CDA8863D316}" type="slidenum">
              <a:rPr lang="en-US" altLang="en-US" sz="1300" smtClean="0">
                <a:solidFill>
                  <a:srgbClr val="000000"/>
                </a:solidFill>
                <a:cs typeface="ヒラギノ角ゴ Pro W3" charset="0"/>
              </a:rPr>
              <a:pPr>
                <a:spcBef>
                  <a:spcPct val="0"/>
                </a:spcBef>
                <a:buSzTx/>
              </a:pPr>
              <a:t>6</a:t>
            </a:fld>
            <a:endParaRPr lang="en-US" altLang="en-US" sz="1300">
              <a:solidFill>
                <a:srgbClr val="000000"/>
              </a:solidFill>
              <a:cs typeface="ヒラギノ角ゴ Pro W3" charset="0"/>
            </a:endParaRPr>
          </a:p>
        </p:txBody>
      </p:sp>
      <p:sp>
        <p:nvSpPr>
          <p:cNvPr id="46085" name="Date Placeholder 4">
            <a:extLst>
              <a:ext uri="{FF2B5EF4-FFF2-40B4-BE49-F238E27FC236}">
                <a16:creationId xmlns:a16="http://schemas.microsoft.com/office/drawing/2014/main" id="{A2143CE3-2844-0494-6D10-E6C7DB8ACA3A}"/>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69B3BF8D-D16A-4AB0-8D02-2A0A33A84776}"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5887927-7118-E476-0356-FFC86FA18225}"/>
              </a:ext>
            </a:extLst>
          </p:cNvPr>
          <p:cNvSpPr>
            <a:spLocks noGrp="1" noRot="1" noChangeAspect="1" noChangeArrowheads="1" noTextEdit="1"/>
          </p:cNvSpPr>
          <p:nvPr>
            <p:ph type="sldImg"/>
          </p:nvPr>
        </p:nvSpPr>
        <p:spPr>
          <a:xfrm>
            <a:off x="701675" y="762000"/>
            <a:ext cx="5486400" cy="3086100"/>
          </a:xfrm>
          <a:ln cap="flat">
            <a:headEnd type="none" w="med" len="med"/>
            <a:tailEnd type="none" w="med" len="med"/>
          </a:ln>
        </p:spPr>
      </p:sp>
      <p:sp>
        <p:nvSpPr>
          <p:cNvPr id="48131" name="Notes Placeholder 2">
            <a:extLst>
              <a:ext uri="{FF2B5EF4-FFF2-40B4-BE49-F238E27FC236}">
                <a16:creationId xmlns:a16="http://schemas.microsoft.com/office/drawing/2014/main" id="{211B55FD-0D27-1A42-A131-57B54E4A3B9E}"/>
              </a:ext>
            </a:extLst>
          </p:cNvPr>
          <p:cNvSpPr>
            <a:spLocks noGrp="1" noChangeArrowheads="1"/>
          </p:cNvSpPr>
          <p:nvPr>
            <p:ph type="body" idx="3"/>
          </p:nvPr>
        </p:nvSpPr>
        <p:spPr bwMode="auto">
          <a:xfrm>
            <a:off x="674688" y="4089400"/>
            <a:ext cx="5853112"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A comunicação, especialmente a comunicação bidirecional, é um componente importante para o sucesso em qualquer papel de liderança, incluindo o de Presidente de Divisão.  A comunicação bidirecional refere-se à troca simplificada de informações entre os vários níveis dentro de uma estrutura estabelecida.</a:t>
            </a:r>
          </a:p>
          <a:p>
            <a:pPr defTabSz="914400">
              <a:lnSpc>
                <a:spcPct val="150000"/>
              </a:lnSpc>
              <a:spcBef>
                <a:spcPct val="0"/>
              </a:spcBef>
              <a:tabLst>
                <a:tab pos="460375" algn="l"/>
                <a:tab pos="914400" algn="l"/>
                <a:tab pos="1374775" algn="l"/>
                <a:tab pos="1828800" algn="l"/>
              </a:tabLst>
            </a:pPr>
            <a:endParaRPr lang="en-US" altLang="en-US" sz="2000">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Como elo entre os clubes e o distrito, você servirá como um facilitador da comunicação bidirecional. Isso significa que você usará estratégias para direcionar o fluxo de comunicação entre os vários níveis do Distrito e garantir que as linhas de comunicação permaneçam abertas.</a:t>
            </a:r>
          </a:p>
          <a:p>
            <a:pPr defTabSz="914400">
              <a:lnSpc>
                <a:spcPct val="150000"/>
              </a:lnSpc>
              <a:spcBef>
                <a:spcPct val="0"/>
              </a:spcBef>
              <a:tabLst>
                <a:tab pos="460375" algn="l"/>
                <a:tab pos="914400" algn="l"/>
                <a:tab pos="1374775" algn="l"/>
                <a:tab pos="1828800" algn="l"/>
              </a:tabLst>
            </a:pPr>
            <a:endParaRPr lang="en-US" altLang="en-US" sz="2000">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Como um </a:t>
            </a:r>
            <a:r>
              <a:rPr lang="pt-BR" altLang="en-US" sz="2000" b="1">
                <a:solidFill>
                  <a:srgbClr val="000000"/>
                </a:solidFill>
                <a:cs typeface="ヒラギノ角ゴ Pro W3" charset="0"/>
              </a:rPr>
              <a:t>recurso chave para os clubes</a:t>
            </a:r>
            <a:r>
              <a:rPr lang="pt-BR" altLang="en-US" sz="2000">
                <a:solidFill>
                  <a:srgbClr val="000000"/>
                </a:solidFill>
                <a:cs typeface="ヒラギノ角ゴ Pro W3" charset="0"/>
              </a:rPr>
              <a:t> e dirigentes de clube, você comunica informações dos clubes da sua divisão ao distrito sobre seus sucessos e desafios.</a:t>
            </a: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 </a:t>
            </a: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Você compartilha informações sobre </a:t>
            </a:r>
            <a:r>
              <a:rPr lang="pt-BR" altLang="en-US" sz="2000" b="1">
                <a:solidFill>
                  <a:srgbClr val="000000"/>
                </a:solidFill>
                <a:cs typeface="ヒラギノ角ゴ Pro W3" charset="0"/>
              </a:rPr>
              <a:t>programas e projetos </a:t>
            </a:r>
            <a:r>
              <a:rPr lang="pt-BR" altLang="en-US" sz="2000">
                <a:solidFill>
                  <a:srgbClr val="000000"/>
                </a:solidFill>
                <a:cs typeface="ヒラギノ角ゴ Pro W3" charset="0"/>
              </a:rPr>
              <a:t>organizados pelo distrito, distrito múltiplo e Lions Clubs International.  </a:t>
            </a:r>
            <a:r>
              <a:rPr lang="pt-BR" altLang="en-US" sz="2000" i="1">
                <a:solidFill>
                  <a:srgbClr val="000000"/>
                </a:solidFill>
                <a:cs typeface="ヒラギノ角ゴ Pro W3" charset="0"/>
              </a:rPr>
              <a:t>Você também incentiva os clubes a </a:t>
            </a:r>
            <a:r>
              <a:rPr lang="pt-BR" altLang="en-US" sz="2000" b="1" i="1">
                <a:solidFill>
                  <a:srgbClr val="000000"/>
                </a:solidFill>
                <a:cs typeface="ヒラギノ角ゴ Pro W3" charset="0"/>
              </a:rPr>
              <a:t>participar das convenções do distrito, distrito múltiplo e internacionais</a:t>
            </a:r>
            <a:r>
              <a:rPr lang="pt-BR" altLang="en-US" sz="2000" i="1">
                <a:solidFill>
                  <a:srgbClr val="000000"/>
                </a:solidFill>
                <a:cs typeface="ヒラギノ角ゴ Pro W3" charset="0"/>
              </a:rPr>
              <a:t>. </a:t>
            </a:r>
          </a:p>
          <a:p>
            <a:pPr defTabSz="914400">
              <a:lnSpc>
                <a:spcPct val="150000"/>
              </a:lnSpc>
              <a:spcBef>
                <a:spcPct val="0"/>
              </a:spcBef>
              <a:tabLst>
                <a:tab pos="460375" algn="l"/>
                <a:tab pos="914400" algn="l"/>
                <a:tab pos="1374775" algn="l"/>
                <a:tab pos="1828800" algn="l"/>
              </a:tabLst>
            </a:pPr>
            <a:endParaRPr lang="en-US" altLang="en-US" sz="2000">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Você trabalhará em estreita colaboração com a Equipe do Governador de Distrito e os coordenadores da Equipe Global de Ação de distrito no apoio aos clubes saudáveis. </a:t>
            </a:r>
          </a:p>
          <a:p>
            <a:pPr defTabSz="914400">
              <a:lnSpc>
                <a:spcPct val="150000"/>
              </a:lnSpc>
              <a:spcBef>
                <a:spcPct val="0"/>
              </a:spcBef>
              <a:tabLst>
                <a:tab pos="460375" algn="l"/>
                <a:tab pos="914400" algn="l"/>
                <a:tab pos="1374775" algn="l"/>
                <a:tab pos="1828800" algn="l"/>
              </a:tabLst>
            </a:pPr>
            <a:endParaRPr lang="en-US" altLang="en-US" sz="2000">
              <a:solidFill>
                <a:srgbClr val="000000"/>
              </a:solidFill>
              <a:cs typeface="ヒラギノ角ゴ Pro W3" charset="0"/>
            </a:endParaRPr>
          </a:p>
          <a:p>
            <a:pPr defTabSz="914400">
              <a:lnSpc>
                <a:spcPct val="150000"/>
              </a:lnSpc>
              <a:spcBef>
                <a:spcPct val="0"/>
              </a:spcBef>
              <a:tabLst>
                <a:tab pos="460375" algn="l"/>
                <a:tab pos="914400" algn="l"/>
                <a:tab pos="1374775" algn="l"/>
                <a:tab pos="1828800" algn="l"/>
              </a:tabLst>
            </a:pPr>
            <a:r>
              <a:rPr lang="pt-BR" altLang="en-US" sz="2000">
                <a:solidFill>
                  <a:srgbClr val="000000"/>
                </a:solidFill>
                <a:cs typeface="ヒラギノ角ゴ Pro W3" charset="0"/>
              </a:rPr>
              <a:t>Você também fornece um oportunidade para os líderes de clube compartilharem e interagirem nas reuniões de divisão, oferecendo oportunidades de aprendizado para a liderança do clube e comemorações de sucessos do clube!   </a:t>
            </a:r>
          </a:p>
        </p:txBody>
      </p:sp>
      <p:sp>
        <p:nvSpPr>
          <p:cNvPr id="48132" name="Date Placeholder 3">
            <a:extLst>
              <a:ext uri="{FF2B5EF4-FFF2-40B4-BE49-F238E27FC236}">
                <a16:creationId xmlns:a16="http://schemas.microsoft.com/office/drawing/2014/main" id="{C3D8E22C-5FA6-5522-779D-A34139C0B33C}"/>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8EDE18F2-05A4-4560-9195-5AAB866E124E}"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48133" name="Slide Number Placeholder 4">
            <a:extLst>
              <a:ext uri="{FF2B5EF4-FFF2-40B4-BE49-F238E27FC236}">
                <a16:creationId xmlns:a16="http://schemas.microsoft.com/office/drawing/2014/main" id="{A457F215-9846-9E40-5AD6-6D7EAD40BA58}"/>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A8F8042D-99D6-44F3-B4CF-26BD4F417C12}" type="slidenum">
              <a:rPr lang="en-US" altLang="en-US" sz="1300" smtClean="0">
                <a:solidFill>
                  <a:srgbClr val="000000"/>
                </a:solidFill>
                <a:cs typeface="ヒラギノ角ゴ Pro W3" charset="0"/>
              </a:rPr>
              <a:pPr>
                <a:spcBef>
                  <a:spcPct val="0"/>
                </a:spcBef>
                <a:buSzTx/>
              </a:pPr>
              <a:t>7</a:t>
            </a:fld>
            <a:endParaRPr lang="en-US" altLang="en-US" sz="1300">
              <a:solidFill>
                <a:srgbClr val="000000"/>
              </a:solidFill>
              <a:cs typeface="ヒラギノ角ゴ Pro W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FB68B4EA-9649-64BE-1E08-226A2A2BBB73}"/>
              </a:ext>
            </a:extLst>
          </p:cNvPr>
          <p:cNvSpPr>
            <a:spLocks noGrp="1" noRot="1" noChangeAspect="1" noChangeArrowheads="1" noTextEdit="1"/>
          </p:cNvSpPr>
          <p:nvPr>
            <p:ph type="sldImg"/>
          </p:nvPr>
        </p:nvSpPr>
        <p:spPr>
          <a:xfrm>
            <a:off x="822325" y="695325"/>
            <a:ext cx="5486400" cy="3087688"/>
          </a:xfrm>
          <a:ln cap="flat">
            <a:headEnd type="none" w="med" len="med"/>
            <a:tailEnd type="none" w="med" len="med"/>
          </a:ln>
        </p:spPr>
      </p:sp>
      <p:sp>
        <p:nvSpPr>
          <p:cNvPr id="50179" name="Notes Placeholder 2">
            <a:extLst>
              <a:ext uri="{FF2B5EF4-FFF2-40B4-BE49-F238E27FC236}">
                <a16:creationId xmlns:a16="http://schemas.microsoft.com/office/drawing/2014/main" id="{55BD16FF-BFE2-2A82-60C1-CA4308F21B7A}"/>
              </a:ext>
            </a:extLst>
          </p:cNvPr>
          <p:cNvSpPr>
            <a:spLocks noGrp="1" noChangeArrowheads="1"/>
          </p:cNvSpPr>
          <p:nvPr>
            <p:ph type="body" idx="3"/>
          </p:nvPr>
        </p:nvSpPr>
        <p:spPr bwMode="auto">
          <a:xfrm>
            <a:off x="814388" y="4013200"/>
            <a:ext cx="5486400" cy="475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F79646"/>
                </a:solidFill>
                <a:latin typeface="Helvetica Neue"/>
                <a:cs typeface="ヒラギノ角ゴ Pro W3" charset="0"/>
              </a:rPr>
              <a:t>Vamos dar uma olhada em como você pode se preparar para começar seu mandato!</a:t>
            </a:r>
          </a:p>
        </p:txBody>
      </p:sp>
      <p:sp>
        <p:nvSpPr>
          <p:cNvPr id="50180" name="Date Placeholder 3">
            <a:extLst>
              <a:ext uri="{FF2B5EF4-FFF2-40B4-BE49-F238E27FC236}">
                <a16:creationId xmlns:a16="http://schemas.microsoft.com/office/drawing/2014/main" id="{5D67B2CD-58B2-F0A1-9130-DC6ACCBB134C}"/>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E33B8BFE-93B6-419E-B689-FCB031C84905}"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50181" name="Slide Number Placeholder 4">
            <a:extLst>
              <a:ext uri="{FF2B5EF4-FFF2-40B4-BE49-F238E27FC236}">
                <a16:creationId xmlns:a16="http://schemas.microsoft.com/office/drawing/2014/main" id="{1945B121-2102-1A16-AE07-CED445600BBF}"/>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BDB36252-D2D9-47BA-BB2A-B8C4A79E0970}" type="slidenum">
              <a:rPr lang="en-US" altLang="en-US" sz="1300" smtClean="0">
                <a:solidFill>
                  <a:srgbClr val="000000"/>
                </a:solidFill>
                <a:cs typeface="ヒラギノ角ゴ Pro W3" charset="0"/>
              </a:rPr>
              <a:pPr>
                <a:spcBef>
                  <a:spcPct val="0"/>
                </a:spcBef>
                <a:buSzTx/>
              </a:pPr>
              <a:t>8</a:t>
            </a:fld>
            <a:endParaRPr lang="en-US" altLang="en-US" sz="1300">
              <a:solidFill>
                <a:srgbClr val="000000"/>
              </a:solidFill>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1C67479-CC6F-EBA3-4F8C-BE01E21F38FB}"/>
              </a:ext>
            </a:extLst>
          </p:cNvPr>
          <p:cNvSpPr>
            <a:spLocks noGrp="1" noRot="1" noChangeAspect="1" noChangeArrowheads="1" noTextEdit="1"/>
          </p:cNvSpPr>
          <p:nvPr>
            <p:ph type="sldImg"/>
          </p:nvPr>
        </p:nvSpPr>
        <p:spPr>
          <a:xfrm>
            <a:off x="701675" y="685800"/>
            <a:ext cx="5486400" cy="3086100"/>
          </a:xfrm>
          <a:ln cap="flat">
            <a:headEnd type="none" w="med" len="med"/>
            <a:tailEnd type="none" w="med" len="med"/>
          </a:ln>
        </p:spPr>
      </p:sp>
      <p:sp>
        <p:nvSpPr>
          <p:cNvPr id="52227" name="Notes Placeholder 2">
            <a:extLst>
              <a:ext uri="{FF2B5EF4-FFF2-40B4-BE49-F238E27FC236}">
                <a16:creationId xmlns:a16="http://schemas.microsoft.com/office/drawing/2014/main" id="{DE0B187C-4076-99D7-C28A-2E4FAA48F1D4}"/>
              </a:ext>
            </a:extLst>
          </p:cNvPr>
          <p:cNvSpPr>
            <a:spLocks noGrp="1" noChangeArrowheads="1"/>
          </p:cNvSpPr>
          <p:nvPr>
            <p:ph type="body" idx="3"/>
          </p:nvPr>
        </p:nvSpPr>
        <p:spPr bwMode="auto">
          <a:xfrm>
            <a:off x="701675" y="3992563"/>
            <a:ext cx="5486400" cy="475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numCol="1" anchor="t" anchorCtr="0" compatLnSpc="1">
            <a:prstTxWarp prst="textNoShape">
              <a:avLst/>
            </a:prstTxWarp>
          </a:bodyPr>
          <a:lstStyle/>
          <a:p>
            <a:pPr defTabSz="914400">
              <a:lnSpc>
                <a:spcPct val="150000"/>
              </a:lnSpc>
              <a:spcBef>
                <a:spcPct val="0"/>
              </a:spcBef>
              <a:tabLst>
                <a:tab pos="460375" algn="l"/>
                <a:tab pos="914400" algn="l"/>
                <a:tab pos="1374775" algn="l"/>
                <a:tab pos="1828800" algn="l"/>
              </a:tabLst>
            </a:pPr>
            <a:r>
              <a:rPr lang="pt-BR" altLang="en-US">
                <a:solidFill>
                  <a:srgbClr val="000000"/>
                </a:solidFill>
              </a:rPr>
              <a:t>Participe de todos os treinamentos oferecidos pelo seu distrito para presidentes de divisão e região.</a:t>
            </a:r>
          </a:p>
          <a:p>
            <a:pPr defTabSz="914400">
              <a:lnSpc>
                <a:spcPct val="120000"/>
              </a:lnSpc>
              <a:spcBef>
                <a:spcPct val="0"/>
              </a:spcBef>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O treinamento está disponível on-line.</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Seu distrito pode oferecer treinamento facilitado.</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Revise também os recursos mais recentes para os clubes. </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a:p>
            <a:pPr defTabSz="914400">
              <a:lnSpc>
                <a:spcPct val="120000"/>
              </a:lnSpc>
              <a:spcBef>
                <a:spcPct val="0"/>
              </a:spcBef>
              <a:buFontTx/>
              <a:buChar char="•"/>
              <a:tabLst>
                <a:tab pos="460375" algn="l"/>
                <a:tab pos="914400" algn="l"/>
                <a:tab pos="1374775" algn="l"/>
                <a:tab pos="1828800" algn="l"/>
              </a:tabLst>
            </a:pPr>
            <a:r>
              <a:rPr lang="pt-BR" altLang="en-US">
                <a:solidFill>
                  <a:srgbClr val="000000"/>
                </a:solidFill>
              </a:rPr>
              <a:t>Explore as oportunidades de aprendizagem no Centro Leonístico de Aprendizagem.</a:t>
            </a:r>
          </a:p>
          <a:p>
            <a:pPr defTabSz="914400">
              <a:lnSpc>
                <a:spcPct val="120000"/>
              </a:lnSpc>
              <a:spcBef>
                <a:spcPct val="0"/>
              </a:spcBef>
              <a:buFontTx/>
              <a:buChar char="•"/>
              <a:tabLst>
                <a:tab pos="460375" algn="l"/>
                <a:tab pos="914400" algn="l"/>
                <a:tab pos="1374775" algn="l"/>
                <a:tab pos="1828800" algn="l"/>
              </a:tabLst>
            </a:pPr>
            <a:endParaRPr lang="en-US" altLang="en-US">
              <a:solidFill>
                <a:srgbClr val="000000"/>
              </a:solidFill>
            </a:endParaRPr>
          </a:p>
        </p:txBody>
      </p:sp>
      <p:sp>
        <p:nvSpPr>
          <p:cNvPr id="52228" name="Date Placeholder 3">
            <a:extLst>
              <a:ext uri="{FF2B5EF4-FFF2-40B4-BE49-F238E27FC236}">
                <a16:creationId xmlns:a16="http://schemas.microsoft.com/office/drawing/2014/main" id="{937D23E0-DA4B-48B9-EC70-C454F91053D6}"/>
              </a:ext>
            </a:extLst>
          </p:cNvPr>
          <p:cNvSpPr>
            <a:spLocks noGrp="1" noChangeArrowheads="1"/>
          </p:cNvSpPr>
          <p:nvPr>
            <p:ph type="dt" sz="quarter" idx="1"/>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pPr>
            <a:fld id="{3F62474D-6CD7-4BB0-AFA0-E6C4AF247800}" type="datetime1">
              <a:rPr lang="en-US" altLang="en-US" sz="1300" smtClean="0">
                <a:solidFill>
                  <a:srgbClr val="000000"/>
                </a:solidFill>
                <a:cs typeface="ヒラギノ角ゴ Pro W3" charset="0"/>
              </a:rPr>
              <a:pPr>
                <a:spcBef>
                  <a:spcPct val="0"/>
                </a:spcBef>
              </a:pPr>
              <a:t>9/22/2023</a:t>
            </a:fld>
            <a:endParaRPr lang="en-US" altLang="en-US" sz="1300">
              <a:solidFill>
                <a:srgbClr val="000000"/>
              </a:solidFill>
              <a:cs typeface="ヒラギノ角ゴ Pro W3" charset="0"/>
            </a:endParaRPr>
          </a:p>
        </p:txBody>
      </p:sp>
      <p:sp>
        <p:nvSpPr>
          <p:cNvPr id="52229" name="Slide Number Placeholder 4">
            <a:extLst>
              <a:ext uri="{FF2B5EF4-FFF2-40B4-BE49-F238E27FC236}">
                <a16:creationId xmlns:a16="http://schemas.microsoft.com/office/drawing/2014/main" id="{32E6E92A-098E-0E20-FD8D-ED3CFD93BA60}"/>
              </a:ext>
            </a:extLst>
          </p:cNvPr>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ea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Calibri" panose="020F0502020204030204" pitchFamily="34" charset="0"/>
                <a:cs typeface="Arial" panose="020B0604020202020204" pitchFamily="34" charset="0"/>
              </a:defRPr>
            </a:lvl9pPr>
          </a:lstStyle>
          <a:p>
            <a:pPr>
              <a:spcBef>
                <a:spcPct val="0"/>
              </a:spcBef>
              <a:buSzTx/>
            </a:pPr>
            <a:fld id="{3172F52A-51D9-438D-A3BB-027FAD1A536C}" type="slidenum">
              <a:rPr lang="en-US" altLang="en-US" sz="1300" smtClean="0">
                <a:solidFill>
                  <a:srgbClr val="000000"/>
                </a:solidFill>
                <a:cs typeface="ヒラギノ角ゴ Pro W3" charset="0"/>
              </a:rPr>
              <a:pPr>
                <a:spcBef>
                  <a:spcPct val="0"/>
                </a:spcBef>
                <a:buSzTx/>
              </a:pPr>
              <a:t>9</a:t>
            </a:fld>
            <a:endParaRPr lang="en-US" altLang="en-US" sz="1300">
              <a:solidFill>
                <a:srgbClr val="000000"/>
              </a:solidFill>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45DDA4-E8FC-E768-85C2-D7350D0A4CC7}"/>
              </a:ext>
            </a:extLst>
          </p:cNvPr>
          <p:cNvSpPr>
            <a:spLocks noChangeArrowheads="1"/>
          </p:cNvSpPr>
          <p:nvPr/>
        </p:nvSpPr>
        <p:spPr bwMode="auto">
          <a:xfrm>
            <a:off x="5226050" y="4343400"/>
            <a:ext cx="1739900" cy="87313"/>
          </a:xfrm>
          <a:prstGeom prst="rect">
            <a:avLst/>
          </a:prstGeom>
          <a:solidFill>
            <a:srgbClr val="FBC608"/>
          </a:solidFill>
          <a:ln>
            <a:noFill/>
          </a:ln>
        </p:spPr>
        <p:txBody>
          <a:bodyPr lIns="113622" tIns="56812" rIns="113622" bIns="56812"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latin typeface="Segoe UI Semibold" panose="020B0702040204020203" pitchFamily="34" charset="0"/>
              <a:cs typeface="Arial" panose="020B0604020202020204" pitchFamily="34" charset="0"/>
            </a:endParaRPr>
          </a:p>
        </p:txBody>
      </p:sp>
      <p:pic>
        <p:nvPicPr>
          <p:cNvPr id="3" name="Picture 2">
            <a:extLst>
              <a:ext uri="{FF2B5EF4-FFF2-40B4-BE49-F238E27FC236}">
                <a16:creationId xmlns:a16="http://schemas.microsoft.com/office/drawing/2014/main" id="{D8E2247F-BC51-D6AB-B9BB-155DDF173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noProof="0"/>
              <a:t>Click to edit Master text styles</a:t>
            </a:r>
          </a:p>
        </p:txBody>
      </p:sp>
    </p:spTree>
    <p:extLst>
      <p:ext uri="{BB962C8B-B14F-4D97-AF65-F5344CB8AC3E}">
        <p14:creationId xmlns:p14="http://schemas.microsoft.com/office/powerpoint/2010/main" val="3989346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7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030B4A98-A5DC-8187-77EA-4F41F9604025}"/>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F6657AC6-3E15-4AF4-9DF1-415424977855}"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Oval 2">
            <a:extLst>
              <a:ext uri="{FF2B5EF4-FFF2-40B4-BE49-F238E27FC236}">
                <a16:creationId xmlns:a16="http://schemas.microsoft.com/office/drawing/2014/main" id="{7C7E76CE-1B87-D4A3-FA29-384DB56C9CA1}"/>
              </a:ext>
            </a:extLst>
          </p:cNvPr>
          <p:cNvSpPr>
            <a:spLocks noChangeArrowheads="1"/>
          </p:cNvSpPr>
          <p:nvPr/>
        </p:nvSpPr>
        <p:spPr bwMode="auto">
          <a:xfrm>
            <a:off x="228600" y="234950"/>
            <a:ext cx="450850" cy="450850"/>
          </a:xfrm>
          <a:prstGeom prst="ellipse">
            <a:avLst/>
          </a:prstGeom>
          <a:solidFill>
            <a:srgbClr val="E6583D"/>
          </a:solidFill>
          <a:ln>
            <a:noFill/>
          </a:ln>
        </p:spPr>
        <p:txBody>
          <a:bodyPr anchor="ct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r>
              <a:rPr lang="en-US" altLang="en-US" sz="2000" b="1">
                <a:solidFill>
                  <a:srgbClr val="FFFFFF"/>
                </a:solidFill>
              </a:rPr>
              <a:t>1</a:t>
            </a:r>
          </a:p>
        </p:txBody>
      </p:sp>
      <p:sp>
        <p:nvSpPr>
          <p:cNvPr id="4" name="Rectangle 3">
            <a:extLst>
              <a:ext uri="{FF2B5EF4-FFF2-40B4-BE49-F238E27FC236}">
                <a16:creationId xmlns:a16="http://schemas.microsoft.com/office/drawing/2014/main" id="{077A2DF0-3475-6A4A-BBA4-09567A91F2DB}"/>
              </a:ext>
            </a:extLst>
          </p:cNvPr>
          <p:cNvSpPr>
            <a:spLocks noChangeArrowheads="1"/>
          </p:cNvSpPr>
          <p:nvPr/>
        </p:nvSpPr>
        <p:spPr bwMode="auto">
          <a:xfrm>
            <a:off x="5370513" y="197485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Text Placeholder 18"/>
          <p:cNvSpPr>
            <a:spLocks noGrp="1"/>
          </p:cNvSpPr>
          <p:nvPr>
            <p:ph type="body" sz="quarter" idx="12"/>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8" name="Text Placeholder 20"/>
          <p:cNvSpPr>
            <a:spLocks noGrp="1"/>
          </p:cNvSpPr>
          <p:nvPr>
            <p:ph type="body" sz="quarter" idx="14"/>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noProof="0"/>
              <a:t>Click to edit Master text styles</a:t>
            </a:r>
          </a:p>
        </p:txBody>
      </p:sp>
      <p:sp>
        <p:nvSpPr>
          <p:cNvPr id="10" name="Text Placeholder 18"/>
          <p:cNvSpPr>
            <a:spLocks noGrp="1"/>
          </p:cNvSpPr>
          <p:nvPr>
            <p:ph type="body" sz="quarter" idx="15"/>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33120837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2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EDD1EE80-41DA-1CD3-B89B-B0DAA7E86F73}"/>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F4FC6622-BAAF-457F-8C93-7C499C732404}"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AA7CCF91-A97F-072A-663D-5EDBE4C5BF59}"/>
              </a:ext>
            </a:extLst>
          </p:cNvPr>
          <p:cNvSpPr>
            <a:spLocks noChangeArrowheads="1"/>
          </p:cNvSpPr>
          <p:nvPr/>
        </p:nvSpPr>
        <p:spPr bwMode="auto">
          <a:xfrm>
            <a:off x="5370513" y="197485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Text Placeholder 18"/>
          <p:cNvSpPr>
            <a:spLocks noGrp="1"/>
          </p:cNvSpPr>
          <p:nvPr>
            <p:ph type="body" sz="quarter" idx="12"/>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10" name="Text Placeholder 18"/>
          <p:cNvSpPr>
            <a:spLocks noGrp="1"/>
          </p:cNvSpPr>
          <p:nvPr>
            <p:ph type="body" sz="quarter" idx="15"/>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175310856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8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81B465BB-6F83-EB1C-084A-EFC5D4792503}"/>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010D241B-321C-42DA-95F2-56F4E753C875}"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BF9BBB23-E064-3C26-AF83-17DB5BEB9EB4}"/>
              </a:ext>
            </a:extLst>
          </p:cNvPr>
          <p:cNvSpPr>
            <a:spLocks noChangeArrowheads="1"/>
          </p:cNvSpPr>
          <p:nvPr/>
        </p:nvSpPr>
        <p:spPr bwMode="auto">
          <a:xfrm>
            <a:off x="0" y="762000"/>
            <a:ext cx="457200" cy="369888"/>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Text Placeholder 18"/>
          <p:cNvSpPr>
            <a:spLocks noGrp="1"/>
          </p:cNvSpPr>
          <p:nvPr>
            <p:ph type="body" sz="quarter" idx="12"/>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7254693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0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1C8E318A-9E0C-C385-BA17-3A2917EAAEB9}"/>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4D646A59-1839-46AD-8DCA-BA0A0AD4B623}"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155AF0E6-9C4C-60D0-6347-8CEA1871E102}"/>
              </a:ext>
            </a:extLst>
          </p:cNvPr>
          <p:cNvSpPr>
            <a:spLocks noChangeArrowheads="1"/>
          </p:cNvSpPr>
          <p:nvPr/>
        </p:nvSpPr>
        <p:spPr bwMode="auto">
          <a:xfrm>
            <a:off x="0" y="762000"/>
            <a:ext cx="457200" cy="369888"/>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4" name="Oval 3">
            <a:extLst>
              <a:ext uri="{FF2B5EF4-FFF2-40B4-BE49-F238E27FC236}">
                <a16:creationId xmlns:a16="http://schemas.microsoft.com/office/drawing/2014/main" id="{4FA6ADFD-475C-2737-CEC8-23DFDB8E2DBE}"/>
              </a:ext>
            </a:extLst>
          </p:cNvPr>
          <p:cNvSpPr>
            <a:spLocks noChangeArrowheads="1"/>
          </p:cNvSpPr>
          <p:nvPr/>
        </p:nvSpPr>
        <p:spPr bwMode="auto">
          <a:xfrm>
            <a:off x="1295400" y="4038600"/>
            <a:ext cx="450850" cy="450850"/>
          </a:xfrm>
          <a:prstGeom prst="ellipse">
            <a:avLst/>
          </a:prstGeom>
          <a:solidFill>
            <a:srgbClr val="E6583D"/>
          </a:solidFill>
          <a:ln>
            <a:noFill/>
          </a:ln>
        </p:spPr>
        <p:txBody>
          <a:bodyPr anchor="ct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r>
              <a:rPr lang="en-US" altLang="en-US" sz="2000" b="1">
                <a:solidFill>
                  <a:srgbClr val="FFFFFF"/>
                </a:solidFill>
              </a:rPr>
              <a:t>2</a:t>
            </a:r>
          </a:p>
        </p:txBody>
      </p:sp>
      <p:sp>
        <p:nvSpPr>
          <p:cNvPr id="6" name="Oval 5">
            <a:extLst>
              <a:ext uri="{FF2B5EF4-FFF2-40B4-BE49-F238E27FC236}">
                <a16:creationId xmlns:a16="http://schemas.microsoft.com/office/drawing/2014/main" id="{4DACB43C-AFD9-5263-55ED-6E6F6C2BE6CA}"/>
              </a:ext>
            </a:extLst>
          </p:cNvPr>
          <p:cNvSpPr>
            <a:spLocks noChangeArrowheads="1"/>
          </p:cNvSpPr>
          <p:nvPr/>
        </p:nvSpPr>
        <p:spPr bwMode="auto">
          <a:xfrm>
            <a:off x="1295400" y="3200400"/>
            <a:ext cx="450850" cy="450850"/>
          </a:xfrm>
          <a:prstGeom prst="ellipse">
            <a:avLst/>
          </a:prstGeom>
          <a:solidFill>
            <a:srgbClr val="E6583D"/>
          </a:solidFill>
          <a:ln>
            <a:noFill/>
          </a:ln>
        </p:spPr>
        <p:txBody>
          <a:bodyPr anchor="ct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r>
              <a:rPr lang="en-US" altLang="en-US" sz="2000" b="1">
                <a:solidFill>
                  <a:srgbClr val="FFFFFF"/>
                </a:solidFill>
              </a:rPr>
              <a:t>1</a:t>
            </a:r>
          </a:p>
        </p:txBody>
      </p:sp>
      <p:sp>
        <p:nvSpPr>
          <p:cNvPr id="7" name="Oval 6">
            <a:extLst>
              <a:ext uri="{FF2B5EF4-FFF2-40B4-BE49-F238E27FC236}">
                <a16:creationId xmlns:a16="http://schemas.microsoft.com/office/drawing/2014/main" id="{4C2962EA-EFE4-2389-2440-2A8EC3742670}"/>
              </a:ext>
            </a:extLst>
          </p:cNvPr>
          <p:cNvSpPr>
            <a:spLocks noChangeArrowheads="1"/>
          </p:cNvSpPr>
          <p:nvPr/>
        </p:nvSpPr>
        <p:spPr bwMode="auto">
          <a:xfrm>
            <a:off x="1295400" y="4876800"/>
            <a:ext cx="450850" cy="450850"/>
          </a:xfrm>
          <a:prstGeom prst="ellipse">
            <a:avLst/>
          </a:prstGeom>
          <a:solidFill>
            <a:srgbClr val="E6583D"/>
          </a:solidFill>
          <a:ln>
            <a:noFill/>
          </a:ln>
        </p:spPr>
        <p:txBody>
          <a:bodyPr anchor="ct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r>
              <a:rPr lang="en-US" altLang="en-US" sz="2000" b="1">
                <a:solidFill>
                  <a:srgbClr val="FFFFFF"/>
                </a:solidFill>
              </a:rPr>
              <a:t>3</a:t>
            </a:r>
          </a:p>
        </p:txBody>
      </p:sp>
      <p:sp>
        <p:nvSpPr>
          <p:cNvPr id="5" name="Text Placeholder 18"/>
          <p:cNvSpPr>
            <a:spLocks noGrp="1"/>
          </p:cNvSpPr>
          <p:nvPr>
            <p:ph type="body" sz="quarter" idx="12"/>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9" name="Text Placeholder 8"/>
          <p:cNvSpPr>
            <a:spLocks noGrp="1"/>
          </p:cNvSpPr>
          <p:nvPr>
            <p:ph type="body" sz="quarter" idx="13"/>
          </p:nvPr>
        </p:nvSpPr>
        <p:spPr>
          <a:xfrm>
            <a:off x="1029801" y="2359152"/>
            <a:ext cx="10019199" cy="3810000"/>
          </a:xfrm>
          <a:prstGeom prst="rect">
            <a:avLst/>
          </a:prstGeom>
        </p:spPr>
        <p:txBody>
          <a:bodyPr/>
          <a:lstStyle>
            <a:lvl1pPr marL="0" indent="0">
              <a:buNone/>
              <a:defRPr/>
            </a:lvl1pPr>
            <a:lvl2pPr marL="687392" indent="0">
              <a:buNone/>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076515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1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4EA778EB-D92F-5CA5-96F9-522BF4AFE8FA}"/>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9AD9E61F-9909-43D9-9928-8F02AF3E3D34}"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FBB8216A-B682-D789-7AD5-E1283B180D6B}"/>
              </a:ext>
            </a:extLst>
          </p:cNvPr>
          <p:cNvSpPr>
            <a:spLocks noChangeArrowheads="1"/>
          </p:cNvSpPr>
          <p:nvPr/>
        </p:nvSpPr>
        <p:spPr bwMode="auto">
          <a:xfrm>
            <a:off x="0" y="1981200"/>
            <a:ext cx="425450" cy="1295400"/>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endParaRPr lang="en-US" noProof="0"/>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lvl="0"/>
            <a:r>
              <a:rPr lang="en-US" noProof="0"/>
              <a:t>Click to edit Master text styles</a:t>
            </a:r>
          </a:p>
        </p:txBody>
      </p:sp>
    </p:spTree>
    <p:extLst>
      <p:ext uri="{BB962C8B-B14F-4D97-AF65-F5344CB8AC3E}">
        <p14:creationId xmlns:p14="http://schemas.microsoft.com/office/powerpoint/2010/main" val="23175126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33EF3-8C19-35ED-74C2-F4EB444A6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0323"/>
          <a:stretch>
            <a:fillRect/>
          </a:stretch>
        </p:blipFill>
        <p:spPr bwMode="auto">
          <a:xfrm>
            <a:off x="0"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Text Box 9">
            <a:extLst>
              <a:ext uri="{FF2B5EF4-FFF2-40B4-BE49-F238E27FC236}">
                <a16:creationId xmlns:a16="http://schemas.microsoft.com/office/drawing/2014/main" id="{27401908-6001-218C-9F65-415BDDFD594E}"/>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1521E530-B02A-41BB-B2B0-1BD35515B376}"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4" name="Rectangle 3">
            <a:extLst>
              <a:ext uri="{FF2B5EF4-FFF2-40B4-BE49-F238E27FC236}">
                <a16:creationId xmlns:a16="http://schemas.microsoft.com/office/drawing/2014/main" id="{B73DE74C-8917-EA37-70CD-FF3FE145B5BB}"/>
              </a:ext>
            </a:extLst>
          </p:cNvPr>
          <p:cNvSpPr/>
          <p:nvPr/>
        </p:nvSpPr>
        <p:spPr>
          <a:xfrm>
            <a:off x="0" y="0"/>
            <a:ext cx="12188825" cy="2057400"/>
          </a:xfrm>
          <a:prstGeom prst="rect">
            <a:avLst/>
          </a:prstGeom>
          <a:solidFill>
            <a:srgbClr val="26292C">
              <a:alpha val="69020"/>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r>
              <a:rPr lang="en-US">
                <a:solidFill>
                  <a:schemeClr val="lt1">
                    <a:alpha val="44000"/>
                  </a:schemeClr>
                </a:solidFill>
                <a:latin typeface="+mn-lt"/>
                <a:cs typeface="+mn-cs"/>
              </a:rPr>
              <a:t>    </a:t>
            </a:r>
          </a:p>
        </p:txBody>
      </p:sp>
    </p:spTree>
    <p:extLst>
      <p:ext uri="{BB962C8B-B14F-4D97-AF65-F5344CB8AC3E}">
        <p14:creationId xmlns:p14="http://schemas.microsoft.com/office/powerpoint/2010/main" val="40309610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3E7EBED4-FDD9-D86D-E1B3-AC2479ED96F2}"/>
              </a:ext>
            </a:extLst>
          </p:cNvPr>
          <p:cNvSpPr>
            <a:spLocks noChangeArrowheads="1"/>
          </p:cNvSpPr>
          <p:nvPr/>
        </p:nvSpPr>
        <p:spPr bwMode="auto">
          <a:xfrm>
            <a:off x="114300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E6038800-A477-4367-B722-EC7507912DC5}"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Tree>
    <p:extLst>
      <p:ext uri="{BB962C8B-B14F-4D97-AF65-F5344CB8AC3E}">
        <p14:creationId xmlns:p14="http://schemas.microsoft.com/office/powerpoint/2010/main" val="14106729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noProof="0"/>
              <a:t>Click to edit Master title style</a:t>
            </a:r>
          </a:p>
        </p:txBody>
      </p:sp>
    </p:spTree>
    <p:extLst>
      <p:ext uri="{BB962C8B-B14F-4D97-AF65-F5344CB8AC3E}">
        <p14:creationId xmlns:p14="http://schemas.microsoft.com/office/powerpoint/2010/main" val="277654731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noProof="0"/>
              <a:t>Click to edit Master title style</a:t>
            </a:r>
          </a:p>
        </p:txBody>
      </p:sp>
    </p:spTree>
    <p:extLst>
      <p:ext uri="{BB962C8B-B14F-4D97-AF65-F5344CB8AC3E}">
        <p14:creationId xmlns:p14="http://schemas.microsoft.com/office/powerpoint/2010/main" val="366886890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noProof="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Slide Number Placeholder 5">
            <a:extLst>
              <a:ext uri="{FF2B5EF4-FFF2-40B4-BE49-F238E27FC236}">
                <a16:creationId xmlns:a16="http://schemas.microsoft.com/office/drawing/2014/main" id="{3C9CC9CF-57DD-675F-6DE9-6BF54B3F2690}"/>
              </a:ext>
            </a:extLst>
          </p:cNvPr>
          <p:cNvSpPr>
            <a:spLocks noGrp="1" noChangeArrowheads="1"/>
          </p:cNvSpPr>
          <p:nvPr>
            <p:ph type="sldNum" sz="quarter" idx="10"/>
          </p:nvPr>
        </p:nvSpPr>
        <p:spPr bwMode="auto">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buSzPct val="100000"/>
              <a:defRPr>
                <a:solidFill>
                  <a:srgbClr val="898989"/>
                </a:solidFill>
                <a:cs typeface="ヒラギノ角ゴ Pro W3" charset="0"/>
              </a:defRPr>
            </a:lvl1pPr>
          </a:lstStyle>
          <a:p>
            <a:pPr>
              <a:defRPr/>
            </a:pPr>
            <a:fld id="{2D2C6675-DDD2-420D-BDAD-79C9659F42BE}" type="slidenum">
              <a:rPr lang="en-US" altLang="en-US"/>
              <a:pPr>
                <a:defRPr/>
              </a:pPr>
              <a:t>‹#›</a:t>
            </a:fld>
            <a:endParaRPr lang="en-US" altLang="en-US"/>
          </a:p>
        </p:txBody>
      </p:sp>
      <p:sp>
        <p:nvSpPr>
          <p:cNvPr id="5" name="Date Placeholder 3">
            <a:extLst>
              <a:ext uri="{FF2B5EF4-FFF2-40B4-BE49-F238E27FC236}">
                <a16:creationId xmlns:a16="http://schemas.microsoft.com/office/drawing/2014/main" id="{062FCB46-A1C1-0D0A-40A0-DEC327528601}"/>
              </a:ext>
            </a:extLst>
          </p:cNvPr>
          <p:cNvSpPr>
            <a:spLocks noGrp="1"/>
          </p:cNvSpPr>
          <p:nvPr>
            <p:ph type="dt" sz="half" idx="11"/>
          </p:nvPr>
        </p:nvSpPr>
        <p:spPr>
          <a:xfrm>
            <a:off x="838200" y="6356350"/>
            <a:ext cx="2743200" cy="365125"/>
          </a:xfrm>
          <a:prstGeom prst="rect">
            <a:avLst/>
          </a:prstGeom>
          <a:ln cap="flat" algn="ctr">
            <a:round/>
            <a:headEnd type="none" w="med" len="med"/>
            <a:tailEnd type="none" w="med" len="med"/>
          </a:ln>
        </p:spPr>
        <p:txBody>
          <a:bodyPr vert="horz" wrap="square" lIns="91440" tIns="45720" rIns="91440" bIns="45720" numCol="1" anchor="t" anchorCtr="0" compatLnSpc="1">
            <a:prstTxWarp prst="textNoShape">
              <a:avLst/>
            </a:prstTxWarp>
          </a:bodyPr>
          <a:lstStyle>
            <a:lvl1pPr eaLnBrk="1" hangingPunct="1">
              <a:buSzPct val="100000"/>
              <a:defRPr>
                <a:solidFill>
                  <a:srgbClr val="898989"/>
                </a:solidFill>
                <a:cs typeface="ヒラギノ角ゴ Pro W3" charset="0"/>
              </a:defRPr>
            </a:lvl1pPr>
          </a:lstStyle>
          <a:p>
            <a:pPr>
              <a:defRPr/>
            </a:pPr>
            <a:endParaRPr lang="en-US" altLang="en-US"/>
          </a:p>
        </p:txBody>
      </p:sp>
      <p:sp>
        <p:nvSpPr>
          <p:cNvPr id="6" name="Footer Placeholder 4">
            <a:extLst>
              <a:ext uri="{FF2B5EF4-FFF2-40B4-BE49-F238E27FC236}">
                <a16:creationId xmlns:a16="http://schemas.microsoft.com/office/drawing/2014/main" id="{26CBD28F-11D8-D225-7566-22934EB9529A}"/>
              </a:ext>
            </a:extLst>
          </p:cNvPr>
          <p:cNvSpPr>
            <a:spLocks noGrp="1"/>
          </p:cNvSpPr>
          <p:nvPr>
            <p:ph type="ftr" sz="quarter" idx="12"/>
          </p:nvPr>
        </p:nvSpPr>
        <p:spPr>
          <a:xfrm>
            <a:off x="4038600" y="6356350"/>
            <a:ext cx="4114800" cy="365125"/>
          </a:xfrm>
          <a:prstGeom prst="rect">
            <a:avLst/>
          </a:prstGeom>
          <a:ln cap="flat" algn="ctr">
            <a:round/>
            <a:headEnd type="none" w="med" len="med"/>
            <a:tailEnd type="none" w="med" len="med"/>
          </a:ln>
        </p:spPr>
        <p:txBody>
          <a:bodyPr vert="horz" wrap="square" lIns="91440" tIns="45720" rIns="91440" bIns="45720" numCol="1" anchor="t" anchorCtr="0" compatLnSpc="1">
            <a:prstTxWarp prst="textNoShape">
              <a:avLst/>
            </a:prstTxWarp>
          </a:bodyPr>
          <a:lstStyle>
            <a:lvl1pPr eaLnBrk="1" hangingPunct="1">
              <a:buSzPct val="100000"/>
              <a:defRPr>
                <a:solidFill>
                  <a:srgbClr val="898989"/>
                </a:solidFill>
                <a:cs typeface="ヒラギノ角ゴ Pro W3" charset="0"/>
              </a:defRPr>
            </a:lvl1pPr>
          </a:lstStyle>
          <a:p>
            <a:pPr>
              <a:defRPr/>
            </a:pPr>
            <a:endParaRPr lang="en-US" altLang="en-US"/>
          </a:p>
        </p:txBody>
      </p:sp>
    </p:spTree>
    <p:extLst>
      <p:ext uri="{BB962C8B-B14F-4D97-AF65-F5344CB8AC3E}">
        <p14:creationId xmlns:p14="http://schemas.microsoft.com/office/powerpoint/2010/main" val="5167621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7_Custom Layout">
    <p:bg>
      <p:bgPr>
        <a:solidFill>
          <a:srgbClr val="F2F2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8896E-36F5-BEA5-25AB-4E05E85F492C}"/>
              </a:ext>
            </a:extLst>
          </p:cNvPr>
          <p:cNvSpPr>
            <a:spLocks noChangeArrowheads="1"/>
          </p:cNvSpPr>
          <p:nvPr/>
        </p:nvSpPr>
        <p:spPr bwMode="auto">
          <a:xfrm>
            <a:off x="5334000" y="30480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latin typeface="Segoe UI Semibold" panose="020B0702040204020203" pitchFamily="34" charset="0"/>
              <a:cs typeface="Arial" panose="020B0604020202020204" pitchFamily="34" charset="0"/>
            </a:endParaRPr>
          </a:p>
        </p:txBody>
      </p:sp>
      <p:sp>
        <p:nvSpPr>
          <p:cNvPr id="7" name="Title 1"/>
          <p:cNvSpPr>
            <a:spLocks noGrp="1"/>
          </p:cNvSpPr>
          <p:nvPr>
            <p:ph type="title"/>
          </p:nvPr>
        </p:nvSpPr>
        <p:spPr>
          <a:xfrm>
            <a:off x="-1" y="1362736"/>
            <a:ext cx="12174807" cy="1325563"/>
          </a:xfrm>
          <a:prstGeom prst="rect">
            <a:avLst/>
          </a:prstGeom>
        </p:spPr>
        <p:txBody>
          <a:bodyPr>
            <a:normAutofit/>
          </a:bodyPr>
          <a:lstStyle>
            <a:lvl1pPr algn="ctr">
              <a:defRPr sz="3600" b="1" i="0">
                <a:solidFill>
                  <a:srgbClr val="095495"/>
                </a:solidFill>
                <a:latin typeface="Helvetica Neue"/>
                <a:ea typeface="Helvetica Neue" charset="0"/>
                <a:cs typeface="Helvetica Neue" charset="0"/>
              </a:defRPr>
            </a:lvl1pPr>
          </a:lstStyle>
          <a:p>
            <a:r>
              <a:rPr lang="en-US" noProof="0"/>
              <a:t>Click to edit Master title style</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noProof="0"/>
              <a:t>Click to edit Master text styles</a:t>
            </a:r>
            <a:br>
              <a:rPr lang="en-US" noProof="0"/>
            </a:br>
            <a:r>
              <a:rPr lang="en-US" noProof="0"/>
              <a:t>Second level</a:t>
            </a:r>
            <a:br>
              <a:rPr lang="en-US" noProof="0"/>
            </a:br>
            <a:r>
              <a:rPr lang="en-US" noProof="0"/>
              <a:t>Third level</a:t>
            </a:r>
            <a:br>
              <a:rPr lang="en-US" noProof="0"/>
            </a:br>
            <a:r>
              <a:rPr lang="en-US" noProof="0"/>
              <a:t>Fourth level</a:t>
            </a:r>
            <a:br>
              <a:rPr lang="en-US" noProof="0"/>
            </a:br>
            <a:r>
              <a:rPr lang="en-US" noProof="0"/>
              <a:t>Fifth level</a:t>
            </a:r>
          </a:p>
        </p:txBody>
      </p:sp>
    </p:spTree>
    <p:extLst>
      <p:ext uri="{BB962C8B-B14F-4D97-AF65-F5344CB8AC3E}">
        <p14:creationId xmlns:p14="http://schemas.microsoft.com/office/powerpoint/2010/main" val="75907737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ackground Image" hidden="1">
            <a:extLst>
              <a:ext uri="{FF2B5EF4-FFF2-40B4-BE49-F238E27FC236}">
                <a16:creationId xmlns:a16="http://schemas.microsoft.com/office/drawing/2014/main" id="{920F7954-1D8D-BD9B-D8F2-C83A26657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Overlay">
            <a:extLst>
              <a:ext uri="{FF2B5EF4-FFF2-40B4-BE49-F238E27FC236}">
                <a16:creationId xmlns:a16="http://schemas.microsoft.com/office/drawing/2014/main" id="{BF7C1895-ACFD-0E2D-DFAA-8FA77771043B}"/>
              </a:ext>
            </a:extLst>
          </p:cNvPr>
          <p:cNvSpPr/>
          <p:nvPr/>
        </p:nvSpPr>
        <p:spPr>
          <a:xfrm>
            <a:off x="0" y="0"/>
            <a:ext cx="12192000" cy="6858000"/>
          </a:xfrm>
          <a:prstGeom prst="rect">
            <a:avLst/>
          </a:prstGeom>
          <a:solidFill>
            <a:srgbClr val="1A1C1E">
              <a:alpha val="69804"/>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endParaRPr lang="en-US">
              <a:solidFill>
                <a:schemeClr val="lt1">
                  <a:alpha val="44000"/>
                </a:schemeClr>
              </a:solidFill>
              <a:latin typeface="+mn-lt"/>
              <a:cs typeface="+mn-cs"/>
            </a:endParaRPr>
          </a:p>
        </p:txBody>
      </p:sp>
      <p:sp>
        <p:nvSpPr>
          <p:cNvPr id="4" name="Page number">
            <a:extLst>
              <a:ext uri="{FF2B5EF4-FFF2-40B4-BE49-F238E27FC236}">
                <a16:creationId xmlns:a16="http://schemas.microsoft.com/office/drawing/2014/main" id="{0315D5D4-1194-8794-4BDC-AD827678129C}"/>
              </a:ext>
            </a:extLst>
          </p:cNvPr>
          <p:cNvSpPr>
            <a:spLocks noChangeArrowheads="1"/>
          </p:cNvSpPr>
          <p:nvPr/>
        </p:nvSpPr>
        <p:spPr bwMode="auto">
          <a:xfrm>
            <a:off x="112014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712ACE83-12EF-4447-A932-8F39E25DF4AC}"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
        <p:nvSpPr>
          <p:cNvPr id="5" name="Gold Bar">
            <a:extLst>
              <a:ext uri="{FF2B5EF4-FFF2-40B4-BE49-F238E27FC236}">
                <a16:creationId xmlns:a16="http://schemas.microsoft.com/office/drawing/2014/main" id="{13AE9111-13F1-A201-9D51-5604D1C70D54}"/>
              </a:ext>
            </a:extLst>
          </p:cNvPr>
          <p:cNvSpPr>
            <a:spLocks noChangeArrowheads="1"/>
          </p:cNvSpPr>
          <p:nvPr/>
        </p:nvSpPr>
        <p:spPr bwMode="auto">
          <a:xfrm>
            <a:off x="5507038" y="3290888"/>
            <a:ext cx="117792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latin typeface="Segoe UI Semibold" panose="020B0702040204020203" pitchFamily="34" charset="0"/>
              <a:cs typeface="Arial" panose="020B0604020202020204" pitchFamily="34" charset="0"/>
            </a:endParaRPr>
          </a:p>
        </p:txBody>
      </p:sp>
      <p:pic>
        <p:nvPicPr>
          <p:cNvPr id="6" name="Logo" descr="lionlogo_white.eps">
            <a:extLst>
              <a:ext uri="{FF2B5EF4-FFF2-40B4-BE49-F238E27FC236}">
                <a16:creationId xmlns:a16="http://schemas.microsoft.com/office/drawing/2014/main" id="{F2C4B77D-4A27-D916-94DB-A8022057E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177697429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erlay">
            <a:extLst>
              <a:ext uri="{FF2B5EF4-FFF2-40B4-BE49-F238E27FC236}">
                <a16:creationId xmlns:a16="http://schemas.microsoft.com/office/drawing/2014/main" id="{7BA31892-EC58-EB7F-1AC4-2F27BDACB99E}"/>
              </a:ext>
            </a:extLst>
          </p:cNvPr>
          <p:cNvSpPr/>
          <p:nvPr/>
        </p:nvSpPr>
        <p:spPr>
          <a:xfrm>
            <a:off x="0" y="0"/>
            <a:ext cx="12192000" cy="6858000"/>
          </a:xfrm>
          <a:prstGeom prst="rect">
            <a:avLst/>
          </a:prstGeom>
          <a:solidFill>
            <a:srgbClr val="1A1C1E">
              <a:alpha val="69804"/>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endParaRPr lang="en-US">
              <a:solidFill>
                <a:schemeClr val="lt1">
                  <a:alpha val="44000"/>
                </a:schemeClr>
              </a:solidFill>
              <a:latin typeface="+mn-lt"/>
              <a:cs typeface="+mn-cs"/>
            </a:endParaRPr>
          </a:p>
        </p:txBody>
      </p:sp>
      <p:sp>
        <p:nvSpPr>
          <p:cNvPr id="3" name="Page number">
            <a:extLst>
              <a:ext uri="{FF2B5EF4-FFF2-40B4-BE49-F238E27FC236}">
                <a16:creationId xmlns:a16="http://schemas.microsoft.com/office/drawing/2014/main" id="{472D42F7-4698-A861-BD31-B70E5768AD1B}"/>
              </a:ext>
            </a:extLst>
          </p:cNvPr>
          <p:cNvSpPr>
            <a:spLocks noChangeArrowheads="1"/>
          </p:cNvSpPr>
          <p:nvPr/>
        </p:nvSpPr>
        <p:spPr bwMode="auto">
          <a:xfrm>
            <a:off x="112014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07D67FB4-D402-4E40-9699-BDAECDF9FEE8}"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
        <p:nvSpPr>
          <p:cNvPr id="4" name="Rectangle 3">
            <a:extLst>
              <a:ext uri="{FF2B5EF4-FFF2-40B4-BE49-F238E27FC236}">
                <a16:creationId xmlns:a16="http://schemas.microsoft.com/office/drawing/2014/main" id="{40A9E6D6-86A6-C378-567B-3425055DB5FB}"/>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8" name="Text Placeholder 18"/>
          <p:cNvSpPr>
            <a:spLocks noGrp="1"/>
          </p:cNvSpPr>
          <p:nvPr>
            <p:ph type="body" sz="quarter" idx="12"/>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23626013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7_Vision breaker Slide">
    <p:bg>
      <p:bgPr>
        <a:solidFill>
          <a:srgbClr val="0A5496"/>
        </a:solidFill>
        <a:effectLst/>
      </p:bgPr>
    </p:bg>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69CA40EE-D330-63CE-E4C9-8805EF3790C5}"/>
              </a:ext>
            </a:extLst>
          </p:cNvPr>
          <p:cNvSpPr>
            <a:spLocks noChangeArrowheads="1"/>
          </p:cNvSpPr>
          <p:nvPr/>
        </p:nvSpPr>
        <p:spPr bwMode="auto">
          <a:xfrm>
            <a:off x="112014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490C42C4-07D9-4D12-B86A-C0D9BD0C10B9}"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
        <p:nvSpPr>
          <p:cNvPr id="3" name="Rectangle 2">
            <a:extLst>
              <a:ext uri="{FF2B5EF4-FFF2-40B4-BE49-F238E27FC236}">
                <a16:creationId xmlns:a16="http://schemas.microsoft.com/office/drawing/2014/main" id="{CAF93896-C684-1769-F5F1-A4A2F03623C8}"/>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8" name="Text Placeholder 18"/>
          <p:cNvSpPr>
            <a:spLocks noGrp="1"/>
          </p:cNvSpPr>
          <p:nvPr>
            <p:ph type="body" sz="quarter" idx="12"/>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6" name="Text Placeholder 20"/>
          <p:cNvSpPr>
            <a:spLocks noGrp="1"/>
          </p:cNvSpPr>
          <p:nvPr>
            <p:ph type="body" sz="quarter" idx="13"/>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37129420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ackground Image" hidden="1">
            <a:extLst>
              <a:ext uri="{FF2B5EF4-FFF2-40B4-BE49-F238E27FC236}">
                <a16:creationId xmlns:a16="http://schemas.microsoft.com/office/drawing/2014/main" id="{7014A434-38FC-3548-EE1E-D91F2CA8B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Overlay">
            <a:extLst>
              <a:ext uri="{FF2B5EF4-FFF2-40B4-BE49-F238E27FC236}">
                <a16:creationId xmlns:a16="http://schemas.microsoft.com/office/drawing/2014/main" id="{C5F8D99D-0390-698F-CB48-699C9D3A659D}"/>
              </a:ext>
            </a:extLst>
          </p:cNvPr>
          <p:cNvSpPr/>
          <p:nvPr/>
        </p:nvSpPr>
        <p:spPr>
          <a:xfrm>
            <a:off x="0" y="0"/>
            <a:ext cx="12192000" cy="6858000"/>
          </a:xfrm>
          <a:prstGeom prst="rect">
            <a:avLst/>
          </a:prstGeom>
          <a:solidFill>
            <a:srgbClr val="1A1C1E">
              <a:alpha val="69804"/>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endParaRPr lang="en-US">
              <a:solidFill>
                <a:schemeClr val="lt1">
                  <a:alpha val="44000"/>
                </a:schemeClr>
              </a:solidFill>
              <a:latin typeface="+mn-lt"/>
              <a:cs typeface="+mn-cs"/>
            </a:endParaRPr>
          </a:p>
        </p:txBody>
      </p:sp>
      <p:sp>
        <p:nvSpPr>
          <p:cNvPr id="4" name="Page number">
            <a:extLst>
              <a:ext uri="{FF2B5EF4-FFF2-40B4-BE49-F238E27FC236}">
                <a16:creationId xmlns:a16="http://schemas.microsoft.com/office/drawing/2014/main" id="{0B35C0F9-CF58-9CD5-FBD2-7A1E8A7B10BB}"/>
              </a:ext>
            </a:extLst>
          </p:cNvPr>
          <p:cNvSpPr>
            <a:spLocks noChangeArrowheads="1"/>
          </p:cNvSpPr>
          <p:nvPr/>
        </p:nvSpPr>
        <p:spPr bwMode="auto">
          <a:xfrm>
            <a:off x="112014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80F11FBD-FCA3-4341-8456-35EB98EBFBCA}"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pic>
        <p:nvPicPr>
          <p:cNvPr id="5" name="Logo" descr="lionlogo_white.eps">
            <a:extLst>
              <a:ext uri="{FF2B5EF4-FFF2-40B4-BE49-F238E27FC236}">
                <a16:creationId xmlns:a16="http://schemas.microsoft.com/office/drawing/2014/main" id="{368ACF6F-83C3-F349-AAB3-98561E873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5">
            <a:extLst>
              <a:ext uri="{FF2B5EF4-FFF2-40B4-BE49-F238E27FC236}">
                <a16:creationId xmlns:a16="http://schemas.microsoft.com/office/drawing/2014/main" id="{55D88D74-E79F-564F-2DEE-482E0E0170A2}"/>
              </a:ext>
            </a:extLst>
          </p:cNvPr>
          <p:cNvSpPr/>
          <p:nvPr/>
        </p:nvSpPr>
        <p:spPr>
          <a:xfrm>
            <a:off x="1562100" y="2847975"/>
            <a:ext cx="1514475" cy="1541463"/>
          </a:xfrm>
          <a:prstGeom prst="rect">
            <a:avLst/>
          </a:prstGeom>
          <a:noFill/>
          <a:ln>
            <a:noFill/>
            <a:miter lim="800000"/>
          </a:ln>
        </p:spPr>
        <p:txBody>
          <a:bodyPr lIns="63496" tIns="31748" rIns="63496" bIns="31748">
            <a:sp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5pPr>
          </a:lstStyle>
          <a:p>
            <a:pPr algn="ctr" eaLnBrk="1" hangingPunct="1">
              <a:defRPr/>
            </a:pPr>
            <a:r>
              <a:rPr sz="9600" b="1">
                <a:ln w="9525" cap="flat" cmpd="sng" algn="ctr">
                  <a:noFill/>
                  <a:prstDash val="solid"/>
                  <a:round/>
                  <a:headEnd type="none" w="med" len="med"/>
                  <a:tailEnd type="none" w="med" len="med"/>
                </a:ln>
                <a:solidFill>
                  <a:srgbClr val="FBC608"/>
                </a:solidFill>
                <a:latin typeface="Open sans" pitchFamily="34" charset="0"/>
                <a:ea typeface="Open sans" pitchFamily="34" charset="0"/>
                <a:cs typeface="ヒラギノ角ゴ Pro W3" charset="0"/>
              </a:rPr>
              <a:t>“</a:t>
            </a:r>
            <a:endParaRPr sz="9600" b="1">
              <a:solidFill>
                <a:srgbClr val="FBC608"/>
              </a:solidFill>
              <a:latin typeface="Open sans" pitchFamily="34" charset="0"/>
              <a:ea typeface="Open sans" pitchFamily="34" charset="0"/>
              <a:cs typeface="ヒラギノ角ゴ Pro W3" charset="0"/>
            </a:endParaRPr>
          </a:p>
        </p:txBody>
      </p:sp>
      <p:sp>
        <p:nvSpPr>
          <p:cNvPr id="7" name="Rectangle 6">
            <a:extLst>
              <a:ext uri="{FF2B5EF4-FFF2-40B4-BE49-F238E27FC236}">
                <a16:creationId xmlns:a16="http://schemas.microsoft.com/office/drawing/2014/main" id="{7B3F6DF5-65B3-BD8E-F229-9880CFE64045}"/>
              </a:ext>
            </a:extLst>
          </p:cNvPr>
          <p:cNvSpPr/>
          <p:nvPr/>
        </p:nvSpPr>
        <p:spPr>
          <a:xfrm>
            <a:off x="8923338" y="4130675"/>
            <a:ext cx="1512887" cy="1539875"/>
          </a:xfrm>
          <a:prstGeom prst="rect">
            <a:avLst/>
          </a:prstGeom>
          <a:noFill/>
          <a:ln>
            <a:noFill/>
            <a:miter lim="800000"/>
          </a:ln>
        </p:spPr>
        <p:txBody>
          <a:bodyPr lIns="63496" tIns="31748" rIns="63496" bIns="31748">
            <a:sp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ヒラギノ角ゴ Pro W3"/>
              </a:defRPr>
            </a:lvl5pPr>
          </a:lstStyle>
          <a:p>
            <a:pPr algn="ctr" eaLnBrk="1" hangingPunct="1">
              <a:defRPr/>
            </a:pPr>
            <a:r>
              <a:rPr sz="9600" b="1">
                <a:ln w="9525" cap="flat" cmpd="sng" algn="ctr">
                  <a:noFill/>
                  <a:prstDash val="solid"/>
                  <a:round/>
                  <a:headEnd type="none" w="med" len="med"/>
                  <a:tailEnd type="none" w="med" len="med"/>
                </a:ln>
                <a:solidFill>
                  <a:srgbClr val="FBC608"/>
                </a:solidFill>
                <a:latin typeface="Open sans" pitchFamily="34" charset="0"/>
                <a:ea typeface="Open sans" pitchFamily="34" charset="0"/>
                <a:cs typeface="ヒラギノ角ゴ Pro W3" charset="0"/>
              </a:rPr>
              <a:t>”</a:t>
            </a:r>
            <a:endParaRPr sz="9600" b="1">
              <a:solidFill>
                <a:srgbClr val="FBC608"/>
              </a:solidFill>
              <a:latin typeface="Open sans" pitchFamily="34" charset="0"/>
              <a:ea typeface="Open sans" pitchFamily="34" charset="0"/>
              <a:cs typeface="ヒラギノ角ゴ Pro W3" charset="0"/>
            </a:endParaRP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470553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9_Vision breaker Slide">
    <p:bg>
      <p:bgPr>
        <a:solidFill>
          <a:srgbClr val="732E81"/>
        </a:solidFill>
        <a:effectLst/>
      </p:bgPr>
    </p:bg>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E7468C6A-9336-3E03-B04F-DF1B9519B954}"/>
              </a:ext>
            </a:extLst>
          </p:cNvPr>
          <p:cNvSpPr>
            <a:spLocks noChangeArrowheads="1"/>
          </p:cNvSpPr>
          <p:nvPr/>
        </p:nvSpPr>
        <p:spPr bwMode="auto">
          <a:xfrm>
            <a:off x="11430000" y="6400800"/>
            <a:ext cx="3302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FF16B9CB-B04A-4214-A56A-0E93C73D2C68}"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
        <p:nvSpPr>
          <p:cNvPr id="3" name="Rectangle 2">
            <a:extLst>
              <a:ext uri="{FF2B5EF4-FFF2-40B4-BE49-F238E27FC236}">
                <a16:creationId xmlns:a16="http://schemas.microsoft.com/office/drawing/2014/main" id="{FE26CBF2-F7B8-B90D-196D-A85C666A4B03}"/>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8" name="Text Placeholder 18"/>
          <p:cNvSpPr>
            <a:spLocks noGrp="1"/>
          </p:cNvSpPr>
          <p:nvPr>
            <p:ph type="body" sz="quarter" idx="12"/>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6" name="Text Placeholder 20"/>
          <p:cNvSpPr>
            <a:spLocks noGrp="1"/>
          </p:cNvSpPr>
          <p:nvPr>
            <p:ph type="body" sz="quarter" idx="13"/>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468901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0_Vision breaker Slide">
    <p:spTree>
      <p:nvGrpSpPr>
        <p:cNvPr id="1" name=""/>
        <p:cNvGrpSpPr/>
        <p:nvPr/>
      </p:nvGrpSpPr>
      <p:grpSpPr>
        <a:xfrm>
          <a:off x="0" y="0"/>
          <a:ext cx="0" cy="0"/>
          <a:chOff x="0" y="0"/>
          <a:chExt cx="0" cy="0"/>
        </a:xfrm>
      </p:grpSpPr>
      <p:sp>
        <p:nvSpPr>
          <p:cNvPr id="2" name="Overlay">
            <a:extLst>
              <a:ext uri="{FF2B5EF4-FFF2-40B4-BE49-F238E27FC236}">
                <a16:creationId xmlns:a16="http://schemas.microsoft.com/office/drawing/2014/main" id="{7A374F81-CB67-DA66-BEA8-F1A1604249A0}"/>
              </a:ext>
            </a:extLst>
          </p:cNvPr>
          <p:cNvSpPr/>
          <p:nvPr/>
        </p:nvSpPr>
        <p:spPr>
          <a:xfrm>
            <a:off x="0" y="0"/>
            <a:ext cx="12192000" cy="6858000"/>
          </a:xfrm>
          <a:prstGeom prst="rect">
            <a:avLst/>
          </a:prstGeom>
          <a:solidFill>
            <a:srgbClr val="1A1C1E">
              <a:alpha val="69804"/>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endParaRPr lang="en-US">
              <a:solidFill>
                <a:schemeClr val="lt1">
                  <a:alpha val="44000"/>
                </a:schemeClr>
              </a:solidFill>
              <a:latin typeface="+mn-lt"/>
              <a:cs typeface="+mn-cs"/>
            </a:endParaRPr>
          </a:p>
        </p:txBody>
      </p:sp>
      <p:sp>
        <p:nvSpPr>
          <p:cNvPr id="3" name="Page number">
            <a:extLst>
              <a:ext uri="{FF2B5EF4-FFF2-40B4-BE49-F238E27FC236}">
                <a16:creationId xmlns:a16="http://schemas.microsoft.com/office/drawing/2014/main" id="{C7074601-2297-A703-F83D-BB7A2912FE45}"/>
              </a:ext>
            </a:extLst>
          </p:cNvPr>
          <p:cNvSpPr>
            <a:spLocks noChangeArrowheads="1"/>
          </p:cNvSpPr>
          <p:nvPr/>
        </p:nvSpPr>
        <p:spPr bwMode="auto">
          <a:xfrm>
            <a:off x="11430000" y="6400800"/>
            <a:ext cx="3302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470525CC-E7F4-4B72-B3FB-11C30B5FC9A8}"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
        <p:nvSpPr>
          <p:cNvPr id="4" name="Rectangle 3">
            <a:extLst>
              <a:ext uri="{FF2B5EF4-FFF2-40B4-BE49-F238E27FC236}">
                <a16:creationId xmlns:a16="http://schemas.microsoft.com/office/drawing/2014/main" id="{4C0E401C-60F1-E6F5-B4C5-58747B2BF36A}"/>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8" name="Text Placeholder 18"/>
          <p:cNvSpPr>
            <a:spLocks noGrp="1"/>
          </p:cNvSpPr>
          <p:nvPr>
            <p:ph type="body" sz="quarter" idx="12"/>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7" name="Text Placeholder 6"/>
          <p:cNvSpPr>
            <a:spLocks noGrp="1"/>
          </p:cNvSpPr>
          <p:nvPr>
            <p:ph type="body" sz="quarter" idx="13"/>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9198052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_Vision breaker Slide">
    <p:bg>
      <p:bgPr>
        <a:solidFill>
          <a:srgbClr val="10233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195D15-28BA-4289-6980-4D30D673CB4D}"/>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pic>
        <p:nvPicPr>
          <p:cNvPr id="3" name="Picture 2">
            <a:extLst>
              <a:ext uri="{FF2B5EF4-FFF2-40B4-BE49-F238E27FC236}">
                <a16:creationId xmlns:a16="http://schemas.microsoft.com/office/drawing/2014/main" id="{A8FD074A-E60B-1243-AC3D-5800D5F58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400" b="10049"/>
          <a:stretch>
            <a:fillRect/>
          </a:stretch>
        </p:blipFill>
        <p:spPr bwMode="auto">
          <a:xfrm>
            <a:off x="8983663" y="3355975"/>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Placeholder 18"/>
          <p:cNvSpPr>
            <a:spLocks noGrp="1"/>
          </p:cNvSpPr>
          <p:nvPr>
            <p:ph type="body" sz="quarter" idx="12"/>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26765190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erlay">
            <a:extLst>
              <a:ext uri="{FF2B5EF4-FFF2-40B4-BE49-F238E27FC236}">
                <a16:creationId xmlns:a16="http://schemas.microsoft.com/office/drawing/2014/main" id="{28844C1D-002F-ED85-3D0E-B7C1B5AF1959}"/>
              </a:ext>
            </a:extLst>
          </p:cNvPr>
          <p:cNvSpPr/>
          <p:nvPr/>
        </p:nvSpPr>
        <p:spPr>
          <a:xfrm>
            <a:off x="0" y="0"/>
            <a:ext cx="12192000" cy="6858000"/>
          </a:xfrm>
          <a:prstGeom prst="rect">
            <a:avLst/>
          </a:prstGeom>
          <a:solidFill>
            <a:srgbClr val="1A1C1E">
              <a:alpha val="69804"/>
            </a:srgbClr>
          </a:solidFill>
          <a:ln w="25400" cap="flat" cmpd="sng" algn="ctr">
            <a:noFill/>
            <a:prstDash val="solid"/>
            <a:round/>
            <a:headEnd type="none" w="med" len="med"/>
            <a:tailEnd type="none" w="med" len="med"/>
          </a:ln>
        </p:spPr>
        <p:txBody>
          <a:bodyPr lIns="94685" tIns="47343" rIns="94685" bIns="47343" anchor="ctr"/>
          <a:lstStyle/>
          <a:p>
            <a:pPr algn="ctr" eaLnBrk="1" hangingPunct="1">
              <a:defRPr/>
            </a:pPr>
            <a:endParaRPr lang="en-US">
              <a:solidFill>
                <a:schemeClr val="lt1">
                  <a:alpha val="44000"/>
                </a:schemeClr>
              </a:solidFill>
              <a:latin typeface="+mn-lt"/>
              <a:cs typeface="+mn-cs"/>
            </a:endParaRPr>
          </a:p>
        </p:txBody>
      </p:sp>
      <p:sp>
        <p:nvSpPr>
          <p:cNvPr id="3" name="Gold Bar">
            <a:extLst>
              <a:ext uri="{FF2B5EF4-FFF2-40B4-BE49-F238E27FC236}">
                <a16:creationId xmlns:a16="http://schemas.microsoft.com/office/drawing/2014/main" id="{4B45941E-8DD5-043A-C249-B713483ED190}"/>
              </a:ext>
            </a:extLst>
          </p:cNvPr>
          <p:cNvSpPr>
            <a:spLocks noChangeArrowheads="1"/>
          </p:cNvSpPr>
          <p:nvPr/>
        </p:nvSpPr>
        <p:spPr bwMode="auto">
          <a:xfrm>
            <a:off x="792163" y="3884613"/>
            <a:ext cx="117792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latin typeface="Segoe UI Semibold" panose="020B0702040204020203" pitchFamily="34" charset="0"/>
              <a:cs typeface="Arial" panose="020B0604020202020204" pitchFamily="34" charset="0"/>
            </a:endParaRPr>
          </a:p>
        </p:txBody>
      </p:sp>
      <p:pic>
        <p:nvPicPr>
          <p:cNvPr id="4" name="Picture 3">
            <a:extLst>
              <a:ext uri="{FF2B5EF4-FFF2-40B4-BE49-F238E27FC236}">
                <a16:creationId xmlns:a16="http://schemas.microsoft.com/office/drawing/2014/main" id="{21572089-622A-A3DB-86A1-EB0C004B9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00" b="10049"/>
          <a:stretch>
            <a:fillRect/>
          </a:stretch>
        </p:blipFill>
        <p:spPr bwMode="auto">
          <a:xfrm>
            <a:off x="8983663" y="3355975"/>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Placeholder 18"/>
          <p:cNvSpPr>
            <a:spLocks noGrp="1"/>
          </p:cNvSpPr>
          <p:nvPr>
            <p:ph type="body" sz="quarter" idx="12"/>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16016826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4BDAA4-9EA8-CC65-3737-D9FD5C8003DF}"/>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pic>
        <p:nvPicPr>
          <p:cNvPr id="3" name="Picture 2">
            <a:extLst>
              <a:ext uri="{FF2B5EF4-FFF2-40B4-BE49-F238E27FC236}">
                <a16:creationId xmlns:a16="http://schemas.microsoft.com/office/drawing/2014/main" id="{111FE6E7-ACBC-0A89-2265-F3C6E2F82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400" b="10049"/>
          <a:stretch>
            <a:fillRect/>
          </a:stretch>
        </p:blipFill>
        <p:spPr bwMode="auto">
          <a:xfrm>
            <a:off x="8983663" y="3355975"/>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Placeholder 18"/>
          <p:cNvSpPr>
            <a:spLocks noGrp="1"/>
          </p:cNvSpPr>
          <p:nvPr>
            <p:ph type="body" sz="quarter" idx="12"/>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400809107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0_Vision breaker Slide">
    <p:bg>
      <p:bgPr>
        <a:solidFill>
          <a:srgbClr val="F2F2F2"/>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EA447204-4D4F-2648-1E4C-BF36E8E485BC}"/>
              </a:ext>
            </a:extLst>
          </p:cNvPr>
          <p:cNvSpPr>
            <a:spLocks noChangeAspect="1" noEditPoints="1"/>
          </p:cNvSpPr>
          <p:nvPr/>
        </p:nvSpPr>
        <p:spPr bwMode="auto">
          <a:xfrm>
            <a:off x="-1998663"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 name="Rectangle 2">
            <a:extLst>
              <a:ext uri="{FF2B5EF4-FFF2-40B4-BE49-F238E27FC236}">
                <a16:creationId xmlns:a16="http://schemas.microsoft.com/office/drawing/2014/main" id="{01D25997-CFFE-D5F5-7098-FDF1289ABF47}"/>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8" name="Text Placeholder 18"/>
          <p:cNvSpPr>
            <a:spLocks noGrp="1"/>
          </p:cNvSpPr>
          <p:nvPr>
            <p:ph type="body" sz="quarter" idx="12"/>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Tree>
    <p:extLst>
      <p:ext uri="{BB962C8B-B14F-4D97-AF65-F5344CB8AC3E}">
        <p14:creationId xmlns:p14="http://schemas.microsoft.com/office/powerpoint/2010/main" val="41033053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6C1B993A-AD0E-BEBF-3003-CE442B914980}"/>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CAE9AD50-36D8-4B82-B772-4E01D286670B}"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Tree>
    <p:extLst>
      <p:ext uri="{BB962C8B-B14F-4D97-AF65-F5344CB8AC3E}">
        <p14:creationId xmlns:p14="http://schemas.microsoft.com/office/powerpoint/2010/main" val="41955200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1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2E6E88D7-8EF3-A513-069C-0F62AFC176FC}"/>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9219EE79-7FA1-4A8A-AFFF-166B7B1720B4}"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C2D72976-7E0A-6351-7AA8-911CEF6D431B}"/>
              </a:ext>
            </a:extLst>
          </p:cNvPr>
          <p:cNvSpPr>
            <a:spLocks noChangeArrowheads="1"/>
          </p:cNvSpPr>
          <p:nvPr/>
        </p:nvSpPr>
        <p:spPr bwMode="auto">
          <a:xfrm>
            <a:off x="0" y="0"/>
            <a:ext cx="12192000" cy="912813"/>
          </a:xfrm>
          <a:prstGeom prst="rect">
            <a:avLst/>
          </a:prstGeom>
          <a:solidFill>
            <a:srgbClr val="FFFFFF"/>
          </a:solidFill>
          <a:ln>
            <a:noFill/>
          </a:ln>
        </p:spPr>
        <p:txBody>
          <a:bodyP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endParaRPr lang="en-US" altLang="en-US" sz="3000">
              <a:solidFill>
                <a:srgbClr val="404040"/>
              </a:solidFill>
            </a:endParaRPr>
          </a:p>
        </p:txBody>
      </p:sp>
      <p:sp>
        <p:nvSpPr>
          <p:cNvPr id="4" name="Rectangle 3">
            <a:extLst>
              <a:ext uri="{FF2B5EF4-FFF2-40B4-BE49-F238E27FC236}">
                <a16:creationId xmlns:a16="http://schemas.microsoft.com/office/drawing/2014/main" id="{0BB69432-EF2E-8BF7-7889-58EE99612CBB}"/>
              </a:ext>
            </a:extLst>
          </p:cNvPr>
          <p:cNvSpPr>
            <a:spLocks noChangeArrowheads="1"/>
          </p:cNvSpPr>
          <p:nvPr/>
        </p:nvSpPr>
        <p:spPr bwMode="auto">
          <a:xfrm>
            <a:off x="5370513" y="396240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Text Placeholder 18"/>
          <p:cNvSpPr>
            <a:spLocks noGrp="1"/>
          </p:cNvSpPr>
          <p:nvPr>
            <p:ph type="body" sz="quarter" idx="12"/>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7" name="Text Placeholder 20"/>
          <p:cNvSpPr>
            <a:spLocks noGrp="1"/>
          </p:cNvSpPr>
          <p:nvPr>
            <p:ph type="body" sz="quarter" idx="13"/>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noProof="0"/>
              <a:t>Click to edit Master text styles</a:t>
            </a:r>
          </a:p>
        </p:txBody>
      </p:sp>
      <p:sp>
        <p:nvSpPr>
          <p:cNvPr id="8" name="Text Placeholder 20"/>
          <p:cNvSpPr>
            <a:spLocks noGrp="1"/>
          </p:cNvSpPr>
          <p:nvPr>
            <p:ph type="body" sz="quarter" idx="14"/>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noProof="0"/>
              <a:t>Click to edit Master text styles</a:t>
            </a:r>
          </a:p>
        </p:txBody>
      </p:sp>
    </p:spTree>
    <p:extLst>
      <p:ext uri="{BB962C8B-B14F-4D97-AF65-F5344CB8AC3E}">
        <p14:creationId xmlns:p14="http://schemas.microsoft.com/office/powerpoint/2010/main" val="23988257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2_Custom Layout">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E2FD11A5-F590-0969-8459-C4640E011F6A}"/>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E185C3AF-1B92-46AA-9D6A-82A866ABD83D}"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D92FC707-E45E-17AE-A289-B6E577B385E8}"/>
              </a:ext>
            </a:extLst>
          </p:cNvPr>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609600" indent="-609600" algn="ctr" eaLnBrk="1" hangingPunct="1">
              <a:buFont typeface="Helvetica" pitchFamily="84" charset="0"/>
              <a:buNone/>
              <a:defRPr/>
            </a:pPr>
            <a:endParaRPr lang="en-US" sz="3000">
              <a:solidFill>
                <a:srgbClr val="404040"/>
              </a:solidFill>
              <a:ea typeface="ヒラギノ角ゴ Pro W3" pitchFamily="84" charset="-128"/>
              <a:cs typeface="+mn-cs"/>
            </a:endParaRPr>
          </a:p>
        </p:txBody>
      </p:sp>
      <p:pic>
        <p:nvPicPr>
          <p:cNvPr id="4" name="Picture 3" descr="lionlogo_white.eps">
            <a:extLst>
              <a:ext uri="{FF2B5EF4-FFF2-40B4-BE49-F238E27FC236}">
                <a16:creationId xmlns:a16="http://schemas.microsoft.com/office/drawing/2014/main" id="{C38D72B8-616E-30D0-9F51-DA59C3A6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noProof="0"/>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32641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3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BB37DA05-2065-008D-F991-54DC34255B4E}"/>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CE3569FE-EAB5-4F5F-AFFE-2B44DF5E5DCA}"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pic>
        <p:nvPicPr>
          <p:cNvPr id="3" name="Picture 2" descr="lionlogo_white.eps">
            <a:extLst>
              <a:ext uri="{FF2B5EF4-FFF2-40B4-BE49-F238E27FC236}">
                <a16:creationId xmlns:a16="http://schemas.microsoft.com/office/drawing/2014/main" id="{EC2CB91D-E75F-F15D-38E4-989E56170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0"/>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1E8467B-3753-8A72-2D4E-50732E99A84D}"/>
              </a:ext>
            </a:extLst>
          </p:cNvPr>
          <p:cNvCxnSpPr>
            <a:cxnSpLocks noChangeShapeType="1"/>
          </p:cNvCxnSpPr>
          <p:nvPr/>
        </p:nvCxnSpPr>
        <p:spPr bwMode="auto">
          <a:xfrm>
            <a:off x="838200" y="1219200"/>
            <a:ext cx="5029200" cy="0"/>
          </a:xfrm>
          <a:prstGeom prst="line">
            <a:avLst/>
          </a:prstGeom>
          <a:noFill/>
          <a:ln w="76200" algn="ctr">
            <a:solidFill>
              <a:srgbClr val="FFD127"/>
            </a:solidFill>
            <a:round/>
            <a:headEnd/>
            <a:tailEnd/>
          </a:ln>
          <a:extLst>
            <a:ext uri="{909E8E84-426E-40DD-AFC4-6F175D3DCCD1}">
              <a14:hiddenFill xmlns:a14="http://schemas.microsoft.com/office/drawing/2010/main">
                <a:noFill/>
              </a14:hiddenFill>
            </a:ext>
          </a:extLst>
        </p:spPr>
      </p:cxnSp>
      <p:pic>
        <p:nvPicPr>
          <p:cNvPr id="5" name="Picture 4">
            <a:extLst>
              <a:ext uri="{FF2B5EF4-FFF2-40B4-BE49-F238E27FC236}">
                <a16:creationId xmlns:a16="http://schemas.microsoft.com/office/drawing/2014/main" id="{5DF61191-09E2-CEBA-BED3-D3D8FA897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itle 1"/>
          <p:cNvSpPr>
            <a:spLocks noGrp="1"/>
          </p:cNvSpPr>
          <p:nvPr>
            <p:ph type="title"/>
          </p:nvPr>
        </p:nvSpPr>
        <p:spPr>
          <a:xfrm>
            <a:off x="762000" y="444078"/>
            <a:ext cx="8686801" cy="533400"/>
          </a:xfrm>
          <a:prstGeom prst="rect">
            <a:avLst/>
          </a:prstGeom>
        </p:spPr>
        <p:txBody>
          <a:bodyPr>
            <a:normAutofit/>
          </a:bodyPr>
          <a:lstStyle>
            <a:lvl1pPr algn="l">
              <a:defRPr sz="3600" b="1" i="0">
                <a:solidFill>
                  <a:srgbClr val="095495"/>
                </a:solidFill>
                <a:latin typeface="Helvetica Neue"/>
                <a:ea typeface="Helvetica Neue" charset="0"/>
                <a:cs typeface="Helvetica Neue" charset="0"/>
              </a:defRPr>
            </a:lvl1pPr>
          </a:lstStyle>
          <a:p>
            <a:r>
              <a:rPr lang="en-US" noProof="0"/>
              <a:t>Click to edit Master title style</a:t>
            </a:r>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pPr lvl="0"/>
            <a:r>
              <a:rPr lang="en-US" noProof="0"/>
              <a:t>Click to edit Master text styles</a:t>
            </a:r>
          </a:p>
        </p:txBody>
      </p:sp>
    </p:spTree>
    <p:extLst>
      <p:ext uri="{BB962C8B-B14F-4D97-AF65-F5344CB8AC3E}">
        <p14:creationId xmlns:p14="http://schemas.microsoft.com/office/powerpoint/2010/main" val="74078510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4_Custom Layout">
    <p:bg>
      <p:bgPr>
        <a:solidFill>
          <a:srgbClr val="F2F2F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DBA94-E70F-ED19-0219-FDF21C3293C4}"/>
              </a:ext>
            </a:extLst>
          </p:cNvPr>
          <p:cNvSpPr>
            <a:spLocks noChangeArrowheads="1"/>
          </p:cNvSpPr>
          <p:nvPr/>
        </p:nvSpPr>
        <p:spPr bwMode="auto">
          <a:xfrm>
            <a:off x="342900" y="385763"/>
            <a:ext cx="3505200" cy="6246812"/>
          </a:xfrm>
          <a:prstGeom prst="rect">
            <a:avLst/>
          </a:prstGeom>
          <a:noFill/>
          <a:ln>
            <a:noFill/>
          </a:ln>
        </p:spPr>
        <p:txBody>
          <a:bodyPr anchor="b">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buSzPct val="100000"/>
              <a:defRPr/>
            </a:pPr>
            <a:r>
              <a:rPr lang="en-US" altLang="en-US" sz="40000">
                <a:solidFill>
                  <a:srgbClr val="FFFFFF"/>
                </a:solidFill>
                <a:cs typeface="Arial" panose="020B0604020202020204" pitchFamily="34" charset="0"/>
              </a:rPr>
              <a:t>#</a:t>
            </a:r>
          </a:p>
        </p:txBody>
      </p:sp>
      <p:sp>
        <p:nvSpPr>
          <p:cNvPr id="3" name="Text Box 9">
            <a:extLst>
              <a:ext uri="{FF2B5EF4-FFF2-40B4-BE49-F238E27FC236}">
                <a16:creationId xmlns:a16="http://schemas.microsoft.com/office/drawing/2014/main" id="{C25183BD-5750-9B6E-972A-445E9092DF45}"/>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32DF22CA-D2B2-4DA3-A630-2332C9BFA9F4}"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7" name="Title 1"/>
          <p:cNvSpPr>
            <a:spLocks noGrp="1"/>
          </p:cNvSpPr>
          <p:nvPr>
            <p:ph type="title"/>
          </p:nvPr>
        </p:nvSpPr>
        <p:spPr>
          <a:xfrm>
            <a:off x="762000" y="444078"/>
            <a:ext cx="8686801" cy="533400"/>
          </a:xfrm>
          <a:prstGeom prst="rect">
            <a:avLst/>
          </a:prstGeom>
        </p:spPr>
        <p:txBody>
          <a:bodyPr>
            <a:normAutofit/>
          </a:bodyPr>
          <a:lstStyle>
            <a:lvl1pPr algn="l">
              <a:defRPr sz="3600" b="1" i="0">
                <a:solidFill>
                  <a:srgbClr val="095495"/>
                </a:solidFill>
                <a:latin typeface="Helvetica Neue"/>
                <a:ea typeface="Helvetica Neue" charset="0"/>
                <a:cs typeface="Helvetica Neue" charset="0"/>
              </a:defRPr>
            </a:lvl1pPr>
          </a:lstStyle>
          <a:p>
            <a:r>
              <a:rPr lang="en-US" noProof="0"/>
              <a:t>Click to edit Master title style</a:t>
            </a:r>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9250764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5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6F1BE74B-A81A-1C8F-5077-EB9A37249565}"/>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BBBE977F-25E7-4A2F-9548-A336674D5D6E}"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77D45C2C-D152-5EB6-6B64-3905A2E7E459}"/>
              </a:ext>
            </a:extLst>
          </p:cNvPr>
          <p:cNvSpPr>
            <a:spLocks noChangeArrowheads="1"/>
          </p:cNvSpPr>
          <p:nvPr/>
        </p:nvSpPr>
        <p:spPr bwMode="auto">
          <a:xfrm>
            <a:off x="5370513" y="197485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5" name="Oval 4">
            <a:extLst>
              <a:ext uri="{FF2B5EF4-FFF2-40B4-BE49-F238E27FC236}">
                <a16:creationId xmlns:a16="http://schemas.microsoft.com/office/drawing/2014/main" id="{35693357-C24C-6059-9029-E9D800C7682D}"/>
              </a:ext>
            </a:extLst>
          </p:cNvPr>
          <p:cNvSpPr>
            <a:spLocks noChangeArrowheads="1"/>
          </p:cNvSpPr>
          <p:nvPr/>
        </p:nvSpPr>
        <p:spPr bwMode="auto">
          <a:xfrm>
            <a:off x="8763000" y="3065463"/>
            <a:ext cx="2398713" cy="2398712"/>
          </a:xfrm>
          <a:prstGeom prst="ellipse">
            <a:avLst/>
          </a:prstGeom>
          <a:solidFill>
            <a:srgbClr val="10233F"/>
          </a:solidFill>
          <a:ln>
            <a:noFill/>
          </a:ln>
        </p:spPr>
        <p:txBody>
          <a:bodyPr/>
          <a:lstStyle>
            <a:lvl1pPr marL="609600" indent="-6096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ctr" eaLnBrk="1" hangingPunct="1">
              <a:buSzPct val="100000"/>
              <a:buFont typeface="Helvetica" panose="020B0604020202020204" pitchFamily="34" charset="0"/>
              <a:buNone/>
              <a:defRPr/>
            </a:pPr>
            <a:endParaRPr lang="en-US" altLang="en-US" sz="3000">
              <a:solidFill>
                <a:srgbClr val="404040"/>
              </a:solidFill>
              <a:cs typeface="Arial" panose="020B0604020202020204" pitchFamily="34" charset="0"/>
            </a:endParaRPr>
          </a:p>
        </p:txBody>
      </p:sp>
      <p:sp>
        <p:nvSpPr>
          <p:cNvPr id="6" name="Text Placeholder 18"/>
          <p:cNvSpPr>
            <a:spLocks noGrp="1"/>
          </p:cNvSpPr>
          <p:nvPr>
            <p:ph type="body" sz="quarter" idx="12"/>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7" name="Text Placeholder 16"/>
          <p:cNvSpPr>
            <a:spLocks noGrp="1"/>
          </p:cNvSpPr>
          <p:nvPr>
            <p:ph type="body" sz="quarter" idx="16"/>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noProof="0"/>
              <a:t>Click to edit Master text styles</a:t>
            </a:r>
          </a:p>
        </p:txBody>
      </p:sp>
    </p:spTree>
    <p:extLst>
      <p:ext uri="{BB962C8B-B14F-4D97-AF65-F5344CB8AC3E}">
        <p14:creationId xmlns:p14="http://schemas.microsoft.com/office/powerpoint/2010/main" val="3708092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6_Custom Layout">
    <p:bg>
      <p:bgPr>
        <a:solidFill>
          <a:srgbClr val="F2F2F2"/>
        </a:solidFill>
        <a:effectLst/>
      </p:bgPr>
    </p:bg>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E9903E57-0BF3-0C17-52E4-9E57D2217AC2}"/>
              </a:ext>
            </a:extLst>
          </p:cNvPr>
          <p:cNvSpPr>
            <a:spLocks noChangeArrowheads="1"/>
          </p:cNvSpPr>
          <p:nvPr/>
        </p:nvSpPr>
        <p:spPr bwMode="auto">
          <a:xfrm>
            <a:off x="11328400" y="6400800"/>
            <a:ext cx="558800" cy="246063"/>
          </a:xfrm>
          <a:prstGeom prst="rect">
            <a:avLst/>
          </a:prstGeom>
          <a:noFill/>
          <a:ln>
            <a:noFill/>
          </a:ln>
        </p:spPr>
        <p:txBody>
          <a:bodyPr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1F6A325F-6340-4516-A427-6D3DBC78D44B}" type="slidenum">
              <a:rPr lang="en-US" altLang="en-US" sz="1000" smtClean="0">
                <a:solidFill>
                  <a:srgbClr val="0A5496"/>
                </a:solidFill>
              </a:rPr>
              <a:pPr algn="r">
                <a:spcBef>
                  <a:spcPct val="50000"/>
                </a:spcBef>
                <a:buSzPct val="100000"/>
                <a:defRPr/>
              </a:pPr>
              <a:t>‹#›</a:t>
            </a:fld>
            <a:endParaRPr lang="en-US" altLang="en-US" sz="1000">
              <a:solidFill>
                <a:srgbClr val="0A5496"/>
              </a:solidFill>
            </a:endParaRPr>
          </a:p>
        </p:txBody>
      </p:sp>
      <p:sp>
        <p:nvSpPr>
          <p:cNvPr id="3" name="Rectangle 2">
            <a:extLst>
              <a:ext uri="{FF2B5EF4-FFF2-40B4-BE49-F238E27FC236}">
                <a16:creationId xmlns:a16="http://schemas.microsoft.com/office/drawing/2014/main" id="{3EEFA525-A23D-5996-6852-6E9C9958224D}"/>
              </a:ext>
            </a:extLst>
          </p:cNvPr>
          <p:cNvSpPr>
            <a:spLocks noChangeArrowheads="1"/>
          </p:cNvSpPr>
          <p:nvPr/>
        </p:nvSpPr>
        <p:spPr bwMode="auto">
          <a:xfrm>
            <a:off x="5370513" y="1974850"/>
            <a:ext cx="1450975" cy="73025"/>
          </a:xfrm>
          <a:prstGeom prst="rect">
            <a:avLst/>
          </a:prstGeom>
          <a:solidFill>
            <a:srgbClr val="FBC608"/>
          </a:solidFill>
          <a:ln>
            <a:noFill/>
          </a:ln>
        </p:spPr>
        <p:txBody>
          <a:bodyPr lIns="94685" tIns="47343" rIns="94685" bIns="47343" anchor="ctr"/>
          <a:lstStyle>
            <a:lvl1pPr>
              <a:buSzPct val="100000"/>
              <a:defRPr>
                <a:solidFill>
                  <a:srgbClr val="000000"/>
                </a:solidFill>
                <a:latin typeface="Arial" panose="020B0604020202020204" pitchFamily="34" charset="0"/>
                <a:cs typeface="Segoe UI Semibold" panose="020B0702040204020203" pitchFamily="34" charset="0"/>
              </a:defRPr>
            </a:lvl1pPr>
            <a:lvl2pPr marL="742950" indent="-285750">
              <a:buSzPct val="100000"/>
              <a:defRPr>
                <a:solidFill>
                  <a:srgbClr val="000000"/>
                </a:solidFill>
                <a:latin typeface="Arial" panose="020B0604020202020204" pitchFamily="34" charset="0"/>
                <a:cs typeface="Segoe UI Semibold" panose="020B0702040204020203" pitchFamily="34" charset="0"/>
              </a:defRPr>
            </a:lvl2pPr>
            <a:lvl3pPr marL="1143000" indent="-228600">
              <a:buSzPct val="100000"/>
              <a:defRPr>
                <a:solidFill>
                  <a:srgbClr val="000000"/>
                </a:solidFill>
                <a:latin typeface="Arial" panose="020B0604020202020204" pitchFamily="34" charset="0"/>
                <a:cs typeface="Segoe UI Semibold" panose="020B0702040204020203" pitchFamily="34" charset="0"/>
              </a:defRPr>
            </a:lvl3pPr>
            <a:lvl4pPr marL="1600200" indent="-228600">
              <a:buSzPct val="100000"/>
              <a:defRPr>
                <a:solidFill>
                  <a:srgbClr val="000000"/>
                </a:solidFill>
                <a:latin typeface="Arial" panose="020B0604020202020204" pitchFamily="34" charset="0"/>
                <a:cs typeface="Segoe UI Semibold" panose="020B0702040204020203" pitchFamily="34" charset="0"/>
              </a:defRPr>
            </a:lvl4pPr>
            <a:lvl5pPr marL="2057400" indent="-228600">
              <a:buSzPct val="1000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buSzPct val="100000"/>
              <a:defRPr>
                <a:solidFill>
                  <a:srgbClr val="000000"/>
                </a:solidFill>
                <a:latin typeface="Arial" panose="020B0604020202020204" pitchFamily="34" charset="0"/>
                <a:cs typeface="Segoe UI Semibold" panose="020B0702040204020203" pitchFamily="34" charset="0"/>
              </a:defRPr>
            </a:lvl9pPr>
          </a:lstStyle>
          <a:p>
            <a:pPr algn="ctr" eaLnBrk="1" hangingPunct="1">
              <a:buSzTx/>
              <a:defRPr/>
            </a:pPr>
            <a:endParaRPr lang="en-US" altLang="en-US">
              <a:solidFill>
                <a:srgbClr val="FFFFFF"/>
              </a:solidFill>
              <a:cs typeface="Arial" panose="020B0604020202020204" pitchFamily="34" charset="0"/>
            </a:endParaRPr>
          </a:p>
        </p:txBody>
      </p:sp>
      <p:sp>
        <p:nvSpPr>
          <p:cNvPr id="6" name="Text Placeholder 18"/>
          <p:cNvSpPr>
            <a:spLocks noGrp="1"/>
          </p:cNvSpPr>
          <p:nvPr>
            <p:ph type="body" sz="quarter" idx="12"/>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noProof="0"/>
              <a:t>Click to edit Master text styles</a:t>
            </a:r>
          </a:p>
        </p:txBody>
      </p:sp>
      <p:sp>
        <p:nvSpPr>
          <p:cNvPr id="4" name="Text Placeholder 3"/>
          <p:cNvSpPr>
            <a:spLocks noGrp="1"/>
          </p:cNvSpPr>
          <p:nvPr>
            <p:ph type="body" sz="quarter" idx="13"/>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a:buNone/>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lvl="0"/>
            <a:r>
              <a:rPr lang="en-US" noProof="0"/>
              <a:t>Click to edit Master text styles</a:t>
            </a:r>
          </a:p>
        </p:txBody>
      </p:sp>
    </p:spTree>
    <p:extLst>
      <p:ext uri="{BB962C8B-B14F-4D97-AF65-F5344CB8AC3E}">
        <p14:creationId xmlns:p14="http://schemas.microsoft.com/office/powerpoint/2010/main" val="42738688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9">
            <a:extLst>
              <a:ext uri="{FF2B5EF4-FFF2-40B4-BE49-F238E27FC236}">
                <a16:creationId xmlns:a16="http://schemas.microsoft.com/office/drawing/2014/main" id="{D117DAFE-C4C6-5B72-2F46-A96C576E9241}"/>
              </a:ext>
            </a:extLst>
          </p:cNvPr>
          <p:cNvSpPr>
            <a:spLocks noChangeArrowheads="1"/>
          </p:cNvSpPr>
          <p:nvPr/>
        </p:nvSpPr>
        <p:spPr bwMode="auto">
          <a:xfrm>
            <a:off x="112268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92A77488-6CD6-443C-9A83-0551CB4445E5}" type="slidenum">
              <a:rPr lang="en-US" altLang="en-US" sz="1000" smtClean="0">
                <a:solidFill>
                  <a:srgbClr val="00338D"/>
                </a:solidFill>
              </a:rPr>
              <a:pPr algn="r">
                <a:spcBef>
                  <a:spcPct val="50000"/>
                </a:spcBef>
                <a:buSzPct val="100000"/>
                <a:defRPr/>
              </a:pPr>
              <a:t>‹#›</a:t>
            </a:fld>
            <a:endParaRPr lang="en-US" altLang="en-US" sz="1000">
              <a:solidFill>
                <a:srgbClr val="00338D"/>
              </a:solidFill>
            </a:endParaRPr>
          </a:p>
        </p:txBody>
      </p:sp>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Lst>
  <p:txStyles>
    <p:titleStyle>
      <a:lvl1pPr algn="ctr" rtl="0" eaLnBrk="0" fontAlgn="base" hangingPunct="0">
        <a:lnSpc>
          <a:spcPct val="90000"/>
        </a:lnSpc>
        <a:spcBef>
          <a:spcPct val="0"/>
        </a:spcBef>
        <a:spcAft>
          <a:spcPct val="0"/>
        </a:spcAft>
        <a:buSzPct val="100000"/>
        <a:defRPr sz="4000">
          <a:solidFill>
            <a:srgbClr val="000000"/>
          </a:solidFill>
          <a:latin typeface="Arial"/>
          <a:ea typeface="ヒラギノ角ゴ Pro W3"/>
          <a:cs typeface="ヒラギノ角ゴ Pro W3" charset="0"/>
        </a:defRPr>
      </a:lvl1pPr>
      <a:lvl2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2pPr>
      <a:lvl3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3pPr>
      <a:lvl4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4pPr>
      <a:lvl5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5pPr>
      <a:lvl6pPr marL="4572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6pPr>
      <a:lvl7pPr marL="9144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7pPr>
      <a:lvl8pPr marL="13716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8pPr>
      <a:lvl9pPr marL="18288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9pPr>
    </p:titleStyle>
    <p:bodyStyle>
      <a:lvl1pPr marL="228600" indent="-228600" algn="l" rtl="0" eaLnBrk="0" fontAlgn="base" hangingPunct="0">
        <a:spcBef>
          <a:spcPct val="20000"/>
        </a:spcBef>
        <a:spcAft>
          <a:spcPct val="0"/>
        </a:spcAft>
        <a:buSzPct val="100000"/>
        <a:buFont typeface="Arial" panose="020B0604020202020204" pitchFamily="34" charset="0"/>
        <a:buChar char="•"/>
        <a:defRPr>
          <a:solidFill>
            <a:srgbClr val="33373B"/>
          </a:solidFill>
          <a:latin typeface="Arial" panose="020B0604020202020204" pitchFamily="34" charset="0"/>
          <a:ea typeface="ヒラギノ角ゴ Pro W3"/>
          <a:cs typeface="ヒラギノ角ゴ Pro W3" charset="0"/>
        </a:defRPr>
      </a:lvl1pPr>
      <a:lvl2pPr marL="744538" indent="-225425" algn="l" rtl="0" eaLnBrk="0" fontAlgn="base" hangingPunct="0">
        <a:spcBef>
          <a:spcPct val="20000"/>
        </a:spcBef>
        <a:spcAft>
          <a:spcPct val="0"/>
        </a:spcAft>
        <a:buSzPct val="100000"/>
        <a:buFont typeface="Segoe UI" panose="020B0502040204020203" pitchFamily="34" charset="0"/>
        <a:buChar char="—"/>
        <a:defRPr sz="1600">
          <a:solidFill>
            <a:srgbClr val="33373B"/>
          </a:solidFill>
          <a:latin typeface="Arial" panose="020B0604020202020204" pitchFamily="34" charset="0"/>
          <a:ea typeface="ヒラギノ角ゴ Pro W3"/>
          <a:cs typeface="ヒラギノ角ゴ Pro W3"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1400">
          <a:solidFill>
            <a:srgbClr val="33373B"/>
          </a:solidFill>
          <a:latin typeface="Arial" panose="020B0604020202020204" pitchFamily="34" charset="0"/>
          <a:ea typeface="ヒラギノ角ゴ Pro W3"/>
          <a:cs typeface="ヒラギノ角ゴ Pro W3" charset="0"/>
        </a:defRPr>
      </a:lvl3pPr>
      <a:lvl4pPr marL="1597025" indent="-225425" algn="l" rtl="0" eaLnBrk="0" fontAlgn="base" hangingPunct="0">
        <a:spcBef>
          <a:spcPct val="20000"/>
        </a:spcBef>
        <a:spcAft>
          <a:spcPct val="0"/>
        </a:spcAft>
        <a:buSzPct val="100000"/>
        <a:buFont typeface="Arial" panose="020B0604020202020204" pitchFamily="34" charset="0"/>
        <a:buChar char="▫"/>
        <a:defRPr>
          <a:solidFill>
            <a:srgbClr val="33373B"/>
          </a:solidFill>
          <a:latin typeface="+mn-lt"/>
          <a:ea typeface="ヒラギノ角ゴ Pro W3"/>
          <a:cs typeface="ヒラギノ角ゴ Pro W3"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1600">
          <a:solidFill>
            <a:srgbClr val="33373B"/>
          </a:solidFill>
          <a:latin typeface="+mn-lt"/>
          <a:ea typeface="ヒラギノ角ゴ Pro W3"/>
          <a:cs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189"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377"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566"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754"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2050" name="Text Box 9">
            <a:extLst>
              <a:ext uri="{FF2B5EF4-FFF2-40B4-BE49-F238E27FC236}">
                <a16:creationId xmlns:a16="http://schemas.microsoft.com/office/drawing/2014/main" id="{AEB1675B-58FF-F818-0917-210DE98D0FAE}"/>
              </a:ext>
            </a:extLst>
          </p:cNvPr>
          <p:cNvSpPr>
            <a:spLocks noChangeArrowheads="1"/>
          </p:cNvSpPr>
          <p:nvPr/>
        </p:nvSpPr>
        <p:spPr bwMode="auto">
          <a:xfrm>
            <a:off x="11201400" y="6400800"/>
            <a:ext cx="558800" cy="246063"/>
          </a:xfrm>
          <a:prstGeom prst="rect">
            <a:avLst/>
          </a:prstGeom>
          <a:noFill/>
          <a:ln>
            <a:noFill/>
          </a:ln>
        </p:spPr>
        <p:txBody>
          <a:bodyPr lIns="0" rIns="0" anchor="ctr">
            <a:spAutoFit/>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algn="r">
              <a:spcBef>
                <a:spcPct val="50000"/>
              </a:spcBef>
              <a:buSzPct val="100000"/>
              <a:defRPr/>
            </a:pPr>
            <a:fld id="{E69A994F-E89B-4315-9583-7773263DC8A8}" type="slidenum">
              <a:rPr lang="en-US" altLang="en-US" sz="1000" smtClean="0">
                <a:solidFill>
                  <a:srgbClr val="FFFFFF"/>
                </a:solidFill>
              </a:rPr>
              <a:pPr algn="r">
                <a:spcBef>
                  <a:spcPct val="50000"/>
                </a:spcBef>
                <a:buSzPct val="100000"/>
                <a:defRPr/>
              </a:pPr>
              <a:t>‹#›</a:t>
            </a:fld>
            <a:endParaRPr lang="en-US" altLang="en-US" sz="1000">
              <a:solidFill>
                <a:srgbClr val="FFFFFF"/>
              </a:solidFill>
            </a:endParaRPr>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Lst>
  <p:txStyles>
    <p:titleStyle>
      <a:lvl1pPr algn="ctr" rtl="0" eaLnBrk="0" fontAlgn="base" hangingPunct="0">
        <a:lnSpc>
          <a:spcPct val="90000"/>
        </a:lnSpc>
        <a:spcBef>
          <a:spcPct val="0"/>
        </a:spcBef>
        <a:spcAft>
          <a:spcPct val="0"/>
        </a:spcAft>
        <a:buSzPct val="100000"/>
        <a:defRPr sz="4000">
          <a:solidFill>
            <a:srgbClr val="000000"/>
          </a:solidFill>
          <a:latin typeface="Arial"/>
          <a:ea typeface="ヒラギノ角ゴ Pro W3"/>
          <a:cs typeface="ヒラギノ角ゴ Pro W3" charset="0"/>
        </a:defRPr>
      </a:lvl1pPr>
      <a:lvl2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2pPr>
      <a:lvl3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3pPr>
      <a:lvl4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4pPr>
      <a:lvl5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5pPr>
      <a:lvl6pPr marL="4572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6pPr>
      <a:lvl7pPr marL="9144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7pPr>
      <a:lvl8pPr marL="13716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8pPr>
      <a:lvl9pPr marL="18288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9pPr>
    </p:titleStyle>
    <p:bodyStyle>
      <a:lvl1pPr marL="228600" indent="-228600" algn="l" rtl="0" eaLnBrk="0" fontAlgn="base" hangingPunct="0">
        <a:spcBef>
          <a:spcPct val="20000"/>
        </a:spcBef>
        <a:spcAft>
          <a:spcPct val="0"/>
        </a:spcAft>
        <a:buSzPct val="100000"/>
        <a:buFont typeface="Arial" panose="020B0604020202020204" pitchFamily="34" charset="0"/>
        <a:buChar char="•"/>
        <a:defRPr>
          <a:solidFill>
            <a:srgbClr val="33373B"/>
          </a:solidFill>
          <a:latin typeface="Arial" panose="020B0604020202020204" pitchFamily="34" charset="0"/>
          <a:ea typeface="ヒラギノ角ゴ Pro W3"/>
          <a:cs typeface="ヒラギノ角ゴ Pro W3" charset="0"/>
        </a:defRPr>
      </a:lvl1pPr>
      <a:lvl2pPr marL="744538" indent="-225425" algn="l" rtl="0" eaLnBrk="0" fontAlgn="base" hangingPunct="0">
        <a:spcBef>
          <a:spcPct val="20000"/>
        </a:spcBef>
        <a:spcAft>
          <a:spcPct val="0"/>
        </a:spcAft>
        <a:buSzPct val="100000"/>
        <a:buFont typeface="Segoe UI" panose="020B0502040204020203" pitchFamily="34" charset="0"/>
        <a:buChar char="—"/>
        <a:defRPr sz="1600">
          <a:solidFill>
            <a:srgbClr val="33373B"/>
          </a:solidFill>
          <a:latin typeface="Arial" panose="020B0604020202020204" pitchFamily="34" charset="0"/>
          <a:ea typeface="ヒラギノ角ゴ Pro W3"/>
          <a:cs typeface="ヒラギノ角ゴ Pro W3"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1400">
          <a:solidFill>
            <a:srgbClr val="33373B"/>
          </a:solidFill>
          <a:latin typeface="Arial" panose="020B0604020202020204" pitchFamily="34" charset="0"/>
          <a:ea typeface="ヒラギノ角ゴ Pro W3"/>
          <a:cs typeface="ヒラギノ角ゴ Pro W3" charset="0"/>
        </a:defRPr>
      </a:lvl3pPr>
      <a:lvl4pPr marL="1597025" indent="-225425" algn="l" rtl="0" eaLnBrk="0" fontAlgn="base" hangingPunct="0">
        <a:spcBef>
          <a:spcPct val="20000"/>
        </a:spcBef>
        <a:spcAft>
          <a:spcPct val="0"/>
        </a:spcAft>
        <a:buSzPct val="100000"/>
        <a:buFont typeface="Arial" panose="020B0604020202020204" pitchFamily="34" charset="0"/>
        <a:buChar char="▫"/>
        <a:defRPr>
          <a:solidFill>
            <a:srgbClr val="33373B"/>
          </a:solidFill>
          <a:latin typeface="+mn-lt"/>
          <a:ea typeface="ヒラギノ角ゴ Pro W3"/>
          <a:cs typeface="ヒラギノ角ゴ Pro W3"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1600">
          <a:solidFill>
            <a:srgbClr val="33373B"/>
          </a:solidFill>
          <a:latin typeface="+mn-lt"/>
          <a:ea typeface="ヒラギノ角ゴ Pro W3"/>
          <a:cs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189"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377"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566"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754"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Lst>
  <p:txStyles>
    <p:titleStyle>
      <a:lvl1pPr algn="ctr" rtl="0" eaLnBrk="0" fontAlgn="base" hangingPunct="0">
        <a:lnSpc>
          <a:spcPct val="90000"/>
        </a:lnSpc>
        <a:spcBef>
          <a:spcPct val="0"/>
        </a:spcBef>
        <a:spcAft>
          <a:spcPct val="0"/>
        </a:spcAft>
        <a:buSzPct val="100000"/>
        <a:defRPr sz="4000">
          <a:solidFill>
            <a:srgbClr val="000000"/>
          </a:solidFill>
          <a:latin typeface="Arial"/>
          <a:ea typeface="ヒラギノ角ゴ Pro W3"/>
          <a:cs typeface="ヒラギノ角ゴ Pro W3" charset="0"/>
        </a:defRPr>
      </a:lvl1pPr>
      <a:lvl2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2pPr>
      <a:lvl3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3pPr>
      <a:lvl4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4pPr>
      <a:lvl5pPr algn="ctr" rtl="0" eaLnBrk="0" fontAlgn="base" hangingPunct="0">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5pPr>
      <a:lvl6pPr marL="4572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6pPr>
      <a:lvl7pPr marL="9144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7pPr>
      <a:lvl8pPr marL="13716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8pPr>
      <a:lvl9pPr marL="1828800" algn="ctr" rtl="0" fontAlgn="base">
        <a:lnSpc>
          <a:spcPct val="90000"/>
        </a:lnSpc>
        <a:spcBef>
          <a:spcPct val="0"/>
        </a:spcBef>
        <a:spcAft>
          <a:spcPct val="0"/>
        </a:spcAft>
        <a:buSzPct val="100000"/>
        <a:defRPr sz="4000">
          <a:solidFill>
            <a:srgbClr val="000000"/>
          </a:solidFill>
          <a:latin typeface="Arial" panose="020B0604020202020204" pitchFamily="34" charset="0"/>
          <a:cs typeface="ヒラギノ角ゴ Pro W3" charset="0"/>
        </a:defRPr>
      </a:lvl9pPr>
    </p:titleStyle>
    <p:bodyStyle>
      <a:lvl1pPr marL="228600" indent="-228600" algn="l" rtl="0" eaLnBrk="0" fontAlgn="base" hangingPunct="0">
        <a:spcBef>
          <a:spcPct val="20000"/>
        </a:spcBef>
        <a:spcAft>
          <a:spcPct val="0"/>
        </a:spcAft>
        <a:buSzPct val="100000"/>
        <a:buFont typeface="Arial" panose="020B0604020202020204" pitchFamily="34" charset="0"/>
        <a:buChar char="•"/>
        <a:defRPr>
          <a:solidFill>
            <a:srgbClr val="33373B"/>
          </a:solidFill>
          <a:latin typeface="Arial" panose="020B0604020202020204" pitchFamily="34" charset="0"/>
          <a:ea typeface="ヒラギノ角ゴ Pro W3"/>
          <a:cs typeface="ヒラギノ角ゴ Pro W3" charset="0"/>
        </a:defRPr>
      </a:lvl1pPr>
      <a:lvl2pPr marL="744538" indent="-225425" algn="l" rtl="0" eaLnBrk="0" fontAlgn="base" hangingPunct="0">
        <a:spcBef>
          <a:spcPct val="20000"/>
        </a:spcBef>
        <a:spcAft>
          <a:spcPct val="0"/>
        </a:spcAft>
        <a:buSzPct val="100000"/>
        <a:buFont typeface="Segoe UI" panose="020B0502040204020203" pitchFamily="34" charset="0"/>
        <a:buChar char="—"/>
        <a:defRPr sz="1600">
          <a:solidFill>
            <a:srgbClr val="33373B"/>
          </a:solidFill>
          <a:latin typeface="Arial" panose="020B0604020202020204" pitchFamily="34" charset="0"/>
          <a:ea typeface="ヒラギノ角ゴ Pro W3"/>
          <a:cs typeface="ヒラギノ角ゴ Pro W3" charset="0"/>
        </a:defRPr>
      </a:lvl2pPr>
      <a:lvl3pPr marL="1143000" indent="-228600" algn="l" rtl="0" eaLnBrk="0" fontAlgn="base" hangingPunct="0">
        <a:spcBef>
          <a:spcPct val="20000"/>
        </a:spcBef>
        <a:spcAft>
          <a:spcPct val="0"/>
        </a:spcAft>
        <a:buSzPct val="100000"/>
        <a:buFont typeface="Arial" panose="020B0604020202020204" pitchFamily="34" charset="0"/>
        <a:buChar char="•"/>
        <a:defRPr sz="1400">
          <a:solidFill>
            <a:srgbClr val="33373B"/>
          </a:solidFill>
          <a:latin typeface="Arial" panose="020B0604020202020204" pitchFamily="34" charset="0"/>
          <a:ea typeface="ヒラギノ角ゴ Pro W3"/>
          <a:cs typeface="ヒラギノ角ゴ Pro W3" charset="0"/>
        </a:defRPr>
      </a:lvl3pPr>
      <a:lvl4pPr marL="1597025" indent="-225425" algn="l" rtl="0" eaLnBrk="0" fontAlgn="base" hangingPunct="0">
        <a:spcBef>
          <a:spcPct val="20000"/>
        </a:spcBef>
        <a:spcAft>
          <a:spcPct val="0"/>
        </a:spcAft>
        <a:buSzPct val="100000"/>
        <a:buFont typeface="Arial" panose="020B0604020202020204" pitchFamily="34" charset="0"/>
        <a:buChar char="▫"/>
        <a:defRPr>
          <a:solidFill>
            <a:srgbClr val="33373B"/>
          </a:solidFill>
          <a:latin typeface="+mn-lt"/>
          <a:ea typeface="ヒラギノ角ゴ Pro W3"/>
          <a:cs typeface="ヒラギノ角ゴ Pro W3" charset="0"/>
        </a:defRPr>
      </a:lvl4pPr>
      <a:lvl5pPr marL="2057400" indent="-228600" algn="l" rtl="0" eaLnBrk="0" fontAlgn="base" hangingPunct="0">
        <a:spcBef>
          <a:spcPct val="20000"/>
        </a:spcBef>
        <a:spcAft>
          <a:spcPct val="0"/>
        </a:spcAft>
        <a:buSzPct val="100000"/>
        <a:buFont typeface="Arial" panose="020B0604020202020204" pitchFamily="34" charset="0"/>
        <a:buChar char="◦"/>
        <a:defRPr sz="1600">
          <a:solidFill>
            <a:srgbClr val="33373B"/>
          </a:solidFill>
          <a:latin typeface="+mn-lt"/>
          <a:ea typeface="ヒラギノ角ゴ Pro W3"/>
          <a:cs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189"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377"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566"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754" indent="0" algn="l" defTabSz="914377"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3.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53.png"/><Relationship Id="rId7"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6.png"/><Relationship Id="rId7"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0.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hyperlink" Target="https://www.lionsclubs.org/pt/resources-for-members/resource-center/zone-region-chairpersons"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4.jpeg"/><Relationship Id="rId12"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jpeg"/><Relationship Id="rId11" Type="http://schemas.openxmlformats.org/officeDocument/2006/relationships/image" Target="../media/image19.jpeg"/><Relationship Id="rId5" Type="http://schemas.openxmlformats.org/officeDocument/2006/relationships/image" Target="../media/image12.jpeg"/><Relationship Id="rId10" Type="http://schemas.openxmlformats.org/officeDocument/2006/relationships/image" Target="../media/image18.jpeg"/><Relationship Id="rId4" Type="http://schemas.openxmlformats.org/officeDocument/2006/relationships/image" Target="../media/image1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4818" name="Text Placeholder 1">
            <a:extLst>
              <a:ext uri="{FF2B5EF4-FFF2-40B4-BE49-F238E27FC236}">
                <a16:creationId xmlns:a16="http://schemas.microsoft.com/office/drawing/2014/main" id="{B5693FAB-F5AD-9ADB-7488-5FCFEC3D9607}"/>
              </a:ext>
            </a:extLst>
          </p:cNvPr>
          <p:cNvSpPr txBox="1">
            <a:spLocks noChangeArrowheads="1"/>
          </p:cNvSpPr>
          <p:nvPr/>
        </p:nvSpPr>
        <p:spPr bwMode="auto">
          <a:xfrm>
            <a:off x="2362200" y="1600200"/>
            <a:ext cx="74676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4000" b="1">
                <a:solidFill>
                  <a:srgbClr val="FFFFFF"/>
                </a:solidFill>
              </a:rPr>
              <a:t>O Presidente de Divisão</a:t>
            </a:r>
            <a:br>
              <a:rPr lang="pt-BR" altLang="en-US" sz="4000" b="1">
                <a:solidFill>
                  <a:srgbClr val="FFFFFF"/>
                </a:solidFill>
              </a:rPr>
            </a:br>
            <a:r>
              <a:rPr lang="pt-BR" altLang="en-US" sz="4000" b="1">
                <a:solidFill>
                  <a:srgbClr val="FFFFFF"/>
                </a:solidFill>
              </a:rPr>
              <a:t>Bem-Sucedido</a:t>
            </a:r>
            <a:r>
              <a:rPr lang="pt-BR" altLang="en-US" sz="4000" b="1">
                <a:solidFill>
                  <a:srgbClr val="FFFFFF"/>
                </a:solidFill>
                <a:latin typeface="Calibri" panose="020F0502020204030204" pitchFamily="34" charset="0"/>
              </a:rPr>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hidden="1">
            <a:extLst>
              <a:ext uri="{FF2B5EF4-FFF2-40B4-BE49-F238E27FC236}">
                <a16:creationId xmlns:a16="http://schemas.microsoft.com/office/drawing/2014/main" id="{2DF16191-A39B-A29F-BC00-943429E32AF8}"/>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solidFill>
                  <a:srgbClr val="33373B"/>
                </a:solidFill>
                <a:latin typeface="+mn-lt" pitchFamily="34" charset="0"/>
              </a:rPr>
              <a:t>Chris Bunch – LION Managing Editor</a:t>
            </a:r>
          </a:p>
          <a:p>
            <a:pPr marL="0" indent="0" algn="ctr">
              <a:buFont typeface="Arial" panose="020B0604020202020204" pitchFamily="34" charset="0"/>
              <a:buNone/>
              <a:defRPr/>
            </a:pPr>
            <a:r>
              <a:rPr lang="en-US" sz="2400" kern="0">
                <a:solidFill>
                  <a:srgbClr val="33373B"/>
                </a:solidFill>
                <a:latin typeface="+mn-lt" pitchFamily="34" charset="0"/>
              </a:rPr>
              <a:t>Sanjeev Ahuja – Chief of Marketing &amp; Membership</a:t>
            </a:r>
          </a:p>
          <a:p>
            <a:pPr marL="0" indent="0" algn="ctr">
              <a:buFont typeface="Arial" panose="020B0604020202020204" pitchFamily="34" charset="0"/>
              <a:buNone/>
              <a:defRPr/>
            </a:pPr>
            <a:r>
              <a:rPr lang="en-US" sz="2400" kern="0">
                <a:solidFill>
                  <a:srgbClr val="33373B"/>
                </a:solidFill>
                <a:latin typeface="+mn-lt" pitchFamily="34" charset="0"/>
              </a:rPr>
              <a:t>Dan Hervey – Brand &amp; Creative Director</a:t>
            </a:r>
          </a:p>
          <a:p>
            <a:pPr marL="0" indent="0" algn="ctr">
              <a:buFont typeface="Arial" panose="020B0604020202020204" pitchFamily="34" charset="0"/>
              <a:buNone/>
              <a:defRPr/>
            </a:pPr>
            <a:r>
              <a:rPr lang="en-US" sz="2400" kern="0">
                <a:solidFill>
                  <a:srgbClr val="33373B"/>
                </a:solidFill>
                <a:latin typeface="+mn-lt" pitchFamily="34" charset="0"/>
              </a:rPr>
              <a:t>Stephanie Morales – Meetings Manager</a:t>
            </a:r>
            <a:endParaRPr lang="en-US" kern="0">
              <a:solidFill>
                <a:srgbClr val="33373B"/>
              </a:solidFill>
            </a:endParaRPr>
          </a:p>
        </p:txBody>
      </p:sp>
      <p:sp>
        <p:nvSpPr>
          <p:cNvPr id="53251" name="Rectangle 9">
            <a:extLst>
              <a:ext uri="{FF2B5EF4-FFF2-40B4-BE49-F238E27FC236}">
                <a16:creationId xmlns:a16="http://schemas.microsoft.com/office/drawing/2014/main" id="{C9C52A40-846C-FBFE-0D52-649E8F97371E}"/>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latin typeface="Times New Roman" panose="02020603050405020304" pitchFamily="18" charset="0"/>
            </a:endParaRPr>
          </a:p>
        </p:txBody>
      </p:sp>
      <p:sp>
        <p:nvSpPr>
          <p:cNvPr id="51204" name="TextBox 1">
            <a:extLst>
              <a:ext uri="{FF2B5EF4-FFF2-40B4-BE49-F238E27FC236}">
                <a16:creationId xmlns:a16="http://schemas.microsoft.com/office/drawing/2014/main" id="{286C8A17-C6BF-D3AE-C45D-D8A1857F1301}"/>
              </a:ext>
            </a:extLst>
          </p:cNvPr>
          <p:cNvSpPr txBox="1"/>
          <p:nvPr/>
        </p:nvSpPr>
        <p:spPr>
          <a:xfrm>
            <a:off x="552450" y="1031875"/>
            <a:ext cx="2952750" cy="3046413"/>
          </a:xfrm>
          <a:prstGeom prst="rect">
            <a:avLst/>
          </a:prstGeom>
          <a:noFill/>
          <a:ln w="9525" cap="flat" cmpd="sng" algn="ctr">
            <a:noFill/>
            <a:prstDash val="solid"/>
            <a:round/>
            <a:headEnd type="none" w="med" len="med"/>
            <a:tailEnd type="none" w="med" len="med"/>
          </a:ln>
        </p:spPr>
        <p:txBody>
          <a:bodyPr>
            <a:spAutoFit/>
          </a:bodyPr>
          <a:lstStyle/>
          <a:p>
            <a:pPr eaLnBrk="1" hangingPunct="1">
              <a:defRPr/>
            </a:pPr>
            <a:r>
              <a:rPr lang="pt-BR" sz="3200" dirty="0">
                <a:solidFill>
                  <a:schemeClr val="accent1"/>
                </a:solidFill>
                <a:latin typeface="Calibri" pitchFamily="34" charset="0"/>
                <a:ea typeface="ヒラギノ角ゴ Pro W3" pitchFamily="125" charset="-128"/>
                <a:cs typeface="Calibri" panose="020F0502020204030204" pitchFamily="34" charset="0"/>
              </a:rPr>
              <a:t>Prepare-se para o sucesso!</a:t>
            </a:r>
          </a:p>
          <a:p>
            <a:pPr eaLnBrk="1" hangingPunct="1">
              <a:defRPr/>
            </a:pPr>
            <a:endParaRPr lang="en-US" sz="3200" kern="0" dirty="0">
              <a:solidFill>
                <a:schemeClr val="accent1"/>
              </a:solidFill>
              <a:latin typeface="Calibri" pitchFamily="34" charset="0"/>
              <a:ea typeface="ヒラギノ角ゴ Pro W3" pitchFamily="125" charset="-128"/>
              <a:cs typeface="Calibri" panose="020F0502020204030204" pitchFamily="34" charset="0"/>
            </a:endParaRPr>
          </a:p>
          <a:p>
            <a:pPr eaLnBrk="1" hangingPunct="1">
              <a:defRPr/>
            </a:pPr>
            <a:r>
              <a:rPr lang="pt-BR" sz="3200" dirty="0">
                <a:solidFill>
                  <a:schemeClr val="accent1"/>
                </a:solidFill>
                <a:latin typeface="Calibri" pitchFamily="34" charset="0"/>
                <a:ea typeface="ヒラギノ角ゴ Pro W3" pitchFamily="125" charset="-128"/>
                <a:cs typeface="Calibri" panose="020F0502020204030204" pitchFamily="34" charset="0"/>
              </a:rPr>
              <a:t>O workshop facilitado está na web!  </a:t>
            </a:r>
          </a:p>
        </p:txBody>
      </p:sp>
      <p:sp>
        <p:nvSpPr>
          <p:cNvPr id="53253" name="Rectangle 2">
            <a:extLst>
              <a:ext uri="{FF2B5EF4-FFF2-40B4-BE49-F238E27FC236}">
                <a16:creationId xmlns:a16="http://schemas.microsoft.com/office/drawing/2014/main" id="{1FB7ADFC-280B-5FE8-9223-CCF9EDEE5839}"/>
              </a:ext>
            </a:extLst>
          </p:cNvPr>
          <p:cNvSpPr>
            <a:spLocks noChangeArrowheads="1"/>
          </p:cNvSpPr>
          <p:nvPr/>
        </p:nvSpPr>
        <p:spPr bwMode="auto">
          <a:xfrm>
            <a:off x="4343400" y="4079875"/>
            <a:ext cx="7086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800">
                <a:solidFill>
                  <a:srgbClr val="00338D"/>
                </a:solidFill>
                <a:latin typeface="Calibri" panose="020F0502020204030204" pitchFamily="34" charset="0"/>
                <a:cs typeface="Calibri" panose="020F0502020204030204" pitchFamily="34" charset="0"/>
              </a:rPr>
              <a:t>Sessão de preparação</a:t>
            </a:r>
          </a:p>
          <a:p>
            <a:pPr eaLnBrk="1" hangingPunct="1">
              <a:buSzPct val="100000"/>
            </a:pPr>
            <a:r>
              <a:rPr lang="pt-BR" altLang="en-US" sz="2800">
                <a:solidFill>
                  <a:srgbClr val="00338D"/>
                </a:solidFill>
                <a:latin typeface="Calibri" panose="020F0502020204030204" pitchFamily="34" charset="0"/>
                <a:cs typeface="Calibri" panose="020F0502020204030204" pitchFamily="34" charset="0"/>
              </a:rPr>
              <a:t>A função do presidente de divisão</a:t>
            </a:r>
          </a:p>
          <a:p>
            <a:pPr eaLnBrk="1" hangingPunct="1">
              <a:buSzPct val="100000"/>
            </a:pPr>
            <a:r>
              <a:rPr lang="pt-BR" altLang="en-US" sz="2800">
                <a:solidFill>
                  <a:srgbClr val="00338D"/>
                </a:solidFill>
                <a:latin typeface="Calibri" panose="020F0502020204030204" pitchFamily="34" charset="0"/>
                <a:cs typeface="Calibri" panose="020F0502020204030204" pitchFamily="34" charset="0"/>
              </a:rPr>
              <a:t>Definição de metas e planos de ação</a:t>
            </a:r>
          </a:p>
          <a:p>
            <a:pPr eaLnBrk="1" hangingPunct="1">
              <a:buSzPct val="100000"/>
            </a:pPr>
            <a:r>
              <a:rPr lang="pt-BR" altLang="en-US" sz="2800">
                <a:solidFill>
                  <a:srgbClr val="00338D"/>
                </a:solidFill>
                <a:latin typeface="Calibri" panose="020F0502020204030204" pitchFamily="34" charset="0"/>
                <a:cs typeface="Calibri" panose="020F0502020204030204" pitchFamily="34" charset="0"/>
              </a:rPr>
              <a:t>Resolução de problemas</a:t>
            </a:r>
          </a:p>
          <a:p>
            <a:pPr eaLnBrk="1" hangingPunct="1">
              <a:buSzPct val="100000"/>
            </a:pPr>
            <a:r>
              <a:rPr lang="pt-BR" altLang="en-US" sz="2800">
                <a:solidFill>
                  <a:srgbClr val="00338D"/>
                </a:solidFill>
                <a:latin typeface="Calibri" panose="020F0502020204030204" pitchFamily="34" charset="0"/>
                <a:cs typeface="Calibri" panose="020F0502020204030204" pitchFamily="34" charset="0"/>
              </a:rPr>
              <a:t>Avaliação da saúde dos clubes</a:t>
            </a:r>
          </a:p>
        </p:txBody>
      </p:sp>
      <p:pic>
        <p:nvPicPr>
          <p:cNvPr id="40966" name="Picture 10" descr="lionlogo_white.eps">
            <a:extLst>
              <a:ext uri="{FF2B5EF4-FFF2-40B4-BE49-F238E27FC236}">
                <a16:creationId xmlns:a16="http://schemas.microsoft.com/office/drawing/2014/main" id="{A98D441B-F71A-BC49-E509-FCF308E6AF96}"/>
              </a:ext>
            </a:extLst>
          </p:cNvPr>
          <p:cNvPicPr>
            <a:picLocks noChangeAspect="1" noChangeArrowheads="1"/>
          </p:cNvPicPr>
          <p:nvPr/>
        </p:nvPicPr>
        <p:blipFill>
          <a:blip r:embed="rId3">
            <a:lum contrast="-20000"/>
          </a:blip>
          <a:srcRect/>
          <a:stretch>
            <a:fillRect/>
          </a:stretch>
        </p:blipFill>
        <p:spPr bwMode="auto">
          <a:xfrm>
            <a:off x="152400" y="5219700"/>
            <a:ext cx="1463675" cy="1428750"/>
          </a:xfrm>
          <a:prstGeom prst="rect">
            <a:avLst/>
          </a:prstGeom>
          <a:noFill/>
          <a:ln>
            <a:noFill/>
          </a:ln>
          <a:effectLst>
            <a:outerShdw blurRad="50800" dist="50800" dir="5400000" algn="ctr" rotWithShape="0">
              <a:srgbClr val="000000"/>
            </a:outerShdw>
          </a:effectLst>
        </p:spPr>
      </p:pic>
      <p:pic>
        <p:nvPicPr>
          <p:cNvPr id="3" name="Picture 2">
            <a:extLst>
              <a:ext uri="{FF2B5EF4-FFF2-40B4-BE49-F238E27FC236}">
                <a16:creationId xmlns:a16="http://schemas.microsoft.com/office/drawing/2014/main" id="{70F04437-E745-0848-D066-2D8A0E01C58F}"/>
              </a:ext>
            </a:extLst>
          </p:cNvPr>
          <p:cNvPicPr>
            <a:picLocks noChangeAspect="1"/>
          </p:cNvPicPr>
          <p:nvPr/>
        </p:nvPicPr>
        <p:blipFill>
          <a:blip r:embed="rId4"/>
          <a:stretch>
            <a:fillRect/>
          </a:stretch>
        </p:blipFill>
        <p:spPr>
          <a:xfrm>
            <a:off x="10076056" y="4725144"/>
            <a:ext cx="1963543" cy="1923306"/>
          </a:xfrm>
          <a:prstGeom prst="rect">
            <a:avLst/>
          </a:prstGeom>
        </p:spPr>
      </p:pic>
      <p:pic>
        <p:nvPicPr>
          <p:cNvPr id="5" name="Picture 4">
            <a:extLst>
              <a:ext uri="{FF2B5EF4-FFF2-40B4-BE49-F238E27FC236}">
                <a16:creationId xmlns:a16="http://schemas.microsoft.com/office/drawing/2014/main" id="{49C4FB77-AF26-288D-DBD0-E64C6C0ADFA9}"/>
              </a:ext>
            </a:extLst>
          </p:cNvPr>
          <p:cNvPicPr>
            <a:picLocks noChangeAspect="1"/>
          </p:cNvPicPr>
          <p:nvPr/>
        </p:nvPicPr>
        <p:blipFill>
          <a:blip r:embed="rId5"/>
          <a:stretch>
            <a:fillRect/>
          </a:stretch>
        </p:blipFill>
        <p:spPr>
          <a:xfrm>
            <a:off x="4343400" y="220634"/>
            <a:ext cx="6865168" cy="3759802"/>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5298" name="Rectangle 133">
            <a:extLst>
              <a:ext uri="{FF2B5EF4-FFF2-40B4-BE49-F238E27FC236}">
                <a16:creationId xmlns:a16="http://schemas.microsoft.com/office/drawing/2014/main" id="{5FF73690-B59C-A426-5260-B3840965E07D}"/>
              </a:ext>
            </a:extLst>
          </p:cNvPr>
          <p:cNvSpPr>
            <a:spLocks noChangeArrowheads="1"/>
          </p:cNvSpPr>
          <p:nvPr/>
        </p:nvSpPr>
        <p:spPr bwMode="auto">
          <a:xfrm>
            <a:off x="5551488" y="849313"/>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55299" name="Title 1">
            <a:extLst>
              <a:ext uri="{FF2B5EF4-FFF2-40B4-BE49-F238E27FC236}">
                <a16:creationId xmlns:a16="http://schemas.microsoft.com/office/drawing/2014/main" id="{1CFDBCEF-1CC7-B180-ABCF-2C0155E9596D}"/>
              </a:ext>
            </a:extLst>
          </p:cNvPr>
          <p:cNvSpPr txBox="1">
            <a:spLocks noChangeArrowheads="1"/>
          </p:cNvSpPr>
          <p:nvPr/>
        </p:nvSpPr>
        <p:spPr bwMode="auto">
          <a:xfrm>
            <a:off x="457200" y="214313"/>
            <a:ext cx="10972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600">
                <a:solidFill>
                  <a:schemeClr val="bg1"/>
                </a:solidFill>
                <a:latin typeface="Calibri" panose="020F0502020204030204" pitchFamily="34" charset="0"/>
                <a:ea typeface="ヒラギノ角ゴ Pro W3" charset="0"/>
                <a:cs typeface="Calibri" panose="020F0502020204030204" pitchFamily="34" charset="0"/>
              </a:rPr>
              <a:t>Esta é a sua base para ferramentas e recursos</a:t>
            </a:r>
          </a:p>
        </p:txBody>
      </p:sp>
      <p:pic>
        <p:nvPicPr>
          <p:cNvPr id="3" name="Picture 2">
            <a:extLst>
              <a:ext uri="{FF2B5EF4-FFF2-40B4-BE49-F238E27FC236}">
                <a16:creationId xmlns:a16="http://schemas.microsoft.com/office/drawing/2014/main" id="{A5F77744-67B3-BCF7-208E-D67EC0989F93}"/>
              </a:ext>
            </a:extLst>
          </p:cNvPr>
          <p:cNvPicPr>
            <a:picLocks noChangeAspect="1"/>
          </p:cNvPicPr>
          <p:nvPr/>
        </p:nvPicPr>
        <p:blipFill>
          <a:blip r:embed="rId3"/>
          <a:stretch>
            <a:fillRect/>
          </a:stretch>
        </p:blipFill>
        <p:spPr>
          <a:xfrm>
            <a:off x="284163" y="4653136"/>
            <a:ext cx="1773266" cy="1810519"/>
          </a:xfrm>
          <a:prstGeom prst="rect">
            <a:avLst/>
          </a:prstGeom>
        </p:spPr>
      </p:pic>
      <p:pic>
        <p:nvPicPr>
          <p:cNvPr id="5" name="Picture 4">
            <a:extLst>
              <a:ext uri="{FF2B5EF4-FFF2-40B4-BE49-F238E27FC236}">
                <a16:creationId xmlns:a16="http://schemas.microsoft.com/office/drawing/2014/main" id="{C8D350E8-3B8D-52A7-52A8-2BF1F97A87B6}"/>
              </a:ext>
            </a:extLst>
          </p:cNvPr>
          <p:cNvPicPr>
            <a:picLocks noChangeAspect="1"/>
          </p:cNvPicPr>
          <p:nvPr/>
        </p:nvPicPr>
        <p:blipFill>
          <a:blip r:embed="rId4"/>
          <a:stretch>
            <a:fillRect/>
          </a:stretch>
        </p:blipFill>
        <p:spPr>
          <a:xfrm>
            <a:off x="2783632" y="1222936"/>
            <a:ext cx="7952752" cy="5240719"/>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hidden="1">
            <a:extLst>
              <a:ext uri="{FF2B5EF4-FFF2-40B4-BE49-F238E27FC236}">
                <a16:creationId xmlns:a16="http://schemas.microsoft.com/office/drawing/2014/main" id="{CFD062A4-ED11-3D96-D335-7CDD05D24B68}"/>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57347" name="Rectangle 9">
            <a:extLst>
              <a:ext uri="{FF2B5EF4-FFF2-40B4-BE49-F238E27FC236}">
                <a16:creationId xmlns:a16="http://schemas.microsoft.com/office/drawing/2014/main" id="{402A05CD-3EAA-2232-34B7-88FE5768244E}"/>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57348" name="Title 1">
            <a:extLst>
              <a:ext uri="{FF2B5EF4-FFF2-40B4-BE49-F238E27FC236}">
                <a16:creationId xmlns:a16="http://schemas.microsoft.com/office/drawing/2014/main" id="{4A588FCF-F85C-22CB-6CD1-B648B5A2C2DA}"/>
              </a:ext>
            </a:extLst>
          </p:cNvPr>
          <p:cNvSpPr txBox="1">
            <a:spLocks noChangeArrowheads="1"/>
          </p:cNvSpPr>
          <p:nvPr/>
        </p:nvSpPr>
        <p:spPr bwMode="auto">
          <a:xfrm>
            <a:off x="4721225" y="1017588"/>
            <a:ext cx="6705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120000"/>
              </a:lnSpc>
              <a:buSzPct val="100000"/>
            </a:pPr>
            <a:r>
              <a:rPr lang="pt-BR" altLang="en-US" sz="2400">
                <a:latin typeface="Calibri" panose="020F0502020204030204" pitchFamily="34" charset="0"/>
                <a:cs typeface="Arial" panose="020B0604020202020204" pitchFamily="34" charset="0"/>
              </a:rPr>
              <a:t>Ele vai orientar você ao longo do ano, incluindo:</a:t>
            </a:r>
          </a:p>
          <a:p>
            <a:pPr eaLnBrk="1" hangingPunct="1">
              <a:lnSpc>
                <a:spcPct val="120000"/>
              </a:lnSpc>
              <a:buSzPct val="100000"/>
            </a:pPr>
            <a:r>
              <a:rPr lang="pt-BR" altLang="en-US" sz="2400">
                <a:solidFill>
                  <a:srgbClr val="595959"/>
                </a:solidFill>
                <a:latin typeface="Calibri" panose="020F0502020204030204" pitchFamily="34" charset="0"/>
                <a:cs typeface="Arial" panose="020B0604020202020204" pitchFamily="34" charset="0"/>
              </a:rPr>
              <a:t>	</a:t>
            </a:r>
          </a:p>
          <a:p>
            <a:pPr eaLnBrk="1" hangingPunct="1">
              <a:lnSpc>
                <a:spcPct val="120000"/>
              </a:lnSpc>
              <a:buSzPct val="100000"/>
            </a:pPr>
            <a:endParaRPr lang="en-US" altLang="en-US" sz="2200">
              <a:solidFill>
                <a:srgbClr val="56565A"/>
              </a:solidFill>
              <a:latin typeface="HelveticaNeueLT Std Lt" panose="020B0403020202020204" pitchFamily="34" charset="0"/>
              <a:cs typeface="Arial" panose="020B0604020202020204" pitchFamily="34" charset="0"/>
            </a:endParaRPr>
          </a:p>
          <a:p>
            <a:pPr eaLnBrk="1" hangingPunct="1">
              <a:lnSpc>
                <a:spcPct val="120000"/>
              </a:lnSpc>
              <a:buSzPct val="100000"/>
            </a:pPr>
            <a:endParaRPr lang="en-US" altLang="en-US" sz="2200">
              <a:solidFill>
                <a:srgbClr val="56565A"/>
              </a:solidFill>
              <a:latin typeface="HelveticaNeueLT Std Lt" panose="020B0403020202020204" pitchFamily="34" charset="0"/>
              <a:cs typeface="Arial" panose="020B0604020202020204" pitchFamily="34" charset="0"/>
            </a:endParaRPr>
          </a:p>
        </p:txBody>
      </p:sp>
      <p:sp>
        <p:nvSpPr>
          <p:cNvPr id="57349" name="Title 1">
            <a:extLst>
              <a:ext uri="{FF2B5EF4-FFF2-40B4-BE49-F238E27FC236}">
                <a16:creationId xmlns:a16="http://schemas.microsoft.com/office/drawing/2014/main" id="{C16DA2B7-115F-5B8A-83D6-FFDFA5CE0373}"/>
              </a:ext>
            </a:extLst>
          </p:cNvPr>
          <p:cNvSpPr txBox="1">
            <a:spLocks noChangeArrowheads="1"/>
          </p:cNvSpPr>
          <p:nvPr/>
        </p:nvSpPr>
        <p:spPr bwMode="auto">
          <a:xfrm>
            <a:off x="4114800" y="184150"/>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buSzPct val="100000"/>
            </a:pPr>
            <a:r>
              <a:rPr lang="pt-BR" altLang="en-US" sz="3200">
                <a:solidFill>
                  <a:srgbClr val="082E87"/>
                </a:solidFill>
                <a:latin typeface="Calibri" panose="020F0502020204030204" pitchFamily="34" charset="0"/>
              </a:rPr>
              <a:t>E-book para presidente de divisão e região!</a:t>
            </a:r>
          </a:p>
        </p:txBody>
      </p:sp>
      <p:sp>
        <p:nvSpPr>
          <p:cNvPr id="55302" name="Rectangle 7">
            <a:extLst>
              <a:ext uri="{FF2B5EF4-FFF2-40B4-BE49-F238E27FC236}">
                <a16:creationId xmlns:a16="http://schemas.microsoft.com/office/drawing/2014/main" id="{5EFF846F-CC61-D643-A172-51B78FE2FF2D}"/>
              </a:ext>
            </a:extLst>
          </p:cNvPr>
          <p:cNvSpPr/>
          <p:nvPr/>
        </p:nvSpPr>
        <p:spPr>
          <a:xfrm>
            <a:off x="4294188" y="75723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57352" name="Title 1">
            <a:extLst>
              <a:ext uri="{FF2B5EF4-FFF2-40B4-BE49-F238E27FC236}">
                <a16:creationId xmlns:a16="http://schemas.microsoft.com/office/drawing/2014/main" id="{31308C2A-CC35-3BF3-7784-A588D2DE17B1}"/>
              </a:ext>
            </a:extLst>
          </p:cNvPr>
          <p:cNvSpPr txBox="1">
            <a:spLocks noChangeArrowheads="1"/>
          </p:cNvSpPr>
          <p:nvPr/>
        </p:nvSpPr>
        <p:spPr bwMode="auto">
          <a:xfrm>
            <a:off x="5232400" y="1731963"/>
            <a:ext cx="67056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120000"/>
              </a:lnSpc>
              <a:buSzPct val="100000"/>
            </a:pPr>
            <a:r>
              <a:rPr lang="pt-BR" altLang="en-US" sz="2400">
                <a:latin typeface="Calibri Light" panose="020F0302020204030204" pitchFamily="34" charset="0"/>
                <a:cs typeface="Arial" panose="020B0604020202020204" pitchFamily="34" charset="0"/>
              </a:rPr>
              <a:t>	</a:t>
            </a:r>
          </a:p>
          <a:p>
            <a:pPr eaLnBrk="1" hangingPunct="1">
              <a:lnSpc>
                <a:spcPct val="120000"/>
              </a:lnSpc>
              <a:buSzPct val="100000"/>
              <a:buFont typeface="Arial" panose="020B0604020202020204" pitchFamily="34" charset="0"/>
              <a:buChar char="•"/>
            </a:pPr>
            <a:r>
              <a:rPr lang="pt-BR" altLang="en-US" sz="2400">
                <a:latin typeface="Calibri" panose="020F0502020204030204" pitchFamily="34" charset="0"/>
                <a:cs typeface="Arial" panose="020B0604020202020204" pitchFamily="34" charset="0"/>
              </a:rPr>
              <a:t>Preparação e treinamento</a:t>
            </a:r>
          </a:p>
          <a:p>
            <a:pPr eaLnBrk="1" hangingPunct="1">
              <a:lnSpc>
                <a:spcPct val="120000"/>
              </a:lnSpc>
              <a:buSzPct val="100000"/>
            </a:pPr>
            <a:endParaRPr lang="en-US" altLang="en-US" sz="24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400">
                <a:latin typeface="Calibri" panose="020F0502020204030204" pitchFamily="34" charset="0"/>
                <a:cs typeface="Arial" panose="020B0604020202020204" pitchFamily="34" charset="0"/>
              </a:rPr>
              <a:t>Planejamento do seu calendário para o ano</a:t>
            </a:r>
          </a:p>
          <a:p>
            <a:pPr eaLnBrk="1" hangingPunct="1">
              <a:lnSpc>
                <a:spcPct val="120000"/>
              </a:lnSpc>
              <a:buSzPct val="100000"/>
              <a:buFont typeface="Arial" panose="020B0604020202020204" pitchFamily="34" charset="0"/>
              <a:buChar char="•"/>
            </a:pPr>
            <a:endParaRPr lang="en-US" altLang="en-US" sz="24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400">
                <a:latin typeface="Calibri" panose="020F0502020204030204" pitchFamily="34" charset="0"/>
                <a:cs typeface="Arial" panose="020B0604020202020204" pitchFamily="34" charset="0"/>
              </a:rPr>
              <a:t>Sua função nos clubes e no distrito</a:t>
            </a:r>
          </a:p>
          <a:p>
            <a:pPr eaLnBrk="1" hangingPunct="1">
              <a:lnSpc>
                <a:spcPct val="120000"/>
              </a:lnSpc>
              <a:buSzPct val="100000"/>
              <a:buFont typeface="Arial" panose="020B0604020202020204" pitchFamily="34" charset="0"/>
              <a:buChar char="•"/>
            </a:pPr>
            <a:endParaRPr lang="en-US" altLang="en-US" sz="24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400">
                <a:latin typeface="Calibri" panose="020F0502020204030204" pitchFamily="34" charset="0"/>
                <a:cs typeface="Arial" panose="020B0604020202020204" pitchFamily="34" charset="0"/>
              </a:rPr>
              <a:t>Recursos de qualidade para clubes saudáveis</a:t>
            </a:r>
          </a:p>
          <a:p>
            <a:pPr eaLnBrk="1" hangingPunct="1">
              <a:lnSpc>
                <a:spcPct val="120000"/>
              </a:lnSpc>
              <a:buSzPct val="100000"/>
              <a:buFont typeface="Arial" panose="020B0604020202020204" pitchFamily="34" charset="0"/>
              <a:buChar char="•"/>
            </a:pPr>
            <a:endParaRPr lang="en-US" altLang="en-US" sz="24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400">
                <a:latin typeface="Calibri" panose="020F0502020204030204" pitchFamily="34" charset="0"/>
                <a:cs typeface="Arial" panose="020B0604020202020204" pitchFamily="34" charset="0"/>
              </a:rPr>
              <a:t>Promover a harmonia entre os clubes</a:t>
            </a:r>
          </a:p>
          <a:p>
            <a:pPr eaLnBrk="1" hangingPunct="1">
              <a:lnSpc>
                <a:spcPct val="120000"/>
              </a:lnSpc>
              <a:buSzPct val="100000"/>
            </a:pPr>
            <a:endParaRPr lang="en-US" altLang="en-US" sz="2200">
              <a:solidFill>
                <a:srgbClr val="56565A"/>
              </a:solidFill>
              <a:latin typeface="Calibri" panose="020F0502020204030204" pitchFamily="34" charset="0"/>
              <a:cs typeface="Arial" panose="020B0604020202020204" pitchFamily="34" charset="0"/>
            </a:endParaRPr>
          </a:p>
          <a:p>
            <a:pPr eaLnBrk="1" hangingPunct="1">
              <a:lnSpc>
                <a:spcPct val="120000"/>
              </a:lnSpc>
              <a:buSzPct val="100000"/>
            </a:pPr>
            <a:endParaRPr lang="en-US" altLang="en-US" sz="2200">
              <a:solidFill>
                <a:srgbClr val="56565A"/>
              </a:solidFill>
              <a:latin typeface="HelveticaNeueLT Std Lt" panose="020B0403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E06DFCF-7219-90C8-EBDE-86675D565D2D}"/>
              </a:ext>
            </a:extLst>
          </p:cNvPr>
          <p:cNvPicPr>
            <a:picLocks noChangeAspect="1"/>
          </p:cNvPicPr>
          <p:nvPr/>
        </p:nvPicPr>
        <p:blipFill>
          <a:blip r:embed="rId3"/>
          <a:stretch>
            <a:fillRect/>
          </a:stretch>
        </p:blipFill>
        <p:spPr>
          <a:xfrm>
            <a:off x="416620" y="1674828"/>
            <a:ext cx="3877568" cy="4999022"/>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1" hidden="1">
            <a:extLst>
              <a:ext uri="{FF2B5EF4-FFF2-40B4-BE49-F238E27FC236}">
                <a16:creationId xmlns:a16="http://schemas.microsoft.com/office/drawing/2014/main" id="{749888D7-008A-E82E-67D1-6A754667BCFB}"/>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59395" name="Rectangle 9">
            <a:extLst>
              <a:ext uri="{FF2B5EF4-FFF2-40B4-BE49-F238E27FC236}">
                <a16:creationId xmlns:a16="http://schemas.microsoft.com/office/drawing/2014/main" id="{6678F60E-9BEE-2D12-4C58-F4D1F76B2FFE}"/>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57348" name="Title 1">
            <a:extLst>
              <a:ext uri="{FF2B5EF4-FFF2-40B4-BE49-F238E27FC236}">
                <a16:creationId xmlns:a16="http://schemas.microsoft.com/office/drawing/2014/main" id="{852CFD0D-BB94-0E97-A619-225313B7E2BA}"/>
              </a:ext>
            </a:extLst>
          </p:cNvPr>
          <p:cNvSpPr txBox="1"/>
          <p:nvPr/>
        </p:nvSpPr>
        <p:spPr>
          <a:xfrm>
            <a:off x="5334000" y="836613"/>
            <a:ext cx="6427788" cy="563562"/>
          </a:xfrm>
          <a:prstGeom prst="rect">
            <a:avLst/>
          </a:prstGeom>
          <a:noFill/>
          <a:ln w="9525" cap="flat" cmpd="sng" algn="ctr">
            <a:noFill/>
            <a:prstDash val="solid"/>
            <a:round/>
            <a:headEnd type="none" w="med" len="med"/>
            <a:tailEnd type="none" w="med" len="med"/>
          </a:ln>
        </p:spPr>
        <p:txBody>
          <a:bodyPr>
            <a:normAutofit fontScale="85000" lnSpcReduction="10000"/>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lnSpc>
                <a:spcPct val="90000"/>
              </a:lnSpc>
              <a:buSzPct val="100000"/>
              <a:defRPr/>
            </a:pPr>
            <a:r>
              <a:rPr lang="pt-BR" altLang="en-US" sz="3200">
                <a:solidFill>
                  <a:srgbClr val="082E87"/>
                </a:solidFill>
                <a:latin typeface="Calibri" panose="020F0502020204030204" pitchFamily="34" charset="0"/>
              </a:rPr>
              <a:t>Torne-se um Leão Orientador Certificado!</a:t>
            </a:r>
          </a:p>
          <a:p>
            <a:pPr eaLnBrk="1" hangingPunct="1">
              <a:lnSpc>
                <a:spcPct val="90000"/>
              </a:lnSpc>
              <a:buSzPct val="100000"/>
              <a:defRPr/>
            </a:pPr>
            <a:endParaRPr lang="en-US" altLang="en-US" sz="3200">
              <a:solidFill>
                <a:srgbClr val="082E87"/>
              </a:solidFill>
              <a:latin typeface="Helvetica Neue"/>
              <a:cs typeface="Arial" panose="020B0604020202020204" pitchFamily="34" charset="0"/>
            </a:endParaRPr>
          </a:p>
        </p:txBody>
      </p:sp>
      <p:sp>
        <p:nvSpPr>
          <p:cNvPr id="57349" name="Rectangle 11">
            <a:extLst>
              <a:ext uri="{FF2B5EF4-FFF2-40B4-BE49-F238E27FC236}">
                <a16:creationId xmlns:a16="http://schemas.microsoft.com/office/drawing/2014/main" id="{42250EB9-4B2F-52BE-A422-C8A950616922}"/>
              </a:ext>
            </a:extLst>
          </p:cNvPr>
          <p:cNvSpPr/>
          <p:nvPr/>
        </p:nvSpPr>
        <p:spPr>
          <a:xfrm>
            <a:off x="5410200" y="1676400"/>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59398" name="Rectangle 2">
            <a:extLst>
              <a:ext uri="{FF2B5EF4-FFF2-40B4-BE49-F238E27FC236}">
                <a16:creationId xmlns:a16="http://schemas.microsoft.com/office/drawing/2014/main" id="{C1DA534F-D914-4982-F0CE-9B673C09BBA9}"/>
              </a:ext>
            </a:extLst>
          </p:cNvPr>
          <p:cNvSpPr>
            <a:spLocks noChangeArrowheads="1"/>
          </p:cNvSpPr>
          <p:nvPr/>
        </p:nvSpPr>
        <p:spPr bwMode="auto">
          <a:xfrm>
            <a:off x="5334000" y="2362200"/>
            <a:ext cx="603885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200">
                <a:solidFill>
                  <a:srgbClr val="595959"/>
                </a:solidFill>
                <a:latin typeface="Calibri" panose="020F0502020204030204" pitchFamily="34" charset="0"/>
              </a:rPr>
              <a:t>Aprenda como apoiar tanto novos quanto clubes estabelecidos que estão passando por dificuldades. </a:t>
            </a:r>
          </a:p>
          <a:p>
            <a:pPr eaLnBrk="1" hangingPunct="1">
              <a:buSzPct val="100000"/>
            </a:pPr>
            <a:endParaRPr lang="en-US" altLang="en-US" sz="2200">
              <a:solidFill>
                <a:srgbClr val="595959"/>
              </a:solidFill>
              <a:latin typeface="Calibri" panose="020F0502020204030204" pitchFamily="34" charset="0"/>
            </a:endParaRPr>
          </a:p>
          <a:p>
            <a:pPr eaLnBrk="1" hangingPunct="1">
              <a:buSzPct val="100000"/>
            </a:pPr>
            <a:r>
              <a:rPr lang="pt-BR" altLang="en-US" sz="2200">
                <a:solidFill>
                  <a:srgbClr val="595959"/>
                </a:solidFill>
                <a:latin typeface="Calibri" panose="020F0502020204030204" pitchFamily="34" charset="0"/>
              </a:rPr>
              <a:t>Obtenha um entendimento completo das funções de todos os dirigentes de clube.</a:t>
            </a:r>
          </a:p>
          <a:p>
            <a:pPr eaLnBrk="1" hangingPunct="1">
              <a:buSzPct val="100000"/>
            </a:pPr>
            <a:endParaRPr lang="en-US" altLang="en-US" sz="2200">
              <a:solidFill>
                <a:srgbClr val="595959"/>
              </a:solidFill>
              <a:latin typeface="Calibri" panose="020F0502020204030204" pitchFamily="34" charset="0"/>
            </a:endParaRPr>
          </a:p>
          <a:p>
            <a:pPr eaLnBrk="1" hangingPunct="1">
              <a:buSzPct val="100000"/>
            </a:pPr>
            <a:r>
              <a:rPr lang="pt-BR" altLang="en-US" sz="2200">
                <a:solidFill>
                  <a:srgbClr val="595959"/>
                </a:solidFill>
                <a:latin typeface="Calibri" panose="020F0502020204030204" pitchFamily="34" charset="0"/>
              </a:rPr>
              <a:t>Concentre-se nas melhores práticas para as operações de clube. </a:t>
            </a:r>
          </a:p>
          <a:p>
            <a:pPr eaLnBrk="1" hangingPunct="1">
              <a:buSzPct val="100000"/>
            </a:pPr>
            <a:endParaRPr lang="en-US" altLang="en-US" sz="2200">
              <a:solidFill>
                <a:srgbClr val="595959"/>
              </a:solidFill>
              <a:latin typeface="Calibri" panose="020F0502020204030204" pitchFamily="34" charset="0"/>
            </a:endParaRPr>
          </a:p>
          <a:p>
            <a:pPr eaLnBrk="1" hangingPunct="1">
              <a:buSzPct val="100000"/>
            </a:pPr>
            <a:r>
              <a:rPr lang="pt-BR" altLang="en-US" sz="2200">
                <a:solidFill>
                  <a:srgbClr val="595959"/>
                </a:solidFill>
                <a:latin typeface="Calibri" panose="020F0502020204030204" pitchFamily="34" charset="0"/>
              </a:rPr>
              <a:t>Mantenha-se informado sobre os recursos mais recentes para os clubes!</a:t>
            </a:r>
          </a:p>
          <a:p>
            <a:pPr eaLnBrk="1" hangingPunct="1">
              <a:buSzPct val="100000"/>
            </a:pPr>
            <a:endParaRPr lang="en-US" altLang="en-US">
              <a:solidFill>
                <a:srgbClr val="56565A"/>
              </a:solidFill>
            </a:endParaRPr>
          </a:p>
        </p:txBody>
      </p:sp>
      <p:pic>
        <p:nvPicPr>
          <p:cNvPr id="3" name="Picture 2">
            <a:extLst>
              <a:ext uri="{FF2B5EF4-FFF2-40B4-BE49-F238E27FC236}">
                <a16:creationId xmlns:a16="http://schemas.microsoft.com/office/drawing/2014/main" id="{6A62B79A-A49E-3AFA-D9E5-F3999CD1EFCF}"/>
              </a:ext>
            </a:extLst>
          </p:cNvPr>
          <p:cNvPicPr>
            <a:picLocks noChangeAspect="1"/>
          </p:cNvPicPr>
          <p:nvPr/>
        </p:nvPicPr>
        <p:blipFill>
          <a:blip r:embed="rId3"/>
          <a:stretch>
            <a:fillRect/>
          </a:stretch>
        </p:blipFill>
        <p:spPr>
          <a:xfrm>
            <a:off x="585155" y="1118394"/>
            <a:ext cx="3986845" cy="5181600"/>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E754AF1E-9F18-0E85-3BE0-1A9961DFF453}"/>
              </a:ext>
            </a:extLst>
          </p:cNvPr>
          <p:cNvSpPr/>
          <p:nvPr/>
        </p:nvSpPr>
        <p:spPr>
          <a:xfrm>
            <a:off x="5370513" y="1146175"/>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61443" name="TextBox 4">
            <a:extLst>
              <a:ext uri="{FF2B5EF4-FFF2-40B4-BE49-F238E27FC236}">
                <a16:creationId xmlns:a16="http://schemas.microsoft.com/office/drawing/2014/main" id="{50576A70-4329-18C9-B6AF-AF209B8E8680}"/>
              </a:ext>
            </a:extLst>
          </p:cNvPr>
          <p:cNvSpPr>
            <a:spLocks noChangeArrowheads="1"/>
          </p:cNvSpPr>
          <p:nvPr/>
        </p:nvSpPr>
        <p:spPr bwMode="auto">
          <a:xfrm>
            <a:off x="4332288" y="1481138"/>
            <a:ext cx="4356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sz="2000" i="1">
                <a:solidFill>
                  <a:schemeClr val="bg1"/>
                </a:solidFill>
                <a:latin typeface="Calibri" panose="020F0502020204030204" pitchFamily="34" charset="0"/>
                <a:cs typeface="Calibri" panose="020F0502020204030204" pitchFamily="34" charset="0"/>
              </a:rPr>
              <a:t>Antes do início do seu período de serviço</a:t>
            </a:r>
          </a:p>
        </p:txBody>
      </p:sp>
      <p:grpSp>
        <p:nvGrpSpPr>
          <p:cNvPr id="61444" name="Content Placeholder 6">
            <a:extLst>
              <a:ext uri="{FF2B5EF4-FFF2-40B4-BE49-F238E27FC236}">
                <a16:creationId xmlns:a16="http://schemas.microsoft.com/office/drawing/2014/main" id="{A580F34C-1131-774B-B7C9-571A8AA3DF75}"/>
              </a:ext>
            </a:extLst>
          </p:cNvPr>
          <p:cNvGrpSpPr>
            <a:grpSpLocks/>
          </p:cNvGrpSpPr>
          <p:nvPr/>
        </p:nvGrpSpPr>
        <p:grpSpPr bwMode="auto">
          <a:xfrm>
            <a:off x="5986463" y="2127250"/>
            <a:ext cx="6400800" cy="5054600"/>
            <a:chOff x="3771" y="1340"/>
            <a:chExt cx="4032" cy="3184"/>
          </a:xfrm>
        </p:grpSpPr>
        <p:pic>
          <p:nvPicPr>
            <p:cNvPr id="61447" name="Content Placeholder 6">
              <a:extLst>
                <a:ext uri="{FF2B5EF4-FFF2-40B4-BE49-F238E27FC236}">
                  <a16:creationId xmlns:a16="http://schemas.microsoft.com/office/drawing/2014/main" id="{C94933EE-D30A-4345-213B-AD1693AE2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 y="1340"/>
              <a:ext cx="4032" cy="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48" name="Rectangle 6">
              <a:extLst>
                <a:ext uri="{FF2B5EF4-FFF2-40B4-BE49-F238E27FC236}">
                  <a16:creationId xmlns:a16="http://schemas.microsoft.com/office/drawing/2014/main" id="{DC0C5825-D0F7-C871-540B-3C9DF054F5BB}"/>
                </a:ext>
              </a:extLst>
            </p:cNvPr>
            <p:cNvSpPr>
              <a:spLocks noChangeArrowheads="1"/>
            </p:cNvSpPr>
            <p:nvPr/>
          </p:nvSpPr>
          <p:spPr bwMode="auto">
            <a:xfrm>
              <a:off x="3826" y="1350"/>
              <a:ext cx="3312" cy="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rgbClr val="000000"/>
                  </a:solidFill>
                  <a:latin typeface="Arial" panose="020B0604020202020204" pitchFamily="34" charset="0"/>
                  <a:cs typeface="Segoe UI Semibold" panose="020B0702040204020203" pitchFamily="34" charset="0"/>
                </a:defRPr>
              </a:lvl1pPr>
              <a:lvl2pPr>
                <a:defRPr>
                  <a:solidFill>
                    <a:srgbClr val="000000"/>
                  </a:solidFill>
                  <a:latin typeface="Arial" panose="020B0604020202020204" pitchFamily="34" charset="0"/>
                  <a:cs typeface="Segoe UI Semibold" panose="020B0702040204020203" pitchFamily="34" charset="0"/>
                </a:defRPr>
              </a:lvl2pPr>
              <a:lvl3pPr marL="4572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lvl="1" eaLnBrk="1" hangingPunct="1">
                <a:spcBef>
                  <a:spcPct val="20000"/>
                </a:spcBef>
                <a:buClr>
                  <a:srgbClr val="FFC000"/>
                </a:buClr>
                <a:buSzPct val="150000"/>
                <a:buFont typeface="Segoe UI" panose="020B0502040204020203" pitchFamily="34" charset="0"/>
                <a:buNone/>
              </a:pPr>
              <a:r>
                <a:rPr lang="pt-BR" altLang="en-US" sz="2400">
                  <a:solidFill>
                    <a:schemeClr val="bg1"/>
                  </a:solidFill>
                  <a:latin typeface="Calibri" panose="020F0502020204030204" pitchFamily="34" charset="0"/>
                  <a:cs typeface="Calibri" panose="020F0502020204030204" pitchFamily="34" charset="0"/>
                </a:rPr>
                <a:t>Planeje seu calendário para o ano</a:t>
              </a:r>
            </a:p>
            <a:p>
              <a:pPr lvl="1" eaLnBrk="1" hangingPunct="1">
                <a:spcBef>
                  <a:spcPct val="20000"/>
                </a:spcBef>
                <a:buClr>
                  <a:srgbClr val="FFC000"/>
                </a:buClr>
                <a:buSzPct val="150000"/>
                <a:buFont typeface="Segoe UI" panose="020B0502040204020203" pitchFamily="34" charset="0"/>
                <a:buNone/>
              </a:pPr>
              <a:r>
                <a:rPr lang="pt-BR" altLang="en-US" sz="2400">
                  <a:solidFill>
                    <a:srgbClr val="FF0000"/>
                  </a:solidFill>
                  <a:latin typeface="Calibri" panose="020F0502020204030204" pitchFamily="34" charset="0"/>
                  <a:cs typeface="Calibri" panose="020F0502020204030204" pitchFamily="34" charset="0"/>
                </a:rPr>
                <a:t>Para eventos que acontecem durante o ano.</a:t>
              </a:r>
            </a:p>
            <a:p>
              <a:pPr lvl="2" eaLnBrk="1" hangingPunct="1">
                <a:spcBef>
                  <a:spcPct val="20000"/>
                </a:spcBef>
                <a:buClr>
                  <a:srgbClr val="FFC000"/>
                </a:buClr>
                <a:buFont typeface="Arial" panose="020B0604020202020204" pitchFamily="34" charset="0"/>
                <a:buNone/>
              </a:pPr>
              <a:r>
                <a:rPr lang="pt-BR" altLang="en-US" i="1">
                  <a:solidFill>
                    <a:schemeClr val="bg1"/>
                  </a:solidFill>
                  <a:latin typeface="Calibri" panose="020F0502020204030204" pitchFamily="34" charset="0"/>
                  <a:cs typeface="Calibri" panose="020F0502020204030204" pitchFamily="34" charset="0"/>
                </a:rPr>
                <a:t>			</a:t>
              </a:r>
            </a:p>
            <a:p>
              <a:pPr lvl="2" eaLnBrk="1" hangingPunct="1">
                <a:spcBef>
                  <a:spcPct val="20000"/>
                </a:spcBef>
                <a:buClr>
                  <a:srgbClr val="FFC000"/>
                </a:buClr>
                <a:buSzPct val="150000"/>
                <a:buFont typeface="Arial" panose="020B0604020202020204" pitchFamily="34" charset="0"/>
                <a:buNone/>
              </a:pPr>
              <a:endParaRPr lang="en-US" altLang="en-US" sz="1000">
                <a:solidFill>
                  <a:schemeClr val="bg1"/>
                </a:solidFill>
                <a:latin typeface="Calibri" panose="020F0502020204030204" pitchFamily="34" charset="0"/>
                <a:cs typeface="Calibri" panose="020F0502020204030204" pitchFamily="34" charset="0"/>
              </a:endParaRPr>
            </a:p>
            <a:p>
              <a:pPr lvl="1" eaLnBrk="1" hangingPunct="1">
                <a:spcBef>
                  <a:spcPct val="20000"/>
                </a:spcBef>
                <a:buClr>
                  <a:srgbClr val="FFC000"/>
                </a:buClr>
                <a:buSzPct val="150000"/>
                <a:buFont typeface="Segoe UI" panose="020B0502040204020203" pitchFamily="34" charset="0"/>
                <a:buNone/>
              </a:pPr>
              <a:r>
                <a:rPr lang="pt-BR" altLang="en-US" sz="2400">
                  <a:solidFill>
                    <a:schemeClr val="bg1"/>
                  </a:solidFill>
                  <a:latin typeface="Calibri" panose="020F0502020204030204" pitchFamily="34" charset="0"/>
                  <a:cs typeface="Calibri" panose="020F0502020204030204" pitchFamily="34" charset="0"/>
                </a:rPr>
                <a:t>Organize-se – saiba como entrar em contato com os dirigentes dos clubes.</a:t>
              </a:r>
            </a:p>
            <a:p>
              <a:pPr lvl="1" eaLnBrk="1" hangingPunct="1">
                <a:spcBef>
                  <a:spcPct val="20000"/>
                </a:spcBef>
                <a:buClr>
                  <a:srgbClr val="FFC000"/>
                </a:buClr>
                <a:buSzPct val="150000"/>
                <a:buFont typeface="Segoe UI" panose="020B0502040204020203" pitchFamily="34" charset="0"/>
                <a:buNone/>
              </a:pPr>
              <a:endParaRPr lang="en-US" altLang="en-US" sz="2000">
                <a:solidFill>
                  <a:schemeClr val="bg1"/>
                </a:solidFill>
                <a:latin typeface="HelveticaNeueLT Std Lt" panose="020B0403020202020204" pitchFamily="34" charset="0"/>
                <a:cs typeface="Arial" panose="020B0604020202020204" pitchFamily="34" charset="0"/>
              </a:endParaRPr>
            </a:p>
          </p:txBody>
        </p:sp>
      </p:grpSp>
      <p:pic>
        <p:nvPicPr>
          <p:cNvPr id="45063" name="Picture 2" descr="H:\digital graphics\Clock2.jpg">
            <a:extLst>
              <a:ext uri="{FF2B5EF4-FFF2-40B4-BE49-F238E27FC236}">
                <a16:creationId xmlns:a16="http://schemas.microsoft.com/office/drawing/2014/main" id="{8F0E69F7-816D-9E43-D07C-E1A055388C06}"/>
              </a:ext>
            </a:extLst>
          </p:cNvPr>
          <p:cNvPicPr>
            <a:picLocks noChangeAspect="1" noChangeArrowheads="1"/>
          </p:cNvPicPr>
          <p:nvPr/>
        </p:nvPicPr>
        <p:blipFill>
          <a:blip r:embed="rId4"/>
          <a:srcRect/>
          <a:stretch>
            <a:fillRect/>
          </a:stretch>
        </p:blipFill>
        <p:spPr bwMode="auto">
          <a:xfrm>
            <a:off x="1704975" y="2459038"/>
            <a:ext cx="3856038" cy="2771775"/>
          </a:xfrm>
          <a:prstGeom prst="rect">
            <a:avLst/>
          </a:prstGeom>
          <a:noFill/>
          <a:ln>
            <a:noFill/>
          </a:ln>
          <a:effectLst>
            <a:outerShdw blurRad="292100" dist="139700" dir="2700000" algn="tl" rotWithShape="0">
              <a:srgbClr val="333333">
                <a:alpha val="64998"/>
              </a:srgbClr>
            </a:outerShdw>
          </a:effectLst>
        </p:spPr>
      </p:pic>
      <p:sp>
        <p:nvSpPr>
          <p:cNvPr id="61446" name="Title 1">
            <a:extLst>
              <a:ext uri="{FF2B5EF4-FFF2-40B4-BE49-F238E27FC236}">
                <a16:creationId xmlns:a16="http://schemas.microsoft.com/office/drawing/2014/main" id="{73AE7E12-0C7A-23B7-28F3-82A51D969BB8}"/>
              </a:ext>
            </a:extLst>
          </p:cNvPr>
          <p:cNvSpPr>
            <a:spLocks noGrp="1" noChangeArrowheads="1"/>
          </p:cNvSpPr>
          <p:nvPr>
            <p:ph type="title" idx="4294967295"/>
          </p:nvPr>
        </p:nvSpPr>
        <p:spPr bwMode="auto">
          <a:xfrm>
            <a:off x="806450" y="319088"/>
            <a:ext cx="10515600" cy="5381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hangingPunct="1"/>
            <a:r>
              <a:rPr lang="pt-BR" altLang="en-US" sz="3200">
                <a:solidFill>
                  <a:srgbClr val="FFFFFF"/>
                </a:solidFill>
                <a:latin typeface="Calibri" panose="020F0502020204030204" pitchFamily="34" charset="0"/>
              </a:rPr>
              <a:t>Prepare-se para liderar e ter sucesso</a:t>
            </a:r>
            <a:br>
              <a:rPr lang="pt-BR" altLang="en-US" sz="3200">
                <a:solidFill>
                  <a:srgbClr val="FFFFFF"/>
                </a:solidFill>
                <a:latin typeface="Calibri" panose="020F0502020204030204" pitchFamily="34" charset="0"/>
              </a:rPr>
            </a:br>
            <a:endParaRPr lang="en-US" altLang="en-US">
              <a:latin typeface="Arial" panose="020B0604020202020204"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3490" name="Text Placeholder 1">
            <a:extLst>
              <a:ext uri="{FF2B5EF4-FFF2-40B4-BE49-F238E27FC236}">
                <a16:creationId xmlns:a16="http://schemas.microsoft.com/office/drawing/2014/main" id="{AA17C365-917A-E797-66D2-70E56DE12880}"/>
              </a:ext>
            </a:extLst>
          </p:cNvPr>
          <p:cNvSpPr>
            <a:spLocks noGrp="1" noChangeArrowheads="1"/>
          </p:cNvSpPr>
          <p:nvPr>
            <p:ph type="body" sz="quarter" idx="4294967295"/>
          </p:nvPr>
        </p:nvSpPr>
        <p:spPr bwMode="auto">
          <a:xfrm>
            <a:off x="1600200" y="2593975"/>
            <a:ext cx="8839200" cy="1482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pt-BR" altLang="en-US" sz="3600" b="1">
                <a:solidFill>
                  <a:srgbClr val="FFFFFF"/>
                </a:solidFill>
                <a:latin typeface="Calibri" panose="020F0502020204030204" pitchFamily="34" charset="0"/>
                <a:cs typeface="Calibri" panose="020F0502020204030204" pitchFamily="34" charset="0"/>
              </a:rPr>
              <a:t>Mantenha-se ativamente envolvido com os clubes durante o ano. </a:t>
            </a:r>
          </a:p>
        </p:txBody>
      </p:sp>
      <p:sp>
        <p:nvSpPr>
          <p:cNvPr id="63491" name="Rectangle 2">
            <a:extLst>
              <a:ext uri="{FF2B5EF4-FFF2-40B4-BE49-F238E27FC236}">
                <a16:creationId xmlns:a16="http://schemas.microsoft.com/office/drawing/2014/main" id="{1491FC89-8D17-D72C-9CF5-9A30A3EB967A}"/>
              </a:ext>
            </a:extLst>
          </p:cNvPr>
          <p:cNvSpPr>
            <a:spLocks noChangeArrowheads="1"/>
          </p:cNvSpPr>
          <p:nvPr/>
        </p:nvSpPr>
        <p:spPr bwMode="auto">
          <a:xfrm>
            <a:off x="2743200" y="1295400"/>
            <a:ext cx="701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3600" b="1">
                <a:solidFill>
                  <a:schemeClr val="bg1"/>
                </a:solidFill>
                <a:latin typeface="Calibri" panose="020F0502020204030204" pitchFamily="34" charset="0"/>
                <a:cs typeface="Calibri" panose="020F0502020204030204" pitchFamily="34" charset="0"/>
              </a:rPr>
              <a:t>Ok, acho que estou pronto, e agora?</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5538" name="TextBox 1">
            <a:extLst>
              <a:ext uri="{FF2B5EF4-FFF2-40B4-BE49-F238E27FC236}">
                <a16:creationId xmlns:a16="http://schemas.microsoft.com/office/drawing/2014/main" id="{B9BE8FC3-B916-887C-7362-9271E0EACF6D}"/>
              </a:ext>
            </a:extLst>
          </p:cNvPr>
          <p:cNvSpPr>
            <a:spLocks noChangeArrowheads="1"/>
          </p:cNvSpPr>
          <p:nvPr/>
        </p:nvSpPr>
        <p:spPr bwMode="auto">
          <a:xfrm>
            <a:off x="1770063" y="1490663"/>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3600" b="1" i="1">
                <a:solidFill>
                  <a:srgbClr val="FFFFFF"/>
                </a:solidFill>
                <a:latin typeface="Calibri" panose="020F0502020204030204" pitchFamily="34" charset="0"/>
                <a:cs typeface="Calibri" panose="020F0502020204030204" pitchFamily="34" charset="0"/>
              </a:rPr>
              <a:t>Seja o melhor amigo do clube!</a:t>
            </a:r>
            <a:r>
              <a:rPr lang="pt-BR" altLang="en-US" sz="3600">
                <a:solidFill>
                  <a:srgbClr val="FFFFFF"/>
                </a:solidFill>
                <a:latin typeface="Calibri" panose="020F0502020204030204" pitchFamily="34" charset="0"/>
                <a:cs typeface="Calibri" panose="020F0502020204030204" pitchFamily="34" charset="0"/>
              </a:rPr>
              <a:t>	</a:t>
            </a:r>
          </a:p>
        </p:txBody>
      </p:sp>
      <p:sp>
        <p:nvSpPr>
          <p:cNvPr id="65539" name="TextBox 5">
            <a:extLst>
              <a:ext uri="{FF2B5EF4-FFF2-40B4-BE49-F238E27FC236}">
                <a16:creationId xmlns:a16="http://schemas.microsoft.com/office/drawing/2014/main" id="{4A55879C-91E8-FEF4-3EE7-B4B8CFF4B8EB}"/>
              </a:ext>
            </a:extLst>
          </p:cNvPr>
          <p:cNvSpPr>
            <a:spLocks noChangeArrowheads="1"/>
          </p:cNvSpPr>
          <p:nvPr/>
        </p:nvSpPr>
        <p:spPr bwMode="auto">
          <a:xfrm>
            <a:off x="1455738" y="2209800"/>
            <a:ext cx="97726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just" eaLnBrk="1" hangingPunct="1">
              <a:buSzPct val="125000"/>
            </a:pPr>
            <a:r>
              <a:rPr lang="pt-BR" altLang="en-US" sz="2800">
                <a:solidFill>
                  <a:srgbClr val="FFC000"/>
                </a:solidFill>
                <a:latin typeface="Calibri" panose="020F0502020204030204" pitchFamily="34" charset="0"/>
                <a:cs typeface="Calibri" panose="020F0502020204030204" pitchFamily="34" charset="0"/>
              </a:rPr>
              <a:t>Conheça o clube e seus projetos. Familiarize-se com o Relatório de Realizações do Clube. </a:t>
            </a:r>
          </a:p>
          <a:p>
            <a:pPr algn="just" eaLnBrk="1" hangingPunct="1">
              <a:buSzPct val="125000"/>
            </a:pPr>
            <a:endParaRPr lang="en-US" altLang="ja-JP"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a:p>
            <a:pPr algn="just" eaLnBrk="1" hangingPunct="1">
              <a:buSzPct val="125000"/>
            </a:pPr>
            <a:r>
              <a:rPr lang="pt-BR" altLang="en-US" sz="2800">
                <a:solidFill>
                  <a:srgbClr val="FFC000"/>
                </a:solidFill>
                <a:latin typeface="Calibri" panose="020F0502020204030204" pitchFamily="34" charset="0"/>
                <a:cs typeface="Calibri" panose="020F0502020204030204" pitchFamily="34" charset="0"/>
              </a:rPr>
              <a:t>Tenha à mão uma cópia do estatuto e regulamentos e o livreto de orientação para novos associados para o caso de surgirem dúvidas.</a:t>
            </a:r>
          </a:p>
          <a:p>
            <a:pPr algn="just" eaLnBrk="1" hangingPunct="1">
              <a:buSzPct val="125000"/>
            </a:pPr>
            <a:endParaRPr lang="en-US" altLang="ja-JP" sz="2800">
              <a:solidFill>
                <a:srgbClr val="FFC000"/>
              </a:solidFill>
              <a:latin typeface="Calibri" panose="020F0502020204030204" pitchFamily="34" charset="0"/>
              <a:ea typeface="ＭＳ Ｐゴシック" panose="020B0600070205080204" pitchFamily="34" charset="-128"/>
            </a:endParaRPr>
          </a:p>
          <a:p>
            <a:pPr algn="just" eaLnBrk="1" hangingPunct="1">
              <a:buSzPct val="125000"/>
            </a:pPr>
            <a:r>
              <a:rPr lang="pt-BR" altLang="en-US" sz="2800">
                <a:solidFill>
                  <a:srgbClr val="FFC000"/>
                </a:solidFill>
                <a:latin typeface="Calibri" panose="020F0502020204030204" pitchFamily="34" charset="0"/>
                <a:cs typeface="Calibri" panose="020F0502020204030204" pitchFamily="34" charset="0"/>
              </a:rPr>
              <a:t>Conheça o lema presidencial internacional, do governador de distrito e esteja preparado para discuti-los. </a:t>
            </a:r>
          </a:p>
          <a:p>
            <a:pPr eaLnBrk="1" hangingPunct="1">
              <a:buSzPct val="125000"/>
            </a:pPr>
            <a:endParaRPr lang="en-US" altLang="ja-JP" sz="2000">
              <a:solidFill>
                <a:srgbClr val="FFC000"/>
              </a:solidFill>
              <a:latin typeface="Calibri" panose="020F0502020204030204" pitchFamily="34" charset="0"/>
              <a:ea typeface="ＭＳ Ｐゴシック" panose="020B0600070205080204" pitchFamily="34" charset="-128"/>
            </a:endParaRPr>
          </a:p>
          <a:p>
            <a:pPr eaLnBrk="1" hangingPunct="1">
              <a:buSzPct val="125000"/>
            </a:pPr>
            <a:endParaRPr lang="en-US" altLang="ja-JP" sz="2400">
              <a:solidFill>
                <a:srgbClr val="FFFFFF"/>
              </a:solidFill>
              <a:latin typeface="HelveticaNeueLT Std Lt" panose="020B0403020202020204" pitchFamily="34" charset="0"/>
              <a:ea typeface="ＭＳ Ｐゴシック" panose="020B0600070205080204" pitchFamily="34" charset="-128"/>
            </a:endParaRPr>
          </a:p>
        </p:txBody>
      </p:sp>
      <p:sp>
        <p:nvSpPr>
          <p:cNvPr id="65540" name="Title 5">
            <a:extLst>
              <a:ext uri="{FF2B5EF4-FFF2-40B4-BE49-F238E27FC236}">
                <a16:creationId xmlns:a16="http://schemas.microsoft.com/office/drawing/2014/main" id="{1AA5EA3C-9FCA-5918-7CE8-14DC8C2A3407}"/>
              </a:ext>
            </a:extLst>
          </p:cNvPr>
          <p:cNvSpPr txBox="1">
            <a:spLocks noChangeArrowheads="1"/>
          </p:cNvSpPr>
          <p:nvPr/>
        </p:nvSpPr>
        <p:spPr bwMode="auto">
          <a:xfrm>
            <a:off x="608013" y="363538"/>
            <a:ext cx="109680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200">
                <a:solidFill>
                  <a:schemeClr val="bg1"/>
                </a:solidFill>
                <a:latin typeface="Calibri" panose="020F0502020204030204" pitchFamily="34" charset="0"/>
                <a:ea typeface="ヒラギノ角ゴ Pro W3" charset="0"/>
                <a:cs typeface="Calibri" panose="020F0502020204030204" pitchFamily="34" charset="0"/>
              </a:rPr>
              <a:t>Prepare-se para as visitas ao clubes e </a:t>
            </a:r>
            <a:br>
              <a:rPr lang="pt-BR" altLang="en-US" sz="3200">
                <a:solidFill>
                  <a:schemeClr val="bg1"/>
                </a:solidFill>
                <a:latin typeface="Calibri" panose="020F0502020204030204" pitchFamily="34" charset="0"/>
                <a:ea typeface="ヒラギノ角ゴ Pro W3" charset="0"/>
                <a:cs typeface="Calibri" panose="020F0502020204030204" pitchFamily="34" charset="0"/>
              </a:rPr>
            </a:br>
            <a:r>
              <a:rPr lang="pt-BR" altLang="en-US" sz="3200">
                <a:solidFill>
                  <a:schemeClr val="bg1"/>
                </a:solidFill>
                <a:latin typeface="Calibri" panose="020F0502020204030204" pitchFamily="34" charset="0"/>
                <a:ea typeface="ヒラギノ角ゴ Pro W3" charset="0"/>
                <a:cs typeface="Calibri" panose="020F0502020204030204" pitchFamily="34" charset="0"/>
              </a:rPr>
              <a:t>mantenha-se ativamente envolvido</a:t>
            </a:r>
          </a:p>
        </p:txBody>
      </p:sp>
      <p:sp>
        <p:nvSpPr>
          <p:cNvPr id="63493" name="Rectangle 7">
            <a:extLst>
              <a:ext uri="{FF2B5EF4-FFF2-40B4-BE49-F238E27FC236}">
                <a16:creationId xmlns:a16="http://schemas.microsoft.com/office/drawing/2014/main" id="{43365665-E9A6-4CBB-26CF-2E91131EB83D}"/>
              </a:ext>
            </a:extLst>
          </p:cNvPr>
          <p:cNvSpPr/>
          <p:nvPr/>
        </p:nvSpPr>
        <p:spPr>
          <a:xfrm>
            <a:off x="5367338" y="104298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7586" name="TextBox 1">
            <a:extLst>
              <a:ext uri="{FF2B5EF4-FFF2-40B4-BE49-F238E27FC236}">
                <a16:creationId xmlns:a16="http://schemas.microsoft.com/office/drawing/2014/main" id="{01A1EB96-F9E5-7317-C94E-7C573FA81813}"/>
              </a:ext>
            </a:extLst>
          </p:cNvPr>
          <p:cNvSpPr>
            <a:spLocks noChangeArrowheads="1"/>
          </p:cNvSpPr>
          <p:nvPr/>
        </p:nvSpPr>
        <p:spPr bwMode="auto">
          <a:xfrm>
            <a:off x="1751013" y="13557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3600" b="1" i="1">
                <a:solidFill>
                  <a:srgbClr val="FFFFFF"/>
                </a:solidFill>
                <a:latin typeface="Calibri" panose="020F0502020204030204" pitchFamily="34" charset="0"/>
                <a:cs typeface="Calibri" panose="020F0502020204030204" pitchFamily="34" charset="0"/>
              </a:rPr>
              <a:t>Seja o melhor amigo do clube!</a:t>
            </a:r>
            <a:r>
              <a:rPr lang="pt-BR" altLang="en-US" sz="3600">
                <a:solidFill>
                  <a:srgbClr val="FFFFFF"/>
                </a:solidFill>
                <a:latin typeface="Calibri" panose="020F0502020204030204" pitchFamily="34" charset="0"/>
                <a:cs typeface="Calibri" panose="020F0502020204030204" pitchFamily="34" charset="0"/>
              </a:rPr>
              <a:t>	</a:t>
            </a:r>
          </a:p>
        </p:txBody>
      </p:sp>
      <p:sp>
        <p:nvSpPr>
          <p:cNvPr id="67587" name="TextBox 5">
            <a:extLst>
              <a:ext uri="{FF2B5EF4-FFF2-40B4-BE49-F238E27FC236}">
                <a16:creationId xmlns:a16="http://schemas.microsoft.com/office/drawing/2014/main" id="{3185B9FD-CEC1-A404-7481-AD23EEFF264C}"/>
              </a:ext>
            </a:extLst>
          </p:cNvPr>
          <p:cNvSpPr>
            <a:spLocks noChangeArrowheads="1"/>
          </p:cNvSpPr>
          <p:nvPr/>
        </p:nvSpPr>
        <p:spPr bwMode="auto">
          <a:xfrm>
            <a:off x="839788" y="1844675"/>
            <a:ext cx="109680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25000"/>
            </a:pPr>
            <a:endParaRPr lang="en-US" altLang="ja-JP" sz="200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SzPct val="125000"/>
            </a:pPr>
            <a:r>
              <a:rPr lang="pt-BR" altLang="en-US"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rPr>
              <a:t>Promova o tema da sua divisão, paixão.</a:t>
            </a:r>
          </a:p>
          <a:p>
            <a:pPr eaLnBrk="1" hangingPunct="1">
              <a:buSzPct val="125000"/>
            </a:pPr>
            <a:endParaRPr lang="en-US" altLang="ja-JP"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SzPct val="125000"/>
            </a:pPr>
            <a:r>
              <a:rPr lang="pt-BR" altLang="en-US"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rPr>
              <a:t>Esteja preparado para responder a perguntas sobre o Leonismo, incluindo taxas e quotas etc.</a:t>
            </a:r>
          </a:p>
          <a:p>
            <a:pPr eaLnBrk="1" hangingPunct="1">
              <a:buSzPct val="125000"/>
            </a:pPr>
            <a:endParaRPr lang="en-US" altLang="ja-JP"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SzPct val="125000"/>
            </a:pPr>
            <a:r>
              <a:rPr lang="pt-BR" altLang="en-US"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rPr>
              <a:t>Incentive o clube a buscar o Prêmio de Excelência de Clube todos os anos!!!</a:t>
            </a:r>
          </a:p>
          <a:p>
            <a:pPr eaLnBrk="1" hangingPunct="1">
              <a:buSzPct val="125000"/>
            </a:pPr>
            <a:endParaRPr lang="en-US" altLang="ja-JP"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SzPct val="125000"/>
            </a:pPr>
            <a:r>
              <a:rPr lang="pt-BR" altLang="en-US" sz="2800">
                <a:solidFill>
                  <a:srgbClr val="FFC000"/>
                </a:solidFill>
                <a:latin typeface="Calibri" panose="020F0502020204030204" pitchFamily="34" charset="0"/>
                <a:ea typeface="ＭＳ Ｐゴシック" panose="020B0600070205080204" pitchFamily="34" charset="-128"/>
                <a:cs typeface="Calibri" panose="020F0502020204030204" pitchFamily="34" charset="0"/>
              </a:rPr>
              <a:t>Procure o próximo presidente de divisão: planejamento da sucessão</a:t>
            </a:r>
          </a:p>
          <a:p>
            <a:pPr eaLnBrk="1" hangingPunct="1">
              <a:buSzPct val="125000"/>
            </a:pPr>
            <a:endParaRPr lang="en-US" altLang="ja-JP" sz="2400">
              <a:solidFill>
                <a:srgbClr val="FFFFFF"/>
              </a:solidFill>
              <a:latin typeface="HelveticaNeueLT Std Lt" panose="020B0403020202020204" pitchFamily="34" charset="0"/>
              <a:ea typeface="ＭＳ Ｐゴシック" panose="020B0600070205080204" pitchFamily="34" charset="-128"/>
              <a:cs typeface="Calibri" panose="020F0502020204030204" pitchFamily="34" charset="0"/>
            </a:endParaRPr>
          </a:p>
        </p:txBody>
      </p:sp>
      <p:sp>
        <p:nvSpPr>
          <p:cNvPr id="67588" name="Title 5">
            <a:extLst>
              <a:ext uri="{FF2B5EF4-FFF2-40B4-BE49-F238E27FC236}">
                <a16:creationId xmlns:a16="http://schemas.microsoft.com/office/drawing/2014/main" id="{D453BDE6-2210-CC0E-48AF-C5B2D3E5E85A}"/>
              </a:ext>
            </a:extLst>
          </p:cNvPr>
          <p:cNvSpPr txBox="1">
            <a:spLocks noChangeArrowheads="1"/>
          </p:cNvSpPr>
          <p:nvPr/>
        </p:nvSpPr>
        <p:spPr bwMode="auto">
          <a:xfrm>
            <a:off x="608013" y="341313"/>
            <a:ext cx="109680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200">
                <a:solidFill>
                  <a:schemeClr val="bg1"/>
                </a:solidFill>
                <a:latin typeface="Calibri" panose="020F0502020204030204" pitchFamily="34" charset="0"/>
                <a:ea typeface="ヒラギノ角ゴ Pro W3" charset="0"/>
                <a:cs typeface="Calibri" panose="020F0502020204030204" pitchFamily="34" charset="0"/>
              </a:rPr>
              <a:t>Prepare-se para as visitas ao clubes e </a:t>
            </a:r>
            <a:br>
              <a:rPr lang="pt-BR" altLang="en-US" sz="3200">
                <a:solidFill>
                  <a:schemeClr val="bg1"/>
                </a:solidFill>
                <a:latin typeface="Calibri" panose="020F0502020204030204" pitchFamily="34" charset="0"/>
                <a:ea typeface="ヒラギノ角ゴ Pro W3" charset="0"/>
                <a:cs typeface="Calibri" panose="020F0502020204030204" pitchFamily="34" charset="0"/>
              </a:rPr>
            </a:br>
            <a:r>
              <a:rPr lang="pt-BR" altLang="en-US" sz="3200">
                <a:solidFill>
                  <a:schemeClr val="bg1"/>
                </a:solidFill>
                <a:latin typeface="Calibri" panose="020F0502020204030204" pitchFamily="34" charset="0"/>
                <a:ea typeface="ヒラギノ角ゴ Pro W3" charset="0"/>
                <a:cs typeface="Calibri" panose="020F0502020204030204" pitchFamily="34" charset="0"/>
              </a:rPr>
              <a:t>mantenha-se ativamente envolvido</a:t>
            </a:r>
          </a:p>
        </p:txBody>
      </p:sp>
      <p:sp>
        <p:nvSpPr>
          <p:cNvPr id="65541" name="Rectangle 7">
            <a:extLst>
              <a:ext uri="{FF2B5EF4-FFF2-40B4-BE49-F238E27FC236}">
                <a16:creationId xmlns:a16="http://schemas.microsoft.com/office/drawing/2014/main" id="{4F8E629D-86B0-D386-DC16-09B603007129}"/>
              </a:ext>
            </a:extLst>
          </p:cNvPr>
          <p:cNvSpPr/>
          <p:nvPr/>
        </p:nvSpPr>
        <p:spPr>
          <a:xfrm>
            <a:off x="5367338" y="96678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9634" name="Rectangle 133">
            <a:extLst>
              <a:ext uri="{FF2B5EF4-FFF2-40B4-BE49-F238E27FC236}">
                <a16:creationId xmlns:a16="http://schemas.microsoft.com/office/drawing/2014/main" id="{FCE0E09A-A268-B026-9931-BC24E62219C0}"/>
              </a:ext>
            </a:extLst>
          </p:cNvPr>
          <p:cNvSpPr>
            <a:spLocks noChangeArrowheads="1"/>
          </p:cNvSpPr>
          <p:nvPr/>
        </p:nvSpPr>
        <p:spPr bwMode="auto">
          <a:xfrm>
            <a:off x="5583238" y="1143000"/>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69635" name="Title 1">
            <a:extLst>
              <a:ext uri="{FF2B5EF4-FFF2-40B4-BE49-F238E27FC236}">
                <a16:creationId xmlns:a16="http://schemas.microsoft.com/office/drawing/2014/main" id="{8ADBAB24-A560-886F-B757-BE3EB392B143}"/>
              </a:ext>
            </a:extLst>
          </p:cNvPr>
          <p:cNvSpPr txBox="1">
            <a:spLocks noChangeArrowheads="1"/>
          </p:cNvSpPr>
          <p:nvPr/>
        </p:nvSpPr>
        <p:spPr bwMode="auto">
          <a:xfrm>
            <a:off x="533400" y="366713"/>
            <a:ext cx="10972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Como acessar o Relatório de Avaliação de Saúde do Clube</a:t>
            </a:r>
          </a:p>
        </p:txBody>
      </p:sp>
      <p:pic>
        <p:nvPicPr>
          <p:cNvPr id="3" name="Picture 2">
            <a:extLst>
              <a:ext uri="{FF2B5EF4-FFF2-40B4-BE49-F238E27FC236}">
                <a16:creationId xmlns:a16="http://schemas.microsoft.com/office/drawing/2014/main" id="{BC44B0FB-93B0-7650-4A15-C27BEDC4248B}"/>
              </a:ext>
            </a:extLst>
          </p:cNvPr>
          <p:cNvPicPr>
            <a:picLocks noChangeAspect="1"/>
          </p:cNvPicPr>
          <p:nvPr/>
        </p:nvPicPr>
        <p:blipFill>
          <a:blip r:embed="rId3"/>
          <a:stretch>
            <a:fillRect/>
          </a:stretch>
        </p:blipFill>
        <p:spPr>
          <a:xfrm>
            <a:off x="2999656" y="2420888"/>
            <a:ext cx="5714821" cy="2912715"/>
          </a:xfrm>
          <a:prstGeom prst="rect">
            <a:avLst/>
          </a:prstGeom>
        </p:spPr>
      </p:pic>
      <p:sp>
        <p:nvSpPr>
          <p:cNvPr id="69637" name="Rounded Rectangle 9">
            <a:extLst>
              <a:ext uri="{FF2B5EF4-FFF2-40B4-BE49-F238E27FC236}">
                <a16:creationId xmlns:a16="http://schemas.microsoft.com/office/drawing/2014/main" id="{A760C87E-3658-35B5-A892-1989EC56967C}"/>
              </a:ext>
            </a:extLst>
          </p:cNvPr>
          <p:cNvSpPr>
            <a:spLocks noChangeArrowheads="1"/>
          </p:cNvSpPr>
          <p:nvPr/>
        </p:nvSpPr>
        <p:spPr bwMode="auto">
          <a:xfrm>
            <a:off x="3359696" y="4125024"/>
            <a:ext cx="4392488" cy="576064"/>
          </a:xfrm>
          <a:prstGeom prst="roundRect">
            <a:avLst>
              <a:gd name="adj" fmla="val 16667"/>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1682" name="Rectangle 10">
            <a:extLst>
              <a:ext uri="{FF2B5EF4-FFF2-40B4-BE49-F238E27FC236}">
                <a16:creationId xmlns:a16="http://schemas.microsoft.com/office/drawing/2014/main" id="{388520D4-0950-E92D-65D4-B04BF7929BE9}"/>
              </a:ext>
            </a:extLst>
          </p:cNvPr>
          <p:cNvSpPr>
            <a:spLocks noChangeArrowheads="1"/>
          </p:cNvSpPr>
          <p:nvPr/>
        </p:nvSpPr>
        <p:spPr bwMode="auto">
          <a:xfrm>
            <a:off x="31750" y="708025"/>
            <a:ext cx="2743200"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71683" name="Text Placeholder 1">
            <a:extLst>
              <a:ext uri="{FF2B5EF4-FFF2-40B4-BE49-F238E27FC236}">
                <a16:creationId xmlns:a16="http://schemas.microsoft.com/office/drawing/2014/main" id="{846D8A33-045E-D827-9012-C5443F33F335}"/>
              </a:ext>
            </a:extLst>
          </p:cNvPr>
          <p:cNvSpPr>
            <a:spLocks noChangeArrowheads="1"/>
          </p:cNvSpPr>
          <p:nvPr/>
        </p:nvSpPr>
        <p:spPr bwMode="auto">
          <a:xfrm>
            <a:off x="-11113" y="-39688"/>
            <a:ext cx="7620001"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spcBef>
                <a:spcPct val="20000"/>
              </a:spcBef>
              <a:buSzPct val="100000"/>
              <a:buFont typeface="Arial" panose="020B0604020202020204" pitchFamily="34" charset="0"/>
              <a:buNone/>
            </a:pPr>
            <a:r>
              <a:rPr lang="pt-BR" altLang="en-US" sz="4000" b="1">
                <a:solidFill>
                  <a:srgbClr val="FFFFFF"/>
                </a:solidFill>
                <a:latin typeface="Calibri" panose="020F0502020204030204" pitchFamily="34" charset="0"/>
                <a:cs typeface="Calibri" panose="020F0502020204030204" pitchFamily="34" charset="0"/>
              </a:rPr>
              <a:t>Avaliação da saúde do clube </a:t>
            </a:r>
          </a:p>
        </p:txBody>
      </p:sp>
      <p:sp>
        <p:nvSpPr>
          <p:cNvPr id="71684" name="TextBox 27">
            <a:extLst>
              <a:ext uri="{FF2B5EF4-FFF2-40B4-BE49-F238E27FC236}">
                <a16:creationId xmlns:a16="http://schemas.microsoft.com/office/drawing/2014/main" id="{4FC06F47-97D7-46D2-3841-6048C859311C}"/>
              </a:ext>
            </a:extLst>
          </p:cNvPr>
          <p:cNvSpPr txBox="1">
            <a:spLocks noChangeArrowheads="1"/>
          </p:cNvSpPr>
          <p:nvPr/>
        </p:nvSpPr>
        <p:spPr bwMode="auto">
          <a:xfrm>
            <a:off x="7912100" y="2079625"/>
            <a:ext cx="3983038"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000">
                <a:solidFill>
                  <a:srgbClr val="FFFFFF"/>
                </a:solidFill>
                <a:latin typeface="Calibri" panose="020F0502020204030204" pitchFamily="34" charset="0"/>
              </a:rPr>
              <a:t>Fornece uma rápida visão:</a:t>
            </a:r>
          </a:p>
          <a:p>
            <a:pPr eaLnBrk="1" hangingPunct="1">
              <a:buSzPct val="100000"/>
            </a:pPr>
            <a:endParaRPr lang="en-US" altLang="en-US" sz="20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000">
                <a:solidFill>
                  <a:srgbClr val="FFFFFF"/>
                </a:solidFill>
                <a:latin typeface="Calibri" panose="020F0502020204030204" pitchFamily="34" charset="0"/>
              </a:rPr>
              <a:t>Número líquido de associados até o momento</a:t>
            </a:r>
          </a:p>
          <a:p>
            <a:pPr eaLnBrk="1" hangingPunct="1">
              <a:buSzPct val="100000"/>
            </a:pPr>
            <a:endParaRPr lang="en-US" altLang="en-US" sz="20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000">
                <a:solidFill>
                  <a:srgbClr val="FFFFFF"/>
                </a:solidFill>
                <a:latin typeface="Calibri" panose="020F0502020204030204" pitchFamily="34" charset="0"/>
              </a:rPr>
              <a:t>Relatórios de serviço</a:t>
            </a:r>
          </a:p>
          <a:p>
            <a:pPr eaLnBrk="1" hangingPunct="1">
              <a:buSzPct val="100000"/>
            </a:pPr>
            <a:endParaRPr lang="en-US" altLang="en-US" sz="20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000">
                <a:solidFill>
                  <a:srgbClr val="FFFFFF"/>
                </a:solidFill>
                <a:latin typeface="Calibri" panose="020F0502020204030204" pitchFamily="34" charset="0"/>
              </a:rPr>
              <a:t>Alternância de dirigentes</a:t>
            </a:r>
          </a:p>
          <a:p>
            <a:pPr eaLnBrk="1" hangingPunct="1">
              <a:buSzPct val="100000"/>
            </a:pPr>
            <a:endParaRPr lang="en-US" altLang="en-US" sz="20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000">
                <a:solidFill>
                  <a:srgbClr val="FFFFFF"/>
                </a:solidFill>
                <a:latin typeface="Calibri" panose="020F0502020204030204" pitchFamily="34" charset="0"/>
              </a:rPr>
              <a:t>Histórico dos relatórios mensais de associados</a:t>
            </a:r>
          </a:p>
          <a:p>
            <a:pPr eaLnBrk="1" hangingPunct="1">
              <a:buSzPct val="100000"/>
            </a:pPr>
            <a:endParaRPr lang="en-US" altLang="en-US" sz="20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000">
                <a:solidFill>
                  <a:srgbClr val="FFFFFF"/>
                </a:solidFill>
                <a:latin typeface="Calibri" panose="020F0502020204030204" pitchFamily="34" charset="0"/>
              </a:rPr>
              <a:t>Status atual do clube </a:t>
            </a:r>
          </a:p>
          <a:p>
            <a:pPr eaLnBrk="1" hangingPunct="1">
              <a:buSzPct val="100000"/>
            </a:pPr>
            <a:endParaRPr lang="en-US" altLang="en-US" sz="3000">
              <a:solidFill>
                <a:srgbClr val="33373B"/>
              </a:solidFill>
            </a:endParaRPr>
          </a:p>
        </p:txBody>
      </p:sp>
      <p:sp>
        <p:nvSpPr>
          <p:cNvPr id="71685" name="TextBox 26">
            <a:extLst>
              <a:ext uri="{FF2B5EF4-FFF2-40B4-BE49-F238E27FC236}">
                <a16:creationId xmlns:a16="http://schemas.microsoft.com/office/drawing/2014/main" id="{81ABBF85-2458-C200-63B4-8E79F808ED36}"/>
              </a:ext>
            </a:extLst>
          </p:cNvPr>
          <p:cNvSpPr>
            <a:spLocks noChangeArrowheads="1"/>
          </p:cNvSpPr>
          <p:nvPr/>
        </p:nvSpPr>
        <p:spPr bwMode="auto">
          <a:xfrm>
            <a:off x="7513638" y="1106488"/>
            <a:ext cx="4202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i="1">
                <a:solidFill>
                  <a:schemeClr val="bg1"/>
                </a:solidFill>
                <a:latin typeface="Calibri" panose="020F0502020204030204" pitchFamily="34" charset="0"/>
                <a:cs typeface="Calibri" panose="020F0502020204030204" pitchFamily="34" charset="0"/>
              </a:rPr>
              <a:t>Avalie a saúde do seu clube todos os meses</a:t>
            </a:r>
            <a:r>
              <a:rPr lang="pt-BR" altLang="en-US">
                <a:solidFill>
                  <a:schemeClr val="bg1"/>
                </a:solidFill>
                <a:latin typeface="Calibri" panose="020F0502020204030204" pitchFamily="34" charset="0"/>
                <a:cs typeface="Calibri" panose="020F0502020204030204" pitchFamily="34" charset="0"/>
              </a:rPr>
              <a:t>:</a:t>
            </a:r>
          </a:p>
        </p:txBody>
      </p:sp>
      <p:pic>
        <p:nvPicPr>
          <p:cNvPr id="71686" name="Picture 4">
            <a:extLst>
              <a:ext uri="{FF2B5EF4-FFF2-40B4-BE49-F238E27FC236}">
                <a16:creationId xmlns:a16="http://schemas.microsoft.com/office/drawing/2014/main" id="{99B5DF9A-C0E8-7BF6-8331-EC74C1E2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1123950"/>
            <a:ext cx="677227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1687" name="Left Arrow 7">
            <a:extLst>
              <a:ext uri="{FF2B5EF4-FFF2-40B4-BE49-F238E27FC236}">
                <a16:creationId xmlns:a16="http://schemas.microsoft.com/office/drawing/2014/main" id="{A74312AF-EE23-7832-7697-D33685A2AF87}"/>
              </a:ext>
            </a:extLst>
          </p:cNvPr>
          <p:cNvSpPr>
            <a:spLocks noChangeArrowheads="1"/>
          </p:cNvSpPr>
          <p:nvPr/>
        </p:nvSpPr>
        <p:spPr bwMode="auto">
          <a:xfrm>
            <a:off x="3729038" y="1539875"/>
            <a:ext cx="1828800" cy="612775"/>
          </a:xfrm>
          <a:prstGeom prst="leftArrow">
            <a:avLst>
              <a:gd name="adj1" fmla="val 50000"/>
              <a:gd name="adj2" fmla="val 49990"/>
            </a:avLst>
          </a:prstGeom>
          <a:solidFill>
            <a:schemeClr val="bg1">
              <a:alpha val="70195"/>
            </a:schemeClr>
          </a:solidFill>
          <a:ln w="25400" algn="ctr">
            <a:solidFill>
              <a:srgbClr val="C00000"/>
            </a:solidFill>
            <a:miter lim="800000"/>
            <a:headEnd/>
            <a:tailEnd/>
          </a:ln>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endParaRPr lang="en-US" altLang="en-US">
              <a:solidFill>
                <a:srgbClr val="FFFFFF"/>
              </a:solidFill>
              <a:latin typeface="Segoe UI Semibold" panose="020B0702040204020203" pitchFamily="34" charset="0"/>
            </a:endParaRPr>
          </a:p>
        </p:txBody>
      </p:sp>
      <p:sp>
        <p:nvSpPr>
          <p:cNvPr id="71688" name="TextBox 46">
            <a:extLst>
              <a:ext uri="{FF2B5EF4-FFF2-40B4-BE49-F238E27FC236}">
                <a16:creationId xmlns:a16="http://schemas.microsoft.com/office/drawing/2014/main" id="{765025F7-A55C-484A-7BBD-98CA17FE78E5}"/>
              </a:ext>
            </a:extLst>
          </p:cNvPr>
          <p:cNvSpPr>
            <a:spLocks noChangeArrowheads="1"/>
          </p:cNvSpPr>
          <p:nvPr/>
        </p:nvSpPr>
        <p:spPr bwMode="auto">
          <a:xfrm>
            <a:off x="4052888" y="1628775"/>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sz="1000" b="1">
                <a:solidFill>
                  <a:srgbClr val="33373B"/>
                </a:solidFill>
                <a:ea typeface="ヒラギノ角ゴ Pro W3" charset="0"/>
                <a:cs typeface="Arial" panose="020B0604020202020204" pitchFamily="34" charset="0"/>
                <a:sym typeface="Wingdings" panose="05000000000000000000" pitchFamily="2" charset="2"/>
              </a:rPr>
              <a:t>Aumento Líquido de Associados</a:t>
            </a:r>
          </a:p>
        </p:txBody>
      </p:sp>
      <p:sp>
        <p:nvSpPr>
          <p:cNvPr id="71689" name="Left Arrow 6">
            <a:extLst>
              <a:ext uri="{FF2B5EF4-FFF2-40B4-BE49-F238E27FC236}">
                <a16:creationId xmlns:a16="http://schemas.microsoft.com/office/drawing/2014/main" id="{CBC14B12-313C-F6C6-C523-DE4F8784335B}"/>
              </a:ext>
            </a:extLst>
          </p:cNvPr>
          <p:cNvSpPr>
            <a:spLocks noChangeArrowheads="1"/>
          </p:cNvSpPr>
          <p:nvPr/>
        </p:nvSpPr>
        <p:spPr bwMode="auto">
          <a:xfrm>
            <a:off x="5197475" y="4668838"/>
            <a:ext cx="1828800" cy="549275"/>
          </a:xfrm>
          <a:prstGeom prst="leftArrow">
            <a:avLst>
              <a:gd name="adj1" fmla="val 50000"/>
              <a:gd name="adj2" fmla="val 49942"/>
            </a:avLst>
          </a:prstGeom>
          <a:solidFill>
            <a:schemeClr val="bg1">
              <a:alpha val="70195"/>
            </a:schemeClr>
          </a:solidFill>
          <a:ln w="25400" algn="ctr">
            <a:solidFill>
              <a:srgbClr val="C00000"/>
            </a:solidFill>
            <a:miter lim="800000"/>
            <a:headEnd/>
            <a:tailEnd/>
          </a:ln>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endParaRPr lang="en-US" altLang="en-US">
              <a:solidFill>
                <a:srgbClr val="FFFFFF"/>
              </a:solidFill>
              <a:latin typeface="Segoe UI Semibold" panose="020B0702040204020203" pitchFamily="34" charset="0"/>
            </a:endParaRPr>
          </a:p>
        </p:txBody>
      </p:sp>
      <p:sp>
        <p:nvSpPr>
          <p:cNvPr id="71690" name="TextBox 48">
            <a:extLst>
              <a:ext uri="{FF2B5EF4-FFF2-40B4-BE49-F238E27FC236}">
                <a16:creationId xmlns:a16="http://schemas.microsoft.com/office/drawing/2014/main" id="{7DAFC33C-1E95-76D1-8C24-BBBCB60116F4}"/>
              </a:ext>
            </a:extLst>
          </p:cNvPr>
          <p:cNvSpPr>
            <a:spLocks noChangeArrowheads="1"/>
          </p:cNvSpPr>
          <p:nvPr/>
        </p:nvSpPr>
        <p:spPr bwMode="auto">
          <a:xfrm>
            <a:off x="5378450" y="4835525"/>
            <a:ext cx="1725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1000" b="1">
                <a:solidFill>
                  <a:srgbClr val="33373B"/>
                </a:solidFill>
              </a:rPr>
              <a:t>Alternância de Dirigentes</a:t>
            </a:r>
          </a:p>
        </p:txBody>
      </p:sp>
      <p:sp>
        <p:nvSpPr>
          <p:cNvPr id="71691" name="Left Arrow 8">
            <a:extLst>
              <a:ext uri="{FF2B5EF4-FFF2-40B4-BE49-F238E27FC236}">
                <a16:creationId xmlns:a16="http://schemas.microsoft.com/office/drawing/2014/main" id="{82AC2221-657B-84E1-CA5F-4AAD31554DAB}"/>
              </a:ext>
            </a:extLst>
          </p:cNvPr>
          <p:cNvSpPr>
            <a:spLocks noChangeArrowheads="1"/>
          </p:cNvSpPr>
          <p:nvPr/>
        </p:nvSpPr>
        <p:spPr bwMode="auto">
          <a:xfrm>
            <a:off x="6261100" y="2786063"/>
            <a:ext cx="1487488" cy="642937"/>
          </a:xfrm>
          <a:prstGeom prst="leftArrow">
            <a:avLst>
              <a:gd name="adj1" fmla="val 50000"/>
              <a:gd name="adj2" fmla="val 50031"/>
            </a:avLst>
          </a:prstGeom>
          <a:solidFill>
            <a:schemeClr val="bg1">
              <a:alpha val="70195"/>
            </a:schemeClr>
          </a:solidFill>
          <a:ln w="25400" algn="ctr">
            <a:solidFill>
              <a:srgbClr val="C00000"/>
            </a:solidFill>
            <a:miter lim="800000"/>
            <a:headEnd/>
            <a:tailEnd/>
          </a:ln>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endParaRPr lang="en-US" altLang="en-US">
              <a:solidFill>
                <a:srgbClr val="FFFFFF"/>
              </a:solidFill>
              <a:latin typeface="Segoe UI Semibold" panose="020B0702040204020203" pitchFamily="34" charset="0"/>
            </a:endParaRPr>
          </a:p>
        </p:txBody>
      </p:sp>
      <p:sp>
        <p:nvSpPr>
          <p:cNvPr id="71692" name="TextBox 50">
            <a:extLst>
              <a:ext uri="{FF2B5EF4-FFF2-40B4-BE49-F238E27FC236}">
                <a16:creationId xmlns:a16="http://schemas.microsoft.com/office/drawing/2014/main" id="{F3BCF564-56BE-5676-4210-56157AB0B00C}"/>
              </a:ext>
            </a:extLst>
          </p:cNvPr>
          <p:cNvSpPr>
            <a:spLocks noChangeArrowheads="1"/>
          </p:cNvSpPr>
          <p:nvPr/>
        </p:nvSpPr>
        <p:spPr bwMode="auto">
          <a:xfrm>
            <a:off x="6227763" y="2954338"/>
            <a:ext cx="1684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sz="1000" b="1">
                <a:solidFill>
                  <a:srgbClr val="33373B"/>
                </a:solidFill>
                <a:ea typeface="ヒラギノ角ゴ Pro W3" charset="0"/>
                <a:cs typeface="Arial" panose="020B0604020202020204" pitchFamily="34" charset="0"/>
                <a:sym typeface="Wingdings" panose="05000000000000000000" pitchFamily="2" charset="2"/>
              </a:rPr>
              <a:t>Relatórios de serviços</a:t>
            </a:r>
          </a:p>
        </p:txBody>
      </p:sp>
      <p:sp>
        <p:nvSpPr>
          <p:cNvPr id="71693" name="Left Arrow 10">
            <a:extLst>
              <a:ext uri="{FF2B5EF4-FFF2-40B4-BE49-F238E27FC236}">
                <a16:creationId xmlns:a16="http://schemas.microsoft.com/office/drawing/2014/main" id="{87AB5E34-D309-A1BD-42B8-E4BF0FFC1F19}"/>
              </a:ext>
            </a:extLst>
          </p:cNvPr>
          <p:cNvSpPr>
            <a:spLocks noChangeArrowheads="1"/>
          </p:cNvSpPr>
          <p:nvPr/>
        </p:nvSpPr>
        <p:spPr bwMode="auto">
          <a:xfrm>
            <a:off x="4700588" y="4111625"/>
            <a:ext cx="1828800" cy="612775"/>
          </a:xfrm>
          <a:prstGeom prst="leftArrow">
            <a:avLst>
              <a:gd name="adj1" fmla="val 50000"/>
              <a:gd name="adj2" fmla="val 49990"/>
            </a:avLst>
          </a:prstGeom>
          <a:solidFill>
            <a:schemeClr val="bg1">
              <a:alpha val="70195"/>
            </a:schemeClr>
          </a:solidFill>
          <a:ln w="25400" algn="ctr">
            <a:solidFill>
              <a:srgbClr val="C00000"/>
            </a:solidFill>
            <a:miter lim="800000"/>
            <a:headEnd/>
            <a:tailEnd/>
          </a:ln>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endParaRPr lang="en-US" altLang="en-US">
              <a:solidFill>
                <a:srgbClr val="FFFFFF"/>
              </a:solidFill>
              <a:latin typeface="Segoe UI Semibold" panose="020B0702040204020203" pitchFamily="34" charset="0"/>
            </a:endParaRPr>
          </a:p>
        </p:txBody>
      </p:sp>
      <p:sp>
        <p:nvSpPr>
          <p:cNvPr id="71694" name="TextBox 52">
            <a:extLst>
              <a:ext uri="{FF2B5EF4-FFF2-40B4-BE49-F238E27FC236}">
                <a16:creationId xmlns:a16="http://schemas.microsoft.com/office/drawing/2014/main" id="{563A6974-08B4-C1A4-8072-AA47623EEAF3}"/>
              </a:ext>
            </a:extLst>
          </p:cNvPr>
          <p:cNvSpPr>
            <a:spLocks noChangeArrowheads="1"/>
          </p:cNvSpPr>
          <p:nvPr/>
        </p:nvSpPr>
        <p:spPr bwMode="auto">
          <a:xfrm>
            <a:off x="4902200" y="4252913"/>
            <a:ext cx="1577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sz="1000" b="1">
                <a:solidFill>
                  <a:srgbClr val="33373B"/>
                </a:solidFill>
                <a:ea typeface="ヒラギノ角ゴ Pro W3" charset="0"/>
                <a:cs typeface="Arial" panose="020B0604020202020204" pitchFamily="34" charset="0"/>
                <a:sym typeface="Wingdings" panose="05000000000000000000" pitchFamily="2" charset="2"/>
              </a:rPr>
              <a:t>Histórico de envio de relatórios</a:t>
            </a:r>
          </a:p>
        </p:txBody>
      </p:sp>
      <p:sp>
        <p:nvSpPr>
          <p:cNvPr id="71695" name="Left Arrow 5">
            <a:extLst>
              <a:ext uri="{FF2B5EF4-FFF2-40B4-BE49-F238E27FC236}">
                <a16:creationId xmlns:a16="http://schemas.microsoft.com/office/drawing/2014/main" id="{E371B8BF-5D0A-BBB7-01DE-A22E141AC047}"/>
              </a:ext>
            </a:extLst>
          </p:cNvPr>
          <p:cNvSpPr>
            <a:spLocks noChangeArrowheads="1"/>
          </p:cNvSpPr>
          <p:nvPr/>
        </p:nvSpPr>
        <p:spPr bwMode="auto">
          <a:xfrm flipV="1">
            <a:off x="2255838" y="5438775"/>
            <a:ext cx="1828800" cy="609600"/>
          </a:xfrm>
          <a:prstGeom prst="leftArrow">
            <a:avLst>
              <a:gd name="adj1" fmla="val 50000"/>
              <a:gd name="adj2" fmla="val 50000"/>
            </a:avLst>
          </a:prstGeom>
          <a:solidFill>
            <a:schemeClr val="bg1">
              <a:alpha val="70195"/>
            </a:schemeClr>
          </a:solidFill>
          <a:ln w="25400" algn="ctr">
            <a:solidFill>
              <a:srgbClr val="C00000"/>
            </a:solidFill>
            <a:miter lim="800000"/>
            <a:headEnd/>
            <a:tailEnd/>
          </a:ln>
        </p:spPr>
        <p:txBody>
          <a:bodyPr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endParaRPr lang="en-US" altLang="en-US">
              <a:solidFill>
                <a:srgbClr val="FFFFFF"/>
              </a:solidFill>
              <a:latin typeface="Segoe UI Semibold" panose="020B0702040204020203" pitchFamily="34" charset="0"/>
            </a:endParaRPr>
          </a:p>
        </p:txBody>
      </p:sp>
      <p:sp>
        <p:nvSpPr>
          <p:cNvPr id="71696" name="TextBox 54">
            <a:extLst>
              <a:ext uri="{FF2B5EF4-FFF2-40B4-BE49-F238E27FC236}">
                <a16:creationId xmlns:a16="http://schemas.microsoft.com/office/drawing/2014/main" id="{480F49D5-C1F2-F496-598A-C9CDFC46DA2F}"/>
              </a:ext>
            </a:extLst>
          </p:cNvPr>
          <p:cNvSpPr>
            <a:spLocks noChangeArrowheads="1"/>
          </p:cNvSpPr>
          <p:nvPr/>
        </p:nvSpPr>
        <p:spPr bwMode="auto">
          <a:xfrm>
            <a:off x="2489200" y="5605463"/>
            <a:ext cx="1143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1000" b="1">
                <a:solidFill>
                  <a:srgbClr val="33373B"/>
                </a:solidFill>
              </a:rPr>
              <a:t>Status do clube</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34809FCF-05A9-934E-68C9-80E2031B61D1}"/>
              </a:ext>
            </a:extLst>
          </p:cNvPr>
          <p:cNvSpPr/>
          <p:nvPr/>
        </p:nvSpPr>
        <p:spPr>
          <a:xfrm>
            <a:off x="5334000" y="1316038"/>
            <a:ext cx="1450975" cy="52387"/>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34819" name="Text Placeholder 4">
            <a:extLst>
              <a:ext uri="{FF2B5EF4-FFF2-40B4-BE49-F238E27FC236}">
                <a16:creationId xmlns:a16="http://schemas.microsoft.com/office/drawing/2014/main" id="{83C75C8C-1BE9-FE5E-9C90-14FD7E79F8A5}"/>
              </a:ext>
            </a:extLst>
          </p:cNvPr>
          <p:cNvSpPr txBox="1"/>
          <p:nvPr/>
        </p:nvSpPr>
        <p:spPr>
          <a:xfrm>
            <a:off x="609600" y="396875"/>
            <a:ext cx="10972800" cy="722313"/>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Arial" panose="020B0604020202020204" pitchFamily="34" charset="0"/>
                <a:ea typeface="ヒラギノ角ゴ Pro W3"/>
                <a:cs typeface="Arial" panose="020B0604020202020204" pitchFamily="34"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Arial" panose="020B0604020202020204" pitchFamily="34" charset="0"/>
                <a:ea typeface="ヒラギノ角ゴ Pro W3"/>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a:cs typeface="Arial" panose="020B0604020202020204" pitchFamily="34" charset="0"/>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pt-BR" sz="3600" dirty="0">
                <a:solidFill>
                  <a:schemeClr val="bg1"/>
                </a:solidFill>
                <a:latin typeface="Calibri" pitchFamily="34" charset="0"/>
                <a:cs typeface="Calibri" panose="020F0502020204030204" pitchFamily="34" charset="0"/>
              </a:rPr>
              <a:t>O que vamos explorar juntos hoje</a:t>
            </a:r>
          </a:p>
          <a:p>
            <a:pPr marL="0" indent="0" algn="ctr">
              <a:buFont typeface="Arial" panose="020B0604020202020204" pitchFamily="34" charset="0"/>
              <a:buNone/>
              <a:defRPr/>
            </a:pPr>
            <a:endParaRPr lang="en-US" sz="3600" kern="0" dirty="0">
              <a:solidFill>
                <a:schemeClr val="bg1"/>
              </a:solidFill>
              <a:latin typeface="HelveticaNeueLT Std Lt" panose="020B0403020202020204" pitchFamily="34" charset="0"/>
            </a:endParaRPr>
          </a:p>
        </p:txBody>
      </p:sp>
      <p:sp>
        <p:nvSpPr>
          <p:cNvPr id="36868" name="Rectangle 1">
            <a:extLst>
              <a:ext uri="{FF2B5EF4-FFF2-40B4-BE49-F238E27FC236}">
                <a16:creationId xmlns:a16="http://schemas.microsoft.com/office/drawing/2014/main" id="{A99C8B8F-17DB-9BFA-0ABA-4247751F611B}"/>
              </a:ext>
            </a:extLst>
          </p:cNvPr>
          <p:cNvSpPr>
            <a:spLocks noChangeArrowheads="1"/>
          </p:cNvSpPr>
          <p:nvPr/>
        </p:nvSpPr>
        <p:spPr bwMode="auto">
          <a:xfrm>
            <a:off x="1030287" y="2132856"/>
            <a:ext cx="10058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marL="342900" indent="-3429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Examinar a função de um presidente de divisão ou região</a:t>
            </a:r>
          </a:p>
          <a:p>
            <a:pPr eaLnBrk="1" hangingPunct="1">
              <a:buSzPct val="125000"/>
            </a:pPr>
            <a:endParaRPr lang="en-US" altLang="ja-JP" sz="2000" dirty="0">
              <a:solidFill>
                <a:srgbClr val="FFC000"/>
              </a:solidFill>
              <a:latin typeface="Calibri" panose="020F0502020204030204" pitchFamily="34" charset="0"/>
              <a:ea typeface="ＭＳ Ｐゴシック" panose="020B0600070205080204" pitchFamily="34" charset="-128"/>
            </a:endParaRPr>
          </a:p>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Aprender a se preparar para um mandato de sucesso em sua função</a:t>
            </a:r>
          </a:p>
          <a:p>
            <a:pPr eaLnBrk="1" hangingPunct="1">
              <a:buSzPct val="125000"/>
            </a:pPr>
            <a:endParaRPr lang="en-US" altLang="ja-JP" sz="2000" dirty="0">
              <a:solidFill>
                <a:srgbClr val="FFC000"/>
              </a:solidFill>
              <a:latin typeface="Calibri" panose="020F0502020204030204" pitchFamily="34" charset="0"/>
              <a:ea typeface="ＭＳ Ｐゴシック" panose="020B0600070205080204" pitchFamily="34" charset="-128"/>
            </a:endParaRPr>
          </a:p>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Maximizar o valor de uma reunião de divisão para o clube – preparar, envolver e acompanhar!</a:t>
            </a:r>
          </a:p>
          <a:p>
            <a:pPr eaLnBrk="1" hangingPunct="1">
              <a:buSzPct val="125000"/>
            </a:pPr>
            <a:endParaRPr lang="en-US" altLang="ja-JP" sz="2000" dirty="0">
              <a:solidFill>
                <a:srgbClr val="FFC000"/>
              </a:solidFill>
              <a:latin typeface="Calibri" panose="020F0502020204030204" pitchFamily="34" charset="0"/>
              <a:ea typeface="ＭＳ Ｐゴシック" panose="020B0600070205080204" pitchFamily="34" charset="-128"/>
            </a:endParaRPr>
          </a:p>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Abordagem Global do Quadro Associativo para Presidente de Divisão e Região</a:t>
            </a:r>
          </a:p>
          <a:p>
            <a:pPr eaLnBrk="1" hangingPunct="1">
              <a:buSzPct val="125000"/>
              <a:buFont typeface="Arial" panose="020B0604020202020204" pitchFamily="34" charset="0"/>
              <a:buChar char="•"/>
            </a:pPr>
            <a:endParaRPr lang="en-US" altLang="ja-JP" sz="2000" dirty="0">
              <a:solidFill>
                <a:srgbClr val="FFC000"/>
              </a:solidFill>
              <a:latin typeface="Calibri" panose="020F0502020204030204" pitchFamily="34" charset="0"/>
              <a:ea typeface="ＭＳ Ｐゴシック" panose="020B0600070205080204" pitchFamily="34" charset="-128"/>
            </a:endParaRPr>
          </a:p>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Acompanhamento dos clubes</a:t>
            </a:r>
          </a:p>
          <a:p>
            <a:pPr eaLnBrk="1" hangingPunct="1">
              <a:buSzPct val="125000"/>
              <a:buFont typeface="Arial" panose="020B0604020202020204" pitchFamily="34" charset="0"/>
              <a:buChar char="•"/>
            </a:pPr>
            <a:endParaRPr lang="en-US" altLang="ja-JP" sz="2000" dirty="0">
              <a:solidFill>
                <a:srgbClr val="FFC000"/>
              </a:solidFill>
              <a:latin typeface="Calibri" panose="020F0502020204030204" pitchFamily="34" charset="0"/>
              <a:ea typeface="ＭＳ Ｐゴシック" panose="020B0600070205080204" pitchFamily="34" charset="-128"/>
            </a:endParaRPr>
          </a:p>
          <a:p>
            <a:pPr eaLnBrk="1" hangingPunct="1">
              <a:buSzPct val="125000"/>
              <a:buFont typeface="Arial" panose="020B0604020202020204" pitchFamily="34" charset="0"/>
              <a:buChar char="•"/>
            </a:pPr>
            <a:r>
              <a:rPr lang="pt-BR" altLang="en-US" sz="2000" dirty="0">
                <a:solidFill>
                  <a:srgbClr val="FFC000"/>
                </a:solidFill>
                <a:latin typeface="Calibri" panose="020F0502020204030204" pitchFamily="34" charset="0"/>
              </a:rPr>
              <a:t>Prêmios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3730" name="Rectangle 10">
            <a:extLst>
              <a:ext uri="{FF2B5EF4-FFF2-40B4-BE49-F238E27FC236}">
                <a16:creationId xmlns:a16="http://schemas.microsoft.com/office/drawing/2014/main" id="{8BF5E919-6ABD-983E-496D-13EA70853EE6}"/>
              </a:ext>
            </a:extLst>
          </p:cNvPr>
          <p:cNvSpPr>
            <a:spLocks noChangeArrowheads="1"/>
          </p:cNvSpPr>
          <p:nvPr/>
        </p:nvSpPr>
        <p:spPr bwMode="auto">
          <a:xfrm>
            <a:off x="0" y="850900"/>
            <a:ext cx="2743200"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73731" name="Text Placeholder 1">
            <a:extLst>
              <a:ext uri="{FF2B5EF4-FFF2-40B4-BE49-F238E27FC236}">
                <a16:creationId xmlns:a16="http://schemas.microsoft.com/office/drawing/2014/main" id="{198534CA-672E-2119-339E-C2D82C00356A}"/>
              </a:ext>
            </a:extLst>
          </p:cNvPr>
          <p:cNvSpPr>
            <a:spLocks noChangeArrowheads="1"/>
          </p:cNvSpPr>
          <p:nvPr/>
        </p:nvSpPr>
        <p:spPr bwMode="auto">
          <a:xfrm>
            <a:off x="0" y="60325"/>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spcBef>
                <a:spcPct val="20000"/>
              </a:spcBef>
              <a:buSzPct val="100000"/>
              <a:buFont typeface="Arial" panose="020B0604020202020204" pitchFamily="34" charset="0"/>
              <a:buNone/>
            </a:pPr>
            <a:r>
              <a:rPr lang="pt-BR" altLang="en-US" sz="4000" b="1">
                <a:solidFill>
                  <a:srgbClr val="FFFFFF"/>
                </a:solidFill>
                <a:latin typeface="Calibri" panose="020F0502020204030204" pitchFamily="34" charset="0"/>
                <a:cs typeface="Calibri" panose="020F0502020204030204" pitchFamily="34" charset="0"/>
              </a:rPr>
              <a:t>Relatório de realizações do clube</a:t>
            </a:r>
          </a:p>
        </p:txBody>
      </p:sp>
      <p:sp>
        <p:nvSpPr>
          <p:cNvPr id="73732" name="TextBox 2">
            <a:extLst>
              <a:ext uri="{FF2B5EF4-FFF2-40B4-BE49-F238E27FC236}">
                <a16:creationId xmlns:a16="http://schemas.microsoft.com/office/drawing/2014/main" id="{4F005195-3A19-0457-0F70-48771FB4E818}"/>
              </a:ext>
            </a:extLst>
          </p:cNvPr>
          <p:cNvSpPr>
            <a:spLocks noChangeArrowheads="1"/>
          </p:cNvSpPr>
          <p:nvPr/>
        </p:nvSpPr>
        <p:spPr bwMode="auto">
          <a:xfrm>
            <a:off x="1371600" y="1016000"/>
            <a:ext cx="8763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Número de associados no clube, incluindo associados adicionados e baixados no ano Leonístico atual</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Situação do clube</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Dirigentes de clube</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Leões que que já patrocinaram associados</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Associados altamente reconhecidos do clube (prêmios chave, associação vitalícia, chevrons por anos de serviço, prêmio de excelência de clube e mais)</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Níveis de contribuidor da LCIF, incluindo doadores CMJ CMJ progressivo</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Reconhecimento de clubes</a:t>
            </a:r>
          </a:p>
          <a:p>
            <a:pPr eaLnBrk="1" hangingPunct="1">
              <a:buSzPct val="125000"/>
              <a:buFont typeface="Arial" panose="020B0604020202020204" pitchFamily="34" charset="0"/>
              <a:buChar char="•"/>
            </a:pPr>
            <a:r>
              <a:rPr lang="pt-BR" altLang="en-US" sz="2800">
                <a:solidFill>
                  <a:srgbClr val="FFC000"/>
                </a:solidFill>
                <a:latin typeface="Calibri" panose="020F0502020204030204" pitchFamily="34" charset="0"/>
                <a:cs typeface="Calibri" panose="020F0502020204030204" pitchFamily="34" charset="0"/>
              </a:rPr>
              <a:t>Atividades recentes de serviço</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1" hidden="1">
            <a:extLst>
              <a:ext uri="{FF2B5EF4-FFF2-40B4-BE49-F238E27FC236}">
                <a16:creationId xmlns:a16="http://schemas.microsoft.com/office/drawing/2014/main" id="{5B93BF4A-4814-8D4C-B52C-8977365D5A80}"/>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75779" name="Rectangle 9">
            <a:extLst>
              <a:ext uri="{FF2B5EF4-FFF2-40B4-BE49-F238E27FC236}">
                <a16:creationId xmlns:a16="http://schemas.microsoft.com/office/drawing/2014/main" id="{CF599721-4253-A107-2026-657384AEB637}"/>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75780" name="Rectangle 1">
            <a:extLst>
              <a:ext uri="{FF2B5EF4-FFF2-40B4-BE49-F238E27FC236}">
                <a16:creationId xmlns:a16="http://schemas.microsoft.com/office/drawing/2014/main" id="{8A067DE2-8D98-EBE5-41E9-5DC7977E7607}"/>
              </a:ext>
            </a:extLst>
          </p:cNvPr>
          <p:cNvSpPr>
            <a:spLocks noChangeArrowheads="1"/>
          </p:cNvSpPr>
          <p:nvPr/>
        </p:nvSpPr>
        <p:spPr bwMode="auto">
          <a:xfrm>
            <a:off x="5029200" y="2743200"/>
            <a:ext cx="61722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114000"/>
              </a:lnSpc>
              <a:buSzPct val="100000"/>
            </a:pPr>
            <a:r>
              <a:rPr lang="pt-BR" altLang="en-US" sz="2400">
                <a:solidFill>
                  <a:srgbClr val="404040"/>
                </a:solidFill>
                <a:latin typeface="Calibri" panose="020F0502020204030204" pitchFamily="34" charset="0"/>
              </a:rPr>
              <a:t>Novos cargos de dirigente, diretor e presidente de comitê.</a:t>
            </a:r>
          </a:p>
          <a:p>
            <a:pPr eaLnBrk="1" hangingPunct="1">
              <a:lnSpc>
                <a:spcPct val="114000"/>
              </a:lnSpc>
              <a:buSzPct val="100000"/>
            </a:pPr>
            <a:endParaRPr lang="en-US" altLang="en-US" sz="2400">
              <a:solidFill>
                <a:srgbClr val="404040"/>
              </a:solidFill>
              <a:latin typeface="Calibri" panose="020F0502020204030204" pitchFamily="34" charset="0"/>
            </a:endParaRPr>
          </a:p>
          <a:p>
            <a:pPr eaLnBrk="1" hangingPunct="1">
              <a:lnSpc>
                <a:spcPct val="114000"/>
              </a:lnSpc>
              <a:buSzPct val="100000"/>
            </a:pPr>
            <a:r>
              <a:rPr lang="pt-BR" altLang="en-US" sz="2400">
                <a:solidFill>
                  <a:srgbClr val="404040"/>
                </a:solidFill>
                <a:latin typeface="Calibri" panose="020F0502020204030204" pitchFamily="34" charset="0"/>
              </a:rPr>
              <a:t>Comitês permanentes reformulados e atualizados.</a:t>
            </a:r>
          </a:p>
          <a:p>
            <a:pPr eaLnBrk="1" hangingPunct="1">
              <a:lnSpc>
                <a:spcPct val="114000"/>
              </a:lnSpc>
              <a:buSzPct val="100000"/>
            </a:pPr>
            <a:endParaRPr lang="en-US" altLang="en-US" sz="2400">
              <a:solidFill>
                <a:srgbClr val="404040"/>
              </a:solidFill>
              <a:latin typeface="Calibri" panose="020F0502020204030204" pitchFamily="34" charset="0"/>
            </a:endParaRPr>
          </a:p>
          <a:p>
            <a:pPr eaLnBrk="1" hangingPunct="1">
              <a:lnSpc>
                <a:spcPct val="114000"/>
              </a:lnSpc>
              <a:buSzPct val="100000"/>
            </a:pPr>
            <a:r>
              <a:rPr lang="pt-BR" altLang="en-US" sz="2400">
                <a:solidFill>
                  <a:srgbClr val="404040"/>
                </a:solidFill>
                <a:latin typeface="Calibri" panose="020F0502020204030204" pitchFamily="34" charset="0"/>
              </a:rPr>
              <a:t>Define a nova estrutura padrão do clube.</a:t>
            </a:r>
          </a:p>
        </p:txBody>
      </p:sp>
      <p:sp>
        <p:nvSpPr>
          <p:cNvPr id="73733" name="Title 1">
            <a:extLst>
              <a:ext uri="{FF2B5EF4-FFF2-40B4-BE49-F238E27FC236}">
                <a16:creationId xmlns:a16="http://schemas.microsoft.com/office/drawing/2014/main" id="{77AD35A7-E180-1F22-A102-163F703051E8}"/>
              </a:ext>
            </a:extLst>
          </p:cNvPr>
          <p:cNvSpPr txBox="1"/>
          <p:nvPr/>
        </p:nvSpPr>
        <p:spPr>
          <a:xfrm>
            <a:off x="4876800" y="884238"/>
            <a:ext cx="6172200" cy="1050925"/>
          </a:xfrm>
          <a:prstGeom prst="rect">
            <a:avLst/>
          </a:prstGeom>
          <a:noFill/>
          <a:ln w="9525" cap="flat" cmpd="sng" algn="ctr">
            <a:noFill/>
            <a:prstDash val="solid"/>
            <a:round/>
            <a:headEnd type="none" w="med" len="med"/>
            <a:tailEnd type="none" w="med" len="med"/>
          </a:ln>
        </p:spPr>
        <p:txBody>
          <a:bodyPr>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r>
              <a:rPr lang="pt-BR" sz="3200">
                <a:solidFill>
                  <a:srgbClr val="082E87"/>
                </a:solidFill>
                <a:latin typeface="Calibri" pitchFamily="34" charset="0"/>
                <a:ea typeface="Arial"/>
                <a:cs typeface="Calibri" panose="020F0502020204030204" pitchFamily="34" charset="0"/>
              </a:rPr>
              <a:t>Reserve algum tempo para entender o papel de cada dirigente de clube. </a:t>
            </a:r>
          </a:p>
          <a:p>
            <a:pPr algn="l">
              <a:defRPr/>
            </a:pPr>
            <a:endParaRPr lang="en-US" sz="3600" kern="0">
              <a:solidFill>
                <a:srgbClr val="082E87"/>
              </a:solidFill>
              <a:latin typeface="Helvetica Neue"/>
              <a:ea typeface="Arial"/>
              <a:cs typeface="Arial"/>
            </a:endParaRPr>
          </a:p>
        </p:txBody>
      </p:sp>
      <p:sp>
        <p:nvSpPr>
          <p:cNvPr id="75782" name="Rectangle 8">
            <a:extLst>
              <a:ext uri="{FF2B5EF4-FFF2-40B4-BE49-F238E27FC236}">
                <a16:creationId xmlns:a16="http://schemas.microsoft.com/office/drawing/2014/main" id="{E16CC566-2DD8-3FD8-E143-177042D6DE6F}"/>
              </a:ext>
            </a:extLst>
          </p:cNvPr>
          <p:cNvSpPr>
            <a:spLocks noChangeArrowheads="1"/>
          </p:cNvSpPr>
          <p:nvPr/>
        </p:nvSpPr>
        <p:spPr bwMode="auto">
          <a:xfrm>
            <a:off x="5094288" y="2185988"/>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grpSp>
        <p:nvGrpSpPr>
          <p:cNvPr id="75783" name="Group 2">
            <a:extLst>
              <a:ext uri="{FF2B5EF4-FFF2-40B4-BE49-F238E27FC236}">
                <a16:creationId xmlns:a16="http://schemas.microsoft.com/office/drawing/2014/main" id="{1F87E97C-9173-D916-6B28-83FDD5933374}"/>
              </a:ext>
            </a:extLst>
          </p:cNvPr>
          <p:cNvGrpSpPr>
            <a:grpSpLocks/>
          </p:cNvGrpSpPr>
          <p:nvPr/>
        </p:nvGrpSpPr>
        <p:grpSpPr bwMode="auto">
          <a:xfrm>
            <a:off x="1814513" y="682625"/>
            <a:ext cx="2457450" cy="5524500"/>
            <a:chOff x="5473765" y="685800"/>
            <a:chExt cx="2457450" cy="5524500"/>
          </a:xfrm>
        </p:grpSpPr>
        <p:pic>
          <p:nvPicPr>
            <p:cNvPr id="75784" name="Picture 3">
              <a:extLst>
                <a:ext uri="{FF2B5EF4-FFF2-40B4-BE49-F238E27FC236}">
                  <a16:creationId xmlns:a16="http://schemas.microsoft.com/office/drawing/2014/main" id="{1D28B773-0FC0-3DEA-AB22-82B1E181E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765" y="685800"/>
              <a:ext cx="24574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5785" name="Picture 4">
              <a:extLst>
                <a:ext uri="{FF2B5EF4-FFF2-40B4-BE49-F238E27FC236}">
                  <a16:creationId xmlns:a16="http://schemas.microsoft.com/office/drawing/2014/main" id="{A367AD75-F496-898A-179E-3CE41A13B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65" y="5800725"/>
              <a:ext cx="2457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EBF5D58-E722-828A-19DD-71DBB3BE1E23}"/>
              </a:ext>
            </a:extLst>
          </p:cNvPr>
          <p:cNvSpPr>
            <a:spLocks noChangeArrowheads="1"/>
          </p:cNvSpPr>
          <p:nvPr/>
        </p:nvSpPr>
        <p:spPr bwMode="auto">
          <a:xfrm>
            <a:off x="695325" y="55832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1pPr>
            <a:lvl2pPr marL="742950" indent="-285750">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2pPr>
            <a:lvl3pPr marL="1143000" indent="-228600">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3pPr>
            <a:lvl4pPr marL="1600200" indent="-228600">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4pPr>
            <a:lvl5pPr marL="2057400" indent="-228600">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tabLst>
                <a:tab pos="461963" algn="l"/>
                <a:tab pos="914400" algn="l"/>
                <a:tab pos="1376363" algn="l"/>
                <a:tab pos="1828800" algn="l"/>
              </a:tabLst>
              <a:defRPr>
                <a:solidFill>
                  <a:srgbClr val="000000"/>
                </a:solidFill>
                <a:latin typeface="Arial" panose="020B0604020202020204" pitchFamily="34" charset="0"/>
                <a:cs typeface="Segoe UI Semibold" panose="020B0702040204020203" pitchFamily="34" charset="0"/>
              </a:defRPr>
            </a:lvl9pPr>
          </a:lstStyle>
          <a:p>
            <a:pPr algn="ctr">
              <a:lnSpc>
                <a:spcPct val="150000"/>
              </a:lnSpc>
              <a:buSzPct val="100000"/>
            </a:pPr>
            <a:r>
              <a:rPr lang="pt-BR" altLang="en-US" sz="2400">
                <a:solidFill>
                  <a:srgbClr val="FFD000"/>
                </a:solidFill>
                <a:latin typeface="Calibri" panose="020F0502020204030204" pitchFamily="34" charset="0"/>
                <a:cs typeface="Arial" panose="020B0604020202020204" pitchFamily="34" charset="0"/>
              </a:rPr>
              <a:t>Este prêmio pode ser conquistado todos os anos </a:t>
            </a:r>
            <a:br>
              <a:rPr lang="pt-BR" altLang="en-US" sz="2400">
                <a:solidFill>
                  <a:srgbClr val="FFD000"/>
                </a:solidFill>
                <a:latin typeface="Calibri" panose="020F0502020204030204" pitchFamily="34" charset="0"/>
                <a:cs typeface="Arial" panose="020B0604020202020204" pitchFamily="34" charset="0"/>
              </a:rPr>
            </a:br>
            <a:r>
              <a:rPr lang="pt-BR" altLang="en-US" sz="2400">
                <a:solidFill>
                  <a:srgbClr val="FFD000"/>
                </a:solidFill>
                <a:latin typeface="Calibri" panose="020F0502020204030204" pitchFamily="34" charset="0"/>
                <a:cs typeface="Arial" panose="020B0604020202020204" pitchFamily="34" charset="0"/>
              </a:rPr>
              <a:t>– é uma grande meta para todos os clubes!</a:t>
            </a:r>
          </a:p>
        </p:txBody>
      </p:sp>
      <p:pic>
        <p:nvPicPr>
          <p:cNvPr id="77827" name="Picture 5">
            <a:extLst>
              <a:ext uri="{FF2B5EF4-FFF2-40B4-BE49-F238E27FC236}">
                <a16:creationId xmlns:a16="http://schemas.microsoft.com/office/drawing/2014/main" id="{3B72B433-29B7-6D63-066D-030BECB6E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92263"/>
            <a:ext cx="30464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7828" name="TextBox 7">
            <a:extLst>
              <a:ext uri="{FF2B5EF4-FFF2-40B4-BE49-F238E27FC236}">
                <a16:creationId xmlns:a16="http://schemas.microsoft.com/office/drawing/2014/main" id="{6E8B1752-3070-D087-7C71-FD8403008862}"/>
              </a:ext>
            </a:extLst>
          </p:cNvPr>
          <p:cNvSpPr>
            <a:spLocks noChangeArrowheads="1"/>
          </p:cNvSpPr>
          <p:nvPr/>
        </p:nvSpPr>
        <p:spPr bwMode="auto">
          <a:xfrm>
            <a:off x="228600" y="174625"/>
            <a:ext cx="543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3200" b="1">
                <a:solidFill>
                  <a:srgbClr val="FFFFFF"/>
                </a:solidFill>
                <a:latin typeface="Calibri" panose="020F0502020204030204" pitchFamily="34" charset="0"/>
                <a:cs typeface="Calibri" panose="020F0502020204030204" pitchFamily="34" charset="0"/>
              </a:rPr>
              <a:t>Prêmio de Excelência de Clube</a:t>
            </a:r>
          </a:p>
        </p:txBody>
      </p:sp>
      <p:sp>
        <p:nvSpPr>
          <p:cNvPr id="77829" name="Title 1">
            <a:extLst>
              <a:ext uri="{FF2B5EF4-FFF2-40B4-BE49-F238E27FC236}">
                <a16:creationId xmlns:a16="http://schemas.microsoft.com/office/drawing/2014/main" id="{0CF984AE-34C2-5B57-B577-A29FAA19B3E4}"/>
              </a:ext>
            </a:extLst>
          </p:cNvPr>
          <p:cNvSpPr>
            <a:spLocks noChangeArrowheads="1"/>
          </p:cNvSpPr>
          <p:nvPr/>
        </p:nvSpPr>
        <p:spPr bwMode="auto">
          <a:xfrm>
            <a:off x="5873750" y="593725"/>
            <a:ext cx="453548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i="1">
                <a:solidFill>
                  <a:srgbClr val="FFFFFF"/>
                </a:solidFill>
                <a:latin typeface="Calibri" panose="020F0502020204030204" pitchFamily="34" charset="0"/>
                <a:cs typeface="Calibri" panose="020F0502020204030204" pitchFamily="34" charset="0"/>
              </a:rPr>
              <a:t>Roteiro para o Sucesso</a:t>
            </a:r>
          </a:p>
        </p:txBody>
      </p:sp>
      <p:sp>
        <p:nvSpPr>
          <p:cNvPr id="77830" name="TextBox 9">
            <a:extLst>
              <a:ext uri="{FF2B5EF4-FFF2-40B4-BE49-F238E27FC236}">
                <a16:creationId xmlns:a16="http://schemas.microsoft.com/office/drawing/2014/main" id="{2C62179D-445B-FC8C-A971-84AE23882CBC}"/>
              </a:ext>
            </a:extLst>
          </p:cNvPr>
          <p:cNvSpPr txBox="1">
            <a:spLocks noChangeArrowheads="1"/>
          </p:cNvSpPr>
          <p:nvPr/>
        </p:nvSpPr>
        <p:spPr bwMode="auto">
          <a:xfrm>
            <a:off x="5873750" y="1581150"/>
            <a:ext cx="50704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200">
                <a:solidFill>
                  <a:srgbClr val="FFFFFF"/>
                </a:solidFill>
                <a:latin typeface="Calibri" panose="020F0502020204030204" pitchFamily="34" charset="0"/>
              </a:rPr>
              <a:t>Os critérios enfocam nestas áreas:</a:t>
            </a:r>
          </a:p>
          <a:p>
            <a:pPr eaLnBrk="1" hangingPunct="1">
              <a:buSzPct val="100000"/>
            </a:pPr>
            <a:endParaRPr lang="en-US" altLang="en-US" sz="22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200">
                <a:solidFill>
                  <a:srgbClr val="FFFFFF"/>
                </a:solidFill>
                <a:latin typeface="Calibri" panose="020F0502020204030204" pitchFamily="34" charset="0"/>
              </a:rPr>
              <a:t>Quadro Associativo</a:t>
            </a:r>
          </a:p>
          <a:p>
            <a:pPr eaLnBrk="1" hangingPunct="1">
              <a:buSzPct val="100000"/>
            </a:pPr>
            <a:endParaRPr lang="en-US" altLang="en-US" sz="22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200">
                <a:solidFill>
                  <a:srgbClr val="FFFFFF"/>
                </a:solidFill>
                <a:latin typeface="Calibri" panose="020F0502020204030204" pitchFamily="34" charset="0"/>
              </a:rPr>
              <a:t>Serviços</a:t>
            </a:r>
          </a:p>
          <a:p>
            <a:pPr eaLnBrk="1" hangingPunct="1">
              <a:buSzPct val="100000"/>
            </a:pPr>
            <a:endParaRPr lang="en-US" altLang="en-US" sz="22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200">
                <a:solidFill>
                  <a:srgbClr val="FFFFFF"/>
                </a:solidFill>
                <a:latin typeface="Calibri" panose="020F0502020204030204" pitchFamily="34" charset="0"/>
              </a:rPr>
              <a:t>Excelência organizacional e de liderança</a:t>
            </a:r>
          </a:p>
          <a:p>
            <a:pPr eaLnBrk="1" hangingPunct="1">
              <a:buSzPct val="100000"/>
            </a:pPr>
            <a:endParaRPr lang="en-US" altLang="en-US" sz="2200">
              <a:solidFill>
                <a:srgbClr val="FFFFFF"/>
              </a:solidFill>
              <a:latin typeface="Calibri" panose="020F0502020204030204" pitchFamily="34" charset="0"/>
            </a:endParaRPr>
          </a:p>
          <a:p>
            <a:pPr eaLnBrk="1" hangingPunct="1">
              <a:buSzPct val="100000"/>
              <a:buFont typeface="Arial" panose="020B0604020202020204" pitchFamily="34" charset="0"/>
              <a:buChar char="•"/>
            </a:pPr>
            <a:r>
              <a:rPr lang="pt-BR" altLang="en-US" sz="2200">
                <a:solidFill>
                  <a:srgbClr val="FFFFFF"/>
                </a:solidFill>
                <a:latin typeface="Calibri" panose="020F0502020204030204" pitchFamily="34" charset="0"/>
              </a:rPr>
              <a:t>Marketing</a:t>
            </a:r>
          </a:p>
          <a:p>
            <a:pPr eaLnBrk="1" hangingPunct="1">
              <a:buSzPct val="100000"/>
            </a:pPr>
            <a:endParaRPr lang="en-US" altLang="en-US" b="1">
              <a:solidFill>
                <a:srgbClr val="FFFFFF"/>
              </a:solidFill>
              <a:latin typeface="Calibri Light" panose="020F03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Content Placeholder 1" hidden="1">
            <a:extLst>
              <a:ext uri="{FF2B5EF4-FFF2-40B4-BE49-F238E27FC236}">
                <a16:creationId xmlns:a16="http://schemas.microsoft.com/office/drawing/2014/main" id="{09AB43A0-92E0-3213-632E-029DD2E45B2C}"/>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79875" name="Rectangle 9">
            <a:extLst>
              <a:ext uri="{FF2B5EF4-FFF2-40B4-BE49-F238E27FC236}">
                <a16:creationId xmlns:a16="http://schemas.microsoft.com/office/drawing/2014/main" id="{652EB075-E5A6-DDEE-75F8-2B374636131B}"/>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77828" name="Title 1">
            <a:extLst>
              <a:ext uri="{FF2B5EF4-FFF2-40B4-BE49-F238E27FC236}">
                <a16:creationId xmlns:a16="http://schemas.microsoft.com/office/drawing/2014/main" id="{EB7BCFDE-962D-B52A-8B06-C9DEF9C4C16C}"/>
              </a:ext>
            </a:extLst>
          </p:cNvPr>
          <p:cNvSpPr txBox="1"/>
          <p:nvPr/>
        </p:nvSpPr>
        <p:spPr>
          <a:xfrm>
            <a:off x="4905375" y="3273425"/>
            <a:ext cx="6364288" cy="2752725"/>
          </a:xfrm>
          <a:prstGeom prst="rect">
            <a:avLst/>
          </a:prstGeom>
          <a:noFill/>
          <a:ln w="9525" cap="flat" cmpd="sng" algn="ctr">
            <a:noFill/>
            <a:prstDash val="solid"/>
            <a:round/>
            <a:headEnd type="none" w="med" len="med"/>
            <a:tailEnd type="none" w="med" len="med"/>
          </a:ln>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lnSpc>
                <a:spcPct val="120000"/>
              </a:lnSpc>
              <a:defRPr/>
            </a:pPr>
            <a:r>
              <a:rPr lang="pt-BR" sz="2200" dirty="0">
                <a:solidFill>
                  <a:schemeClr val="accent6">
                    <a:lumMod val="75000"/>
                    <a:lumOff val="25000"/>
                  </a:schemeClr>
                </a:solidFill>
                <a:latin typeface="Calibri" pitchFamily="34" charset="0"/>
                <a:ea typeface="Arial"/>
                <a:cs typeface="Calibri" panose="020F0502020204030204" pitchFamily="34" charset="0"/>
              </a:rPr>
              <a:t>Participe dos grupos de mídia social dos seus clubes.</a:t>
            </a:r>
          </a:p>
          <a:p>
            <a:pPr algn="l">
              <a:lnSpc>
                <a:spcPct val="120000"/>
              </a:lnSpc>
              <a:defRPr/>
            </a:pPr>
            <a:endParaRPr lang="en-US" sz="2200" kern="0" dirty="0">
              <a:solidFill>
                <a:schemeClr val="accent6">
                  <a:lumMod val="75000"/>
                  <a:lumOff val="25000"/>
                </a:schemeClr>
              </a:solidFill>
              <a:latin typeface="Calibri" pitchFamily="34" charset="0"/>
              <a:ea typeface="Arial"/>
              <a:cs typeface="Calibri" panose="020F0502020204030204" pitchFamily="34" charset="0"/>
            </a:endParaRPr>
          </a:p>
          <a:p>
            <a:pPr algn="l">
              <a:lnSpc>
                <a:spcPct val="120000"/>
              </a:lnSpc>
              <a:defRPr/>
            </a:pPr>
            <a:r>
              <a:rPr lang="pt-BR" sz="2200" dirty="0">
                <a:solidFill>
                  <a:schemeClr val="accent6">
                    <a:lumMod val="75000"/>
                    <a:lumOff val="25000"/>
                  </a:schemeClr>
                </a:solidFill>
                <a:latin typeface="Calibri" pitchFamily="34" charset="0"/>
                <a:ea typeface="Arial"/>
                <a:cs typeface="Calibri" panose="020F0502020204030204" pitchFamily="34" charset="0"/>
              </a:rPr>
              <a:t>Siga o e-</a:t>
            </a:r>
            <a:r>
              <a:rPr lang="pt-BR" sz="2200" dirty="0" err="1">
                <a:solidFill>
                  <a:schemeClr val="accent6">
                    <a:lumMod val="75000"/>
                    <a:lumOff val="25000"/>
                  </a:schemeClr>
                </a:solidFill>
                <a:latin typeface="Calibri" pitchFamily="34" charset="0"/>
                <a:ea typeface="Arial"/>
                <a:cs typeface="Calibri" panose="020F0502020204030204" pitchFamily="34" charset="0"/>
              </a:rPr>
              <a:t>clubhouse</a:t>
            </a:r>
            <a:r>
              <a:rPr lang="pt-BR" sz="2200" dirty="0">
                <a:solidFill>
                  <a:schemeClr val="accent6">
                    <a:lumMod val="75000"/>
                    <a:lumOff val="25000"/>
                  </a:schemeClr>
                </a:solidFill>
                <a:latin typeface="Calibri" pitchFamily="34" charset="0"/>
                <a:ea typeface="Arial"/>
                <a:cs typeface="Calibri" panose="020F0502020204030204" pitchFamily="34" charset="0"/>
              </a:rPr>
              <a:t> e o </a:t>
            </a:r>
            <a:r>
              <a:rPr lang="pt-BR" sz="2200" dirty="0" err="1">
                <a:solidFill>
                  <a:schemeClr val="accent6">
                    <a:lumMod val="75000"/>
                    <a:lumOff val="25000"/>
                  </a:schemeClr>
                </a:solidFill>
                <a:latin typeface="Calibri" pitchFamily="34" charset="0"/>
                <a:ea typeface="Arial"/>
                <a:cs typeface="Calibri" panose="020F0502020204030204" pitchFamily="34" charset="0"/>
              </a:rPr>
              <a:t>Salesforce</a:t>
            </a:r>
            <a:r>
              <a:rPr lang="pt-BR" sz="2200" dirty="0">
                <a:solidFill>
                  <a:schemeClr val="accent6">
                    <a:lumMod val="75000"/>
                    <a:lumOff val="25000"/>
                  </a:schemeClr>
                </a:solidFill>
                <a:latin typeface="Calibri" pitchFamily="34" charset="0"/>
                <a:ea typeface="Arial"/>
                <a:cs typeface="Calibri" panose="020F0502020204030204" pitchFamily="34" charset="0"/>
              </a:rPr>
              <a:t> dos seus clubes para as atividades de clube.</a:t>
            </a:r>
          </a:p>
          <a:p>
            <a:pPr algn="l">
              <a:lnSpc>
                <a:spcPct val="120000"/>
              </a:lnSpc>
              <a:defRPr/>
            </a:pPr>
            <a:endParaRPr lang="en-US" sz="2200" kern="0" dirty="0">
              <a:solidFill>
                <a:schemeClr val="accent6">
                  <a:lumMod val="75000"/>
                  <a:lumOff val="25000"/>
                </a:schemeClr>
              </a:solidFill>
              <a:latin typeface="Calibri" pitchFamily="34" charset="0"/>
              <a:ea typeface="Arial"/>
              <a:cs typeface="Calibri" panose="020F0502020204030204" pitchFamily="34" charset="0"/>
            </a:endParaRPr>
          </a:p>
          <a:p>
            <a:pPr algn="l">
              <a:lnSpc>
                <a:spcPct val="120000"/>
              </a:lnSpc>
              <a:defRPr/>
            </a:pPr>
            <a:r>
              <a:rPr lang="pt-BR" sz="2200" dirty="0">
                <a:solidFill>
                  <a:schemeClr val="accent6">
                    <a:lumMod val="75000"/>
                    <a:lumOff val="25000"/>
                  </a:schemeClr>
                </a:solidFill>
                <a:latin typeface="Calibri" pitchFamily="34" charset="0"/>
                <a:ea typeface="Arial"/>
                <a:cs typeface="Calibri" panose="020F0502020204030204" pitchFamily="34" charset="0"/>
              </a:rPr>
              <a:t>Verifique os relatórios no Sistema de Relatórios</a:t>
            </a:r>
          </a:p>
          <a:p>
            <a:pPr marL="457200" indent="-457200" algn="l">
              <a:lnSpc>
                <a:spcPct val="120000"/>
              </a:lnSpc>
              <a:buFontTx/>
              <a:buAutoNum type="arabicPeriod"/>
              <a:defRPr/>
            </a:pPr>
            <a:endParaRPr lang="en-US" sz="2200" kern="0" dirty="0">
              <a:solidFill>
                <a:srgbClr val="56565A"/>
              </a:solidFill>
              <a:latin typeface="Calibri" pitchFamily="34" charset="0"/>
              <a:ea typeface="Arial"/>
              <a:cs typeface="Calibri" panose="020F0502020204030204" pitchFamily="34" charset="0"/>
            </a:endParaRPr>
          </a:p>
          <a:p>
            <a:pPr marL="457200" indent="-457200" algn="l">
              <a:lnSpc>
                <a:spcPct val="120000"/>
              </a:lnSpc>
              <a:buFontTx/>
              <a:buAutoNum type="arabicPeriod"/>
              <a:defRPr/>
            </a:pPr>
            <a:endParaRPr lang="en-US" sz="2200" kern="0" dirty="0">
              <a:solidFill>
                <a:srgbClr val="56565A"/>
              </a:solidFill>
              <a:latin typeface="HelveticaNeueLT Std Lt" panose="020B0403020202020204" pitchFamily="34" charset="0"/>
              <a:ea typeface="Arial"/>
              <a:cs typeface="Arial"/>
            </a:endParaRPr>
          </a:p>
          <a:p>
            <a:pPr marL="457200" indent="-457200" algn="l">
              <a:lnSpc>
                <a:spcPct val="120000"/>
              </a:lnSpc>
              <a:buFont typeface="Segoe UI Light"/>
              <a:buAutoNum type="arabicPeriod"/>
              <a:defRPr/>
            </a:pPr>
            <a:endParaRPr lang="en-US" sz="2200" kern="0" dirty="0">
              <a:solidFill>
                <a:srgbClr val="56565A"/>
              </a:solidFill>
              <a:latin typeface="HelveticaNeueLT Std Lt" panose="020B0403020202020204" pitchFamily="34" charset="0"/>
              <a:ea typeface="Arial"/>
              <a:cs typeface="Arial"/>
            </a:endParaRPr>
          </a:p>
        </p:txBody>
      </p:sp>
      <p:sp>
        <p:nvSpPr>
          <p:cNvPr id="77829" name="Title 1">
            <a:extLst>
              <a:ext uri="{FF2B5EF4-FFF2-40B4-BE49-F238E27FC236}">
                <a16:creationId xmlns:a16="http://schemas.microsoft.com/office/drawing/2014/main" id="{931BCC67-8AF0-4736-B531-0D53C18F2CDD}"/>
              </a:ext>
            </a:extLst>
          </p:cNvPr>
          <p:cNvSpPr txBox="1"/>
          <p:nvPr/>
        </p:nvSpPr>
        <p:spPr>
          <a:xfrm>
            <a:off x="5105400" y="914400"/>
            <a:ext cx="5543550" cy="2362200"/>
          </a:xfrm>
          <a:prstGeom prst="rect">
            <a:avLst/>
          </a:prstGeom>
          <a:noFill/>
          <a:ln w="9525" cap="flat" cmpd="sng" algn="ctr">
            <a:noFill/>
            <a:prstDash val="solid"/>
            <a:round/>
            <a:headEnd type="none" w="med" len="med"/>
            <a:tailEnd type="none" w="med" len="med"/>
          </a:ln>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endParaRPr lang="en-US" sz="3200" kern="0">
              <a:solidFill>
                <a:srgbClr val="082E87"/>
              </a:solidFill>
              <a:latin typeface="Helvetica Neue"/>
              <a:ea typeface="Arial"/>
              <a:cs typeface="Arial"/>
            </a:endParaRPr>
          </a:p>
        </p:txBody>
      </p:sp>
      <p:sp>
        <p:nvSpPr>
          <p:cNvPr id="77830" name="Rectangle 7">
            <a:extLst>
              <a:ext uri="{FF2B5EF4-FFF2-40B4-BE49-F238E27FC236}">
                <a16:creationId xmlns:a16="http://schemas.microsoft.com/office/drawing/2014/main" id="{262C1927-0227-C213-CAFF-154D1CB50DB7}"/>
              </a:ext>
            </a:extLst>
          </p:cNvPr>
          <p:cNvSpPr/>
          <p:nvPr/>
        </p:nvSpPr>
        <p:spPr>
          <a:xfrm>
            <a:off x="4905375" y="2743200"/>
            <a:ext cx="2743200"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79879" name="Rectangle 8">
            <a:extLst>
              <a:ext uri="{FF2B5EF4-FFF2-40B4-BE49-F238E27FC236}">
                <a16:creationId xmlns:a16="http://schemas.microsoft.com/office/drawing/2014/main" id="{88158812-69AC-D599-FC90-98818C57AF03}"/>
              </a:ext>
            </a:extLst>
          </p:cNvPr>
          <p:cNvSpPr>
            <a:spLocks noChangeArrowheads="1"/>
          </p:cNvSpPr>
          <p:nvPr/>
        </p:nvSpPr>
        <p:spPr bwMode="auto">
          <a:xfrm>
            <a:off x="4792663" y="1339850"/>
            <a:ext cx="6477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buSzPct val="100000"/>
            </a:pPr>
            <a:r>
              <a:rPr lang="pt-BR" altLang="en-US" sz="3200">
                <a:solidFill>
                  <a:srgbClr val="082E87"/>
                </a:solidFill>
                <a:latin typeface="Calibri" panose="020F0502020204030204" pitchFamily="34" charset="0"/>
                <a:cs typeface="Arial" panose="020B0604020202020204" pitchFamily="34" charset="0"/>
              </a:rPr>
              <a:t>Conecte-se a plataformas digitais para manter uma conexão próxima com seus clubes</a:t>
            </a:r>
          </a:p>
        </p:txBody>
      </p:sp>
      <p:pic>
        <p:nvPicPr>
          <p:cNvPr id="79880" name="Picture 12">
            <a:extLst>
              <a:ext uri="{FF2B5EF4-FFF2-40B4-BE49-F238E27FC236}">
                <a16:creationId xmlns:a16="http://schemas.microsoft.com/office/drawing/2014/main" id="{510B1F79-6F36-3AAC-A93A-F725AF10C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2390775"/>
            <a:ext cx="31908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81922" name="Text Placeholder 1">
            <a:extLst>
              <a:ext uri="{FF2B5EF4-FFF2-40B4-BE49-F238E27FC236}">
                <a16:creationId xmlns:a16="http://schemas.microsoft.com/office/drawing/2014/main" id="{D59FE720-2398-8A3C-62EB-CF1389FCA4DC}"/>
              </a:ext>
            </a:extLst>
          </p:cNvPr>
          <p:cNvSpPr>
            <a:spLocks noGrp="1" noChangeArrowheads="1"/>
          </p:cNvSpPr>
          <p:nvPr>
            <p:ph type="body" sz="quarter" idx="4294967295"/>
          </p:nvPr>
        </p:nvSpPr>
        <p:spPr bwMode="auto">
          <a:xfrm>
            <a:off x="2057400" y="2057400"/>
            <a:ext cx="8001000" cy="160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pt-BR" altLang="en-US" sz="3600" b="1">
                <a:solidFill>
                  <a:srgbClr val="FFFFFF"/>
                </a:solidFill>
                <a:latin typeface="Calibri" panose="020F0502020204030204" pitchFamily="34" charset="0"/>
                <a:cs typeface="Calibri" panose="020F0502020204030204" pitchFamily="34" charset="0"/>
              </a:rPr>
              <a:t>Reunião de divisão de sucesso:</a:t>
            </a:r>
          </a:p>
          <a:p>
            <a:pPr marL="0" indent="0" algn="ctr" eaLnBrk="1" hangingPunct="1">
              <a:buFont typeface="Arial" panose="020B0604020202020204" pitchFamily="34" charset="0"/>
              <a:buNone/>
            </a:pPr>
            <a:r>
              <a:rPr lang="pt-BR" altLang="en-US" sz="3600" b="1">
                <a:solidFill>
                  <a:srgbClr val="FFFFFF"/>
                </a:solidFill>
                <a:latin typeface="Calibri" panose="020F0502020204030204" pitchFamily="34" charset="0"/>
                <a:cs typeface="Calibri" panose="020F0502020204030204" pitchFamily="34" charset="0"/>
              </a:rPr>
              <a:t>preparar, envolver, acompanhar!</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Content Placeholder 1" hidden="1">
            <a:extLst>
              <a:ext uri="{FF2B5EF4-FFF2-40B4-BE49-F238E27FC236}">
                <a16:creationId xmlns:a16="http://schemas.microsoft.com/office/drawing/2014/main" id="{61C403FC-C263-3268-E399-91149E3B73D3}"/>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83971" name="Rectangle 9">
            <a:extLst>
              <a:ext uri="{FF2B5EF4-FFF2-40B4-BE49-F238E27FC236}">
                <a16:creationId xmlns:a16="http://schemas.microsoft.com/office/drawing/2014/main" id="{ECF2D3E8-045A-B554-BF56-E337652CB8CA}"/>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81924" name="Title 1">
            <a:extLst>
              <a:ext uri="{FF2B5EF4-FFF2-40B4-BE49-F238E27FC236}">
                <a16:creationId xmlns:a16="http://schemas.microsoft.com/office/drawing/2014/main" id="{5CC8DE46-6531-1B3F-A41D-32D2F49916F0}"/>
              </a:ext>
            </a:extLst>
          </p:cNvPr>
          <p:cNvSpPr txBox="1"/>
          <p:nvPr/>
        </p:nvSpPr>
        <p:spPr>
          <a:xfrm>
            <a:off x="5873750" y="593725"/>
            <a:ext cx="4537075" cy="1304925"/>
          </a:xfrm>
          <a:prstGeom prst="rect">
            <a:avLst/>
          </a:prstGeom>
          <a:noFill/>
          <a:ln w="9525" cap="flat" cmpd="sng" algn="ctr">
            <a:noFill/>
            <a:prstDash val="solid"/>
            <a:round/>
            <a:headEnd type="none" w="med" len="med"/>
            <a:tailEnd type="none" w="med" len="med"/>
          </a:ln>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endParaRPr lang="en-US" sz="3600" kern="0">
              <a:solidFill>
                <a:srgbClr val="56565A"/>
              </a:solidFill>
              <a:latin typeface="HelveticaNeueLT Std Lt" panose="020B0403020202020204" pitchFamily="34" charset="0"/>
              <a:ea typeface="Arial"/>
              <a:cs typeface="Arial"/>
            </a:endParaRPr>
          </a:p>
        </p:txBody>
      </p:sp>
      <p:sp>
        <p:nvSpPr>
          <p:cNvPr id="81925" name="Rectangle 11">
            <a:extLst>
              <a:ext uri="{FF2B5EF4-FFF2-40B4-BE49-F238E27FC236}">
                <a16:creationId xmlns:a16="http://schemas.microsoft.com/office/drawing/2014/main" id="{70A2FC23-1893-1BC4-3041-EAECE120C8CB}"/>
              </a:ext>
            </a:extLst>
          </p:cNvPr>
          <p:cNvSpPr/>
          <p:nvPr/>
        </p:nvSpPr>
        <p:spPr>
          <a:xfrm>
            <a:off x="5148263" y="1065213"/>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83974" name="Rectangle 2">
            <a:extLst>
              <a:ext uri="{FF2B5EF4-FFF2-40B4-BE49-F238E27FC236}">
                <a16:creationId xmlns:a16="http://schemas.microsoft.com/office/drawing/2014/main" id="{875887ED-3402-5DDB-E578-7828F63CE0A0}"/>
              </a:ext>
            </a:extLst>
          </p:cNvPr>
          <p:cNvSpPr>
            <a:spLocks noChangeArrowheads="1"/>
          </p:cNvSpPr>
          <p:nvPr/>
        </p:nvSpPr>
        <p:spPr bwMode="auto">
          <a:xfrm>
            <a:off x="4929188" y="1241425"/>
            <a:ext cx="6789737"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spcBef>
                <a:spcPts val="2400"/>
              </a:spcBef>
              <a:buSzPct val="100000"/>
            </a:pPr>
            <a:r>
              <a:rPr lang="pt-BR" altLang="en-US" sz="2000">
                <a:solidFill>
                  <a:srgbClr val="404040"/>
                </a:solidFill>
                <a:latin typeface="Calibri" panose="020F0502020204030204" pitchFamily="34" charset="0"/>
              </a:rPr>
              <a:t>Este guia está disponível na webpage do presidente de divisão e região junto com os arquivos PDF graváveis dos formulários contidos no guia.  Dicas sobre:</a:t>
            </a:r>
          </a:p>
          <a:p>
            <a:pPr eaLnBrk="1" hangingPunct="1">
              <a:lnSpc>
                <a:spcPct val="90000"/>
              </a:lnSpc>
              <a:spcBef>
                <a:spcPts val="2400"/>
              </a:spcBef>
              <a:buSzPct val="100000"/>
            </a:pPr>
            <a:endParaRPr lang="en-US" altLang="ja-JP" sz="1000">
              <a:solidFill>
                <a:srgbClr val="404040"/>
              </a:solidFill>
              <a:latin typeface="Calibri Light" panose="020F0302020204030204" pitchFamily="34" charset="0"/>
              <a:ea typeface="ＭＳ Ｐゴシック" panose="020B0600070205080204" pitchFamily="34" charset="-128"/>
            </a:endParaRPr>
          </a:p>
          <a:p>
            <a:pPr eaLnBrk="1" hangingPunct="1">
              <a:lnSpc>
                <a:spcPct val="120000"/>
              </a:lnSpc>
              <a:buSzPct val="100000"/>
              <a:buFont typeface="Arial" panose="020B0604020202020204" pitchFamily="34" charset="0"/>
              <a:buChar char="•"/>
            </a:pPr>
            <a:r>
              <a:rPr lang="pt-BR" altLang="en-US" sz="2000">
                <a:latin typeface="Calibri" panose="020F0502020204030204" pitchFamily="34" charset="0"/>
                <a:cs typeface="Arial" panose="020B0604020202020204" pitchFamily="34" charset="0"/>
              </a:rPr>
              <a:t>Agendar reuniões com bastante antecedência</a:t>
            </a:r>
          </a:p>
          <a:p>
            <a:pPr eaLnBrk="1" hangingPunct="1">
              <a:lnSpc>
                <a:spcPct val="120000"/>
              </a:lnSpc>
              <a:buSzPct val="100000"/>
            </a:pPr>
            <a:endParaRPr lang="en-US" altLang="en-US" sz="20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000">
                <a:latin typeface="Calibri" panose="020F0502020204030204" pitchFamily="34" charset="0"/>
                <a:cs typeface="Arial" panose="020B0604020202020204" pitchFamily="34" charset="0"/>
              </a:rPr>
              <a:t>Agendas sugeridas para cada reunião</a:t>
            </a:r>
          </a:p>
          <a:p>
            <a:pPr eaLnBrk="1" hangingPunct="1">
              <a:lnSpc>
                <a:spcPct val="120000"/>
              </a:lnSpc>
              <a:buSzPct val="100000"/>
            </a:pPr>
            <a:endParaRPr lang="en-US" altLang="en-US" sz="20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000">
                <a:latin typeface="Calibri" panose="020F0502020204030204" pitchFamily="34" charset="0"/>
                <a:cs typeface="Arial" panose="020B0604020202020204" pitchFamily="34" charset="0"/>
              </a:rPr>
              <a:t>Oferecer vários locais para reuniões de divisão</a:t>
            </a:r>
          </a:p>
          <a:p>
            <a:pPr eaLnBrk="1" hangingPunct="1">
              <a:lnSpc>
                <a:spcPct val="120000"/>
              </a:lnSpc>
              <a:buSzPct val="100000"/>
            </a:pPr>
            <a:endParaRPr lang="en-US" altLang="en-US" sz="20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000">
                <a:latin typeface="Calibri" panose="020F0502020204030204" pitchFamily="34" charset="0"/>
                <a:cs typeface="Arial" panose="020B0604020202020204" pitchFamily="34" charset="0"/>
              </a:rPr>
              <a:t>Obter o apoio de seus coordenadores da Equipe Global de Ação de distrito</a:t>
            </a:r>
          </a:p>
          <a:p>
            <a:pPr eaLnBrk="1" hangingPunct="1">
              <a:lnSpc>
                <a:spcPct val="120000"/>
              </a:lnSpc>
              <a:buSzPct val="100000"/>
              <a:buFont typeface="Arial" panose="020B0604020202020204" pitchFamily="34" charset="0"/>
              <a:buChar char="•"/>
            </a:pPr>
            <a:endParaRPr lang="en-US" altLang="en-US" sz="2000">
              <a:latin typeface="Calibri" panose="020F0502020204030204" pitchFamily="34" charset="0"/>
              <a:cs typeface="Arial" panose="020B0604020202020204" pitchFamily="34" charset="0"/>
            </a:endParaRPr>
          </a:p>
          <a:p>
            <a:pPr eaLnBrk="1" hangingPunct="1">
              <a:lnSpc>
                <a:spcPct val="120000"/>
              </a:lnSpc>
              <a:buSzPct val="100000"/>
              <a:buFont typeface="Arial" panose="020B0604020202020204" pitchFamily="34" charset="0"/>
              <a:buChar char="•"/>
            </a:pPr>
            <a:r>
              <a:rPr lang="pt-BR" altLang="en-US" sz="2000" b="1" i="1">
                <a:latin typeface="Calibri" panose="020F0502020204030204" pitchFamily="34" charset="0"/>
              </a:rPr>
              <a:t>Lembre-se: mantenha as reuniões sucintas e concentre-se nas necessidades dos clubes! </a:t>
            </a:r>
          </a:p>
          <a:p>
            <a:pPr eaLnBrk="1" hangingPunct="1">
              <a:lnSpc>
                <a:spcPct val="120000"/>
              </a:lnSpc>
              <a:buSzPct val="100000"/>
              <a:buFont typeface="Arial" panose="020B0604020202020204" pitchFamily="34" charset="0"/>
              <a:buChar char="•"/>
            </a:pPr>
            <a:endParaRPr lang="en-US" altLang="en-US" sz="2000">
              <a:solidFill>
                <a:srgbClr val="FF0000"/>
              </a:solidFill>
              <a:latin typeface="Calibri Light" panose="020F0302020204030204" pitchFamily="34" charset="0"/>
              <a:cs typeface="Arial" panose="020B0604020202020204" pitchFamily="34" charset="0"/>
            </a:endParaRPr>
          </a:p>
        </p:txBody>
      </p:sp>
      <p:sp>
        <p:nvSpPr>
          <p:cNvPr id="81927" name="Title 1">
            <a:extLst>
              <a:ext uri="{FF2B5EF4-FFF2-40B4-BE49-F238E27FC236}">
                <a16:creationId xmlns:a16="http://schemas.microsoft.com/office/drawing/2014/main" id="{179309FA-1A19-BDF7-726A-507BA2362842}"/>
              </a:ext>
            </a:extLst>
          </p:cNvPr>
          <p:cNvSpPr txBox="1"/>
          <p:nvPr/>
        </p:nvSpPr>
        <p:spPr>
          <a:xfrm>
            <a:off x="4876800" y="46038"/>
            <a:ext cx="5791200" cy="958850"/>
          </a:xfrm>
          <a:prstGeom prst="rect">
            <a:avLst/>
          </a:prstGeom>
          <a:noFill/>
          <a:ln w="9525" cap="flat" cmpd="sng" algn="ctr">
            <a:noFill/>
            <a:prstDash val="solid"/>
            <a:round/>
            <a:headEnd type="none" w="med" len="med"/>
            <a:tailEnd type="none" w="med" len="med"/>
          </a:ln>
        </p:spPr>
        <p:txBody>
          <a:bodyPr anchor="b">
            <a:normAutofit fontScale="85000" lnSpcReduction="10000"/>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lnSpc>
                <a:spcPct val="90000"/>
              </a:lnSpc>
              <a:buSzPct val="100000"/>
              <a:defRPr/>
            </a:pPr>
            <a:r>
              <a:rPr lang="pt-BR" altLang="en-US" sz="3200">
                <a:solidFill>
                  <a:srgbClr val="082E87"/>
                </a:solidFill>
                <a:latin typeface="Calibri" panose="020F0502020204030204" pitchFamily="34" charset="0"/>
                <a:cs typeface="Arial" panose="020B0604020202020204" pitchFamily="34" charset="0"/>
              </a:rPr>
              <a:t>O guia para a reunião de divisão ajudará a se preparar para as reuniões.</a:t>
            </a:r>
          </a:p>
        </p:txBody>
      </p:sp>
      <p:pic>
        <p:nvPicPr>
          <p:cNvPr id="3" name="Picture 2">
            <a:extLst>
              <a:ext uri="{FF2B5EF4-FFF2-40B4-BE49-F238E27FC236}">
                <a16:creationId xmlns:a16="http://schemas.microsoft.com/office/drawing/2014/main" id="{D27B6204-371C-D5CA-94E0-0771DE22954F}"/>
              </a:ext>
            </a:extLst>
          </p:cNvPr>
          <p:cNvPicPr>
            <a:picLocks noChangeAspect="1"/>
          </p:cNvPicPr>
          <p:nvPr/>
        </p:nvPicPr>
        <p:blipFill>
          <a:blip r:embed="rId3"/>
          <a:stretch>
            <a:fillRect/>
          </a:stretch>
        </p:blipFill>
        <p:spPr>
          <a:xfrm>
            <a:off x="473075" y="1241425"/>
            <a:ext cx="3829147" cy="4968552"/>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Content Placeholder 1" hidden="1">
            <a:extLst>
              <a:ext uri="{FF2B5EF4-FFF2-40B4-BE49-F238E27FC236}">
                <a16:creationId xmlns:a16="http://schemas.microsoft.com/office/drawing/2014/main" id="{A96BDCEE-DFCC-B0BC-D5E0-5FE87FAB4018}"/>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86019" name="Rectangle 9">
            <a:extLst>
              <a:ext uri="{FF2B5EF4-FFF2-40B4-BE49-F238E27FC236}">
                <a16:creationId xmlns:a16="http://schemas.microsoft.com/office/drawing/2014/main" id="{7742D20C-3169-E853-6182-B6EA5C9D571A}"/>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86020" name="Title 1">
            <a:extLst>
              <a:ext uri="{FF2B5EF4-FFF2-40B4-BE49-F238E27FC236}">
                <a16:creationId xmlns:a16="http://schemas.microsoft.com/office/drawing/2014/main" id="{C7F55C14-FEE2-79EE-9E9F-FBDD872D796B}"/>
              </a:ext>
            </a:extLst>
          </p:cNvPr>
          <p:cNvSpPr txBox="1">
            <a:spLocks noChangeArrowheads="1"/>
          </p:cNvSpPr>
          <p:nvPr/>
        </p:nvSpPr>
        <p:spPr bwMode="auto">
          <a:xfrm>
            <a:off x="5105400" y="2438400"/>
            <a:ext cx="6705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120000"/>
              </a:lnSpc>
              <a:buSzPct val="100000"/>
            </a:pPr>
            <a:r>
              <a:rPr lang="pt-BR" altLang="en-US" sz="2400">
                <a:solidFill>
                  <a:srgbClr val="404040"/>
                </a:solidFill>
                <a:latin typeface="Calibri" panose="020F0502020204030204" pitchFamily="34" charset="0"/>
                <a:cs typeface="Arial" panose="020B0604020202020204" pitchFamily="34" charset="0"/>
              </a:rPr>
              <a:t>Boa ferramenta para clubes que estão tendo dificuldades em áreas específicas de operação.</a:t>
            </a:r>
          </a:p>
          <a:p>
            <a:pPr eaLnBrk="1" hangingPunct="1">
              <a:lnSpc>
                <a:spcPct val="120000"/>
              </a:lnSpc>
              <a:buSzPct val="100000"/>
            </a:pPr>
            <a:endParaRPr lang="en-US" altLang="en-US" sz="2400">
              <a:solidFill>
                <a:srgbClr val="404040"/>
              </a:solidFill>
              <a:latin typeface="Calibri" panose="020F0502020204030204" pitchFamily="34" charset="0"/>
              <a:cs typeface="Arial" panose="020B0604020202020204" pitchFamily="34" charset="0"/>
            </a:endParaRPr>
          </a:p>
          <a:p>
            <a:pPr eaLnBrk="1" hangingPunct="1">
              <a:lnSpc>
                <a:spcPct val="120000"/>
              </a:lnSpc>
              <a:buSzPct val="100000"/>
            </a:pPr>
            <a:r>
              <a:rPr lang="pt-BR" altLang="en-US" sz="2400">
                <a:solidFill>
                  <a:srgbClr val="404040"/>
                </a:solidFill>
                <a:latin typeface="Calibri" panose="020F0502020204030204" pitchFamily="34" charset="0"/>
                <a:cs typeface="Arial" panose="020B0604020202020204" pitchFamily="34" charset="0"/>
              </a:rPr>
              <a:t>Pode ser usado em visitas a clubes ou reuniões de divisão.</a:t>
            </a:r>
          </a:p>
          <a:p>
            <a:pPr eaLnBrk="1" hangingPunct="1">
              <a:lnSpc>
                <a:spcPct val="120000"/>
              </a:lnSpc>
              <a:buSzPct val="100000"/>
            </a:pPr>
            <a:endParaRPr lang="en-US" altLang="en-US" sz="2400">
              <a:solidFill>
                <a:srgbClr val="404040"/>
              </a:solidFill>
              <a:latin typeface="Calibri" panose="020F0502020204030204" pitchFamily="34" charset="0"/>
              <a:cs typeface="Arial" panose="020B0604020202020204" pitchFamily="34" charset="0"/>
            </a:endParaRPr>
          </a:p>
          <a:p>
            <a:pPr eaLnBrk="1" hangingPunct="1">
              <a:lnSpc>
                <a:spcPct val="120000"/>
              </a:lnSpc>
              <a:buSzPct val="100000"/>
            </a:pPr>
            <a:r>
              <a:rPr lang="pt-BR" altLang="en-US" sz="2400">
                <a:solidFill>
                  <a:srgbClr val="404040"/>
                </a:solidFill>
                <a:latin typeface="Calibri" panose="020F0502020204030204" pitchFamily="34" charset="0"/>
                <a:cs typeface="Arial" panose="020B0604020202020204" pitchFamily="34" charset="0"/>
              </a:rPr>
              <a:t>Boa ferramenta para discutir estratégias de apoio aos clubes com os coordenadores da GAT de distrito.</a:t>
            </a:r>
          </a:p>
        </p:txBody>
      </p:sp>
      <p:sp>
        <p:nvSpPr>
          <p:cNvPr id="86021" name="Title 1">
            <a:extLst>
              <a:ext uri="{FF2B5EF4-FFF2-40B4-BE49-F238E27FC236}">
                <a16:creationId xmlns:a16="http://schemas.microsoft.com/office/drawing/2014/main" id="{F4D18FB4-C9E7-E994-2FD4-F043A7FF5492}"/>
              </a:ext>
            </a:extLst>
          </p:cNvPr>
          <p:cNvSpPr txBox="1">
            <a:spLocks noChangeArrowheads="1"/>
          </p:cNvSpPr>
          <p:nvPr/>
        </p:nvSpPr>
        <p:spPr bwMode="auto">
          <a:xfrm>
            <a:off x="5114925" y="273050"/>
            <a:ext cx="6543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pPr>
            <a:r>
              <a:rPr lang="pt-BR" altLang="en-US" sz="3200">
                <a:solidFill>
                  <a:srgbClr val="082E87"/>
                </a:solidFill>
                <a:latin typeface="Calibri" panose="020F0502020204030204" pitchFamily="34" charset="0"/>
                <a:ea typeface="ヒラギノ角ゴ Pro W3" charset="0"/>
                <a:cs typeface="Calibri" panose="020F0502020204030204" pitchFamily="34" charset="0"/>
              </a:rPr>
              <a:t>Ajude os clubes a se prepararem – preencha o formulário de desafios e oportunidades </a:t>
            </a:r>
          </a:p>
        </p:txBody>
      </p:sp>
      <p:sp>
        <p:nvSpPr>
          <p:cNvPr id="83974" name="Rectangle 7">
            <a:extLst>
              <a:ext uri="{FF2B5EF4-FFF2-40B4-BE49-F238E27FC236}">
                <a16:creationId xmlns:a16="http://schemas.microsoft.com/office/drawing/2014/main" id="{03D18ED4-2134-31C2-D0CC-5F816362ADC0}"/>
              </a:ext>
            </a:extLst>
          </p:cNvPr>
          <p:cNvSpPr/>
          <p:nvPr/>
        </p:nvSpPr>
        <p:spPr>
          <a:xfrm>
            <a:off x="5257800" y="1752600"/>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pic>
        <p:nvPicPr>
          <p:cNvPr id="3" name="Picture 2">
            <a:extLst>
              <a:ext uri="{FF2B5EF4-FFF2-40B4-BE49-F238E27FC236}">
                <a16:creationId xmlns:a16="http://schemas.microsoft.com/office/drawing/2014/main" id="{DA28FB07-A7D8-2D3B-FFA1-9F4EA7890D5F}"/>
              </a:ext>
            </a:extLst>
          </p:cNvPr>
          <p:cNvPicPr>
            <a:picLocks noChangeAspect="1"/>
          </p:cNvPicPr>
          <p:nvPr/>
        </p:nvPicPr>
        <p:blipFill>
          <a:blip r:embed="rId3"/>
          <a:stretch>
            <a:fillRect/>
          </a:stretch>
        </p:blipFill>
        <p:spPr>
          <a:xfrm>
            <a:off x="533400" y="1052736"/>
            <a:ext cx="4072663" cy="5242892"/>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88066" name="Rectangle 133">
            <a:extLst>
              <a:ext uri="{FF2B5EF4-FFF2-40B4-BE49-F238E27FC236}">
                <a16:creationId xmlns:a16="http://schemas.microsoft.com/office/drawing/2014/main" id="{C6E3A17C-6A7C-A156-B8FB-27ABA950440B}"/>
              </a:ext>
            </a:extLst>
          </p:cNvPr>
          <p:cNvSpPr>
            <a:spLocks noChangeArrowheads="1"/>
          </p:cNvSpPr>
          <p:nvPr/>
        </p:nvSpPr>
        <p:spPr bwMode="auto">
          <a:xfrm>
            <a:off x="5575300" y="1150938"/>
            <a:ext cx="1087438"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88067" name="Title 1">
            <a:extLst>
              <a:ext uri="{FF2B5EF4-FFF2-40B4-BE49-F238E27FC236}">
                <a16:creationId xmlns:a16="http://schemas.microsoft.com/office/drawing/2014/main" id="{DF261E40-9465-CAA7-CD73-4970C3541447}"/>
              </a:ext>
            </a:extLst>
          </p:cNvPr>
          <p:cNvSpPr txBox="1">
            <a:spLocks noChangeArrowheads="1"/>
          </p:cNvSpPr>
          <p:nvPr/>
        </p:nvSpPr>
        <p:spPr bwMode="auto">
          <a:xfrm>
            <a:off x="1616075" y="334963"/>
            <a:ext cx="9131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Comitê Consultivo do Governador de Distrito</a:t>
            </a:r>
          </a:p>
        </p:txBody>
      </p:sp>
      <p:sp>
        <p:nvSpPr>
          <p:cNvPr id="88068" name="TextBox 30">
            <a:extLst>
              <a:ext uri="{FF2B5EF4-FFF2-40B4-BE49-F238E27FC236}">
                <a16:creationId xmlns:a16="http://schemas.microsoft.com/office/drawing/2014/main" id="{CB02F7F6-7E04-AA2E-303F-B8C66C3033E4}"/>
              </a:ext>
            </a:extLst>
          </p:cNvPr>
          <p:cNvSpPr>
            <a:spLocks noChangeArrowheads="1"/>
          </p:cNvSpPr>
          <p:nvPr/>
        </p:nvSpPr>
        <p:spPr bwMode="auto">
          <a:xfrm>
            <a:off x="762000" y="1704975"/>
            <a:ext cx="1059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400" i="1">
                <a:solidFill>
                  <a:srgbClr val="FFD000"/>
                </a:solidFill>
                <a:latin typeface="Calibri" panose="020F0502020204030204" pitchFamily="34" charset="0"/>
                <a:cs typeface="Calibri" panose="020F0502020204030204" pitchFamily="34" charset="0"/>
              </a:rPr>
              <a:t>Suas reuniões de divisão começam com o </a:t>
            </a:r>
            <a:br>
              <a:rPr lang="pt-BR" altLang="en-US" sz="2400" i="1">
                <a:solidFill>
                  <a:srgbClr val="FFD000"/>
                </a:solidFill>
                <a:latin typeface="Calibri" panose="020F0502020204030204" pitchFamily="34" charset="0"/>
                <a:cs typeface="Calibri" panose="020F0502020204030204" pitchFamily="34" charset="0"/>
              </a:rPr>
            </a:br>
            <a:r>
              <a:rPr lang="pt-BR" altLang="en-US" sz="2400" i="1">
                <a:solidFill>
                  <a:srgbClr val="FFD000"/>
                </a:solidFill>
                <a:latin typeface="Calibri" panose="020F0502020204030204" pitchFamily="34" charset="0"/>
                <a:cs typeface="Calibri" panose="020F0502020204030204" pitchFamily="34" charset="0"/>
              </a:rPr>
              <a:t>Comitê Consultivo do Governador de Distrito </a:t>
            </a:r>
          </a:p>
          <a:p>
            <a:pPr eaLnBrk="1" hangingPunct="1">
              <a:buSzPct val="100000"/>
            </a:pPr>
            <a:r>
              <a:rPr lang="pt-BR" altLang="en-US" sz="2400" i="1">
                <a:solidFill>
                  <a:srgbClr val="FFD000"/>
                </a:solidFill>
                <a:latin typeface="Calibri" panose="020F0502020204030204" pitchFamily="34" charset="0"/>
                <a:cs typeface="Calibri" panose="020F0502020204030204" pitchFamily="34" charset="0"/>
              </a:rPr>
              <a:t> </a:t>
            </a:r>
          </a:p>
        </p:txBody>
      </p:sp>
      <p:grpSp>
        <p:nvGrpSpPr>
          <p:cNvPr id="88069" name="Group 37">
            <a:extLst>
              <a:ext uri="{FF2B5EF4-FFF2-40B4-BE49-F238E27FC236}">
                <a16:creationId xmlns:a16="http://schemas.microsoft.com/office/drawing/2014/main" id="{0A1CFB2A-B379-AA65-A843-6CFD53A57A9D}"/>
              </a:ext>
            </a:extLst>
          </p:cNvPr>
          <p:cNvGrpSpPr>
            <a:grpSpLocks noChangeAspect="1"/>
          </p:cNvGrpSpPr>
          <p:nvPr/>
        </p:nvGrpSpPr>
        <p:grpSpPr bwMode="auto">
          <a:xfrm>
            <a:off x="7812088" y="2798763"/>
            <a:ext cx="1633537" cy="2582862"/>
            <a:chOff x="7048568" y="1413035"/>
            <a:chExt cx="1284241" cy="2031369"/>
          </a:xfrm>
        </p:grpSpPr>
        <p:pic>
          <p:nvPicPr>
            <p:cNvPr id="58376" name="Picture 38">
              <a:extLst>
                <a:ext uri="{FF2B5EF4-FFF2-40B4-BE49-F238E27FC236}">
                  <a16:creationId xmlns:a16="http://schemas.microsoft.com/office/drawing/2014/main" id="{6FDBA00C-4A3B-939A-96A5-C2BC029BBC7A}"/>
                </a:ext>
              </a:extLst>
            </p:cNvPr>
            <p:cNvPicPr>
              <a:picLocks noChangeAspect="1" noChangeArrowheads="1"/>
            </p:cNvPicPr>
            <p:nvPr/>
          </p:nvPicPr>
          <p:blipFill>
            <a:blip r:embed="rId3"/>
            <a:srcRect/>
            <a:stretch>
              <a:fillRect/>
            </a:stretch>
          </p:blipFill>
          <p:spPr bwMode="auto">
            <a:xfrm>
              <a:off x="7159644" y="1413035"/>
              <a:ext cx="988454" cy="1482013"/>
            </a:xfrm>
            <a:prstGeom prst="rect">
              <a:avLst/>
            </a:prstGeom>
            <a:noFill/>
            <a:ln>
              <a:noFill/>
            </a:ln>
            <a:effectLst>
              <a:outerShdw blurRad="292100" dist="139700" dir="2700000" algn="tl" rotWithShape="0">
                <a:srgbClr val="333333">
                  <a:alpha val="64998"/>
                </a:srgbClr>
              </a:outerShdw>
            </a:effectLst>
          </p:spPr>
        </p:pic>
        <p:sp>
          <p:nvSpPr>
            <p:cNvPr id="88078" name="TextBox 39">
              <a:extLst>
                <a:ext uri="{FF2B5EF4-FFF2-40B4-BE49-F238E27FC236}">
                  <a16:creationId xmlns:a16="http://schemas.microsoft.com/office/drawing/2014/main" id="{7C61C2CA-35A8-1F7A-EFEE-B2AE479353AE}"/>
                </a:ext>
              </a:extLst>
            </p:cNvPr>
            <p:cNvSpPr>
              <a:spLocks noChangeArrowheads="1"/>
            </p:cNvSpPr>
            <p:nvPr/>
          </p:nvSpPr>
          <p:spPr bwMode="auto">
            <a:xfrm>
              <a:off x="7048568" y="2984708"/>
              <a:ext cx="1284241" cy="45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Vice-presidente</a:t>
              </a:r>
              <a:r>
                <a:rPr lang="pt-BR" altLang="en-US" sz="1600">
                  <a:solidFill>
                    <a:srgbClr val="FFFFFF"/>
                  </a:solidFill>
                  <a:latin typeface="Helvetica Neue"/>
                  <a:cs typeface="Calibri" panose="020F0502020204030204" pitchFamily="34" charset="0"/>
                </a:rPr>
                <a:t>	</a:t>
              </a:r>
            </a:p>
          </p:txBody>
        </p:sp>
      </p:grpSp>
      <p:grpSp>
        <p:nvGrpSpPr>
          <p:cNvPr id="88070" name="Group 40">
            <a:extLst>
              <a:ext uri="{FF2B5EF4-FFF2-40B4-BE49-F238E27FC236}">
                <a16:creationId xmlns:a16="http://schemas.microsoft.com/office/drawing/2014/main" id="{3CE58814-937B-6BDD-FC71-7B3EA6D5E45B}"/>
              </a:ext>
            </a:extLst>
          </p:cNvPr>
          <p:cNvGrpSpPr>
            <a:grpSpLocks noChangeAspect="1"/>
          </p:cNvGrpSpPr>
          <p:nvPr/>
        </p:nvGrpSpPr>
        <p:grpSpPr bwMode="auto">
          <a:xfrm>
            <a:off x="9718675" y="2757488"/>
            <a:ext cx="1514475" cy="2355850"/>
            <a:chOff x="7121723" y="3535483"/>
            <a:chExt cx="1092380" cy="1698153"/>
          </a:xfrm>
        </p:grpSpPr>
        <p:pic>
          <p:nvPicPr>
            <p:cNvPr id="58379" name="Picture 41">
              <a:extLst>
                <a:ext uri="{FF2B5EF4-FFF2-40B4-BE49-F238E27FC236}">
                  <a16:creationId xmlns:a16="http://schemas.microsoft.com/office/drawing/2014/main" id="{0AB10732-D14D-4D27-4C17-03A82F0707B9}"/>
                </a:ext>
              </a:extLst>
            </p:cNvPr>
            <p:cNvPicPr>
              <a:picLocks noChangeAspect="1" noChangeArrowheads="1"/>
            </p:cNvPicPr>
            <p:nvPr/>
          </p:nvPicPr>
          <p:blipFill>
            <a:blip r:embed="rId4"/>
            <a:srcRect/>
            <a:stretch>
              <a:fillRect/>
            </a:stretch>
          </p:blipFill>
          <p:spPr bwMode="auto">
            <a:xfrm flipH="1">
              <a:off x="7161800" y="3535483"/>
              <a:ext cx="1012226" cy="1454415"/>
            </a:xfrm>
            <a:prstGeom prst="rect">
              <a:avLst/>
            </a:prstGeom>
            <a:noFill/>
            <a:ln>
              <a:noFill/>
            </a:ln>
            <a:effectLst>
              <a:outerShdw blurRad="292100" dist="139700" dir="2700000" algn="tl" rotWithShape="0">
                <a:srgbClr val="333333">
                  <a:alpha val="64998"/>
                </a:srgbClr>
              </a:outerShdw>
            </a:effectLst>
          </p:spPr>
        </p:pic>
        <p:sp>
          <p:nvSpPr>
            <p:cNvPr id="88076" name="TextBox 42">
              <a:extLst>
                <a:ext uri="{FF2B5EF4-FFF2-40B4-BE49-F238E27FC236}">
                  <a16:creationId xmlns:a16="http://schemas.microsoft.com/office/drawing/2014/main" id="{A00DA5D7-C8BE-57D8-0F73-895733F6FFD7}"/>
                </a:ext>
              </a:extLst>
            </p:cNvPr>
            <p:cNvSpPr>
              <a:spLocks noChangeArrowheads="1"/>
            </p:cNvSpPr>
            <p:nvPr/>
          </p:nvSpPr>
          <p:spPr bwMode="auto">
            <a:xfrm>
              <a:off x="7121723" y="4989898"/>
              <a:ext cx="1092380" cy="2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a:t>
              </a:r>
              <a:r>
                <a:rPr lang="pt-BR" altLang="en-US" sz="1200">
                  <a:solidFill>
                    <a:srgbClr val="33373B"/>
                  </a:solidFill>
                  <a:latin typeface="Calibri" panose="020F0502020204030204" pitchFamily="34" charset="0"/>
                  <a:cs typeface="Calibri" panose="020F0502020204030204" pitchFamily="34" charset="0"/>
                </a:rPr>
                <a:t>	</a:t>
              </a:r>
            </a:p>
          </p:txBody>
        </p:sp>
      </p:grpSp>
      <p:sp>
        <p:nvSpPr>
          <p:cNvPr id="88071" name="TextBox 1">
            <a:extLst>
              <a:ext uri="{FF2B5EF4-FFF2-40B4-BE49-F238E27FC236}">
                <a16:creationId xmlns:a16="http://schemas.microsoft.com/office/drawing/2014/main" id="{F065B6E1-3301-DC47-7BBD-9B59EE2208C3}"/>
              </a:ext>
            </a:extLst>
          </p:cNvPr>
          <p:cNvSpPr txBox="1">
            <a:spLocks noChangeArrowheads="1"/>
          </p:cNvSpPr>
          <p:nvPr/>
        </p:nvSpPr>
        <p:spPr bwMode="auto">
          <a:xfrm>
            <a:off x="5668963" y="4767263"/>
            <a:ext cx="1503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en-US" altLang="en-US" sz="1600">
                <a:solidFill>
                  <a:schemeClr val="bg1"/>
                </a:solidFill>
                <a:latin typeface="Calibri" panose="020F0502020204030204" pitchFamily="34" charset="0"/>
                <a:cs typeface="Calibri" panose="020F0502020204030204" pitchFamily="34" charset="0"/>
              </a:rPr>
              <a:t>Presidente</a:t>
            </a:r>
            <a:r>
              <a:rPr lang="en-US" altLang="en-US" sz="120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8E876954-E3CC-0F54-860B-9E32F978F88A}"/>
              </a:ext>
            </a:extLst>
          </p:cNvPr>
          <p:cNvPicPr>
            <a:picLocks noChangeAspect="1"/>
          </p:cNvPicPr>
          <p:nvPr/>
        </p:nvPicPr>
        <p:blipFill>
          <a:blip r:embed="rId5" cstate="print"/>
          <a:stretch>
            <a:fillRect/>
          </a:stretch>
        </p:blipFill>
        <p:spPr>
          <a:xfrm>
            <a:off x="5734050" y="2800350"/>
            <a:ext cx="1270000" cy="1851025"/>
          </a:xfrm>
          <a:prstGeom prst="rect">
            <a:avLst/>
          </a:prstGeom>
          <a:ln>
            <a:noFill/>
          </a:ln>
          <a:effectLst>
            <a:outerShdw blurRad="292100" dist="139700" dir="2700000" algn="tl" rotWithShape="0">
              <a:srgbClr val="333333">
                <a:alpha val="65000"/>
              </a:srgbClr>
            </a:outerShdw>
          </a:effectLst>
        </p:spPr>
      </p:pic>
      <p:sp>
        <p:nvSpPr>
          <p:cNvPr id="88073" name="TextBox 58">
            <a:extLst>
              <a:ext uri="{FF2B5EF4-FFF2-40B4-BE49-F238E27FC236}">
                <a16:creationId xmlns:a16="http://schemas.microsoft.com/office/drawing/2014/main" id="{AEC6C57D-8F4A-C369-73EF-89EE3D649413}"/>
              </a:ext>
            </a:extLst>
          </p:cNvPr>
          <p:cNvSpPr>
            <a:spLocks noChangeArrowheads="1"/>
          </p:cNvSpPr>
          <p:nvPr/>
        </p:nvSpPr>
        <p:spPr bwMode="auto">
          <a:xfrm>
            <a:off x="1271588" y="4935538"/>
            <a:ext cx="2497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pic>
        <p:nvPicPr>
          <p:cNvPr id="6" name="Picture 57">
            <a:extLst>
              <a:ext uri="{FF2B5EF4-FFF2-40B4-BE49-F238E27FC236}">
                <a16:creationId xmlns:a16="http://schemas.microsoft.com/office/drawing/2014/main" id="{DBF5E8BD-34F3-4DC6-43D0-030CFD186353}"/>
              </a:ext>
            </a:extLst>
          </p:cNvPr>
          <p:cNvPicPr>
            <a:picLocks noChangeAspect="1" noChangeArrowheads="1"/>
          </p:cNvPicPr>
          <p:nvPr/>
        </p:nvPicPr>
        <p:blipFill>
          <a:blip r:embed="rId6"/>
          <a:srcRect b="23334"/>
          <a:stretch>
            <a:fillRect/>
          </a:stretch>
        </p:blipFill>
        <p:spPr bwMode="auto">
          <a:xfrm>
            <a:off x="1616075" y="2649538"/>
            <a:ext cx="1989138" cy="2286000"/>
          </a:xfrm>
          <a:prstGeom prst="rect">
            <a:avLst/>
          </a:prstGeom>
          <a:noFill/>
          <a:ln>
            <a:noFill/>
          </a:ln>
          <a:effectLst>
            <a:outerShdw blurRad="292100" dist="139700" dir="2700000" algn="tl" rotWithShape="0">
              <a:srgbClr val="333333">
                <a:alpha val="64998"/>
              </a:srgbClr>
            </a:outerShdw>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90114" name="Title 5">
            <a:extLst>
              <a:ext uri="{FF2B5EF4-FFF2-40B4-BE49-F238E27FC236}">
                <a16:creationId xmlns:a16="http://schemas.microsoft.com/office/drawing/2014/main" id="{12D01F19-7262-8956-33B9-422E557EA3CE}"/>
              </a:ext>
            </a:extLst>
          </p:cNvPr>
          <p:cNvSpPr txBox="1">
            <a:spLocks noChangeArrowheads="1"/>
          </p:cNvSpPr>
          <p:nvPr/>
        </p:nvSpPr>
        <p:spPr bwMode="auto">
          <a:xfrm>
            <a:off x="0" y="346075"/>
            <a:ext cx="12192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000">
                <a:solidFill>
                  <a:srgbClr val="FFFFFF"/>
                </a:solidFill>
                <a:latin typeface="Calibri" panose="020F0502020204030204" pitchFamily="34" charset="0"/>
              </a:rPr>
              <a:t>Os Leões Orientadores são um </a:t>
            </a:r>
            <a:br>
              <a:rPr lang="pt-BR" altLang="en-US" sz="3000">
                <a:solidFill>
                  <a:srgbClr val="FFFFFF"/>
                </a:solidFill>
                <a:latin typeface="Calibri" panose="020F0502020204030204" pitchFamily="34" charset="0"/>
              </a:rPr>
            </a:br>
            <a:r>
              <a:rPr lang="pt-BR" altLang="en-US" sz="3000">
                <a:solidFill>
                  <a:srgbClr val="FFFFFF"/>
                </a:solidFill>
                <a:latin typeface="Calibri" panose="020F0502020204030204" pitchFamily="34" charset="0"/>
              </a:rPr>
              <a:t>recurso adicional para os clubes</a:t>
            </a:r>
          </a:p>
        </p:txBody>
      </p:sp>
      <p:sp>
        <p:nvSpPr>
          <p:cNvPr id="88067" name="Rectangle 6">
            <a:extLst>
              <a:ext uri="{FF2B5EF4-FFF2-40B4-BE49-F238E27FC236}">
                <a16:creationId xmlns:a16="http://schemas.microsoft.com/office/drawing/2014/main" id="{BCF5F48C-370C-627E-D46A-C3B2691B1EAE}"/>
              </a:ext>
            </a:extLst>
          </p:cNvPr>
          <p:cNvSpPr/>
          <p:nvPr/>
        </p:nvSpPr>
        <p:spPr>
          <a:xfrm>
            <a:off x="5370513" y="1146175"/>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90116" name="TextBox 4">
            <a:extLst>
              <a:ext uri="{FF2B5EF4-FFF2-40B4-BE49-F238E27FC236}">
                <a16:creationId xmlns:a16="http://schemas.microsoft.com/office/drawing/2014/main" id="{7C7923FE-2E40-E157-A5C2-2B245A9104E6}"/>
              </a:ext>
            </a:extLst>
          </p:cNvPr>
          <p:cNvSpPr>
            <a:spLocks noChangeArrowheads="1"/>
          </p:cNvSpPr>
          <p:nvPr/>
        </p:nvSpPr>
        <p:spPr bwMode="auto">
          <a:xfrm>
            <a:off x="4079875" y="5926138"/>
            <a:ext cx="40322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Leões Orientadores Certificados</a:t>
            </a:r>
          </a:p>
          <a:p>
            <a:pPr algn="ctr" eaLnBrk="1" hangingPunct="1">
              <a:buSzPct val="100000"/>
            </a:pPr>
            <a:endParaRPr lang="en-US" altLang="en-US" sz="1600">
              <a:solidFill>
                <a:srgbClr val="00338D"/>
              </a:solidFill>
            </a:endParaRPr>
          </a:p>
        </p:txBody>
      </p:sp>
      <p:sp>
        <p:nvSpPr>
          <p:cNvPr id="90117" name="TextBox 1">
            <a:extLst>
              <a:ext uri="{FF2B5EF4-FFF2-40B4-BE49-F238E27FC236}">
                <a16:creationId xmlns:a16="http://schemas.microsoft.com/office/drawing/2014/main" id="{ECC8F170-9178-3B12-9228-203730506B52}"/>
              </a:ext>
            </a:extLst>
          </p:cNvPr>
          <p:cNvSpPr>
            <a:spLocks noChangeArrowheads="1"/>
          </p:cNvSpPr>
          <p:nvPr/>
        </p:nvSpPr>
        <p:spPr bwMode="auto">
          <a:xfrm>
            <a:off x="982663" y="1670050"/>
            <a:ext cx="10066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400">
                <a:solidFill>
                  <a:srgbClr val="FFD000"/>
                </a:solidFill>
                <a:latin typeface="Calibri" panose="020F0502020204030204" pitchFamily="34" charset="0"/>
                <a:cs typeface="Calibri" panose="020F0502020204030204" pitchFamily="34" charset="0"/>
              </a:rPr>
              <a:t>Certifique-se de convidar os Leões Orientadores dos clubes, se houver algum</a:t>
            </a:r>
          </a:p>
        </p:txBody>
      </p:sp>
      <p:pic>
        <p:nvPicPr>
          <p:cNvPr id="59398" name="Picture 2">
            <a:extLst>
              <a:ext uri="{FF2B5EF4-FFF2-40B4-BE49-F238E27FC236}">
                <a16:creationId xmlns:a16="http://schemas.microsoft.com/office/drawing/2014/main" id="{C809DAC6-E136-EA6A-6057-7B599E7BEED2}"/>
              </a:ext>
            </a:extLst>
          </p:cNvPr>
          <p:cNvPicPr>
            <a:picLocks noChangeAspect="1" noChangeArrowheads="1"/>
          </p:cNvPicPr>
          <p:nvPr/>
        </p:nvPicPr>
        <p:blipFill>
          <a:blip r:embed="rId3"/>
          <a:srcRect l="6493" t="2260" r="14787"/>
          <a:stretch>
            <a:fillRect/>
          </a:stretch>
        </p:blipFill>
        <p:spPr bwMode="auto">
          <a:xfrm>
            <a:off x="4838700" y="3043238"/>
            <a:ext cx="2514600" cy="2570162"/>
          </a:xfrm>
          <a:prstGeom prst="rect">
            <a:avLst/>
          </a:prstGeom>
          <a:noFill/>
          <a:ln>
            <a:noFill/>
          </a:ln>
          <a:effectLst>
            <a:outerShdw blurRad="50800" dist="38100" dir="2700000" algn="tl" rotWithShape="0">
              <a:srgbClr val="7F7F7F">
                <a:alpha val="39998"/>
              </a:srgbClr>
            </a:outerShdw>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92162" name="Rectangle 133">
            <a:extLst>
              <a:ext uri="{FF2B5EF4-FFF2-40B4-BE49-F238E27FC236}">
                <a16:creationId xmlns:a16="http://schemas.microsoft.com/office/drawing/2014/main" id="{166E25D9-D10A-D653-7BC6-1670C8D663F0}"/>
              </a:ext>
            </a:extLst>
          </p:cNvPr>
          <p:cNvSpPr>
            <a:spLocks noChangeArrowheads="1"/>
          </p:cNvSpPr>
          <p:nvPr/>
        </p:nvSpPr>
        <p:spPr bwMode="auto">
          <a:xfrm>
            <a:off x="5583238" y="1143000"/>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grpSp>
        <p:nvGrpSpPr>
          <p:cNvPr id="92163" name="Group 4">
            <a:extLst>
              <a:ext uri="{FF2B5EF4-FFF2-40B4-BE49-F238E27FC236}">
                <a16:creationId xmlns:a16="http://schemas.microsoft.com/office/drawing/2014/main" id="{E1311ABA-5F87-12D1-FCC6-C521FD3D24B2}"/>
              </a:ext>
            </a:extLst>
          </p:cNvPr>
          <p:cNvGrpSpPr>
            <a:grpSpLocks/>
          </p:cNvGrpSpPr>
          <p:nvPr/>
        </p:nvGrpSpPr>
        <p:grpSpPr bwMode="auto">
          <a:xfrm>
            <a:off x="2860675" y="2308225"/>
            <a:ext cx="1765300" cy="3443288"/>
            <a:chOff x="767388" y="2133600"/>
            <a:chExt cx="1765455" cy="3445206"/>
          </a:xfrm>
        </p:grpSpPr>
        <p:pic>
          <p:nvPicPr>
            <p:cNvPr id="92176" name="Picture 5">
              <a:extLst>
                <a:ext uri="{FF2B5EF4-FFF2-40B4-BE49-F238E27FC236}">
                  <a16:creationId xmlns:a16="http://schemas.microsoft.com/office/drawing/2014/main" id="{C1E9949B-DFF0-A62B-46E0-CF4BE8209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35" r="15018" b="19600"/>
            <a:stretch>
              <a:fillRect/>
            </a:stretch>
          </p:blipFill>
          <p:spPr bwMode="auto">
            <a:xfrm>
              <a:off x="932643" y="2133600"/>
              <a:ext cx="16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177" name="TextBox 6">
              <a:extLst>
                <a:ext uri="{FF2B5EF4-FFF2-40B4-BE49-F238E27FC236}">
                  <a16:creationId xmlns:a16="http://schemas.microsoft.com/office/drawing/2014/main" id="{00679324-1423-63A9-2EC5-BB7DDA6022A4}"/>
                </a:ext>
              </a:extLst>
            </p:cNvPr>
            <p:cNvSpPr>
              <a:spLocks noChangeArrowheads="1"/>
            </p:cNvSpPr>
            <p:nvPr/>
          </p:nvSpPr>
          <p:spPr bwMode="auto">
            <a:xfrm>
              <a:off x="767388" y="4747523"/>
              <a:ext cx="1689248" cy="8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Coordenadora de Serviços de Distrito</a:t>
              </a:r>
            </a:p>
          </p:txBody>
        </p:sp>
      </p:grpSp>
      <p:grpSp>
        <p:nvGrpSpPr>
          <p:cNvPr id="92164" name="Group 7">
            <a:extLst>
              <a:ext uri="{FF2B5EF4-FFF2-40B4-BE49-F238E27FC236}">
                <a16:creationId xmlns:a16="http://schemas.microsoft.com/office/drawing/2014/main" id="{BA87CFAB-9BC6-038E-9C47-96A8E9A877AD}"/>
              </a:ext>
            </a:extLst>
          </p:cNvPr>
          <p:cNvGrpSpPr>
            <a:grpSpLocks/>
          </p:cNvGrpSpPr>
          <p:nvPr/>
        </p:nvGrpSpPr>
        <p:grpSpPr bwMode="auto">
          <a:xfrm>
            <a:off x="5360988" y="2322513"/>
            <a:ext cx="1936750" cy="3189287"/>
            <a:chOff x="669615" y="2066731"/>
            <a:chExt cx="1935779" cy="3190017"/>
          </a:xfrm>
        </p:grpSpPr>
        <p:pic>
          <p:nvPicPr>
            <p:cNvPr id="60423" name="Picture 9">
              <a:extLst>
                <a:ext uri="{FF2B5EF4-FFF2-40B4-BE49-F238E27FC236}">
                  <a16:creationId xmlns:a16="http://schemas.microsoft.com/office/drawing/2014/main" id="{B087BF05-1C38-A50E-16A8-0308EA0BB4C1}"/>
                </a:ext>
              </a:extLst>
            </p:cNvPr>
            <p:cNvPicPr>
              <a:picLocks noChangeAspect="1" noChangeArrowheads="1"/>
            </p:cNvPicPr>
            <p:nvPr/>
          </p:nvPicPr>
          <p:blipFill>
            <a:blip r:embed="rId4"/>
            <a:srcRect/>
            <a:stretch>
              <a:fillRect/>
            </a:stretch>
          </p:blipFill>
          <p:spPr bwMode="auto">
            <a:xfrm>
              <a:off x="942528" y="2066731"/>
              <a:ext cx="1591464" cy="2286523"/>
            </a:xfrm>
            <a:prstGeom prst="rect">
              <a:avLst/>
            </a:prstGeom>
            <a:noFill/>
            <a:ln>
              <a:noFill/>
            </a:ln>
            <a:effectLst>
              <a:outerShdw blurRad="292100" dist="139700" dir="2700000" algn="tl" rotWithShape="0">
                <a:srgbClr val="333333">
                  <a:alpha val="64998"/>
                </a:srgbClr>
              </a:outerShdw>
            </a:effectLst>
          </p:spPr>
        </p:pic>
        <p:sp>
          <p:nvSpPr>
            <p:cNvPr id="92175" name="TextBox 10">
              <a:extLst>
                <a:ext uri="{FF2B5EF4-FFF2-40B4-BE49-F238E27FC236}">
                  <a16:creationId xmlns:a16="http://schemas.microsoft.com/office/drawing/2014/main" id="{CC9CA79F-53BB-9F1B-B89C-A2F861E5C2A0}"/>
                </a:ext>
              </a:extLst>
            </p:cNvPr>
            <p:cNvSpPr>
              <a:spLocks noChangeArrowheads="1"/>
            </p:cNvSpPr>
            <p:nvPr/>
          </p:nvSpPr>
          <p:spPr bwMode="auto">
            <a:xfrm>
              <a:off x="669615" y="4665825"/>
              <a:ext cx="1935779" cy="59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Coordenador do Quadro Associativo de Distrito</a:t>
              </a:r>
            </a:p>
          </p:txBody>
        </p:sp>
      </p:grpSp>
      <p:grpSp>
        <p:nvGrpSpPr>
          <p:cNvPr id="92165" name="Group 11">
            <a:extLst>
              <a:ext uri="{FF2B5EF4-FFF2-40B4-BE49-F238E27FC236}">
                <a16:creationId xmlns:a16="http://schemas.microsoft.com/office/drawing/2014/main" id="{5F5C65CA-90F0-AC1D-5689-E18AB41DC990}"/>
              </a:ext>
            </a:extLst>
          </p:cNvPr>
          <p:cNvGrpSpPr>
            <a:grpSpLocks/>
          </p:cNvGrpSpPr>
          <p:nvPr/>
        </p:nvGrpSpPr>
        <p:grpSpPr bwMode="auto">
          <a:xfrm>
            <a:off x="7799388" y="2308225"/>
            <a:ext cx="1905000" cy="3182938"/>
            <a:chOff x="1369648" y="2588058"/>
            <a:chExt cx="1905000" cy="3183869"/>
          </a:xfrm>
        </p:grpSpPr>
        <p:pic>
          <p:nvPicPr>
            <p:cNvPr id="60426" name="Picture 12">
              <a:extLst>
                <a:ext uri="{FF2B5EF4-FFF2-40B4-BE49-F238E27FC236}">
                  <a16:creationId xmlns:a16="http://schemas.microsoft.com/office/drawing/2014/main" id="{7D7CBE3A-C8C0-6AA7-1541-27619ABDF5F8}"/>
                </a:ext>
              </a:extLst>
            </p:cNvPr>
            <p:cNvPicPr>
              <a:picLocks noChangeAspect="1" noChangeArrowheads="1"/>
            </p:cNvPicPr>
            <p:nvPr/>
          </p:nvPicPr>
          <p:blipFill>
            <a:blip r:embed="rId5"/>
            <a:srcRect/>
            <a:stretch>
              <a:fillRect/>
            </a:stretch>
          </p:blipFill>
          <p:spPr bwMode="auto">
            <a:xfrm>
              <a:off x="1541098" y="2588058"/>
              <a:ext cx="1524000" cy="2286669"/>
            </a:xfrm>
            <a:prstGeom prst="rect">
              <a:avLst/>
            </a:prstGeom>
            <a:noFill/>
            <a:ln>
              <a:noFill/>
            </a:ln>
            <a:effectLst>
              <a:outerShdw blurRad="292100" dist="139700" dir="2700000" algn="tl" rotWithShape="0">
                <a:srgbClr val="333333">
                  <a:alpha val="64998"/>
                </a:srgbClr>
              </a:outerShdw>
            </a:effectLst>
          </p:spPr>
        </p:pic>
        <p:sp>
          <p:nvSpPr>
            <p:cNvPr id="92173" name="TextBox 13">
              <a:extLst>
                <a:ext uri="{FF2B5EF4-FFF2-40B4-BE49-F238E27FC236}">
                  <a16:creationId xmlns:a16="http://schemas.microsoft.com/office/drawing/2014/main" id="{84EFE176-0232-AB31-B8D1-39F0FFE7D9B4}"/>
                </a:ext>
              </a:extLst>
            </p:cNvPr>
            <p:cNvSpPr>
              <a:spLocks noChangeArrowheads="1"/>
            </p:cNvSpPr>
            <p:nvPr/>
          </p:nvSpPr>
          <p:spPr bwMode="auto">
            <a:xfrm>
              <a:off x="1369648" y="5187556"/>
              <a:ext cx="1905000" cy="58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Liderança de Distrito</a:t>
              </a:r>
            </a:p>
          </p:txBody>
        </p:sp>
      </p:grpSp>
      <p:grpSp>
        <p:nvGrpSpPr>
          <p:cNvPr id="92166" name="Group 1">
            <a:extLst>
              <a:ext uri="{FF2B5EF4-FFF2-40B4-BE49-F238E27FC236}">
                <a16:creationId xmlns:a16="http://schemas.microsoft.com/office/drawing/2014/main" id="{7D7CAE17-AE4B-C33E-ECBB-D5A7DC32D5A2}"/>
              </a:ext>
            </a:extLst>
          </p:cNvPr>
          <p:cNvGrpSpPr>
            <a:grpSpLocks/>
          </p:cNvGrpSpPr>
          <p:nvPr/>
        </p:nvGrpSpPr>
        <p:grpSpPr bwMode="auto">
          <a:xfrm>
            <a:off x="169863" y="2308225"/>
            <a:ext cx="1828800" cy="2938463"/>
            <a:chOff x="808424" y="2307829"/>
            <a:chExt cx="1828800" cy="2939333"/>
          </a:xfrm>
        </p:grpSpPr>
        <p:pic>
          <p:nvPicPr>
            <p:cNvPr id="92170" name="Picture 15">
              <a:extLst>
                <a:ext uri="{FF2B5EF4-FFF2-40B4-BE49-F238E27FC236}">
                  <a16:creationId xmlns:a16="http://schemas.microsoft.com/office/drawing/2014/main" id="{917DEABD-A34A-3436-1CA3-08E2E6BAC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68" y="2261616"/>
              <a:ext cx="1883664" cy="23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2171" name="TextBox 16">
              <a:extLst>
                <a:ext uri="{FF2B5EF4-FFF2-40B4-BE49-F238E27FC236}">
                  <a16:creationId xmlns:a16="http://schemas.microsoft.com/office/drawing/2014/main" id="{90492EBC-1848-C1AB-2CD6-C5B29E5A2996}"/>
                </a:ext>
              </a:extLst>
            </p:cNvPr>
            <p:cNvSpPr>
              <a:spLocks noChangeArrowheads="1"/>
            </p:cNvSpPr>
            <p:nvPr/>
          </p:nvSpPr>
          <p:spPr bwMode="auto">
            <a:xfrm>
              <a:off x="808424" y="4908608"/>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Governador de Distrito</a:t>
              </a:r>
            </a:p>
          </p:txBody>
        </p:sp>
      </p:grpSp>
      <p:sp>
        <p:nvSpPr>
          <p:cNvPr id="92167" name="Title 5">
            <a:extLst>
              <a:ext uri="{FF2B5EF4-FFF2-40B4-BE49-F238E27FC236}">
                <a16:creationId xmlns:a16="http://schemas.microsoft.com/office/drawing/2014/main" id="{420EC4FE-ED9B-29C7-CECC-80396CF1A4E2}"/>
              </a:ext>
            </a:extLst>
          </p:cNvPr>
          <p:cNvSpPr>
            <a:spLocks noChangeArrowheads="1"/>
          </p:cNvSpPr>
          <p:nvPr/>
        </p:nvSpPr>
        <p:spPr bwMode="auto">
          <a:xfrm>
            <a:off x="0" y="314325"/>
            <a:ext cx="121920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600">
                <a:solidFill>
                  <a:schemeClr val="bg1"/>
                </a:solidFill>
                <a:latin typeface="Calibri" panose="020F0502020204030204" pitchFamily="34" charset="0"/>
                <a:cs typeface="Calibri" panose="020F0502020204030204" pitchFamily="34" charset="0"/>
              </a:rPr>
              <a:t>GAT… leva recursos humanos para os líderes de clube</a:t>
            </a:r>
          </a:p>
        </p:txBody>
      </p:sp>
      <p:sp>
        <p:nvSpPr>
          <p:cNvPr id="92168" name="TextBox 18">
            <a:extLst>
              <a:ext uri="{FF2B5EF4-FFF2-40B4-BE49-F238E27FC236}">
                <a16:creationId xmlns:a16="http://schemas.microsoft.com/office/drawing/2014/main" id="{0505993E-21CD-400C-838A-3BA1CC6DC8EF}"/>
              </a:ext>
            </a:extLst>
          </p:cNvPr>
          <p:cNvSpPr>
            <a:spLocks noChangeArrowheads="1"/>
          </p:cNvSpPr>
          <p:nvPr/>
        </p:nvSpPr>
        <p:spPr bwMode="auto">
          <a:xfrm>
            <a:off x="9906000" y="4908550"/>
            <a:ext cx="21161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Coordenadora de Extensão de Distrito</a:t>
            </a:r>
          </a:p>
        </p:txBody>
      </p:sp>
      <p:pic>
        <p:nvPicPr>
          <p:cNvPr id="92169" name="Picture 20">
            <a:extLst>
              <a:ext uri="{FF2B5EF4-FFF2-40B4-BE49-F238E27FC236}">
                <a16:creationId xmlns:a16="http://schemas.microsoft.com/office/drawing/2014/main" id="{44E031AE-3595-E333-7817-38273A950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4600" y="2336800"/>
            <a:ext cx="178435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8914" name="Text Placeholder 1">
            <a:extLst>
              <a:ext uri="{FF2B5EF4-FFF2-40B4-BE49-F238E27FC236}">
                <a16:creationId xmlns:a16="http://schemas.microsoft.com/office/drawing/2014/main" id="{AF2ED1D3-C749-F4C3-B12F-938C72635295}"/>
              </a:ext>
            </a:extLst>
          </p:cNvPr>
          <p:cNvSpPr>
            <a:spLocks noGrp="1" noChangeArrowheads="1"/>
          </p:cNvSpPr>
          <p:nvPr>
            <p:ph type="body" sz="quarter" idx="4294967295"/>
          </p:nvPr>
        </p:nvSpPr>
        <p:spPr bwMode="auto">
          <a:xfrm>
            <a:off x="1295400" y="2562225"/>
            <a:ext cx="9525000" cy="1171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indent="0" algn="ctr" eaLnBrk="1" hangingPunct="1">
              <a:buFont typeface="Arial" panose="020B0604020202020204" pitchFamily="34" charset="0"/>
              <a:buNone/>
            </a:pPr>
            <a:r>
              <a:rPr lang="pt-BR" altLang="en-US" sz="3600" b="1">
                <a:solidFill>
                  <a:srgbClr val="FFFFFF"/>
                </a:solidFill>
                <a:latin typeface="Calibri" panose="020F0502020204030204" pitchFamily="34" charset="0"/>
                <a:cs typeface="Calibri" panose="020F0502020204030204" pitchFamily="34" charset="0"/>
              </a:rPr>
              <a:t>Papel do Presidente de Divisão</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94210" name="Rectangle 133">
            <a:extLst>
              <a:ext uri="{FF2B5EF4-FFF2-40B4-BE49-F238E27FC236}">
                <a16:creationId xmlns:a16="http://schemas.microsoft.com/office/drawing/2014/main" id="{31DC1E95-78F7-D6DC-06F8-F29148047199}"/>
              </a:ext>
            </a:extLst>
          </p:cNvPr>
          <p:cNvSpPr>
            <a:spLocks noChangeArrowheads="1"/>
          </p:cNvSpPr>
          <p:nvPr/>
        </p:nvSpPr>
        <p:spPr bwMode="auto">
          <a:xfrm>
            <a:off x="5562600" y="1252538"/>
            <a:ext cx="1087438"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4211" name="Title 1">
            <a:extLst>
              <a:ext uri="{FF2B5EF4-FFF2-40B4-BE49-F238E27FC236}">
                <a16:creationId xmlns:a16="http://schemas.microsoft.com/office/drawing/2014/main" id="{66018BBB-A201-4A92-EB64-C42469BFA432}"/>
              </a:ext>
            </a:extLst>
          </p:cNvPr>
          <p:cNvSpPr txBox="1">
            <a:spLocks noChangeArrowheads="1"/>
          </p:cNvSpPr>
          <p:nvPr/>
        </p:nvSpPr>
        <p:spPr bwMode="auto">
          <a:xfrm>
            <a:off x="1552575" y="373063"/>
            <a:ext cx="91313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Sua primeira reunião – concentre-se no serviço!</a:t>
            </a:r>
          </a:p>
        </p:txBody>
      </p:sp>
      <p:grpSp>
        <p:nvGrpSpPr>
          <p:cNvPr id="94212" name="Group 19">
            <a:extLst>
              <a:ext uri="{FF2B5EF4-FFF2-40B4-BE49-F238E27FC236}">
                <a16:creationId xmlns:a16="http://schemas.microsoft.com/office/drawing/2014/main" id="{C470F40C-E319-2EC2-6672-44A942F23C56}"/>
              </a:ext>
            </a:extLst>
          </p:cNvPr>
          <p:cNvGrpSpPr>
            <a:grpSpLocks noChangeAspect="1"/>
          </p:cNvGrpSpPr>
          <p:nvPr/>
        </p:nvGrpSpPr>
        <p:grpSpPr bwMode="auto">
          <a:xfrm>
            <a:off x="7981950" y="1938338"/>
            <a:ext cx="1165225" cy="1763712"/>
            <a:chOff x="5734418" y="1656569"/>
            <a:chExt cx="1086478" cy="1643696"/>
          </a:xfrm>
        </p:grpSpPr>
        <p:pic>
          <p:nvPicPr>
            <p:cNvPr id="94230" name="Picture 20">
              <a:extLst>
                <a:ext uri="{FF2B5EF4-FFF2-40B4-BE49-F238E27FC236}">
                  <a16:creationId xmlns:a16="http://schemas.microsoft.com/office/drawing/2014/main" id="{2931C49E-FB4D-4925-E694-99B267415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859" y="1656569"/>
              <a:ext cx="852855" cy="124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4231" name="TextBox 21">
              <a:extLst>
                <a:ext uri="{FF2B5EF4-FFF2-40B4-BE49-F238E27FC236}">
                  <a16:creationId xmlns:a16="http://schemas.microsoft.com/office/drawing/2014/main" id="{EA257C96-2E2C-BC4D-8E1D-821398A74A95}"/>
                </a:ext>
              </a:extLst>
            </p:cNvPr>
            <p:cNvSpPr>
              <a:spLocks noChangeArrowheads="1"/>
            </p:cNvSpPr>
            <p:nvPr/>
          </p:nvSpPr>
          <p:spPr bwMode="auto">
            <a:xfrm>
              <a:off x="5734418" y="2984708"/>
              <a:ext cx="1086478" cy="31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a:t>
              </a:r>
            </a:p>
          </p:txBody>
        </p:sp>
      </p:grpSp>
      <p:sp>
        <p:nvSpPr>
          <p:cNvPr id="94213" name="TextBox 22">
            <a:extLst>
              <a:ext uri="{FF2B5EF4-FFF2-40B4-BE49-F238E27FC236}">
                <a16:creationId xmlns:a16="http://schemas.microsoft.com/office/drawing/2014/main" id="{112D1B8D-83E8-41AC-4D0C-F9E49C7935C5}"/>
              </a:ext>
            </a:extLst>
          </p:cNvPr>
          <p:cNvSpPr>
            <a:spLocks noChangeArrowheads="1"/>
          </p:cNvSpPr>
          <p:nvPr/>
        </p:nvSpPr>
        <p:spPr bwMode="auto">
          <a:xfrm>
            <a:off x="811213" y="1306513"/>
            <a:ext cx="3105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b="1" i="1">
                <a:solidFill>
                  <a:srgbClr val="FFD000"/>
                </a:solidFill>
                <a:latin typeface="Calibri" panose="020F0502020204030204" pitchFamily="34" charset="0"/>
                <a:cs typeface="Calibri" panose="020F0502020204030204" pitchFamily="34" charset="0"/>
              </a:rPr>
              <a:t>Equipe Global de Ação</a:t>
            </a:r>
          </a:p>
        </p:txBody>
      </p:sp>
      <p:grpSp>
        <p:nvGrpSpPr>
          <p:cNvPr id="94214" name="Group 23">
            <a:extLst>
              <a:ext uri="{FF2B5EF4-FFF2-40B4-BE49-F238E27FC236}">
                <a16:creationId xmlns:a16="http://schemas.microsoft.com/office/drawing/2014/main" id="{686624E6-5BD8-BCD9-61C7-D89DD7541B91}"/>
              </a:ext>
            </a:extLst>
          </p:cNvPr>
          <p:cNvGrpSpPr>
            <a:grpSpLocks noChangeAspect="1"/>
          </p:cNvGrpSpPr>
          <p:nvPr/>
        </p:nvGrpSpPr>
        <p:grpSpPr bwMode="auto">
          <a:xfrm>
            <a:off x="7837488" y="4002088"/>
            <a:ext cx="1358900" cy="2038350"/>
            <a:chOff x="5566022" y="3532187"/>
            <a:chExt cx="1359382" cy="2038441"/>
          </a:xfrm>
        </p:grpSpPr>
        <p:pic>
          <p:nvPicPr>
            <p:cNvPr id="61449" name="Picture 24">
              <a:extLst>
                <a:ext uri="{FF2B5EF4-FFF2-40B4-BE49-F238E27FC236}">
                  <a16:creationId xmlns:a16="http://schemas.microsoft.com/office/drawing/2014/main" id="{0991E661-BBFB-8361-E1C9-D3E1FCA4E15C}"/>
                </a:ext>
              </a:extLst>
            </p:cNvPr>
            <p:cNvPicPr>
              <a:picLocks noChangeAspect="1" noChangeArrowheads="1"/>
            </p:cNvPicPr>
            <p:nvPr/>
          </p:nvPicPr>
          <p:blipFill>
            <a:blip r:embed="rId4"/>
            <a:srcRect/>
            <a:stretch>
              <a:fillRect/>
            </a:stretch>
          </p:blipFill>
          <p:spPr bwMode="auto">
            <a:xfrm>
              <a:off x="5807408" y="3532187"/>
              <a:ext cx="971895" cy="1371661"/>
            </a:xfrm>
            <a:prstGeom prst="rect">
              <a:avLst/>
            </a:prstGeom>
            <a:noFill/>
            <a:ln>
              <a:noFill/>
            </a:ln>
            <a:effectLst>
              <a:outerShdw blurRad="292100" dist="139700" dir="2700000" algn="tl" rotWithShape="0">
                <a:srgbClr val="333333">
                  <a:alpha val="64998"/>
                </a:srgbClr>
              </a:outerShdw>
            </a:effectLst>
          </p:spPr>
        </p:pic>
        <p:sp>
          <p:nvSpPr>
            <p:cNvPr id="94229" name="TextBox 25">
              <a:extLst>
                <a:ext uri="{FF2B5EF4-FFF2-40B4-BE49-F238E27FC236}">
                  <a16:creationId xmlns:a16="http://schemas.microsoft.com/office/drawing/2014/main" id="{6BA8C011-6FDA-C337-412C-683844A828D0}"/>
                </a:ext>
              </a:extLst>
            </p:cNvPr>
            <p:cNvSpPr>
              <a:spLocks noChangeArrowheads="1"/>
            </p:cNvSpPr>
            <p:nvPr/>
          </p:nvSpPr>
          <p:spPr bwMode="auto">
            <a:xfrm>
              <a:off x="5566022" y="4985992"/>
              <a:ext cx="1359382" cy="58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Assessor de Serviços</a:t>
              </a:r>
              <a:r>
                <a:rPr lang="pt-BR" altLang="en-US" sz="1200">
                  <a:solidFill>
                    <a:schemeClr val="bg1"/>
                  </a:solidFill>
                  <a:ea typeface="ヒラギノ角ゴ Pro W3" charset="0"/>
                  <a:cs typeface="Arial" panose="020B0604020202020204" pitchFamily="34" charset="0"/>
                  <a:sym typeface="Wingdings" panose="05000000000000000000" pitchFamily="2" charset="2"/>
                </a:rPr>
                <a:t>	</a:t>
              </a:r>
            </a:p>
          </p:txBody>
        </p:sp>
      </p:grpSp>
      <p:grpSp>
        <p:nvGrpSpPr>
          <p:cNvPr id="94215" name="Group 26">
            <a:extLst>
              <a:ext uri="{FF2B5EF4-FFF2-40B4-BE49-F238E27FC236}">
                <a16:creationId xmlns:a16="http://schemas.microsoft.com/office/drawing/2014/main" id="{C52BC0BB-7A55-57F2-FA98-A315DFE958E2}"/>
              </a:ext>
            </a:extLst>
          </p:cNvPr>
          <p:cNvGrpSpPr>
            <a:grpSpLocks noChangeAspect="1"/>
          </p:cNvGrpSpPr>
          <p:nvPr/>
        </p:nvGrpSpPr>
        <p:grpSpPr bwMode="auto">
          <a:xfrm>
            <a:off x="9558338" y="4002088"/>
            <a:ext cx="1100137" cy="1792287"/>
            <a:chOff x="7146970" y="3535483"/>
            <a:chExt cx="1099319" cy="1792672"/>
          </a:xfrm>
        </p:grpSpPr>
        <p:pic>
          <p:nvPicPr>
            <p:cNvPr id="61452" name="Picture 27">
              <a:extLst>
                <a:ext uri="{FF2B5EF4-FFF2-40B4-BE49-F238E27FC236}">
                  <a16:creationId xmlns:a16="http://schemas.microsoft.com/office/drawing/2014/main" id="{B3F98A48-73FE-489D-07B5-8AB397995D80}"/>
                </a:ext>
              </a:extLst>
            </p:cNvPr>
            <p:cNvPicPr>
              <a:picLocks noChangeAspect="1" noChangeArrowheads="1"/>
            </p:cNvPicPr>
            <p:nvPr/>
          </p:nvPicPr>
          <p:blipFill>
            <a:blip r:embed="rId5"/>
            <a:srcRect/>
            <a:stretch>
              <a:fillRect/>
            </a:stretch>
          </p:blipFill>
          <p:spPr bwMode="auto">
            <a:xfrm flipH="1">
              <a:off x="7219941" y="3535483"/>
              <a:ext cx="953378" cy="1371895"/>
            </a:xfrm>
            <a:prstGeom prst="rect">
              <a:avLst/>
            </a:prstGeom>
            <a:noFill/>
            <a:ln>
              <a:noFill/>
            </a:ln>
            <a:effectLst>
              <a:outerShdw blurRad="292100" dist="139700" dir="2700000" algn="tl" rotWithShape="0">
                <a:srgbClr val="333333">
                  <a:alpha val="64998"/>
                </a:srgbClr>
              </a:outerShdw>
            </a:effectLst>
          </p:spPr>
        </p:pic>
        <p:sp>
          <p:nvSpPr>
            <p:cNvPr id="94227" name="TextBox 28">
              <a:extLst>
                <a:ext uri="{FF2B5EF4-FFF2-40B4-BE49-F238E27FC236}">
                  <a16:creationId xmlns:a16="http://schemas.microsoft.com/office/drawing/2014/main" id="{7DC08F10-562B-3A81-BBEF-0905E17365DE}"/>
                </a:ext>
              </a:extLst>
            </p:cNvPr>
            <p:cNvSpPr>
              <a:spLocks noChangeArrowheads="1"/>
            </p:cNvSpPr>
            <p:nvPr/>
          </p:nvSpPr>
          <p:spPr bwMode="auto">
            <a:xfrm>
              <a:off x="7146970" y="4989945"/>
              <a:ext cx="1099319" cy="33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	</a:t>
              </a:r>
            </a:p>
          </p:txBody>
        </p:sp>
      </p:grpSp>
      <p:grpSp>
        <p:nvGrpSpPr>
          <p:cNvPr id="94216" name="Group 29">
            <a:extLst>
              <a:ext uri="{FF2B5EF4-FFF2-40B4-BE49-F238E27FC236}">
                <a16:creationId xmlns:a16="http://schemas.microsoft.com/office/drawing/2014/main" id="{A3B3DD45-6E87-D0F5-7E49-72C06255FC84}"/>
              </a:ext>
            </a:extLst>
          </p:cNvPr>
          <p:cNvGrpSpPr>
            <a:grpSpLocks noChangeAspect="1"/>
          </p:cNvGrpSpPr>
          <p:nvPr/>
        </p:nvGrpSpPr>
        <p:grpSpPr bwMode="auto">
          <a:xfrm>
            <a:off x="9399588" y="1936750"/>
            <a:ext cx="1284287" cy="2051050"/>
            <a:chOff x="7048569" y="1523998"/>
            <a:chExt cx="1284241" cy="2050944"/>
          </a:xfrm>
        </p:grpSpPr>
        <p:pic>
          <p:nvPicPr>
            <p:cNvPr id="61455" name="Picture 44">
              <a:extLst>
                <a:ext uri="{FF2B5EF4-FFF2-40B4-BE49-F238E27FC236}">
                  <a16:creationId xmlns:a16="http://schemas.microsoft.com/office/drawing/2014/main" id="{AD68DBBB-9D0C-9BA6-5888-B2947BBC03CA}"/>
                </a:ext>
              </a:extLst>
            </p:cNvPr>
            <p:cNvPicPr>
              <a:picLocks noChangeAspect="1" noChangeArrowheads="1"/>
            </p:cNvPicPr>
            <p:nvPr/>
          </p:nvPicPr>
          <p:blipFill>
            <a:blip r:embed="rId6"/>
            <a:srcRect/>
            <a:stretch>
              <a:fillRect/>
            </a:stretch>
          </p:blipFill>
          <p:spPr bwMode="auto">
            <a:xfrm>
              <a:off x="7232712" y="1523998"/>
              <a:ext cx="915954" cy="1371529"/>
            </a:xfrm>
            <a:prstGeom prst="rect">
              <a:avLst/>
            </a:prstGeom>
            <a:noFill/>
            <a:ln>
              <a:noFill/>
            </a:ln>
            <a:effectLst>
              <a:outerShdw blurRad="292100" dist="139700" dir="2700000" algn="tl" rotWithShape="0">
                <a:srgbClr val="333333">
                  <a:alpha val="64998"/>
                </a:srgbClr>
              </a:outerShdw>
            </a:effectLst>
          </p:spPr>
        </p:pic>
        <p:sp>
          <p:nvSpPr>
            <p:cNvPr id="94225" name="TextBox 45">
              <a:extLst>
                <a:ext uri="{FF2B5EF4-FFF2-40B4-BE49-F238E27FC236}">
                  <a16:creationId xmlns:a16="http://schemas.microsoft.com/office/drawing/2014/main" id="{46E286E7-AA22-F031-9435-6E0958D5DC9E}"/>
                </a:ext>
              </a:extLst>
            </p:cNvPr>
            <p:cNvSpPr>
              <a:spLocks noChangeArrowheads="1"/>
            </p:cNvSpPr>
            <p:nvPr/>
          </p:nvSpPr>
          <p:spPr bwMode="auto">
            <a:xfrm>
              <a:off x="7048569" y="2990167"/>
              <a:ext cx="12842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Vice-presidente	</a:t>
              </a:r>
            </a:p>
          </p:txBody>
        </p:sp>
      </p:grpSp>
      <p:grpSp>
        <p:nvGrpSpPr>
          <p:cNvPr id="94217" name="Group 46">
            <a:extLst>
              <a:ext uri="{FF2B5EF4-FFF2-40B4-BE49-F238E27FC236}">
                <a16:creationId xmlns:a16="http://schemas.microsoft.com/office/drawing/2014/main" id="{F849AC08-2C89-B290-8A3A-C04E33D281EC}"/>
              </a:ext>
            </a:extLst>
          </p:cNvPr>
          <p:cNvGrpSpPr>
            <a:grpSpLocks/>
          </p:cNvGrpSpPr>
          <p:nvPr/>
        </p:nvGrpSpPr>
        <p:grpSpPr bwMode="auto">
          <a:xfrm>
            <a:off x="4545013" y="2260600"/>
            <a:ext cx="2495550" cy="2900363"/>
            <a:chOff x="3094090" y="2066731"/>
            <a:chExt cx="2496002" cy="2901907"/>
          </a:xfrm>
        </p:grpSpPr>
        <p:pic>
          <p:nvPicPr>
            <p:cNvPr id="61458" name="Picture 47">
              <a:extLst>
                <a:ext uri="{FF2B5EF4-FFF2-40B4-BE49-F238E27FC236}">
                  <a16:creationId xmlns:a16="http://schemas.microsoft.com/office/drawing/2014/main" id="{1522534B-C892-EC8F-7445-A5CEC8C26AB7}"/>
                </a:ext>
              </a:extLst>
            </p:cNvPr>
            <p:cNvPicPr>
              <a:picLocks noChangeAspect="1" noChangeArrowheads="1"/>
            </p:cNvPicPr>
            <p:nvPr/>
          </p:nvPicPr>
          <p:blipFill>
            <a:blip r:embed="rId7"/>
            <a:srcRect b="23334"/>
            <a:stretch>
              <a:fillRect/>
            </a:stretch>
          </p:blipFill>
          <p:spPr bwMode="auto">
            <a:xfrm>
              <a:off x="3348136" y="2066731"/>
              <a:ext cx="1987910" cy="2285629"/>
            </a:xfrm>
            <a:prstGeom prst="rect">
              <a:avLst/>
            </a:prstGeom>
            <a:noFill/>
            <a:ln>
              <a:noFill/>
            </a:ln>
            <a:effectLst>
              <a:outerShdw blurRad="50800" dist="38100" dir="2700000" algn="tl" rotWithShape="0">
                <a:srgbClr val="000000">
                  <a:alpha val="39998"/>
                </a:srgbClr>
              </a:outerShdw>
            </a:effectLst>
          </p:spPr>
        </p:pic>
        <p:sp>
          <p:nvSpPr>
            <p:cNvPr id="94223" name="TextBox 48">
              <a:extLst>
                <a:ext uri="{FF2B5EF4-FFF2-40B4-BE49-F238E27FC236}">
                  <a16:creationId xmlns:a16="http://schemas.microsoft.com/office/drawing/2014/main" id="{788A481A-2FFD-3A63-79DA-31BA49292314}"/>
                </a:ext>
              </a:extLst>
            </p:cNvPr>
            <p:cNvSpPr>
              <a:spLocks noChangeArrowheads="1"/>
            </p:cNvSpPr>
            <p:nvPr/>
          </p:nvSpPr>
          <p:spPr bwMode="auto">
            <a:xfrm>
              <a:off x="3094090" y="4630320"/>
              <a:ext cx="2496002" cy="33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grpSp>
      <p:grpSp>
        <p:nvGrpSpPr>
          <p:cNvPr id="94218" name="Group 49">
            <a:extLst>
              <a:ext uri="{FF2B5EF4-FFF2-40B4-BE49-F238E27FC236}">
                <a16:creationId xmlns:a16="http://schemas.microsoft.com/office/drawing/2014/main" id="{5E5E170F-31F7-67C2-32A2-8C7C1203AFD0}"/>
              </a:ext>
            </a:extLst>
          </p:cNvPr>
          <p:cNvGrpSpPr>
            <a:grpSpLocks/>
          </p:cNvGrpSpPr>
          <p:nvPr/>
        </p:nvGrpSpPr>
        <p:grpSpPr bwMode="auto">
          <a:xfrm>
            <a:off x="1116013" y="2303463"/>
            <a:ext cx="2495550" cy="2835275"/>
            <a:chOff x="475406" y="2133600"/>
            <a:chExt cx="2496002" cy="2835038"/>
          </a:xfrm>
        </p:grpSpPr>
        <p:pic>
          <p:nvPicPr>
            <p:cNvPr id="61461" name="Picture 50">
              <a:extLst>
                <a:ext uri="{FF2B5EF4-FFF2-40B4-BE49-F238E27FC236}">
                  <a16:creationId xmlns:a16="http://schemas.microsoft.com/office/drawing/2014/main" id="{0534E39F-E4C6-AB57-29A0-6A0634BC1CA8}"/>
                </a:ext>
              </a:extLst>
            </p:cNvPr>
            <p:cNvPicPr>
              <a:picLocks noChangeAspect="1" noChangeArrowheads="1"/>
            </p:cNvPicPr>
            <p:nvPr/>
          </p:nvPicPr>
          <p:blipFill>
            <a:blip r:embed="rId8"/>
            <a:srcRect r="11217" b="19600"/>
            <a:stretch>
              <a:fillRect/>
            </a:stretch>
          </p:blipFill>
          <p:spPr bwMode="auto">
            <a:xfrm>
              <a:off x="837422" y="2133600"/>
              <a:ext cx="1771971" cy="2285809"/>
            </a:xfrm>
            <a:prstGeom prst="rect">
              <a:avLst/>
            </a:prstGeom>
            <a:noFill/>
            <a:ln>
              <a:noFill/>
            </a:ln>
            <a:effectLst>
              <a:outerShdw blurRad="50800" dist="38100" dir="2700000" algn="tl" rotWithShape="0">
                <a:schemeClr val="tx1">
                  <a:alpha val="39998"/>
                </a:schemeClr>
              </a:outerShdw>
            </a:effectLst>
          </p:spPr>
        </p:pic>
        <p:sp>
          <p:nvSpPr>
            <p:cNvPr id="94221" name="TextBox 51">
              <a:extLst>
                <a:ext uri="{FF2B5EF4-FFF2-40B4-BE49-F238E27FC236}">
                  <a16:creationId xmlns:a16="http://schemas.microsoft.com/office/drawing/2014/main" id="{EB967829-9AB7-F1E3-3F53-8303A103F5A5}"/>
                </a:ext>
              </a:extLst>
            </p:cNvPr>
            <p:cNvSpPr>
              <a:spLocks noChangeArrowheads="1"/>
            </p:cNvSpPr>
            <p:nvPr/>
          </p:nvSpPr>
          <p:spPr bwMode="auto">
            <a:xfrm>
              <a:off x="475406" y="4630528"/>
              <a:ext cx="2496002" cy="3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Serviços de Distrito</a:t>
              </a:r>
            </a:p>
          </p:txBody>
        </p:sp>
      </p:grpSp>
      <p:sp>
        <p:nvSpPr>
          <p:cNvPr id="94219" name="TextBox 52">
            <a:extLst>
              <a:ext uri="{FF2B5EF4-FFF2-40B4-BE49-F238E27FC236}">
                <a16:creationId xmlns:a16="http://schemas.microsoft.com/office/drawing/2014/main" id="{9CC59D26-0A2C-239E-C616-14F279D22E3E}"/>
              </a:ext>
            </a:extLst>
          </p:cNvPr>
          <p:cNvSpPr>
            <a:spLocks noChangeArrowheads="1"/>
          </p:cNvSpPr>
          <p:nvPr/>
        </p:nvSpPr>
        <p:spPr bwMode="auto">
          <a:xfrm>
            <a:off x="8161338" y="1136650"/>
            <a:ext cx="2497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b="1" i="1">
                <a:solidFill>
                  <a:srgbClr val="FFD000"/>
                </a:solidFill>
                <a:latin typeface="HelveticaNeueLT Std"/>
              </a:rPr>
              <a:t>Dirigentes de Clube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1" hidden="1">
            <a:extLst>
              <a:ext uri="{FF2B5EF4-FFF2-40B4-BE49-F238E27FC236}">
                <a16:creationId xmlns:a16="http://schemas.microsoft.com/office/drawing/2014/main" id="{DEC37FB6-0AAD-DB4E-ED6C-DADCD1995417}"/>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96259" name="Rectangle 9">
            <a:extLst>
              <a:ext uri="{FF2B5EF4-FFF2-40B4-BE49-F238E27FC236}">
                <a16:creationId xmlns:a16="http://schemas.microsoft.com/office/drawing/2014/main" id="{0E65EC73-1C18-9E61-7832-A4EC9980BF3D}"/>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94212" name="Rectangle 11">
            <a:extLst>
              <a:ext uri="{FF2B5EF4-FFF2-40B4-BE49-F238E27FC236}">
                <a16:creationId xmlns:a16="http://schemas.microsoft.com/office/drawing/2014/main" id="{DFDCA4D2-6586-916F-17F7-825AA9F67137}"/>
              </a:ext>
            </a:extLst>
          </p:cNvPr>
          <p:cNvSpPr/>
          <p:nvPr/>
        </p:nvSpPr>
        <p:spPr>
          <a:xfrm>
            <a:off x="4876800" y="1524000"/>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96261" name="Title 1">
            <a:extLst>
              <a:ext uri="{FF2B5EF4-FFF2-40B4-BE49-F238E27FC236}">
                <a16:creationId xmlns:a16="http://schemas.microsoft.com/office/drawing/2014/main" id="{2B3D22A5-61FE-E3E1-E955-0A8C5B6BEEEE}"/>
              </a:ext>
            </a:extLst>
          </p:cNvPr>
          <p:cNvSpPr txBox="1">
            <a:spLocks noChangeArrowheads="1"/>
          </p:cNvSpPr>
          <p:nvPr/>
        </p:nvSpPr>
        <p:spPr bwMode="auto">
          <a:xfrm>
            <a:off x="4705350" y="255588"/>
            <a:ext cx="686276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r>
              <a:rPr lang="pt-BR" altLang="en-US" sz="2800" b="1">
                <a:solidFill>
                  <a:srgbClr val="082E87"/>
                </a:solidFill>
                <a:latin typeface="Calibri" panose="020F0502020204030204" pitchFamily="34" charset="0"/>
                <a:ea typeface="ヒラギノ角ゴ Pro W3" charset="0"/>
                <a:cs typeface="Calibri" panose="020F0502020204030204" pitchFamily="34" charset="0"/>
              </a:rPr>
              <a:t>Envolva o Coordenador da Equipe Global de Serviços de Distrito para compartilhar:</a:t>
            </a:r>
          </a:p>
        </p:txBody>
      </p:sp>
      <p:sp>
        <p:nvSpPr>
          <p:cNvPr id="96262" name="TextBox 13">
            <a:extLst>
              <a:ext uri="{FF2B5EF4-FFF2-40B4-BE49-F238E27FC236}">
                <a16:creationId xmlns:a16="http://schemas.microsoft.com/office/drawing/2014/main" id="{0B0F4801-34BE-7726-CEE4-AA9EC4E9A0D1}"/>
              </a:ext>
            </a:extLst>
          </p:cNvPr>
          <p:cNvSpPr txBox="1">
            <a:spLocks noChangeArrowheads="1"/>
          </p:cNvSpPr>
          <p:nvPr/>
        </p:nvSpPr>
        <p:spPr bwMode="auto">
          <a:xfrm>
            <a:off x="4876800" y="1682750"/>
            <a:ext cx="576738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25000"/>
            </a:pPr>
            <a:r>
              <a:rPr lang="pt-BR" altLang="en-US" sz="2400">
                <a:solidFill>
                  <a:srgbClr val="404040"/>
                </a:solidFill>
                <a:latin typeface="Calibri" panose="020F0502020204030204" pitchFamily="34" charset="0"/>
              </a:rPr>
              <a:t>Programas internacionais, de distrito múltiplo e de distrito</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Projetos e programas de serviço em todo o distrito</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Intercâmbio de ideias para projetos de serviços de clube</a:t>
            </a:r>
          </a:p>
          <a:p>
            <a:pPr eaLnBrk="1" hangingPunct="1">
              <a:buSzPct val="125000"/>
            </a:pPr>
            <a:endParaRPr lang="en-US" altLang="en-US" sz="2400">
              <a:solidFill>
                <a:srgbClr val="404040"/>
              </a:solidFill>
              <a:latin typeface="Calibri" panose="020F0502020204030204" pitchFamily="34" charset="0"/>
            </a:endParaRPr>
          </a:p>
          <a:p>
            <a:pPr eaLnBrk="1" hangingPunct="1">
              <a:buSzPct val="100000"/>
            </a:pPr>
            <a:r>
              <a:rPr lang="pt-BR" altLang="en-US" sz="2400">
                <a:solidFill>
                  <a:srgbClr val="404040"/>
                </a:solidFill>
                <a:latin typeface="Calibri" panose="020F0502020204030204" pitchFamily="34" charset="0"/>
              </a:rPr>
              <a:t>Formas de identificar novos projetos de serviço</a:t>
            </a:r>
          </a:p>
          <a:p>
            <a:pPr eaLnBrk="1" hangingPunct="1">
              <a:buSzPct val="100000"/>
            </a:pPr>
            <a:endParaRPr lang="en-US" altLang="en-US" sz="2400">
              <a:solidFill>
                <a:srgbClr val="404040"/>
              </a:solidFill>
              <a:latin typeface="Calibri" panose="020F0502020204030204" pitchFamily="34" charset="0"/>
            </a:endParaRPr>
          </a:p>
          <a:p>
            <a:pPr eaLnBrk="1" hangingPunct="1">
              <a:buSzPct val="100000"/>
            </a:pPr>
            <a:r>
              <a:rPr lang="pt-BR" altLang="en-US" sz="2400">
                <a:solidFill>
                  <a:srgbClr val="404040"/>
                </a:solidFill>
                <a:latin typeface="Calibri" panose="020F0502020204030204" pitchFamily="34" charset="0"/>
              </a:rPr>
              <a:t>Avaliação das Necessidades Comunitárias</a:t>
            </a:r>
          </a:p>
          <a:p>
            <a:pPr eaLnBrk="1" hangingPunct="1">
              <a:buSzPct val="100000"/>
            </a:pPr>
            <a:endParaRPr lang="en-US" altLang="en-US">
              <a:solidFill>
                <a:srgbClr val="595959"/>
              </a:solidFill>
            </a:endParaRPr>
          </a:p>
        </p:txBody>
      </p:sp>
      <p:grpSp>
        <p:nvGrpSpPr>
          <p:cNvPr id="96263" name="Group 49">
            <a:extLst>
              <a:ext uri="{FF2B5EF4-FFF2-40B4-BE49-F238E27FC236}">
                <a16:creationId xmlns:a16="http://schemas.microsoft.com/office/drawing/2014/main" id="{B1197D56-652F-A5DA-2FC0-B52D61FE9A8D}"/>
              </a:ext>
            </a:extLst>
          </p:cNvPr>
          <p:cNvGrpSpPr>
            <a:grpSpLocks/>
          </p:cNvGrpSpPr>
          <p:nvPr/>
        </p:nvGrpSpPr>
        <p:grpSpPr bwMode="auto">
          <a:xfrm>
            <a:off x="766763" y="2027238"/>
            <a:ext cx="2495550" cy="3082925"/>
            <a:chOff x="475406" y="2133600"/>
            <a:chExt cx="2496002" cy="3081654"/>
          </a:xfrm>
        </p:grpSpPr>
        <p:pic>
          <p:nvPicPr>
            <p:cNvPr id="3" name="Picture 50">
              <a:extLst>
                <a:ext uri="{FF2B5EF4-FFF2-40B4-BE49-F238E27FC236}">
                  <a16:creationId xmlns:a16="http://schemas.microsoft.com/office/drawing/2014/main" id="{4AF92068-535E-AFE0-775B-92FC77ED4E45}"/>
                </a:ext>
              </a:extLst>
            </p:cNvPr>
            <p:cNvPicPr>
              <a:picLocks noChangeAspect="1" noChangeArrowheads="1"/>
            </p:cNvPicPr>
            <p:nvPr/>
          </p:nvPicPr>
          <p:blipFill>
            <a:blip r:embed="rId3"/>
            <a:srcRect r="11217" b="19600"/>
            <a:stretch>
              <a:fillRect/>
            </a:stretch>
          </p:blipFill>
          <p:spPr bwMode="auto">
            <a:xfrm>
              <a:off x="837422" y="2133600"/>
              <a:ext cx="1771971" cy="2286644"/>
            </a:xfrm>
            <a:prstGeom prst="rect">
              <a:avLst/>
            </a:prstGeom>
            <a:noFill/>
            <a:ln>
              <a:noFill/>
            </a:ln>
            <a:effectLst>
              <a:outerShdw blurRad="50800" dist="38100" dir="2700000" algn="tl" rotWithShape="0">
                <a:schemeClr val="tx1">
                  <a:alpha val="39998"/>
                </a:schemeClr>
              </a:outerShdw>
            </a:effectLst>
          </p:spPr>
        </p:pic>
        <p:sp>
          <p:nvSpPr>
            <p:cNvPr id="96265" name="TextBox 51">
              <a:extLst>
                <a:ext uri="{FF2B5EF4-FFF2-40B4-BE49-F238E27FC236}">
                  <a16:creationId xmlns:a16="http://schemas.microsoft.com/office/drawing/2014/main" id="{007D81BC-7636-10E1-2A89-6EF523176188}"/>
                </a:ext>
              </a:extLst>
            </p:cNvPr>
            <p:cNvSpPr>
              <a:spLocks noChangeArrowheads="1"/>
            </p:cNvSpPr>
            <p:nvPr/>
          </p:nvSpPr>
          <p:spPr bwMode="auto">
            <a:xfrm>
              <a:off x="475406" y="4630528"/>
              <a:ext cx="2496002" cy="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Coordenadora de Serviços de Distrito</a:t>
              </a:r>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98306" name="Rectangle 4">
            <a:extLst>
              <a:ext uri="{FF2B5EF4-FFF2-40B4-BE49-F238E27FC236}">
                <a16:creationId xmlns:a16="http://schemas.microsoft.com/office/drawing/2014/main" id="{8F2E7BA7-8C15-9DB3-531B-A5DAC446EDE5}"/>
              </a:ext>
            </a:extLst>
          </p:cNvPr>
          <p:cNvSpPr>
            <a:spLocks noChangeArrowheads="1"/>
          </p:cNvSpPr>
          <p:nvPr/>
        </p:nvSpPr>
        <p:spPr bwMode="auto">
          <a:xfrm>
            <a:off x="971550" y="5148263"/>
            <a:ext cx="10439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a:p>
            <a:pPr eaLnBrk="1" hangingPunct="1">
              <a:buSzPct val="100000"/>
            </a:pPr>
            <a:endParaRPr lang="en-US" altLang="en-US" sz="1200" b="1">
              <a:solidFill>
                <a:srgbClr val="002F87"/>
              </a:solidFill>
              <a:latin typeface="Open sans" panose="020B0606030504020204" pitchFamily="34" charset="0"/>
              <a:cs typeface="Open sans" panose="020B0606030504020204" pitchFamily="34" charset="0"/>
            </a:endParaRPr>
          </a:p>
        </p:txBody>
      </p:sp>
      <p:sp>
        <p:nvSpPr>
          <p:cNvPr id="96269" name="Title 1">
            <a:extLst>
              <a:ext uri="{FF2B5EF4-FFF2-40B4-BE49-F238E27FC236}">
                <a16:creationId xmlns:a16="http://schemas.microsoft.com/office/drawing/2014/main" id="{7AA9DA69-B57D-33AC-A205-1C5E4723B929}"/>
              </a:ext>
            </a:extLst>
          </p:cNvPr>
          <p:cNvSpPr txBox="1"/>
          <p:nvPr/>
        </p:nvSpPr>
        <p:spPr>
          <a:xfrm>
            <a:off x="1371600" y="479425"/>
            <a:ext cx="9448800" cy="581025"/>
          </a:xfrm>
          <a:prstGeom prst="rect">
            <a:avLst/>
          </a:prstGeom>
          <a:noFill/>
          <a:ln w="9525" cap="flat" cmpd="sng" algn="ctr">
            <a:noFill/>
            <a:prstDash val="solid"/>
            <a:round/>
            <a:headEnd type="none" w="med" len="med"/>
            <a:tailEnd type="none" w="med" len="med"/>
          </a:ln>
        </p:spPr>
        <p:txBody>
          <a:bodyPr/>
          <a:lstStyle>
            <a:lvl1pPr algn="ctr" defTabSz="407690" rtl="0" eaLnBrk="1" latinLnBrk="0" hangingPunct="1">
              <a:spcBef>
                <a:spcPct val="0"/>
              </a:spcBef>
              <a:buNone/>
              <a:defRPr sz="2200" kern="1200">
                <a:solidFill>
                  <a:schemeClr val="bg2"/>
                </a:solidFill>
                <a:latin typeface="Open Sans" charset="0"/>
                <a:ea typeface="+mj-ea"/>
                <a:cs typeface="Open Sans" charset="0"/>
              </a:defRPr>
            </a:lvl1pPr>
          </a:lstStyle>
          <a:p>
            <a:pPr>
              <a:defRPr/>
            </a:pPr>
            <a:r>
              <a:rPr lang="pt-BR" sz="3600">
                <a:solidFill>
                  <a:schemeClr val="bg1"/>
                </a:solidFill>
                <a:latin typeface="Calibri" pitchFamily="34" charset="0"/>
                <a:ea typeface="+mj-ea" pitchFamily="34" charset="0"/>
                <a:cs typeface="Calibri" panose="020F0502020204030204" pitchFamily="34" charset="0"/>
              </a:rPr>
              <a:t>Recursos para o Assessor de Serviços de Clube</a:t>
            </a:r>
          </a:p>
        </p:txBody>
      </p:sp>
      <p:sp>
        <p:nvSpPr>
          <p:cNvPr id="98318" name="Rectangle 16">
            <a:extLst>
              <a:ext uri="{FF2B5EF4-FFF2-40B4-BE49-F238E27FC236}">
                <a16:creationId xmlns:a16="http://schemas.microsoft.com/office/drawing/2014/main" id="{46A81D45-238A-E1DC-A05F-C176AED186AC}"/>
              </a:ext>
            </a:extLst>
          </p:cNvPr>
          <p:cNvSpPr>
            <a:spLocks noChangeArrowheads="1"/>
          </p:cNvSpPr>
          <p:nvPr/>
        </p:nvSpPr>
        <p:spPr bwMode="auto">
          <a:xfrm>
            <a:off x="4838700" y="1295400"/>
            <a:ext cx="2352675" cy="76200"/>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94685" tIns="47343" rIns="94685" bIns="47343"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98319" name="TextBox 3">
            <a:extLst>
              <a:ext uri="{FF2B5EF4-FFF2-40B4-BE49-F238E27FC236}">
                <a16:creationId xmlns:a16="http://schemas.microsoft.com/office/drawing/2014/main" id="{898C762B-9AD1-0700-3646-30CD4913F407}"/>
              </a:ext>
            </a:extLst>
          </p:cNvPr>
          <p:cNvSpPr>
            <a:spLocks noChangeArrowheads="1"/>
          </p:cNvSpPr>
          <p:nvPr/>
        </p:nvSpPr>
        <p:spPr bwMode="auto">
          <a:xfrm>
            <a:off x="1235075" y="5148263"/>
            <a:ext cx="9913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3000">
                <a:solidFill>
                  <a:schemeClr val="accent1"/>
                </a:solidFill>
                <a:latin typeface="Calibri" panose="020F0502020204030204" pitchFamily="34" charset="0"/>
                <a:cs typeface="Calibri" panose="020F0502020204030204" pitchFamily="34" charset="0"/>
              </a:rPr>
              <a:t>A Jornada de Serviços</a:t>
            </a:r>
          </a:p>
          <a:p>
            <a:pPr algn="ctr" eaLnBrk="1" hangingPunct="1"/>
            <a:r>
              <a:rPr lang="pt-BR" altLang="en-US" sz="3000">
                <a:solidFill>
                  <a:schemeClr val="accent1"/>
                </a:solidFill>
                <a:latin typeface="Calibri" panose="020F0502020204030204" pitchFamily="34" charset="0"/>
                <a:cs typeface="Calibri" panose="020F0502020204030204" pitchFamily="34" charset="0"/>
              </a:rPr>
              <a:t>Aprender - Descobrir - Agir - Comemorar </a:t>
            </a:r>
          </a:p>
        </p:txBody>
      </p:sp>
      <p:grpSp>
        <p:nvGrpSpPr>
          <p:cNvPr id="5" name="Group 4">
            <a:extLst>
              <a:ext uri="{FF2B5EF4-FFF2-40B4-BE49-F238E27FC236}">
                <a16:creationId xmlns:a16="http://schemas.microsoft.com/office/drawing/2014/main" id="{566B04D9-0E29-A05B-97C9-B819873E59DA}"/>
              </a:ext>
            </a:extLst>
          </p:cNvPr>
          <p:cNvGrpSpPr/>
          <p:nvPr/>
        </p:nvGrpSpPr>
        <p:grpSpPr>
          <a:xfrm>
            <a:off x="110781" y="2581906"/>
            <a:ext cx="11808512" cy="1727871"/>
            <a:chOff x="256702" y="2429249"/>
            <a:chExt cx="11808512" cy="1727871"/>
          </a:xfrm>
        </p:grpSpPr>
        <p:grpSp>
          <p:nvGrpSpPr>
            <p:cNvPr id="6" name="Group 5">
              <a:extLst>
                <a:ext uri="{FF2B5EF4-FFF2-40B4-BE49-F238E27FC236}">
                  <a16:creationId xmlns:a16="http://schemas.microsoft.com/office/drawing/2014/main" id="{B39A524B-3E5E-08E6-AB74-01C35C80A38F}"/>
                </a:ext>
              </a:extLst>
            </p:cNvPr>
            <p:cNvGrpSpPr/>
            <p:nvPr/>
          </p:nvGrpSpPr>
          <p:grpSpPr>
            <a:xfrm>
              <a:off x="256702" y="2429249"/>
              <a:ext cx="11808512" cy="1727871"/>
              <a:chOff x="217631" y="709793"/>
              <a:chExt cx="11808512" cy="1727871"/>
            </a:xfrm>
          </p:grpSpPr>
          <p:sp>
            <p:nvSpPr>
              <p:cNvPr id="8" name="TextBox 7">
                <a:extLst>
                  <a:ext uri="{FF2B5EF4-FFF2-40B4-BE49-F238E27FC236}">
                    <a16:creationId xmlns:a16="http://schemas.microsoft.com/office/drawing/2014/main" id="{E7AF3838-5308-C7E0-34E6-7F2521C2951E}"/>
                  </a:ext>
                </a:extLst>
              </p:cNvPr>
              <p:cNvSpPr txBox="1"/>
              <p:nvPr/>
            </p:nvSpPr>
            <p:spPr>
              <a:xfrm>
                <a:off x="4507775" y="1852448"/>
                <a:ext cx="1553291" cy="585216"/>
              </a:xfrm>
              <a:prstGeom prst="rect">
                <a:avLst/>
              </a:prstGeom>
              <a:noFill/>
            </p:spPr>
            <p:txBody>
              <a:bodyPr wrap="square" lIns="0" rIns="0" rtlCol="0">
                <a:spAutoFit/>
              </a:bodyPr>
              <a:lstStyle/>
              <a:p>
                <a:pPr algn="ctr"/>
                <a:r>
                  <a:rPr lang="pt-BR" sz="1600" b="1" dirty="0">
                    <a:solidFill>
                      <a:srgbClr val="8CC63F"/>
                    </a:solidFill>
                    <a:ea typeface="Open Sans" charset="0"/>
                    <a:cs typeface="Open Sans" charset="0"/>
                  </a:rPr>
                  <a:t>MEIO AMBIENTE</a:t>
                </a:r>
                <a:br>
                  <a:rPr lang="pt-BR" sz="1600" b="1" dirty="0">
                    <a:solidFill>
                      <a:srgbClr val="8CC63F"/>
                    </a:solidFill>
                    <a:ea typeface="Open Sans" charset="0"/>
                    <a:cs typeface="Open Sans" charset="0"/>
                  </a:rPr>
                </a:br>
                <a:endParaRPr lang="pt-BR" sz="1600" b="1" dirty="0">
                  <a:solidFill>
                    <a:srgbClr val="8CC63F"/>
                  </a:solidFill>
                  <a:ea typeface="Open Sans" charset="0"/>
                  <a:cs typeface="Open Sans" charset="0"/>
                </a:endParaRPr>
              </a:p>
            </p:txBody>
          </p:sp>
          <p:sp>
            <p:nvSpPr>
              <p:cNvPr id="9" name="TextBox 8">
                <a:extLst>
                  <a:ext uri="{FF2B5EF4-FFF2-40B4-BE49-F238E27FC236}">
                    <a16:creationId xmlns:a16="http://schemas.microsoft.com/office/drawing/2014/main" id="{620D1AD5-880E-F02D-B070-38EE971F48B2}"/>
                  </a:ext>
                </a:extLst>
              </p:cNvPr>
              <p:cNvSpPr txBox="1"/>
              <p:nvPr/>
            </p:nvSpPr>
            <p:spPr>
              <a:xfrm>
                <a:off x="7596389" y="1852448"/>
                <a:ext cx="1463040" cy="585216"/>
              </a:xfrm>
              <a:prstGeom prst="rect">
                <a:avLst/>
              </a:prstGeom>
              <a:noFill/>
            </p:spPr>
            <p:txBody>
              <a:bodyPr wrap="square" lIns="0" rIns="0" rtlCol="0">
                <a:spAutoFit/>
              </a:bodyPr>
              <a:lstStyle/>
              <a:p>
                <a:pPr algn="ctr"/>
                <a:r>
                  <a:rPr lang="pt-BR" sz="1600" b="1">
                    <a:solidFill>
                      <a:srgbClr val="F26A2C"/>
                    </a:solidFill>
                    <a:ea typeface="Open Sans" charset="0"/>
                    <a:cs typeface="Open Sans" charset="0"/>
                  </a:rPr>
                  <a:t>FOME</a:t>
                </a:r>
                <a:br>
                  <a:rPr lang="pt-BR" sz="1600" b="1">
                    <a:solidFill>
                      <a:srgbClr val="F26A2C"/>
                    </a:solidFill>
                    <a:ea typeface="Open Sans" charset="0"/>
                    <a:cs typeface="Open Sans" charset="0"/>
                  </a:rPr>
                </a:br>
                <a:endParaRPr lang="pt-BR" sz="1600" b="1">
                  <a:solidFill>
                    <a:srgbClr val="F26A2C"/>
                  </a:solidFill>
                  <a:ea typeface="Open Sans" charset="0"/>
                  <a:cs typeface="Open Sans" charset="0"/>
                </a:endParaRPr>
              </a:p>
            </p:txBody>
          </p:sp>
          <p:sp>
            <p:nvSpPr>
              <p:cNvPr id="10" name="TextBox 9">
                <a:extLst>
                  <a:ext uri="{FF2B5EF4-FFF2-40B4-BE49-F238E27FC236}">
                    <a16:creationId xmlns:a16="http://schemas.microsoft.com/office/drawing/2014/main" id="{6CD10792-E0BE-FEB4-3F16-8A5E923E901B}"/>
                  </a:ext>
                </a:extLst>
              </p:cNvPr>
              <p:cNvSpPr txBox="1"/>
              <p:nvPr/>
            </p:nvSpPr>
            <p:spPr>
              <a:xfrm>
                <a:off x="9112143" y="1852448"/>
                <a:ext cx="1463040" cy="585216"/>
              </a:xfrm>
              <a:prstGeom prst="rect">
                <a:avLst/>
              </a:prstGeom>
              <a:noFill/>
            </p:spPr>
            <p:txBody>
              <a:bodyPr wrap="square" lIns="0" rIns="0" rtlCol="0">
                <a:spAutoFit/>
              </a:bodyPr>
              <a:lstStyle/>
              <a:p>
                <a:pPr algn="ctr"/>
                <a:r>
                  <a:rPr lang="pt-BR" sz="1600" b="1">
                    <a:solidFill>
                      <a:srgbClr val="6A205F"/>
                    </a:solidFill>
                    <a:ea typeface="Open Sans" charset="0"/>
                    <a:cs typeface="Open Sans" charset="0"/>
                  </a:rPr>
                  <a:t>VISÃO</a:t>
                </a:r>
                <a:br>
                  <a:rPr lang="pt-BR" sz="1600" b="1">
                    <a:solidFill>
                      <a:srgbClr val="6A205F"/>
                    </a:solidFill>
                    <a:ea typeface="Open Sans" charset="0"/>
                    <a:cs typeface="Open Sans" charset="0"/>
                  </a:rPr>
                </a:br>
                <a:endParaRPr lang="pt-BR" sz="1600" b="1">
                  <a:solidFill>
                    <a:srgbClr val="6A205F"/>
                  </a:solidFill>
                  <a:ea typeface="Open Sans" charset="0"/>
                  <a:cs typeface="Open Sans" charset="0"/>
                </a:endParaRPr>
              </a:p>
            </p:txBody>
          </p:sp>
          <p:sp>
            <p:nvSpPr>
              <p:cNvPr id="11" name="TextBox 10">
                <a:extLst>
                  <a:ext uri="{FF2B5EF4-FFF2-40B4-BE49-F238E27FC236}">
                    <a16:creationId xmlns:a16="http://schemas.microsoft.com/office/drawing/2014/main" id="{E878343B-0FFB-15B1-7355-C762E781AE7C}"/>
                  </a:ext>
                </a:extLst>
              </p:cNvPr>
              <p:cNvSpPr txBox="1"/>
              <p:nvPr/>
            </p:nvSpPr>
            <p:spPr>
              <a:xfrm>
                <a:off x="217631" y="1852448"/>
                <a:ext cx="1463040" cy="585216"/>
              </a:xfrm>
              <a:prstGeom prst="rect">
                <a:avLst/>
              </a:prstGeom>
              <a:noFill/>
            </p:spPr>
            <p:txBody>
              <a:bodyPr wrap="square" lIns="0" rIns="0" rtlCol="0">
                <a:spAutoFit/>
              </a:bodyPr>
              <a:lstStyle/>
              <a:p>
                <a:pPr algn="ctr"/>
                <a:r>
                  <a:rPr lang="pt-BR" sz="1600" b="1">
                    <a:solidFill>
                      <a:srgbClr val="F0C217"/>
                    </a:solidFill>
                    <a:ea typeface="Open Sans" charset="0"/>
                    <a:cs typeface="Open Sans" charset="0"/>
                  </a:rPr>
                  <a:t>CÂNCER </a:t>
                </a:r>
              </a:p>
              <a:p>
                <a:pPr algn="ctr"/>
                <a:r>
                  <a:rPr lang="pt-BR" sz="1600" b="1">
                    <a:solidFill>
                      <a:srgbClr val="F0C217"/>
                    </a:solidFill>
                    <a:ea typeface="Open Sans" charset="0"/>
                    <a:cs typeface="Open Sans" charset="0"/>
                  </a:rPr>
                  <a:t>INFANTIL</a:t>
                </a:r>
              </a:p>
            </p:txBody>
          </p:sp>
          <p:pic>
            <p:nvPicPr>
              <p:cNvPr id="12" name="Picture 11">
                <a:extLst>
                  <a:ext uri="{FF2B5EF4-FFF2-40B4-BE49-F238E27FC236}">
                    <a16:creationId xmlns:a16="http://schemas.microsoft.com/office/drawing/2014/main" id="{AED7373B-8EA9-3ECF-7A4F-6A5BDAF74F23}"/>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3" name="Picture 12">
                <a:extLst>
                  <a:ext uri="{FF2B5EF4-FFF2-40B4-BE49-F238E27FC236}">
                    <a16:creationId xmlns:a16="http://schemas.microsoft.com/office/drawing/2014/main" id="{E317B08A-27A7-CF36-47D9-4776A342AF93}"/>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4" name="Picture 13">
                <a:extLst>
                  <a:ext uri="{FF2B5EF4-FFF2-40B4-BE49-F238E27FC236}">
                    <a16:creationId xmlns:a16="http://schemas.microsoft.com/office/drawing/2014/main" id="{BA0360E8-F49C-8CC8-4D7D-2E70FCF693B1}"/>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15" name="Picture 14">
                <a:extLst>
                  <a:ext uri="{FF2B5EF4-FFF2-40B4-BE49-F238E27FC236}">
                    <a16:creationId xmlns:a16="http://schemas.microsoft.com/office/drawing/2014/main" id="{FBCF54F1-B11A-DCE0-B832-D49A7FBC5584}"/>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16" name="TextBox 15">
                <a:extLst>
                  <a:ext uri="{FF2B5EF4-FFF2-40B4-BE49-F238E27FC236}">
                    <a16:creationId xmlns:a16="http://schemas.microsoft.com/office/drawing/2014/main" id="{D8D67363-4A47-3EC2-EBE7-C2AE1FF61C5A}"/>
                  </a:ext>
                </a:extLst>
              </p:cNvPr>
              <p:cNvSpPr txBox="1"/>
              <p:nvPr/>
            </p:nvSpPr>
            <p:spPr>
              <a:xfrm>
                <a:off x="1689891" y="1852448"/>
                <a:ext cx="1463040" cy="585216"/>
              </a:xfrm>
              <a:prstGeom prst="rect">
                <a:avLst/>
              </a:prstGeom>
              <a:noFill/>
            </p:spPr>
            <p:txBody>
              <a:bodyPr wrap="square" lIns="0" rIns="0" rtlCol="0">
                <a:spAutoFit/>
              </a:bodyPr>
              <a:lstStyle/>
              <a:p>
                <a:pPr algn="ctr"/>
                <a:r>
                  <a:rPr lang="pt-BR" sz="1600" b="1">
                    <a:solidFill>
                      <a:srgbClr val="0774AF"/>
                    </a:solidFill>
                    <a:ea typeface="Open Sans" charset="0"/>
                    <a:cs typeface="Open Sans" charset="0"/>
                  </a:rPr>
                  <a:t>DIABETES</a:t>
                </a:r>
                <a:br>
                  <a:rPr lang="pt-BR" sz="1200" b="1">
                    <a:solidFill>
                      <a:schemeClr val="tx2"/>
                    </a:solidFill>
                    <a:ea typeface="Open Sans" charset="0"/>
                    <a:cs typeface="Open Sans" charset="0"/>
                  </a:rPr>
                </a:br>
                <a:endParaRPr lang="pt-BR" sz="1200" b="1">
                  <a:solidFill>
                    <a:schemeClr val="tx2"/>
                  </a:solidFill>
                  <a:ea typeface="Open Sans" charset="0"/>
                  <a:cs typeface="Open Sans" charset="0"/>
                </a:endParaRPr>
              </a:p>
            </p:txBody>
          </p:sp>
          <p:pic>
            <p:nvPicPr>
              <p:cNvPr id="17" name="Picture 16">
                <a:extLst>
                  <a:ext uri="{FF2B5EF4-FFF2-40B4-BE49-F238E27FC236}">
                    <a16:creationId xmlns:a16="http://schemas.microsoft.com/office/drawing/2014/main" id="{BAB97301-2D9E-A574-F674-D830830B2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18" name="TextBox 17">
                <a:extLst>
                  <a:ext uri="{FF2B5EF4-FFF2-40B4-BE49-F238E27FC236}">
                    <a16:creationId xmlns:a16="http://schemas.microsoft.com/office/drawing/2014/main" id="{19236D95-05DD-EC8B-F45C-37D94C79E7F3}"/>
                  </a:ext>
                </a:extLst>
              </p:cNvPr>
              <p:cNvSpPr txBox="1"/>
              <p:nvPr/>
            </p:nvSpPr>
            <p:spPr>
              <a:xfrm>
                <a:off x="3032026" y="1852448"/>
                <a:ext cx="1682662" cy="584775"/>
              </a:xfrm>
              <a:prstGeom prst="rect">
                <a:avLst/>
              </a:prstGeom>
              <a:noFill/>
            </p:spPr>
            <p:txBody>
              <a:bodyPr wrap="square" lIns="0" rIns="0" rtlCol="0">
                <a:spAutoFit/>
              </a:bodyPr>
              <a:lstStyle/>
              <a:p>
                <a:pPr algn="ctr"/>
                <a:r>
                  <a:rPr lang="pt-BR" sz="1600" b="1" dirty="0">
                    <a:solidFill>
                      <a:srgbClr val="00339A"/>
                    </a:solidFill>
                    <a:ea typeface="Open Sans" charset="0"/>
                    <a:cs typeface="Open Sans" charset="0"/>
                  </a:rPr>
                  <a:t>SOCORRO APÓS CATÁSTROFES</a:t>
                </a:r>
              </a:p>
            </p:txBody>
          </p:sp>
          <p:pic>
            <p:nvPicPr>
              <p:cNvPr id="19" name="Picture 18" descr="A group of people holding hands&#10;&#10;Description automatically generated">
                <a:extLst>
                  <a:ext uri="{FF2B5EF4-FFF2-40B4-BE49-F238E27FC236}">
                    <a16:creationId xmlns:a16="http://schemas.microsoft.com/office/drawing/2014/main" id="{144DA3D9-0942-D7F7-AA31-08E03F5F9368}"/>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20" name="TextBox 19">
                <a:extLst>
                  <a:ext uri="{FF2B5EF4-FFF2-40B4-BE49-F238E27FC236}">
                    <a16:creationId xmlns:a16="http://schemas.microsoft.com/office/drawing/2014/main" id="{AFF28FF7-459F-382C-6269-31BE537F2D63}"/>
                  </a:ext>
                </a:extLst>
              </p:cNvPr>
              <p:cNvSpPr txBox="1"/>
              <p:nvPr/>
            </p:nvSpPr>
            <p:spPr>
              <a:xfrm>
                <a:off x="10563103" y="1852448"/>
                <a:ext cx="1463040" cy="585216"/>
              </a:xfrm>
              <a:prstGeom prst="rect">
                <a:avLst/>
              </a:prstGeom>
              <a:noFill/>
            </p:spPr>
            <p:txBody>
              <a:bodyPr wrap="square" lIns="0" rIns="0" rtlCol="0">
                <a:spAutoFit/>
              </a:bodyPr>
              <a:lstStyle/>
              <a:p>
                <a:pPr algn="ctr"/>
                <a:r>
                  <a:rPr lang="pt-BR" sz="1600" b="1">
                    <a:solidFill>
                      <a:srgbClr val="10A0A0"/>
                    </a:solidFill>
                    <a:ea typeface="Open Sans" charset="0"/>
                    <a:cs typeface="Open Sans" charset="0"/>
                  </a:rPr>
                  <a:t>JUVENTUDE</a:t>
                </a:r>
                <a:br>
                  <a:rPr lang="pt-BR" sz="1600" b="1">
                    <a:solidFill>
                      <a:srgbClr val="10A0A0"/>
                    </a:solidFill>
                    <a:ea typeface="Open Sans" charset="0"/>
                    <a:cs typeface="Open Sans" charset="0"/>
                  </a:rPr>
                </a:br>
                <a:endParaRPr lang="pt-BR" sz="1600" b="1">
                  <a:solidFill>
                    <a:srgbClr val="10A0A0"/>
                  </a:solidFill>
                  <a:ea typeface="Open Sans" charset="0"/>
                  <a:cs typeface="Open Sans" charset="0"/>
                </a:endParaRPr>
              </a:p>
            </p:txBody>
          </p:sp>
          <p:sp>
            <p:nvSpPr>
              <p:cNvPr id="21" name="TextBox 20">
                <a:extLst>
                  <a:ext uri="{FF2B5EF4-FFF2-40B4-BE49-F238E27FC236}">
                    <a16:creationId xmlns:a16="http://schemas.microsoft.com/office/drawing/2014/main" id="{6E0875B6-BC53-CFE4-5CF6-35D828AD2264}"/>
                  </a:ext>
                </a:extLst>
              </p:cNvPr>
              <p:cNvSpPr txBox="1"/>
              <p:nvPr/>
            </p:nvSpPr>
            <p:spPr>
              <a:xfrm>
                <a:off x="6094533" y="1852448"/>
                <a:ext cx="1592247" cy="585216"/>
              </a:xfrm>
              <a:prstGeom prst="rect">
                <a:avLst/>
              </a:prstGeom>
              <a:noFill/>
            </p:spPr>
            <p:txBody>
              <a:bodyPr wrap="square" lIns="0" rIns="0" rtlCol="0">
                <a:spAutoFit/>
              </a:bodyPr>
              <a:lstStyle/>
              <a:p>
                <a:pPr algn="ctr"/>
                <a:r>
                  <a:rPr lang="pt-BR" sz="1600" b="1">
                    <a:solidFill>
                      <a:srgbClr val="C00000"/>
                    </a:solidFill>
                    <a:ea typeface="Open Sans" charset="0"/>
                    <a:cs typeface="Open Sans" charset="0"/>
                  </a:rPr>
                  <a:t>CAUSAS HUMANITÁRIAS</a:t>
                </a:r>
                <a:br>
                  <a:rPr lang="pt-BR" sz="1600" b="1">
                    <a:solidFill>
                      <a:srgbClr val="C00000"/>
                    </a:solidFill>
                    <a:ea typeface="Open Sans" charset="0"/>
                    <a:cs typeface="Open Sans" charset="0"/>
                  </a:rPr>
                </a:br>
                <a:endParaRPr lang="pt-BR" sz="1600" b="1">
                  <a:solidFill>
                    <a:srgbClr val="C00000"/>
                  </a:solidFill>
                  <a:ea typeface="Open Sans" charset="0"/>
                  <a:cs typeface="Open Sans" charset="0"/>
                </a:endParaRPr>
              </a:p>
            </p:txBody>
          </p:sp>
          <p:pic>
            <p:nvPicPr>
              <p:cNvPr id="22" name="Picture 21" descr="A close-up of a logo&#10;&#10;Description automatically generated">
                <a:extLst>
                  <a:ext uri="{FF2B5EF4-FFF2-40B4-BE49-F238E27FC236}">
                    <a16:creationId xmlns:a16="http://schemas.microsoft.com/office/drawing/2014/main" id="{53B4C8E7-A1A9-B79A-CAF6-B263C774172D}"/>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7" name="Picture 6" descr="A logo of a cloud with rain and lightning&#10;&#10;Description automatically generated">
              <a:extLst>
                <a:ext uri="{FF2B5EF4-FFF2-40B4-BE49-F238E27FC236}">
                  <a16:creationId xmlns:a16="http://schemas.microsoft.com/office/drawing/2014/main" id="{857EC957-6316-1B32-5BC1-D4B4EF341B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6591" y="2432734"/>
              <a:ext cx="1137199" cy="1149444"/>
            </a:xfrm>
            <a:prstGeom prst="rect">
              <a:avLst/>
            </a:prstGeom>
          </p:spPr>
        </p:pic>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98306" name="Content Placeholder 1" hidden="1">
            <a:extLst>
              <a:ext uri="{FF2B5EF4-FFF2-40B4-BE49-F238E27FC236}">
                <a16:creationId xmlns:a16="http://schemas.microsoft.com/office/drawing/2014/main" id="{8F8B5361-2BB3-106E-BB9D-201A33ADC6B1}"/>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98307" name="Title 1">
            <a:extLst>
              <a:ext uri="{FF2B5EF4-FFF2-40B4-BE49-F238E27FC236}">
                <a16:creationId xmlns:a16="http://schemas.microsoft.com/office/drawing/2014/main" id="{AC5F19A9-5590-9D2C-2402-B3F8B6FBD4C8}"/>
              </a:ext>
            </a:extLst>
          </p:cNvPr>
          <p:cNvSpPr txBox="1"/>
          <p:nvPr/>
        </p:nvSpPr>
        <p:spPr>
          <a:xfrm>
            <a:off x="7467600" y="2900363"/>
            <a:ext cx="5486400" cy="695325"/>
          </a:xfrm>
          <a:prstGeom prst="rect">
            <a:avLst/>
          </a:prstGeom>
          <a:noFill/>
          <a:ln w="9525" cap="flat" cmpd="sng" algn="ctr">
            <a:noFill/>
            <a:prstDash val="solid"/>
            <a:round/>
            <a:headEnd type="none" w="med" len="med"/>
            <a:tailEnd type="none" w="med" len="med"/>
          </a:ln>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endParaRPr lang="en-US" sz="3600" b="1" kern="0">
              <a:solidFill>
                <a:srgbClr val="0A5496"/>
              </a:solidFill>
              <a:latin typeface="Arial"/>
              <a:ea typeface="Arial"/>
              <a:cs typeface="Arial"/>
            </a:endParaRPr>
          </a:p>
        </p:txBody>
      </p:sp>
      <p:sp>
        <p:nvSpPr>
          <p:cNvPr id="100356" name="Rectangle 1">
            <a:extLst>
              <a:ext uri="{FF2B5EF4-FFF2-40B4-BE49-F238E27FC236}">
                <a16:creationId xmlns:a16="http://schemas.microsoft.com/office/drawing/2014/main" id="{BC27F2F7-A01B-EBD9-8EC4-E223EE7751E2}"/>
              </a:ext>
            </a:extLst>
          </p:cNvPr>
          <p:cNvSpPr>
            <a:spLocks noChangeArrowheads="1"/>
          </p:cNvSpPr>
          <p:nvPr/>
        </p:nvSpPr>
        <p:spPr bwMode="auto">
          <a:xfrm>
            <a:off x="6324600" y="1600200"/>
            <a:ext cx="531495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Capacita o serviço dos Leões.</a:t>
            </a:r>
          </a:p>
          <a:p>
            <a:pPr eaLnBrk="1" hangingPunct="1">
              <a:buSzPct val="100000"/>
            </a:pPr>
            <a:endParaRPr lang="en-US" altLang="en-US" sz="2200">
              <a:solidFill>
                <a:srgbClr val="FFFFFF"/>
              </a:solidFill>
              <a:latin typeface="Calibri" panose="020F0502020204030204" pitchFamily="34" charset="0"/>
              <a:cs typeface="Arial" panose="020B0604020202020204" pitchFamily="34" charset="0"/>
            </a:endParaRPr>
          </a:p>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Gerencia Subsídios:</a:t>
            </a:r>
          </a:p>
          <a:p>
            <a:pPr eaLnBrk="1" hangingPunct="1">
              <a:buSzPct val="100000"/>
            </a:pPr>
            <a:endParaRPr lang="en-US" altLang="en-US" sz="2200">
              <a:solidFill>
                <a:srgbClr val="FFFFFF"/>
              </a:solidFill>
              <a:latin typeface="Calibri" panose="020F0502020204030204" pitchFamily="34" charset="0"/>
              <a:cs typeface="Arial" panose="020B0604020202020204" pitchFamily="34" charset="0"/>
            </a:endParaRPr>
          </a:p>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	Iniciativas humanitárias</a:t>
            </a:r>
          </a:p>
          <a:p>
            <a:pPr eaLnBrk="1" hangingPunct="1">
              <a:buSzPct val="100000"/>
            </a:pPr>
            <a:endParaRPr lang="en-US" altLang="en-US" sz="2200">
              <a:solidFill>
                <a:srgbClr val="FFFFFF"/>
              </a:solidFill>
              <a:latin typeface="Calibri" panose="020F0502020204030204" pitchFamily="34" charset="0"/>
              <a:cs typeface="Arial" panose="020B0604020202020204" pitchFamily="34" charset="0"/>
            </a:endParaRPr>
          </a:p>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	Iniciativas Globais de Saúde</a:t>
            </a:r>
          </a:p>
          <a:p>
            <a:pPr eaLnBrk="1" hangingPunct="1">
              <a:buSzPct val="100000"/>
            </a:pPr>
            <a:endParaRPr lang="en-US" altLang="en-US" sz="2200">
              <a:solidFill>
                <a:srgbClr val="FFFFFF"/>
              </a:solidFill>
              <a:latin typeface="Calibri" panose="020F0502020204030204" pitchFamily="34" charset="0"/>
              <a:cs typeface="Arial" panose="020B0604020202020204" pitchFamily="34" charset="0"/>
            </a:endParaRPr>
          </a:p>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	Iniciativas Novas &amp; Emergentes</a:t>
            </a:r>
          </a:p>
          <a:p>
            <a:pPr eaLnBrk="1" hangingPunct="1">
              <a:buSzPct val="100000"/>
            </a:pPr>
            <a:endParaRPr lang="en-US" altLang="en-US" sz="2200">
              <a:solidFill>
                <a:srgbClr val="FFFFFF"/>
              </a:solidFill>
              <a:latin typeface="Calibri" panose="020F0502020204030204" pitchFamily="34" charset="0"/>
              <a:cs typeface="Arial" panose="020B0604020202020204" pitchFamily="34" charset="0"/>
            </a:endParaRPr>
          </a:p>
          <a:p>
            <a:pPr eaLnBrk="1" hangingPunct="1">
              <a:buSzPct val="100000"/>
            </a:pPr>
            <a:r>
              <a:rPr lang="pt-BR" altLang="en-US" sz="2200">
                <a:solidFill>
                  <a:srgbClr val="FFFFFF"/>
                </a:solidFill>
                <a:latin typeface="Calibri" panose="020F0502020204030204" pitchFamily="34" charset="0"/>
                <a:cs typeface="Arial" panose="020B0604020202020204" pitchFamily="34" charset="0"/>
              </a:rPr>
              <a:t>Convide o coordenador de LCIF de distrito para uma reunião para infromar os Leões sobre a fundação.</a:t>
            </a:r>
          </a:p>
        </p:txBody>
      </p:sp>
      <p:sp>
        <p:nvSpPr>
          <p:cNvPr id="98309" name="Picture 6">
            <a:extLst>
              <a:ext uri="{FF2B5EF4-FFF2-40B4-BE49-F238E27FC236}">
                <a16:creationId xmlns:a16="http://schemas.microsoft.com/office/drawing/2014/main" id="{A44E0ABE-C9F6-84E6-BC36-1650326858DD}"/>
              </a:ext>
            </a:extLst>
          </p:cNvPr>
          <p:cNvSpPr>
            <a:spLocks noChangeAspect="1"/>
          </p:cNvSpPr>
          <p:nvPr/>
        </p:nvSpPr>
        <p:spPr>
          <a:xfrm>
            <a:off x="1071563" y="1752600"/>
            <a:ext cx="3962400" cy="3019425"/>
          </a:xfrm>
          <a:noFill/>
          <a:ln>
            <a:noFill/>
            <a:miter lim="800000"/>
          </a:ln>
          <a:effectLst>
            <a:outerShdw blurRad="50800" dist="38100" dir="2700000" algn="tl">
              <a:srgbClr val="000000">
                <a:alpha val="39999"/>
              </a:srgbClr>
            </a:outerShdw>
          </a:effectLst>
        </p:spPr>
        <p:txBody>
          <a:bodyPr/>
          <a:lstStyle/>
          <a:p>
            <a:pPr>
              <a:defRPr/>
            </a:pPr>
            <a:endParaRPr>
              <a:ln w="9525" cap="flat" cmpd="sng" algn="ctr">
                <a:noFill/>
                <a:prstDash val="solid"/>
                <a:round/>
                <a:headEnd type="none" w="med" len="med"/>
                <a:tailEnd type="none" w="med" len="med"/>
              </a:ln>
              <a:solidFill>
                <a:srgbClr val="33373B"/>
              </a:solidFill>
              <a:latin typeface="Arial"/>
              <a:ea typeface="ヒラギノ角ゴ Pro W3"/>
              <a:cs typeface="Arial"/>
              <a:sym typeface="Wingdings"/>
            </a:endParaRPr>
          </a:p>
        </p:txBody>
      </p:sp>
      <p:sp>
        <p:nvSpPr>
          <p:cNvPr id="100358" name="Rectangle 3">
            <a:extLst>
              <a:ext uri="{FF2B5EF4-FFF2-40B4-BE49-F238E27FC236}">
                <a16:creationId xmlns:a16="http://schemas.microsoft.com/office/drawing/2014/main" id="{C7C415BD-F071-F295-20D9-0744AC41DF28}"/>
              </a:ext>
            </a:extLst>
          </p:cNvPr>
          <p:cNvSpPr>
            <a:spLocks noChangeArrowheads="1"/>
          </p:cNvSpPr>
          <p:nvPr/>
        </p:nvSpPr>
        <p:spPr bwMode="auto">
          <a:xfrm>
            <a:off x="5557838" y="685800"/>
            <a:ext cx="6543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120000"/>
              </a:lnSpc>
              <a:buSzPct val="100000"/>
            </a:pPr>
            <a:r>
              <a:rPr lang="pt-BR" altLang="en-US" sz="2800" b="1">
                <a:solidFill>
                  <a:srgbClr val="FFC000"/>
                </a:solidFill>
                <a:latin typeface="Calibri" panose="020F0502020204030204" pitchFamily="34" charset="0"/>
                <a:cs typeface="Calibri" panose="020F0502020204030204" pitchFamily="34" charset="0"/>
              </a:rPr>
              <a:t>Fundação de Lions Clubs International </a:t>
            </a:r>
          </a:p>
        </p:txBody>
      </p:sp>
      <p:pic>
        <p:nvPicPr>
          <p:cNvPr id="2" name="Picture 1">
            <a:extLst>
              <a:ext uri="{FF2B5EF4-FFF2-40B4-BE49-F238E27FC236}">
                <a16:creationId xmlns:a16="http://schemas.microsoft.com/office/drawing/2014/main" id="{00BE309B-097D-FD98-F32A-B5F40D2904E3}"/>
              </a:ext>
            </a:extLst>
          </p:cNvPr>
          <p:cNvPicPr>
            <a:picLocks noChangeAspect="1"/>
          </p:cNvPicPr>
          <p:nvPr/>
        </p:nvPicPr>
        <p:blipFill>
          <a:blip r:embed="rId3"/>
          <a:stretch>
            <a:fillRect/>
          </a:stretch>
        </p:blipFill>
        <p:spPr>
          <a:xfrm>
            <a:off x="952500" y="1738313"/>
            <a:ext cx="3962400" cy="3019425"/>
          </a:xfrm>
          <a:prstGeom prst="rect">
            <a:avLst/>
          </a:prstGeom>
          <a:noFill/>
          <a:effectLst>
            <a:outerShdw blurRad="50800" dist="38100" dir="2700000" algn="tl" rotWithShape="0">
              <a:prstClr val="black">
                <a:alpha val="40000"/>
              </a:prstClr>
            </a:outerShdw>
          </a:effec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02402" name="Rectangle 133">
            <a:extLst>
              <a:ext uri="{FF2B5EF4-FFF2-40B4-BE49-F238E27FC236}">
                <a16:creationId xmlns:a16="http://schemas.microsoft.com/office/drawing/2014/main" id="{BFE620FC-054E-33B2-F07F-978DD4DAE66A}"/>
              </a:ext>
            </a:extLst>
          </p:cNvPr>
          <p:cNvSpPr>
            <a:spLocks noChangeArrowheads="1"/>
          </p:cNvSpPr>
          <p:nvPr/>
        </p:nvSpPr>
        <p:spPr bwMode="auto">
          <a:xfrm>
            <a:off x="5583238" y="1168400"/>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02403" name="Title 1">
            <a:extLst>
              <a:ext uri="{FF2B5EF4-FFF2-40B4-BE49-F238E27FC236}">
                <a16:creationId xmlns:a16="http://schemas.microsoft.com/office/drawing/2014/main" id="{8BCE919B-FA8F-3815-B1BF-3E86B65A885A}"/>
              </a:ext>
            </a:extLst>
          </p:cNvPr>
          <p:cNvSpPr txBox="1">
            <a:spLocks noChangeArrowheads="1"/>
          </p:cNvSpPr>
          <p:nvPr/>
        </p:nvSpPr>
        <p:spPr bwMode="auto">
          <a:xfrm>
            <a:off x="533400" y="422275"/>
            <a:ext cx="112014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Sua segunda reunião – concentre-se no quadro associativo!</a:t>
            </a:r>
          </a:p>
        </p:txBody>
      </p:sp>
      <p:grpSp>
        <p:nvGrpSpPr>
          <p:cNvPr id="102404" name="Group 30">
            <a:extLst>
              <a:ext uri="{FF2B5EF4-FFF2-40B4-BE49-F238E27FC236}">
                <a16:creationId xmlns:a16="http://schemas.microsoft.com/office/drawing/2014/main" id="{979C5E52-D7FF-1E2D-E491-27E9C25C9203}"/>
              </a:ext>
            </a:extLst>
          </p:cNvPr>
          <p:cNvGrpSpPr>
            <a:grpSpLocks/>
          </p:cNvGrpSpPr>
          <p:nvPr/>
        </p:nvGrpSpPr>
        <p:grpSpPr bwMode="auto">
          <a:xfrm>
            <a:off x="8439150" y="2386013"/>
            <a:ext cx="1085850" cy="1979612"/>
            <a:chOff x="5734418" y="1527294"/>
            <a:chExt cx="1086478" cy="1980634"/>
          </a:xfrm>
        </p:grpSpPr>
        <p:pic>
          <p:nvPicPr>
            <p:cNvPr id="65541" name="Picture 31">
              <a:extLst>
                <a:ext uri="{FF2B5EF4-FFF2-40B4-BE49-F238E27FC236}">
                  <a16:creationId xmlns:a16="http://schemas.microsoft.com/office/drawing/2014/main" id="{9D92651D-F827-3CA5-3C55-11A0644C6103}"/>
                </a:ext>
              </a:extLst>
            </p:cNvPr>
            <p:cNvPicPr>
              <a:picLocks noChangeAspect="1" noChangeArrowheads="1"/>
            </p:cNvPicPr>
            <p:nvPr/>
          </p:nvPicPr>
          <p:blipFill>
            <a:blip r:embed="rId3"/>
            <a:srcRect/>
            <a:stretch>
              <a:fillRect/>
            </a:stretch>
          </p:blipFill>
          <p:spPr bwMode="auto">
            <a:xfrm>
              <a:off x="5807485" y="1527294"/>
              <a:ext cx="940344" cy="1372308"/>
            </a:xfrm>
            <a:prstGeom prst="rect">
              <a:avLst/>
            </a:prstGeom>
            <a:noFill/>
            <a:ln>
              <a:noFill/>
            </a:ln>
            <a:effectLst>
              <a:outerShdw blurRad="292100" dist="139700" dir="2700000" algn="tl" rotWithShape="0">
                <a:srgbClr val="333333">
                  <a:alpha val="64998"/>
                </a:srgbClr>
              </a:outerShdw>
            </a:effectLst>
          </p:spPr>
        </p:pic>
        <p:sp>
          <p:nvSpPr>
            <p:cNvPr id="102423" name="TextBox 32">
              <a:extLst>
                <a:ext uri="{FF2B5EF4-FFF2-40B4-BE49-F238E27FC236}">
                  <a16:creationId xmlns:a16="http://schemas.microsoft.com/office/drawing/2014/main" id="{0C8B7BE5-DACF-A5EF-7FA8-15BEF72436F9}"/>
                </a:ext>
              </a:extLst>
            </p:cNvPr>
            <p:cNvSpPr>
              <a:spLocks noChangeArrowheads="1"/>
            </p:cNvSpPr>
            <p:nvPr/>
          </p:nvSpPr>
          <p:spPr bwMode="auto">
            <a:xfrm>
              <a:off x="5734418" y="2984708"/>
              <a:ext cx="1086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a:t>
              </a:r>
              <a:r>
                <a:rPr lang="pt-BR" altLang="en-US" sz="1200">
                  <a:solidFill>
                    <a:srgbClr val="FFFFFF"/>
                  </a:solidFill>
                </a:rPr>
                <a:t>	</a:t>
              </a:r>
            </a:p>
          </p:txBody>
        </p:sp>
      </p:grpSp>
      <p:sp>
        <p:nvSpPr>
          <p:cNvPr id="102405" name="TextBox 33">
            <a:extLst>
              <a:ext uri="{FF2B5EF4-FFF2-40B4-BE49-F238E27FC236}">
                <a16:creationId xmlns:a16="http://schemas.microsoft.com/office/drawing/2014/main" id="{C6FFEEB4-B3E0-BC1D-480B-79E2F672B133}"/>
              </a:ext>
            </a:extLst>
          </p:cNvPr>
          <p:cNvSpPr>
            <a:spLocks noChangeArrowheads="1"/>
          </p:cNvSpPr>
          <p:nvPr/>
        </p:nvSpPr>
        <p:spPr bwMode="auto">
          <a:xfrm>
            <a:off x="787400" y="1419225"/>
            <a:ext cx="29892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b="1" i="1">
                <a:solidFill>
                  <a:srgbClr val="FFD000"/>
                </a:solidFill>
                <a:latin typeface="Calibri" panose="020F0502020204030204" pitchFamily="34" charset="0"/>
                <a:cs typeface="Calibri" panose="020F0502020204030204" pitchFamily="34" charset="0"/>
              </a:rPr>
              <a:t>Equipe Global de Ação</a:t>
            </a:r>
          </a:p>
        </p:txBody>
      </p:sp>
      <p:grpSp>
        <p:nvGrpSpPr>
          <p:cNvPr id="102406" name="Group 34">
            <a:extLst>
              <a:ext uri="{FF2B5EF4-FFF2-40B4-BE49-F238E27FC236}">
                <a16:creationId xmlns:a16="http://schemas.microsoft.com/office/drawing/2014/main" id="{71003541-D02E-7B0B-89A4-AB2340BFF8CE}"/>
              </a:ext>
            </a:extLst>
          </p:cNvPr>
          <p:cNvGrpSpPr>
            <a:grpSpLocks/>
          </p:cNvGrpSpPr>
          <p:nvPr/>
        </p:nvGrpSpPr>
        <p:grpSpPr bwMode="auto">
          <a:xfrm>
            <a:off x="9694863" y="4473575"/>
            <a:ext cx="1312862" cy="1819275"/>
            <a:chOff x="7059658" y="3535483"/>
            <a:chExt cx="1312344" cy="1818330"/>
          </a:xfrm>
        </p:grpSpPr>
        <p:pic>
          <p:nvPicPr>
            <p:cNvPr id="65545" name="Picture 35">
              <a:extLst>
                <a:ext uri="{FF2B5EF4-FFF2-40B4-BE49-F238E27FC236}">
                  <a16:creationId xmlns:a16="http://schemas.microsoft.com/office/drawing/2014/main" id="{5B0744C2-B10A-A1ED-3F2E-D57E1D23E481}"/>
                </a:ext>
              </a:extLst>
            </p:cNvPr>
            <p:cNvPicPr>
              <a:picLocks noChangeAspect="1" noChangeArrowheads="1"/>
            </p:cNvPicPr>
            <p:nvPr/>
          </p:nvPicPr>
          <p:blipFill>
            <a:blip r:embed="rId4"/>
            <a:srcRect/>
            <a:stretch>
              <a:fillRect/>
            </a:stretch>
          </p:blipFill>
          <p:spPr bwMode="auto">
            <a:xfrm flipH="1">
              <a:off x="7219932" y="3535483"/>
              <a:ext cx="953712" cy="1370888"/>
            </a:xfrm>
            <a:prstGeom prst="rect">
              <a:avLst/>
            </a:prstGeom>
            <a:noFill/>
            <a:ln>
              <a:noFill/>
            </a:ln>
            <a:effectLst>
              <a:outerShdw blurRad="292100" dist="139700" dir="2700000" algn="tl" rotWithShape="0">
                <a:srgbClr val="333333">
                  <a:alpha val="64998"/>
                </a:srgbClr>
              </a:outerShdw>
            </a:effectLst>
          </p:spPr>
        </p:pic>
        <p:sp>
          <p:nvSpPr>
            <p:cNvPr id="102421" name="TextBox 36">
              <a:extLst>
                <a:ext uri="{FF2B5EF4-FFF2-40B4-BE49-F238E27FC236}">
                  <a16:creationId xmlns:a16="http://schemas.microsoft.com/office/drawing/2014/main" id="{98D6EDD4-A27B-853E-635E-010937FE37A7}"/>
                </a:ext>
              </a:extLst>
            </p:cNvPr>
            <p:cNvSpPr>
              <a:spLocks noChangeArrowheads="1"/>
            </p:cNvSpPr>
            <p:nvPr/>
          </p:nvSpPr>
          <p:spPr bwMode="auto">
            <a:xfrm>
              <a:off x="7059658" y="5015852"/>
              <a:ext cx="1312344" cy="33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a:t>
              </a:r>
              <a:r>
                <a:rPr lang="pt-BR" altLang="en-US" sz="1200">
                  <a:solidFill>
                    <a:srgbClr val="00338D"/>
                  </a:solidFill>
                  <a:latin typeface="Calibri" panose="020F0502020204030204" pitchFamily="34" charset="0"/>
                  <a:cs typeface="Calibri" panose="020F0502020204030204" pitchFamily="34" charset="0"/>
                </a:rPr>
                <a:t>	</a:t>
              </a:r>
            </a:p>
          </p:txBody>
        </p:sp>
      </p:grpSp>
      <p:grpSp>
        <p:nvGrpSpPr>
          <p:cNvPr id="102407" name="Group 37">
            <a:extLst>
              <a:ext uri="{FF2B5EF4-FFF2-40B4-BE49-F238E27FC236}">
                <a16:creationId xmlns:a16="http://schemas.microsoft.com/office/drawing/2014/main" id="{DA2294E0-6FA5-05D9-BC50-D2FCDC9D1CD4}"/>
              </a:ext>
            </a:extLst>
          </p:cNvPr>
          <p:cNvGrpSpPr>
            <a:grpSpLocks/>
          </p:cNvGrpSpPr>
          <p:nvPr/>
        </p:nvGrpSpPr>
        <p:grpSpPr bwMode="auto">
          <a:xfrm>
            <a:off x="9550400" y="2386013"/>
            <a:ext cx="1574800" cy="1995487"/>
            <a:chOff x="6939901" y="1523998"/>
            <a:chExt cx="1574318" cy="1995569"/>
          </a:xfrm>
        </p:grpSpPr>
        <p:pic>
          <p:nvPicPr>
            <p:cNvPr id="65548" name="Picture 38">
              <a:extLst>
                <a:ext uri="{FF2B5EF4-FFF2-40B4-BE49-F238E27FC236}">
                  <a16:creationId xmlns:a16="http://schemas.microsoft.com/office/drawing/2014/main" id="{78625924-FA0C-0C60-826B-46279B131BA4}"/>
                </a:ext>
              </a:extLst>
            </p:cNvPr>
            <p:cNvPicPr>
              <a:picLocks noChangeAspect="1" noChangeArrowheads="1"/>
            </p:cNvPicPr>
            <p:nvPr/>
          </p:nvPicPr>
          <p:blipFill>
            <a:blip r:embed="rId5"/>
            <a:srcRect/>
            <a:stretch>
              <a:fillRect/>
            </a:stretch>
          </p:blipFill>
          <p:spPr bwMode="auto">
            <a:xfrm>
              <a:off x="7233499" y="1523998"/>
              <a:ext cx="914120" cy="1371656"/>
            </a:xfrm>
            <a:prstGeom prst="rect">
              <a:avLst/>
            </a:prstGeom>
            <a:noFill/>
            <a:ln>
              <a:noFill/>
            </a:ln>
            <a:effectLst>
              <a:outerShdw blurRad="292100" dist="139700" dir="2700000" algn="tl" rotWithShape="0">
                <a:srgbClr val="333333">
                  <a:alpha val="64998"/>
                </a:srgbClr>
              </a:outerShdw>
            </a:effectLst>
          </p:spPr>
        </p:pic>
        <p:sp>
          <p:nvSpPr>
            <p:cNvPr id="102419" name="TextBox 39">
              <a:extLst>
                <a:ext uri="{FF2B5EF4-FFF2-40B4-BE49-F238E27FC236}">
                  <a16:creationId xmlns:a16="http://schemas.microsoft.com/office/drawing/2014/main" id="{459E1503-C9F9-CC68-0436-F3FC45D707BF}"/>
                </a:ext>
              </a:extLst>
            </p:cNvPr>
            <p:cNvSpPr>
              <a:spLocks noChangeArrowheads="1"/>
            </p:cNvSpPr>
            <p:nvPr/>
          </p:nvSpPr>
          <p:spPr bwMode="auto">
            <a:xfrm>
              <a:off x="6939901" y="2996347"/>
              <a:ext cx="1574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Vice-Presidente</a:t>
              </a:r>
              <a:r>
                <a:rPr lang="pt-BR" altLang="en-US" sz="1200">
                  <a:solidFill>
                    <a:srgbClr val="33373B"/>
                  </a:solidFill>
                  <a:latin typeface="Calibri" panose="020F0502020204030204" pitchFamily="34" charset="0"/>
                  <a:cs typeface="Calibri" panose="020F0502020204030204" pitchFamily="34" charset="0"/>
                </a:rPr>
                <a:t>	</a:t>
              </a:r>
            </a:p>
          </p:txBody>
        </p:sp>
      </p:grpSp>
      <p:grpSp>
        <p:nvGrpSpPr>
          <p:cNvPr id="102408" name="Group 40">
            <a:extLst>
              <a:ext uri="{FF2B5EF4-FFF2-40B4-BE49-F238E27FC236}">
                <a16:creationId xmlns:a16="http://schemas.microsoft.com/office/drawing/2014/main" id="{0551A4A4-2435-A1B8-6A93-93C791CE9CBD}"/>
              </a:ext>
            </a:extLst>
          </p:cNvPr>
          <p:cNvGrpSpPr>
            <a:grpSpLocks/>
          </p:cNvGrpSpPr>
          <p:nvPr/>
        </p:nvGrpSpPr>
        <p:grpSpPr bwMode="auto">
          <a:xfrm>
            <a:off x="4949825" y="2355850"/>
            <a:ext cx="2497138" cy="2933700"/>
            <a:chOff x="3094090" y="2066731"/>
            <a:chExt cx="2496002" cy="2932685"/>
          </a:xfrm>
        </p:grpSpPr>
        <p:pic>
          <p:nvPicPr>
            <p:cNvPr id="65551" name="Picture 41">
              <a:extLst>
                <a:ext uri="{FF2B5EF4-FFF2-40B4-BE49-F238E27FC236}">
                  <a16:creationId xmlns:a16="http://schemas.microsoft.com/office/drawing/2014/main" id="{FEEDC6EC-1EA7-AF60-402D-F1E5BB6CAFE0}"/>
                </a:ext>
              </a:extLst>
            </p:cNvPr>
            <p:cNvPicPr>
              <a:picLocks noChangeAspect="1" noChangeArrowheads="1"/>
            </p:cNvPicPr>
            <p:nvPr/>
          </p:nvPicPr>
          <p:blipFill>
            <a:blip r:embed="rId6"/>
            <a:srcRect l="7898" r="11600" b="23334"/>
            <a:stretch>
              <a:fillRect/>
            </a:stretch>
          </p:blipFill>
          <p:spPr bwMode="auto">
            <a:xfrm>
              <a:off x="3505066" y="2066731"/>
              <a:ext cx="1601058" cy="2285209"/>
            </a:xfrm>
            <a:prstGeom prst="rect">
              <a:avLst/>
            </a:prstGeom>
            <a:noFill/>
            <a:ln>
              <a:noFill/>
            </a:ln>
            <a:effectLst>
              <a:outerShdw blurRad="292100" dist="139700" dir="2700000" algn="tl" rotWithShape="0">
                <a:srgbClr val="333333">
                  <a:alpha val="64998"/>
                </a:srgbClr>
              </a:outerShdw>
            </a:effectLst>
          </p:spPr>
        </p:pic>
        <p:sp>
          <p:nvSpPr>
            <p:cNvPr id="102417" name="TextBox 42">
              <a:extLst>
                <a:ext uri="{FF2B5EF4-FFF2-40B4-BE49-F238E27FC236}">
                  <a16:creationId xmlns:a16="http://schemas.microsoft.com/office/drawing/2014/main" id="{29AB4F99-11D7-8614-F9B7-7A48E3E693BF}"/>
                </a:ext>
              </a:extLst>
            </p:cNvPr>
            <p:cNvSpPr>
              <a:spLocks noChangeArrowheads="1"/>
            </p:cNvSpPr>
            <p:nvPr/>
          </p:nvSpPr>
          <p:spPr bwMode="auto">
            <a:xfrm>
              <a:off x="3094090" y="4629657"/>
              <a:ext cx="2496002" cy="36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a:solidFill>
                    <a:srgbClr val="FFFFFF"/>
                  </a:solidFill>
                  <a:latin typeface="Calibri" panose="020F0502020204030204" pitchFamily="34" charset="0"/>
                  <a:cs typeface="Calibri" panose="020F0502020204030204" pitchFamily="34" charset="0"/>
                </a:rPr>
                <a:t>Presidente de Divisão</a:t>
              </a:r>
            </a:p>
          </p:txBody>
        </p:sp>
      </p:grpSp>
      <p:sp>
        <p:nvSpPr>
          <p:cNvPr id="102409" name="TextBox 43">
            <a:extLst>
              <a:ext uri="{FF2B5EF4-FFF2-40B4-BE49-F238E27FC236}">
                <a16:creationId xmlns:a16="http://schemas.microsoft.com/office/drawing/2014/main" id="{1342D3D9-E366-CE93-E21A-7A7E54249199}"/>
              </a:ext>
            </a:extLst>
          </p:cNvPr>
          <p:cNvSpPr>
            <a:spLocks noChangeArrowheads="1"/>
          </p:cNvSpPr>
          <p:nvPr/>
        </p:nvSpPr>
        <p:spPr bwMode="auto">
          <a:xfrm>
            <a:off x="8342313" y="1443038"/>
            <a:ext cx="2497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b="1" i="1">
                <a:solidFill>
                  <a:srgbClr val="FFD000"/>
                </a:solidFill>
                <a:latin typeface="HelveticaNeueLT Std Lt" panose="020B0403020202020204" pitchFamily="34" charset="0"/>
              </a:rPr>
              <a:t>Dirigentes de Clube</a:t>
            </a:r>
          </a:p>
        </p:txBody>
      </p:sp>
      <p:grpSp>
        <p:nvGrpSpPr>
          <p:cNvPr id="102410" name="Group 53">
            <a:extLst>
              <a:ext uri="{FF2B5EF4-FFF2-40B4-BE49-F238E27FC236}">
                <a16:creationId xmlns:a16="http://schemas.microsoft.com/office/drawing/2014/main" id="{5D54F405-8185-AA6A-F61A-C3EFC65DAEE9}"/>
              </a:ext>
            </a:extLst>
          </p:cNvPr>
          <p:cNvGrpSpPr>
            <a:grpSpLocks/>
          </p:cNvGrpSpPr>
          <p:nvPr/>
        </p:nvGrpSpPr>
        <p:grpSpPr bwMode="auto">
          <a:xfrm>
            <a:off x="8278813" y="4473575"/>
            <a:ext cx="1539875" cy="2557463"/>
            <a:chOff x="5574084" y="3446373"/>
            <a:chExt cx="1539796" cy="2557371"/>
          </a:xfrm>
        </p:grpSpPr>
        <p:pic>
          <p:nvPicPr>
            <p:cNvPr id="65555" name="Picture 54">
              <a:extLst>
                <a:ext uri="{FF2B5EF4-FFF2-40B4-BE49-F238E27FC236}">
                  <a16:creationId xmlns:a16="http://schemas.microsoft.com/office/drawing/2014/main" id="{B9094659-BE01-562F-ECA4-6142E61202AD}"/>
                </a:ext>
              </a:extLst>
            </p:cNvPr>
            <p:cNvPicPr>
              <a:picLocks noChangeAspect="1" noChangeArrowheads="1"/>
            </p:cNvPicPr>
            <p:nvPr/>
          </p:nvPicPr>
          <p:blipFill>
            <a:blip r:embed="rId7"/>
            <a:srcRect r="10399" b="6499"/>
            <a:stretch>
              <a:fillRect/>
            </a:stretch>
          </p:blipFill>
          <p:spPr bwMode="auto">
            <a:xfrm>
              <a:off x="5866169" y="3446373"/>
              <a:ext cx="955626" cy="1371551"/>
            </a:xfrm>
            <a:prstGeom prst="rect">
              <a:avLst/>
            </a:prstGeom>
            <a:noFill/>
            <a:ln>
              <a:noFill/>
            </a:ln>
            <a:effectLst>
              <a:outerShdw blurRad="292100" dist="139700" dir="2700000" algn="tl" rotWithShape="0">
                <a:srgbClr val="333333">
                  <a:alpha val="64998"/>
                </a:srgbClr>
              </a:outerShdw>
            </a:effectLst>
          </p:spPr>
        </p:pic>
        <p:sp>
          <p:nvSpPr>
            <p:cNvPr id="102415" name="TextBox 55">
              <a:extLst>
                <a:ext uri="{FF2B5EF4-FFF2-40B4-BE49-F238E27FC236}">
                  <a16:creationId xmlns:a16="http://schemas.microsoft.com/office/drawing/2014/main" id="{BE9A309C-EB73-DD55-94FA-A9ABC0EC5C33}"/>
                </a:ext>
              </a:extLst>
            </p:cNvPr>
            <p:cNvSpPr>
              <a:spLocks noChangeArrowheads="1"/>
            </p:cNvSpPr>
            <p:nvPr/>
          </p:nvSpPr>
          <p:spPr bwMode="auto">
            <a:xfrm>
              <a:off x="5574084" y="4988158"/>
              <a:ext cx="1539796" cy="101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Assessor do Quadro Associativo</a:t>
              </a:r>
              <a:r>
                <a:rPr lang="pt-BR" altLang="en-US" sz="1200">
                  <a:solidFill>
                    <a:srgbClr val="FFFFFF"/>
                  </a:solidFill>
                </a:rPr>
                <a:t>	</a:t>
              </a:r>
            </a:p>
          </p:txBody>
        </p:sp>
      </p:grpSp>
      <p:grpSp>
        <p:nvGrpSpPr>
          <p:cNvPr id="102411" name="Group 56">
            <a:extLst>
              <a:ext uri="{FF2B5EF4-FFF2-40B4-BE49-F238E27FC236}">
                <a16:creationId xmlns:a16="http://schemas.microsoft.com/office/drawing/2014/main" id="{BFBB03A1-835A-8712-610E-59C088340357}"/>
              </a:ext>
            </a:extLst>
          </p:cNvPr>
          <p:cNvGrpSpPr>
            <a:grpSpLocks/>
          </p:cNvGrpSpPr>
          <p:nvPr/>
        </p:nvGrpSpPr>
        <p:grpSpPr bwMode="auto">
          <a:xfrm>
            <a:off x="1033463" y="2355850"/>
            <a:ext cx="2497137" cy="3278188"/>
            <a:chOff x="490038" y="2066731"/>
            <a:chExt cx="2496002" cy="3277273"/>
          </a:xfrm>
        </p:grpSpPr>
        <p:pic>
          <p:nvPicPr>
            <p:cNvPr id="65558" name="Picture 57">
              <a:extLst>
                <a:ext uri="{FF2B5EF4-FFF2-40B4-BE49-F238E27FC236}">
                  <a16:creationId xmlns:a16="http://schemas.microsoft.com/office/drawing/2014/main" id="{2BD185EB-51B0-7D38-4893-01AF0407E06D}"/>
                </a:ext>
              </a:extLst>
            </p:cNvPr>
            <p:cNvPicPr>
              <a:picLocks noChangeAspect="1" noChangeArrowheads="1"/>
            </p:cNvPicPr>
            <p:nvPr/>
          </p:nvPicPr>
          <p:blipFill>
            <a:blip r:embed="rId8"/>
            <a:srcRect/>
            <a:stretch>
              <a:fillRect/>
            </a:stretch>
          </p:blipFill>
          <p:spPr bwMode="auto">
            <a:xfrm>
              <a:off x="942269" y="2066731"/>
              <a:ext cx="1591539" cy="2285362"/>
            </a:xfrm>
            <a:prstGeom prst="rect">
              <a:avLst/>
            </a:prstGeom>
            <a:noFill/>
            <a:ln>
              <a:noFill/>
            </a:ln>
            <a:effectLst>
              <a:outerShdw blurRad="292100" dist="139700" dir="2700000" algn="tl" rotWithShape="0">
                <a:srgbClr val="333333">
                  <a:alpha val="64998"/>
                </a:srgbClr>
              </a:outerShdw>
            </a:effectLst>
          </p:spPr>
        </p:pic>
        <p:sp>
          <p:nvSpPr>
            <p:cNvPr id="102413" name="TextBox 58">
              <a:extLst>
                <a:ext uri="{FF2B5EF4-FFF2-40B4-BE49-F238E27FC236}">
                  <a16:creationId xmlns:a16="http://schemas.microsoft.com/office/drawing/2014/main" id="{18A14A13-AEC3-E9F8-C6E7-7124EFECBA87}"/>
                </a:ext>
              </a:extLst>
            </p:cNvPr>
            <p:cNvSpPr>
              <a:spLocks noChangeArrowheads="1"/>
            </p:cNvSpPr>
            <p:nvPr/>
          </p:nvSpPr>
          <p:spPr bwMode="auto">
            <a:xfrm>
              <a:off x="490038" y="4759229"/>
              <a:ext cx="2496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Coordenador do Quadro Associativo de Distrito</a:t>
              </a:r>
            </a:p>
          </p:txBody>
        </p:sp>
      </p:gr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1" hidden="1">
            <a:extLst>
              <a:ext uri="{FF2B5EF4-FFF2-40B4-BE49-F238E27FC236}">
                <a16:creationId xmlns:a16="http://schemas.microsoft.com/office/drawing/2014/main" id="{5F909DFA-B5CA-9A23-8BC9-76CBC18AC634}"/>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04451" name="Rectangle 9">
            <a:extLst>
              <a:ext uri="{FF2B5EF4-FFF2-40B4-BE49-F238E27FC236}">
                <a16:creationId xmlns:a16="http://schemas.microsoft.com/office/drawing/2014/main" id="{0B3A037E-D83A-61C2-24B6-9CB08EFDE27F}"/>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02404" name="Rectangle 11">
            <a:extLst>
              <a:ext uri="{FF2B5EF4-FFF2-40B4-BE49-F238E27FC236}">
                <a16:creationId xmlns:a16="http://schemas.microsoft.com/office/drawing/2014/main" id="{C12B5147-1065-BD31-51CE-8A219A901503}"/>
              </a:ext>
            </a:extLst>
          </p:cNvPr>
          <p:cNvSpPr/>
          <p:nvPr/>
        </p:nvSpPr>
        <p:spPr>
          <a:xfrm>
            <a:off x="4572000" y="132873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02405" name="Title 1">
            <a:extLst>
              <a:ext uri="{FF2B5EF4-FFF2-40B4-BE49-F238E27FC236}">
                <a16:creationId xmlns:a16="http://schemas.microsoft.com/office/drawing/2014/main" id="{3204A290-D51A-73B2-D5AF-21C791260AD4}"/>
              </a:ext>
            </a:extLst>
          </p:cNvPr>
          <p:cNvSpPr txBox="1"/>
          <p:nvPr/>
        </p:nvSpPr>
        <p:spPr>
          <a:xfrm>
            <a:off x="4343400" y="263525"/>
            <a:ext cx="6837363" cy="1139825"/>
          </a:xfrm>
          <a:prstGeom prst="rect">
            <a:avLst/>
          </a:prstGeom>
          <a:noFill/>
          <a:ln w="9525" cap="flat" cmpd="sng" algn="ctr">
            <a:noFill/>
            <a:prstDash val="solid"/>
            <a:round/>
            <a:headEnd type="none" w="med" len="med"/>
            <a:tailEnd type="none" w="med" len="med"/>
          </a:ln>
        </p:spPr>
        <p:txBody>
          <a:bodyPr>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r>
              <a:rPr lang="pt-BR" sz="3200" b="1">
                <a:solidFill>
                  <a:srgbClr val="082E87"/>
                </a:solidFill>
                <a:latin typeface="Calibri" pitchFamily="34" charset="0"/>
                <a:cs typeface="Calibri" panose="020F0502020204030204" pitchFamily="34" charset="0"/>
              </a:rPr>
              <a:t>Envolva o Coordenador da Equipe Global do Quadro Associativo de Distrito para:</a:t>
            </a:r>
          </a:p>
        </p:txBody>
      </p:sp>
      <p:grpSp>
        <p:nvGrpSpPr>
          <p:cNvPr id="104454" name="Group 14">
            <a:extLst>
              <a:ext uri="{FF2B5EF4-FFF2-40B4-BE49-F238E27FC236}">
                <a16:creationId xmlns:a16="http://schemas.microsoft.com/office/drawing/2014/main" id="{830ABD59-E20A-090B-379D-C617E940108C}"/>
              </a:ext>
            </a:extLst>
          </p:cNvPr>
          <p:cNvGrpSpPr>
            <a:grpSpLocks/>
          </p:cNvGrpSpPr>
          <p:nvPr/>
        </p:nvGrpSpPr>
        <p:grpSpPr bwMode="auto">
          <a:xfrm>
            <a:off x="838200" y="2030413"/>
            <a:ext cx="2495550" cy="3278187"/>
            <a:chOff x="490038" y="2066731"/>
            <a:chExt cx="2496002" cy="3277273"/>
          </a:xfrm>
        </p:grpSpPr>
        <p:pic>
          <p:nvPicPr>
            <p:cNvPr id="66567" name="Picture 15">
              <a:extLst>
                <a:ext uri="{FF2B5EF4-FFF2-40B4-BE49-F238E27FC236}">
                  <a16:creationId xmlns:a16="http://schemas.microsoft.com/office/drawing/2014/main" id="{A0D01948-43E1-3BE7-9F2A-DCF55F420277}"/>
                </a:ext>
              </a:extLst>
            </p:cNvPr>
            <p:cNvPicPr>
              <a:picLocks noChangeAspect="1" noChangeArrowheads="1"/>
            </p:cNvPicPr>
            <p:nvPr/>
          </p:nvPicPr>
          <p:blipFill>
            <a:blip r:embed="rId3"/>
            <a:srcRect/>
            <a:stretch>
              <a:fillRect/>
            </a:stretch>
          </p:blipFill>
          <p:spPr bwMode="auto">
            <a:xfrm>
              <a:off x="942558" y="2066731"/>
              <a:ext cx="1590963" cy="2285363"/>
            </a:xfrm>
            <a:prstGeom prst="rect">
              <a:avLst/>
            </a:prstGeom>
            <a:noFill/>
            <a:ln>
              <a:noFill/>
            </a:ln>
            <a:effectLst>
              <a:outerShdw blurRad="292100" dist="139700" dir="2700000" algn="tl" rotWithShape="0">
                <a:srgbClr val="333333">
                  <a:alpha val="64998"/>
                </a:srgbClr>
              </a:outerShdw>
            </a:effectLst>
          </p:spPr>
        </p:pic>
        <p:sp>
          <p:nvSpPr>
            <p:cNvPr id="104457" name="TextBox 16">
              <a:extLst>
                <a:ext uri="{FF2B5EF4-FFF2-40B4-BE49-F238E27FC236}">
                  <a16:creationId xmlns:a16="http://schemas.microsoft.com/office/drawing/2014/main" id="{654D21B5-45C7-6AA1-91AF-FF5D6D564016}"/>
                </a:ext>
              </a:extLst>
            </p:cNvPr>
            <p:cNvSpPr>
              <a:spLocks noChangeArrowheads="1"/>
            </p:cNvSpPr>
            <p:nvPr/>
          </p:nvSpPr>
          <p:spPr bwMode="auto">
            <a:xfrm>
              <a:off x="490038" y="4759229"/>
              <a:ext cx="24960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Coordenador do Quadro Associativo de Distrito</a:t>
              </a:r>
            </a:p>
          </p:txBody>
        </p:sp>
      </p:grpSp>
      <p:sp>
        <p:nvSpPr>
          <p:cNvPr id="102407" name="TextBox 17">
            <a:extLst>
              <a:ext uri="{FF2B5EF4-FFF2-40B4-BE49-F238E27FC236}">
                <a16:creationId xmlns:a16="http://schemas.microsoft.com/office/drawing/2014/main" id="{0D7E54DD-4033-E544-DBCD-DA2D58DBEE24}"/>
              </a:ext>
            </a:extLst>
          </p:cNvPr>
          <p:cNvSpPr txBox="1"/>
          <p:nvPr/>
        </p:nvSpPr>
        <p:spPr>
          <a:xfrm>
            <a:off x="4800600" y="2030413"/>
            <a:ext cx="5715000" cy="3416300"/>
          </a:xfrm>
          <a:prstGeom prst="rect">
            <a:avLst/>
          </a:prstGeom>
          <a:noFill/>
          <a:ln w="9525" cap="flat" cmpd="sng" algn="ctr">
            <a:noFill/>
            <a:prstDash val="solid"/>
            <a:round/>
            <a:headEnd type="none" w="med" len="med"/>
            <a:tailEnd type="none" w="med" len="med"/>
          </a:ln>
        </p:spPr>
        <p:txBody>
          <a:bodyPr>
            <a:spAutoFit/>
          </a:bodyPr>
          <a:lstStyle/>
          <a:p>
            <a:pPr eaLnBrk="1" hangingPunct="1">
              <a:buSzPct val="125000"/>
              <a:defRPr/>
            </a:pPr>
            <a:r>
              <a:rPr lang="pt-BR" sz="2200">
                <a:solidFill>
                  <a:schemeClr val="accent6">
                    <a:lumMod val="75000"/>
                    <a:lumOff val="25000"/>
                  </a:schemeClr>
                </a:solidFill>
                <a:latin typeface="Calibri" pitchFamily="34" charset="0"/>
                <a:ea typeface="ヒラギノ角ゴ Pro W3" pitchFamily="125" charset="-128"/>
                <a:cs typeface="Calibri" panose="020F0502020204030204" pitchFamily="34" charset="0"/>
              </a:rPr>
              <a:t>Promover os recursos do quadro associativo para os clubes.</a:t>
            </a:r>
          </a:p>
          <a:p>
            <a:pPr eaLnBrk="1" hangingPunct="1">
              <a:buSzPct val="125000"/>
              <a:defRPr/>
            </a:pPr>
            <a:endParaRPr lang="en-US" sz="22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200">
                <a:solidFill>
                  <a:schemeClr val="accent6">
                    <a:lumMod val="75000"/>
                    <a:lumOff val="25000"/>
                  </a:schemeClr>
                </a:solidFill>
                <a:latin typeface="Calibri" pitchFamily="34" charset="0"/>
                <a:ea typeface="ヒラギノ角ゴ Pro W3" pitchFamily="125" charset="-128"/>
                <a:cs typeface="Calibri" panose="020F0502020204030204" pitchFamily="34" charset="0"/>
              </a:rPr>
              <a:t>Apoiar e orientar os assessores do quadro associativo de clube.</a:t>
            </a:r>
          </a:p>
          <a:p>
            <a:pPr eaLnBrk="1" hangingPunct="1">
              <a:buSzPct val="125000"/>
              <a:defRPr/>
            </a:pPr>
            <a:endParaRPr lang="en-US" sz="22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200">
                <a:solidFill>
                  <a:schemeClr val="accent6">
                    <a:lumMod val="75000"/>
                    <a:lumOff val="25000"/>
                  </a:schemeClr>
                </a:solidFill>
                <a:latin typeface="Calibri" pitchFamily="34" charset="0"/>
                <a:ea typeface="ヒラギノ角ゴ Pro W3" pitchFamily="125" charset="-128"/>
                <a:cs typeface="Calibri" panose="020F0502020204030204" pitchFamily="34" charset="0"/>
              </a:rPr>
              <a:t>Encontrar comunidades para novos clubes em potencial.</a:t>
            </a:r>
          </a:p>
          <a:p>
            <a:pPr eaLnBrk="1" hangingPunct="1">
              <a:buSzPct val="125000"/>
              <a:defRPr/>
            </a:pPr>
            <a:endParaRPr lang="en-US" sz="22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200">
                <a:solidFill>
                  <a:schemeClr val="accent6">
                    <a:lumMod val="75000"/>
                    <a:lumOff val="25000"/>
                  </a:schemeClr>
                </a:solidFill>
                <a:latin typeface="Calibri" pitchFamily="34" charset="0"/>
                <a:ea typeface="ヒラギノ角ゴ Pro W3" pitchFamily="125" charset="-128"/>
                <a:cs typeface="Calibri" panose="020F0502020204030204" pitchFamily="34" charset="0"/>
              </a:rPr>
              <a:t>Auxiliar os clubes a implementar um plano de aumento do quadro associativo.</a:t>
            </a:r>
          </a:p>
          <a:p>
            <a:pPr eaLnBrk="1" hangingPunct="1">
              <a:defRPr/>
            </a:pPr>
            <a:endParaRPr lang="en-US">
              <a:solidFill>
                <a:srgbClr val="56565A"/>
              </a:solidFill>
              <a:ea typeface="ヒラギノ角ゴ Pro W3" pitchFamily="125" charset="-128"/>
              <a:cs typeface="+mn-c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06498" name="Rectangle 133">
            <a:extLst>
              <a:ext uri="{FF2B5EF4-FFF2-40B4-BE49-F238E27FC236}">
                <a16:creationId xmlns:a16="http://schemas.microsoft.com/office/drawing/2014/main" id="{CB5C205F-B647-129B-5BD8-D7F7A2D8BC55}"/>
              </a:ext>
            </a:extLst>
          </p:cNvPr>
          <p:cNvSpPr>
            <a:spLocks noChangeArrowheads="1"/>
          </p:cNvSpPr>
          <p:nvPr/>
        </p:nvSpPr>
        <p:spPr bwMode="auto">
          <a:xfrm>
            <a:off x="5562600" y="1219200"/>
            <a:ext cx="1087438"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06499" name="Title 1">
            <a:extLst>
              <a:ext uri="{FF2B5EF4-FFF2-40B4-BE49-F238E27FC236}">
                <a16:creationId xmlns:a16="http://schemas.microsoft.com/office/drawing/2014/main" id="{9432DB82-B769-DE8D-7C97-33C03EB5FB8C}"/>
              </a:ext>
            </a:extLst>
          </p:cNvPr>
          <p:cNvSpPr txBox="1">
            <a:spLocks noChangeArrowheads="1"/>
          </p:cNvSpPr>
          <p:nvPr/>
        </p:nvSpPr>
        <p:spPr bwMode="auto">
          <a:xfrm>
            <a:off x="762000" y="422275"/>
            <a:ext cx="10820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600">
                <a:solidFill>
                  <a:schemeClr val="bg1"/>
                </a:solidFill>
                <a:latin typeface="Calibri" panose="020F0502020204030204" pitchFamily="34" charset="0"/>
                <a:ea typeface="ヒラギノ角ゴ Pro W3" charset="0"/>
                <a:cs typeface="Calibri" panose="020F0502020204030204" pitchFamily="34" charset="0"/>
              </a:rPr>
              <a:t>Recursos para o assessor do quadro associativo de clube</a:t>
            </a:r>
          </a:p>
        </p:txBody>
      </p:sp>
      <p:pic>
        <p:nvPicPr>
          <p:cNvPr id="3" name="Picture 2">
            <a:extLst>
              <a:ext uri="{FF2B5EF4-FFF2-40B4-BE49-F238E27FC236}">
                <a16:creationId xmlns:a16="http://schemas.microsoft.com/office/drawing/2014/main" id="{A34AC1BD-2752-FE4D-7F1C-265286E6AF7D}"/>
              </a:ext>
            </a:extLst>
          </p:cNvPr>
          <p:cNvPicPr>
            <a:picLocks noChangeAspect="1"/>
          </p:cNvPicPr>
          <p:nvPr/>
        </p:nvPicPr>
        <p:blipFill>
          <a:blip r:embed="rId3"/>
          <a:stretch>
            <a:fillRect/>
          </a:stretch>
        </p:blipFill>
        <p:spPr>
          <a:xfrm>
            <a:off x="4079776" y="1781489"/>
            <a:ext cx="3268703" cy="4233072"/>
          </a:xfrm>
          <a:prstGeom prst="rect">
            <a:avLst/>
          </a:prstGeom>
        </p:spPr>
      </p:pic>
      <p:pic>
        <p:nvPicPr>
          <p:cNvPr id="5" name="Picture 4">
            <a:extLst>
              <a:ext uri="{FF2B5EF4-FFF2-40B4-BE49-F238E27FC236}">
                <a16:creationId xmlns:a16="http://schemas.microsoft.com/office/drawing/2014/main" id="{6D4CA13A-0167-D3E1-5BCB-C8305AC2528E}"/>
              </a:ext>
            </a:extLst>
          </p:cNvPr>
          <p:cNvPicPr>
            <a:picLocks noChangeAspect="1"/>
          </p:cNvPicPr>
          <p:nvPr/>
        </p:nvPicPr>
        <p:blipFill>
          <a:blip r:embed="rId4"/>
          <a:stretch>
            <a:fillRect/>
          </a:stretch>
        </p:blipFill>
        <p:spPr>
          <a:xfrm>
            <a:off x="335360" y="1781489"/>
            <a:ext cx="3268703" cy="4248298"/>
          </a:xfrm>
          <a:prstGeom prst="rect">
            <a:avLst/>
          </a:prstGeom>
        </p:spPr>
      </p:pic>
      <p:pic>
        <p:nvPicPr>
          <p:cNvPr id="7" name="Picture 6">
            <a:extLst>
              <a:ext uri="{FF2B5EF4-FFF2-40B4-BE49-F238E27FC236}">
                <a16:creationId xmlns:a16="http://schemas.microsoft.com/office/drawing/2014/main" id="{968C6621-C1A6-9E0F-1A4E-D2F897F9ED4F}"/>
              </a:ext>
            </a:extLst>
          </p:cNvPr>
          <p:cNvPicPr>
            <a:picLocks noChangeAspect="1"/>
          </p:cNvPicPr>
          <p:nvPr/>
        </p:nvPicPr>
        <p:blipFill>
          <a:blip r:embed="rId5"/>
          <a:stretch>
            <a:fillRect/>
          </a:stretch>
        </p:blipFill>
        <p:spPr>
          <a:xfrm>
            <a:off x="8112224" y="1781489"/>
            <a:ext cx="3289948" cy="4248298"/>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08546" name="Rectangle 133">
            <a:extLst>
              <a:ext uri="{FF2B5EF4-FFF2-40B4-BE49-F238E27FC236}">
                <a16:creationId xmlns:a16="http://schemas.microsoft.com/office/drawing/2014/main" id="{4E2E705C-AF98-0234-6676-8BA4BB3877DA}"/>
              </a:ext>
            </a:extLst>
          </p:cNvPr>
          <p:cNvSpPr>
            <a:spLocks noChangeArrowheads="1"/>
          </p:cNvSpPr>
          <p:nvPr/>
        </p:nvSpPr>
        <p:spPr bwMode="auto">
          <a:xfrm>
            <a:off x="5573713" y="1166813"/>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grpSp>
        <p:nvGrpSpPr>
          <p:cNvPr id="108547" name="Group 25">
            <a:extLst>
              <a:ext uri="{FF2B5EF4-FFF2-40B4-BE49-F238E27FC236}">
                <a16:creationId xmlns:a16="http://schemas.microsoft.com/office/drawing/2014/main" id="{B01D2D04-0200-90A6-38C5-073A9A447B92}"/>
              </a:ext>
            </a:extLst>
          </p:cNvPr>
          <p:cNvGrpSpPr>
            <a:grpSpLocks/>
          </p:cNvGrpSpPr>
          <p:nvPr/>
        </p:nvGrpSpPr>
        <p:grpSpPr bwMode="auto">
          <a:xfrm>
            <a:off x="8275638" y="3994150"/>
            <a:ext cx="1087437" cy="1981200"/>
            <a:chOff x="5734418" y="1527294"/>
            <a:chExt cx="1086478" cy="1980634"/>
          </a:xfrm>
        </p:grpSpPr>
        <p:pic>
          <p:nvPicPr>
            <p:cNvPr id="68612" name="Picture 26">
              <a:extLst>
                <a:ext uri="{FF2B5EF4-FFF2-40B4-BE49-F238E27FC236}">
                  <a16:creationId xmlns:a16="http://schemas.microsoft.com/office/drawing/2014/main" id="{8BC0BDD5-A729-E098-F0F9-B6DA8B3B8CF3}"/>
                </a:ext>
              </a:extLst>
            </p:cNvPr>
            <p:cNvPicPr>
              <a:picLocks noChangeAspect="1" noChangeArrowheads="1"/>
            </p:cNvPicPr>
            <p:nvPr/>
          </p:nvPicPr>
          <p:blipFill>
            <a:blip r:embed="rId3"/>
            <a:srcRect/>
            <a:stretch>
              <a:fillRect/>
            </a:stretch>
          </p:blipFill>
          <p:spPr bwMode="auto">
            <a:xfrm>
              <a:off x="5807379" y="1527294"/>
              <a:ext cx="940557" cy="1371208"/>
            </a:xfrm>
            <a:prstGeom prst="rect">
              <a:avLst/>
            </a:prstGeom>
            <a:noFill/>
            <a:ln>
              <a:noFill/>
            </a:ln>
            <a:effectLst>
              <a:outerShdw blurRad="292100" dist="139700" dir="2700000" algn="tl" rotWithShape="0">
                <a:srgbClr val="333333">
                  <a:alpha val="64998"/>
                </a:srgbClr>
              </a:outerShdw>
            </a:effectLst>
          </p:spPr>
        </p:pic>
        <p:sp>
          <p:nvSpPr>
            <p:cNvPr id="108564" name="TextBox 27">
              <a:extLst>
                <a:ext uri="{FF2B5EF4-FFF2-40B4-BE49-F238E27FC236}">
                  <a16:creationId xmlns:a16="http://schemas.microsoft.com/office/drawing/2014/main" id="{B77632E0-BF91-9DD4-D236-972D553C309D}"/>
                </a:ext>
              </a:extLst>
            </p:cNvPr>
            <p:cNvSpPr>
              <a:spLocks noChangeArrowheads="1"/>
            </p:cNvSpPr>
            <p:nvPr/>
          </p:nvSpPr>
          <p:spPr bwMode="auto">
            <a:xfrm>
              <a:off x="5734418" y="2984708"/>
              <a:ext cx="1086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a:t>
              </a:r>
              <a:r>
                <a:rPr lang="pt-BR" altLang="en-US" sz="1200">
                  <a:solidFill>
                    <a:srgbClr val="33373B"/>
                  </a:solidFill>
                  <a:latin typeface="Calibri" panose="020F0502020204030204" pitchFamily="34" charset="0"/>
                  <a:cs typeface="Calibri" panose="020F0502020204030204" pitchFamily="34" charset="0"/>
                </a:rPr>
                <a:t>	</a:t>
              </a:r>
            </a:p>
          </p:txBody>
        </p:sp>
      </p:grpSp>
      <p:sp>
        <p:nvSpPr>
          <p:cNvPr id="108548" name="TextBox 28">
            <a:extLst>
              <a:ext uri="{FF2B5EF4-FFF2-40B4-BE49-F238E27FC236}">
                <a16:creationId xmlns:a16="http://schemas.microsoft.com/office/drawing/2014/main" id="{E46B1794-35F9-ADA4-9CEC-A1F57D3D2FBF}"/>
              </a:ext>
            </a:extLst>
          </p:cNvPr>
          <p:cNvSpPr>
            <a:spLocks noChangeArrowheads="1"/>
          </p:cNvSpPr>
          <p:nvPr/>
        </p:nvSpPr>
        <p:spPr bwMode="auto">
          <a:xfrm>
            <a:off x="461963" y="1866900"/>
            <a:ext cx="392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i="1">
                <a:solidFill>
                  <a:srgbClr val="FFD000"/>
                </a:solidFill>
                <a:latin typeface="Calibri" panose="020F0502020204030204" pitchFamily="34" charset="0"/>
                <a:cs typeface="Calibri" panose="020F0502020204030204" pitchFamily="34" charset="0"/>
              </a:rPr>
              <a:t>Equipe Global de Ação</a:t>
            </a:r>
          </a:p>
        </p:txBody>
      </p:sp>
      <p:grpSp>
        <p:nvGrpSpPr>
          <p:cNvPr id="108549" name="Group 29">
            <a:extLst>
              <a:ext uri="{FF2B5EF4-FFF2-40B4-BE49-F238E27FC236}">
                <a16:creationId xmlns:a16="http://schemas.microsoft.com/office/drawing/2014/main" id="{9718199D-EEA4-1282-D48F-195DDA39F046}"/>
              </a:ext>
            </a:extLst>
          </p:cNvPr>
          <p:cNvGrpSpPr>
            <a:grpSpLocks/>
          </p:cNvGrpSpPr>
          <p:nvPr/>
        </p:nvGrpSpPr>
        <p:grpSpPr bwMode="auto">
          <a:xfrm>
            <a:off x="10091738" y="3994150"/>
            <a:ext cx="1131887" cy="1784350"/>
            <a:chOff x="7206457" y="3535483"/>
            <a:chExt cx="1132743" cy="1783789"/>
          </a:xfrm>
        </p:grpSpPr>
        <p:pic>
          <p:nvPicPr>
            <p:cNvPr id="68616" name="Picture 44">
              <a:extLst>
                <a:ext uri="{FF2B5EF4-FFF2-40B4-BE49-F238E27FC236}">
                  <a16:creationId xmlns:a16="http://schemas.microsoft.com/office/drawing/2014/main" id="{8C7DE36C-9560-ABC2-DC20-5F1D95BD8241}"/>
                </a:ext>
              </a:extLst>
            </p:cNvPr>
            <p:cNvPicPr>
              <a:picLocks noChangeAspect="1" noChangeArrowheads="1"/>
            </p:cNvPicPr>
            <p:nvPr/>
          </p:nvPicPr>
          <p:blipFill>
            <a:blip r:embed="rId4"/>
            <a:srcRect/>
            <a:stretch>
              <a:fillRect/>
            </a:stretch>
          </p:blipFill>
          <p:spPr bwMode="auto">
            <a:xfrm flipH="1">
              <a:off x="7219167" y="3535483"/>
              <a:ext cx="954809" cy="1371169"/>
            </a:xfrm>
            <a:prstGeom prst="rect">
              <a:avLst/>
            </a:prstGeom>
            <a:noFill/>
            <a:ln>
              <a:noFill/>
            </a:ln>
            <a:effectLst>
              <a:outerShdw blurRad="292100" dist="139700" dir="2700000" algn="tl" rotWithShape="0">
                <a:srgbClr val="333333">
                  <a:alpha val="64998"/>
                </a:srgbClr>
              </a:outerShdw>
            </a:effectLst>
          </p:spPr>
        </p:pic>
        <p:sp>
          <p:nvSpPr>
            <p:cNvPr id="108562" name="TextBox 45">
              <a:extLst>
                <a:ext uri="{FF2B5EF4-FFF2-40B4-BE49-F238E27FC236}">
                  <a16:creationId xmlns:a16="http://schemas.microsoft.com/office/drawing/2014/main" id="{9AE8137A-34E6-008A-9B2E-D222074FC0F9}"/>
                </a:ext>
              </a:extLst>
            </p:cNvPr>
            <p:cNvSpPr>
              <a:spLocks noChangeArrowheads="1"/>
            </p:cNvSpPr>
            <p:nvPr/>
          </p:nvSpPr>
          <p:spPr bwMode="auto">
            <a:xfrm>
              <a:off x="7206457" y="4981241"/>
              <a:ext cx="1132743" cy="33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	</a:t>
              </a:r>
            </a:p>
          </p:txBody>
        </p:sp>
      </p:grpSp>
      <p:grpSp>
        <p:nvGrpSpPr>
          <p:cNvPr id="108550" name="Group 46">
            <a:extLst>
              <a:ext uri="{FF2B5EF4-FFF2-40B4-BE49-F238E27FC236}">
                <a16:creationId xmlns:a16="http://schemas.microsoft.com/office/drawing/2014/main" id="{23B6EF15-8A1E-7A04-9E43-118D46F0983F}"/>
              </a:ext>
            </a:extLst>
          </p:cNvPr>
          <p:cNvGrpSpPr>
            <a:grpSpLocks/>
          </p:cNvGrpSpPr>
          <p:nvPr/>
        </p:nvGrpSpPr>
        <p:grpSpPr bwMode="auto">
          <a:xfrm>
            <a:off x="9067800" y="2187575"/>
            <a:ext cx="1433513" cy="1906588"/>
            <a:chOff x="6962131" y="1523998"/>
            <a:chExt cx="1433840" cy="1907274"/>
          </a:xfrm>
        </p:grpSpPr>
        <p:pic>
          <p:nvPicPr>
            <p:cNvPr id="68619" name="Picture 47">
              <a:extLst>
                <a:ext uri="{FF2B5EF4-FFF2-40B4-BE49-F238E27FC236}">
                  <a16:creationId xmlns:a16="http://schemas.microsoft.com/office/drawing/2014/main" id="{CDA63AFA-8518-388D-E0CE-8F6B49211CE6}"/>
                </a:ext>
              </a:extLst>
            </p:cNvPr>
            <p:cNvPicPr>
              <a:picLocks noChangeAspect="1" noChangeArrowheads="1"/>
            </p:cNvPicPr>
            <p:nvPr/>
          </p:nvPicPr>
          <p:blipFill>
            <a:blip r:embed="rId5"/>
            <a:srcRect/>
            <a:stretch>
              <a:fillRect/>
            </a:stretch>
          </p:blipFill>
          <p:spPr bwMode="auto">
            <a:xfrm>
              <a:off x="7233656" y="1523998"/>
              <a:ext cx="914609" cy="1372094"/>
            </a:xfrm>
            <a:prstGeom prst="rect">
              <a:avLst/>
            </a:prstGeom>
            <a:noFill/>
            <a:ln>
              <a:noFill/>
            </a:ln>
            <a:effectLst>
              <a:outerShdw blurRad="292100" dist="139700" dir="2700000" algn="tl" rotWithShape="0">
                <a:srgbClr val="333333">
                  <a:alpha val="64998"/>
                </a:srgbClr>
              </a:outerShdw>
            </a:effectLst>
          </p:spPr>
        </p:pic>
        <p:sp>
          <p:nvSpPr>
            <p:cNvPr id="108560" name="TextBox 48">
              <a:extLst>
                <a:ext uri="{FF2B5EF4-FFF2-40B4-BE49-F238E27FC236}">
                  <a16:creationId xmlns:a16="http://schemas.microsoft.com/office/drawing/2014/main" id="{36C4A76D-99D3-7F14-8647-6AFEBE9FC121}"/>
                </a:ext>
              </a:extLst>
            </p:cNvPr>
            <p:cNvSpPr>
              <a:spLocks noChangeArrowheads="1"/>
            </p:cNvSpPr>
            <p:nvPr/>
          </p:nvSpPr>
          <p:spPr bwMode="auto">
            <a:xfrm>
              <a:off x="6962131" y="2876985"/>
              <a:ext cx="1433840" cy="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400">
                  <a:solidFill>
                    <a:srgbClr val="FFFFFF"/>
                  </a:solidFill>
                  <a:latin typeface="Calibri" panose="020F0502020204030204" pitchFamily="34" charset="0"/>
                  <a:cs typeface="Calibri" panose="020F0502020204030204" pitchFamily="34" charset="0"/>
                </a:rPr>
                <a:t>Vice-presidente</a:t>
              </a:r>
              <a:r>
                <a:rPr lang="pt-BR" altLang="en-US" sz="1600">
                  <a:solidFill>
                    <a:srgbClr val="33373B"/>
                  </a:solidFill>
                </a:rPr>
                <a:t>	</a:t>
              </a:r>
            </a:p>
          </p:txBody>
        </p:sp>
      </p:grpSp>
      <p:grpSp>
        <p:nvGrpSpPr>
          <p:cNvPr id="108551" name="Group 49">
            <a:extLst>
              <a:ext uri="{FF2B5EF4-FFF2-40B4-BE49-F238E27FC236}">
                <a16:creationId xmlns:a16="http://schemas.microsoft.com/office/drawing/2014/main" id="{0163F4C2-6D75-711F-EA3A-7DDA92EB6D85}"/>
              </a:ext>
            </a:extLst>
          </p:cNvPr>
          <p:cNvGrpSpPr>
            <a:grpSpLocks/>
          </p:cNvGrpSpPr>
          <p:nvPr/>
        </p:nvGrpSpPr>
        <p:grpSpPr bwMode="auto">
          <a:xfrm>
            <a:off x="4741863" y="2605088"/>
            <a:ext cx="2497137" cy="3052762"/>
            <a:chOff x="3063519" y="2066731"/>
            <a:chExt cx="2496002" cy="3052933"/>
          </a:xfrm>
        </p:grpSpPr>
        <p:pic>
          <p:nvPicPr>
            <p:cNvPr id="68622" name="Picture 50">
              <a:extLst>
                <a:ext uri="{FF2B5EF4-FFF2-40B4-BE49-F238E27FC236}">
                  <a16:creationId xmlns:a16="http://schemas.microsoft.com/office/drawing/2014/main" id="{E4A9959C-83B2-2388-E8F5-12DCDABF0826}"/>
                </a:ext>
              </a:extLst>
            </p:cNvPr>
            <p:cNvPicPr>
              <a:picLocks noChangeAspect="1" noChangeArrowheads="1"/>
            </p:cNvPicPr>
            <p:nvPr/>
          </p:nvPicPr>
          <p:blipFill>
            <a:blip r:embed="rId6"/>
            <a:srcRect l="5881" r="9785" b="23334"/>
            <a:stretch>
              <a:fillRect/>
            </a:stretch>
          </p:blipFill>
          <p:spPr bwMode="auto">
            <a:xfrm>
              <a:off x="3464973" y="2066731"/>
              <a:ext cx="1677225" cy="2286128"/>
            </a:xfrm>
            <a:prstGeom prst="rect">
              <a:avLst/>
            </a:prstGeom>
            <a:noFill/>
            <a:ln>
              <a:noFill/>
            </a:ln>
            <a:effectLst>
              <a:outerShdw blurRad="292100" dist="139700" dir="2700000" algn="tl" rotWithShape="0">
                <a:srgbClr val="333333">
                  <a:alpha val="64998"/>
                </a:srgbClr>
              </a:outerShdw>
            </a:effectLst>
          </p:spPr>
        </p:pic>
        <p:sp>
          <p:nvSpPr>
            <p:cNvPr id="108558" name="TextBox 51">
              <a:extLst>
                <a:ext uri="{FF2B5EF4-FFF2-40B4-BE49-F238E27FC236}">
                  <a16:creationId xmlns:a16="http://schemas.microsoft.com/office/drawing/2014/main" id="{8F93D1E1-7EDC-B843-2C0C-9EB26BA6434F}"/>
                </a:ext>
              </a:extLst>
            </p:cNvPr>
            <p:cNvSpPr>
              <a:spLocks noChangeArrowheads="1"/>
            </p:cNvSpPr>
            <p:nvPr/>
          </p:nvSpPr>
          <p:spPr bwMode="auto">
            <a:xfrm>
              <a:off x="3063519" y="4781508"/>
              <a:ext cx="2496002" cy="33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grpSp>
      <p:sp>
        <p:nvSpPr>
          <p:cNvPr id="108552" name="TextBox 52">
            <a:extLst>
              <a:ext uri="{FF2B5EF4-FFF2-40B4-BE49-F238E27FC236}">
                <a16:creationId xmlns:a16="http://schemas.microsoft.com/office/drawing/2014/main" id="{A0693513-FCC5-60C5-E300-9F39A905C2C6}"/>
              </a:ext>
            </a:extLst>
          </p:cNvPr>
          <p:cNvSpPr>
            <a:spLocks noChangeArrowheads="1"/>
          </p:cNvSpPr>
          <p:nvPr/>
        </p:nvSpPr>
        <p:spPr bwMode="auto">
          <a:xfrm>
            <a:off x="8562975" y="1454150"/>
            <a:ext cx="249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2000" i="1">
                <a:solidFill>
                  <a:srgbClr val="FFD000"/>
                </a:solidFill>
                <a:latin typeface="Calibri" panose="020F0502020204030204" pitchFamily="34" charset="0"/>
                <a:cs typeface="Calibri" panose="020F0502020204030204" pitchFamily="34" charset="0"/>
              </a:rPr>
              <a:t>Dirigentes de Clube</a:t>
            </a:r>
          </a:p>
        </p:txBody>
      </p:sp>
      <p:grpSp>
        <p:nvGrpSpPr>
          <p:cNvPr id="108553" name="Group 1">
            <a:extLst>
              <a:ext uri="{FF2B5EF4-FFF2-40B4-BE49-F238E27FC236}">
                <a16:creationId xmlns:a16="http://schemas.microsoft.com/office/drawing/2014/main" id="{6C0DE129-A245-225F-7DB2-8CEB26B46063}"/>
              </a:ext>
            </a:extLst>
          </p:cNvPr>
          <p:cNvGrpSpPr>
            <a:grpSpLocks/>
          </p:cNvGrpSpPr>
          <p:nvPr/>
        </p:nvGrpSpPr>
        <p:grpSpPr bwMode="auto">
          <a:xfrm>
            <a:off x="922338" y="2587625"/>
            <a:ext cx="2495550" cy="3190875"/>
            <a:chOff x="921973" y="2588058"/>
            <a:chExt cx="2496002" cy="3190017"/>
          </a:xfrm>
        </p:grpSpPr>
        <p:pic>
          <p:nvPicPr>
            <p:cNvPr id="68626" name="Picture 60">
              <a:extLst>
                <a:ext uri="{FF2B5EF4-FFF2-40B4-BE49-F238E27FC236}">
                  <a16:creationId xmlns:a16="http://schemas.microsoft.com/office/drawing/2014/main" id="{F1C085E4-3134-9042-4607-8D4FE8A564D0}"/>
                </a:ext>
              </a:extLst>
            </p:cNvPr>
            <p:cNvPicPr>
              <a:picLocks noChangeAspect="1" noChangeArrowheads="1"/>
            </p:cNvPicPr>
            <p:nvPr/>
          </p:nvPicPr>
          <p:blipFill>
            <a:blip r:embed="rId7"/>
            <a:srcRect/>
            <a:stretch>
              <a:fillRect/>
            </a:stretch>
          </p:blipFill>
          <p:spPr bwMode="auto">
            <a:xfrm>
              <a:off x="1541210" y="2588058"/>
              <a:ext cx="1524276" cy="2285385"/>
            </a:xfrm>
            <a:prstGeom prst="rect">
              <a:avLst/>
            </a:prstGeom>
            <a:noFill/>
            <a:ln>
              <a:noFill/>
            </a:ln>
            <a:effectLst>
              <a:outerShdw blurRad="292100" dist="139700" dir="2700000" algn="tl" rotWithShape="0">
                <a:srgbClr val="333333">
                  <a:alpha val="64998"/>
                </a:srgbClr>
              </a:outerShdw>
            </a:effectLst>
          </p:spPr>
        </p:pic>
        <p:sp>
          <p:nvSpPr>
            <p:cNvPr id="108556" name="TextBox 61">
              <a:extLst>
                <a:ext uri="{FF2B5EF4-FFF2-40B4-BE49-F238E27FC236}">
                  <a16:creationId xmlns:a16="http://schemas.microsoft.com/office/drawing/2014/main" id="{63B66A3E-5EAA-4B57-9243-2B444D8BF157}"/>
                </a:ext>
              </a:extLst>
            </p:cNvPr>
            <p:cNvSpPr>
              <a:spLocks noChangeArrowheads="1"/>
            </p:cNvSpPr>
            <p:nvPr/>
          </p:nvSpPr>
          <p:spPr bwMode="auto">
            <a:xfrm>
              <a:off x="921973" y="5194032"/>
              <a:ext cx="2496002" cy="5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Liderança de Distrito</a:t>
              </a:r>
            </a:p>
          </p:txBody>
        </p:sp>
      </p:grpSp>
      <p:sp>
        <p:nvSpPr>
          <p:cNvPr id="108554" name="Title 5">
            <a:extLst>
              <a:ext uri="{FF2B5EF4-FFF2-40B4-BE49-F238E27FC236}">
                <a16:creationId xmlns:a16="http://schemas.microsoft.com/office/drawing/2014/main" id="{75AB7787-1484-D92C-B17B-B86098969AB1}"/>
              </a:ext>
            </a:extLst>
          </p:cNvPr>
          <p:cNvSpPr>
            <a:spLocks noGrp="1" noChangeArrowheads="1"/>
          </p:cNvSpPr>
          <p:nvPr>
            <p:ph type="title" idx="4294967295"/>
          </p:nvPr>
        </p:nvSpPr>
        <p:spPr bwMode="auto">
          <a:xfrm>
            <a:off x="604838" y="493713"/>
            <a:ext cx="11026775" cy="809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sz="3600">
                <a:solidFill>
                  <a:srgbClr val="FFFFFF"/>
                </a:solidFill>
                <a:latin typeface="Calibri" panose="020F0502020204030204" pitchFamily="34" charset="0"/>
                <a:cs typeface="Calibri" panose="020F0502020204030204" pitchFamily="34" charset="0"/>
              </a:rPr>
              <a:t>Sua terceira reunião – foco na liderança!</a:t>
            </a:r>
            <a:br>
              <a:rPr lang="pt-BR" altLang="en-US" sz="3600">
                <a:latin typeface="Calibri" panose="020F0502020204030204" pitchFamily="34" charset="0"/>
                <a:cs typeface="Calibri" panose="020F0502020204030204" pitchFamily="34" charset="0"/>
              </a:rPr>
            </a:br>
            <a:endParaRPr lang="pt-BR" altLang="en-US" sz="3600">
              <a:latin typeface="Calibri" panose="020F0502020204030204" pitchFamily="34" charset="0"/>
              <a:cs typeface="Calibri" panose="020F050202020403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1" hidden="1">
            <a:extLst>
              <a:ext uri="{FF2B5EF4-FFF2-40B4-BE49-F238E27FC236}">
                <a16:creationId xmlns:a16="http://schemas.microsoft.com/office/drawing/2014/main" id="{944731F5-20BE-9282-3807-F4EB27ED403D}"/>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10595" name="Rectangle 9">
            <a:extLst>
              <a:ext uri="{FF2B5EF4-FFF2-40B4-BE49-F238E27FC236}">
                <a16:creationId xmlns:a16="http://schemas.microsoft.com/office/drawing/2014/main" id="{4C1EB14C-951A-6B41-59E3-086AF08CAE5B}"/>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08548" name="Rectangle 11">
            <a:extLst>
              <a:ext uri="{FF2B5EF4-FFF2-40B4-BE49-F238E27FC236}">
                <a16:creationId xmlns:a16="http://schemas.microsoft.com/office/drawing/2014/main" id="{4EF7422C-70FB-60E9-9541-CB2EF159D74A}"/>
              </a:ext>
            </a:extLst>
          </p:cNvPr>
          <p:cNvSpPr/>
          <p:nvPr/>
        </p:nvSpPr>
        <p:spPr>
          <a:xfrm>
            <a:off x="4419600" y="1331913"/>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10597" name="Title 1">
            <a:extLst>
              <a:ext uri="{FF2B5EF4-FFF2-40B4-BE49-F238E27FC236}">
                <a16:creationId xmlns:a16="http://schemas.microsoft.com/office/drawing/2014/main" id="{06832EAC-6450-7361-57D6-FB2E67785D3A}"/>
              </a:ext>
            </a:extLst>
          </p:cNvPr>
          <p:cNvSpPr txBox="1">
            <a:spLocks noChangeArrowheads="1"/>
          </p:cNvSpPr>
          <p:nvPr/>
        </p:nvSpPr>
        <p:spPr bwMode="auto">
          <a:xfrm>
            <a:off x="4267200" y="257175"/>
            <a:ext cx="68373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pPr>
            <a:r>
              <a:rPr lang="pt-BR" altLang="en-US" sz="3200" b="1">
                <a:solidFill>
                  <a:srgbClr val="082E87"/>
                </a:solidFill>
                <a:latin typeface="Calibri" panose="020F0502020204030204" pitchFamily="34" charset="0"/>
                <a:ea typeface="ヒラギノ角ゴ Pro W3" charset="0"/>
                <a:cs typeface="Calibri" panose="020F0502020204030204" pitchFamily="34" charset="0"/>
              </a:rPr>
              <a:t>Envolva o Coordenador da Equipe Global de Liderança do Distrito para:</a:t>
            </a:r>
          </a:p>
        </p:txBody>
      </p:sp>
      <p:sp>
        <p:nvSpPr>
          <p:cNvPr id="108550" name="TextBox 17">
            <a:extLst>
              <a:ext uri="{FF2B5EF4-FFF2-40B4-BE49-F238E27FC236}">
                <a16:creationId xmlns:a16="http://schemas.microsoft.com/office/drawing/2014/main" id="{1A45F069-FDF4-D419-3629-B4D057A2C1FD}"/>
              </a:ext>
            </a:extLst>
          </p:cNvPr>
          <p:cNvSpPr txBox="1"/>
          <p:nvPr/>
        </p:nvSpPr>
        <p:spPr>
          <a:xfrm>
            <a:off x="4724400" y="2057400"/>
            <a:ext cx="6315075" cy="4032250"/>
          </a:xfrm>
          <a:prstGeom prst="rect">
            <a:avLst/>
          </a:prstGeom>
          <a:noFill/>
          <a:ln w="9525" cap="flat" cmpd="sng" algn="ctr">
            <a:noFill/>
            <a:prstDash val="solid"/>
            <a:round/>
            <a:headEnd type="none" w="med" len="med"/>
            <a:tailEnd type="none" w="med" len="med"/>
          </a:ln>
        </p:spPr>
        <p:txBody>
          <a:bodyPr>
            <a:spAutoFit/>
          </a:bodyPr>
          <a:lstStyle/>
          <a:p>
            <a:pPr eaLnBrk="1" hangingPunct="1">
              <a:buSzPct val="125000"/>
              <a:defRPr/>
            </a:pPr>
            <a:r>
              <a:rPr lang="pt-BR" sz="2400">
                <a:solidFill>
                  <a:schemeClr val="accent6">
                    <a:lumMod val="75000"/>
                    <a:lumOff val="25000"/>
                  </a:schemeClr>
                </a:solidFill>
                <a:latin typeface="Calibri" pitchFamily="34" charset="0"/>
                <a:ea typeface="ヒラギノ角ゴ Pro W3" pitchFamily="125" charset="-128"/>
                <a:cs typeface="Calibri" panose="020F0502020204030204" pitchFamily="34" charset="0"/>
              </a:rPr>
              <a:t>Cultivar os futuros líderes do clube.</a:t>
            </a:r>
          </a:p>
          <a:p>
            <a:pPr eaLnBrk="1" hangingPunct="1">
              <a:buSzPct val="125000"/>
              <a:defRPr/>
            </a:pPr>
            <a:endParaRPr lang="en-US" sz="24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400">
                <a:solidFill>
                  <a:schemeClr val="accent6">
                    <a:lumMod val="75000"/>
                    <a:lumOff val="25000"/>
                  </a:schemeClr>
                </a:solidFill>
                <a:latin typeface="Calibri" pitchFamily="34" charset="0"/>
                <a:ea typeface="ヒラギノ角ゴ Pro W3" pitchFamily="125" charset="-128"/>
                <a:cs typeface="Calibri" panose="020F0502020204030204" pitchFamily="34" charset="0"/>
              </a:rPr>
              <a:t>Promover o desenvolvimento e outras oportunidades de liderança.</a:t>
            </a:r>
          </a:p>
          <a:p>
            <a:pPr eaLnBrk="1" hangingPunct="1">
              <a:buSzPct val="125000"/>
              <a:defRPr/>
            </a:pPr>
            <a:endParaRPr lang="en-US" sz="24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400">
                <a:solidFill>
                  <a:schemeClr val="accent6">
                    <a:lumMod val="75000"/>
                    <a:lumOff val="25000"/>
                  </a:schemeClr>
                </a:solidFill>
                <a:latin typeface="Calibri" pitchFamily="34" charset="0"/>
                <a:ea typeface="ヒラギノ角ゴ Pro W3" pitchFamily="125" charset="-128"/>
                <a:cs typeface="Calibri" panose="020F0502020204030204" pitchFamily="34" charset="0"/>
              </a:rPr>
              <a:t>Incentivar os novos líderes de clube a se envolverem plenamente nas responsabilidades.</a:t>
            </a:r>
          </a:p>
          <a:p>
            <a:pPr eaLnBrk="1" hangingPunct="1">
              <a:buSzPct val="125000"/>
              <a:defRPr/>
            </a:pPr>
            <a:endParaRPr lang="en-US" sz="2400">
              <a:solidFill>
                <a:schemeClr val="accent6">
                  <a:lumMod val="75000"/>
                  <a:lumOff val="25000"/>
                </a:schemeClr>
              </a:solidFill>
              <a:latin typeface="Calibri" pitchFamily="34" charset="0"/>
              <a:ea typeface="ヒラギノ角ゴ Pro W3" pitchFamily="125" charset="-128"/>
              <a:cs typeface="Calibri" panose="020F0502020204030204" pitchFamily="34" charset="0"/>
            </a:endParaRPr>
          </a:p>
          <a:p>
            <a:pPr eaLnBrk="1" hangingPunct="1">
              <a:buSzPct val="125000"/>
              <a:defRPr/>
            </a:pPr>
            <a:r>
              <a:rPr lang="pt-BR" sz="2400">
                <a:solidFill>
                  <a:schemeClr val="accent6">
                    <a:lumMod val="75000"/>
                    <a:lumOff val="25000"/>
                  </a:schemeClr>
                </a:solidFill>
                <a:latin typeface="Calibri" pitchFamily="34" charset="0"/>
                <a:ea typeface="ヒラギノ角ゴ Pro W3" pitchFamily="125" charset="-128"/>
                <a:cs typeface="Calibri" panose="020F0502020204030204" pitchFamily="34" charset="0"/>
              </a:rPr>
              <a:t>Participar de eventos de treinamento de dirigentes de clube.</a:t>
            </a:r>
          </a:p>
          <a:p>
            <a:pPr marL="285750" indent="-285750" eaLnBrk="1" hangingPunct="1">
              <a:buSzPct val="125000"/>
              <a:buFont typeface="Arial" panose="020B0604020202020204" pitchFamily="34" charset="0"/>
              <a:buChar char="•"/>
              <a:defRPr/>
            </a:pPr>
            <a:endParaRPr lang="en-US" sz="2200">
              <a:solidFill>
                <a:srgbClr val="56565A"/>
              </a:solidFill>
              <a:latin typeface="HelveticaNeueLT Std Lt" panose="020B0403020202020204" pitchFamily="34" charset="0"/>
              <a:ea typeface="ヒラギノ角ゴ Pro W3" pitchFamily="125" charset="-128"/>
              <a:cs typeface="+mn-cs"/>
            </a:endParaRPr>
          </a:p>
          <a:p>
            <a:pPr eaLnBrk="1" hangingPunct="1">
              <a:defRPr/>
            </a:pPr>
            <a:endParaRPr lang="en-US">
              <a:solidFill>
                <a:srgbClr val="56565A"/>
              </a:solidFill>
              <a:ea typeface="ヒラギノ角ゴ Pro W3" pitchFamily="125" charset="-128"/>
              <a:cs typeface="+mn-cs"/>
            </a:endParaRPr>
          </a:p>
        </p:txBody>
      </p:sp>
      <p:grpSp>
        <p:nvGrpSpPr>
          <p:cNvPr id="110599" name="Group 10">
            <a:extLst>
              <a:ext uri="{FF2B5EF4-FFF2-40B4-BE49-F238E27FC236}">
                <a16:creationId xmlns:a16="http://schemas.microsoft.com/office/drawing/2014/main" id="{235C7D6E-046B-C3BC-106E-A0C2B225DA5D}"/>
              </a:ext>
            </a:extLst>
          </p:cNvPr>
          <p:cNvGrpSpPr>
            <a:grpSpLocks/>
          </p:cNvGrpSpPr>
          <p:nvPr/>
        </p:nvGrpSpPr>
        <p:grpSpPr bwMode="auto">
          <a:xfrm>
            <a:off x="695325" y="1851025"/>
            <a:ext cx="2495550" cy="3189288"/>
            <a:chOff x="921973" y="2588058"/>
            <a:chExt cx="2496002" cy="3190017"/>
          </a:xfrm>
        </p:grpSpPr>
        <p:pic>
          <p:nvPicPr>
            <p:cNvPr id="69640" name="Picture 12">
              <a:extLst>
                <a:ext uri="{FF2B5EF4-FFF2-40B4-BE49-F238E27FC236}">
                  <a16:creationId xmlns:a16="http://schemas.microsoft.com/office/drawing/2014/main" id="{B9B03C18-A063-CC6D-3A15-BC0AA6E1BDB3}"/>
                </a:ext>
              </a:extLst>
            </p:cNvPr>
            <p:cNvPicPr>
              <a:picLocks noChangeAspect="1" noChangeArrowheads="1"/>
            </p:cNvPicPr>
            <p:nvPr/>
          </p:nvPicPr>
          <p:blipFill>
            <a:blip r:embed="rId3"/>
            <a:srcRect/>
            <a:stretch>
              <a:fillRect/>
            </a:stretch>
          </p:blipFill>
          <p:spPr bwMode="auto">
            <a:xfrm>
              <a:off x="1541210" y="2588058"/>
              <a:ext cx="1524276" cy="2286523"/>
            </a:xfrm>
            <a:prstGeom prst="rect">
              <a:avLst/>
            </a:prstGeom>
            <a:noFill/>
            <a:ln>
              <a:noFill/>
            </a:ln>
            <a:effectLst>
              <a:outerShdw blurRad="292100" dist="139700" dir="2700000" algn="tl" rotWithShape="0">
                <a:srgbClr val="333333">
                  <a:alpha val="64998"/>
                </a:srgbClr>
              </a:outerShdw>
            </a:effectLst>
          </p:spPr>
        </p:pic>
        <p:sp>
          <p:nvSpPr>
            <p:cNvPr id="110601" name="TextBox 13">
              <a:extLst>
                <a:ext uri="{FF2B5EF4-FFF2-40B4-BE49-F238E27FC236}">
                  <a16:creationId xmlns:a16="http://schemas.microsoft.com/office/drawing/2014/main" id="{64DB4D0A-31C9-0E43-1781-81A02DA2EA13}"/>
                </a:ext>
              </a:extLst>
            </p:cNvPr>
            <p:cNvSpPr>
              <a:spLocks noChangeArrowheads="1"/>
            </p:cNvSpPr>
            <p:nvPr/>
          </p:nvSpPr>
          <p:spPr bwMode="auto">
            <a:xfrm>
              <a:off x="921973" y="5193741"/>
              <a:ext cx="2496002" cy="5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Liderança de Distrito</a:t>
              </a:r>
            </a:p>
          </p:txBody>
        </p:sp>
      </p:gr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Content Placeholder 1" hidden="1">
            <a:extLst>
              <a:ext uri="{FF2B5EF4-FFF2-40B4-BE49-F238E27FC236}">
                <a16:creationId xmlns:a16="http://schemas.microsoft.com/office/drawing/2014/main" id="{8C77E22E-9C70-A130-BB1C-588ACD82F4CB}"/>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12643" name="Rectangle 9">
            <a:extLst>
              <a:ext uri="{FF2B5EF4-FFF2-40B4-BE49-F238E27FC236}">
                <a16:creationId xmlns:a16="http://schemas.microsoft.com/office/drawing/2014/main" id="{DE67E56F-662A-31DD-F991-0E1AE3A0EF12}"/>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12644" name="Title 1">
            <a:extLst>
              <a:ext uri="{FF2B5EF4-FFF2-40B4-BE49-F238E27FC236}">
                <a16:creationId xmlns:a16="http://schemas.microsoft.com/office/drawing/2014/main" id="{A07E427B-582A-4A90-73FA-C0ECAB607370}"/>
              </a:ext>
            </a:extLst>
          </p:cNvPr>
          <p:cNvSpPr txBox="1">
            <a:spLocks noChangeArrowheads="1"/>
          </p:cNvSpPr>
          <p:nvPr/>
        </p:nvSpPr>
        <p:spPr bwMode="auto">
          <a:xfrm>
            <a:off x="5334000" y="363538"/>
            <a:ext cx="65166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pPr>
            <a:r>
              <a:rPr lang="pt-BR" altLang="en-US" sz="3200">
                <a:solidFill>
                  <a:srgbClr val="082E87"/>
                </a:solidFill>
                <a:latin typeface="Calibri" panose="020F0502020204030204" pitchFamily="34" charset="0"/>
                <a:ea typeface="ヒラギノ角ゴ Pro W3" charset="0"/>
                <a:cs typeface="Calibri" panose="020F0502020204030204" pitchFamily="34" charset="0"/>
              </a:rPr>
              <a:t>E-books para dirigentes de clube </a:t>
            </a:r>
          </a:p>
        </p:txBody>
      </p:sp>
      <p:sp>
        <p:nvSpPr>
          <p:cNvPr id="110597" name="Rectangle 11">
            <a:extLst>
              <a:ext uri="{FF2B5EF4-FFF2-40B4-BE49-F238E27FC236}">
                <a16:creationId xmlns:a16="http://schemas.microsoft.com/office/drawing/2014/main" id="{ACD4AF0F-3F22-EF7E-0627-B0CBFA6FD29B}"/>
              </a:ext>
            </a:extLst>
          </p:cNvPr>
          <p:cNvSpPr/>
          <p:nvPr/>
        </p:nvSpPr>
        <p:spPr>
          <a:xfrm>
            <a:off x="5505450" y="96678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grpSp>
        <p:nvGrpSpPr>
          <p:cNvPr id="112646" name="Group 1">
            <a:extLst>
              <a:ext uri="{FF2B5EF4-FFF2-40B4-BE49-F238E27FC236}">
                <a16:creationId xmlns:a16="http://schemas.microsoft.com/office/drawing/2014/main" id="{7FA73EB6-1B2C-BF3D-0621-7C1994CF86D3}"/>
              </a:ext>
            </a:extLst>
          </p:cNvPr>
          <p:cNvGrpSpPr>
            <a:grpSpLocks/>
          </p:cNvGrpSpPr>
          <p:nvPr/>
        </p:nvGrpSpPr>
        <p:grpSpPr bwMode="auto">
          <a:xfrm>
            <a:off x="6327775" y="1779588"/>
            <a:ext cx="3956050" cy="4462462"/>
            <a:chOff x="6393420" y="2209800"/>
            <a:chExt cx="3957476" cy="4461591"/>
          </a:xfrm>
        </p:grpSpPr>
        <p:grpSp>
          <p:nvGrpSpPr>
            <p:cNvPr id="112648" name="Group 12">
              <a:extLst>
                <a:ext uri="{FF2B5EF4-FFF2-40B4-BE49-F238E27FC236}">
                  <a16:creationId xmlns:a16="http://schemas.microsoft.com/office/drawing/2014/main" id="{0A1745C0-8EE8-E612-98B3-2C758C745FE2}"/>
                </a:ext>
              </a:extLst>
            </p:cNvPr>
            <p:cNvGrpSpPr>
              <a:grpSpLocks/>
            </p:cNvGrpSpPr>
            <p:nvPr/>
          </p:nvGrpSpPr>
          <p:grpSpPr bwMode="auto">
            <a:xfrm>
              <a:off x="6393420" y="2209800"/>
              <a:ext cx="1086478" cy="2029160"/>
              <a:chOff x="5690583" y="1527294"/>
              <a:chExt cx="1086478" cy="2029160"/>
            </a:xfrm>
          </p:grpSpPr>
          <p:pic>
            <p:nvPicPr>
              <p:cNvPr id="70664" name="Picture 13">
                <a:extLst>
                  <a:ext uri="{FF2B5EF4-FFF2-40B4-BE49-F238E27FC236}">
                    <a16:creationId xmlns:a16="http://schemas.microsoft.com/office/drawing/2014/main" id="{5F7051C0-B2D4-6E1E-7C30-52AADAA77CBF}"/>
                  </a:ext>
                </a:extLst>
              </p:cNvPr>
              <p:cNvPicPr>
                <a:picLocks noChangeAspect="1" noChangeArrowheads="1"/>
              </p:cNvPicPr>
              <p:nvPr/>
            </p:nvPicPr>
            <p:blipFill>
              <a:blip r:embed="rId3"/>
              <a:srcRect/>
              <a:stretch>
                <a:fillRect/>
              </a:stretch>
            </p:blipFill>
            <p:spPr bwMode="auto">
              <a:xfrm>
                <a:off x="5793808" y="1527294"/>
                <a:ext cx="917905" cy="1336414"/>
              </a:xfrm>
              <a:prstGeom prst="rect">
                <a:avLst/>
              </a:prstGeom>
              <a:noFill/>
              <a:ln>
                <a:noFill/>
              </a:ln>
              <a:effectLst>
                <a:outerShdw blurRad="292100" dist="139700" dir="2700000" algn="tl" rotWithShape="0">
                  <a:srgbClr val="333333">
                    <a:alpha val="64998"/>
                  </a:srgbClr>
                </a:outerShdw>
              </a:effectLst>
            </p:spPr>
          </p:pic>
          <p:sp>
            <p:nvSpPr>
              <p:cNvPr id="112665" name="TextBox 14">
                <a:extLst>
                  <a:ext uri="{FF2B5EF4-FFF2-40B4-BE49-F238E27FC236}">
                    <a16:creationId xmlns:a16="http://schemas.microsoft.com/office/drawing/2014/main" id="{52BE204D-0ED3-26C1-EA88-DF75AF79EE26}"/>
                  </a:ext>
                </a:extLst>
              </p:cNvPr>
              <p:cNvSpPr>
                <a:spLocks noChangeArrowheads="1"/>
              </p:cNvSpPr>
              <p:nvPr/>
            </p:nvSpPr>
            <p:spPr bwMode="auto">
              <a:xfrm>
                <a:off x="5690583" y="3033234"/>
                <a:ext cx="1086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00338D"/>
                    </a:solidFill>
                    <a:latin typeface="Calibri" panose="020F0502020204030204" pitchFamily="34" charset="0"/>
                    <a:cs typeface="Calibri" panose="020F0502020204030204" pitchFamily="34" charset="0"/>
                  </a:rPr>
                  <a:t>Presidente</a:t>
                </a:r>
                <a:r>
                  <a:rPr lang="pt-BR" altLang="en-US" sz="1200">
                    <a:solidFill>
                      <a:srgbClr val="33373B"/>
                    </a:solidFill>
                  </a:rPr>
                  <a:t>	</a:t>
                </a:r>
              </a:p>
            </p:txBody>
          </p:sp>
        </p:grpSp>
        <p:grpSp>
          <p:nvGrpSpPr>
            <p:cNvPr id="112649" name="Group 15">
              <a:extLst>
                <a:ext uri="{FF2B5EF4-FFF2-40B4-BE49-F238E27FC236}">
                  <a16:creationId xmlns:a16="http://schemas.microsoft.com/office/drawing/2014/main" id="{F1D288CF-671E-B95E-7003-A2750B6D3F6E}"/>
                </a:ext>
              </a:extLst>
            </p:cNvPr>
            <p:cNvGrpSpPr>
              <a:grpSpLocks/>
            </p:cNvGrpSpPr>
            <p:nvPr/>
          </p:nvGrpSpPr>
          <p:grpSpPr bwMode="auto">
            <a:xfrm>
              <a:off x="7665535" y="2209801"/>
              <a:ext cx="1284241" cy="2059937"/>
              <a:chOff x="7048567" y="1523998"/>
              <a:chExt cx="1284241" cy="2059937"/>
            </a:xfrm>
          </p:grpSpPr>
          <p:pic>
            <p:nvPicPr>
              <p:cNvPr id="70667" name="Picture 16">
                <a:extLst>
                  <a:ext uri="{FF2B5EF4-FFF2-40B4-BE49-F238E27FC236}">
                    <a16:creationId xmlns:a16="http://schemas.microsoft.com/office/drawing/2014/main" id="{D4CAEE31-9C43-B9D9-31D1-FEFBF331003C}"/>
                  </a:ext>
                </a:extLst>
              </p:cNvPr>
              <p:cNvPicPr>
                <a:picLocks noChangeAspect="1" noChangeArrowheads="1"/>
              </p:cNvPicPr>
              <p:nvPr/>
            </p:nvPicPr>
            <p:blipFill>
              <a:blip r:embed="rId4"/>
              <a:srcRect/>
              <a:stretch>
                <a:fillRect/>
              </a:stretch>
            </p:blipFill>
            <p:spPr bwMode="auto">
              <a:xfrm>
                <a:off x="7196188" y="1523997"/>
                <a:ext cx="914730" cy="1371332"/>
              </a:xfrm>
              <a:prstGeom prst="rect">
                <a:avLst/>
              </a:prstGeom>
              <a:noFill/>
              <a:ln>
                <a:noFill/>
              </a:ln>
              <a:effectLst>
                <a:outerShdw blurRad="292100" dist="139700" dir="2700000" algn="tl" rotWithShape="0">
                  <a:srgbClr val="333333">
                    <a:alpha val="64998"/>
                  </a:srgbClr>
                </a:outerShdw>
              </a:effectLst>
            </p:spPr>
          </p:pic>
          <p:sp>
            <p:nvSpPr>
              <p:cNvPr id="112663" name="TextBox 17">
                <a:extLst>
                  <a:ext uri="{FF2B5EF4-FFF2-40B4-BE49-F238E27FC236}">
                    <a16:creationId xmlns:a16="http://schemas.microsoft.com/office/drawing/2014/main" id="{994FA34E-F6F9-3E0D-8D78-EBBB6B5946D5}"/>
                  </a:ext>
                </a:extLst>
              </p:cNvPr>
              <p:cNvSpPr>
                <a:spLocks noChangeArrowheads="1"/>
              </p:cNvSpPr>
              <p:nvPr/>
            </p:nvSpPr>
            <p:spPr bwMode="auto">
              <a:xfrm>
                <a:off x="7048567" y="2999160"/>
                <a:ext cx="12842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00338D"/>
                    </a:solidFill>
                    <a:latin typeface="Calibri" panose="020F0502020204030204" pitchFamily="34" charset="0"/>
                    <a:cs typeface="Calibri" panose="020F0502020204030204" pitchFamily="34" charset="0"/>
                  </a:rPr>
                  <a:t>Vice-presidente</a:t>
                </a:r>
                <a:r>
                  <a:rPr lang="pt-BR" altLang="en-US" sz="1200">
                    <a:solidFill>
                      <a:srgbClr val="33373B"/>
                    </a:solidFill>
                  </a:rPr>
                  <a:t>	</a:t>
                </a:r>
              </a:p>
            </p:txBody>
          </p:sp>
        </p:grpSp>
        <p:grpSp>
          <p:nvGrpSpPr>
            <p:cNvPr id="112650" name="Group 18">
              <a:extLst>
                <a:ext uri="{FF2B5EF4-FFF2-40B4-BE49-F238E27FC236}">
                  <a16:creationId xmlns:a16="http://schemas.microsoft.com/office/drawing/2014/main" id="{88DD9069-F8F2-0FE5-7744-511428D308EF}"/>
                </a:ext>
              </a:extLst>
            </p:cNvPr>
            <p:cNvGrpSpPr>
              <a:grpSpLocks/>
            </p:cNvGrpSpPr>
            <p:nvPr/>
          </p:nvGrpSpPr>
          <p:grpSpPr bwMode="auto">
            <a:xfrm>
              <a:off x="9119319" y="2215602"/>
              <a:ext cx="1111272" cy="1903918"/>
              <a:chOff x="7145784" y="3556147"/>
              <a:chExt cx="1111272" cy="1903918"/>
            </a:xfrm>
          </p:grpSpPr>
          <p:pic>
            <p:nvPicPr>
              <p:cNvPr id="70670" name="Picture 19">
                <a:extLst>
                  <a:ext uri="{FF2B5EF4-FFF2-40B4-BE49-F238E27FC236}">
                    <a16:creationId xmlns:a16="http://schemas.microsoft.com/office/drawing/2014/main" id="{09B5899D-E432-6FDE-D2C8-7E96012A7AA9}"/>
                  </a:ext>
                </a:extLst>
              </p:cNvPr>
              <p:cNvPicPr>
                <a:picLocks noChangeAspect="1" noChangeArrowheads="1"/>
              </p:cNvPicPr>
              <p:nvPr/>
            </p:nvPicPr>
            <p:blipFill>
              <a:blip r:embed="rId5"/>
              <a:srcRect/>
              <a:stretch>
                <a:fillRect/>
              </a:stretch>
            </p:blipFill>
            <p:spPr bwMode="auto">
              <a:xfrm flipH="1">
                <a:off x="7160897" y="3556694"/>
                <a:ext cx="1013190" cy="1453866"/>
              </a:xfrm>
              <a:prstGeom prst="rect">
                <a:avLst/>
              </a:prstGeom>
              <a:noFill/>
              <a:ln>
                <a:noFill/>
              </a:ln>
              <a:effectLst>
                <a:outerShdw blurRad="292100" dist="139700" dir="2700000" algn="tl" rotWithShape="0">
                  <a:srgbClr val="333333">
                    <a:alpha val="64998"/>
                  </a:srgbClr>
                </a:outerShdw>
              </a:effectLst>
            </p:spPr>
          </p:pic>
          <p:sp>
            <p:nvSpPr>
              <p:cNvPr id="112661" name="TextBox 20">
                <a:extLst>
                  <a:ext uri="{FF2B5EF4-FFF2-40B4-BE49-F238E27FC236}">
                    <a16:creationId xmlns:a16="http://schemas.microsoft.com/office/drawing/2014/main" id="{60709892-B38C-1CDF-A986-0F7639C05D4B}"/>
                  </a:ext>
                </a:extLst>
              </p:cNvPr>
              <p:cNvSpPr>
                <a:spLocks noChangeArrowheads="1"/>
              </p:cNvSpPr>
              <p:nvPr/>
            </p:nvSpPr>
            <p:spPr bwMode="auto">
              <a:xfrm>
                <a:off x="7145017" y="5121663"/>
                <a:ext cx="1111650" cy="33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rgbClr val="00338D"/>
                    </a:solidFill>
                    <a:latin typeface="Calibri" panose="020F0502020204030204" pitchFamily="34" charset="0"/>
                    <a:cs typeface="Calibri" panose="020F0502020204030204" pitchFamily="34" charset="0"/>
                  </a:rPr>
                  <a:t>Secretário</a:t>
                </a:r>
                <a:r>
                  <a:rPr lang="pt-BR" altLang="en-US" sz="1200">
                    <a:solidFill>
                      <a:srgbClr val="33373B"/>
                    </a:solidFill>
                    <a:latin typeface="Calibri" panose="020F0502020204030204" pitchFamily="34" charset="0"/>
                    <a:cs typeface="Calibri" panose="020F0502020204030204" pitchFamily="34" charset="0"/>
                  </a:rPr>
                  <a:t>	</a:t>
                </a:r>
              </a:p>
            </p:txBody>
          </p:sp>
        </p:grpSp>
        <p:grpSp>
          <p:nvGrpSpPr>
            <p:cNvPr id="112651" name="Group 21">
              <a:extLst>
                <a:ext uri="{FF2B5EF4-FFF2-40B4-BE49-F238E27FC236}">
                  <a16:creationId xmlns:a16="http://schemas.microsoft.com/office/drawing/2014/main" id="{E67BEFCA-135B-431E-833A-DE52073692A3}"/>
                </a:ext>
              </a:extLst>
            </p:cNvPr>
            <p:cNvGrpSpPr>
              <a:grpSpLocks/>
            </p:cNvGrpSpPr>
            <p:nvPr/>
          </p:nvGrpSpPr>
          <p:grpSpPr bwMode="auto">
            <a:xfrm>
              <a:off x="6393420" y="4352683"/>
              <a:ext cx="1066122" cy="2085335"/>
              <a:chOff x="7338999" y="3425669"/>
              <a:chExt cx="1066122" cy="2226913"/>
            </a:xfrm>
          </p:grpSpPr>
          <p:pic>
            <p:nvPicPr>
              <p:cNvPr id="70673" name="Picture 22">
                <a:extLst>
                  <a:ext uri="{FF2B5EF4-FFF2-40B4-BE49-F238E27FC236}">
                    <a16:creationId xmlns:a16="http://schemas.microsoft.com/office/drawing/2014/main" id="{CDCFB574-7551-6947-0588-6345F0E96BFB}"/>
                  </a:ext>
                </a:extLst>
              </p:cNvPr>
              <p:cNvPicPr>
                <a:picLocks noChangeAspect="1" noChangeArrowheads="1"/>
              </p:cNvPicPr>
              <p:nvPr/>
            </p:nvPicPr>
            <p:blipFill>
              <a:blip r:embed="rId6"/>
              <a:srcRect l="8597" r="11748" b="22917"/>
              <a:stretch>
                <a:fillRect/>
              </a:stretch>
            </p:blipFill>
            <p:spPr bwMode="auto">
              <a:xfrm>
                <a:off x="7397758" y="3425481"/>
                <a:ext cx="989368" cy="1506808"/>
              </a:xfrm>
              <a:prstGeom prst="rect">
                <a:avLst/>
              </a:prstGeom>
              <a:noFill/>
              <a:ln>
                <a:noFill/>
              </a:ln>
              <a:effectLst>
                <a:outerShdw blurRad="292100" dist="139700" dir="2700000" algn="tl" rotWithShape="0">
                  <a:srgbClr val="333333">
                    <a:alpha val="64998"/>
                  </a:srgbClr>
                </a:outerShdw>
              </a:effectLst>
            </p:spPr>
          </p:pic>
          <p:sp>
            <p:nvSpPr>
              <p:cNvPr id="112659" name="TextBox 23">
                <a:extLst>
                  <a:ext uri="{FF2B5EF4-FFF2-40B4-BE49-F238E27FC236}">
                    <a16:creationId xmlns:a16="http://schemas.microsoft.com/office/drawing/2014/main" id="{52F9F904-1CE6-5DB1-AC98-13571385C8EB}"/>
                  </a:ext>
                </a:extLst>
              </p:cNvPr>
              <p:cNvSpPr>
                <a:spLocks noChangeArrowheads="1"/>
              </p:cNvSpPr>
              <p:nvPr/>
            </p:nvSpPr>
            <p:spPr bwMode="auto">
              <a:xfrm>
                <a:off x="7338999" y="5093840"/>
                <a:ext cx="1066122" cy="5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00338D"/>
                    </a:solidFill>
                    <a:latin typeface="Calibri" panose="020F0502020204030204" pitchFamily="34" charset="0"/>
                    <a:cs typeface="Calibri" panose="020F0502020204030204" pitchFamily="34" charset="0"/>
                  </a:rPr>
                  <a:t>Tesoureiro</a:t>
                </a:r>
                <a:r>
                  <a:rPr lang="pt-BR" altLang="en-US" sz="1200">
                    <a:solidFill>
                      <a:srgbClr val="33373B"/>
                    </a:solidFill>
                  </a:rPr>
                  <a:t>	</a:t>
                </a:r>
              </a:p>
            </p:txBody>
          </p:sp>
        </p:grpSp>
        <p:grpSp>
          <p:nvGrpSpPr>
            <p:cNvPr id="112652" name="Group 24">
              <a:extLst>
                <a:ext uri="{FF2B5EF4-FFF2-40B4-BE49-F238E27FC236}">
                  <a16:creationId xmlns:a16="http://schemas.microsoft.com/office/drawing/2014/main" id="{BF6EBD11-B819-DADF-D425-298FD13ACB1C}"/>
                </a:ext>
              </a:extLst>
            </p:cNvPr>
            <p:cNvGrpSpPr>
              <a:grpSpLocks noChangeAspect="1"/>
            </p:cNvGrpSpPr>
            <p:nvPr/>
          </p:nvGrpSpPr>
          <p:grpSpPr bwMode="auto">
            <a:xfrm>
              <a:off x="8932748" y="4306594"/>
              <a:ext cx="1418148" cy="2349658"/>
              <a:chOff x="5604192" y="3591094"/>
              <a:chExt cx="1418148" cy="2212332"/>
            </a:xfrm>
          </p:grpSpPr>
          <p:pic>
            <p:nvPicPr>
              <p:cNvPr id="70676" name="Picture 25">
                <a:extLst>
                  <a:ext uri="{FF2B5EF4-FFF2-40B4-BE49-F238E27FC236}">
                    <a16:creationId xmlns:a16="http://schemas.microsoft.com/office/drawing/2014/main" id="{6872BC3E-B9E4-0224-D2A2-915C00E2807F}"/>
                  </a:ext>
                </a:extLst>
              </p:cNvPr>
              <p:cNvPicPr>
                <a:picLocks noChangeAspect="1" noChangeArrowheads="1"/>
              </p:cNvPicPr>
              <p:nvPr/>
            </p:nvPicPr>
            <p:blipFill>
              <a:blip r:embed="rId7"/>
              <a:srcRect/>
              <a:stretch>
                <a:fillRect/>
              </a:stretch>
            </p:blipFill>
            <p:spPr bwMode="auto">
              <a:xfrm>
                <a:off x="5807465" y="3590985"/>
                <a:ext cx="971900" cy="1371883"/>
              </a:xfrm>
              <a:prstGeom prst="rect">
                <a:avLst/>
              </a:prstGeom>
              <a:noFill/>
              <a:ln>
                <a:noFill/>
              </a:ln>
              <a:effectLst>
                <a:outerShdw blurRad="292100" dist="139700" dir="2700000" algn="tl" rotWithShape="0">
                  <a:srgbClr val="333333">
                    <a:alpha val="64998"/>
                  </a:srgbClr>
                </a:outerShdw>
              </a:effectLst>
            </p:spPr>
          </p:pic>
          <p:sp>
            <p:nvSpPr>
              <p:cNvPr id="112657" name="TextBox 26">
                <a:extLst>
                  <a:ext uri="{FF2B5EF4-FFF2-40B4-BE49-F238E27FC236}">
                    <a16:creationId xmlns:a16="http://schemas.microsoft.com/office/drawing/2014/main" id="{B4175509-4654-7FB0-AA0F-9CBC8769BDC0}"/>
                  </a:ext>
                </a:extLst>
              </p:cNvPr>
              <p:cNvSpPr>
                <a:spLocks noChangeArrowheads="1"/>
              </p:cNvSpPr>
              <p:nvPr/>
            </p:nvSpPr>
            <p:spPr bwMode="auto">
              <a:xfrm>
                <a:off x="5604192" y="5021150"/>
                <a:ext cx="1418148" cy="78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rgbClr val="00338D"/>
                    </a:solidFill>
                    <a:latin typeface="Calibri" panose="020F0502020204030204" pitchFamily="34" charset="0"/>
                    <a:cs typeface="Calibri" panose="020F0502020204030204" pitchFamily="34" charset="0"/>
                  </a:rPr>
                  <a:t>Assessor de Serviços </a:t>
                </a:r>
              </a:p>
              <a:p>
                <a:pPr algn="ctr" eaLnBrk="1" hangingPunct="1"/>
                <a:r>
                  <a:rPr lang="pt-BR" altLang="en-US" sz="1600">
                    <a:solidFill>
                      <a:srgbClr val="00338D"/>
                    </a:solidFill>
                    <a:latin typeface="Calibri" panose="020F0502020204030204" pitchFamily="34" charset="0"/>
                    <a:cs typeface="Calibri" panose="020F0502020204030204" pitchFamily="34" charset="0"/>
                  </a:rPr>
                  <a:t>	</a:t>
                </a:r>
              </a:p>
            </p:txBody>
          </p:sp>
        </p:grpSp>
        <p:grpSp>
          <p:nvGrpSpPr>
            <p:cNvPr id="112653" name="Group 27">
              <a:extLst>
                <a:ext uri="{FF2B5EF4-FFF2-40B4-BE49-F238E27FC236}">
                  <a16:creationId xmlns:a16="http://schemas.microsoft.com/office/drawing/2014/main" id="{6518653B-970B-81BD-D41B-115FEFB74C6E}"/>
                </a:ext>
              </a:extLst>
            </p:cNvPr>
            <p:cNvGrpSpPr>
              <a:grpSpLocks/>
            </p:cNvGrpSpPr>
            <p:nvPr/>
          </p:nvGrpSpPr>
          <p:grpSpPr bwMode="auto">
            <a:xfrm>
              <a:off x="7638285" y="4353737"/>
              <a:ext cx="1366495" cy="2317654"/>
              <a:chOff x="5668222" y="3446372"/>
              <a:chExt cx="1366495" cy="2317654"/>
            </a:xfrm>
          </p:grpSpPr>
          <p:pic>
            <p:nvPicPr>
              <p:cNvPr id="70679" name="Picture 28">
                <a:extLst>
                  <a:ext uri="{FF2B5EF4-FFF2-40B4-BE49-F238E27FC236}">
                    <a16:creationId xmlns:a16="http://schemas.microsoft.com/office/drawing/2014/main" id="{B830097A-0685-7B2B-B444-E28A23CE0B32}"/>
                  </a:ext>
                </a:extLst>
              </p:cNvPr>
              <p:cNvPicPr>
                <a:picLocks noChangeAspect="1" noChangeArrowheads="1"/>
              </p:cNvPicPr>
              <p:nvPr/>
            </p:nvPicPr>
            <p:blipFill>
              <a:blip r:embed="rId8"/>
              <a:srcRect r="10399" b="6499"/>
              <a:stretch>
                <a:fillRect/>
              </a:stretch>
            </p:blipFill>
            <p:spPr bwMode="auto">
              <a:xfrm>
                <a:off x="5839918" y="3446728"/>
                <a:ext cx="981428" cy="1409425"/>
              </a:xfrm>
              <a:prstGeom prst="rect">
                <a:avLst/>
              </a:prstGeom>
              <a:noFill/>
              <a:ln>
                <a:noFill/>
              </a:ln>
              <a:effectLst>
                <a:outerShdw blurRad="292100" dist="139700" dir="2700000" algn="tl" rotWithShape="0">
                  <a:srgbClr val="333333">
                    <a:alpha val="64998"/>
                  </a:srgbClr>
                </a:outerShdw>
              </a:effectLst>
            </p:spPr>
          </p:pic>
          <p:sp>
            <p:nvSpPr>
              <p:cNvPr id="112655" name="TextBox 29">
                <a:extLst>
                  <a:ext uri="{FF2B5EF4-FFF2-40B4-BE49-F238E27FC236}">
                    <a16:creationId xmlns:a16="http://schemas.microsoft.com/office/drawing/2014/main" id="{ADA949B7-B84C-78A1-7D11-E1A25BA13915}"/>
                  </a:ext>
                </a:extLst>
              </p:cNvPr>
              <p:cNvSpPr>
                <a:spLocks noChangeArrowheads="1"/>
              </p:cNvSpPr>
              <p:nvPr/>
            </p:nvSpPr>
            <p:spPr bwMode="auto">
              <a:xfrm>
                <a:off x="5668222" y="4933029"/>
                <a:ext cx="13664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00338D"/>
                    </a:solidFill>
                    <a:latin typeface="Calibri" panose="020F0502020204030204" pitchFamily="34" charset="0"/>
                    <a:cs typeface="Calibri" panose="020F0502020204030204" pitchFamily="34" charset="0"/>
                  </a:rPr>
                  <a:t>Assessor do Quadro Associativo	</a:t>
                </a:r>
              </a:p>
            </p:txBody>
          </p:sp>
        </p:grpSp>
      </p:grpSp>
      <p:pic>
        <p:nvPicPr>
          <p:cNvPr id="3" name="Picture 2">
            <a:extLst>
              <a:ext uri="{FF2B5EF4-FFF2-40B4-BE49-F238E27FC236}">
                <a16:creationId xmlns:a16="http://schemas.microsoft.com/office/drawing/2014/main" id="{A442FAFD-08D5-FE62-B6D8-C9BEAC206345}"/>
              </a:ext>
            </a:extLst>
          </p:cNvPr>
          <p:cNvPicPr>
            <a:picLocks noChangeAspect="1"/>
          </p:cNvPicPr>
          <p:nvPr/>
        </p:nvPicPr>
        <p:blipFill>
          <a:blip r:embed="rId9"/>
          <a:stretch>
            <a:fillRect/>
          </a:stretch>
        </p:blipFill>
        <p:spPr>
          <a:xfrm>
            <a:off x="574964" y="1190067"/>
            <a:ext cx="4158167" cy="5373216"/>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0962" name="Title 5">
            <a:extLst>
              <a:ext uri="{FF2B5EF4-FFF2-40B4-BE49-F238E27FC236}">
                <a16:creationId xmlns:a16="http://schemas.microsoft.com/office/drawing/2014/main" id="{630ED9BB-DCE9-F5EB-16C9-6AE09BA1953F}"/>
              </a:ext>
            </a:extLst>
          </p:cNvPr>
          <p:cNvSpPr txBox="1">
            <a:spLocks noChangeArrowheads="1"/>
          </p:cNvSpPr>
          <p:nvPr/>
        </p:nvSpPr>
        <p:spPr bwMode="auto">
          <a:xfrm>
            <a:off x="152400" y="404813"/>
            <a:ext cx="12192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200">
                <a:solidFill>
                  <a:srgbClr val="FFFFFF"/>
                </a:solidFill>
                <a:latin typeface="Calibri" panose="020F0502020204030204" pitchFamily="34" charset="0"/>
              </a:rPr>
              <a:t>O Presidente de Divisão é a conexão</a:t>
            </a:r>
          </a:p>
        </p:txBody>
      </p:sp>
      <p:sp>
        <p:nvSpPr>
          <p:cNvPr id="38915" name="Rectangle 6">
            <a:extLst>
              <a:ext uri="{FF2B5EF4-FFF2-40B4-BE49-F238E27FC236}">
                <a16:creationId xmlns:a16="http://schemas.microsoft.com/office/drawing/2014/main" id="{89E3BF19-62B9-D62E-3D6E-EA542B98E269}"/>
              </a:ext>
            </a:extLst>
          </p:cNvPr>
          <p:cNvSpPr/>
          <p:nvPr/>
        </p:nvSpPr>
        <p:spPr>
          <a:xfrm>
            <a:off x="5522913" y="136048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grpSp>
        <p:nvGrpSpPr>
          <p:cNvPr id="40964" name="Group 1">
            <a:extLst>
              <a:ext uri="{FF2B5EF4-FFF2-40B4-BE49-F238E27FC236}">
                <a16:creationId xmlns:a16="http://schemas.microsoft.com/office/drawing/2014/main" id="{EED935AE-31AE-AC4D-3720-F04C6C8B645C}"/>
              </a:ext>
            </a:extLst>
          </p:cNvPr>
          <p:cNvGrpSpPr>
            <a:grpSpLocks/>
          </p:cNvGrpSpPr>
          <p:nvPr/>
        </p:nvGrpSpPr>
        <p:grpSpPr bwMode="auto">
          <a:xfrm>
            <a:off x="2620963" y="1712913"/>
            <a:ext cx="7246937" cy="4541837"/>
            <a:chOff x="2620309" y="1712976"/>
            <a:chExt cx="7248689" cy="4541520"/>
          </a:xfrm>
        </p:grpSpPr>
        <p:pic>
          <p:nvPicPr>
            <p:cNvPr id="40965" name="Group 4">
              <a:extLst>
                <a:ext uri="{FF2B5EF4-FFF2-40B4-BE49-F238E27FC236}">
                  <a16:creationId xmlns:a16="http://schemas.microsoft.com/office/drawing/2014/main" id="{C1E32480-27B9-85EA-0E45-E0BE74658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328" y="1712976"/>
              <a:ext cx="4937760" cy="454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0966" name="TextBox 10">
              <a:extLst>
                <a:ext uri="{FF2B5EF4-FFF2-40B4-BE49-F238E27FC236}">
                  <a16:creationId xmlns:a16="http://schemas.microsoft.com/office/drawing/2014/main" id="{AD3F024D-4E62-A51A-35BF-12CBBB09987E}"/>
                </a:ext>
              </a:extLst>
            </p:cNvPr>
            <p:cNvSpPr>
              <a:spLocks noChangeArrowheads="1"/>
            </p:cNvSpPr>
            <p:nvPr/>
          </p:nvSpPr>
          <p:spPr bwMode="auto">
            <a:xfrm>
              <a:off x="2620309" y="3213574"/>
              <a:ext cx="1208480" cy="83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r" eaLnBrk="1" hangingPunct="1">
                <a:buSzPct val="100000"/>
              </a:pPr>
              <a:r>
                <a:rPr lang="pt-BR" altLang="en-US" sz="2000">
                  <a:solidFill>
                    <a:srgbClr val="FFFFFF"/>
                  </a:solidFill>
                  <a:latin typeface="Calibri" panose="020F0502020204030204" pitchFamily="34" charset="0"/>
                  <a:cs typeface="Calibri" panose="020F0502020204030204" pitchFamily="34" charset="0"/>
                </a:rPr>
                <a:t>Entre os </a:t>
              </a:r>
            </a:p>
            <a:p>
              <a:pPr algn="r" eaLnBrk="1" hangingPunct="1">
                <a:buSzPct val="100000"/>
              </a:pPr>
              <a:r>
                <a:rPr lang="pt-BR" altLang="en-US" sz="2000">
                  <a:solidFill>
                    <a:srgbClr val="FFFFFF"/>
                  </a:solidFill>
                  <a:latin typeface="Calibri" panose="020F0502020204030204" pitchFamily="34" charset="0"/>
                  <a:cs typeface="Calibri" panose="020F0502020204030204" pitchFamily="34" charset="0"/>
                </a:rPr>
                <a:t>clubes</a:t>
              </a:r>
              <a:r>
                <a:rPr lang="pt-BR" altLang="en-US" sz="2800">
                  <a:solidFill>
                    <a:srgbClr val="002F87"/>
                  </a:solidFill>
                  <a:latin typeface="Calibri" panose="020F0502020204030204" pitchFamily="34" charset="0"/>
                  <a:cs typeface="Calibri" panose="020F0502020204030204" pitchFamily="34" charset="0"/>
                </a:rPr>
                <a:t> </a:t>
              </a:r>
            </a:p>
          </p:txBody>
        </p:sp>
        <p:sp>
          <p:nvSpPr>
            <p:cNvPr id="40967" name="TextBox 11">
              <a:extLst>
                <a:ext uri="{FF2B5EF4-FFF2-40B4-BE49-F238E27FC236}">
                  <a16:creationId xmlns:a16="http://schemas.microsoft.com/office/drawing/2014/main" id="{C3CCC389-E3CE-829F-D0EC-565C9C2F9977}"/>
                </a:ext>
              </a:extLst>
            </p:cNvPr>
            <p:cNvSpPr>
              <a:spLocks noChangeArrowheads="1"/>
            </p:cNvSpPr>
            <p:nvPr/>
          </p:nvSpPr>
          <p:spPr bwMode="auto">
            <a:xfrm>
              <a:off x="8456301" y="3275130"/>
              <a:ext cx="1412697" cy="70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000">
                  <a:solidFill>
                    <a:srgbClr val="FFFFFF"/>
                  </a:solidFill>
                </a:rPr>
                <a:t>e o</a:t>
              </a:r>
            </a:p>
            <a:p>
              <a:pPr eaLnBrk="1" hangingPunct="1">
                <a:buSzPct val="100000"/>
              </a:pPr>
              <a:r>
                <a:rPr lang="pt-BR" altLang="en-US" sz="2000">
                  <a:solidFill>
                    <a:srgbClr val="FFFFFF"/>
                  </a:solidFill>
                </a:rPr>
                <a:t>distrito</a:t>
              </a:r>
            </a:p>
          </p:txBody>
        </p:sp>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4690" name="Rectangle 133">
            <a:extLst>
              <a:ext uri="{FF2B5EF4-FFF2-40B4-BE49-F238E27FC236}">
                <a16:creationId xmlns:a16="http://schemas.microsoft.com/office/drawing/2014/main" id="{D8BDA0F6-726B-8C29-A128-EC8CD3371791}"/>
              </a:ext>
            </a:extLst>
          </p:cNvPr>
          <p:cNvSpPr>
            <a:spLocks noChangeArrowheads="1"/>
          </p:cNvSpPr>
          <p:nvPr/>
        </p:nvSpPr>
        <p:spPr bwMode="auto">
          <a:xfrm>
            <a:off x="5584031" y="1124744"/>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14691" name="Title 1">
            <a:extLst>
              <a:ext uri="{FF2B5EF4-FFF2-40B4-BE49-F238E27FC236}">
                <a16:creationId xmlns:a16="http://schemas.microsoft.com/office/drawing/2014/main" id="{CAEC82CD-33AD-6E50-1EFE-5AB47D6AC56B}"/>
              </a:ext>
            </a:extLst>
          </p:cNvPr>
          <p:cNvSpPr txBox="1">
            <a:spLocks noChangeArrowheads="1"/>
          </p:cNvSpPr>
          <p:nvPr/>
        </p:nvSpPr>
        <p:spPr bwMode="auto">
          <a:xfrm>
            <a:off x="488950" y="174541"/>
            <a:ext cx="11277600" cy="80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2800" dirty="0">
                <a:solidFill>
                  <a:schemeClr val="bg1"/>
                </a:solidFill>
                <a:latin typeface="Calibri" panose="020F0502020204030204" pitchFamily="34" charset="0"/>
                <a:ea typeface="ヒラギノ角ゴ Pro W3" charset="0"/>
                <a:cs typeface="Calibri" panose="020F0502020204030204" pitchFamily="34" charset="0"/>
              </a:rPr>
              <a:t>Recursos para dirigentes de clube e primeiro vice-presidente </a:t>
            </a:r>
          </a:p>
          <a:p>
            <a:pPr algn="ctr" eaLnBrk="1" hangingPunct="1">
              <a:lnSpc>
                <a:spcPct val="90000"/>
              </a:lnSpc>
            </a:pPr>
            <a:r>
              <a:rPr lang="pt-BR" altLang="en-US" sz="2800" dirty="0">
                <a:solidFill>
                  <a:schemeClr val="bg1"/>
                </a:solidFill>
                <a:latin typeface="Calibri" panose="020F0502020204030204" pitchFamily="34" charset="0"/>
                <a:ea typeface="ヒラギノ角ゴ Pro W3" charset="0"/>
                <a:cs typeface="Calibri" panose="020F0502020204030204" pitchFamily="34" charset="0"/>
              </a:rPr>
              <a:t>(assessor de liderança de clube)</a:t>
            </a:r>
          </a:p>
        </p:txBody>
      </p:sp>
      <p:pic>
        <p:nvPicPr>
          <p:cNvPr id="2" name="Picture 1">
            <a:extLst>
              <a:ext uri="{FF2B5EF4-FFF2-40B4-BE49-F238E27FC236}">
                <a16:creationId xmlns:a16="http://schemas.microsoft.com/office/drawing/2014/main" id="{F39BA5BE-D349-4EF2-D679-DAB496D07406}"/>
              </a:ext>
            </a:extLst>
          </p:cNvPr>
          <p:cNvPicPr>
            <a:picLocks noChangeAspect="1"/>
          </p:cNvPicPr>
          <p:nvPr/>
        </p:nvPicPr>
        <p:blipFill>
          <a:blip r:embed="rId3"/>
          <a:stretch>
            <a:fillRect/>
          </a:stretch>
        </p:blipFill>
        <p:spPr>
          <a:xfrm>
            <a:off x="8450113" y="1901101"/>
            <a:ext cx="3114675" cy="4004582"/>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471514BC-6001-7861-949C-51626EF586D6}"/>
              </a:ext>
            </a:extLst>
          </p:cNvPr>
          <p:cNvPicPr>
            <a:picLocks noChangeAspect="1"/>
          </p:cNvPicPr>
          <p:nvPr/>
        </p:nvPicPr>
        <p:blipFill>
          <a:blip r:embed="rId4"/>
          <a:stretch>
            <a:fillRect/>
          </a:stretch>
        </p:blipFill>
        <p:spPr>
          <a:xfrm>
            <a:off x="488950" y="1901101"/>
            <a:ext cx="3114675" cy="4045034"/>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027E736F-62FA-000A-0AB7-7BAE82F62961}"/>
              </a:ext>
            </a:extLst>
          </p:cNvPr>
          <p:cNvPicPr>
            <a:picLocks noChangeAspect="1"/>
          </p:cNvPicPr>
          <p:nvPr/>
        </p:nvPicPr>
        <p:blipFill>
          <a:blip r:embed="rId5"/>
          <a:stretch>
            <a:fillRect/>
          </a:stretch>
        </p:blipFill>
        <p:spPr>
          <a:xfrm>
            <a:off x="4447061" y="1901101"/>
            <a:ext cx="3129177" cy="4045034"/>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4690" name="Rectangle 6">
            <a:extLst>
              <a:ext uri="{FF2B5EF4-FFF2-40B4-BE49-F238E27FC236}">
                <a16:creationId xmlns:a16="http://schemas.microsoft.com/office/drawing/2014/main" id="{96480901-C528-F857-CF4F-12915E586F0D}"/>
              </a:ext>
            </a:extLst>
          </p:cNvPr>
          <p:cNvSpPr/>
          <p:nvPr/>
        </p:nvSpPr>
        <p:spPr>
          <a:xfrm>
            <a:off x="5588000" y="1524000"/>
            <a:ext cx="1258888"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16739" name="TextBox 8">
            <a:extLst>
              <a:ext uri="{FF2B5EF4-FFF2-40B4-BE49-F238E27FC236}">
                <a16:creationId xmlns:a16="http://schemas.microsoft.com/office/drawing/2014/main" id="{8DFC5E26-7EBC-19B4-9812-87559801ADCC}"/>
              </a:ext>
            </a:extLst>
          </p:cNvPr>
          <p:cNvSpPr>
            <a:spLocks noChangeArrowheads="1"/>
          </p:cNvSpPr>
          <p:nvPr/>
        </p:nvSpPr>
        <p:spPr bwMode="auto">
          <a:xfrm>
            <a:off x="762000" y="2374900"/>
            <a:ext cx="6313488"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400">
                <a:solidFill>
                  <a:srgbClr val="FFFFFF"/>
                </a:solidFill>
                <a:latin typeface="Calibri" panose="020F0502020204030204" pitchFamily="34" charset="0"/>
                <a:cs typeface="Calibri" panose="020F0502020204030204" pitchFamily="34" charset="0"/>
              </a:rPr>
              <a:t>Preencher o relatório da reunião de divisão para a liderança de distrito</a:t>
            </a:r>
          </a:p>
          <a:p>
            <a:pPr marL="0" lvl="1" eaLnBrk="1" hangingPunct="1">
              <a:buSzPct val="100000"/>
            </a:pPr>
            <a:endParaRPr lang="en-US" altLang="ja-JP" sz="240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pPr eaLnBrk="1" hangingPunct="1">
              <a:buSzPct val="100000"/>
            </a:pPr>
            <a:r>
              <a:rPr lang="pt-BR" altLang="en-US" sz="2400">
                <a:solidFill>
                  <a:srgbClr val="FFFFFF"/>
                </a:solidFill>
                <a:latin typeface="Calibri" panose="020F0502020204030204" pitchFamily="34" charset="0"/>
                <a:cs typeface="Calibri" panose="020F0502020204030204" pitchFamily="34" charset="0"/>
              </a:rPr>
              <a:t>Relatar os sucessos e melhores práticas dos clubes</a:t>
            </a:r>
          </a:p>
          <a:p>
            <a:pPr marL="0" lvl="1" eaLnBrk="1" hangingPunct="1">
              <a:buSzPct val="100000"/>
            </a:pPr>
            <a:endParaRPr lang="en-US" altLang="en-US" sz="2400" b="1" i="1">
              <a:solidFill>
                <a:srgbClr val="FFFFFF"/>
              </a:solidFill>
              <a:latin typeface="Calibri" panose="020F0502020204030204" pitchFamily="34" charset="0"/>
              <a:cs typeface="Calibri" panose="020F0502020204030204" pitchFamily="34" charset="0"/>
            </a:endParaRPr>
          </a:p>
          <a:p>
            <a:pPr eaLnBrk="1" hangingPunct="1">
              <a:buSzPct val="100000"/>
            </a:pPr>
            <a:r>
              <a:rPr lang="pt-BR" altLang="en-US" sz="2400">
                <a:solidFill>
                  <a:srgbClr val="FFFFFF"/>
                </a:solidFill>
                <a:latin typeface="Calibri" panose="020F0502020204030204" pitchFamily="34" charset="0"/>
                <a:cs typeface="Calibri" panose="020F0502020204030204" pitchFamily="34" charset="0"/>
              </a:rPr>
              <a:t>Observar quaisquer preocupações sobre os clubes</a:t>
            </a:r>
          </a:p>
          <a:p>
            <a:pPr eaLnBrk="1" hangingPunct="1">
              <a:buSzPct val="100000"/>
            </a:pPr>
            <a:endParaRPr lang="en-US" altLang="en-US" sz="2400">
              <a:solidFill>
                <a:srgbClr val="FFFFFF"/>
              </a:solidFill>
              <a:latin typeface="Calibri" panose="020F0502020204030204" pitchFamily="34" charset="0"/>
              <a:cs typeface="Calibri" panose="020F0502020204030204" pitchFamily="34" charset="0"/>
            </a:endParaRPr>
          </a:p>
          <a:p>
            <a:pPr eaLnBrk="1" hangingPunct="1">
              <a:buSzPct val="100000"/>
            </a:pPr>
            <a:r>
              <a:rPr lang="pt-BR" altLang="en-US" sz="2400">
                <a:solidFill>
                  <a:srgbClr val="FFFFFF"/>
                </a:solidFill>
                <a:latin typeface="Calibri" panose="020F0502020204030204" pitchFamily="34" charset="0"/>
                <a:cs typeface="Calibri" panose="020F0502020204030204" pitchFamily="34" charset="0"/>
              </a:rPr>
              <a:t>Recomendar ações para apoiar os dirigentes dos clubes</a:t>
            </a:r>
          </a:p>
          <a:p>
            <a:pPr eaLnBrk="1" hangingPunct="1">
              <a:buSzPct val="100000"/>
            </a:pPr>
            <a:endParaRPr lang="en-US" altLang="en-US" sz="2400">
              <a:solidFill>
                <a:srgbClr val="FFFFFF"/>
              </a:solidFill>
              <a:latin typeface="HelveticaNeueLT Std Lt" panose="020B0403020202020204" pitchFamily="34" charset="0"/>
            </a:endParaRPr>
          </a:p>
          <a:p>
            <a:pPr eaLnBrk="1" hangingPunct="1">
              <a:buSzPct val="100000"/>
            </a:pPr>
            <a:endParaRPr lang="en-US" altLang="en-US">
              <a:solidFill>
                <a:srgbClr val="00338D"/>
              </a:solidFill>
            </a:endParaRPr>
          </a:p>
        </p:txBody>
      </p:sp>
      <p:sp>
        <p:nvSpPr>
          <p:cNvPr id="116741" name="Title 1">
            <a:extLst>
              <a:ext uri="{FF2B5EF4-FFF2-40B4-BE49-F238E27FC236}">
                <a16:creationId xmlns:a16="http://schemas.microsoft.com/office/drawing/2014/main" id="{5A6C9AC3-EAEE-A755-1DAC-F9F527532699}"/>
              </a:ext>
            </a:extLst>
          </p:cNvPr>
          <p:cNvSpPr txBox="1">
            <a:spLocks noChangeArrowheads="1"/>
          </p:cNvSpPr>
          <p:nvPr/>
        </p:nvSpPr>
        <p:spPr bwMode="auto">
          <a:xfrm>
            <a:off x="1077913" y="304800"/>
            <a:ext cx="102806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Comunicações com o Governador de Distrito </a:t>
            </a:r>
          </a:p>
          <a:p>
            <a:pPr algn="ctr" eaLnBrk="1" hangingPunct="1">
              <a:lnSpc>
                <a:spcPct val="90000"/>
              </a:lnSpc>
              <a:buSzPct val="100000"/>
            </a:pPr>
            <a:r>
              <a:rPr lang="pt-BR" altLang="en-US" sz="3600">
                <a:solidFill>
                  <a:srgbClr val="FFFFFF"/>
                </a:solidFill>
                <a:latin typeface="Calibri" panose="020F0502020204030204" pitchFamily="34" charset="0"/>
              </a:rPr>
              <a:t>e coordenadores da GAT de Distrito</a:t>
            </a:r>
          </a:p>
        </p:txBody>
      </p:sp>
      <p:pic>
        <p:nvPicPr>
          <p:cNvPr id="2" name="Picture 1"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824192" y="2074982"/>
            <a:ext cx="4292360" cy="429236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8786" name="Rectangle 133">
            <a:extLst>
              <a:ext uri="{FF2B5EF4-FFF2-40B4-BE49-F238E27FC236}">
                <a16:creationId xmlns:a16="http://schemas.microsoft.com/office/drawing/2014/main" id="{4D71A529-2217-C031-87DA-3ED35DF5EEA4}"/>
              </a:ext>
            </a:extLst>
          </p:cNvPr>
          <p:cNvSpPr>
            <a:spLocks noChangeArrowheads="1"/>
          </p:cNvSpPr>
          <p:nvPr/>
        </p:nvSpPr>
        <p:spPr bwMode="auto">
          <a:xfrm>
            <a:off x="5575300" y="1447800"/>
            <a:ext cx="1087438"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grpSp>
        <p:nvGrpSpPr>
          <p:cNvPr id="118787" name="Group 37">
            <a:extLst>
              <a:ext uri="{FF2B5EF4-FFF2-40B4-BE49-F238E27FC236}">
                <a16:creationId xmlns:a16="http://schemas.microsoft.com/office/drawing/2014/main" id="{B50F9356-A3E7-FF98-A5B7-F1C849186CFA}"/>
              </a:ext>
            </a:extLst>
          </p:cNvPr>
          <p:cNvGrpSpPr>
            <a:grpSpLocks noChangeAspect="1"/>
          </p:cNvGrpSpPr>
          <p:nvPr/>
        </p:nvGrpSpPr>
        <p:grpSpPr bwMode="auto">
          <a:xfrm>
            <a:off x="7812088" y="2798763"/>
            <a:ext cx="1633537" cy="2582862"/>
            <a:chOff x="7048568" y="1413035"/>
            <a:chExt cx="1284241" cy="2031369"/>
          </a:xfrm>
        </p:grpSpPr>
        <p:pic>
          <p:nvPicPr>
            <p:cNvPr id="73734" name="Picture 38">
              <a:extLst>
                <a:ext uri="{FF2B5EF4-FFF2-40B4-BE49-F238E27FC236}">
                  <a16:creationId xmlns:a16="http://schemas.microsoft.com/office/drawing/2014/main" id="{7C36388F-01B5-5EED-8A7D-BE399F013186}"/>
                </a:ext>
              </a:extLst>
            </p:cNvPr>
            <p:cNvPicPr>
              <a:picLocks noChangeAspect="1" noChangeArrowheads="1"/>
            </p:cNvPicPr>
            <p:nvPr/>
          </p:nvPicPr>
          <p:blipFill>
            <a:blip r:embed="rId3"/>
            <a:srcRect/>
            <a:stretch>
              <a:fillRect/>
            </a:stretch>
          </p:blipFill>
          <p:spPr bwMode="auto">
            <a:xfrm>
              <a:off x="7159644" y="1413035"/>
              <a:ext cx="988454" cy="1482013"/>
            </a:xfrm>
            <a:prstGeom prst="rect">
              <a:avLst/>
            </a:prstGeom>
            <a:noFill/>
            <a:ln>
              <a:noFill/>
            </a:ln>
            <a:effectLst>
              <a:outerShdw blurRad="292100" dist="139700" dir="2700000" algn="tl" rotWithShape="0">
                <a:srgbClr val="333333">
                  <a:alpha val="64998"/>
                </a:srgbClr>
              </a:outerShdw>
            </a:effectLst>
          </p:spPr>
        </p:pic>
        <p:sp>
          <p:nvSpPr>
            <p:cNvPr id="118800" name="TextBox 39">
              <a:extLst>
                <a:ext uri="{FF2B5EF4-FFF2-40B4-BE49-F238E27FC236}">
                  <a16:creationId xmlns:a16="http://schemas.microsoft.com/office/drawing/2014/main" id="{2928FFCF-B088-3F18-24DE-B67CE7685F51}"/>
                </a:ext>
              </a:extLst>
            </p:cNvPr>
            <p:cNvSpPr>
              <a:spLocks noChangeArrowheads="1"/>
            </p:cNvSpPr>
            <p:nvPr/>
          </p:nvSpPr>
          <p:spPr bwMode="auto">
            <a:xfrm>
              <a:off x="7048568" y="2984708"/>
              <a:ext cx="1284241" cy="45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Vice-presidente</a:t>
              </a:r>
              <a:r>
                <a:rPr lang="pt-BR" altLang="en-US" sz="1600">
                  <a:solidFill>
                    <a:srgbClr val="FFFFFF"/>
                  </a:solidFill>
                  <a:latin typeface="Helvetica Neue"/>
                  <a:cs typeface="Calibri" panose="020F0502020204030204" pitchFamily="34" charset="0"/>
                </a:rPr>
                <a:t>	</a:t>
              </a:r>
            </a:p>
          </p:txBody>
        </p:sp>
      </p:grpSp>
      <p:grpSp>
        <p:nvGrpSpPr>
          <p:cNvPr id="118788" name="Group 40">
            <a:extLst>
              <a:ext uri="{FF2B5EF4-FFF2-40B4-BE49-F238E27FC236}">
                <a16:creationId xmlns:a16="http://schemas.microsoft.com/office/drawing/2014/main" id="{7A3C5345-3EF1-AD02-637A-3EC04490A69A}"/>
              </a:ext>
            </a:extLst>
          </p:cNvPr>
          <p:cNvGrpSpPr>
            <a:grpSpLocks noChangeAspect="1"/>
          </p:cNvGrpSpPr>
          <p:nvPr/>
        </p:nvGrpSpPr>
        <p:grpSpPr bwMode="auto">
          <a:xfrm>
            <a:off x="9718675" y="2757488"/>
            <a:ext cx="1514475" cy="2355850"/>
            <a:chOff x="7121723" y="3535483"/>
            <a:chExt cx="1092380" cy="1698153"/>
          </a:xfrm>
        </p:grpSpPr>
        <p:pic>
          <p:nvPicPr>
            <p:cNvPr id="73737" name="Picture 41">
              <a:extLst>
                <a:ext uri="{FF2B5EF4-FFF2-40B4-BE49-F238E27FC236}">
                  <a16:creationId xmlns:a16="http://schemas.microsoft.com/office/drawing/2014/main" id="{DCDB19DF-F4C2-4F49-79B7-09D801A2CBD2}"/>
                </a:ext>
              </a:extLst>
            </p:cNvPr>
            <p:cNvPicPr>
              <a:picLocks noChangeAspect="1" noChangeArrowheads="1"/>
            </p:cNvPicPr>
            <p:nvPr/>
          </p:nvPicPr>
          <p:blipFill>
            <a:blip r:embed="rId4"/>
            <a:srcRect/>
            <a:stretch>
              <a:fillRect/>
            </a:stretch>
          </p:blipFill>
          <p:spPr bwMode="auto">
            <a:xfrm flipH="1">
              <a:off x="7161800" y="3535483"/>
              <a:ext cx="1012226" cy="1454415"/>
            </a:xfrm>
            <a:prstGeom prst="rect">
              <a:avLst/>
            </a:prstGeom>
            <a:noFill/>
            <a:ln>
              <a:noFill/>
            </a:ln>
            <a:effectLst>
              <a:outerShdw blurRad="292100" dist="139700" dir="2700000" algn="tl" rotWithShape="0">
                <a:srgbClr val="333333">
                  <a:alpha val="64998"/>
                </a:srgbClr>
              </a:outerShdw>
            </a:effectLst>
          </p:spPr>
        </p:pic>
        <p:sp>
          <p:nvSpPr>
            <p:cNvPr id="118798" name="TextBox 42">
              <a:extLst>
                <a:ext uri="{FF2B5EF4-FFF2-40B4-BE49-F238E27FC236}">
                  <a16:creationId xmlns:a16="http://schemas.microsoft.com/office/drawing/2014/main" id="{B0DA93D1-0CB9-8862-015B-A01E9A281997}"/>
                </a:ext>
              </a:extLst>
            </p:cNvPr>
            <p:cNvSpPr>
              <a:spLocks noChangeArrowheads="1"/>
            </p:cNvSpPr>
            <p:nvPr/>
          </p:nvSpPr>
          <p:spPr bwMode="auto">
            <a:xfrm>
              <a:off x="7121723" y="4989898"/>
              <a:ext cx="1092380" cy="2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a:t>
              </a:r>
              <a:r>
                <a:rPr lang="pt-BR" altLang="en-US" sz="1200">
                  <a:solidFill>
                    <a:srgbClr val="33373B"/>
                  </a:solidFill>
                  <a:latin typeface="Calibri" panose="020F0502020204030204" pitchFamily="34" charset="0"/>
                  <a:cs typeface="Calibri" panose="020F0502020204030204" pitchFamily="34" charset="0"/>
                </a:rPr>
                <a:t>	</a:t>
              </a:r>
            </a:p>
          </p:txBody>
        </p:sp>
      </p:grpSp>
      <p:sp>
        <p:nvSpPr>
          <p:cNvPr id="118789" name="Title 5">
            <a:extLst>
              <a:ext uri="{FF2B5EF4-FFF2-40B4-BE49-F238E27FC236}">
                <a16:creationId xmlns:a16="http://schemas.microsoft.com/office/drawing/2014/main" id="{92043317-5653-4DD2-5BDE-F49538CB87B0}"/>
              </a:ext>
            </a:extLst>
          </p:cNvPr>
          <p:cNvSpPr txBox="1">
            <a:spLocks noChangeArrowheads="1"/>
          </p:cNvSpPr>
          <p:nvPr/>
        </p:nvSpPr>
        <p:spPr bwMode="auto">
          <a:xfrm>
            <a:off x="604838" y="179388"/>
            <a:ext cx="1102677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600">
                <a:solidFill>
                  <a:srgbClr val="FFFFFF"/>
                </a:solidFill>
                <a:latin typeface="Calibri" panose="020F0502020204030204" pitchFamily="34" charset="0"/>
              </a:rPr>
              <a:t>Sua quarta reunião – foco no futuro!</a:t>
            </a:r>
          </a:p>
          <a:p>
            <a:pPr algn="ctr" eaLnBrk="1" hangingPunct="1">
              <a:lnSpc>
                <a:spcPct val="90000"/>
              </a:lnSpc>
              <a:buSzPct val="100000"/>
            </a:pPr>
            <a:r>
              <a:rPr lang="pt-BR" altLang="en-US" sz="3600">
                <a:solidFill>
                  <a:srgbClr val="FFFFFF"/>
                </a:solidFill>
                <a:latin typeface="Calibri" panose="020F0502020204030204" pitchFamily="34" charset="0"/>
              </a:rPr>
              <a:t>(opcional)</a:t>
            </a:r>
          </a:p>
          <a:p>
            <a:pPr algn="ctr" eaLnBrk="1" hangingPunct="1">
              <a:lnSpc>
                <a:spcPct val="90000"/>
              </a:lnSpc>
              <a:buSzPct val="100000"/>
            </a:pPr>
            <a:endParaRPr lang="en-US" altLang="en-US" sz="4000">
              <a:latin typeface="HelveticaNeueLT Std"/>
            </a:endParaRPr>
          </a:p>
        </p:txBody>
      </p:sp>
      <p:grpSp>
        <p:nvGrpSpPr>
          <p:cNvPr id="118790" name="Group 2">
            <a:extLst>
              <a:ext uri="{FF2B5EF4-FFF2-40B4-BE49-F238E27FC236}">
                <a16:creationId xmlns:a16="http://schemas.microsoft.com/office/drawing/2014/main" id="{A324D960-22BD-4C76-3F81-BBB90C219CA0}"/>
              </a:ext>
            </a:extLst>
          </p:cNvPr>
          <p:cNvGrpSpPr>
            <a:grpSpLocks/>
          </p:cNvGrpSpPr>
          <p:nvPr/>
        </p:nvGrpSpPr>
        <p:grpSpPr bwMode="auto">
          <a:xfrm>
            <a:off x="2900363" y="2722563"/>
            <a:ext cx="1905000" cy="3184525"/>
            <a:chOff x="1369648" y="2588058"/>
            <a:chExt cx="1905000" cy="3183869"/>
          </a:xfrm>
        </p:grpSpPr>
        <p:pic>
          <p:nvPicPr>
            <p:cNvPr id="73741" name="Picture 3">
              <a:extLst>
                <a:ext uri="{FF2B5EF4-FFF2-40B4-BE49-F238E27FC236}">
                  <a16:creationId xmlns:a16="http://schemas.microsoft.com/office/drawing/2014/main" id="{9E05A78C-24C3-CB0A-004D-098BEFF04ABB}"/>
                </a:ext>
              </a:extLst>
            </p:cNvPr>
            <p:cNvPicPr>
              <a:picLocks noChangeAspect="1" noChangeArrowheads="1"/>
            </p:cNvPicPr>
            <p:nvPr/>
          </p:nvPicPr>
          <p:blipFill>
            <a:blip r:embed="rId5"/>
            <a:srcRect/>
            <a:stretch>
              <a:fillRect/>
            </a:stretch>
          </p:blipFill>
          <p:spPr bwMode="auto">
            <a:xfrm>
              <a:off x="1541098" y="2588058"/>
              <a:ext cx="1524000" cy="2285529"/>
            </a:xfrm>
            <a:prstGeom prst="rect">
              <a:avLst/>
            </a:prstGeom>
            <a:noFill/>
            <a:ln>
              <a:noFill/>
            </a:ln>
            <a:effectLst>
              <a:outerShdw blurRad="292100" dist="139700" dir="2700000" algn="tl" rotWithShape="0">
                <a:srgbClr val="333333">
                  <a:alpha val="64998"/>
                </a:srgbClr>
              </a:outerShdw>
            </a:effectLst>
          </p:spPr>
        </p:pic>
        <p:sp>
          <p:nvSpPr>
            <p:cNvPr id="118796" name="TextBox 4">
              <a:extLst>
                <a:ext uri="{FF2B5EF4-FFF2-40B4-BE49-F238E27FC236}">
                  <a16:creationId xmlns:a16="http://schemas.microsoft.com/office/drawing/2014/main" id="{27ED6427-E041-BDF4-0147-99EB83F9F5FF}"/>
                </a:ext>
              </a:extLst>
            </p:cNvPr>
            <p:cNvSpPr>
              <a:spLocks noChangeArrowheads="1"/>
            </p:cNvSpPr>
            <p:nvPr/>
          </p:nvSpPr>
          <p:spPr bwMode="auto">
            <a:xfrm>
              <a:off x="1369648" y="5187847"/>
              <a:ext cx="1905000" cy="5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Liderança de Distrito</a:t>
              </a:r>
            </a:p>
          </p:txBody>
        </p:sp>
      </p:grpSp>
      <p:sp>
        <p:nvSpPr>
          <p:cNvPr id="118791" name="TextBox 3">
            <a:extLst>
              <a:ext uri="{FF2B5EF4-FFF2-40B4-BE49-F238E27FC236}">
                <a16:creationId xmlns:a16="http://schemas.microsoft.com/office/drawing/2014/main" id="{0CD8A9DF-C59C-1421-F35F-F1597E7644E5}"/>
              </a:ext>
            </a:extLst>
          </p:cNvPr>
          <p:cNvSpPr txBox="1">
            <a:spLocks noChangeArrowheads="1"/>
          </p:cNvSpPr>
          <p:nvPr/>
        </p:nvSpPr>
        <p:spPr bwMode="auto">
          <a:xfrm>
            <a:off x="6202363" y="4799013"/>
            <a:ext cx="1504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en-US" altLang="en-US" sz="1600">
                <a:solidFill>
                  <a:schemeClr val="bg1"/>
                </a:solidFill>
                <a:latin typeface="Calibri" panose="020F0502020204030204" pitchFamily="34" charset="0"/>
                <a:cs typeface="Calibri" panose="020F0502020204030204" pitchFamily="34" charset="0"/>
              </a:rPr>
              <a:t>Presidente</a:t>
            </a:r>
            <a:r>
              <a:rPr lang="en-US" altLang="en-US" sz="120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03A59311-02BD-0C01-4317-9246B40730A1}"/>
              </a:ext>
            </a:extLst>
          </p:cNvPr>
          <p:cNvPicPr>
            <a:picLocks noChangeAspect="1"/>
          </p:cNvPicPr>
          <p:nvPr/>
        </p:nvPicPr>
        <p:blipFill>
          <a:blip r:embed="rId6" cstate="print"/>
          <a:stretch>
            <a:fillRect/>
          </a:stretch>
        </p:blipFill>
        <p:spPr>
          <a:xfrm>
            <a:off x="6269038" y="2830513"/>
            <a:ext cx="1270000" cy="1852612"/>
          </a:xfrm>
          <a:prstGeom prst="rect">
            <a:avLst/>
          </a:prstGeom>
          <a:ln>
            <a:noFill/>
          </a:ln>
          <a:effectLst>
            <a:outerShdw blurRad="292100" dist="139700" dir="2700000" algn="tl" rotWithShape="0">
              <a:srgbClr val="333333">
                <a:alpha val="65000"/>
              </a:srgbClr>
            </a:outerShdw>
          </a:effectLst>
        </p:spPr>
      </p:pic>
      <p:pic>
        <p:nvPicPr>
          <p:cNvPr id="4" name="Picture 57">
            <a:extLst>
              <a:ext uri="{FF2B5EF4-FFF2-40B4-BE49-F238E27FC236}">
                <a16:creationId xmlns:a16="http://schemas.microsoft.com/office/drawing/2014/main" id="{043FA743-29A7-D74B-91E2-E0D63EDF087D}"/>
              </a:ext>
            </a:extLst>
          </p:cNvPr>
          <p:cNvPicPr>
            <a:picLocks noChangeAspect="1" noChangeArrowheads="1"/>
          </p:cNvPicPr>
          <p:nvPr/>
        </p:nvPicPr>
        <p:blipFill>
          <a:blip r:embed="rId7"/>
          <a:srcRect b="23334"/>
          <a:stretch>
            <a:fillRect/>
          </a:stretch>
        </p:blipFill>
        <p:spPr bwMode="auto">
          <a:xfrm>
            <a:off x="630238" y="2722563"/>
            <a:ext cx="1987550" cy="2286000"/>
          </a:xfrm>
          <a:prstGeom prst="rect">
            <a:avLst/>
          </a:prstGeom>
          <a:noFill/>
          <a:ln>
            <a:noFill/>
          </a:ln>
          <a:effectLst>
            <a:outerShdw blurRad="292100" dist="139700" dir="2700000" algn="tl" rotWithShape="0">
              <a:srgbClr val="333333">
                <a:alpha val="64998"/>
              </a:srgbClr>
            </a:outerShdw>
          </a:effectLst>
        </p:spPr>
      </p:pic>
      <p:sp>
        <p:nvSpPr>
          <p:cNvPr id="118794" name="TextBox 58">
            <a:extLst>
              <a:ext uri="{FF2B5EF4-FFF2-40B4-BE49-F238E27FC236}">
                <a16:creationId xmlns:a16="http://schemas.microsoft.com/office/drawing/2014/main" id="{0659190E-E997-6B5A-44CC-6E155273F3B3}"/>
              </a:ext>
            </a:extLst>
          </p:cNvPr>
          <p:cNvSpPr>
            <a:spLocks noChangeArrowheads="1"/>
          </p:cNvSpPr>
          <p:nvPr/>
        </p:nvSpPr>
        <p:spPr bwMode="auto">
          <a:xfrm>
            <a:off x="376238" y="5286375"/>
            <a:ext cx="2495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1" hidden="1">
            <a:extLst>
              <a:ext uri="{FF2B5EF4-FFF2-40B4-BE49-F238E27FC236}">
                <a16:creationId xmlns:a16="http://schemas.microsoft.com/office/drawing/2014/main" id="{69538630-A712-5926-A79C-978C5B5C6799}"/>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20835" name="Rectangle 9">
            <a:extLst>
              <a:ext uri="{FF2B5EF4-FFF2-40B4-BE49-F238E27FC236}">
                <a16:creationId xmlns:a16="http://schemas.microsoft.com/office/drawing/2014/main" id="{9B9BE027-D6A2-6611-582A-3DB8B8FC92D2}"/>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18788" name="Rectangle 11">
            <a:extLst>
              <a:ext uri="{FF2B5EF4-FFF2-40B4-BE49-F238E27FC236}">
                <a16:creationId xmlns:a16="http://schemas.microsoft.com/office/drawing/2014/main" id="{BE35F7D2-9C43-F544-7EF7-E1F911E5C859}"/>
              </a:ext>
            </a:extLst>
          </p:cNvPr>
          <p:cNvSpPr/>
          <p:nvPr/>
        </p:nvSpPr>
        <p:spPr>
          <a:xfrm>
            <a:off x="4419600" y="914400"/>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18789" name="Title 1">
            <a:extLst>
              <a:ext uri="{FF2B5EF4-FFF2-40B4-BE49-F238E27FC236}">
                <a16:creationId xmlns:a16="http://schemas.microsoft.com/office/drawing/2014/main" id="{3DB1066C-06BF-B4B8-F1DA-65265043390E}"/>
              </a:ext>
            </a:extLst>
          </p:cNvPr>
          <p:cNvSpPr txBox="1"/>
          <p:nvPr/>
        </p:nvSpPr>
        <p:spPr>
          <a:xfrm>
            <a:off x="4267200" y="257175"/>
            <a:ext cx="6837363" cy="511175"/>
          </a:xfrm>
          <a:prstGeom prst="rect">
            <a:avLst/>
          </a:prstGeom>
          <a:noFill/>
          <a:ln w="9525" cap="flat" cmpd="sng" algn="ctr">
            <a:noFill/>
            <a:prstDash val="solid"/>
            <a:round/>
            <a:headEnd type="none" w="med" len="med"/>
            <a:tailEnd type="none" w="med" len="med"/>
          </a:ln>
        </p:spPr>
        <p:txBody>
          <a:bodyPr>
            <a:normAutofit fontScale="77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r>
              <a:rPr lang="pt-BR" sz="3200" b="1">
                <a:solidFill>
                  <a:srgbClr val="082E87"/>
                </a:solidFill>
                <a:latin typeface="Calibri" pitchFamily="34" charset="0"/>
                <a:cs typeface="Calibri" panose="020F0502020204030204" pitchFamily="34" charset="0"/>
              </a:rPr>
              <a:t>Concentre-se no futuro e ajude-os a se preparar:</a:t>
            </a:r>
          </a:p>
        </p:txBody>
      </p:sp>
      <p:sp>
        <p:nvSpPr>
          <p:cNvPr id="120838" name="TextBox 17">
            <a:extLst>
              <a:ext uri="{FF2B5EF4-FFF2-40B4-BE49-F238E27FC236}">
                <a16:creationId xmlns:a16="http://schemas.microsoft.com/office/drawing/2014/main" id="{4D5D23CE-CA08-0013-D21F-B703C040E62C}"/>
              </a:ext>
            </a:extLst>
          </p:cNvPr>
          <p:cNvSpPr txBox="1">
            <a:spLocks noChangeArrowheads="1"/>
          </p:cNvSpPr>
          <p:nvPr/>
        </p:nvSpPr>
        <p:spPr bwMode="auto">
          <a:xfrm>
            <a:off x="4419600" y="1068388"/>
            <a:ext cx="75438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25000"/>
            </a:pPr>
            <a:r>
              <a:rPr lang="pt-BR" altLang="en-US" sz="2400">
                <a:solidFill>
                  <a:srgbClr val="404040"/>
                </a:solidFill>
                <a:latin typeface="Calibri" panose="020F0502020204030204" pitchFamily="34" charset="0"/>
              </a:rPr>
              <a:t>Abertura da reunião da divisão</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Apresentações </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Transição </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Planeje o sucesso do seu clube (Abordagem Global do Quadro Associativo)</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Reconhecimento do Serviço</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Conhecimento sobre a LCIF</a:t>
            </a:r>
          </a:p>
          <a:p>
            <a:pPr eaLnBrk="1" hangingPunct="1">
              <a:buSzPct val="125000"/>
            </a:pPr>
            <a:endParaRPr lang="en-US" altLang="en-US" sz="2400">
              <a:solidFill>
                <a:srgbClr val="404040"/>
              </a:solidFill>
              <a:latin typeface="Calibri" panose="020F0502020204030204" pitchFamily="34" charset="0"/>
            </a:endParaRPr>
          </a:p>
          <a:p>
            <a:pPr eaLnBrk="1" hangingPunct="1">
              <a:buSzPct val="125000"/>
            </a:pPr>
            <a:r>
              <a:rPr lang="pt-BR" altLang="en-US" sz="2400">
                <a:solidFill>
                  <a:srgbClr val="404040"/>
                </a:solidFill>
                <a:latin typeface="Calibri" panose="020F0502020204030204" pitchFamily="34" charset="0"/>
              </a:rPr>
              <a:t>Prêmios</a:t>
            </a:r>
          </a:p>
          <a:p>
            <a:pPr eaLnBrk="1" hangingPunct="1">
              <a:buSzPct val="125000"/>
              <a:buFont typeface="Arial" panose="020B0604020202020204" pitchFamily="34" charset="0"/>
              <a:buChar char="•"/>
            </a:pPr>
            <a:endParaRPr lang="en-US" altLang="en-US" sz="2200">
              <a:solidFill>
                <a:srgbClr val="56565A"/>
              </a:solidFill>
              <a:latin typeface="HelveticaNeueLT Std Lt" panose="020B0403020202020204" pitchFamily="34" charset="0"/>
            </a:endParaRPr>
          </a:p>
          <a:p>
            <a:pPr eaLnBrk="1" hangingPunct="1">
              <a:buSzPct val="100000"/>
            </a:pPr>
            <a:endParaRPr lang="en-US" altLang="en-US">
              <a:solidFill>
                <a:srgbClr val="56565A"/>
              </a:solidFill>
            </a:endParaRPr>
          </a:p>
        </p:txBody>
      </p:sp>
      <p:grpSp>
        <p:nvGrpSpPr>
          <p:cNvPr id="120839" name="Group 10">
            <a:extLst>
              <a:ext uri="{FF2B5EF4-FFF2-40B4-BE49-F238E27FC236}">
                <a16:creationId xmlns:a16="http://schemas.microsoft.com/office/drawing/2014/main" id="{7F0F2D02-1C31-09AE-380D-48EDE208D970}"/>
              </a:ext>
            </a:extLst>
          </p:cNvPr>
          <p:cNvGrpSpPr>
            <a:grpSpLocks/>
          </p:cNvGrpSpPr>
          <p:nvPr/>
        </p:nvGrpSpPr>
        <p:grpSpPr bwMode="auto">
          <a:xfrm>
            <a:off x="695325" y="1851025"/>
            <a:ext cx="2495550" cy="3189288"/>
            <a:chOff x="921973" y="2588058"/>
            <a:chExt cx="2496002" cy="3190017"/>
          </a:xfrm>
        </p:grpSpPr>
        <p:pic>
          <p:nvPicPr>
            <p:cNvPr id="74760" name="Picture 12">
              <a:extLst>
                <a:ext uri="{FF2B5EF4-FFF2-40B4-BE49-F238E27FC236}">
                  <a16:creationId xmlns:a16="http://schemas.microsoft.com/office/drawing/2014/main" id="{0D3C8852-CE14-91AF-0A72-A57A5C5ED70F}"/>
                </a:ext>
              </a:extLst>
            </p:cNvPr>
            <p:cNvPicPr>
              <a:picLocks noChangeAspect="1" noChangeArrowheads="1"/>
            </p:cNvPicPr>
            <p:nvPr/>
          </p:nvPicPr>
          <p:blipFill>
            <a:blip r:embed="rId3"/>
            <a:srcRect/>
            <a:stretch>
              <a:fillRect/>
            </a:stretch>
          </p:blipFill>
          <p:spPr bwMode="auto">
            <a:xfrm>
              <a:off x="1541210" y="2588058"/>
              <a:ext cx="1524276" cy="2286523"/>
            </a:xfrm>
            <a:prstGeom prst="rect">
              <a:avLst/>
            </a:prstGeom>
            <a:noFill/>
            <a:ln>
              <a:noFill/>
            </a:ln>
            <a:effectLst>
              <a:outerShdw blurRad="292100" dist="139700" dir="2700000" algn="tl" rotWithShape="0">
                <a:srgbClr val="333333">
                  <a:alpha val="64998"/>
                </a:srgbClr>
              </a:outerShdw>
            </a:effectLst>
          </p:spPr>
        </p:pic>
        <p:sp>
          <p:nvSpPr>
            <p:cNvPr id="120841" name="TextBox 13">
              <a:extLst>
                <a:ext uri="{FF2B5EF4-FFF2-40B4-BE49-F238E27FC236}">
                  <a16:creationId xmlns:a16="http://schemas.microsoft.com/office/drawing/2014/main" id="{D6E7F2C3-DDBB-CF0F-9E41-CC194BD95FA7}"/>
                </a:ext>
              </a:extLst>
            </p:cNvPr>
            <p:cNvSpPr>
              <a:spLocks noChangeArrowheads="1"/>
            </p:cNvSpPr>
            <p:nvPr/>
          </p:nvSpPr>
          <p:spPr bwMode="auto">
            <a:xfrm>
              <a:off x="921973" y="5193741"/>
              <a:ext cx="2496002" cy="58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Coordenador de Liderança de Distrito</a:t>
              </a:r>
            </a:p>
          </p:txBody>
        </p:sp>
      </p:gr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51821E60-7143-FBDA-572F-C9361B5782C1}"/>
              </a:ext>
            </a:extLst>
          </p:cNvPr>
          <p:cNvSpPr txBox="1">
            <a:spLocks noChangeArrowheads="1"/>
          </p:cNvSpPr>
          <p:nvPr/>
        </p:nvSpPr>
        <p:spPr bwMode="auto">
          <a:xfrm>
            <a:off x="2701925" y="2352675"/>
            <a:ext cx="67881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406400">
              <a:defRPr>
                <a:solidFill>
                  <a:srgbClr val="000000"/>
                </a:solidFill>
                <a:latin typeface="Arial" panose="020B0604020202020204" pitchFamily="34" charset="0"/>
                <a:cs typeface="Segoe UI Semibold" panose="020B0702040204020203" pitchFamily="34" charset="0"/>
              </a:defRPr>
            </a:lvl1pPr>
            <a:lvl2pPr marL="742950" indent="-285750" defTabSz="406400">
              <a:defRPr>
                <a:solidFill>
                  <a:srgbClr val="000000"/>
                </a:solidFill>
                <a:latin typeface="Arial" panose="020B0604020202020204" pitchFamily="34" charset="0"/>
                <a:cs typeface="Segoe UI Semibold" panose="020B0702040204020203" pitchFamily="34" charset="0"/>
              </a:defRPr>
            </a:lvl2pPr>
            <a:lvl3pPr marL="1143000" indent="-228600" defTabSz="406400">
              <a:defRPr>
                <a:solidFill>
                  <a:srgbClr val="000000"/>
                </a:solidFill>
                <a:latin typeface="Arial" panose="020B0604020202020204" pitchFamily="34" charset="0"/>
                <a:cs typeface="Segoe UI Semibold" panose="020B0702040204020203" pitchFamily="34" charset="0"/>
              </a:defRPr>
            </a:lvl3pPr>
            <a:lvl4pPr marL="1600200" indent="-228600" defTabSz="406400">
              <a:defRPr>
                <a:solidFill>
                  <a:srgbClr val="000000"/>
                </a:solidFill>
                <a:latin typeface="Arial" panose="020B0604020202020204" pitchFamily="34" charset="0"/>
                <a:cs typeface="Segoe UI Semibold" panose="020B0702040204020203" pitchFamily="34" charset="0"/>
              </a:defRPr>
            </a:lvl4pPr>
            <a:lvl5pPr marL="2057400" indent="-228600" defTabSz="406400">
              <a:defRPr>
                <a:solidFill>
                  <a:srgbClr val="000000"/>
                </a:solidFill>
                <a:latin typeface="Arial" panose="020B0604020202020204" pitchFamily="34" charset="0"/>
                <a:cs typeface="Segoe UI Semibold" panose="020B0702040204020203" pitchFamily="34" charset="0"/>
              </a:defRPr>
            </a:lvl5pPr>
            <a:lvl6pPr marL="25146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3600" b="1">
                <a:solidFill>
                  <a:srgbClr val="FFFFFF"/>
                </a:solidFill>
                <a:latin typeface="Calibri" panose="020F0502020204030204" pitchFamily="34" charset="0"/>
                <a:cs typeface="Segoe UI Light" panose="020B0502040204020203" pitchFamily="34" charset="0"/>
              </a:rPr>
              <a:t>Abordagem Global do Quadro Associativo para Presidentes de Divisão e Região</a:t>
            </a:r>
          </a:p>
        </p:txBody>
      </p:sp>
      <p:sp>
        <p:nvSpPr>
          <p:cNvPr id="122883" name="Rectangle 16">
            <a:extLst>
              <a:ext uri="{FF2B5EF4-FFF2-40B4-BE49-F238E27FC236}">
                <a16:creationId xmlns:a16="http://schemas.microsoft.com/office/drawing/2014/main" id="{64CAED93-3E40-6C89-F8DC-9FD81CC89991}"/>
              </a:ext>
            </a:extLst>
          </p:cNvPr>
          <p:cNvSpPr>
            <a:spLocks noChangeArrowheads="1"/>
          </p:cNvSpPr>
          <p:nvPr/>
        </p:nvSpPr>
        <p:spPr bwMode="auto">
          <a:xfrm>
            <a:off x="4724400" y="4038600"/>
            <a:ext cx="2743200" cy="55563"/>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94685" tIns="47343" rIns="94685" bIns="47343"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1" hidden="1">
            <a:extLst>
              <a:ext uri="{FF2B5EF4-FFF2-40B4-BE49-F238E27FC236}">
                <a16:creationId xmlns:a16="http://schemas.microsoft.com/office/drawing/2014/main" id="{EE419442-CF5B-E172-DA2B-79F67A6A1416}"/>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24931" name="Rectangle 9">
            <a:extLst>
              <a:ext uri="{FF2B5EF4-FFF2-40B4-BE49-F238E27FC236}">
                <a16:creationId xmlns:a16="http://schemas.microsoft.com/office/drawing/2014/main" id="{07D1D37F-320F-D322-9BA3-CFBAE6A498CD}"/>
              </a:ext>
            </a:extLst>
          </p:cNvPr>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22884" name="Title 1">
            <a:extLst>
              <a:ext uri="{FF2B5EF4-FFF2-40B4-BE49-F238E27FC236}">
                <a16:creationId xmlns:a16="http://schemas.microsoft.com/office/drawing/2014/main" id="{C9644357-C47B-70C3-3021-CD73C0640927}"/>
              </a:ext>
            </a:extLst>
          </p:cNvPr>
          <p:cNvSpPr txBox="1"/>
          <p:nvPr/>
        </p:nvSpPr>
        <p:spPr>
          <a:xfrm>
            <a:off x="5873750" y="593725"/>
            <a:ext cx="4537075" cy="1304925"/>
          </a:xfrm>
          <a:prstGeom prst="rect">
            <a:avLst/>
          </a:prstGeom>
          <a:noFill/>
          <a:ln w="9525" cap="flat" cmpd="sng" algn="ctr">
            <a:noFill/>
            <a:prstDash val="solid"/>
            <a:round/>
            <a:headEnd type="none" w="med" len="med"/>
            <a:tailEnd type="none" w="med" len="med"/>
          </a:ln>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endParaRPr lang="en-US" sz="3600" kern="0">
              <a:solidFill>
                <a:srgbClr val="56565A"/>
              </a:solidFill>
              <a:latin typeface="HelveticaNeueLT Std Lt" panose="020B0403020202020204" pitchFamily="34" charset="0"/>
              <a:ea typeface="Arial"/>
              <a:cs typeface="Arial"/>
            </a:endParaRPr>
          </a:p>
        </p:txBody>
      </p:sp>
      <p:sp>
        <p:nvSpPr>
          <p:cNvPr id="122885" name="Rectangle 11">
            <a:extLst>
              <a:ext uri="{FF2B5EF4-FFF2-40B4-BE49-F238E27FC236}">
                <a16:creationId xmlns:a16="http://schemas.microsoft.com/office/drawing/2014/main" id="{3B2906CA-4537-9C19-74F1-DEDF9C3906E0}"/>
              </a:ext>
            </a:extLst>
          </p:cNvPr>
          <p:cNvSpPr/>
          <p:nvPr/>
        </p:nvSpPr>
        <p:spPr>
          <a:xfrm>
            <a:off x="381000" y="1922463"/>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24934" name="Title 1">
            <a:extLst>
              <a:ext uri="{FF2B5EF4-FFF2-40B4-BE49-F238E27FC236}">
                <a16:creationId xmlns:a16="http://schemas.microsoft.com/office/drawing/2014/main" id="{3A4402D2-590B-1E07-0F56-69BCEF0D0D8C}"/>
              </a:ext>
            </a:extLst>
          </p:cNvPr>
          <p:cNvSpPr txBox="1">
            <a:spLocks noChangeArrowheads="1"/>
          </p:cNvSpPr>
          <p:nvPr/>
        </p:nvSpPr>
        <p:spPr bwMode="auto">
          <a:xfrm>
            <a:off x="5168900" y="1874838"/>
            <a:ext cx="5943600"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3200">
                <a:solidFill>
                  <a:srgbClr val="082E87"/>
                </a:solidFill>
                <a:latin typeface="Calibri" panose="020F0502020204030204" pitchFamily="34" charset="0"/>
                <a:cs typeface="Arial" panose="020B0604020202020204" pitchFamily="34" charset="0"/>
              </a:rPr>
              <a:t>Como você envolverá e UNIRÁ seus clubes nas reuniões de divisão para apoiar uns aos outros e se conectar com líderes distritais prestativos?</a:t>
            </a:r>
          </a:p>
        </p:txBody>
      </p:sp>
      <p:sp>
        <p:nvSpPr>
          <p:cNvPr id="124935" name="Rectangle 1">
            <a:extLst>
              <a:ext uri="{FF2B5EF4-FFF2-40B4-BE49-F238E27FC236}">
                <a16:creationId xmlns:a16="http://schemas.microsoft.com/office/drawing/2014/main" id="{9DD3DC70-BC89-B4BA-B5B3-52C162E3D927}"/>
              </a:ext>
            </a:extLst>
          </p:cNvPr>
          <p:cNvSpPr>
            <a:spLocks noChangeArrowheads="1"/>
          </p:cNvSpPr>
          <p:nvPr/>
        </p:nvSpPr>
        <p:spPr bwMode="auto">
          <a:xfrm>
            <a:off x="228600" y="452438"/>
            <a:ext cx="3276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spcBef>
                <a:spcPts val="2400"/>
              </a:spcBef>
              <a:buSzPct val="100000"/>
            </a:pPr>
            <a:r>
              <a:rPr lang="pt-BR" altLang="en-US" sz="3200">
                <a:solidFill>
                  <a:srgbClr val="FFFFFF"/>
                </a:solidFill>
                <a:latin typeface="Calibri" panose="020F0502020204030204" pitchFamily="34" charset="0"/>
                <a:cs typeface="Calibri" panose="020F0502020204030204" pitchFamily="34" charset="0"/>
              </a:rPr>
              <a:t>O que inspira os clubes da sua divisão?</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26978" name="Rectangle 16">
            <a:extLst>
              <a:ext uri="{FF2B5EF4-FFF2-40B4-BE49-F238E27FC236}">
                <a16:creationId xmlns:a16="http://schemas.microsoft.com/office/drawing/2014/main" id="{90CD56A1-90D4-2BE8-0107-3BB29A58D224}"/>
              </a:ext>
            </a:extLst>
          </p:cNvPr>
          <p:cNvSpPr>
            <a:spLocks noChangeArrowheads="1"/>
          </p:cNvSpPr>
          <p:nvPr/>
        </p:nvSpPr>
        <p:spPr bwMode="auto">
          <a:xfrm>
            <a:off x="304800" y="519113"/>
            <a:ext cx="2743200" cy="55562"/>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94685" tIns="47343" rIns="94685" bIns="47343"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26979" name="Title 1">
            <a:extLst>
              <a:ext uri="{FF2B5EF4-FFF2-40B4-BE49-F238E27FC236}">
                <a16:creationId xmlns:a16="http://schemas.microsoft.com/office/drawing/2014/main" id="{799769B3-B6DF-213F-FCC3-F87D9CF0F886}"/>
              </a:ext>
            </a:extLst>
          </p:cNvPr>
          <p:cNvSpPr txBox="1">
            <a:spLocks noChangeArrowheads="1"/>
          </p:cNvSpPr>
          <p:nvPr/>
        </p:nvSpPr>
        <p:spPr bwMode="auto">
          <a:xfrm>
            <a:off x="160338" y="-50800"/>
            <a:ext cx="1199991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406400">
              <a:defRPr>
                <a:solidFill>
                  <a:srgbClr val="000000"/>
                </a:solidFill>
                <a:latin typeface="Arial" panose="020B0604020202020204" pitchFamily="34" charset="0"/>
                <a:cs typeface="Segoe UI Semibold" panose="020B0702040204020203" pitchFamily="34" charset="0"/>
              </a:defRPr>
            </a:lvl1pPr>
            <a:lvl2pPr marL="742950" indent="-285750" defTabSz="406400">
              <a:defRPr>
                <a:solidFill>
                  <a:srgbClr val="000000"/>
                </a:solidFill>
                <a:latin typeface="Arial" panose="020B0604020202020204" pitchFamily="34" charset="0"/>
                <a:cs typeface="Segoe UI Semibold" panose="020B0702040204020203" pitchFamily="34" charset="0"/>
              </a:defRPr>
            </a:lvl2pPr>
            <a:lvl3pPr marL="1143000" indent="-228600" defTabSz="406400">
              <a:defRPr>
                <a:solidFill>
                  <a:srgbClr val="000000"/>
                </a:solidFill>
                <a:latin typeface="Arial" panose="020B0604020202020204" pitchFamily="34" charset="0"/>
                <a:cs typeface="Segoe UI Semibold" panose="020B0702040204020203" pitchFamily="34" charset="0"/>
              </a:defRPr>
            </a:lvl3pPr>
            <a:lvl4pPr marL="1600200" indent="-228600" defTabSz="406400">
              <a:defRPr>
                <a:solidFill>
                  <a:srgbClr val="000000"/>
                </a:solidFill>
                <a:latin typeface="Arial" panose="020B0604020202020204" pitchFamily="34" charset="0"/>
                <a:cs typeface="Segoe UI Semibold" panose="020B0702040204020203" pitchFamily="34" charset="0"/>
              </a:defRPr>
            </a:lvl4pPr>
            <a:lvl5pPr marL="2057400" indent="-228600" defTabSz="406400">
              <a:defRPr>
                <a:solidFill>
                  <a:srgbClr val="000000"/>
                </a:solidFill>
                <a:latin typeface="Arial" panose="020B0604020202020204" pitchFamily="34" charset="0"/>
                <a:cs typeface="Segoe UI Semibold" panose="020B0702040204020203" pitchFamily="34" charset="0"/>
              </a:defRPr>
            </a:lvl5pPr>
            <a:lvl6pPr marL="25146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defTabSz="4064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2800" b="1">
                <a:solidFill>
                  <a:srgbClr val="FFFFFF"/>
                </a:solidFill>
                <a:latin typeface="Calibri" panose="020F0502020204030204" pitchFamily="34" charset="0"/>
                <a:cs typeface="Segoe UI Light" panose="020B0502040204020203" pitchFamily="34" charset="0"/>
              </a:rPr>
              <a:t>Abordagem Global do Quadro Associativo para Presidente de Divisão e Região</a:t>
            </a:r>
          </a:p>
        </p:txBody>
      </p:sp>
      <p:pic>
        <p:nvPicPr>
          <p:cNvPr id="5" name="Picture 4">
            <a:extLst>
              <a:ext uri="{FF2B5EF4-FFF2-40B4-BE49-F238E27FC236}">
                <a16:creationId xmlns:a16="http://schemas.microsoft.com/office/drawing/2014/main" id="{39E3D7BE-3A68-8679-D343-BBDAD31CC3F2}"/>
              </a:ext>
            </a:extLst>
          </p:cNvPr>
          <p:cNvPicPr>
            <a:picLocks noChangeAspect="1"/>
          </p:cNvPicPr>
          <p:nvPr/>
        </p:nvPicPr>
        <p:blipFill>
          <a:blip r:embed="rId3"/>
          <a:stretch>
            <a:fillRect/>
          </a:stretch>
        </p:blipFill>
        <p:spPr>
          <a:xfrm>
            <a:off x="6960096" y="648107"/>
            <a:ext cx="4893368" cy="6020872"/>
          </a:xfrm>
          <a:prstGeom prst="rect">
            <a:avLst/>
          </a:prstGeom>
        </p:spPr>
      </p:pic>
      <p:pic>
        <p:nvPicPr>
          <p:cNvPr id="3" name="Picture 2">
            <a:extLst>
              <a:ext uri="{FF2B5EF4-FFF2-40B4-BE49-F238E27FC236}">
                <a16:creationId xmlns:a16="http://schemas.microsoft.com/office/drawing/2014/main" id="{67790B9E-03BB-2D6D-36BB-BAAD2F464762}"/>
              </a:ext>
            </a:extLst>
          </p:cNvPr>
          <p:cNvPicPr>
            <a:picLocks noChangeAspect="1"/>
          </p:cNvPicPr>
          <p:nvPr/>
        </p:nvPicPr>
        <p:blipFill>
          <a:blip r:embed="rId4"/>
          <a:stretch>
            <a:fillRect/>
          </a:stretch>
        </p:blipFill>
        <p:spPr>
          <a:xfrm>
            <a:off x="10515990" y="5301208"/>
            <a:ext cx="1448998" cy="1405905"/>
          </a:xfrm>
          <a:prstGeom prst="rect">
            <a:avLst/>
          </a:prstGeom>
        </p:spPr>
      </p:pic>
      <p:pic>
        <p:nvPicPr>
          <p:cNvPr id="4" name="Picture 3">
            <a:extLst>
              <a:ext uri="{FF2B5EF4-FFF2-40B4-BE49-F238E27FC236}">
                <a16:creationId xmlns:a16="http://schemas.microsoft.com/office/drawing/2014/main" id="{91F259E6-F3A6-AD20-F4C0-F7073ADE1716}"/>
              </a:ext>
            </a:extLst>
          </p:cNvPr>
          <p:cNvPicPr>
            <a:picLocks noChangeAspect="1"/>
          </p:cNvPicPr>
          <p:nvPr/>
        </p:nvPicPr>
        <p:blipFill>
          <a:blip r:embed="rId5"/>
          <a:stretch>
            <a:fillRect/>
          </a:stretch>
        </p:blipFill>
        <p:spPr>
          <a:xfrm>
            <a:off x="270177" y="983514"/>
            <a:ext cx="6561046" cy="5405214"/>
          </a:xfrm>
          <a:prstGeom prst="rect">
            <a:avLst/>
          </a:prstGeo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29026" name="Text Placeholder 1">
            <a:extLst>
              <a:ext uri="{FF2B5EF4-FFF2-40B4-BE49-F238E27FC236}">
                <a16:creationId xmlns:a16="http://schemas.microsoft.com/office/drawing/2014/main" id="{45F6E22D-6EA3-877B-8B4B-6089A598C10F}"/>
              </a:ext>
            </a:extLst>
          </p:cNvPr>
          <p:cNvSpPr>
            <a:spLocks noGrp="1" noChangeArrowheads="1"/>
          </p:cNvSpPr>
          <p:nvPr>
            <p:ph type="body" sz="quarter" idx="4294967295"/>
          </p:nvPr>
        </p:nvSpPr>
        <p:spPr bwMode="auto">
          <a:xfrm>
            <a:off x="2057400" y="2895600"/>
            <a:ext cx="80010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pt-BR" altLang="en-US" sz="4000" b="1">
                <a:solidFill>
                  <a:srgbClr val="FFFFFF"/>
                </a:solidFill>
                <a:latin typeface="Calibri" panose="020F0502020204030204" pitchFamily="34" charset="0"/>
                <a:cs typeface="Calibri" panose="020F0502020204030204" pitchFamily="34" charset="0"/>
              </a:rPr>
              <a:t>Acompanhamento</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Content Placeholder 1" hidden="1">
            <a:extLst>
              <a:ext uri="{FF2B5EF4-FFF2-40B4-BE49-F238E27FC236}">
                <a16:creationId xmlns:a16="http://schemas.microsoft.com/office/drawing/2014/main" id="{CC040A78-A578-CAEA-C5F4-F9ED27BD63F0}"/>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31075" name="Rectangle 9">
            <a:extLst>
              <a:ext uri="{FF2B5EF4-FFF2-40B4-BE49-F238E27FC236}">
                <a16:creationId xmlns:a16="http://schemas.microsoft.com/office/drawing/2014/main" id="{C344C4A5-1492-00D7-84C9-38085A528659}"/>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29028" name="Title 1">
            <a:extLst>
              <a:ext uri="{FF2B5EF4-FFF2-40B4-BE49-F238E27FC236}">
                <a16:creationId xmlns:a16="http://schemas.microsoft.com/office/drawing/2014/main" id="{C030B857-4A0B-D74A-88AB-F870D2545CBF}"/>
              </a:ext>
            </a:extLst>
          </p:cNvPr>
          <p:cNvSpPr txBox="1"/>
          <p:nvPr/>
        </p:nvSpPr>
        <p:spPr>
          <a:xfrm>
            <a:off x="5664200" y="2743200"/>
            <a:ext cx="5662613" cy="2365375"/>
          </a:xfrm>
          <a:prstGeom prst="rect">
            <a:avLst/>
          </a:prstGeom>
          <a:noFill/>
          <a:ln w="9525" cap="flat" cmpd="sng" algn="ctr">
            <a:noFill/>
            <a:prstDash val="solid"/>
            <a:round/>
            <a:headEnd type="none" w="med" len="med"/>
            <a:tailEnd type="none" w="med" len="med"/>
          </a:ln>
        </p:spPr>
        <p:txBody>
          <a:bodyPr>
            <a:normAutofit fontScale="92500" lnSpcReduction="10000"/>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lnSpc>
                <a:spcPct val="90000"/>
              </a:lnSpc>
              <a:buSzPct val="100000"/>
              <a:defRPr/>
            </a:pPr>
            <a:r>
              <a:rPr lang="pt-BR" altLang="en-US" sz="2400">
                <a:solidFill>
                  <a:srgbClr val="404040"/>
                </a:solidFill>
                <a:latin typeface="Calibri" panose="020F0502020204030204" pitchFamily="34" charset="0"/>
                <a:cs typeface="Arial" panose="020B0604020202020204" pitchFamily="34" charset="0"/>
              </a:rPr>
              <a:t>Use este modelo para registrar os procedimentos da reunião de divisão.</a:t>
            </a:r>
          </a:p>
          <a:p>
            <a:pPr eaLnBrk="1" hangingPunct="1">
              <a:lnSpc>
                <a:spcPct val="90000"/>
              </a:lnSpc>
              <a:buSzPct val="100000"/>
              <a:defRPr/>
            </a:pPr>
            <a:endParaRPr lang="en-US" altLang="en-US" sz="2400">
              <a:solidFill>
                <a:srgbClr val="404040"/>
              </a:solidFill>
              <a:latin typeface="Calibri" panose="020F0502020204030204" pitchFamily="34" charset="0"/>
              <a:cs typeface="Arial" panose="020B0604020202020204" pitchFamily="34" charset="0"/>
            </a:endParaRPr>
          </a:p>
          <a:p>
            <a:pPr eaLnBrk="1" hangingPunct="1">
              <a:lnSpc>
                <a:spcPct val="90000"/>
              </a:lnSpc>
              <a:buSzPct val="100000"/>
              <a:defRPr/>
            </a:pPr>
            <a:r>
              <a:rPr lang="pt-BR" altLang="en-US" sz="2400">
                <a:solidFill>
                  <a:srgbClr val="404040"/>
                </a:solidFill>
                <a:latin typeface="Calibri" panose="020F0502020204030204" pitchFamily="34" charset="0"/>
                <a:cs typeface="Arial" panose="020B0604020202020204" pitchFamily="34" charset="0"/>
              </a:rPr>
              <a:t>Boa ferramenta se os itens da agenda precisarem ser transferidos para a próxima reunião de divisão. </a:t>
            </a:r>
          </a:p>
          <a:p>
            <a:pPr eaLnBrk="1" hangingPunct="1">
              <a:lnSpc>
                <a:spcPct val="90000"/>
              </a:lnSpc>
              <a:buSzPct val="100000"/>
              <a:defRPr/>
            </a:pPr>
            <a:endParaRPr lang="en-US" altLang="en-US" sz="2400">
              <a:solidFill>
                <a:srgbClr val="404040"/>
              </a:solidFill>
              <a:latin typeface="Calibri" panose="020F0502020204030204" pitchFamily="34" charset="0"/>
              <a:cs typeface="Arial" panose="020B0604020202020204" pitchFamily="34" charset="0"/>
            </a:endParaRPr>
          </a:p>
          <a:p>
            <a:pPr eaLnBrk="1" hangingPunct="1">
              <a:lnSpc>
                <a:spcPct val="90000"/>
              </a:lnSpc>
              <a:buSzPct val="100000"/>
              <a:defRPr/>
            </a:pPr>
            <a:r>
              <a:rPr lang="pt-BR" altLang="en-US" sz="2400">
                <a:solidFill>
                  <a:srgbClr val="404040"/>
                </a:solidFill>
                <a:latin typeface="Calibri" panose="020F0502020204030204" pitchFamily="34" charset="0"/>
                <a:cs typeface="Arial" panose="020B0604020202020204" pitchFamily="34" charset="0"/>
              </a:rPr>
              <a:t>Bom histórico dos eventos de divisão.</a:t>
            </a: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p:txBody>
      </p:sp>
      <p:sp>
        <p:nvSpPr>
          <p:cNvPr id="131077" name="Title 1">
            <a:extLst>
              <a:ext uri="{FF2B5EF4-FFF2-40B4-BE49-F238E27FC236}">
                <a16:creationId xmlns:a16="http://schemas.microsoft.com/office/drawing/2014/main" id="{571A0213-82BA-1D24-3FC8-E3F4D161767C}"/>
              </a:ext>
            </a:extLst>
          </p:cNvPr>
          <p:cNvSpPr txBox="1">
            <a:spLocks noChangeArrowheads="1"/>
          </p:cNvSpPr>
          <p:nvPr/>
        </p:nvSpPr>
        <p:spPr bwMode="auto">
          <a:xfrm>
            <a:off x="5486400" y="958850"/>
            <a:ext cx="6019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buSzPct val="100000"/>
            </a:pPr>
            <a:r>
              <a:rPr lang="pt-BR" altLang="en-US" sz="3200" b="1">
                <a:solidFill>
                  <a:srgbClr val="082E87"/>
                </a:solidFill>
                <a:latin typeface="Calibri" panose="020F0502020204030204" pitchFamily="34" charset="0"/>
                <a:cs typeface="Arial" panose="020B0604020202020204" pitchFamily="34" charset="0"/>
              </a:rPr>
              <a:t>Faça anotações da sua reunião.</a:t>
            </a:r>
          </a:p>
        </p:txBody>
      </p:sp>
      <p:sp>
        <p:nvSpPr>
          <p:cNvPr id="129030" name="Rectangle 7">
            <a:extLst>
              <a:ext uri="{FF2B5EF4-FFF2-40B4-BE49-F238E27FC236}">
                <a16:creationId xmlns:a16="http://schemas.microsoft.com/office/drawing/2014/main" id="{9902F28E-61E8-DE66-0EB1-BC7CBEECD69A}"/>
              </a:ext>
            </a:extLst>
          </p:cNvPr>
          <p:cNvSpPr/>
          <p:nvPr/>
        </p:nvSpPr>
        <p:spPr>
          <a:xfrm>
            <a:off x="5638800" y="1752600"/>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pic>
        <p:nvPicPr>
          <p:cNvPr id="3" name="Picture 2">
            <a:extLst>
              <a:ext uri="{FF2B5EF4-FFF2-40B4-BE49-F238E27FC236}">
                <a16:creationId xmlns:a16="http://schemas.microsoft.com/office/drawing/2014/main" id="{027408FA-E921-268A-028D-7BB7DFBA81DF}"/>
              </a:ext>
            </a:extLst>
          </p:cNvPr>
          <p:cNvPicPr>
            <a:picLocks noChangeAspect="1"/>
          </p:cNvPicPr>
          <p:nvPr/>
        </p:nvPicPr>
        <p:blipFill>
          <a:blip r:embed="rId3"/>
          <a:stretch>
            <a:fillRect/>
          </a:stretch>
        </p:blipFill>
        <p:spPr>
          <a:xfrm>
            <a:off x="407368" y="1196752"/>
            <a:ext cx="4131677" cy="5373216"/>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ontent Placeholder 1" hidden="1">
            <a:extLst>
              <a:ext uri="{FF2B5EF4-FFF2-40B4-BE49-F238E27FC236}">
                <a16:creationId xmlns:a16="http://schemas.microsoft.com/office/drawing/2014/main" id="{1B1D35B9-2400-4CB1-0967-325BEA78BB3B}"/>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31075" name="Title 1">
            <a:extLst>
              <a:ext uri="{FF2B5EF4-FFF2-40B4-BE49-F238E27FC236}">
                <a16:creationId xmlns:a16="http://schemas.microsoft.com/office/drawing/2014/main" id="{C694BEBF-CD24-5345-434D-024698FC1B25}"/>
              </a:ext>
            </a:extLst>
          </p:cNvPr>
          <p:cNvSpPr txBox="1"/>
          <p:nvPr/>
        </p:nvSpPr>
        <p:spPr>
          <a:xfrm>
            <a:off x="5370513" y="2819400"/>
            <a:ext cx="5967412" cy="3048000"/>
          </a:xfrm>
          <a:prstGeom prst="rect">
            <a:avLst/>
          </a:prstGeom>
          <a:noFill/>
          <a:ln w="9525" cap="flat" cmpd="sng" algn="ctr">
            <a:noFill/>
            <a:prstDash val="solid"/>
            <a:round/>
            <a:headEnd type="none" w="med" len="med"/>
            <a:tailEnd type="none" w="med" len="med"/>
          </a:ln>
        </p:spPr>
        <p:txBody>
          <a:bodyPr>
            <a:normAutofit lnSpcReduction="10000"/>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buSzPct val="100000"/>
              <a:defRPr/>
            </a:pPr>
            <a:r>
              <a:rPr lang="pt-BR" altLang="en-US" sz="2400">
                <a:solidFill>
                  <a:srgbClr val="595959"/>
                </a:solidFill>
                <a:latin typeface="Calibri" panose="020F0502020204030204" pitchFamily="34" charset="0"/>
                <a:cs typeface="Arial" panose="020B0604020202020204" pitchFamily="34" charset="0"/>
              </a:rPr>
              <a:t>Priorize questões que exigirão atenção adicional para os clubes em dificuldades na divisão. </a:t>
            </a:r>
          </a:p>
          <a:p>
            <a:pPr eaLnBrk="1" hangingPunct="1">
              <a:buSzPct val="100000"/>
              <a:defRPr/>
            </a:pPr>
            <a:endParaRPr lang="en-US" altLang="en-US" sz="2400">
              <a:solidFill>
                <a:srgbClr val="595959"/>
              </a:solidFill>
              <a:latin typeface="Calibri" panose="020F0502020204030204" pitchFamily="34" charset="0"/>
              <a:cs typeface="Arial" panose="020B0604020202020204" pitchFamily="34" charset="0"/>
            </a:endParaRPr>
          </a:p>
          <a:p>
            <a:pPr eaLnBrk="1" hangingPunct="1">
              <a:lnSpc>
                <a:spcPct val="90000"/>
              </a:lnSpc>
              <a:buSzPct val="100000"/>
              <a:defRPr/>
            </a:pPr>
            <a:r>
              <a:rPr lang="pt-BR" altLang="en-US" sz="2400">
                <a:solidFill>
                  <a:srgbClr val="595959"/>
                </a:solidFill>
                <a:latin typeface="Calibri" panose="020F0502020204030204" pitchFamily="34" charset="0"/>
                <a:cs typeface="Arial" panose="020B0604020202020204" pitchFamily="34" charset="0"/>
              </a:rPr>
              <a:t>Observe quaisquer ações de acompanhamento necessárias.</a:t>
            </a:r>
          </a:p>
          <a:p>
            <a:pPr eaLnBrk="1" hangingPunct="1">
              <a:lnSpc>
                <a:spcPct val="90000"/>
              </a:lnSpc>
              <a:buSzPct val="100000"/>
              <a:defRPr/>
            </a:pPr>
            <a:endParaRPr lang="en-US" altLang="en-US" sz="2400">
              <a:solidFill>
                <a:srgbClr val="595959"/>
              </a:solidFill>
              <a:latin typeface="Calibri" panose="020F0502020204030204" pitchFamily="34" charset="0"/>
              <a:cs typeface="Arial" panose="020B0604020202020204" pitchFamily="34" charset="0"/>
            </a:endParaRPr>
          </a:p>
          <a:p>
            <a:pPr eaLnBrk="1" hangingPunct="1">
              <a:lnSpc>
                <a:spcPct val="90000"/>
              </a:lnSpc>
              <a:buSzPct val="100000"/>
              <a:defRPr/>
            </a:pPr>
            <a:r>
              <a:rPr lang="pt-BR" altLang="en-US" sz="2400">
                <a:solidFill>
                  <a:srgbClr val="595959"/>
                </a:solidFill>
                <a:latin typeface="Calibri" panose="020F0502020204030204" pitchFamily="34" charset="0"/>
                <a:cs typeface="Arial" panose="020B0604020202020204" pitchFamily="34" charset="0"/>
              </a:rPr>
              <a:t>Planeje o layout e as ações para a próxima reunião de divisão. </a:t>
            </a: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a:p>
            <a:pPr eaLnBrk="1" hangingPunct="1">
              <a:lnSpc>
                <a:spcPct val="90000"/>
              </a:lnSpc>
              <a:buSzPct val="100000"/>
              <a:defRPr/>
            </a:pPr>
            <a:endParaRPr lang="en-US" altLang="en-US" sz="2400">
              <a:solidFill>
                <a:srgbClr val="56565A"/>
              </a:solidFill>
              <a:latin typeface="HelveticaNeueLT Std Lt" pitchFamily="34" charset="0"/>
              <a:cs typeface="Arial" panose="020B0604020202020204" pitchFamily="34" charset="0"/>
            </a:endParaRPr>
          </a:p>
        </p:txBody>
      </p:sp>
      <p:sp>
        <p:nvSpPr>
          <p:cNvPr id="133124" name="Title 1">
            <a:extLst>
              <a:ext uri="{FF2B5EF4-FFF2-40B4-BE49-F238E27FC236}">
                <a16:creationId xmlns:a16="http://schemas.microsoft.com/office/drawing/2014/main" id="{E284E5F5-1221-F9B8-7861-D84FD312FA9F}"/>
              </a:ext>
            </a:extLst>
          </p:cNvPr>
          <p:cNvSpPr txBox="1">
            <a:spLocks noChangeArrowheads="1"/>
          </p:cNvSpPr>
          <p:nvPr/>
        </p:nvSpPr>
        <p:spPr bwMode="auto">
          <a:xfrm>
            <a:off x="5368925" y="476250"/>
            <a:ext cx="59658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buSzPct val="100000"/>
            </a:pPr>
            <a:r>
              <a:rPr lang="pt-BR" altLang="en-US" sz="2800">
                <a:solidFill>
                  <a:srgbClr val="082E87"/>
                </a:solidFill>
                <a:latin typeface="Calibri" panose="020F0502020204030204" pitchFamily="34" charset="0"/>
                <a:cs typeface="Arial" panose="020B0604020202020204" pitchFamily="34" charset="0"/>
              </a:rPr>
              <a:t>Acompanhamento de quaisquer ações necessárias para apoio e envolvimento do clube com o governador de distrito e os coordenadores da GAT.</a:t>
            </a:r>
          </a:p>
        </p:txBody>
      </p:sp>
      <p:sp>
        <p:nvSpPr>
          <p:cNvPr id="131077" name="Rectangle 7">
            <a:extLst>
              <a:ext uri="{FF2B5EF4-FFF2-40B4-BE49-F238E27FC236}">
                <a16:creationId xmlns:a16="http://schemas.microsoft.com/office/drawing/2014/main" id="{6E5C4253-8D7B-6F6C-26D0-2571DF6E009E}"/>
              </a:ext>
            </a:extLst>
          </p:cNvPr>
          <p:cNvSpPr/>
          <p:nvPr/>
        </p:nvSpPr>
        <p:spPr>
          <a:xfrm>
            <a:off x="5370513" y="2136775"/>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33126" name="Rectangle 9">
            <a:extLst>
              <a:ext uri="{FF2B5EF4-FFF2-40B4-BE49-F238E27FC236}">
                <a16:creationId xmlns:a16="http://schemas.microsoft.com/office/drawing/2014/main" id="{7D156CBD-44D3-D85D-AC9E-967F4353EC11}"/>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pic>
        <p:nvPicPr>
          <p:cNvPr id="3" name="Picture 2">
            <a:extLst>
              <a:ext uri="{FF2B5EF4-FFF2-40B4-BE49-F238E27FC236}">
                <a16:creationId xmlns:a16="http://schemas.microsoft.com/office/drawing/2014/main" id="{DD82487B-43B2-6CA4-0633-39F1F862EC67}"/>
              </a:ext>
            </a:extLst>
          </p:cNvPr>
          <p:cNvPicPr>
            <a:picLocks noChangeAspect="1"/>
          </p:cNvPicPr>
          <p:nvPr/>
        </p:nvPicPr>
        <p:blipFill>
          <a:blip r:embed="rId3"/>
          <a:stretch>
            <a:fillRect/>
          </a:stretch>
        </p:blipFill>
        <p:spPr>
          <a:xfrm>
            <a:off x="395048" y="1196752"/>
            <a:ext cx="4022760" cy="5301208"/>
          </a:xfrm>
          <a:prstGeom prst="rect">
            <a:avLst/>
          </a:prstGeom>
          <a:effectLst>
            <a:outerShdw blurRad="63500" sx="102000" sy="102000" algn="ctr" rotWithShape="0">
              <a:schemeClr val="accent1">
                <a:alpha val="40000"/>
              </a:schemeClr>
            </a:outerShdw>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8A8DE7E6-30DF-42FF-FA73-A5B19E5F310C}"/>
              </a:ext>
            </a:extLst>
          </p:cNvPr>
          <p:cNvSpPr>
            <a:spLocks noGrp="1" noChangeArrowheads="1"/>
          </p:cNvSpPr>
          <p:nvPr>
            <p:ph type="title" idx="4294967295"/>
          </p:nvPr>
        </p:nvSpPr>
        <p:spPr bwMode="auto">
          <a:xfrm>
            <a:off x="762000" y="508000"/>
            <a:ext cx="11049000" cy="696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en-US" sz="3200">
                <a:solidFill>
                  <a:srgbClr val="FFFFFF"/>
                </a:solidFill>
                <a:latin typeface="Calibri" panose="020F0502020204030204" pitchFamily="34" charset="0"/>
                <a:cs typeface="Calibri" panose="020F0502020204030204" pitchFamily="34" charset="0"/>
              </a:rPr>
              <a:t>Você trabalhará em estreita colaboração </a:t>
            </a:r>
            <a:br>
              <a:rPr lang="pt-BR" altLang="en-US" sz="3200">
                <a:solidFill>
                  <a:srgbClr val="FFFFFF"/>
                </a:solidFill>
                <a:latin typeface="Calibri" panose="020F0502020204030204" pitchFamily="34" charset="0"/>
                <a:cs typeface="Calibri" panose="020F0502020204030204" pitchFamily="34" charset="0"/>
              </a:rPr>
            </a:br>
            <a:r>
              <a:rPr lang="pt-BR" altLang="en-US" sz="3200">
                <a:solidFill>
                  <a:srgbClr val="FFFFFF"/>
                </a:solidFill>
                <a:latin typeface="Calibri" panose="020F0502020204030204" pitchFamily="34" charset="0"/>
                <a:cs typeface="Calibri" panose="020F0502020204030204" pitchFamily="34" charset="0"/>
              </a:rPr>
              <a:t>com esses dirigentes de clube</a:t>
            </a:r>
          </a:p>
        </p:txBody>
      </p:sp>
      <p:grpSp>
        <p:nvGrpSpPr>
          <p:cNvPr id="43011" name="Group 44">
            <a:extLst>
              <a:ext uri="{FF2B5EF4-FFF2-40B4-BE49-F238E27FC236}">
                <a16:creationId xmlns:a16="http://schemas.microsoft.com/office/drawing/2014/main" id="{19860E96-F7CA-A501-9F7B-FCFE27FEB2E9}"/>
              </a:ext>
            </a:extLst>
          </p:cNvPr>
          <p:cNvGrpSpPr>
            <a:grpSpLocks/>
          </p:cNvGrpSpPr>
          <p:nvPr/>
        </p:nvGrpSpPr>
        <p:grpSpPr bwMode="auto">
          <a:xfrm>
            <a:off x="1262063" y="2244725"/>
            <a:ext cx="2497137" cy="2901950"/>
            <a:chOff x="3094090" y="2066731"/>
            <a:chExt cx="2496002" cy="2901907"/>
          </a:xfrm>
        </p:grpSpPr>
        <p:pic>
          <p:nvPicPr>
            <p:cNvPr id="35844" name="Picture 57">
              <a:extLst>
                <a:ext uri="{FF2B5EF4-FFF2-40B4-BE49-F238E27FC236}">
                  <a16:creationId xmlns:a16="http://schemas.microsoft.com/office/drawing/2014/main" id="{11CD282F-A20E-39FE-3E8A-973B6CD654C9}"/>
                </a:ext>
              </a:extLst>
            </p:cNvPr>
            <p:cNvPicPr>
              <a:picLocks noChangeAspect="1" noChangeArrowheads="1"/>
            </p:cNvPicPr>
            <p:nvPr/>
          </p:nvPicPr>
          <p:blipFill>
            <a:blip r:embed="rId3"/>
            <a:srcRect b="23334"/>
            <a:stretch>
              <a:fillRect/>
            </a:stretch>
          </p:blipFill>
          <p:spPr bwMode="auto">
            <a:xfrm>
              <a:off x="3347975" y="2066731"/>
              <a:ext cx="1988233" cy="2285966"/>
            </a:xfrm>
            <a:prstGeom prst="rect">
              <a:avLst/>
            </a:prstGeom>
            <a:noFill/>
            <a:ln>
              <a:noFill/>
            </a:ln>
            <a:effectLst>
              <a:outerShdw blurRad="292100" dist="139700" dir="2700000" algn="tl" rotWithShape="0">
                <a:srgbClr val="333333">
                  <a:alpha val="64998"/>
                </a:srgbClr>
              </a:outerShdw>
            </a:effectLst>
          </p:spPr>
        </p:pic>
        <p:sp>
          <p:nvSpPr>
            <p:cNvPr id="43029" name="TextBox 58">
              <a:extLst>
                <a:ext uri="{FF2B5EF4-FFF2-40B4-BE49-F238E27FC236}">
                  <a16:creationId xmlns:a16="http://schemas.microsoft.com/office/drawing/2014/main" id="{96CF3D98-A8ED-896A-546C-026C90B009C5}"/>
                </a:ext>
              </a:extLst>
            </p:cNvPr>
            <p:cNvSpPr>
              <a:spLocks noChangeArrowheads="1"/>
            </p:cNvSpPr>
            <p:nvPr/>
          </p:nvSpPr>
          <p:spPr bwMode="auto">
            <a:xfrm>
              <a:off x="3094090" y="4630506"/>
              <a:ext cx="2496002" cy="33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grpSp>
      <p:grpSp>
        <p:nvGrpSpPr>
          <p:cNvPr id="43012" name="Group 64">
            <a:extLst>
              <a:ext uri="{FF2B5EF4-FFF2-40B4-BE49-F238E27FC236}">
                <a16:creationId xmlns:a16="http://schemas.microsoft.com/office/drawing/2014/main" id="{61EC4EED-1814-031D-99C1-EE76DA1D896F}"/>
              </a:ext>
            </a:extLst>
          </p:cNvPr>
          <p:cNvGrpSpPr>
            <a:grpSpLocks noChangeAspect="1"/>
          </p:cNvGrpSpPr>
          <p:nvPr/>
        </p:nvGrpSpPr>
        <p:grpSpPr bwMode="auto">
          <a:xfrm>
            <a:off x="7678738" y="1700213"/>
            <a:ext cx="1633537" cy="2584450"/>
            <a:chOff x="7048568" y="1413035"/>
            <a:chExt cx="1284241" cy="2031369"/>
          </a:xfrm>
        </p:grpSpPr>
        <p:pic>
          <p:nvPicPr>
            <p:cNvPr id="35848" name="Picture 65">
              <a:extLst>
                <a:ext uri="{FF2B5EF4-FFF2-40B4-BE49-F238E27FC236}">
                  <a16:creationId xmlns:a16="http://schemas.microsoft.com/office/drawing/2014/main" id="{149D68FB-4C0E-45B7-6E34-F091B7CCDE87}"/>
                </a:ext>
              </a:extLst>
            </p:cNvPr>
            <p:cNvPicPr>
              <a:picLocks noChangeAspect="1" noChangeArrowheads="1"/>
            </p:cNvPicPr>
            <p:nvPr/>
          </p:nvPicPr>
          <p:blipFill>
            <a:blip r:embed="rId4"/>
            <a:srcRect/>
            <a:stretch>
              <a:fillRect/>
            </a:stretch>
          </p:blipFill>
          <p:spPr bwMode="auto">
            <a:xfrm>
              <a:off x="7159644" y="1413035"/>
              <a:ext cx="988454" cy="1482350"/>
            </a:xfrm>
            <a:prstGeom prst="rect">
              <a:avLst/>
            </a:prstGeom>
            <a:noFill/>
            <a:ln>
              <a:noFill/>
            </a:ln>
            <a:effectLst>
              <a:outerShdw blurRad="292100" dist="139700" dir="2700000" algn="tl" rotWithShape="0">
                <a:srgbClr val="333333">
                  <a:alpha val="64998"/>
                </a:srgbClr>
              </a:outerShdw>
            </a:effectLst>
          </p:spPr>
        </p:pic>
        <p:sp>
          <p:nvSpPr>
            <p:cNvPr id="43027" name="TextBox 66">
              <a:extLst>
                <a:ext uri="{FF2B5EF4-FFF2-40B4-BE49-F238E27FC236}">
                  <a16:creationId xmlns:a16="http://schemas.microsoft.com/office/drawing/2014/main" id="{E53E0B1D-C529-1321-5162-238E486CE3F6}"/>
                </a:ext>
              </a:extLst>
            </p:cNvPr>
            <p:cNvSpPr>
              <a:spLocks noChangeArrowheads="1"/>
            </p:cNvSpPr>
            <p:nvPr/>
          </p:nvSpPr>
          <p:spPr bwMode="auto">
            <a:xfrm>
              <a:off x="7048568" y="2984708"/>
              <a:ext cx="1284241" cy="45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Vice-presidente	</a:t>
              </a:r>
            </a:p>
          </p:txBody>
        </p:sp>
      </p:grpSp>
      <p:grpSp>
        <p:nvGrpSpPr>
          <p:cNvPr id="43013" name="Group 68">
            <a:extLst>
              <a:ext uri="{FF2B5EF4-FFF2-40B4-BE49-F238E27FC236}">
                <a16:creationId xmlns:a16="http://schemas.microsoft.com/office/drawing/2014/main" id="{F8E49467-F2FF-FA8F-87CF-4596AF7873A0}"/>
              </a:ext>
            </a:extLst>
          </p:cNvPr>
          <p:cNvGrpSpPr>
            <a:grpSpLocks noChangeAspect="1"/>
          </p:cNvGrpSpPr>
          <p:nvPr/>
        </p:nvGrpSpPr>
        <p:grpSpPr bwMode="auto">
          <a:xfrm>
            <a:off x="9928225" y="1751013"/>
            <a:ext cx="1514475" cy="2325687"/>
            <a:chOff x="7094604" y="3565858"/>
            <a:chExt cx="1092380" cy="1676205"/>
          </a:xfrm>
        </p:grpSpPr>
        <p:pic>
          <p:nvPicPr>
            <p:cNvPr id="35851" name="Picture 69">
              <a:extLst>
                <a:ext uri="{FF2B5EF4-FFF2-40B4-BE49-F238E27FC236}">
                  <a16:creationId xmlns:a16="http://schemas.microsoft.com/office/drawing/2014/main" id="{A7069072-7D03-A300-159F-628CA1781DAE}"/>
                </a:ext>
              </a:extLst>
            </p:cNvPr>
            <p:cNvPicPr>
              <a:picLocks noChangeAspect="1" noChangeArrowheads="1"/>
            </p:cNvPicPr>
            <p:nvPr/>
          </p:nvPicPr>
          <p:blipFill>
            <a:blip r:embed="rId5"/>
            <a:srcRect/>
            <a:stretch>
              <a:fillRect/>
            </a:stretch>
          </p:blipFill>
          <p:spPr bwMode="auto">
            <a:xfrm flipH="1">
              <a:off x="7157582" y="3565858"/>
              <a:ext cx="966424" cy="1390163"/>
            </a:xfrm>
            <a:prstGeom prst="rect">
              <a:avLst/>
            </a:prstGeom>
            <a:noFill/>
            <a:ln>
              <a:noFill/>
            </a:ln>
            <a:effectLst>
              <a:outerShdw blurRad="292100" dist="139700" dir="2700000" algn="tl" rotWithShape="0">
                <a:srgbClr val="333333">
                  <a:alpha val="64998"/>
                </a:srgbClr>
              </a:outerShdw>
            </a:effectLst>
          </p:spPr>
        </p:pic>
        <p:sp>
          <p:nvSpPr>
            <p:cNvPr id="43025" name="TextBox 70">
              <a:extLst>
                <a:ext uri="{FF2B5EF4-FFF2-40B4-BE49-F238E27FC236}">
                  <a16:creationId xmlns:a16="http://schemas.microsoft.com/office/drawing/2014/main" id="{DDF3A95F-43E8-53D8-C638-29EB5FF41864}"/>
                </a:ext>
              </a:extLst>
            </p:cNvPr>
            <p:cNvSpPr>
              <a:spLocks noChangeArrowheads="1"/>
            </p:cNvSpPr>
            <p:nvPr/>
          </p:nvSpPr>
          <p:spPr bwMode="auto">
            <a:xfrm>
              <a:off x="7094604" y="4998395"/>
              <a:ext cx="1092380" cy="24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Secretário</a:t>
              </a:r>
              <a:r>
                <a:rPr lang="pt-BR" altLang="en-US" sz="1200">
                  <a:solidFill>
                    <a:srgbClr val="33373B"/>
                  </a:solidFill>
                  <a:latin typeface="Calibri" panose="020F0502020204030204" pitchFamily="34" charset="0"/>
                  <a:cs typeface="Calibri" panose="020F0502020204030204" pitchFamily="34" charset="0"/>
                </a:rPr>
                <a:t>	</a:t>
              </a:r>
            </a:p>
          </p:txBody>
        </p:sp>
      </p:grpSp>
      <p:grpSp>
        <p:nvGrpSpPr>
          <p:cNvPr id="43014" name="Group 71">
            <a:extLst>
              <a:ext uri="{FF2B5EF4-FFF2-40B4-BE49-F238E27FC236}">
                <a16:creationId xmlns:a16="http://schemas.microsoft.com/office/drawing/2014/main" id="{9D0EEFBB-8774-2C72-CC6C-98A19AA3CE7F}"/>
              </a:ext>
            </a:extLst>
          </p:cNvPr>
          <p:cNvGrpSpPr>
            <a:grpSpLocks noChangeAspect="1"/>
          </p:cNvGrpSpPr>
          <p:nvPr/>
        </p:nvGrpSpPr>
        <p:grpSpPr bwMode="auto">
          <a:xfrm>
            <a:off x="8777288" y="4110038"/>
            <a:ext cx="1654175" cy="2352675"/>
            <a:chOff x="5566022" y="3532187"/>
            <a:chExt cx="1359382" cy="1934736"/>
          </a:xfrm>
        </p:grpSpPr>
        <p:pic>
          <p:nvPicPr>
            <p:cNvPr id="35854" name="Picture 72">
              <a:extLst>
                <a:ext uri="{FF2B5EF4-FFF2-40B4-BE49-F238E27FC236}">
                  <a16:creationId xmlns:a16="http://schemas.microsoft.com/office/drawing/2014/main" id="{D57281A1-A5A0-9701-D6A0-45CC7B5D38EA}"/>
                </a:ext>
              </a:extLst>
            </p:cNvPr>
            <p:cNvPicPr>
              <a:picLocks noChangeAspect="1" noChangeArrowheads="1"/>
            </p:cNvPicPr>
            <p:nvPr/>
          </p:nvPicPr>
          <p:blipFill>
            <a:blip r:embed="rId6"/>
            <a:srcRect/>
            <a:stretch>
              <a:fillRect/>
            </a:stretch>
          </p:blipFill>
          <p:spPr bwMode="auto">
            <a:xfrm>
              <a:off x="5807371" y="3532187"/>
              <a:ext cx="971919" cy="1372069"/>
            </a:xfrm>
            <a:prstGeom prst="rect">
              <a:avLst/>
            </a:prstGeom>
            <a:noFill/>
            <a:ln>
              <a:noFill/>
            </a:ln>
            <a:effectLst>
              <a:outerShdw blurRad="292100" dist="139700" dir="2700000" algn="tl" rotWithShape="0">
                <a:srgbClr val="333333">
                  <a:alpha val="64998"/>
                </a:srgbClr>
              </a:outerShdw>
            </a:effectLst>
          </p:spPr>
        </p:pic>
        <p:sp>
          <p:nvSpPr>
            <p:cNvPr id="43023" name="TextBox 73">
              <a:extLst>
                <a:ext uri="{FF2B5EF4-FFF2-40B4-BE49-F238E27FC236}">
                  <a16:creationId xmlns:a16="http://schemas.microsoft.com/office/drawing/2014/main" id="{BDFA84FE-C38B-F9B4-F69A-58F58404501B}"/>
                </a:ext>
              </a:extLst>
            </p:cNvPr>
            <p:cNvSpPr>
              <a:spLocks noChangeArrowheads="1"/>
            </p:cNvSpPr>
            <p:nvPr/>
          </p:nvSpPr>
          <p:spPr bwMode="auto">
            <a:xfrm>
              <a:off x="5566022" y="4986147"/>
              <a:ext cx="1359382" cy="48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600">
                  <a:solidFill>
                    <a:schemeClr val="bg1"/>
                  </a:solidFill>
                  <a:latin typeface="Calibri" panose="020F0502020204030204" pitchFamily="34" charset="0"/>
                  <a:cs typeface="Calibri" panose="020F0502020204030204" pitchFamily="34" charset="0"/>
                </a:rPr>
                <a:t>Assessor de Serviços </a:t>
              </a:r>
              <a:r>
                <a:rPr lang="pt-BR" altLang="en-US" sz="1200">
                  <a:solidFill>
                    <a:schemeClr val="bg1"/>
                  </a:solidFill>
                  <a:ea typeface="ヒラギノ角ゴ Pro W3" charset="0"/>
                  <a:cs typeface="Arial" panose="020B0604020202020204" pitchFamily="34" charset="0"/>
                  <a:sym typeface="Wingdings" panose="05000000000000000000" pitchFamily="2" charset="2"/>
                </a:rPr>
                <a:t>	</a:t>
              </a:r>
            </a:p>
          </p:txBody>
        </p:sp>
      </p:grpSp>
      <p:grpSp>
        <p:nvGrpSpPr>
          <p:cNvPr id="43015" name="Group 74">
            <a:extLst>
              <a:ext uri="{FF2B5EF4-FFF2-40B4-BE49-F238E27FC236}">
                <a16:creationId xmlns:a16="http://schemas.microsoft.com/office/drawing/2014/main" id="{0F035F51-480E-36D2-F320-79449DFDD37F}"/>
              </a:ext>
            </a:extLst>
          </p:cNvPr>
          <p:cNvGrpSpPr>
            <a:grpSpLocks/>
          </p:cNvGrpSpPr>
          <p:nvPr/>
        </p:nvGrpSpPr>
        <p:grpSpPr bwMode="auto">
          <a:xfrm>
            <a:off x="6870700" y="4110038"/>
            <a:ext cx="1539875" cy="2792412"/>
            <a:chOff x="5471252" y="3446373"/>
            <a:chExt cx="1539796" cy="2792343"/>
          </a:xfrm>
        </p:grpSpPr>
        <p:pic>
          <p:nvPicPr>
            <p:cNvPr id="35857" name="Picture 75">
              <a:extLst>
                <a:ext uri="{FF2B5EF4-FFF2-40B4-BE49-F238E27FC236}">
                  <a16:creationId xmlns:a16="http://schemas.microsoft.com/office/drawing/2014/main" id="{5E61AE2C-E69F-C2B7-E229-0456438A6CC5}"/>
                </a:ext>
              </a:extLst>
            </p:cNvPr>
            <p:cNvPicPr>
              <a:picLocks noChangeAspect="1" noChangeArrowheads="1"/>
            </p:cNvPicPr>
            <p:nvPr/>
          </p:nvPicPr>
          <p:blipFill>
            <a:blip r:embed="rId7"/>
            <a:srcRect r="10399" b="6499"/>
            <a:stretch>
              <a:fillRect/>
            </a:stretch>
          </p:blipFill>
          <p:spPr bwMode="auto">
            <a:xfrm>
              <a:off x="5685554" y="3446373"/>
              <a:ext cx="1135004" cy="1631910"/>
            </a:xfrm>
            <a:prstGeom prst="rect">
              <a:avLst/>
            </a:prstGeom>
            <a:noFill/>
            <a:ln>
              <a:noFill/>
            </a:ln>
            <a:effectLst>
              <a:outerShdw blurRad="292100" dist="139700" dir="2700000" algn="tl" rotWithShape="0">
                <a:srgbClr val="333333">
                  <a:alpha val="64998"/>
                </a:srgbClr>
              </a:outerShdw>
            </a:effectLst>
          </p:spPr>
        </p:pic>
        <p:sp>
          <p:nvSpPr>
            <p:cNvPr id="43021" name="TextBox 76">
              <a:extLst>
                <a:ext uri="{FF2B5EF4-FFF2-40B4-BE49-F238E27FC236}">
                  <a16:creationId xmlns:a16="http://schemas.microsoft.com/office/drawing/2014/main" id="{D35542F0-7DA1-636B-D36B-D093F528A5C0}"/>
                </a:ext>
              </a:extLst>
            </p:cNvPr>
            <p:cNvSpPr>
              <a:spLocks noChangeArrowheads="1"/>
            </p:cNvSpPr>
            <p:nvPr/>
          </p:nvSpPr>
          <p:spPr bwMode="auto">
            <a:xfrm>
              <a:off x="5471252" y="5223118"/>
              <a:ext cx="1539796" cy="101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Assessor do Quadro Associativo</a:t>
              </a:r>
              <a:r>
                <a:rPr lang="pt-BR" altLang="en-US" sz="1200">
                  <a:solidFill>
                    <a:srgbClr val="FFFFFF"/>
                  </a:solidFill>
                  <a:latin typeface="Calibri" panose="020F0502020204030204" pitchFamily="34" charset="0"/>
                  <a:cs typeface="Calibri" panose="020F0502020204030204" pitchFamily="34" charset="0"/>
                </a:rPr>
                <a:t>	</a:t>
              </a:r>
            </a:p>
          </p:txBody>
        </p:sp>
      </p:grpSp>
      <p:sp>
        <p:nvSpPr>
          <p:cNvPr id="43016" name="TextBox 3">
            <a:extLst>
              <a:ext uri="{FF2B5EF4-FFF2-40B4-BE49-F238E27FC236}">
                <a16:creationId xmlns:a16="http://schemas.microsoft.com/office/drawing/2014/main" id="{8B7D9A41-6FFF-1C56-BF63-4B2BD086A0F5}"/>
              </a:ext>
            </a:extLst>
          </p:cNvPr>
          <p:cNvSpPr txBox="1">
            <a:spLocks noChangeArrowheads="1"/>
          </p:cNvSpPr>
          <p:nvPr/>
        </p:nvSpPr>
        <p:spPr bwMode="auto">
          <a:xfrm>
            <a:off x="5557838" y="3719513"/>
            <a:ext cx="1504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en-US" altLang="en-US" sz="1600">
                <a:solidFill>
                  <a:schemeClr val="bg1"/>
                </a:solidFill>
                <a:latin typeface="Calibri" panose="020F0502020204030204" pitchFamily="34" charset="0"/>
                <a:cs typeface="Calibri" panose="020F0502020204030204" pitchFamily="34" charset="0"/>
              </a:rPr>
              <a:t>Presidente</a:t>
            </a:r>
            <a:r>
              <a:rPr lang="en-US" altLang="en-US" sz="1200">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5EE7B27C-2D93-9CC4-ABD2-AAD9F759F5D0}"/>
              </a:ext>
            </a:extLst>
          </p:cNvPr>
          <p:cNvPicPr>
            <a:picLocks noChangeAspect="1"/>
          </p:cNvPicPr>
          <p:nvPr/>
        </p:nvPicPr>
        <p:blipFill>
          <a:blip r:embed="rId8" cstate="print"/>
          <a:stretch>
            <a:fillRect/>
          </a:stretch>
        </p:blipFill>
        <p:spPr>
          <a:xfrm>
            <a:off x="5624513" y="1751013"/>
            <a:ext cx="1270000" cy="1852612"/>
          </a:xfrm>
          <a:prstGeom prst="rect">
            <a:avLst/>
          </a:prstGeom>
          <a:ln>
            <a:noFill/>
          </a:ln>
          <a:effectLst>
            <a:outerShdw blurRad="292100" dist="139700" dir="2700000" algn="tl" rotWithShape="0">
              <a:srgbClr val="333333">
                <a:alpha val="65000"/>
              </a:srgbClr>
            </a:outerShdw>
          </a:effectLst>
        </p:spPr>
      </p:pic>
      <p:pic>
        <p:nvPicPr>
          <p:cNvPr id="7" name="Picture 57">
            <a:extLst>
              <a:ext uri="{FF2B5EF4-FFF2-40B4-BE49-F238E27FC236}">
                <a16:creationId xmlns:a16="http://schemas.microsoft.com/office/drawing/2014/main" id="{3943E52C-BD14-CC4B-5787-A24428360A7F}"/>
              </a:ext>
            </a:extLst>
          </p:cNvPr>
          <p:cNvPicPr>
            <a:picLocks noChangeAspect="1" noChangeArrowheads="1"/>
          </p:cNvPicPr>
          <p:nvPr/>
        </p:nvPicPr>
        <p:blipFill>
          <a:blip r:embed="rId3"/>
          <a:srcRect b="23334"/>
          <a:stretch>
            <a:fillRect/>
          </a:stretch>
        </p:blipFill>
        <p:spPr bwMode="auto">
          <a:xfrm>
            <a:off x="1525588" y="2249488"/>
            <a:ext cx="1989137" cy="2286000"/>
          </a:xfrm>
          <a:prstGeom prst="rect">
            <a:avLst/>
          </a:prstGeom>
          <a:noFill/>
          <a:ln>
            <a:noFill/>
          </a:ln>
          <a:effectLst>
            <a:outerShdw blurRad="292100" dist="139700" dir="2700000" algn="tl" rotWithShape="0">
              <a:srgbClr val="333333">
                <a:alpha val="64998"/>
              </a:srgbClr>
            </a:outerShdw>
          </a:effectLst>
        </p:spPr>
      </p:pic>
      <p:sp>
        <p:nvSpPr>
          <p:cNvPr id="43019" name="TextBox 58">
            <a:extLst>
              <a:ext uri="{FF2B5EF4-FFF2-40B4-BE49-F238E27FC236}">
                <a16:creationId xmlns:a16="http://schemas.microsoft.com/office/drawing/2014/main" id="{DC98B134-E704-96F7-5A48-E43FDA05A613}"/>
              </a:ext>
            </a:extLst>
          </p:cNvPr>
          <p:cNvSpPr>
            <a:spLocks noChangeArrowheads="1"/>
          </p:cNvSpPr>
          <p:nvPr/>
        </p:nvSpPr>
        <p:spPr bwMode="auto">
          <a:xfrm>
            <a:off x="1271588" y="4813300"/>
            <a:ext cx="2497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5170" name="Rectangle 133">
            <a:extLst>
              <a:ext uri="{FF2B5EF4-FFF2-40B4-BE49-F238E27FC236}">
                <a16:creationId xmlns:a16="http://schemas.microsoft.com/office/drawing/2014/main" id="{7BEE2EC3-CEF6-942A-494E-41E22E6FE10F}"/>
              </a:ext>
            </a:extLst>
          </p:cNvPr>
          <p:cNvSpPr>
            <a:spLocks noChangeArrowheads="1"/>
          </p:cNvSpPr>
          <p:nvPr/>
        </p:nvSpPr>
        <p:spPr bwMode="auto">
          <a:xfrm>
            <a:off x="5583238" y="1558925"/>
            <a:ext cx="1087437"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135171" name="Title 1">
            <a:extLst>
              <a:ext uri="{FF2B5EF4-FFF2-40B4-BE49-F238E27FC236}">
                <a16:creationId xmlns:a16="http://schemas.microsoft.com/office/drawing/2014/main" id="{2EED369F-4410-3379-F2AA-5DE0AF26FDE6}"/>
              </a:ext>
            </a:extLst>
          </p:cNvPr>
          <p:cNvSpPr txBox="1">
            <a:spLocks noChangeArrowheads="1"/>
          </p:cNvSpPr>
          <p:nvPr/>
        </p:nvSpPr>
        <p:spPr bwMode="auto">
          <a:xfrm>
            <a:off x="488950" y="381000"/>
            <a:ext cx="11277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pPr>
            <a:r>
              <a:rPr lang="pt-BR" altLang="en-US" sz="3600">
                <a:solidFill>
                  <a:schemeClr val="bg1"/>
                </a:solidFill>
                <a:latin typeface="Calibri" panose="020F0502020204030204" pitchFamily="34" charset="0"/>
                <a:ea typeface="Arial" panose="020B0604020202020204" pitchFamily="34" charset="0"/>
                <a:cs typeface="Calibri" panose="020F0502020204030204" pitchFamily="34" charset="0"/>
              </a:rPr>
              <a:t>Comemore o sucesso dos seus clubes e homenageie as conquistas dos clubes e associados com reconhecimentos</a:t>
            </a:r>
          </a:p>
        </p:txBody>
      </p:sp>
      <p:pic>
        <p:nvPicPr>
          <p:cNvPr id="81924" name="Picture 6">
            <a:extLst>
              <a:ext uri="{FF2B5EF4-FFF2-40B4-BE49-F238E27FC236}">
                <a16:creationId xmlns:a16="http://schemas.microsoft.com/office/drawing/2014/main" id="{A4EF59FD-A846-AE7E-CAA0-22E4562669F8}"/>
              </a:ext>
            </a:extLst>
          </p:cNvPr>
          <p:cNvPicPr>
            <a:picLocks noChangeAspect="1" noChangeArrowheads="1"/>
          </p:cNvPicPr>
          <p:nvPr/>
        </p:nvPicPr>
        <p:blipFill>
          <a:blip r:embed="rId3"/>
          <a:srcRect l="6888" r="1974"/>
          <a:stretch>
            <a:fillRect/>
          </a:stretch>
        </p:blipFill>
        <p:spPr bwMode="auto">
          <a:xfrm>
            <a:off x="1044575" y="2133600"/>
            <a:ext cx="10166350" cy="3733800"/>
          </a:xfrm>
          <a:prstGeom prst="rect">
            <a:avLst/>
          </a:prstGeom>
          <a:noFill/>
          <a:ln>
            <a:noFill/>
          </a:ln>
          <a:effectLst>
            <a:outerShdw blurRad="50800" dist="38100" dir="2700000" algn="tl" rotWithShape="0">
              <a:srgbClr val="000000">
                <a:alpha val="39998"/>
              </a:srgbClr>
            </a:outerShdw>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7218" name="Text Placeholder 1">
            <a:extLst>
              <a:ext uri="{FF2B5EF4-FFF2-40B4-BE49-F238E27FC236}">
                <a16:creationId xmlns:a16="http://schemas.microsoft.com/office/drawing/2014/main" id="{A4F71FCF-1578-1AFD-C57E-BB606916A5F4}"/>
              </a:ext>
            </a:extLst>
          </p:cNvPr>
          <p:cNvSpPr>
            <a:spLocks noGrp="1" noChangeArrowheads="1"/>
          </p:cNvSpPr>
          <p:nvPr>
            <p:ph type="body" sz="quarter" idx="4294967295"/>
          </p:nvPr>
        </p:nvSpPr>
        <p:spPr bwMode="auto">
          <a:xfrm>
            <a:off x="2057400" y="2895600"/>
            <a:ext cx="80010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pt-BR" altLang="en-US" sz="4000" b="1">
                <a:solidFill>
                  <a:srgbClr val="FFFFFF"/>
                </a:solidFill>
                <a:latin typeface="Calibri" panose="020F0502020204030204" pitchFamily="34" charset="0"/>
                <a:cs typeface="Calibri" panose="020F0502020204030204" pitchFamily="34" charset="0"/>
              </a:rPr>
              <a:t>Prêmios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1" hidden="1">
            <a:extLst>
              <a:ext uri="{FF2B5EF4-FFF2-40B4-BE49-F238E27FC236}">
                <a16:creationId xmlns:a16="http://schemas.microsoft.com/office/drawing/2014/main" id="{4943751A-3E90-0AAF-BC87-96E5CC603CCF}"/>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137219" name="Title 1">
            <a:extLst>
              <a:ext uri="{FF2B5EF4-FFF2-40B4-BE49-F238E27FC236}">
                <a16:creationId xmlns:a16="http://schemas.microsoft.com/office/drawing/2014/main" id="{CB410DE3-A538-7F35-761E-442FBC6D591A}"/>
              </a:ext>
            </a:extLst>
          </p:cNvPr>
          <p:cNvSpPr txBox="1"/>
          <p:nvPr/>
        </p:nvSpPr>
        <p:spPr>
          <a:xfrm>
            <a:off x="5638800" y="958850"/>
            <a:ext cx="4267200" cy="568325"/>
          </a:xfrm>
          <a:prstGeom prst="rect">
            <a:avLst/>
          </a:prstGeom>
          <a:noFill/>
          <a:ln w="9525" cap="flat" cmpd="sng" algn="ctr">
            <a:noFill/>
            <a:prstDash val="solid"/>
            <a:round/>
            <a:headEnd type="none" w="med" len="med"/>
            <a:tailEnd type="none" w="med" len="med"/>
          </a:ln>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defRPr/>
            </a:pPr>
            <a:endParaRPr lang="en-US" sz="3200" b="1" kern="0">
              <a:solidFill>
                <a:srgbClr val="082E87"/>
              </a:solidFill>
              <a:latin typeface="HelveticaNeueLT Std Lt" panose="020B0403020202020204" pitchFamily="34" charset="0"/>
              <a:ea typeface="Arial"/>
              <a:cs typeface="Arial"/>
            </a:endParaRPr>
          </a:p>
        </p:txBody>
      </p:sp>
      <p:sp>
        <p:nvSpPr>
          <p:cNvPr id="137220" name="Rectangle 7">
            <a:extLst>
              <a:ext uri="{FF2B5EF4-FFF2-40B4-BE49-F238E27FC236}">
                <a16:creationId xmlns:a16="http://schemas.microsoft.com/office/drawing/2014/main" id="{2436F49F-ADE7-8A1D-DBB0-F6D38DBB9537}"/>
              </a:ext>
            </a:extLst>
          </p:cNvPr>
          <p:cNvSpPr/>
          <p:nvPr/>
        </p:nvSpPr>
        <p:spPr>
          <a:xfrm>
            <a:off x="4630738" y="1357313"/>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139269" name="Rectangle 9">
            <a:extLst>
              <a:ext uri="{FF2B5EF4-FFF2-40B4-BE49-F238E27FC236}">
                <a16:creationId xmlns:a16="http://schemas.microsoft.com/office/drawing/2014/main" id="{4DDE1D01-57E8-0A14-78C5-8AD6D2A60678}"/>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139270" name="Title 1">
            <a:extLst>
              <a:ext uri="{FF2B5EF4-FFF2-40B4-BE49-F238E27FC236}">
                <a16:creationId xmlns:a16="http://schemas.microsoft.com/office/drawing/2014/main" id="{B1448845-C8CD-EE48-AA69-FF5C4B86A1EC}"/>
              </a:ext>
            </a:extLst>
          </p:cNvPr>
          <p:cNvSpPr txBox="1">
            <a:spLocks noChangeArrowheads="1"/>
          </p:cNvSpPr>
          <p:nvPr/>
        </p:nvSpPr>
        <p:spPr bwMode="auto">
          <a:xfrm>
            <a:off x="4419600" y="306388"/>
            <a:ext cx="691515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lnSpc>
                <a:spcPct val="90000"/>
              </a:lnSpc>
            </a:pPr>
            <a:r>
              <a:rPr lang="pt-BR" altLang="en-US" sz="3200" b="1">
                <a:solidFill>
                  <a:srgbClr val="082E87"/>
                </a:solidFill>
                <a:latin typeface="Calibri" panose="020F0502020204030204" pitchFamily="34" charset="0"/>
                <a:ea typeface="Arial" panose="020B0604020202020204" pitchFamily="34" charset="0"/>
                <a:cs typeface="Calibri" panose="020F0502020204030204" pitchFamily="34" charset="0"/>
              </a:rPr>
              <a:t>Ganhe reconhecimento pelos resultados do seu sucesso.</a:t>
            </a:r>
          </a:p>
        </p:txBody>
      </p:sp>
      <p:pic>
        <p:nvPicPr>
          <p:cNvPr id="139271" name="Picture 12">
            <a:extLst>
              <a:ext uri="{FF2B5EF4-FFF2-40B4-BE49-F238E27FC236}">
                <a16:creationId xmlns:a16="http://schemas.microsoft.com/office/drawing/2014/main" id="{9C0712C9-0CEA-171F-B0A6-FD57DC43A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4" t="1163" r="2306"/>
          <a:stretch>
            <a:fillRect/>
          </a:stretch>
        </p:blipFill>
        <p:spPr bwMode="auto">
          <a:xfrm>
            <a:off x="752475" y="388938"/>
            <a:ext cx="247491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9272" name="Picture 14">
            <a:extLst>
              <a:ext uri="{FF2B5EF4-FFF2-40B4-BE49-F238E27FC236}">
                <a16:creationId xmlns:a16="http://schemas.microsoft.com/office/drawing/2014/main" id="{B23ED1C9-AE3B-1198-AFDD-ACF572204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48" r="3448"/>
          <a:stretch>
            <a:fillRect/>
          </a:stretch>
        </p:blipFill>
        <p:spPr bwMode="auto">
          <a:xfrm>
            <a:off x="752475" y="3530600"/>
            <a:ext cx="244951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7225" name="TextBox 16">
            <a:extLst>
              <a:ext uri="{FF2B5EF4-FFF2-40B4-BE49-F238E27FC236}">
                <a16:creationId xmlns:a16="http://schemas.microsoft.com/office/drawing/2014/main" id="{22A023F9-E2EF-5F34-1974-B99C44A4E42A}"/>
              </a:ext>
            </a:extLst>
          </p:cNvPr>
          <p:cNvSpPr txBox="1"/>
          <p:nvPr/>
        </p:nvSpPr>
        <p:spPr>
          <a:xfrm>
            <a:off x="4181475" y="1619250"/>
            <a:ext cx="7391400" cy="5170488"/>
          </a:xfrm>
          <a:prstGeom prst="rect">
            <a:avLst/>
          </a:prstGeom>
          <a:noFill/>
          <a:ln w="9525" cap="flat" cmpd="sng" algn="ctr">
            <a:noFill/>
            <a:prstDash val="solid"/>
            <a:round/>
            <a:headEnd type="none" w="med" len="med"/>
            <a:tailEnd type="none" w="med" len="med"/>
          </a:ln>
        </p:spPr>
        <p:txBody>
          <a:bodyPr>
            <a:spAutoFit/>
          </a:bodyPr>
          <a:lstStyle>
            <a:lvl1pPr marL="457200" indent="-457200"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buSzPct val="100000"/>
              <a:buFont typeface="Arial" panose="020B0604020202020204" pitchFamily="34" charset="0"/>
              <a:buChar char="•"/>
              <a:defRPr/>
            </a:pPr>
            <a:r>
              <a:rPr lang="pt-BR" altLang="en-US" sz="2400" dirty="0">
                <a:latin typeface="Calibri" panose="020F0502020204030204" pitchFamily="34" charset="0"/>
              </a:rPr>
              <a:t>Revise os critérios definidos para</a:t>
            </a:r>
          </a:p>
          <a:p>
            <a:pPr eaLnBrk="1" hangingPunct="1">
              <a:buSzPct val="100000"/>
              <a:buFont typeface="Wingdings" panose="05000000000000000000" pitchFamily="2" charset="2"/>
              <a:buChar char="Ø"/>
              <a:defRPr/>
            </a:pPr>
            <a:r>
              <a:rPr lang="pt-BR" altLang="en-US" sz="2400" dirty="0">
                <a:latin typeface="Calibri" panose="020F0502020204030204" pitchFamily="34" charset="0"/>
              </a:rPr>
              <a:t> Primeiros 90 dias</a:t>
            </a:r>
          </a:p>
          <a:p>
            <a:pPr eaLnBrk="1" hangingPunct="1">
              <a:buSzPct val="100000"/>
              <a:buFont typeface="Wingdings" panose="05000000000000000000" pitchFamily="2" charset="2"/>
              <a:buChar char="Ø"/>
              <a:defRPr/>
            </a:pPr>
            <a:r>
              <a:rPr lang="pt-BR" altLang="en-US" sz="2400" dirty="0">
                <a:latin typeface="Calibri" panose="020F0502020204030204" pitchFamily="34" charset="0"/>
              </a:rPr>
              <a:t>Ao longo do ano</a:t>
            </a:r>
          </a:p>
          <a:p>
            <a:pPr eaLnBrk="1" hangingPunct="1">
              <a:buSzPct val="100000"/>
              <a:buFont typeface="Wingdings" panose="05000000000000000000" pitchFamily="2" charset="2"/>
              <a:buChar char="Ø"/>
              <a:defRPr/>
            </a:pPr>
            <a:r>
              <a:rPr lang="pt-BR" altLang="en-US" sz="2400" dirty="0">
                <a:latin typeface="Calibri" panose="020F0502020204030204" pitchFamily="34" charset="0"/>
              </a:rPr>
              <a:t>Antes do final do ano</a:t>
            </a:r>
          </a:p>
          <a:p>
            <a:pPr eaLnBrk="1" hangingPunct="1">
              <a:buSzPct val="100000"/>
              <a:buFont typeface="Wingdings" panose="05000000000000000000" pitchFamily="2" charset="2"/>
              <a:buChar char="Ø"/>
              <a:defRPr/>
            </a:pPr>
            <a:r>
              <a:rPr lang="pt-BR" altLang="en-US" sz="2400" dirty="0">
                <a:latin typeface="Calibri" panose="020F0502020204030204" pitchFamily="34" charset="0"/>
              </a:rPr>
              <a:t>No fim do ano</a:t>
            </a:r>
          </a:p>
          <a:p>
            <a:pPr eaLnBrk="1" hangingPunct="1">
              <a:buSzPct val="100000"/>
              <a:defRPr/>
            </a:pPr>
            <a:endParaRPr lang="en-US" altLang="en-US" sz="2400" dirty="0">
              <a:latin typeface="Calibri" panose="020F0502020204030204" pitchFamily="34" charset="0"/>
            </a:endParaRPr>
          </a:p>
          <a:p>
            <a:pPr eaLnBrk="1" hangingPunct="1">
              <a:buSzPct val="100000"/>
              <a:buFont typeface="Arial" panose="020B0604020202020204" pitchFamily="34" charset="0"/>
              <a:buChar char="•"/>
              <a:defRPr/>
            </a:pPr>
            <a:r>
              <a:rPr lang="pt-BR" altLang="en-US" sz="2400" dirty="0">
                <a:latin typeface="Calibri" panose="020F0502020204030204" pitchFamily="34" charset="0"/>
              </a:rPr>
              <a:t>Preencha a inscrição</a:t>
            </a:r>
          </a:p>
          <a:p>
            <a:pPr eaLnBrk="1" hangingPunct="1">
              <a:buSzPct val="100000"/>
              <a:defRPr/>
            </a:pPr>
            <a:endParaRPr lang="en-US" altLang="en-US" sz="2400" dirty="0">
              <a:latin typeface="Calibri" panose="020F0502020204030204" pitchFamily="34" charset="0"/>
            </a:endParaRPr>
          </a:p>
          <a:p>
            <a:pPr eaLnBrk="1" hangingPunct="1">
              <a:buSzPct val="100000"/>
              <a:buFont typeface="Arial" panose="020B0604020202020204" pitchFamily="34" charset="0"/>
              <a:buChar char="•"/>
              <a:defRPr/>
            </a:pPr>
            <a:r>
              <a:rPr lang="pt-BR" altLang="en-US" sz="2400" dirty="0">
                <a:latin typeface="Calibri" panose="020F0502020204030204" pitchFamily="34" charset="0"/>
              </a:rPr>
              <a:t>Envie até 31 de agosto</a:t>
            </a:r>
          </a:p>
          <a:p>
            <a:pPr eaLnBrk="1" hangingPunct="1">
              <a:buSzPct val="100000"/>
              <a:defRPr/>
            </a:pPr>
            <a:endParaRPr lang="en-US" altLang="en-US" sz="2400" dirty="0">
              <a:latin typeface="Calibri" panose="020F0502020204030204" pitchFamily="34" charset="0"/>
            </a:endParaRPr>
          </a:p>
          <a:p>
            <a:pPr marL="0" indent="0" eaLnBrk="1" hangingPunct="1">
              <a:buSzPct val="100000"/>
              <a:defRPr/>
            </a:pPr>
            <a:r>
              <a:rPr lang="pt-BR" altLang="en-US" sz="2400" i="1" dirty="0">
                <a:latin typeface="Calibri" panose="020F0502020204030204" pitchFamily="34" charset="0"/>
              </a:rPr>
              <a:t>As inscrições estão disponíveis na página </a:t>
            </a:r>
            <a:br>
              <a:rPr lang="pt-BR" altLang="en-US" sz="2400" i="1" dirty="0">
                <a:latin typeface="Calibri" panose="020F0502020204030204" pitchFamily="34" charset="0"/>
              </a:rPr>
            </a:br>
            <a:r>
              <a:rPr lang="pt-BR" altLang="en-US" sz="2400" i="1" dirty="0">
                <a:latin typeface="Calibri" panose="020F0502020204030204" pitchFamily="34" charset="0"/>
              </a:rPr>
              <a:t>inicial dos prêmios para divisão e região </a:t>
            </a:r>
          </a:p>
          <a:p>
            <a:pPr eaLnBrk="1" hangingPunct="1">
              <a:buSzPct val="100000"/>
              <a:buFont typeface="Arial" panose="020B0604020202020204" pitchFamily="34" charset="0"/>
              <a:buChar char="•"/>
              <a:defRPr/>
            </a:pPr>
            <a:endParaRPr lang="en-US" altLang="en-US" sz="2400" dirty="0">
              <a:latin typeface="Calibri" panose="020F0502020204030204" pitchFamily="34" charset="0"/>
            </a:endParaRPr>
          </a:p>
          <a:p>
            <a:pPr eaLnBrk="1" hangingPunct="1">
              <a:buSzPct val="100000"/>
              <a:defRPr/>
            </a:pPr>
            <a:endParaRPr lang="en-US" altLang="en-US" dirty="0">
              <a:solidFill>
                <a:srgbClr val="33373B"/>
              </a:solidFill>
              <a:latin typeface="HelveticaNeueLT Std"/>
            </a:endParaRPr>
          </a:p>
        </p:txBody>
      </p:sp>
      <p:pic>
        <p:nvPicPr>
          <p:cNvPr id="3" name="Picture 2">
            <a:extLst>
              <a:ext uri="{FF2B5EF4-FFF2-40B4-BE49-F238E27FC236}">
                <a16:creationId xmlns:a16="http://schemas.microsoft.com/office/drawing/2014/main" id="{F4A5D581-2563-D4AF-211C-5DA90DB5379B}"/>
              </a:ext>
            </a:extLst>
          </p:cNvPr>
          <p:cNvPicPr>
            <a:picLocks noChangeAspect="1"/>
          </p:cNvPicPr>
          <p:nvPr/>
        </p:nvPicPr>
        <p:blipFill>
          <a:blip r:embed="rId5"/>
          <a:stretch>
            <a:fillRect/>
          </a:stretch>
        </p:blipFill>
        <p:spPr>
          <a:xfrm>
            <a:off x="9984432" y="4585850"/>
            <a:ext cx="2036068" cy="2069446"/>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41314" name="Rectangle 10">
            <a:extLst>
              <a:ext uri="{FF2B5EF4-FFF2-40B4-BE49-F238E27FC236}">
                <a16:creationId xmlns:a16="http://schemas.microsoft.com/office/drawing/2014/main" id="{0E0C0ED0-BBFC-D8DD-4922-97DF5D8DFB70}"/>
              </a:ext>
            </a:extLst>
          </p:cNvPr>
          <p:cNvSpPr>
            <a:spLocks noChangeArrowheads="1"/>
          </p:cNvSpPr>
          <p:nvPr/>
        </p:nvSpPr>
        <p:spPr bwMode="auto">
          <a:xfrm>
            <a:off x="3984625" y="1001713"/>
            <a:ext cx="2743200"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pic>
        <p:nvPicPr>
          <p:cNvPr id="84995" name="Picture 11" descr="lionlogo_white.eps">
            <a:extLst>
              <a:ext uri="{FF2B5EF4-FFF2-40B4-BE49-F238E27FC236}">
                <a16:creationId xmlns:a16="http://schemas.microsoft.com/office/drawing/2014/main" id="{5B97EE89-2BDE-0B14-5081-F3040FDB41CA}"/>
              </a:ext>
            </a:extLst>
          </p:cNvPr>
          <p:cNvPicPr>
            <a:picLocks noChangeAspect="1" noChangeArrowheads="1"/>
          </p:cNvPicPr>
          <p:nvPr/>
        </p:nvPicPr>
        <p:blipFill>
          <a:blip r:embed="rId3">
            <a:lum contrast="-20000"/>
          </a:blip>
          <a:srcRect/>
          <a:stretch>
            <a:fillRect/>
          </a:stretch>
        </p:blipFill>
        <p:spPr bwMode="auto">
          <a:xfrm>
            <a:off x="361950" y="195263"/>
            <a:ext cx="1466850" cy="1430337"/>
          </a:xfrm>
          <a:prstGeom prst="rect">
            <a:avLst/>
          </a:prstGeom>
          <a:noFill/>
          <a:ln>
            <a:noFill/>
          </a:ln>
          <a:effectLst>
            <a:outerShdw blurRad="50800" dist="50800" dir="5400000" algn="ctr" rotWithShape="0">
              <a:srgbClr val="000000"/>
            </a:outerShdw>
          </a:effectLst>
        </p:spPr>
      </p:pic>
      <p:sp>
        <p:nvSpPr>
          <p:cNvPr id="139268" name="Text Placeholder 3">
            <a:extLst>
              <a:ext uri="{FF2B5EF4-FFF2-40B4-BE49-F238E27FC236}">
                <a16:creationId xmlns:a16="http://schemas.microsoft.com/office/drawing/2014/main" id="{63FB3720-3F9E-333A-BE9C-3DF5089D648A}"/>
              </a:ext>
            </a:extLst>
          </p:cNvPr>
          <p:cNvSpPr txBox="1"/>
          <p:nvPr/>
        </p:nvSpPr>
        <p:spPr>
          <a:xfrm>
            <a:off x="7065963" y="760413"/>
            <a:ext cx="3040062" cy="641350"/>
          </a:xfrm>
          <a:prstGeom prst="rect">
            <a:avLst/>
          </a:prstGeom>
          <a:noFill/>
          <a:ln w="9525" cap="flat" cmpd="sng" algn="ctr">
            <a:noFill/>
            <a:prstDash val="solid"/>
            <a:round/>
            <a:headEnd type="none" w="med" len="med"/>
            <a:tailEnd type="none" w="med" len="med"/>
          </a:ln>
        </p:spPr>
        <p:txBody>
          <a:bodyPr/>
          <a:lstStyle>
            <a:lvl1pPr marL="172637" indent="-172637" algn="l" rtl="0" eaLnBrk="1" fontAlgn="base" hangingPunct="1">
              <a:spcBef>
                <a:spcPct val="20000"/>
              </a:spcBef>
              <a:spcAft>
                <a:spcPct val="0"/>
              </a:spcAft>
              <a:buFont typeface="Arial" panose="020B0604020202020204" pitchFamily="34" charset="0"/>
              <a:buChar char="•"/>
              <a:defRPr sz="1350">
                <a:solidFill>
                  <a:schemeClr val="tx1"/>
                </a:solidFill>
                <a:latin typeface="Arial" panose="020B0604020202020204" pitchFamily="34" charset="0"/>
                <a:ea typeface="ヒラギノ角ゴ Pro W3"/>
                <a:cs typeface="Arial" panose="020B0604020202020204" pitchFamily="34" charset="0"/>
              </a:defRPr>
            </a:lvl1pPr>
            <a:lvl2pPr marL="559580" indent="-170256" algn="l" rtl="0" eaLnBrk="1" fontAlgn="base" hangingPunct="1">
              <a:spcBef>
                <a:spcPct val="20000"/>
              </a:spcBef>
              <a:spcAft>
                <a:spcPct val="0"/>
              </a:spcAft>
              <a:buFont typeface="Segoe UI" pitchFamily="34" charset="0"/>
              <a:buChar char="—"/>
              <a:defRPr sz="1200">
                <a:solidFill>
                  <a:schemeClr val="tx1"/>
                </a:solidFill>
                <a:latin typeface="Arial" panose="020B0604020202020204" pitchFamily="34" charset="0"/>
                <a:ea typeface="ヒラギノ角ゴ Pro W3"/>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a:cs typeface="Arial" panose="020B0604020202020204" pitchFamily="34" charset="0"/>
              </a:defRPr>
            </a:lvl3pPr>
            <a:lvl4pPr marL="1198930" indent="-170256"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1544203" indent="-172637"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Font typeface="Arial" panose="020B0604020202020204" pitchFamily="34" charset="0"/>
              <a:buNone/>
              <a:defRPr/>
            </a:pPr>
            <a:endParaRPr lang="en-US" sz="4000" b="1" kern="0">
              <a:solidFill>
                <a:schemeClr val="bg1"/>
              </a:solidFill>
              <a:latin typeface="HelveticaNeueLT Std Lt" panose="020B0403020202020204" pitchFamily="34" charset="0"/>
            </a:endParaRPr>
          </a:p>
        </p:txBody>
      </p:sp>
      <p:sp>
        <p:nvSpPr>
          <p:cNvPr id="141317" name="TextBox 1">
            <a:extLst>
              <a:ext uri="{FF2B5EF4-FFF2-40B4-BE49-F238E27FC236}">
                <a16:creationId xmlns:a16="http://schemas.microsoft.com/office/drawing/2014/main" id="{E8C776E9-0EC4-2A9A-4C52-4283690C2BA2}"/>
              </a:ext>
            </a:extLst>
          </p:cNvPr>
          <p:cNvSpPr>
            <a:spLocks noChangeArrowheads="1"/>
          </p:cNvSpPr>
          <p:nvPr/>
        </p:nvSpPr>
        <p:spPr bwMode="auto">
          <a:xfrm>
            <a:off x="3733800" y="257175"/>
            <a:ext cx="5989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eaLnBrk="1" hangingPunct="1">
              <a:buSzPct val="100000"/>
            </a:pPr>
            <a:r>
              <a:rPr lang="pt-BR" altLang="en-US" sz="3600">
                <a:solidFill>
                  <a:srgbClr val="FFFFFF"/>
                </a:solidFill>
                <a:latin typeface="Calibri" panose="020F0502020204030204" pitchFamily="34" charset="0"/>
                <a:cs typeface="Calibri" panose="020F0502020204030204" pitchFamily="34" charset="0"/>
              </a:rPr>
              <a:t>Informação do Contato da LCI </a:t>
            </a:r>
          </a:p>
        </p:txBody>
      </p:sp>
      <p:sp>
        <p:nvSpPr>
          <p:cNvPr id="139270" name="TextBox 27">
            <a:extLst>
              <a:ext uri="{FF2B5EF4-FFF2-40B4-BE49-F238E27FC236}">
                <a16:creationId xmlns:a16="http://schemas.microsoft.com/office/drawing/2014/main" id="{21F56FED-5EF3-29BC-AEF3-8A574C153DFC}"/>
              </a:ext>
            </a:extLst>
          </p:cNvPr>
          <p:cNvSpPr txBox="1"/>
          <p:nvPr/>
        </p:nvSpPr>
        <p:spPr>
          <a:xfrm>
            <a:off x="381000" y="1957388"/>
            <a:ext cx="11506200" cy="2286000"/>
          </a:xfrm>
          <a:prstGeom prst="rect">
            <a:avLst/>
          </a:prstGeom>
          <a:noFill/>
          <a:ln w="12700" cap="flat" cmpd="sng" algn="ctr">
            <a:noFill/>
            <a:prstDash val="solid"/>
            <a:miter lim="400000"/>
            <a:headEnd type="none" w="med" len="med"/>
            <a:tailEnd type="none" w="med" len="med"/>
          </a:ln>
        </p:spPr>
        <p:txBody>
          <a:bodyPr lIns="34289" tIns="34289" rIns="34289" bIns="34289">
            <a:spAutoFit/>
          </a:bodyPr>
          <a:lstStyle/>
          <a:p>
            <a:pPr defTabSz="914367" eaLnBrk="1">
              <a:defRPr/>
            </a:pPr>
            <a:r>
              <a:rPr lang="pt-BR" sz="2400" dirty="0">
                <a:solidFill>
                  <a:srgbClr val="FFFFFF"/>
                </a:solidFill>
                <a:latin typeface="Calibri" pitchFamily="34" charset="0"/>
                <a:ea typeface="HelveticaNeueLT Std Lt"/>
                <a:cs typeface="Calibri" panose="020F0502020204030204" pitchFamily="34" charset="0"/>
                <a:sym typeface="HelveticaNeueLT Std Lt"/>
              </a:rPr>
              <a:t>Telefone: </a:t>
            </a:r>
            <a:r>
              <a:rPr lang="pt-BR" sz="2400" dirty="0">
                <a:solidFill>
                  <a:schemeClr val="bg1"/>
                </a:solidFill>
                <a:latin typeface="Calibri" pitchFamily="34" charset="0"/>
                <a:ea typeface="HelveticaNeueLT Std Lt"/>
                <a:cs typeface="Calibri" panose="020F0502020204030204" pitchFamily="34" charset="0"/>
                <a:sym typeface="HelveticaNeueLT Std Lt"/>
              </a:rPr>
              <a:t>(630) 468-6859</a:t>
            </a:r>
          </a:p>
          <a:p>
            <a:pPr defTabSz="914367" eaLnBrk="1">
              <a:defRPr/>
            </a:pPr>
            <a:endParaRPr lang="en-US" sz="2400" kern="0" dirty="0">
              <a:solidFill>
                <a:schemeClr val="bg1"/>
              </a:solidFill>
              <a:latin typeface="Calibri" pitchFamily="34" charset="0"/>
              <a:ea typeface="HelveticaNeueLT Std Lt"/>
              <a:cs typeface="Calibri" panose="020F0502020204030204" pitchFamily="34" charset="0"/>
              <a:sym typeface="HelveticaNeueLT Std Lt"/>
            </a:endParaRPr>
          </a:p>
          <a:p>
            <a:pPr defTabSz="914367" eaLnBrk="1">
              <a:defRPr/>
            </a:pPr>
            <a:r>
              <a:rPr lang="pt-BR" sz="2400" dirty="0">
                <a:solidFill>
                  <a:srgbClr val="FFFFFF"/>
                </a:solidFill>
                <a:latin typeface="Calibri" pitchFamily="34" charset="0"/>
                <a:ea typeface="Arial"/>
                <a:cs typeface="Calibri" panose="020F0502020204030204" pitchFamily="34" charset="0"/>
                <a:sym typeface="HelveticaNeueLT Std Lt"/>
              </a:rPr>
              <a:t>E-mail: iberoamerican@lionsclubs.org</a:t>
            </a:r>
          </a:p>
          <a:p>
            <a:pPr defTabSz="914367" eaLnBrk="1">
              <a:defRPr/>
            </a:pPr>
            <a:endParaRPr lang="en-US" sz="2400" kern="0" dirty="0">
              <a:solidFill>
                <a:srgbClr val="FFFFFF"/>
              </a:solidFill>
              <a:latin typeface="Calibri" pitchFamily="34" charset="0"/>
              <a:ea typeface="Arial"/>
              <a:cs typeface="Calibri" panose="020F0502020204030204" pitchFamily="34" charset="0"/>
              <a:sym typeface="HelveticaNeueLT Std Lt"/>
            </a:endParaRPr>
          </a:p>
          <a:p>
            <a:pPr defTabSz="914367" eaLnBrk="1">
              <a:defRPr/>
            </a:pPr>
            <a:r>
              <a:rPr lang="pt-BR" sz="2400" dirty="0">
                <a:solidFill>
                  <a:srgbClr val="FFFFFF"/>
                </a:solidFill>
                <a:latin typeface="Calibri" pitchFamily="34" charset="0"/>
                <a:ea typeface="Arial"/>
                <a:cs typeface="Calibri" panose="020F0502020204030204" pitchFamily="34" charset="0"/>
                <a:sym typeface="HelveticaNeueLT Std Lt"/>
              </a:rPr>
              <a:t>Webpage: </a:t>
            </a:r>
            <a:r>
              <a:rPr lang="pt-BR" sz="2400" dirty="0">
                <a:solidFill>
                  <a:srgbClr val="FFFFFF"/>
                </a:solidFill>
                <a:latin typeface="Calibri" pitchFamily="34" charset="0"/>
                <a:ea typeface="Arial"/>
                <a:cs typeface="Calibri" panose="020F0502020204030204" pitchFamily="34" charset="0"/>
                <a:sym typeface="HelveticaNeueLT Std Lt"/>
                <a:hlinkClick r:id="rId4"/>
              </a:rPr>
              <a:t>https://www.lionsclubs.org/pt/resources-for-members/resource-center/zone-region-chairpersons</a:t>
            </a:r>
            <a:r>
              <a:rPr lang="pt-BR" sz="2400" dirty="0">
                <a:solidFill>
                  <a:srgbClr val="FFFFFF"/>
                </a:solidFill>
                <a:latin typeface="Calibri" pitchFamily="34" charset="0"/>
                <a:ea typeface="Arial"/>
                <a:cs typeface="Calibri" panose="020F0502020204030204" pitchFamily="34" charset="0"/>
                <a:sym typeface="HelveticaNeueLT Std Lt"/>
              </a:rPr>
              <a:t> </a:t>
            </a:r>
          </a:p>
        </p:txBody>
      </p:sp>
      <p:pic>
        <p:nvPicPr>
          <p:cNvPr id="3" name="Picture 2">
            <a:extLst>
              <a:ext uri="{FF2B5EF4-FFF2-40B4-BE49-F238E27FC236}">
                <a16:creationId xmlns:a16="http://schemas.microsoft.com/office/drawing/2014/main" id="{9FB107FD-1082-4205-5EC9-8C07D1C0952D}"/>
              </a:ext>
            </a:extLst>
          </p:cNvPr>
          <p:cNvPicPr>
            <a:picLocks noChangeAspect="1"/>
          </p:cNvPicPr>
          <p:nvPr/>
        </p:nvPicPr>
        <p:blipFill>
          <a:blip r:embed="rId5"/>
          <a:stretch>
            <a:fillRect/>
          </a:stretch>
        </p:blipFill>
        <p:spPr>
          <a:xfrm>
            <a:off x="9785732" y="4437111"/>
            <a:ext cx="2210330" cy="2192063"/>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43362" name="Text Placeholder 1">
            <a:extLst>
              <a:ext uri="{FF2B5EF4-FFF2-40B4-BE49-F238E27FC236}">
                <a16:creationId xmlns:a16="http://schemas.microsoft.com/office/drawing/2014/main" id="{F780B799-6328-035E-F958-49D28C6D1888}"/>
              </a:ext>
            </a:extLst>
          </p:cNvPr>
          <p:cNvSpPr>
            <a:spLocks noGrp="1" noChangeArrowheads="1"/>
          </p:cNvSpPr>
          <p:nvPr>
            <p:ph type="body" sz="quarter" idx="4294967295"/>
          </p:nvPr>
        </p:nvSpPr>
        <p:spPr bwMode="auto">
          <a:xfrm>
            <a:off x="2057400" y="2895600"/>
            <a:ext cx="80010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0" indent="0" algn="ctr" eaLnBrk="1" hangingPunct="1">
              <a:buFont typeface="Arial" panose="020B0604020202020204" pitchFamily="34" charset="0"/>
              <a:buNone/>
            </a:pPr>
            <a:r>
              <a:rPr lang="pt-BR" altLang="en-US" sz="4000" b="1">
                <a:solidFill>
                  <a:srgbClr val="FFFFFF"/>
                </a:solidFill>
                <a:latin typeface="Helvetica Neue"/>
              </a:rPr>
              <a:t>Obrigado!</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6A0BD4C8-6815-2152-5129-E9119EC0F96D}"/>
              </a:ext>
            </a:extLst>
          </p:cNvPr>
          <p:cNvSpPr>
            <a:spLocks noGrp="1"/>
          </p:cNvSpPr>
          <p:nvPr>
            <p:ph type="title" idx="4294967295"/>
          </p:nvPr>
        </p:nvSpPr>
        <p:spPr>
          <a:xfrm>
            <a:off x="457200" y="428625"/>
            <a:ext cx="11201400" cy="590550"/>
          </a:xfrm>
          <a:prstGeom prst="rect">
            <a:avLst/>
          </a:prstGeom>
          <a:ln>
            <a:miter lim="800000"/>
          </a:ln>
        </p:spPr>
        <p:txBody>
          <a:bodyPr/>
          <a:lstStyle>
            <a:lvl1pPr marL="0" indent="0" algn="ctr" defTabSz="914400" rtl="0" eaLnBrk="1" fontAlgn="base" hangingPunct="1">
              <a:lnSpc>
                <a:spcPct val="90000"/>
              </a:lnSpc>
              <a:spcBef>
                <a:spcPct val="0"/>
              </a:spcBef>
              <a:spcAft>
                <a:spcPct val="0"/>
              </a:spcAft>
              <a:buClrTx/>
              <a:buSzTx/>
              <a:buFontTx/>
              <a:buNone/>
              <a:defRPr kumimoji="0" lang="en-US" altLang="en-US" sz="4000" b="0" i="0" u="none" baseline="0">
                <a:solidFill>
                  <a:srgbClr val="000000"/>
                </a:solidFill>
                <a:latin typeface="Arial"/>
                <a:ea typeface="ヒラギノ角ゴ Pro W3"/>
                <a:cs typeface="Arial" panose="020B0604020202020204" pitchFamily="34" charset="0"/>
              </a:defRPr>
            </a:lvl1pPr>
          </a:lstStyle>
          <a:p>
            <a:pPr>
              <a:defRPr/>
            </a:pPr>
            <a:r>
              <a:rPr lang="pt-BR" sz="3200" kern="1200" dirty="0">
                <a:ln w="9525" cap="flat" cmpd="sng" algn="ctr">
                  <a:noFill/>
                  <a:prstDash val="solid"/>
                  <a:round/>
                  <a:headEnd type="none" w="med" len="med"/>
                  <a:tailEnd type="none" w="med" len="med"/>
                </a:ln>
                <a:solidFill>
                  <a:schemeClr val="bg1"/>
                </a:solidFill>
                <a:latin typeface="Calibri" pitchFamily="34" charset="0"/>
                <a:ea typeface="Calibri" pitchFamily="34" charset="0"/>
              </a:rPr>
              <a:t>Seu trabalho com o Governador de Distrito</a:t>
            </a:r>
          </a:p>
        </p:txBody>
      </p:sp>
      <p:sp>
        <p:nvSpPr>
          <p:cNvPr id="43011" name="Rectangle 46">
            <a:extLst>
              <a:ext uri="{FF2B5EF4-FFF2-40B4-BE49-F238E27FC236}">
                <a16:creationId xmlns:a16="http://schemas.microsoft.com/office/drawing/2014/main" id="{87C7E41A-B303-76ED-6B41-5CC6634AD34A}"/>
              </a:ext>
            </a:extLst>
          </p:cNvPr>
          <p:cNvSpPr/>
          <p:nvPr/>
        </p:nvSpPr>
        <p:spPr>
          <a:xfrm>
            <a:off x="5357813" y="1192213"/>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sp>
        <p:nvSpPr>
          <p:cNvPr id="45060" name="Title 3">
            <a:extLst>
              <a:ext uri="{FF2B5EF4-FFF2-40B4-BE49-F238E27FC236}">
                <a16:creationId xmlns:a16="http://schemas.microsoft.com/office/drawing/2014/main" id="{E8523C10-6607-EABB-DE94-E174F3898F52}"/>
              </a:ext>
            </a:extLst>
          </p:cNvPr>
          <p:cNvSpPr txBox="1">
            <a:spLocks noChangeArrowheads="1"/>
          </p:cNvSpPr>
          <p:nvPr/>
        </p:nvSpPr>
        <p:spPr bwMode="auto">
          <a:xfrm>
            <a:off x="6477000" y="1773238"/>
            <a:ext cx="43735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2800">
                <a:solidFill>
                  <a:srgbClr val="FFC000"/>
                </a:solidFill>
                <a:latin typeface="Calibri" panose="020F0502020204030204" pitchFamily="34" charset="0"/>
              </a:rPr>
              <a:t>e a Equipe Global de Ação</a:t>
            </a:r>
          </a:p>
        </p:txBody>
      </p:sp>
      <p:grpSp>
        <p:nvGrpSpPr>
          <p:cNvPr id="45061" name="Group 48">
            <a:extLst>
              <a:ext uri="{FF2B5EF4-FFF2-40B4-BE49-F238E27FC236}">
                <a16:creationId xmlns:a16="http://schemas.microsoft.com/office/drawing/2014/main" id="{92085241-D2A6-BB74-5240-090EBFED2E0F}"/>
              </a:ext>
            </a:extLst>
          </p:cNvPr>
          <p:cNvGrpSpPr>
            <a:grpSpLocks/>
          </p:cNvGrpSpPr>
          <p:nvPr/>
        </p:nvGrpSpPr>
        <p:grpSpPr bwMode="auto">
          <a:xfrm>
            <a:off x="2451100" y="2230438"/>
            <a:ext cx="1862138" cy="2776537"/>
            <a:chOff x="-188769" y="2404189"/>
            <a:chExt cx="1862377" cy="2776326"/>
          </a:xfrm>
        </p:grpSpPr>
        <p:pic>
          <p:nvPicPr>
            <p:cNvPr id="45077" name="Picture 49">
              <a:extLst>
                <a:ext uri="{FF2B5EF4-FFF2-40B4-BE49-F238E27FC236}">
                  <a16:creationId xmlns:a16="http://schemas.microsoft.com/office/drawing/2014/main" id="{E0B08BF7-D4AD-5C43-4E87-39C411007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01" y="2368789"/>
              <a:ext cx="1926336" cy="238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78" name="TextBox 50">
              <a:extLst>
                <a:ext uri="{FF2B5EF4-FFF2-40B4-BE49-F238E27FC236}">
                  <a16:creationId xmlns:a16="http://schemas.microsoft.com/office/drawing/2014/main" id="{ADDC1ACF-35F5-F7FB-7DAB-F8C4A45280D3}"/>
                </a:ext>
              </a:extLst>
            </p:cNvPr>
            <p:cNvSpPr>
              <a:spLocks noChangeArrowheads="1"/>
            </p:cNvSpPr>
            <p:nvPr/>
          </p:nvSpPr>
          <p:spPr bwMode="auto">
            <a:xfrm>
              <a:off x="-155192" y="4841961"/>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Governador de Distrito</a:t>
              </a:r>
            </a:p>
          </p:txBody>
        </p:sp>
      </p:grpSp>
      <p:grpSp>
        <p:nvGrpSpPr>
          <p:cNvPr id="45062" name="Group 51">
            <a:extLst>
              <a:ext uri="{FF2B5EF4-FFF2-40B4-BE49-F238E27FC236}">
                <a16:creationId xmlns:a16="http://schemas.microsoft.com/office/drawing/2014/main" id="{CA8612F3-6AA2-1378-A45E-AC65A98A46F4}"/>
              </a:ext>
            </a:extLst>
          </p:cNvPr>
          <p:cNvGrpSpPr>
            <a:grpSpLocks/>
          </p:cNvGrpSpPr>
          <p:nvPr/>
        </p:nvGrpSpPr>
        <p:grpSpPr bwMode="auto">
          <a:xfrm>
            <a:off x="300038" y="2239963"/>
            <a:ext cx="1706562" cy="2717800"/>
            <a:chOff x="2917901" y="2250718"/>
            <a:chExt cx="1705388" cy="2717920"/>
          </a:xfrm>
        </p:grpSpPr>
        <p:pic>
          <p:nvPicPr>
            <p:cNvPr id="36873" name="Picture 52">
              <a:extLst>
                <a:ext uri="{FF2B5EF4-FFF2-40B4-BE49-F238E27FC236}">
                  <a16:creationId xmlns:a16="http://schemas.microsoft.com/office/drawing/2014/main" id="{E002A247-2EF0-929A-AED2-A397BEADF981}"/>
                </a:ext>
              </a:extLst>
            </p:cNvPr>
            <p:cNvPicPr>
              <a:picLocks noChangeAspect="1" noChangeArrowheads="1"/>
            </p:cNvPicPr>
            <p:nvPr/>
          </p:nvPicPr>
          <p:blipFill>
            <a:blip r:embed="rId4"/>
            <a:srcRect l="5128" r="10538" b="23334"/>
            <a:stretch>
              <a:fillRect/>
            </a:stretch>
          </p:blipFill>
          <p:spPr bwMode="auto">
            <a:xfrm>
              <a:off x="2946456" y="2250718"/>
              <a:ext cx="1676833" cy="2286101"/>
            </a:xfrm>
            <a:prstGeom prst="rect">
              <a:avLst/>
            </a:prstGeom>
            <a:noFill/>
            <a:ln>
              <a:noFill/>
            </a:ln>
            <a:effectLst>
              <a:outerShdw blurRad="50800" dist="38100" dir="2700000" algn="tl" rotWithShape="0">
                <a:srgbClr val="000000">
                  <a:alpha val="39998"/>
                </a:srgbClr>
              </a:outerShdw>
            </a:effectLst>
          </p:spPr>
        </p:pic>
        <p:sp>
          <p:nvSpPr>
            <p:cNvPr id="45076" name="TextBox 53">
              <a:extLst>
                <a:ext uri="{FF2B5EF4-FFF2-40B4-BE49-F238E27FC236}">
                  <a16:creationId xmlns:a16="http://schemas.microsoft.com/office/drawing/2014/main" id="{FBB8E511-E7A2-F556-40B9-BE54980C85B1}"/>
                </a:ext>
              </a:extLst>
            </p:cNvPr>
            <p:cNvSpPr>
              <a:spLocks noChangeArrowheads="1"/>
            </p:cNvSpPr>
            <p:nvPr/>
          </p:nvSpPr>
          <p:spPr bwMode="auto">
            <a:xfrm>
              <a:off x="2917901" y="4630485"/>
              <a:ext cx="1676833" cy="33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Calibri" panose="020F0502020204030204" pitchFamily="34" charset="0"/>
                  <a:cs typeface="Calibri" panose="020F0502020204030204" pitchFamily="34" charset="0"/>
                </a:rPr>
                <a:t>Presidente de Divisão</a:t>
              </a:r>
            </a:p>
          </p:txBody>
        </p:sp>
      </p:grpSp>
      <p:grpSp>
        <p:nvGrpSpPr>
          <p:cNvPr id="45063" name="Group 7">
            <a:extLst>
              <a:ext uri="{FF2B5EF4-FFF2-40B4-BE49-F238E27FC236}">
                <a16:creationId xmlns:a16="http://schemas.microsoft.com/office/drawing/2014/main" id="{14EFCDF6-4FBC-852A-E865-2E2D4D7326E8}"/>
              </a:ext>
            </a:extLst>
          </p:cNvPr>
          <p:cNvGrpSpPr>
            <a:grpSpLocks/>
          </p:cNvGrpSpPr>
          <p:nvPr/>
        </p:nvGrpSpPr>
        <p:grpSpPr bwMode="auto">
          <a:xfrm>
            <a:off x="4700588" y="2433638"/>
            <a:ext cx="5640387" cy="2746375"/>
            <a:chOff x="5861960" y="2561668"/>
            <a:chExt cx="5640472" cy="2747216"/>
          </a:xfrm>
        </p:grpSpPr>
        <p:grpSp>
          <p:nvGrpSpPr>
            <p:cNvPr id="45066" name="Group 54">
              <a:extLst>
                <a:ext uri="{FF2B5EF4-FFF2-40B4-BE49-F238E27FC236}">
                  <a16:creationId xmlns:a16="http://schemas.microsoft.com/office/drawing/2014/main" id="{B0F24186-5CD0-CA84-5F70-342A9968B161}"/>
                </a:ext>
              </a:extLst>
            </p:cNvPr>
            <p:cNvGrpSpPr>
              <a:grpSpLocks/>
            </p:cNvGrpSpPr>
            <p:nvPr/>
          </p:nvGrpSpPr>
          <p:grpSpPr bwMode="auto">
            <a:xfrm>
              <a:off x="9678368" y="2566211"/>
              <a:ext cx="1824064" cy="2741086"/>
              <a:chOff x="791215" y="2138143"/>
              <a:chExt cx="1824064" cy="2741086"/>
            </a:xfrm>
          </p:grpSpPr>
          <p:pic>
            <p:nvPicPr>
              <p:cNvPr id="45073" name="Picture 55">
                <a:extLst>
                  <a:ext uri="{FF2B5EF4-FFF2-40B4-BE49-F238E27FC236}">
                    <a16:creationId xmlns:a16="http://schemas.microsoft.com/office/drawing/2014/main" id="{F3B5FFA4-5FCC-96AC-8A8C-96CDD080D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35" r="15018" b="19600"/>
              <a:stretch>
                <a:fillRect/>
              </a:stretch>
            </p:blipFill>
            <p:spPr bwMode="auto">
              <a:xfrm>
                <a:off x="1079143" y="2138143"/>
                <a:ext cx="1248583" cy="178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74" name="TextBox 56">
                <a:extLst>
                  <a:ext uri="{FF2B5EF4-FFF2-40B4-BE49-F238E27FC236}">
                    <a16:creationId xmlns:a16="http://schemas.microsoft.com/office/drawing/2014/main" id="{5FA0E992-79A0-0E09-1068-0157F1B5C5B5}"/>
                  </a:ext>
                </a:extLst>
              </p:cNvPr>
              <p:cNvSpPr>
                <a:spLocks noChangeArrowheads="1"/>
              </p:cNvSpPr>
              <p:nvPr/>
            </p:nvSpPr>
            <p:spPr bwMode="auto">
              <a:xfrm>
                <a:off x="791215" y="4140467"/>
                <a:ext cx="1824064" cy="7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400">
                    <a:solidFill>
                      <a:schemeClr val="bg1"/>
                    </a:solidFill>
                    <a:latin typeface="Calibri" panose="020F0502020204030204" pitchFamily="34" charset="0"/>
                    <a:cs typeface="Calibri" panose="020F0502020204030204" pitchFamily="34" charset="0"/>
                  </a:rPr>
                  <a:t>Coordenadora de Serviços </a:t>
                </a:r>
                <a:br>
                  <a:rPr lang="pt-BR" altLang="en-US" sz="1400">
                    <a:solidFill>
                      <a:schemeClr val="bg1"/>
                    </a:solidFill>
                    <a:latin typeface="Calibri" panose="020F0502020204030204" pitchFamily="34" charset="0"/>
                    <a:cs typeface="Calibri" panose="020F0502020204030204" pitchFamily="34" charset="0"/>
                  </a:rPr>
                </a:br>
                <a:r>
                  <a:rPr lang="pt-BR" altLang="en-US" sz="1400">
                    <a:solidFill>
                      <a:schemeClr val="bg1"/>
                    </a:solidFill>
                    <a:latin typeface="Calibri" panose="020F0502020204030204" pitchFamily="34" charset="0"/>
                    <a:cs typeface="Calibri" panose="020F0502020204030204" pitchFamily="34" charset="0"/>
                  </a:rPr>
                  <a:t>de Distrito</a:t>
                </a:r>
              </a:p>
            </p:txBody>
          </p:sp>
        </p:grpSp>
        <p:grpSp>
          <p:nvGrpSpPr>
            <p:cNvPr id="45067" name="Group 57">
              <a:extLst>
                <a:ext uri="{FF2B5EF4-FFF2-40B4-BE49-F238E27FC236}">
                  <a16:creationId xmlns:a16="http://schemas.microsoft.com/office/drawing/2014/main" id="{6E343216-6C34-7245-DCC9-3DF63C40916F}"/>
                </a:ext>
              </a:extLst>
            </p:cNvPr>
            <p:cNvGrpSpPr>
              <a:grpSpLocks/>
            </p:cNvGrpSpPr>
            <p:nvPr/>
          </p:nvGrpSpPr>
          <p:grpSpPr bwMode="auto">
            <a:xfrm>
              <a:off x="5861960" y="2561668"/>
              <a:ext cx="2496002" cy="2722427"/>
              <a:chOff x="663262" y="2066731"/>
              <a:chExt cx="2496002" cy="2722427"/>
            </a:xfrm>
          </p:grpSpPr>
          <p:pic>
            <p:nvPicPr>
              <p:cNvPr id="36880" name="Picture 59">
                <a:extLst>
                  <a:ext uri="{FF2B5EF4-FFF2-40B4-BE49-F238E27FC236}">
                    <a16:creationId xmlns:a16="http://schemas.microsoft.com/office/drawing/2014/main" id="{031B7B2C-1AD8-1463-EA83-A2F7EB9905F2}"/>
                  </a:ext>
                </a:extLst>
              </p:cNvPr>
              <p:cNvPicPr>
                <a:picLocks noChangeAspect="1" noChangeArrowheads="1"/>
              </p:cNvPicPr>
              <p:nvPr/>
            </p:nvPicPr>
            <p:blipFill>
              <a:blip r:embed="rId6"/>
              <a:srcRect/>
              <a:stretch>
                <a:fillRect/>
              </a:stretch>
            </p:blipFill>
            <p:spPr bwMode="auto">
              <a:xfrm>
                <a:off x="1288747" y="2066731"/>
                <a:ext cx="1244619" cy="1788072"/>
              </a:xfrm>
              <a:prstGeom prst="rect">
                <a:avLst/>
              </a:prstGeom>
              <a:noFill/>
              <a:ln>
                <a:noFill/>
              </a:ln>
              <a:effectLst>
                <a:outerShdw blurRad="292100" dist="139700" dir="2700000" algn="tl" rotWithShape="0">
                  <a:srgbClr val="333333">
                    <a:alpha val="64998"/>
                  </a:srgbClr>
                </a:outerShdw>
              </a:effectLst>
            </p:spPr>
          </p:pic>
          <p:sp>
            <p:nvSpPr>
              <p:cNvPr id="45072" name="TextBox 61">
                <a:extLst>
                  <a:ext uri="{FF2B5EF4-FFF2-40B4-BE49-F238E27FC236}">
                    <a16:creationId xmlns:a16="http://schemas.microsoft.com/office/drawing/2014/main" id="{8A022F73-F48E-0D2E-888D-1C124BADC7FC}"/>
                  </a:ext>
                </a:extLst>
              </p:cNvPr>
              <p:cNvSpPr>
                <a:spLocks noChangeArrowheads="1"/>
              </p:cNvSpPr>
              <p:nvPr/>
            </p:nvSpPr>
            <p:spPr bwMode="auto">
              <a:xfrm>
                <a:off x="663262" y="4050396"/>
                <a:ext cx="2496002" cy="7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400">
                    <a:solidFill>
                      <a:srgbClr val="FFFFFF"/>
                    </a:solidFill>
                    <a:latin typeface="Calibri" panose="020F0502020204030204" pitchFamily="34" charset="0"/>
                    <a:cs typeface="Calibri" panose="020F0502020204030204" pitchFamily="34" charset="0"/>
                  </a:rPr>
                  <a:t>Coordenador do </a:t>
                </a:r>
                <a:br>
                  <a:rPr lang="pt-BR" altLang="en-US" sz="1400">
                    <a:solidFill>
                      <a:srgbClr val="FFFFFF"/>
                    </a:solidFill>
                    <a:latin typeface="Calibri" panose="020F0502020204030204" pitchFamily="34" charset="0"/>
                    <a:cs typeface="Calibri" panose="020F0502020204030204" pitchFamily="34" charset="0"/>
                  </a:rPr>
                </a:br>
                <a:r>
                  <a:rPr lang="pt-BR" altLang="en-US" sz="1400">
                    <a:solidFill>
                      <a:srgbClr val="FFFFFF"/>
                    </a:solidFill>
                    <a:latin typeface="Calibri" panose="020F0502020204030204" pitchFamily="34" charset="0"/>
                    <a:cs typeface="Calibri" panose="020F0502020204030204" pitchFamily="34" charset="0"/>
                  </a:rPr>
                  <a:t>Quadro Associativo </a:t>
                </a:r>
                <a:br>
                  <a:rPr lang="pt-BR" altLang="en-US" sz="1400">
                    <a:solidFill>
                      <a:srgbClr val="FFFFFF"/>
                    </a:solidFill>
                    <a:latin typeface="Calibri" panose="020F0502020204030204" pitchFamily="34" charset="0"/>
                    <a:cs typeface="Calibri" panose="020F0502020204030204" pitchFamily="34" charset="0"/>
                  </a:rPr>
                </a:br>
                <a:r>
                  <a:rPr lang="pt-BR" altLang="en-US" sz="1400">
                    <a:solidFill>
                      <a:srgbClr val="FFFFFF"/>
                    </a:solidFill>
                    <a:latin typeface="Calibri" panose="020F0502020204030204" pitchFamily="34" charset="0"/>
                    <a:cs typeface="Calibri" panose="020F0502020204030204" pitchFamily="34" charset="0"/>
                  </a:rPr>
                  <a:t>de Distrito</a:t>
                </a:r>
              </a:p>
            </p:txBody>
          </p:sp>
        </p:grpSp>
        <p:grpSp>
          <p:nvGrpSpPr>
            <p:cNvPr id="45068" name="Group 66">
              <a:extLst>
                <a:ext uri="{FF2B5EF4-FFF2-40B4-BE49-F238E27FC236}">
                  <a16:creationId xmlns:a16="http://schemas.microsoft.com/office/drawing/2014/main" id="{85C28A99-306C-FBDD-40C2-1119CF0C4C2F}"/>
                </a:ext>
              </a:extLst>
            </p:cNvPr>
            <p:cNvGrpSpPr>
              <a:grpSpLocks/>
            </p:cNvGrpSpPr>
            <p:nvPr/>
          </p:nvGrpSpPr>
          <p:grpSpPr bwMode="auto">
            <a:xfrm>
              <a:off x="7792389" y="2561668"/>
              <a:ext cx="2147919" cy="2747216"/>
              <a:chOff x="1277462" y="2598716"/>
              <a:chExt cx="2147919" cy="2747216"/>
            </a:xfrm>
          </p:grpSpPr>
          <p:pic>
            <p:nvPicPr>
              <p:cNvPr id="36883" name="Picture 67">
                <a:extLst>
                  <a:ext uri="{FF2B5EF4-FFF2-40B4-BE49-F238E27FC236}">
                    <a16:creationId xmlns:a16="http://schemas.microsoft.com/office/drawing/2014/main" id="{378BD278-C96A-111A-00DB-8798234DF29C}"/>
                  </a:ext>
                </a:extLst>
              </p:cNvPr>
              <p:cNvPicPr>
                <a:picLocks noChangeAspect="1" noChangeArrowheads="1"/>
              </p:cNvPicPr>
              <p:nvPr/>
            </p:nvPicPr>
            <p:blipFill>
              <a:blip r:embed="rId7"/>
              <a:srcRect/>
              <a:stretch>
                <a:fillRect/>
              </a:stretch>
            </p:blipFill>
            <p:spPr bwMode="auto">
              <a:xfrm>
                <a:off x="1775944" y="2598716"/>
                <a:ext cx="1192230" cy="1788072"/>
              </a:xfrm>
              <a:prstGeom prst="rect">
                <a:avLst/>
              </a:prstGeom>
              <a:noFill/>
              <a:ln>
                <a:noFill/>
              </a:ln>
              <a:effectLst>
                <a:outerShdw blurRad="292100" dist="139700" dir="2700000" algn="tl" rotWithShape="0">
                  <a:srgbClr val="333333">
                    <a:alpha val="64998"/>
                  </a:srgbClr>
                </a:outerShdw>
              </a:effectLst>
            </p:spPr>
          </p:pic>
          <p:sp>
            <p:nvSpPr>
              <p:cNvPr id="45070" name="TextBox 68">
                <a:extLst>
                  <a:ext uri="{FF2B5EF4-FFF2-40B4-BE49-F238E27FC236}">
                    <a16:creationId xmlns:a16="http://schemas.microsoft.com/office/drawing/2014/main" id="{D1FD96DF-5278-E094-2EE1-16328158D28E}"/>
                  </a:ext>
                </a:extLst>
              </p:cNvPr>
              <p:cNvSpPr>
                <a:spLocks noChangeArrowheads="1"/>
              </p:cNvSpPr>
              <p:nvPr/>
            </p:nvSpPr>
            <p:spPr bwMode="auto">
              <a:xfrm>
                <a:off x="1277462" y="4607170"/>
                <a:ext cx="2147919" cy="7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r>
                  <a:rPr lang="pt-BR" altLang="en-US" sz="1400">
                    <a:solidFill>
                      <a:schemeClr val="bg1"/>
                    </a:solidFill>
                    <a:latin typeface="Calibri" panose="020F0502020204030204" pitchFamily="34" charset="0"/>
                    <a:cs typeface="Calibri" panose="020F0502020204030204" pitchFamily="34" charset="0"/>
                  </a:rPr>
                  <a:t>Coordenador de </a:t>
                </a:r>
                <a:br>
                  <a:rPr lang="pt-BR" altLang="en-US" sz="1400">
                    <a:solidFill>
                      <a:schemeClr val="bg1"/>
                    </a:solidFill>
                    <a:latin typeface="Calibri" panose="020F0502020204030204" pitchFamily="34" charset="0"/>
                    <a:cs typeface="Calibri" panose="020F0502020204030204" pitchFamily="34" charset="0"/>
                  </a:rPr>
                </a:br>
                <a:r>
                  <a:rPr lang="pt-BR" altLang="en-US" sz="1400">
                    <a:solidFill>
                      <a:schemeClr val="bg1"/>
                    </a:solidFill>
                    <a:latin typeface="Calibri" panose="020F0502020204030204" pitchFamily="34" charset="0"/>
                    <a:cs typeface="Calibri" panose="020F0502020204030204" pitchFamily="34" charset="0"/>
                  </a:rPr>
                  <a:t>Liderança </a:t>
                </a:r>
                <a:br>
                  <a:rPr lang="pt-BR" altLang="en-US" sz="1400">
                    <a:solidFill>
                      <a:schemeClr val="bg1"/>
                    </a:solidFill>
                    <a:latin typeface="Calibri" panose="020F0502020204030204" pitchFamily="34" charset="0"/>
                    <a:cs typeface="Calibri" panose="020F0502020204030204" pitchFamily="34" charset="0"/>
                  </a:rPr>
                </a:br>
                <a:r>
                  <a:rPr lang="pt-BR" altLang="en-US" sz="1400">
                    <a:solidFill>
                      <a:schemeClr val="bg1"/>
                    </a:solidFill>
                    <a:latin typeface="Calibri" panose="020F0502020204030204" pitchFamily="34" charset="0"/>
                    <a:cs typeface="Calibri" panose="020F0502020204030204" pitchFamily="34" charset="0"/>
                  </a:rPr>
                  <a:t>de Distrito</a:t>
                </a:r>
              </a:p>
            </p:txBody>
          </p:sp>
        </p:grpSp>
      </p:grpSp>
      <p:pic>
        <p:nvPicPr>
          <p:cNvPr id="45064" name="Picture 6">
            <a:extLst>
              <a:ext uri="{FF2B5EF4-FFF2-40B4-BE49-F238E27FC236}">
                <a16:creationId xmlns:a16="http://schemas.microsoft.com/office/drawing/2014/main" id="{9E763AE5-1AC7-9123-7961-25E812CD2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6238" y="2433638"/>
            <a:ext cx="1404937"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5065" name="TextBox 25">
            <a:extLst>
              <a:ext uri="{FF2B5EF4-FFF2-40B4-BE49-F238E27FC236}">
                <a16:creationId xmlns:a16="http://schemas.microsoft.com/office/drawing/2014/main" id="{E6C053E6-4332-230E-DDD8-E6640EDDA358}"/>
              </a:ext>
            </a:extLst>
          </p:cNvPr>
          <p:cNvSpPr>
            <a:spLocks noChangeArrowheads="1"/>
          </p:cNvSpPr>
          <p:nvPr/>
        </p:nvSpPr>
        <p:spPr bwMode="auto">
          <a:xfrm>
            <a:off x="10340975" y="4489450"/>
            <a:ext cx="18240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400">
                <a:solidFill>
                  <a:srgbClr val="FFFFFF"/>
                </a:solidFill>
                <a:latin typeface="Calibri" panose="020F0502020204030204" pitchFamily="34" charset="0"/>
                <a:cs typeface="Calibri" panose="020F0502020204030204" pitchFamily="34" charset="0"/>
              </a:rPr>
              <a:t>Coordenadora de Extensão </a:t>
            </a:r>
            <a:br>
              <a:rPr lang="pt-BR" altLang="en-US" sz="1400">
                <a:solidFill>
                  <a:srgbClr val="FFFFFF"/>
                </a:solidFill>
                <a:latin typeface="Calibri" panose="020F0502020204030204" pitchFamily="34" charset="0"/>
                <a:cs typeface="Calibri" panose="020F0502020204030204" pitchFamily="34" charset="0"/>
              </a:rPr>
            </a:br>
            <a:r>
              <a:rPr lang="pt-BR" altLang="en-US" sz="1400">
                <a:solidFill>
                  <a:srgbClr val="FFFFFF"/>
                </a:solidFill>
                <a:latin typeface="Calibri" panose="020F0502020204030204" pitchFamily="34" charset="0"/>
                <a:cs typeface="Calibri" panose="020F0502020204030204" pitchFamily="34" charset="0"/>
              </a:rPr>
              <a:t>de Distrito</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47106" name="Straight Connector 33">
            <a:extLst>
              <a:ext uri="{FF2B5EF4-FFF2-40B4-BE49-F238E27FC236}">
                <a16:creationId xmlns:a16="http://schemas.microsoft.com/office/drawing/2014/main" id="{C4D50F4B-65B4-E7E0-7110-7C3E167067A4}"/>
              </a:ext>
            </a:extLst>
          </p:cNvPr>
          <p:cNvCxnSpPr>
            <a:cxnSpLocks noChangeShapeType="1"/>
          </p:cNvCxnSpPr>
          <p:nvPr/>
        </p:nvCxnSpPr>
        <p:spPr bwMode="auto">
          <a:xfrm flipH="1">
            <a:off x="1677988" y="3398838"/>
            <a:ext cx="3263900" cy="2197100"/>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sp>
        <p:nvSpPr>
          <p:cNvPr id="47107" name="Rounded Rectangle 59">
            <a:extLst>
              <a:ext uri="{FF2B5EF4-FFF2-40B4-BE49-F238E27FC236}">
                <a16:creationId xmlns:a16="http://schemas.microsoft.com/office/drawing/2014/main" id="{4EDEA983-6CA2-9167-53B5-2B43693FBF70}"/>
              </a:ext>
            </a:extLst>
          </p:cNvPr>
          <p:cNvSpPr>
            <a:spLocks noChangeArrowheads="1"/>
          </p:cNvSpPr>
          <p:nvPr/>
        </p:nvSpPr>
        <p:spPr bwMode="auto">
          <a:xfrm>
            <a:off x="1657350" y="2797175"/>
            <a:ext cx="1828800" cy="1828800"/>
          </a:xfrm>
          <a:prstGeom prst="roundRect">
            <a:avLst>
              <a:gd name="adj" fmla="val 16667"/>
            </a:avLst>
          </a:prstGeom>
          <a:solidFill>
            <a:schemeClr val="accent1"/>
          </a:solidFill>
          <a:ln w="9525" algn="ctr">
            <a:solidFill>
              <a:schemeClr val="tx1"/>
            </a:solidFill>
            <a:round/>
            <a:headEnd/>
            <a:tailEnd/>
          </a:ln>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47108" name="Regular Pentagon 47">
            <a:extLst>
              <a:ext uri="{FF2B5EF4-FFF2-40B4-BE49-F238E27FC236}">
                <a16:creationId xmlns:a16="http://schemas.microsoft.com/office/drawing/2014/main" id="{9B6D0EF1-6847-8BBF-7FEC-94D15473EA62}"/>
              </a:ext>
            </a:extLst>
          </p:cNvPr>
          <p:cNvSpPr>
            <a:spLocks noChangeAspect="1" noChangeArrowheads="1"/>
          </p:cNvSpPr>
          <p:nvPr/>
        </p:nvSpPr>
        <p:spPr bwMode="auto">
          <a:xfrm>
            <a:off x="8788400" y="2470150"/>
            <a:ext cx="2400300" cy="2286000"/>
          </a:xfrm>
          <a:prstGeom prst="pentagon">
            <a:avLst/>
          </a:prstGeom>
          <a:solidFill>
            <a:schemeClr val="accent1"/>
          </a:solidFill>
          <a:ln w="9525" algn="ctr">
            <a:solidFill>
              <a:schemeClr val="tx1"/>
            </a:solidFill>
            <a:round/>
            <a:headEnd/>
            <a:tailEnd/>
          </a:ln>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cxnSp>
        <p:nvCxnSpPr>
          <p:cNvPr id="47109" name="Straight Connector 14">
            <a:extLst>
              <a:ext uri="{FF2B5EF4-FFF2-40B4-BE49-F238E27FC236}">
                <a16:creationId xmlns:a16="http://schemas.microsoft.com/office/drawing/2014/main" id="{A1FA930C-6B4C-12BD-8371-0E9C0A89D832}"/>
              </a:ext>
            </a:extLst>
          </p:cNvPr>
          <p:cNvCxnSpPr>
            <a:cxnSpLocks noChangeShapeType="1"/>
          </p:cNvCxnSpPr>
          <p:nvPr/>
        </p:nvCxnSpPr>
        <p:spPr bwMode="auto">
          <a:xfrm>
            <a:off x="6634163" y="3003550"/>
            <a:ext cx="4244975" cy="781050"/>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sp>
        <p:nvSpPr>
          <p:cNvPr id="47110" name="Title 5">
            <a:extLst>
              <a:ext uri="{FF2B5EF4-FFF2-40B4-BE49-F238E27FC236}">
                <a16:creationId xmlns:a16="http://schemas.microsoft.com/office/drawing/2014/main" id="{90730F92-4493-F0E2-50AE-CECA760327B0}"/>
              </a:ext>
            </a:extLst>
          </p:cNvPr>
          <p:cNvSpPr txBox="1">
            <a:spLocks noChangeArrowheads="1"/>
          </p:cNvSpPr>
          <p:nvPr/>
        </p:nvSpPr>
        <p:spPr bwMode="auto">
          <a:xfrm>
            <a:off x="161925" y="201613"/>
            <a:ext cx="12192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b"/>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lnSpc>
                <a:spcPct val="90000"/>
              </a:lnSpc>
              <a:buSzPct val="100000"/>
            </a:pPr>
            <a:r>
              <a:rPr lang="pt-BR" altLang="en-US" sz="3200">
                <a:solidFill>
                  <a:srgbClr val="FFFFFF"/>
                </a:solidFill>
                <a:latin typeface="Calibri" panose="020F0502020204030204" pitchFamily="34" charset="0"/>
              </a:rPr>
              <a:t>Você fornece comunicação bidirecional</a:t>
            </a:r>
          </a:p>
        </p:txBody>
      </p:sp>
      <p:sp>
        <p:nvSpPr>
          <p:cNvPr id="45063" name="Rectangle 6">
            <a:extLst>
              <a:ext uri="{FF2B5EF4-FFF2-40B4-BE49-F238E27FC236}">
                <a16:creationId xmlns:a16="http://schemas.microsoft.com/office/drawing/2014/main" id="{58C7593A-A85E-CD54-6C9C-A60DB6399282}"/>
              </a:ext>
            </a:extLst>
          </p:cNvPr>
          <p:cNvSpPr/>
          <p:nvPr/>
        </p:nvSpPr>
        <p:spPr>
          <a:xfrm>
            <a:off x="5370513" y="1146175"/>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cxnSp>
        <p:nvCxnSpPr>
          <p:cNvPr id="47112" name="Straight Connector 9">
            <a:extLst>
              <a:ext uri="{FF2B5EF4-FFF2-40B4-BE49-F238E27FC236}">
                <a16:creationId xmlns:a16="http://schemas.microsoft.com/office/drawing/2014/main" id="{AA382F23-BFF9-7157-DEB6-D1FFE58A5D5C}"/>
              </a:ext>
            </a:extLst>
          </p:cNvPr>
          <p:cNvCxnSpPr>
            <a:cxnSpLocks noChangeShapeType="1"/>
          </p:cNvCxnSpPr>
          <p:nvPr/>
        </p:nvCxnSpPr>
        <p:spPr bwMode="auto">
          <a:xfrm flipH="1">
            <a:off x="2568575" y="3340100"/>
            <a:ext cx="2354263" cy="1366838"/>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13" name="Straight Connector 10">
            <a:extLst>
              <a:ext uri="{FF2B5EF4-FFF2-40B4-BE49-F238E27FC236}">
                <a16:creationId xmlns:a16="http://schemas.microsoft.com/office/drawing/2014/main" id="{3FFE73F3-C1D2-0FEA-819C-093D07D0DCBD}"/>
              </a:ext>
            </a:extLst>
          </p:cNvPr>
          <p:cNvCxnSpPr>
            <a:cxnSpLocks noChangeShapeType="1"/>
            <a:endCxn id="37916" idx="3"/>
          </p:cNvCxnSpPr>
          <p:nvPr/>
        </p:nvCxnSpPr>
        <p:spPr bwMode="auto">
          <a:xfrm flipH="1" flipV="1">
            <a:off x="2073275" y="2971800"/>
            <a:ext cx="2871788" cy="334963"/>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14" name="Straight Connector 11">
            <a:extLst>
              <a:ext uri="{FF2B5EF4-FFF2-40B4-BE49-F238E27FC236}">
                <a16:creationId xmlns:a16="http://schemas.microsoft.com/office/drawing/2014/main" id="{1E8C672C-CCEA-D79F-8449-4BF888B2FFDE}"/>
              </a:ext>
            </a:extLst>
          </p:cNvPr>
          <p:cNvCxnSpPr>
            <a:cxnSpLocks noChangeShapeType="1"/>
          </p:cNvCxnSpPr>
          <p:nvPr/>
        </p:nvCxnSpPr>
        <p:spPr bwMode="auto">
          <a:xfrm>
            <a:off x="3532188" y="2554288"/>
            <a:ext cx="1404937" cy="741362"/>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15" name="Straight Connector 12">
            <a:extLst>
              <a:ext uri="{FF2B5EF4-FFF2-40B4-BE49-F238E27FC236}">
                <a16:creationId xmlns:a16="http://schemas.microsoft.com/office/drawing/2014/main" id="{239107BD-7155-40D3-F7B1-886E638DDD25}"/>
              </a:ext>
            </a:extLst>
          </p:cNvPr>
          <p:cNvCxnSpPr>
            <a:cxnSpLocks noChangeShapeType="1"/>
            <a:endCxn id="37909" idx="1"/>
          </p:cNvCxnSpPr>
          <p:nvPr/>
        </p:nvCxnSpPr>
        <p:spPr bwMode="auto">
          <a:xfrm flipV="1">
            <a:off x="6610350" y="2459038"/>
            <a:ext cx="3013075" cy="536575"/>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16" name="Straight Connector 13">
            <a:extLst>
              <a:ext uri="{FF2B5EF4-FFF2-40B4-BE49-F238E27FC236}">
                <a16:creationId xmlns:a16="http://schemas.microsoft.com/office/drawing/2014/main" id="{635C1BD6-3748-755A-9587-4F2BA457B707}"/>
              </a:ext>
            </a:extLst>
          </p:cNvPr>
          <p:cNvCxnSpPr>
            <a:cxnSpLocks noChangeShapeType="1"/>
          </p:cNvCxnSpPr>
          <p:nvPr/>
        </p:nvCxnSpPr>
        <p:spPr bwMode="auto">
          <a:xfrm flipV="1">
            <a:off x="6634163" y="2971800"/>
            <a:ext cx="1755775" cy="52388"/>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17" name="Straight Connector 15">
            <a:extLst>
              <a:ext uri="{FF2B5EF4-FFF2-40B4-BE49-F238E27FC236}">
                <a16:creationId xmlns:a16="http://schemas.microsoft.com/office/drawing/2014/main" id="{DAB7FF72-39C7-4B58-504A-61E6E4EDD77C}"/>
              </a:ext>
            </a:extLst>
          </p:cNvPr>
          <p:cNvCxnSpPr>
            <a:cxnSpLocks noChangeShapeType="1"/>
          </p:cNvCxnSpPr>
          <p:nvPr/>
        </p:nvCxnSpPr>
        <p:spPr bwMode="auto">
          <a:xfrm>
            <a:off x="6634163" y="3003550"/>
            <a:ext cx="3663950" cy="1417638"/>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sp>
        <p:nvSpPr>
          <p:cNvPr id="47118" name="TextBox 16">
            <a:extLst>
              <a:ext uri="{FF2B5EF4-FFF2-40B4-BE49-F238E27FC236}">
                <a16:creationId xmlns:a16="http://schemas.microsoft.com/office/drawing/2014/main" id="{9995745C-A296-5BDF-869B-558A24D85F39}"/>
              </a:ext>
            </a:extLst>
          </p:cNvPr>
          <p:cNvSpPr>
            <a:spLocks noChangeArrowheads="1"/>
          </p:cNvSpPr>
          <p:nvPr/>
        </p:nvSpPr>
        <p:spPr bwMode="auto">
          <a:xfrm>
            <a:off x="971550" y="1014413"/>
            <a:ext cx="2989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i="1">
                <a:solidFill>
                  <a:srgbClr val="FFC000"/>
                </a:solidFill>
                <a:latin typeface="Calibri" panose="020F0502020204030204" pitchFamily="34" charset="0"/>
                <a:cs typeface="Calibri" panose="020F0502020204030204" pitchFamily="34" charset="0"/>
              </a:rPr>
              <a:t>Equipe Global de Ação de Distrito</a:t>
            </a:r>
          </a:p>
        </p:txBody>
      </p:sp>
      <p:sp>
        <p:nvSpPr>
          <p:cNvPr id="47119" name="Rectangle 17">
            <a:extLst>
              <a:ext uri="{FF2B5EF4-FFF2-40B4-BE49-F238E27FC236}">
                <a16:creationId xmlns:a16="http://schemas.microsoft.com/office/drawing/2014/main" id="{8DB27C5A-1FDF-58D0-F296-09907D5E28E2}"/>
              </a:ext>
            </a:extLst>
          </p:cNvPr>
          <p:cNvSpPr>
            <a:spLocks noChangeArrowheads="1"/>
          </p:cNvSpPr>
          <p:nvPr/>
        </p:nvSpPr>
        <p:spPr bwMode="auto">
          <a:xfrm>
            <a:off x="7691438" y="1046163"/>
            <a:ext cx="4119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i="1">
                <a:solidFill>
                  <a:srgbClr val="FFC000"/>
                </a:solidFill>
                <a:latin typeface="Calibri" panose="020F0502020204030204" pitchFamily="34" charset="0"/>
                <a:cs typeface="Calibri" panose="020F0502020204030204" pitchFamily="34" charset="0"/>
              </a:rPr>
              <a:t>Comitê Consultivo do Governador de Distrito</a:t>
            </a:r>
          </a:p>
        </p:txBody>
      </p:sp>
      <p:cxnSp>
        <p:nvCxnSpPr>
          <p:cNvPr id="47120" name="Straight Connector 18">
            <a:extLst>
              <a:ext uri="{FF2B5EF4-FFF2-40B4-BE49-F238E27FC236}">
                <a16:creationId xmlns:a16="http://schemas.microsoft.com/office/drawing/2014/main" id="{C646A792-6D68-3112-B9E8-08B22BC95BE8}"/>
              </a:ext>
            </a:extLst>
          </p:cNvPr>
          <p:cNvCxnSpPr>
            <a:cxnSpLocks noChangeShapeType="1"/>
          </p:cNvCxnSpPr>
          <p:nvPr/>
        </p:nvCxnSpPr>
        <p:spPr bwMode="auto">
          <a:xfrm flipH="1">
            <a:off x="3843338" y="3335338"/>
            <a:ext cx="1081087" cy="388937"/>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47121" name="Straight Connector 20">
            <a:extLst>
              <a:ext uri="{FF2B5EF4-FFF2-40B4-BE49-F238E27FC236}">
                <a16:creationId xmlns:a16="http://schemas.microsoft.com/office/drawing/2014/main" id="{BF49E262-7AA9-EB9B-D85D-389064091DBC}"/>
              </a:ext>
            </a:extLst>
          </p:cNvPr>
          <p:cNvCxnSpPr>
            <a:cxnSpLocks noChangeShapeType="1"/>
            <a:endCxn id="37912" idx="1"/>
          </p:cNvCxnSpPr>
          <p:nvPr/>
        </p:nvCxnSpPr>
        <p:spPr bwMode="auto">
          <a:xfrm>
            <a:off x="6638925" y="3041650"/>
            <a:ext cx="2271713" cy="1752600"/>
          </a:xfrm>
          <a:prstGeom prst="line">
            <a:avLst/>
          </a:prstGeom>
          <a:noFill/>
          <a:ln w="38100" algn="ctr">
            <a:solidFill>
              <a:srgbClr val="FF0000"/>
            </a:solidFill>
            <a:prstDash val="sysDot"/>
            <a:round/>
            <a:headEnd/>
            <a:tailEnd/>
          </a:ln>
          <a:extLst>
            <a:ext uri="{909E8E84-426E-40DD-AFC4-6F175D3DCCD1}">
              <a14:hiddenFill xmlns:a14="http://schemas.microsoft.com/office/drawing/2010/main">
                <a:noFill/>
              </a14:hiddenFill>
            </a:ext>
          </a:extLst>
        </p:spPr>
      </p:cxnSp>
      <p:grpSp>
        <p:nvGrpSpPr>
          <p:cNvPr id="47122" name="Group 21">
            <a:extLst>
              <a:ext uri="{FF2B5EF4-FFF2-40B4-BE49-F238E27FC236}">
                <a16:creationId xmlns:a16="http://schemas.microsoft.com/office/drawing/2014/main" id="{0C21D0DD-3654-6EA4-03F0-23F18104C387}"/>
              </a:ext>
            </a:extLst>
          </p:cNvPr>
          <p:cNvGrpSpPr>
            <a:grpSpLocks/>
          </p:cNvGrpSpPr>
          <p:nvPr/>
        </p:nvGrpSpPr>
        <p:grpSpPr bwMode="auto">
          <a:xfrm>
            <a:off x="4578350" y="2057400"/>
            <a:ext cx="2495550" cy="2798763"/>
            <a:chOff x="3307852" y="1938648"/>
            <a:chExt cx="2496002" cy="2797994"/>
          </a:xfrm>
        </p:grpSpPr>
        <p:pic>
          <p:nvPicPr>
            <p:cNvPr id="37907" name="Picture 22">
              <a:extLst>
                <a:ext uri="{FF2B5EF4-FFF2-40B4-BE49-F238E27FC236}">
                  <a16:creationId xmlns:a16="http://schemas.microsoft.com/office/drawing/2014/main" id="{CE52A696-33B3-218A-969D-BE2BEAED1393}"/>
                </a:ext>
              </a:extLst>
            </p:cNvPr>
            <p:cNvPicPr>
              <a:picLocks noChangeAspect="1" noChangeArrowheads="1"/>
            </p:cNvPicPr>
            <p:nvPr/>
          </p:nvPicPr>
          <p:blipFill>
            <a:blip r:embed="rId3"/>
            <a:srcRect l="16850" t="-4295" r="-1184" b="27629"/>
            <a:stretch>
              <a:fillRect/>
            </a:stretch>
          </p:blipFill>
          <p:spPr bwMode="auto">
            <a:xfrm>
              <a:off x="3682570" y="1938648"/>
              <a:ext cx="1676704" cy="2285372"/>
            </a:xfrm>
            <a:prstGeom prst="rect">
              <a:avLst/>
            </a:prstGeom>
            <a:noFill/>
            <a:ln>
              <a:noFill/>
            </a:ln>
            <a:effectLst>
              <a:outerShdw blurRad="292100" dist="139700" dir="2700000" algn="tl" rotWithShape="0">
                <a:srgbClr val="333333">
                  <a:alpha val="64998"/>
                </a:srgbClr>
              </a:outerShdw>
            </a:effectLst>
          </p:spPr>
        </p:pic>
        <p:sp>
          <p:nvSpPr>
            <p:cNvPr id="47134" name="TextBox 23">
              <a:extLst>
                <a:ext uri="{FF2B5EF4-FFF2-40B4-BE49-F238E27FC236}">
                  <a16:creationId xmlns:a16="http://schemas.microsoft.com/office/drawing/2014/main" id="{295955AF-423E-E7A8-2ADC-5CD5621EC752}"/>
                </a:ext>
              </a:extLst>
            </p:cNvPr>
            <p:cNvSpPr>
              <a:spLocks noChangeArrowheads="1"/>
            </p:cNvSpPr>
            <p:nvPr/>
          </p:nvSpPr>
          <p:spPr bwMode="auto">
            <a:xfrm>
              <a:off x="3307852" y="4398597"/>
              <a:ext cx="2496002" cy="33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pPr>
              <a:r>
                <a:rPr lang="pt-BR" altLang="en-US" sz="1600">
                  <a:solidFill>
                    <a:srgbClr val="FFFFFF"/>
                  </a:solidFill>
                  <a:latin typeface="Helvetica Neue"/>
                </a:rPr>
                <a:t>Presidente de Divisão</a:t>
              </a:r>
            </a:p>
          </p:txBody>
        </p:sp>
      </p:grpSp>
      <p:pic>
        <p:nvPicPr>
          <p:cNvPr id="37909" name="Picture 26">
            <a:extLst>
              <a:ext uri="{FF2B5EF4-FFF2-40B4-BE49-F238E27FC236}">
                <a16:creationId xmlns:a16="http://schemas.microsoft.com/office/drawing/2014/main" id="{C867819B-E36C-73A1-9E2E-862049046AFF}"/>
              </a:ext>
            </a:extLst>
          </p:cNvPr>
          <p:cNvPicPr>
            <a:picLocks noChangeAspect="1" noChangeArrowheads="1"/>
          </p:cNvPicPr>
          <p:nvPr/>
        </p:nvPicPr>
        <p:blipFill>
          <a:blip r:embed="rId4"/>
          <a:srcRect/>
          <a:stretch>
            <a:fillRect/>
          </a:stretch>
        </p:blipFill>
        <p:spPr bwMode="auto">
          <a:xfrm>
            <a:off x="9623425" y="1819275"/>
            <a:ext cx="879475" cy="1281113"/>
          </a:xfrm>
          <a:prstGeom prst="rect">
            <a:avLst/>
          </a:prstGeom>
          <a:noFill/>
          <a:ln>
            <a:noFill/>
          </a:ln>
          <a:effectLst>
            <a:outerShdw blurRad="292100" dist="139700" dir="2700000" algn="tl" rotWithShape="0">
              <a:srgbClr val="333333">
                <a:alpha val="64998"/>
              </a:srgbClr>
            </a:outerShdw>
          </a:effectLst>
        </p:spPr>
      </p:pic>
      <p:pic>
        <p:nvPicPr>
          <p:cNvPr id="37910" name="Picture 29">
            <a:extLst>
              <a:ext uri="{FF2B5EF4-FFF2-40B4-BE49-F238E27FC236}">
                <a16:creationId xmlns:a16="http://schemas.microsoft.com/office/drawing/2014/main" id="{E818A84D-47E4-36B9-6584-30B022497221}"/>
              </a:ext>
            </a:extLst>
          </p:cNvPr>
          <p:cNvPicPr>
            <a:picLocks noChangeAspect="1" noChangeArrowheads="1"/>
          </p:cNvPicPr>
          <p:nvPr/>
        </p:nvPicPr>
        <p:blipFill>
          <a:blip r:embed="rId5"/>
          <a:srcRect/>
          <a:stretch>
            <a:fillRect/>
          </a:stretch>
        </p:blipFill>
        <p:spPr bwMode="auto">
          <a:xfrm>
            <a:off x="8353425" y="2668588"/>
            <a:ext cx="852488" cy="1281112"/>
          </a:xfrm>
          <a:prstGeom prst="rect">
            <a:avLst/>
          </a:prstGeom>
          <a:noFill/>
          <a:ln>
            <a:noFill/>
          </a:ln>
          <a:effectLst>
            <a:outerShdw blurRad="292100" dist="139700" dir="2700000" algn="tl" rotWithShape="0">
              <a:srgbClr val="333333">
                <a:alpha val="64998"/>
              </a:srgbClr>
            </a:outerShdw>
          </a:effectLst>
        </p:spPr>
      </p:pic>
      <p:pic>
        <p:nvPicPr>
          <p:cNvPr id="37911" name="Picture 32">
            <a:extLst>
              <a:ext uri="{FF2B5EF4-FFF2-40B4-BE49-F238E27FC236}">
                <a16:creationId xmlns:a16="http://schemas.microsoft.com/office/drawing/2014/main" id="{BA9C71C2-1C7C-9BFB-C416-03C54B79CDAC}"/>
              </a:ext>
            </a:extLst>
          </p:cNvPr>
          <p:cNvPicPr>
            <a:picLocks noChangeAspect="1" noChangeArrowheads="1"/>
          </p:cNvPicPr>
          <p:nvPr/>
        </p:nvPicPr>
        <p:blipFill>
          <a:blip r:embed="rId6"/>
          <a:srcRect/>
          <a:stretch>
            <a:fillRect/>
          </a:stretch>
        </p:blipFill>
        <p:spPr bwMode="auto">
          <a:xfrm>
            <a:off x="10879138" y="2705100"/>
            <a:ext cx="890587" cy="1279525"/>
          </a:xfrm>
          <a:prstGeom prst="rect">
            <a:avLst/>
          </a:prstGeom>
          <a:noFill/>
          <a:ln>
            <a:noFill/>
          </a:ln>
          <a:effectLst>
            <a:outerShdw blurRad="50800" dist="38100" dir="2700000" algn="tl" rotWithShape="0">
              <a:srgbClr val="000000">
                <a:alpha val="39998"/>
              </a:srgbClr>
            </a:outerShdw>
          </a:effectLst>
        </p:spPr>
      </p:pic>
      <p:pic>
        <p:nvPicPr>
          <p:cNvPr id="37912" name="Picture 35">
            <a:extLst>
              <a:ext uri="{FF2B5EF4-FFF2-40B4-BE49-F238E27FC236}">
                <a16:creationId xmlns:a16="http://schemas.microsoft.com/office/drawing/2014/main" id="{09AF9C86-D4BF-11FB-8312-50A64488639E}"/>
              </a:ext>
            </a:extLst>
          </p:cNvPr>
          <p:cNvPicPr>
            <a:picLocks noChangeAspect="1" noChangeArrowheads="1"/>
          </p:cNvPicPr>
          <p:nvPr/>
        </p:nvPicPr>
        <p:blipFill>
          <a:blip r:embed="rId7"/>
          <a:srcRect/>
          <a:stretch>
            <a:fillRect/>
          </a:stretch>
        </p:blipFill>
        <p:spPr bwMode="auto">
          <a:xfrm>
            <a:off x="8910638" y="4154488"/>
            <a:ext cx="908050" cy="1279525"/>
          </a:xfrm>
          <a:prstGeom prst="rect">
            <a:avLst/>
          </a:prstGeom>
          <a:noFill/>
          <a:ln>
            <a:noFill/>
          </a:ln>
          <a:effectLst>
            <a:outerShdw blurRad="50800" dist="38100" dir="2700000" algn="tl" rotWithShape="0">
              <a:srgbClr val="000000">
                <a:alpha val="39998"/>
              </a:srgbClr>
            </a:outerShdw>
          </a:effectLst>
        </p:spPr>
      </p:pic>
      <p:pic>
        <p:nvPicPr>
          <p:cNvPr id="37913" name="Picture 42">
            <a:extLst>
              <a:ext uri="{FF2B5EF4-FFF2-40B4-BE49-F238E27FC236}">
                <a16:creationId xmlns:a16="http://schemas.microsoft.com/office/drawing/2014/main" id="{196D4B87-89AE-EDD6-6681-CAF711B426A3}"/>
              </a:ext>
            </a:extLst>
          </p:cNvPr>
          <p:cNvPicPr>
            <a:picLocks noChangeAspect="1" noChangeArrowheads="1"/>
          </p:cNvPicPr>
          <p:nvPr/>
        </p:nvPicPr>
        <p:blipFill>
          <a:blip r:embed="rId8"/>
          <a:srcRect r="10399" b="6499"/>
          <a:stretch>
            <a:fillRect/>
          </a:stretch>
        </p:blipFill>
        <p:spPr bwMode="auto">
          <a:xfrm>
            <a:off x="10298113" y="4125913"/>
            <a:ext cx="890587" cy="1279525"/>
          </a:xfrm>
          <a:prstGeom prst="rect">
            <a:avLst/>
          </a:prstGeom>
          <a:noFill/>
          <a:ln>
            <a:noFill/>
          </a:ln>
          <a:effectLst>
            <a:outerShdw blurRad="50800" dist="38100" dir="2700000" algn="tl" rotWithShape="0">
              <a:srgbClr val="000000">
                <a:alpha val="39998"/>
              </a:srgbClr>
            </a:outerShdw>
          </a:effectLst>
        </p:spPr>
      </p:pic>
      <p:pic>
        <p:nvPicPr>
          <p:cNvPr id="47128" name="Picture 61">
            <a:extLst>
              <a:ext uri="{FF2B5EF4-FFF2-40B4-BE49-F238E27FC236}">
                <a16:creationId xmlns:a16="http://schemas.microsoft.com/office/drawing/2014/main" id="{5060D84B-CB91-6817-6ADE-E932BBECF3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4750" y="1792288"/>
            <a:ext cx="11636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29" name="Picture 64">
            <a:extLst>
              <a:ext uri="{FF2B5EF4-FFF2-40B4-BE49-F238E27FC236}">
                <a16:creationId xmlns:a16="http://schemas.microsoft.com/office/drawing/2014/main" id="{82C7160E-F933-3B8D-D62A-A52AFECC61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735" r="15018" b="19600"/>
          <a:stretch>
            <a:fillRect/>
          </a:stretch>
        </p:blipFill>
        <p:spPr bwMode="auto">
          <a:xfrm>
            <a:off x="2046288" y="3703638"/>
            <a:ext cx="915987"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7916" name="Picture 67">
            <a:extLst>
              <a:ext uri="{FF2B5EF4-FFF2-40B4-BE49-F238E27FC236}">
                <a16:creationId xmlns:a16="http://schemas.microsoft.com/office/drawing/2014/main" id="{35B41CA7-C726-E601-10E6-A9CF9CF1425B}"/>
              </a:ext>
            </a:extLst>
          </p:cNvPr>
          <p:cNvPicPr>
            <a:picLocks noChangeAspect="1" noChangeArrowheads="1"/>
          </p:cNvPicPr>
          <p:nvPr/>
        </p:nvPicPr>
        <p:blipFill>
          <a:blip r:embed="rId11"/>
          <a:srcRect/>
          <a:stretch>
            <a:fillRect/>
          </a:stretch>
        </p:blipFill>
        <p:spPr bwMode="auto">
          <a:xfrm>
            <a:off x="1163638" y="2332038"/>
            <a:ext cx="909637" cy="1281112"/>
          </a:xfrm>
          <a:prstGeom prst="rect">
            <a:avLst/>
          </a:prstGeom>
          <a:noFill/>
          <a:ln>
            <a:noFill/>
          </a:ln>
          <a:effectLst>
            <a:outerShdw blurRad="292100" dist="139700" dir="2700000" algn="tl" rotWithShape="0">
              <a:srgbClr val="333333">
                <a:alpha val="64998"/>
              </a:srgbClr>
            </a:outerShdw>
          </a:effectLst>
        </p:spPr>
      </p:pic>
      <p:pic>
        <p:nvPicPr>
          <p:cNvPr id="37917" name="Picture 70">
            <a:extLst>
              <a:ext uri="{FF2B5EF4-FFF2-40B4-BE49-F238E27FC236}">
                <a16:creationId xmlns:a16="http://schemas.microsoft.com/office/drawing/2014/main" id="{19B0A675-61E6-42CA-FE5D-0803E1335D6B}"/>
              </a:ext>
            </a:extLst>
          </p:cNvPr>
          <p:cNvPicPr>
            <a:picLocks noChangeAspect="1" noChangeArrowheads="1"/>
          </p:cNvPicPr>
          <p:nvPr/>
        </p:nvPicPr>
        <p:blipFill>
          <a:blip r:embed="rId12"/>
          <a:srcRect/>
          <a:stretch>
            <a:fillRect/>
          </a:stretch>
        </p:blipFill>
        <p:spPr bwMode="auto">
          <a:xfrm>
            <a:off x="3228975" y="3309938"/>
            <a:ext cx="935038" cy="1371600"/>
          </a:xfrm>
          <a:prstGeom prst="rect">
            <a:avLst/>
          </a:prstGeom>
          <a:noFill/>
          <a:ln>
            <a:noFill/>
          </a:ln>
          <a:effectLst>
            <a:outerShdw blurRad="50800" dist="38100" dir="2700000" algn="tl" rotWithShape="0">
              <a:srgbClr val="000000">
                <a:alpha val="39998"/>
              </a:srgbClr>
            </a:outerShdw>
          </a:effectLst>
        </p:spPr>
      </p:pic>
      <p:pic>
        <p:nvPicPr>
          <p:cNvPr id="47132" name="Picture 30">
            <a:extLst>
              <a:ext uri="{FF2B5EF4-FFF2-40B4-BE49-F238E27FC236}">
                <a16:creationId xmlns:a16="http://schemas.microsoft.com/office/drawing/2014/main" id="{65AF4B4D-FEF1-AD55-D79F-39B5FE6645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675" y="4343400"/>
            <a:ext cx="10779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9154" name="Rectangle 133">
            <a:extLst>
              <a:ext uri="{FF2B5EF4-FFF2-40B4-BE49-F238E27FC236}">
                <a16:creationId xmlns:a16="http://schemas.microsoft.com/office/drawing/2014/main" id="{D6DF2235-BB66-B4DF-9C42-81869C39DA26}"/>
              </a:ext>
            </a:extLst>
          </p:cNvPr>
          <p:cNvSpPr>
            <a:spLocks noChangeArrowheads="1"/>
          </p:cNvSpPr>
          <p:nvPr/>
        </p:nvSpPr>
        <p:spPr bwMode="auto">
          <a:xfrm>
            <a:off x="5638800" y="3810000"/>
            <a:ext cx="1087438" cy="53975"/>
          </a:xfrm>
          <a:prstGeom prst="rect">
            <a:avLst/>
          </a:prstGeom>
          <a:solidFill>
            <a:srgbClr val="FBC608"/>
          </a:solidFill>
          <a:ln>
            <a:noFill/>
          </a:ln>
          <a:extLst>
            <a:ext uri="{91240B29-F687-4F45-9708-019B960494DF}">
              <a14:hiddenLine xmlns:a14="http://schemas.microsoft.com/office/drawing/2010/main" w="9525" algn="ctr">
                <a:solidFill>
                  <a:srgbClr val="000000"/>
                </a:solidFill>
                <a:round/>
                <a:headEnd/>
                <a:tailEnd/>
              </a14:hiddenLine>
            </a:ext>
          </a:extLst>
        </p:spPr>
        <p:txBody>
          <a:bodyPr lIns="71014" tIns="35507" rIns="71014" bIns="35507" anchor="ctr"/>
          <a:lstStyle>
            <a:lvl1pPr>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endParaRPr lang="en-US" altLang="en-US">
              <a:solidFill>
                <a:srgbClr val="FFFFFF"/>
              </a:solidFill>
              <a:cs typeface="Arial" panose="020B0604020202020204" pitchFamily="34" charset="0"/>
            </a:endParaRPr>
          </a:p>
        </p:txBody>
      </p:sp>
      <p:sp>
        <p:nvSpPr>
          <p:cNvPr id="49155" name="Text Placeholder 1">
            <a:extLst>
              <a:ext uri="{FF2B5EF4-FFF2-40B4-BE49-F238E27FC236}">
                <a16:creationId xmlns:a16="http://schemas.microsoft.com/office/drawing/2014/main" id="{30C1360C-BF4E-A5DA-A78A-A95AC039DF05}"/>
              </a:ext>
            </a:extLst>
          </p:cNvPr>
          <p:cNvSpPr txBox="1">
            <a:spLocks noChangeArrowheads="1"/>
          </p:cNvSpPr>
          <p:nvPr/>
        </p:nvSpPr>
        <p:spPr bwMode="auto">
          <a:xfrm>
            <a:off x="1420813" y="2667000"/>
            <a:ext cx="952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rgbClr val="000000"/>
                </a:solidFill>
                <a:latin typeface="Arial" panose="020B0604020202020204" pitchFamily="34" charset="0"/>
                <a:cs typeface="Segoe UI Semibold" panose="020B0702040204020203" pitchFamily="34" charset="0"/>
              </a:defRPr>
            </a:lvl1pPr>
            <a:lvl2pPr marL="744538" indent="-225425">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597025" indent="-225425">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Font typeface="Arial" panose="020B0604020202020204" pitchFamily="34" charset="0"/>
              <a:buNone/>
            </a:pPr>
            <a:r>
              <a:rPr lang="pt-BR" altLang="en-US" sz="3600" b="1">
                <a:solidFill>
                  <a:schemeClr val="bg1"/>
                </a:solidFill>
                <a:latin typeface="Calibri" panose="020F0502020204030204" pitchFamily="34" charset="0"/>
                <a:ea typeface="ヒラギノ角ゴ Pro W3" charset="0"/>
                <a:cs typeface="Calibri" panose="020F0502020204030204" pitchFamily="34" charset="0"/>
              </a:rPr>
              <a:t>Prepare-se para iniciar o seu mandato!</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hidden="1">
            <a:extLst>
              <a:ext uri="{FF2B5EF4-FFF2-40B4-BE49-F238E27FC236}">
                <a16:creationId xmlns:a16="http://schemas.microsoft.com/office/drawing/2014/main" id="{BE59845E-6594-A9D7-716E-58FA8288E3AE}"/>
              </a:ext>
            </a:extLst>
          </p:cNvPr>
          <p:cNvSpPr txBox="1"/>
          <p:nvPr/>
        </p:nvSpPr>
        <p:spPr>
          <a:xfrm>
            <a:off x="0" y="3035300"/>
            <a:ext cx="12192000" cy="4267200"/>
          </a:xfrm>
          <a:prstGeom prst="rect">
            <a:avLst/>
          </a:prstGeom>
          <a:noFill/>
          <a:ln w="9525" cap="flat" cmpd="sng" algn="ctr">
            <a:noFill/>
            <a:prstDash val="solid"/>
            <a:round/>
            <a:headEnd type="none" w="med" len="med"/>
            <a:tailEnd type="none" w="med" len="med"/>
          </a:ln>
        </p:spPr>
        <p:txBody>
          <a:bodyPr/>
          <a:lstStyle>
            <a:lvl1pPr marL="230182" indent="-230182" algn="l" rtl="0" eaLnBrk="1" fontAlgn="base" hangingPunct="1">
              <a:spcBef>
                <a:spcPct val="20000"/>
              </a:spcBef>
              <a:spcAft>
                <a:spcPct val="0"/>
              </a:spcAft>
              <a:buFont typeface="Arial" panose="020B0604020202020204" pitchFamily="34" charset="0"/>
              <a:buChar char="•"/>
              <a:defRPr sz="1800">
                <a:solidFill>
                  <a:schemeClr val="tx1"/>
                </a:solidFill>
                <a:latin typeface="+mn-lt"/>
                <a:ea typeface="ヒラギノ角ゴ Pro W3"/>
                <a:cs typeface="ヒラギノ角ゴ Pro W3" charset="0"/>
              </a:defRPr>
            </a:lvl1pPr>
            <a:lvl2pPr marL="746107" indent="-227008" algn="l" rtl="0" eaLnBrk="1" fontAlgn="base" hangingPunct="1">
              <a:spcBef>
                <a:spcPct val="20000"/>
              </a:spcBef>
              <a:spcAft>
                <a:spcPct val="0"/>
              </a:spcAft>
              <a:buFont typeface="Segoe UI" pitchFamily="34" charset="0"/>
              <a:buChar char="—"/>
              <a:defRPr sz="1600">
                <a:solidFill>
                  <a:schemeClr val="tx1"/>
                </a:solidFill>
                <a:latin typeface="+mn-lt"/>
                <a:ea typeface="ヒラギノ角ゴ Pro W3"/>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a:defRPr>
            </a:lvl3pPr>
            <a:lvl4pPr marL="1598573" indent="-227008"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a:defRPr>
            </a:lvl4pPr>
            <a:lvl5pPr marL="2058937" indent="-230182" algn="l" rtl="0" eaLnBrk="1" fontAlgn="base" hangingPunct="1">
              <a:spcBef>
                <a:spcPct val="20000"/>
              </a:spcBef>
              <a:spcAft>
                <a:spcPct val="0"/>
              </a:spcAft>
              <a:buFont typeface="Arial" panose="020B0604020202020204" pitchFamily="34" charset="0"/>
              <a:buChar char="◦"/>
              <a:defRPr sz="1600">
                <a:solidFill>
                  <a:schemeClr val="tx1"/>
                </a:solidFill>
                <a:latin typeface="+mn-lt"/>
                <a:ea typeface="ヒラギノ角ゴ Pro W3"/>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anose="020B0604020202020204" pitchFamily="34" charset="0"/>
              <a:buNone/>
              <a:defRPr/>
            </a:pPr>
            <a:r>
              <a:rPr lang="en-US" sz="2400" kern="0">
                <a:latin typeface="+mn-lt" pitchFamily="34" charset="0"/>
              </a:rPr>
              <a:t>Chris Bunch – LION Managing Editor</a:t>
            </a:r>
          </a:p>
          <a:p>
            <a:pPr marL="0" indent="0" algn="ctr">
              <a:buFont typeface="Arial" panose="020B0604020202020204" pitchFamily="34" charset="0"/>
              <a:buNone/>
              <a:defRPr/>
            </a:pPr>
            <a:r>
              <a:rPr lang="en-US" sz="2400" kern="0">
                <a:latin typeface="+mn-lt" pitchFamily="34" charset="0"/>
              </a:rPr>
              <a:t>Sanjeev Ahuja – Chief of Marketing &amp; Membership</a:t>
            </a:r>
          </a:p>
          <a:p>
            <a:pPr marL="0" indent="0" algn="ctr">
              <a:buFont typeface="Arial" panose="020B0604020202020204" pitchFamily="34" charset="0"/>
              <a:buNone/>
              <a:defRPr/>
            </a:pPr>
            <a:r>
              <a:rPr lang="en-US" sz="2400" kern="0">
                <a:latin typeface="+mn-lt" pitchFamily="34" charset="0"/>
              </a:rPr>
              <a:t>Dan Hervey – Brand &amp; Creative Director</a:t>
            </a:r>
          </a:p>
          <a:p>
            <a:pPr marL="0" indent="0" algn="ctr">
              <a:buFont typeface="Arial" panose="020B0604020202020204" pitchFamily="34" charset="0"/>
              <a:buNone/>
              <a:defRPr/>
            </a:pPr>
            <a:r>
              <a:rPr lang="en-US" sz="2400" kern="0">
                <a:latin typeface="+mn-lt" pitchFamily="34" charset="0"/>
              </a:rPr>
              <a:t>Stephanie Morales – Meetings Manager</a:t>
            </a:r>
            <a:endParaRPr lang="en-US" kern="0"/>
          </a:p>
        </p:txBody>
      </p:sp>
      <p:sp>
        <p:nvSpPr>
          <p:cNvPr id="51203" name="Rectangle 9">
            <a:extLst>
              <a:ext uri="{FF2B5EF4-FFF2-40B4-BE49-F238E27FC236}">
                <a16:creationId xmlns:a16="http://schemas.microsoft.com/office/drawing/2014/main" id="{50AC5C1D-FA45-9B69-44D4-5FBBF69B488D}"/>
              </a:ext>
            </a:extLst>
          </p:cNvPr>
          <p:cNvSpPr>
            <a:spLocks noChangeArrowheads="1"/>
          </p:cNvSpPr>
          <p:nvPr/>
        </p:nvSpPr>
        <p:spPr bwMode="auto">
          <a:xfrm>
            <a:off x="0" y="0"/>
            <a:ext cx="3886200" cy="6891338"/>
          </a:xfrm>
          <a:prstGeom prst="rect">
            <a:avLst/>
          </a:prstGeom>
          <a:solidFill>
            <a:srgbClr val="0D224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a:solidFill>
                  <a:srgbClr val="000000"/>
                </a:solidFill>
                <a:latin typeface="Arial" panose="020B0604020202020204" pitchFamily="34" charset="0"/>
                <a:cs typeface="Segoe UI Semibold" panose="020B0702040204020203" pitchFamily="34" charset="0"/>
              </a:defRPr>
            </a:lvl1pPr>
            <a:lvl2pPr marL="742950" indent="-285750">
              <a:defRPr>
                <a:solidFill>
                  <a:srgbClr val="000000"/>
                </a:solidFill>
                <a:latin typeface="Arial" panose="020B0604020202020204" pitchFamily="34" charset="0"/>
                <a:cs typeface="Segoe UI Semibold" panose="020B0702040204020203" pitchFamily="34" charset="0"/>
              </a:defRPr>
            </a:lvl2pPr>
            <a:lvl3pPr marL="1143000" indent="-228600">
              <a:defRPr>
                <a:solidFill>
                  <a:srgbClr val="000000"/>
                </a:solidFill>
                <a:latin typeface="Arial" panose="020B0604020202020204" pitchFamily="34" charset="0"/>
                <a:cs typeface="Segoe UI Semibold" panose="020B0702040204020203" pitchFamily="34" charset="0"/>
              </a:defRPr>
            </a:lvl3pPr>
            <a:lvl4pPr marL="1600200" indent="-228600">
              <a:defRPr>
                <a:solidFill>
                  <a:srgbClr val="000000"/>
                </a:solidFill>
                <a:latin typeface="Arial" panose="020B0604020202020204" pitchFamily="34" charset="0"/>
                <a:cs typeface="Segoe UI Semibold" panose="020B0702040204020203" pitchFamily="34" charset="0"/>
              </a:defRPr>
            </a:lvl4pPr>
            <a:lvl5pPr marL="2057400" indent="-228600">
              <a:defRPr>
                <a:solidFill>
                  <a:srgbClr val="000000"/>
                </a:solidFill>
                <a:latin typeface="Arial" panose="020B0604020202020204" pitchFamily="34" charset="0"/>
                <a:cs typeface="Segoe UI Semibold" panose="020B0702040204020203"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cs typeface="Segoe UI Semibold" panose="020B0702040204020203" pitchFamily="34" charset="0"/>
              </a:defRPr>
            </a:lvl9pPr>
          </a:lstStyle>
          <a:p>
            <a:pPr algn="ctr" eaLnBrk="1" hangingPunct="1">
              <a:buSzPct val="100000"/>
              <a:buFont typeface="Helvetica" panose="020B0604020202020204" pitchFamily="34" charset="0"/>
              <a:buNone/>
            </a:pPr>
            <a:endParaRPr lang="en-US" altLang="en-US" sz="3000">
              <a:solidFill>
                <a:srgbClr val="404040"/>
              </a:solidFill>
            </a:endParaRPr>
          </a:p>
        </p:txBody>
      </p:sp>
      <p:sp>
        <p:nvSpPr>
          <p:cNvPr id="49156" name="Title 1">
            <a:extLst>
              <a:ext uri="{FF2B5EF4-FFF2-40B4-BE49-F238E27FC236}">
                <a16:creationId xmlns:a16="http://schemas.microsoft.com/office/drawing/2014/main" id="{79455623-FE62-B329-C911-D3579E31A349}"/>
              </a:ext>
            </a:extLst>
          </p:cNvPr>
          <p:cNvSpPr txBox="1"/>
          <p:nvPr/>
        </p:nvSpPr>
        <p:spPr>
          <a:xfrm>
            <a:off x="5189538" y="2286000"/>
            <a:ext cx="6234112" cy="4257675"/>
          </a:xfrm>
          <a:prstGeom prst="rect">
            <a:avLst/>
          </a:prstGeom>
          <a:noFill/>
          <a:ln w="9525" cap="flat" cmpd="sng" algn="ctr">
            <a:noFill/>
            <a:prstDash val="solid"/>
            <a:round/>
            <a:headEnd type="none" w="med" len="med"/>
            <a:tailEnd type="none" w="med" len="med"/>
          </a:ln>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a:cs typeface="ヒラギノ角ゴ Pro W3" charset="0"/>
              </a:defRPr>
            </a:lvl1pPr>
            <a:lvl2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2pPr>
            <a:lvl3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3pPr>
            <a:lvl4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4pPr>
            <a:lvl5pPr algn="l" rtl="0" eaLnBrk="1" fontAlgn="base" hangingPunct="1">
              <a:spcBef>
                <a:spcPct val="0"/>
              </a:spcBef>
              <a:spcAft>
                <a:spcPct val="0"/>
              </a:spcAft>
              <a:defRPr sz="2800">
                <a:solidFill>
                  <a:srgbClr val="00338D"/>
                </a:solidFill>
                <a:latin typeface="Arial"/>
                <a:ea typeface="ヒラギノ角ゴ Pro W3"/>
                <a:cs typeface="ヒラギノ角ゴ Pro W3" charset="0"/>
              </a:defRPr>
            </a:lvl5pPr>
            <a:lvl6pPr marL="457189" algn="l" rtl="0" eaLnBrk="1" fontAlgn="base" hangingPunct="1">
              <a:spcBef>
                <a:spcPct val="0"/>
              </a:spcBef>
              <a:spcAft>
                <a:spcPct val="0"/>
              </a:spcAft>
              <a:defRPr sz="2400">
                <a:solidFill>
                  <a:schemeClr val="tx2"/>
                </a:solidFill>
                <a:latin typeface="Arial"/>
              </a:defRPr>
            </a:lvl6pPr>
            <a:lvl7pPr marL="914377" algn="l" rtl="0" eaLnBrk="1" fontAlgn="base" hangingPunct="1">
              <a:spcBef>
                <a:spcPct val="0"/>
              </a:spcBef>
              <a:spcAft>
                <a:spcPct val="0"/>
              </a:spcAft>
              <a:defRPr sz="2400">
                <a:solidFill>
                  <a:schemeClr val="tx2"/>
                </a:solidFill>
                <a:latin typeface="Arial"/>
              </a:defRPr>
            </a:lvl7pPr>
            <a:lvl8pPr marL="1371566" algn="l" rtl="0" eaLnBrk="1" fontAlgn="base" hangingPunct="1">
              <a:spcBef>
                <a:spcPct val="0"/>
              </a:spcBef>
              <a:spcAft>
                <a:spcPct val="0"/>
              </a:spcAft>
              <a:defRPr sz="2400">
                <a:solidFill>
                  <a:schemeClr val="tx2"/>
                </a:solidFill>
                <a:latin typeface="Arial"/>
              </a:defRPr>
            </a:lvl8pPr>
            <a:lvl9pPr marL="1828754" algn="l" rtl="0" eaLnBrk="1" fontAlgn="base" hangingPunct="1">
              <a:spcBef>
                <a:spcPct val="0"/>
              </a:spcBef>
              <a:spcAft>
                <a:spcPct val="0"/>
              </a:spcAft>
              <a:defRPr sz="2400">
                <a:solidFill>
                  <a:schemeClr val="tx2"/>
                </a:solidFill>
                <a:latin typeface="Arial"/>
              </a:defRPr>
            </a:lvl9pPr>
          </a:lstStyle>
          <a:p>
            <a:pPr algn="l">
              <a:lnSpc>
                <a:spcPct val="125000"/>
              </a:lnSpc>
              <a:defRPr/>
            </a:pPr>
            <a:endParaRPr lang="en-US" sz="2400" kern="0">
              <a:solidFill>
                <a:schemeClr val="accent6">
                  <a:lumMod val="65000"/>
                  <a:lumOff val="35000"/>
                </a:schemeClr>
              </a:solidFill>
              <a:latin typeface="Calibri" pitchFamily="34" charset="0"/>
              <a:ea typeface="Arial"/>
              <a:cs typeface="Calibri" panose="020F0502020204030204" pitchFamily="34" charset="0"/>
            </a:endParaRPr>
          </a:p>
          <a:p>
            <a:pPr algn="l">
              <a:lnSpc>
                <a:spcPct val="125000"/>
              </a:lnSpc>
              <a:defRPr/>
            </a:pPr>
            <a:r>
              <a:rPr lang="pt-BR" sz="2400">
                <a:solidFill>
                  <a:schemeClr val="accent6">
                    <a:lumMod val="65000"/>
                    <a:lumOff val="35000"/>
                  </a:schemeClr>
                </a:solidFill>
                <a:latin typeface="Calibri" pitchFamily="34" charset="0"/>
                <a:ea typeface="Arial"/>
                <a:cs typeface="Calibri" panose="020F0502020204030204" pitchFamily="34" charset="0"/>
              </a:rPr>
              <a:t>Explore as oportunidades de aprendizagem no Centro Leonístico de Aprendizagem.</a:t>
            </a:r>
          </a:p>
          <a:p>
            <a:pPr algn="l">
              <a:lnSpc>
                <a:spcPct val="125000"/>
              </a:lnSpc>
              <a:defRPr/>
            </a:pPr>
            <a:endParaRPr lang="en-US" sz="2400" kern="0">
              <a:solidFill>
                <a:schemeClr val="accent6">
                  <a:lumMod val="65000"/>
                  <a:lumOff val="35000"/>
                </a:schemeClr>
              </a:solidFill>
              <a:latin typeface="Calibri" pitchFamily="34" charset="0"/>
              <a:ea typeface="Arial"/>
              <a:cs typeface="Calibri" panose="020F0502020204030204" pitchFamily="34" charset="0"/>
            </a:endParaRPr>
          </a:p>
          <a:p>
            <a:pPr algn="l">
              <a:lnSpc>
                <a:spcPct val="125000"/>
              </a:lnSpc>
              <a:defRPr/>
            </a:pPr>
            <a:r>
              <a:rPr lang="pt-BR" sz="2400">
                <a:solidFill>
                  <a:schemeClr val="accent6">
                    <a:lumMod val="65000"/>
                    <a:lumOff val="35000"/>
                  </a:schemeClr>
                </a:solidFill>
                <a:latin typeface="Calibri" pitchFamily="34" charset="0"/>
                <a:ea typeface="Arial"/>
                <a:cs typeface="Calibri" panose="020F0502020204030204" pitchFamily="34" charset="0"/>
              </a:rPr>
              <a:t>Seu distrito pode oferecer treinamento facilitado.</a:t>
            </a:r>
          </a:p>
          <a:p>
            <a:pPr algn="l">
              <a:lnSpc>
                <a:spcPct val="125000"/>
              </a:lnSpc>
              <a:defRPr/>
            </a:pPr>
            <a:endParaRPr lang="en-US" sz="2400" kern="0">
              <a:solidFill>
                <a:schemeClr val="accent6">
                  <a:lumMod val="65000"/>
                  <a:lumOff val="35000"/>
                </a:schemeClr>
              </a:solidFill>
              <a:latin typeface="Calibri" pitchFamily="34" charset="0"/>
              <a:ea typeface="Arial"/>
              <a:cs typeface="Calibri" panose="020F0502020204030204" pitchFamily="34" charset="0"/>
            </a:endParaRPr>
          </a:p>
          <a:p>
            <a:pPr algn="l">
              <a:lnSpc>
                <a:spcPct val="125000"/>
              </a:lnSpc>
              <a:defRPr/>
            </a:pPr>
            <a:r>
              <a:rPr lang="pt-BR" sz="2400">
                <a:solidFill>
                  <a:schemeClr val="accent6">
                    <a:lumMod val="65000"/>
                    <a:lumOff val="35000"/>
                  </a:schemeClr>
                </a:solidFill>
                <a:latin typeface="Calibri" pitchFamily="34" charset="0"/>
                <a:ea typeface="Arial"/>
                <a:cs typeface="Calibri" panose="020F0502020204030204" pitchFamily="34" charset="0"/>
              </a:rPr>
              <a:t>Revise também os recursos mais recentes para os clubes. </a:t>
            </a:r>
          </a:p>
          <a:p>
            <a:pPr algn="l">
              <a:lnSpc>
                <a:spcPct val="125000"/>
              </a:lnSpc>
              <a:defRPr/>
            </a:pPr>
            <a:endParaRPr lang="en-US" sz="2400" kern="0">
              <a:solidFill>
                <a:schemeClr val="accent6">
                  <a:lumMod val="65000"/>
                  <a:lumOff val="35000"/>
                </a:schemeClr>
              </a:solidFill>
              <a:latin typeface="HelveticaNeueLT Std Lt" panose="020B0403020202020204" pitchFamily="34" charset="0"/>
              <a:ea typeface="Arial"/>
              <a:cs typeface="Arial"/>
            </a:endParaRPr>
          </a:p>
          <a:p>
            <a:pPr algn="l">
              <a:lnSpc>
                <a:spcPct val="120000"/>
              </a:lnSpc>
              <a:defRPr/>
            </a:pPr>
            <a:r>
              <a:rPr lang="pt-BR" sz="2200">
                <a:solidFill>
                  <a:srgbClr val="56565A"/>
                </a:solidFill>
                <a:latin typeface="HelveticaNeueLT Std Lt" panose="020B0403020202020204" pitchFamily="34" charset="0"/>
                <a:ea typeface="Arial"/>
                <a:cs typeface="Arial"/>
              </a:rPr>
              <a:t> </a:t>
            </a:r>
          </a:p>
          <a:p>
            <a:pPr algn="l">
              <a:lnSpc>
                <a:spcPct val="120000"/>
              </a:lnSpc>
              <a:defRPr/>
            </a:pPr>
            <a:endParaRPr lang="en-US" sz="2200" kern="0">
              <a:solidFill>
                <a:srgbClr val="56565A"/>
              </a:solidFill>
              <a:latin typeface="HelveticaNeueLT Std Lt" panose="020B0403020202020204" pitchFamily="34" charset="0"/>
              <a:ea typeface="Arial"/>
              <a:cs typeface="Arial"/>
            </a:endParaRPr>
          </a:p>
          <a:p>
            <a:pPr algn="l">
              <a:lnSpc>
                <a:spcPct val="120000"/>
              </a:lnSpc>
              <a:defRPr/>
            </a:pPr>
            <a:endParaRPr lang="en-US" sz="2200" kern="0">
              <a:solidFill>
                <a:srgbClr val="56565A"/>
              </a:solidFill>
              <a:latin typeface="HelveticaNeueLT Std Lt" panose="020B0403020202020204" pitchFamily="34" charset="0"/>
              <a:ea typeface="Arial"/>
              <a:cs typeface="Arial"/>
            </a:endParaRPr>
          </a:p>
          <a:p>
            <a:pPr algn="l">
              <a:lnSpc>
                <a:spcPct val="120000"/>
              </a:lnSpc>
              <a:defRPr/>
            </a:pPr>
            <a:endParaRPr lang="en-US" sz="2200" kern="0">
              <a:solidFill>
                <a:srgbClr val="56565A"/>
              </a:solidFill>
              <a:latin typeface="HelveticaNeueLT Std Lt" panose="020B0403020202020204" pitchFamily="34" charset="0"/>
              <a:ea typeface="Arial"/>
              <a:cs typeface="Arial"/>
            </a:endParaRPr>
          </a:p>
        </p:txBody>
      </p:sp>
      <p:sp>
        <p:nvSpPr>
          <p:cNvPr id="49157" name="Title 1">
            <a:extLst>
              <a:ext uri="{FF2B5EF4-FFF2-40B4-BE49-F238E27FC236}">
                <a16:creationId xmlns:a16="http://schemas.microsoft.com/office/drawing/2014/main" id="{897317B6-F77F-CD77-2BEE-A99B2FA8D6B8}"/>
              </a:ext>
            </a:extLst>
          </p:cNvPr>
          <p:cNvSpPr txBox="1"/>
          <p:nvPr/>
        </p:nvSpPr>
        <p:spPr>
          <a:xfrm>
            <a:off x="5043488" y="381000"/>
            <a:ext cx="5867400" cy="1397000"/>
          </a:xfrm>
          <a:prstGeom prst="rect">
            <a:avLst/>
          </a:prstGeom>
          <a:noFill/>
          <a:ln w="9525" cap="flat" cmpd="sng" algn="ctr">
            <a:noFill/>
            <a:prstDash val="solid"/>
            <a:round/>
            <a:headEnd type="none" w="med" len="med"/>
            <a:tailEnd type="none" w="med" len="med"/>
          </a:ln>
        </p:spPr>
        <p:txBody>
          <a:bodyPr>
            <a:normAutofit fontScale="92500"/>
          </a:bodyPr>
          <a:lstStyle>
            <a:lvl1pPr eaLnBrk="0" hangingPunct="0">
              <a:defRPr>
                <a:solidFill>
                  <a:srgbClr val="000000"/>
                </a:solidFill>
                <a:latin typeface="Arial" panose="020B0604020202020204" pitchFamily="34" charset="0"/>
                <a:cs typeface="ヒラギノ角ゴ Pro W3" charset="0"/>
              </a:defRPr>
            </a:lvl1pPr>
            <a:lvl2pPr eaLnBrk="0" hangingPunct="0">
              <a:defRPr>
                <a:solidFill>
                  <a:srgbClr val="000000"/>
                </a:solidFill>
                <a:latin typeface="Arial" panose="020B0604020202020204" pitchFamily="34" charset="0"/>
                <a:cs typeface="ヒラギノ角ゴ Pro W3" charset="0"/>
              </a:defRPr>
            </a:lvl2pPr>
            <a:lvl3pPr eaLnBrk="0" hangingPunct="0">
              <a:defRPr>
                <a:solidFill>
                  <a:srgbClr val="000000"/>
                </a:solidFill>
                <a:latin typeface="Arial" panose="020B0604020202020204" pitchFamily="34" charset="0"/>
                <a:cs typeface="ヒラギノ角ゴ Pro W3" charset="0"/>
              </a:defRPr>
            </a:lvl3pPr>
            <a:lvl4pPr eaLnBrk="0" hangingPunct="0">
              <a:defRPr>
                <a:solidFill>
                  <a:srgbClr val="000000"/>
                </a:solidFill>
                <a:latin typeface="Arial" panose="020B0604020202020204" pitchFamily="34" charset="0"/>
                <a:cs typeface="ヒラギノ角ゴ Pro W3" charset="0"/>
              </a:defRPr>
            </a:lvl4pPr>
            <a:lvl5pPr eaLnBrk="0" hangingPunct="0">
              <a:defRPr>
                <a:solidFill>
                  <a:srgbClr val="000000"/>
                </a:solidFill>
                <a:latin typeface="Arial" panose="020B0604020202020204" pitchFamily="34" charset="0"/>
                <a:cs typeface="ヒラギノ角ゴ Pro W3" charset="0"/>
              </a:defRPr>
            </a:lvl5pPr>
            <a:lvl6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6pPr>
            <a:lvl7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7pPr>
            <a:lvl8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8pPr>
            <a:lvl9pPr eaLnBrk="0" fontAlgn="base" hangingPunct="0">
              <a:spcBef>
                <a:spcPct val="0"/>
              </a:spcBef>
              <a:spcAft>
                <a:spcPct val="0"/>
              </a:spcAft>
              <a:buSzPct val="100000"/>
              <a:defRPr>
                <a:solidFill>
                  <a:srgbClr val="000000"/>
                </a:solidFill>
                <a:latin typeface="Arial" panose="020B0604020202020204" pitchFamily="34" charset="0"/>
                <a:cs typeface="ヒラギノ角ゴ Pro W3" charset="0"/>
              </a:defRPr>
            </a:lvl9pPr>
          </a:lstStyle>
          <a:p>
            <a:pPr eaLnBrk="1" hangingPunct="1">
              <a:lnSpc>
                <a:spcPct val="90000"/>
              </a:lnSpc>
              <a:buSzPct val="100000"/>
              <a:defRPr/>
            </a:pPr>
            <a:r>
              <a:rPr lang="pt-BR" altLang="en-US" sz="3200">
                <a:solidFill>
                  <a:srgbClr val="082E87"/>
                </a:solidFill>
                <a:latin typeface="Calibri" panose="020F0502020204030204" pitchFamily="34" charset="0"/>
              </a:rPr>
              <a:t>Participe de todos os treinamentos oferecidos pelo seu distrito para presidentes de divisão e região.</a:t>
            </a:r>
          </a:p>
        </p:txBody>
      </p:sp>
      <p:sp>
        <p:nvSpPr>
          <p:cNvPr id="49158" name="Rectangle 7">
            <a:extLst>
              <a:ext uri="{FF2B5EF4-FFF2-40B4-BE49-F238E27FC236}">
                <a16:creationId xmlns:a16="http://schemas.microsoft.com/office/drawing/2014/main" id="{916A13BD-D9C9-8128-DEC2-DFCDA8A541BF}"/>
              </a:ext>
            </a:extLst>
          </p:cNvPr>
          <p:cNvSpPr/>
          <p:nvPr/>
        </p:nvSpPr>
        <p:spPr>
          <a:xfrm>
            <a:off x="5043488" y="2071688"/>
            <a:ext cx="1450975" cy="73025"/>
          </a:xfrm>
          <a:prstGeom prst="rect">
            <a:avLst/>
          </a:prstGeom>
          <a:solidFill>
            <a:srgbClr val="FBC608"/>
          </a:solidFill>
          <a:ln w="9525" cap="flat" cmpd="sng" algn="ctr">
            <a:noFill/>
            <a:prstDash val="solid"/>
            <a:round/>
            <a:headEnd type="none" w="med" len="med"/>
            <a:tailEnd type="none" w="med" len="med"/>
          </a:ln>
          <a:effectLst/>
        </p:spPr>
        <p:txBody>
          <a:bodyPr lIns="94685" tIns="47343" rIns="94685" bIns="47343" anchor="ctr"/>
          <a:lstStyle/>
          <a:p>
            <a:pPr algn="ctr" eaLnBrk="1" hangingPunct="1">
              <a:defRPr/>
            </a:pPr>
            <a:endParaRPr lang="en-US">
              <a:solidFill>
                <a:schemeClr val="lt1"/>
              </a:solidFill>
              <a:latin typeface="+mn-lt"/>
              <a:cs typeface="+mn-cs"/>
            </a:endParaRPr>
          </a:p>
        </p:txBody>
      </p:sp>
      <p:pic>
        <p:nvPicPr>
          <p:cNvPr id="39943" name="Picture 1">
            <a:extLst>
              <a:ext uri="{FF2B5EF4-FFF2-40B4-BE49-F238E27FC236}">
                <a16:creationId xmlns:a16="http://schemas.microsoft.com/office/drawing/2014/main" id="{4F07218B-9C43-AE47-55F3-67323F5292E4}"/>
              </a:ext>
            </a:extLst>
          </p:cNvPr>
          <p:cNvPicPr>
            <a:picLocks noChangeAspect="1" noChangeArrowheads="1"/>
          </p:cNvPicPr>
          <p:nvPr/>
        </p:nvPicPr>
        <p:blipFill>
          <a:blip r:embed="rId3"/>
          <a:srcRect/>
          <a:stretch>
            <a:fillRect/>
          </a:stretch>
        </p:blipFill>
        <p:spPr bwMode="auto">
          <a:xfrm>
            <a:off x="685800" y="2016125"/>
            <a:ext cx="3810000" cy="2857500"/>
          </a:xfrm>
          <a:prstGeom prst="rect">
            <a:avLst/>
          </a:prstGeom>
          <a:noFill/>
          <a:ln>
            <a:noFill/>
          </a:ln>
          <a:effectLst>
            <a:outerShdw blurRad="50800" dist="38100" dir="2700000" algn="tl" rotWithShape="0">
              <a:srgbClr val="000000">
                <a:alpha val="39998"/>
              </a:srgbClr>
            </a:outerShdw>
          </a:effec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9045.0"/>
  <p:tag name="AS_RELEASE_DATE" val="2021.09.14"/>
  <p:tag name="AS_TITLE" val="Aspose.Slides for .NET 4.0 Client Profile"/>
  <p:tag name="AS_VERSION" val="21.9"/>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Segoe UI Light"/>
        <a:cs typeface="Arial"/>
      </a:majorFont>
      <a:minorFont>
        <a:latin typeface="Segoe UI Semibold"/>
        <a:ea typeface="Segoe UI Semibold"/>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Segoe UI Light"/>
        <a:cs typeface="Arial"/>
      </a:majorFont>
      <a:minorFont>
        <a:latin typeface="Segoe UI Semibold"/>
        <a:ea typeface="Segoe UI Semibold"/>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Segoe UI Light"/>
        <a:cs typeface="Arial"/>
      </a:majorFont>
      <a:minorFont>
        <a:latin typeface="Segoe UI Semibold"/>
        <a:ea typeface="Segoe UI Semibold"/>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Calibri"/>
        <a:cs typeface="Arial"/>
      </a:majorFont>
      <a:minorFont>
        <a:latin typeface="Calibri"/>
        <a:ea typeface="Calibr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Lions_PowerPoint_Template_June2016_Template-1</Template>
  <TotalTime>47372</TotalTime>
  <Words>6860</Words>
  <Application>Microsoft Office PowerPoint</Application>
  <PresentationFormat>Widescreen</PresentationFormat>
  <Paragraphs>1009</Paragraphs>
  <Slides>54</Slides>
  <Notes>54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54</vt:i4>
      </vt:variant>
    </vt:vector>
  </HeadingPairs>
  <TitlesOfParts>
    <vt:vector size="71" baseType="lpstr">
      <vt:lpstr>Adobe Devanagari</vt:lpstr>
      <vt:lpstr>Arial</vt:lpstr>
      <vt:lpstr>Calibri</vt:lpstr>
      <vt:lpstr>Calibri Light</vt:lpstr>
      <vt:lpstr>Helvetica</vt:lpstr>
      <vt:lpstr>Helvetica Neue</vt:lpstr>
      <vt:lpstr>HelveticaNeueLT Std</vt:lpstr>
      <vt:lpstr>HelveticaNeueLT Std Lt</vt:lpstr>
      <vt:lpstr>Open sans</vt:lpstr>
      <vt:lpstr>Segoe UI</vt:lpstr>
      <vt:lpstr>Segoe UI Light</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Você trabalhará em estreita colaboração  com esses dirigentes de clube</vt:lpstr>
      <vt:lpstr>Seu trabalho com o Governador de Distrito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Prepare-se para liderar e ter sucesso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Sua terceira reunião – foco na liderança!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Maurey, Andrea</dc:creator>
  <cp:keywords/>
  <dc:description/>
  <cp:lastModifiedBy>Wielgus, Natalie</cp:lastModifiedBy>
  <cp:revision>1618</cp:revision>
  <cp:lastPrinted>2019-06-12T14:00:21Z</cp:lastPrinted>
  <dcterms:created xsi:type="dcterms:W3CDTF">2016-11-15T15:12:50Z</dcterms:created>
  <dcterms:modified xsi:type="dcterms:W3CDTF">2023-09-22T15:13:46Z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