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fr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8" y="2330576"/>
            <a:ext cx="9707881" cy="1360903"/>
          </a:xfrm>
        </p:spPr>
        <p:txBody>
          <a:bodyPr>
            <a:no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Coordinateur</a:t>
            </a: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Équipe mondiale de l’extension 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EMEx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de district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618221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000" dirty="0">
                <a:solidFill>
                  <a:srgbClr val="00338D"/>
                </a:solidFill>
                <a:latin typeface="Helvetica Neue"/>
              </a:rPr>
              <a:t>Pourquoi est-il important de créer des clubs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Croissance des effectifs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94 % des districts qui ont atteint ou dépassé leur objectif de croissance de l'effectif ont également atteint ou dépassé leur objectif de création de club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Les membres fondateurs représentent 60 % des nouveaux membres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Augmenter le nombre de membres permet aux clubs d’effectuer plus d’activités de service et lui apporte une sécurité financière</a:t>
            </a:r>
          </a:p>
          <a:p>
            <a:pPr lvl="1"/>
            <a:endParaRPr lang="fr-FR" sz="1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Remplacer les clubs qui meurent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À quoi ressemblera votre district dans 10 ans sans nouveaux clubs 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900" dirty="0">
                <a:solidFill>
                  <a:schemeClr val="bg1"/>
                </a:solidFill>
                <a:latin typeface="Arial"/>
                <a:cs typeface="Arial"/>
              </a:rPr>
              <a:t>Le coordinateur </a:t>
            </a:r>
            <a:r>
              <a:rPr lang="fr-FR" sz="1900" dirty="0" err="1">
                <a:solidFill>
                  <a:schemeClr val="bg1"/>
                </a:solidFill>
                <a:latin typeface="Arial"/>
                <a:cs typeface="Arial"/>
              </a:rPr>
              <a:t>EMEx</a:t>
            </a:r>
            <a:r>
              <a:rPr lang="fr-FR" sz="1900" dirty="0">
                <a:solidFill>
                  <a:schemeClr val="bg1"/>
                </a:solidFill>
                <a:latin typeface="Arial"/>
                <a:cs typeface="Arial"/>
              </a:rPr>
              <a:t> de district est un poste facultatif au sein de la SMA de district, dédié uniquement à la création de clubs. La création de clubs est maintenant une responsabilité partagée avec le coordinateur EME.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peut vous apporter un coordinateur </a:t>
            </a:r>
            <a:r>
              <a:rPr lang="fr-F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EMEx</a:t>
            </a: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30594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Expertise en création de clubs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Connaissance des règlements, des meilleures pratiques et des stratégies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Répondre aux questions et apporter des conseils</a:t>
            </a:r>
          </a:p>
          <a:p>
            <a:endParaRPr lang="en-US" sz="18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  <a:latin typeface="Arial"/>
                <a:cs typeface="Arial"/>
              </a:rPr>
              <a:t>Formation d'une équipe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Recruter et former une équipe chargé de la création de clubs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Planification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Identifier les possibilités de création de clubs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Développer des stratégies cohérentes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8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509606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Gestion du processus de création de club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chemeClr val="bg1"/>
                </a:solidFill>
              </a:rPr>
              <a:t>Veiller à ce que les demandes soient complètes, exactes et envoyées dans les délais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fr-FR" sz="1900" dirty="0">
                <a:solidFill>
                  <a:srgbClr val="55565A"/>
                </a:solidFill>
              </a:rPr>
              <a:t>Indique que la création de club est une priorité du district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900" dirty="0">
                <a:solidFill>
                  <a:srgbClr val="55565A"/>
                </a:solidFill>
              </a:rPr>
              <a:t>Augmente la capacité du district à créer des clubs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900" dirty="0">
                <a:solidFill>
                  <a:srgbClr val="55565A"/>
                </a:solidFill>
              </a:rPr>
              <a:t>Permet au coordinateur EME de concentrer ses efforts sur le recrutement de nouveaux membres et sur offrir une excellente expérience de club aux membres existants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977409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>
                <a:solidFill>
                  <a:srgbClr val="00338D"/>
                </a:solidFill>
              </a:rPr>
              <a:t>Avantages de nommer un coordinateur </a:t>
            </a:r>
            <a:r>
              <a:rPr lang="fr-FR" sz="3200" dirty="0" err="1">
                <a:solidFill>
                  <a:srgbClr val="00338D"/>
                </a:solidFill>
              </a:rPr>
              <a:t>EMEx</a:t>
            </a:r>
            <a:endParaRPr lang="fr-FR" sz="3200" dirty="0">
              <a:solidFill>
                <a:srgbClr val="00338D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r-FR" sz="4000">
                <a:solidFill>
                  <a:schemeClr val="bg1"/>
                </a:solidFill>
              </a:rPr>
              <a:t>Profil idéal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r-F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Lion Guide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r-F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Past coordinateur EME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r-F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Membre fondateur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r-FR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Lion passionné par la création de club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532531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Créer un club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Cours sur le Centre de formation Lions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Courriels trimestriels de la division Effectif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Ressources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r-F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r-FR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318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276</cp:revision>
  <dcterms:created xsi:type="dcterms:W3CDTF">2022-03-24T21:28:49Z</dcterms:created>
  <dcterms:modified xsi:type="dcterms:W3CDTF">2022-06-13T13:57:06Z</dcterms:modified>
</cp:coreProperties>
</file>