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5" r:id="rId4"/>
    <p:sldMasterId id="214748367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y="6858000" cx="9144000"/>
  <p:notesSz cx="6858000" cy="9144000"/>
  <p:embeddedFontLst>
    <p:embeddedFont>
      <p:font typeface="Raleway"/>
      <p:regular r:id="rId35"/>
      <p:bold r:id="rId36"/>
      <p:italic r:id="rId37"/>
      <p:boldItalic r:id="rId38"/>
    </p:embeddedFont>
    <p:embeddedFont>
      <p:font typeface="Montserrat SemiBold"/>
      <p:regular r:id="rId39"/>
      <p:bold r:id="rId40"/>
      <p:italic r:id="rId41"/>
      <p:boldItalic r:id="rId42"/>
    </p:embeddedFont>
    <p:embeddedFont>
      <p:font typeface="Lato"/>
      <p:regular r:id="rId43"/>
      <p:bold r:id="rId44"/>
      <p:italic r:id="rId45"/>
      <p:boldItalic r:id="rId46"/>
    </p:embeddedFont>
    <p:embeddedFont>
      <p:font typeface="Montserrat Medium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SemiBold-bold.fntdata"/><Relationship Id="rId42" Type="http://schemas.openxmlformats.org/officeDocument/2006/relationships/font" Target="fonts/MontserratSemiBold-boldItalic.fntdata"/><Relationship Id="rId41" Type="http://schemas.openxmlformats.org/officeDocument/2006/relationships/font" Target="fonts/MontserratSemiBold-italic.fntdata"/><Relationship Id="rId44" Type="http://schemas.openxmlformats.org/officeDocument/2006/relationships/font" Target="fonts/Lato-bold.fntdata"/><Relationship Id="rId43" Type="http://schemas.openxmlformats.org/officeDocument/2006/relationships/font" Target="fonts/Lato-regular.fntdata"/><Relationship Id="rId46" Type="http://schemas.openxmlformats.org/officeDocument/2006/relationships/font" Target="fonts/Lato-boldItalic.fntdata"/><Relationship Id="rId45" Type="http://schemas.openxmlformats.org/officeDocument/2006/relationships/font" Target="fonts/Lato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MontserratMedium-bold.fntdata"/><Relationship Id="rId47" Type="http://schemas.openxmlformats.org/officeDocument/2006/relationships/font" Target="fonts/MontserratMedium-regular.fntdata"/><Relationship Id="rId49" Type="http://schemas.openxmlformats.org/officeDocument/2006/relationships/font" Target="fonts/MontserratMedium-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font" Target="fonts/Raleway-regular.fntdata"/><Relationship Id="rId34" Type="http://schemas.openxmlformats.org/officeDocument/2006/relationships/slide" Target="slides/slide28.xml"/><Relationship Id="rId37" Type="http://schemas.openxmlformats.org/officeDocument/2006/relationships/font" Target="fonts/Raleway-italic.fntdata"/><Relationship Id="rId36" Type="http://schemas.openxmlformats.org/officeDocument/2006/relationships/font" Target="fonts/Raleway-bold.fntdata"/><Relationship Id="rId39" Type="http://schemas.openxmlformats.org/officeDocument/2006/relationships/font" Target="fonts/MontserratSemiBold-regular.fntdata"/><Relationship Id="rId38" Type="http://schemas.openxmlformats.org/officeDocument/2006/relationships/font" Target="fonts/Raleway-bold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0" Type="http://schemas.openxmlformats.org/officeDocument/2006/relationships/font" Target="fonts/MontserratMedium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2" name="Google Shape;36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Lion Richard: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WOULD LIKE TO SHOW YOU HOW TO INCREASE YOUR FACEBOOK FOOTPRINT IN 3 EASY STEPS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IS EASY BUT IT TAKES WORK, BUT IT IS AN ANNUITY THAT KEEPS ON WORKING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 1 - BE ATTRACTIVE  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personal profile &amp; club page should be attractive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Choose good cover/profile photos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Choose domain name to connect to your page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Put domain name on all your brand material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Insure you have contact information visible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 2 - HAVE CONTENT PEOPLE WANT TO SEE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 regularly with quality content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one attractive action photo - edited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 a brief description of what, when, where &amp; why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 3 - GAIN FOLLOWERS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Accumulate personal profile friends and invite them to like page/Choose them from your target audience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Get people to see your posts by tagging and shareing posts to other pages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 your partners share your page/posts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Invite all to “like” your page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targeted ads for specific markets to “like” the page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7" name="Google Shape;37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Lion Richard: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2014 MARKETING CHALLENGE FOR THE SOUTH TUCSON LIONS CLUB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 A BRAND IMAGE FOR A 70 YEAR OLD HISPANIC CLUB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SIGNATURE PROJECTS ARE YOUTH MARIACHI AND CHILDREN’S VISION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STOP BEING THE “BEST KEPT SECRET”, CONNECT WITH OUR COMMUNITY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STARTED A CLUB FACEBOOK PAGE WITH AGGRESSIVE POSTING OF CLUB’S ACTIVITIES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MADE FACEBOOK FRIENDS WITH TARGETED PEOPLE INVOLVED WITH OUR COMMUNITY PROJECTS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Mariachis and schools,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school boards,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nurses, etc.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INVITED THEM TO LIKE OUR PAGE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CONNECTED WITH SCHOOL AND MARIACHI FACEBOOK PAGES, SHARED LINKS, FRIENDED FOLLOWERS, REQUESTED THEY DO THE SAME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REQUESTED SCHOOL DISTRICT PHOTOGRAPHERS/VIDEOGRAPHERS TO OUR EVENTS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USED TARGETED ADS TO CONNECT WITH PEOPLE IN OUR COMMUNITY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1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8" name="Google Shape;38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Lion Richard: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2018 RESULTS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CLUB PAGE HAS 7,300 FOLLOWERS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BRAND IS WELL ESTABLISHED IN OUR COMMUNITY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WERE ABLE TO VISION SCREEN OVER 55,000 CHILDREN IN THE LAST TWO YEARS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STARTED A NEW CYBER CLUB AND JOINED 21 NEW LIONS LAST YEAR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SERVE, AND OUR COMMUNITY KNOWS IT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1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9" name="Google Shape;39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Lion Richard: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WANT TO HAVE A PAGE THAT PEOPLE WANT TO LOOK AT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CHOOSE ATTRACTIVE COVER PHOTO AND PROFILE PHOTO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INSURE THAT YOUR PERSONAL PROFILE IS ATTRACTIVE AND NOT CONTROVERSIAL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1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6" name="Google Shape;40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Lion Richard: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 REGULARLY WITH QUALITY CONTENT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ACTION PHOTOS (ONE PHOTO, WELL EDITED)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VISION SCREENING PROJECT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3" name="Google Shape;41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Lion Richard: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YOUTH MARIACHI PROJECT – FOLKLORICOS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CAN NEVER HAVE TOO MUCH CUTE, BUT ALWAYS GAIN PERMISSION.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especially true for pictures from under age children!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1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0" name="Google Shape;42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Lion Richard: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TELL PEOPLE YOU ARE GOING TO TAKE A PHOTO TO POST ON THE PAGE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ALWAYS “HAHAHAHAHA” TO GET THOSE SMILES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DON’T USE BAD PHOTOS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TAG YOUR MODELS FOR MAXIMUM COVERAGE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CREATE PHOTOS PEOPLE WANT TO SHARE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THESE ARE TWO PEOPLE WITH LOTS OF FRIENDS WHO WILL LIKE THE PHOTO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1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7" name="Google Shape;42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Lion Richard: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ALWAYS BRING A SIGN, CONNECT YOUR BRAND TO YOUR PHOTO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Make sure that you connect the scene with your club.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can be a club sign, Lions logo flag, etc..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1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4" name="Google Shape;43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Lion Richard: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TELL THE WHO, WHAT, HOW AND WHY BRIEFLY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IS THE WORLD A BETTER PLACE BECAUSE YOUR CLUB IS THERE?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SHARE YOUR PHOTOS, HAVE YOUR CLIENTS SHARE YOUR PHOTOS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THE OCHOA MAGNET SCHOOL WHO SHARED THE PHOTO ON THEIR FACEBOOK PAGE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Good public relations practice applies to analog AND digital world.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1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2" name="Google Shape;44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Lion Richard: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INVITE PEOPLE WHO LIKE POSTS TO  “LIKE” THE PAGE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INVITE ALL OF YOUR “FRIENDS” TO LIKE THE PAGE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GET ALL OF YOUR MEMBERS TO LIKE THE PAGE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GET YOUR MEMBERS TO INVITE THEIR FRIENDS TO LIKE THE PAGE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1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2" name="Google Shape;27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9" name="Google Shape;44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Lion Richard: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TAG TO GET MORE EXPOSURE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 ARE THESE PEOPLE?  HINT, THEY HAVE MANY FOLLOWERS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TAG THEM, WITH THEIR PERMISSION, TO HAVE THEIR FOLLOWERS SEE YOUR PAGE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CAN TAG YOUR OWN LIONS TOO, EVEN IF THEY ARE NOT IN THE PHOTO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 THE SCHOOL DISTRICT SHARE YOUR PHOTO ON THEIR PAGE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2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7" name="Google Shape;45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Lion Richard: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NURSE THANKED US FOR IDENTIFYING A CHILD AT RISK FROM A VISION SCREENING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PUT HER PHOTO UP WITH HER THANK YOU NOTE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WAS SHARED 266 TIMES AND REACHED 30,000 PEOPLE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INVITE THE ONES WHO ‘LIKED” IT  TO LIKE YOUR PAGE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2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5" name="Google Shape;465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Lion Richard: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 FOR TARGETED ADS TO ATTRACT MORE FOLLOWERS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CHOSE PEOPLE LOCATED IN TUCSON WHO WERE INTERESTED IN EDUCATION AND MARIACHI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SPEND WISELY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2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3" name="Google Shape;473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Lion Paul:</a:t>
            </a: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  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2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1" name="Google Shape;49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2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1" name="Google Shape;521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YOU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JOIN OUR CYBER LIONS GROUP ON FACEBOOK FOR MORE INFORMATION ON CYBER CLUBS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2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Lion Stefan: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Introduce Lions SMiLE.</a:t>
            </a:r>
            <a:endParaRPr/>
          </a:p>
        </p:txBody>
      </p:sp>
      <p:sp>
        <p:nvSpPr>
          <p:cNvPr id="289" name="Google Shape;289;p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6" name="Google Shape;29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Lion Stefan: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Online communications, social media, Internet, public relations …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It‘s about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service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Lions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people we support and need our help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there is no reason not to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our best and beyond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promote our service and engagement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achieve maximum impact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9" name="Google Shape;30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Lion Stefan: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order to be successful short term AND in the long run …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need</a:t>
            </a:r>
            <a:endParaRPr/>
          </a:p>
          <a:p>
            <a:pPr indent="-171450" lvl="1" marL="6286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motivated fellow Lions</a:t>
            </a:r>
            <a:endParaRPr/>
          </a:p>
          <a:p>
            <a:pPr indent="-171450" lvl="1" marL="6286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supporters and sponsors</a:t>
            </a:r>
            <a:endParaRPr/>
          </a:p>
          <a:p>
            <a:pPr indent="-171450" lvl="1" marL="6286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 eventually turn into new members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why would you prefer to look</a:t>
            </a:r>
            <a:endParaRPr/>
          </a:p>
          <a:p>
            <a:pPr indent="-171450" lvl="1" marL="6286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ugly</a:t>
            </a:r>
            <a:endParaRPr/>
          </a:p>
          <a:p>
            <a:pPr indent="-171450" lvl="1" marL="6286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least attractive party to join</a:t>
            </a:r>
            <a:endParaRPr/>
          </a:p>
          <a:p>
            <a:pPr indent="-171450" lvl="1" marL="6286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 being unknown, an anonymous part of your local community?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act smart.</a:t>
            </a:r>
            <a:endParaRPr/>
          </a:p>
        </p:txBody>
      </p:sp>
      <p:sp>
        <p:nvSpPr>
          <p:cNvPr id="310" name="Google Shape;310;p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8" name="Google Shape;31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Lion Stefan: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Lions SMiLE has been your support and resource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your social media, on your online communications way since 2012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mission is</a:t>
            </a:r>
            <a:endParaRPr/>
          </a:p>
          <a:p>
            <a:pPr indent="-171450" lvl="1" marL="6286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see you, all Lions clubs world wide</a:t>
            </a:r>
            <a:endParaRPr/>
          </a:p>
          <a:p>
            <a:pPr indent="-171450" lvl="1" marL="6286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using online communications successfully</a:t>
            </a:r>
            <a:endParaRPr/>
          </a:p>
          <a:p>
            <a:pPr indent="-171450" lvl="1" marL="6286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achieve your goals as Lions.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we learned over time what is key to this success</a:t>
            </a:r>
            <a:endParaRPr/>
          </a:p>
          <a:p>
            <a:pPr indent="-171450" lvl="1" marL="6286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 professional – reach for the stars</a:t>
            </a:r>
            <a:endParaRPr/>
          </a:p>
          <a:p>
            <a:pPr indent="-171450" lvl="1" marL="6286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 authentic</a:t>
            </a:r>
            <a:endParaRPr/>
          </a:p>
          <a:p>
            <a:pPr indent="-171450" lvl="1" marL="6286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 a team – success has many mothers &amp; fathers ;-)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9" name="Google Shape;32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Lion Stefan: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 the last five years …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have told you</a:t>
            </a:r>
            <a:endParaRPr/>
          </a:p>
          <a:p>
            <a:pPr indent="-171450" lvl="1" marL="6286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about how to start</a:t>
            </a:r>
            <a:endParaRPr/>
          </a:p>
          <a:p>
            <a:pPr indent="-171450" lvl="1" marL="6286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to run it and what tools and platforms to use</a:t>
            </a:r>
            <a:endParaRPr/>
          </a:p>
          <a:p>
            <a:pPr indent="-171450" lvl="1" marL="6286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being successful</a:t>
            </a:r>
            <a:endParaRPr/>
          </a:p>
          <a:p>
            <a:pPr indent="-171450" lvl="1" marL="6286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Best practices specifically for Lions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Check out all the material we have created specifically for you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It‘s getting time for the next step …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3" name="Google Shape;34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Lion Stefan: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Today we start a social media camp fire session with you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6286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Social media expertise from a Lions perspective</a:t>
            </a:r>
            <a:endParaRPr/>
          </a:p>
          <a:p>
            <a:pPr indent="-171450" lvl="1" marL="6286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Real world stuff – from Lions to Lions</a:t>
            </a:r>
            <a:endParaRPr/>
          </a:p>
          <a:p>
            <a:pPr indent="-171450" lvl="1" marL="6286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Supporting your success</a:t>
            </a:r>
            <a:endParaRPr/>
          </a:p>
          <a:p>
            <a:pPr indent="-171450" lvl="1" marL="6286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TALK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Let me again welcome our fellow Lion Richard Stevenson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 will be your first social media ranger today ;-)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4" name="Google Shape;35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Lion Richard: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GOOD AFTERNOON,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AM LION RICHARD STEVENSON, THE PRESIDENT OF THE SOUTH TUCSON BRANCH CYBER LIONS CLUB.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WAS ATTRACTED TO LIONS 5 YEARS AGO TO WORK ON CHILDREN’S VISION PROJECTS, AND I STARTED OUR SOUTH TUCSON LIONS CLUB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PAGE 4 YEARS AGO.   2 YEARS AGO I STARTED OUR CHILDREN’S VISION SCREENING PROJECT AND LAST YEAR I FOUNDED OUR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CYBER BRANCH CLUB AS WELL AS THE CYBER LIONS GROUP, A FACEBOOK GROUP FOR CYBER LIONS CLUBS.    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15.jpg"/><Relationship Id="rId4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Relationship Id="rId3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Relationship Id="rId3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elfolie">
  <p:cSld name="1_Titelfoli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/>
          <p:nvPr/>
        </p:nvSpPr>
        <p:spPr>
          <a:xfrm>
            <a:off x="0" y="-9073"/>
            <a:ext cx="5580112" cy="6858000"/>
          </a:xfrm>
          <a:prstGeom prst="rect">
            <a:avLst/>
          </a:prstGeom>
          <a:solidFill>
            <a:srgbClr val="0C5297">
              <a:alpha val="84705"/>
            </a:srgbClr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" name="Google Shape;17;p2"/>
          <p:cNvSpPr txBox="1"/>
          <p:nvPr>
            <p:ph idx="1" type="body"/>
          </p:nvPr>
        </p:nvSpPr>
        <p:spPr>
          <a:xfrm>
            <a:off x="459105" y="3928439"/>
            <a:ext cx="482453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2" type="body"/>
          </p:nvPr>
        </p:nvSpPr>
        <p:spPr>
          <a:xfrm>
            <a:off x="459105" y="2276872"/>
            <a:ext cx="4824536" cy="5796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b="0" i="0" sz="38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19" name="Google Shape;19;p2"/>
          <p:cNvGrpSpPr/>
          <p:nvPr/>
        </p:nvGrpSpPr>
        <p:grpSpPr>
          <a:xfrm>
            <a:off x="459105" y="5993904"/>
            <a:ext cx="8124802" cy="692696"/>
            <a:chOff x="459105" y="5993904"/>
            <a:chExt cx="8124802" cy="692696"/>
          </a:xfrm>
        </p:grpSpPr>
        <p:pic>
          <p:nvPicPr>
            <p:cNvPr id="20" name="Google Shape;20;p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59105" y="5993904"/>
              <a:ext cx="692696" cy="69269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</p:pic>
        <p:sp>
          <p:nvSpPr>
            <p:cNvPr id="21" name="Google Shape;21;p2"/>
            <p:cNvSpPr txBox="1"/>
            <p:nvPr/>
          </p:nvSpPr>
          <p:spPr>
            <a:xfrm>
              <a:off x="1084562" y="6109420"/>
              <a:ext cx="2468946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de-DE" sz="1200" u="none" cap="none" strike="noStrike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SMiLE</a:t>
              </a:r>
              <a:br>
                <a:rPr b="0" i="0" lang="de-DE" sz="1200" u="none" cap="none" strike="noStrike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r>
                <a:rPr b="0" i="0" lang="de-DE" sz="1200" u="none" cap="none" strike="noStrike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CLUBS INTERNATIONAL</a:t>
              </a:r>
              <a:endParaRPr sz="120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2" name="Google Shape;22;p2"/>
            <p:cNvSpPr txBox="1"/>
            <p:nvPr/>
          </p:nvSpPr>
          <p:spPr>
            <a:xfrm>
              <a:off x="7253093" y="6186364"/>
              <a:ext cx="1330814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4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lionssmile.org</a:t>
              </a:r>
              <a:endParaRPr sz="140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8_Titelfolie">
  <p:cSld name="8_Titelfoli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"/>
          <p:cNvSpPr/>
          <p:nvPr/>
        </p:nvSpPr>
        <p:spPr>
          <a:xfrm>
            <a:off x="0" y="0"/>
            <a:ext cx="4633628" cy="6858000"/>
          </a:xfrm>
          <a:prstGeom prst="rect">
            <a:avLst/>
          </a:prstGeom>
          <a:solidFill>
            <a:srgbClr val="0C5297">
              <a:alpha val="84705"/>
            </a:srgbClr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0" name="Google Shape;110;p11"/>
          <p:cNvSpPr txBox="1"/>
          <p:nvPr>
            <p:ph idx="1" type="body"/>
          </p:nvPr>
        </p:nvSpPr>
        <p:spPr>
          <a:xfrm>
            <a:off x="14498" y="5024191"/>
            <a:ext cx="46440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11" name="Google Shape;111;p11"/>
          <p:cNvSpPr txBox="1"/>
          <p:nvPr>
            <p:ph idx="2" type="body"/>
          </p:nvPr>
        </p:nvSpPr>
        <p:spPr>
          <a:xfrm>
            <a:off x="-1" y="2716353"/>
            <a:ext cx="4633629" cy="579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ctr">
              <a:lnSpc>
                <a:spcPct val="135714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112" name="Google Shape;112;p11"/>
          <p:cNvGrpSpPr/>
          <p:nvPr/>
        </p:nvGrpSpPr>
        <p:grpSpPr>
          <a:xfrm>
            <a:off x="459105" y="5993904"/>
            <a:ext cx="8124802" cy="692696"/>
            <a:chOff x="459105" y="5993904"/>
            <a:chExt cx="8124802" cy="692696"/>
          </a:xfrm>
        </p:grpSpPr>
        <p:pic>
          <p:nvPicPr>
            <p:cNvPr id="113" name="Google Shape;113;p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59105" y="5993904"/>
              <a:ext cx="692696" cy="69269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</p:pic>
        <p:sp>
          <p:nvSpPr>
            <p:cNvPr id="114" name="Google Shape;114;p11"/>
            <p:cNvSpPr txBox="1"/>
            <p:nvPr/>
          </p:nvSpPr>
          <p:spPr>
            <a:xfrm>
              <a:off x="1084562" y="6109420"/>
              <a:ext cx="2468946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SMiLE</a:t>
              </a:r>
              <a:b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CLUBS INTERNATIONAL</a:t>
              </a:r>
              <a:endParaRPr sz="120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5" name="Google Shape;115;p11"/>
            <p:cNvSpPr txBox="1"/>
            <p:nvPr/>
          </p:nvSpPr>
          <p:spPr>
            <a:xfrm>
              <a:off x="7253093" y="6186364"/>
              <a:ext cx="1330814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4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lionssmile.org</a:t>
              </a:r>
              <a:endParaRPr sz="140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116" name="Google Shape;116;p11"/>
          <p:cNvSpPr txBox="1"/>
          <p:nvPr>
            <p:ph idx="3" type="body"/>
          </p:nvPr>
        </p:nvSpPr>
        <p:spPr>
          <a:xfrm>
            <a:off x="-1" y="1630523"/>
            <a:ext cx="46440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17" name="Google Shape;117;p11"/>
          <p:cNvSpPr txBox="1"/>
          <p:nvPr>
            <p:ph idx="4" type="body"/>
          </p:nvPr>
        </p:nvSpPr>
        <p:spPr>
          <a:xfrm>
            <a:off x="14498" y="1060169"/>
            <a:ext cx="4633629" cy="579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ctr">
              <a:lnSpc>
                <a:spcPct val="135714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18" name="Google Shape;118;p11"/>
          <p:cNvSpPr txBox="1"/>
          <p:nvPr>
            <p:ph idx="5" type="body"/>
          </p:nvPr>
        </p:nvSpPr>
        <p:spPr>
          <a:xfrm>
            <a:off x="-1" y="3304307"/>
            <a:ext cx="46440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19" name="Google Shape;119;p11"/>
          <p:cNvSpPr txBox="1"/>
          <p:nvPr>
            <p:ph idx="6" type="body"/>
          </p:nvPr>
        </p:nvSpPr>
        <p:spPr>
          <a:xfrm>
            <a:off x="5788" y="4444545"/>
            <a:ext cx="4633629" cy="579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ctr">
              <a:lnSpc>
                <a:spcPct val="135714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4_Titelfolie">
  <p:cSld name="14_Titelfoli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2"/>
          <p:cNvSpPr txBox="1"/>
          <p:nvPr>
            <p:ph idx="1" type="body"/>
          </p:nvPr>
        </p:nvSpPr>
        <p:spPr>
          <a:xfrm>
            <a:off x="971600" y="4653136"/>
            <a:ext cx="21602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22" name="Google Shape;122;p12"/>
          <p:cNvSpPr txBox="1"/>
          <p:nvPr>
            <p:ph idx="2" type="body"/>
          </p:nvPr>
        </p:nvSpPr>
        <p:spPr>
          <a:xfrm>
            <a:off x="1691680" y="908720"/>
            <a:ext cx="5760640" cy="579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ctr">
              <a:lnSpc>
                <a:spcPct val="79166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123" name="Google Shape;123;p12"/>
          <p:cNvGrpSpPr/>
          <p:nvPr/>
        </p:nvGrpSpPr>
        <p:grpSpPr>
          <a:xfrm>
            <a:off x="459105" y="5993904"/>
            <a:ext cx="8124802" cy="692696"/>
            <a:chOff x="459105" y="5993904"/>
            <a:chExt cx="8124802" cy="692696"/>
          </a:xfrm>
        </p:grpSpPr>
        <p:pic>
          <p:nvPicPr>
            <p:cNvPr id="124" name="Google Shape;124;p1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59105" y="5993904"/>
              <a:ext cx="692696" cy="6926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Google Shape;125;p12"/>
            <p:cNvSpPr txBox="1"/>
            <p:nvPr/>
          </p:nvSpPr>
          <p:spPr>
            <a:xfrm>
              <a:off x="1084562" y="6109420"/>
              <a:ext cx="2468946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SMiLE</a:t>
              </a:r>
              <a:b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CLUBS INTERNATIONAL</a:t>
              </a:r>
              <a:endParaRPr sz="120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26" name="Google Shape;126;p12"/>
            <p:cNvSpPr txBox="1"/>
            <p:nvPr/>
          </p:nvSpPr>
          <p:spPr>
            <a:xfrm>
              <a:off x="7253093" y="6186364"/>
              <a:ext cx="1330814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4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lionssmile.org</a:t>
              </a:r>
              <a:endParaRPr sz="140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127" name="Google Shape;127;p12"/>
          <p:cNvSpPr txBox="1"/>
          <p:nvPr>
            <p:ph idx="3" type="body"/>
          </p:nvPr>
        </p:nvSpPr>
        <p:spPr>
          <a:xfrm>
            <a:off x="971600" y="5291916"/>
            <a:ext cx="21602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EABAB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AEABAB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28" name="Google Shape;128;p12"/>
          <p:cNvSpPr txBox="1"/>
          <p:nvPr>
            <p:ph idx="4" type="body"/>
          </p:nvPr>
        </p:nvSpPr>
        <p:spPr>
          <a:xfrm>
            <a:off x="1691680" y="1603882"/>
            <a:ext cx="5760640" cy="3170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29" name="Google Shape;129;p12"/>
          <p:cNvSpPr txBox="1"/>
          <p:nvPr>
            <p:ph idx="5" type="body"/>
          </p:nvPr>
        </p:nvSpPr>
        <p:spPr>
          <a:xfrm>
            <a:off x="3491880" y="4653136"/>
            <a:ext cx="21602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30" name="Google Shape;130;p12"/>
          <p:cNvSpPr txBox="1"/>
          <p:nvPr>
            <p:ph idx="6" type="body"/>
          </p:nvPr>
        </p:nvSpPr>
        <p:spPr>
          <a:xfrm>
            <a:off x="3491880" y="5291916"/>
            <a:ext cx="21602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EABAB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AEABAB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31" name="Google Shape;131;p12"/>
          <p:cNvSpPr txBox="1"/>
          <p:nvPr>
            <p:ph idx="7" type="body"/>
          </p:nvPr>
        </p:nvSpPr>
        <p:spPr>
          <a:xfrm>
            <a:off x="6012160" y="4653136"/>
            <a:ext cx="21602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32" name="Google Shape;132;p12"/>
          <p:cNvSpPr txBox="1"/>
          <p:nvPr>
            <p:ph idx="8" type="body"/>
          </p:nvPr>
        </p:nvSpPr>
        <p:spPr>
          <a:xfrm>
            <a:off x="6012160" y="5291916"/>
            <a:ext cx="21602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EABAB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AEABAB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33" name="Google Shape;133;p12"/>
          <p:cNvSpPr/>
          <p:nvPr>
            <p:ph idx="9" type="pic"/>
          </p:nvPr>
        </p:nvSpPr>
        <p:spPr>
          <a:xfrm>
            <a:off x="1136093" y="2595797"/>
            <a:ext cx="1831253" cy="180020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34" name="Google Shape;134;p12"/>
          <p:cNvSpPr/>
          <p:nvPr>
            <p:ph idx="13" type="pic"/>
          </p:nvPr>
        </p:nvSpPr>
        <p:spPr>
          <a:xfrm>
            <a:off x="3656818" y="2593906"/>
            <a:ext cx="1831253" cy="180020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35" name="Google Shape;135;p12"/>
          <p:cNvSpPr/>
          <p:nvPr>
            <p:ph idx="14" type="pic"/>
          </p:nvPr>
        </p:nvSpPr>
        <p:spPr>
          <a:xfrm>
            <a:off x="6177543" y="2638064"/>
            <a:ext cx="1831253" cy="180020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1_Titelfolie">
  <p:cSld name="11_Titelfoli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7685" y="1069732"/>
            <a:ext cx="4297660" cy="4297660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95000">
              <a:srgbClr val="000000">
                <a:alpha val="29803"/>
              </a:srgbClr>
            </a:outerShdw>
          </a:effectLst>
        </p:spPr>
      </p:pic>
      <p:sp>
        <p:nvSpPr>
          <p:cNvPr id="138" name="Google Shape;138;p13"/>
          <p:cNvSpPr/>
          <p:nvPr/>
        </p:nvSpPr>
        <p:spPr>
          <a:xfrm>
            <a:off x="4499992" y="-11015"/>
            <a:ext cx="4633628" cy="6858000"/>
          </a:xfrm>
          <a:prstGeom prst="rect">
            <a:avLst/>
          </a:prstGeom>
          <a:solidFill>
            <a:srgbClr val="0C5297">
              <a:alpha val="84705"/>
            </a:srgbClr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9" name="Google Shape;139;p13"/>
          <p:cNvSpPr txBox="1"/>
          <p:nvPr>
            <p:ph idx="1" type="body"/>
          </p:nvPr>
        </p:nvSpPr>
        <p:spPr>
          <a:xfrm>
            <a:off x="4514490" y="5013176"/>
            <a:ext cx="46440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40" name="Google Shape;140;p13"/>
          <p:cNvSpPr txBox="1"/>
          <p:nvPr>
            <p:ph idx="2" type="body"/>
          </p:nvPr>
        </p:nvSpPr>
        <p:spPr>
          <a:xfrm>
            <a:off x="4499991" y="2705338"/>
            <a:ext cx="4633629" cy="579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ctr">
              <a:lnSpc>
                <a:spcPct val="135714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141" name="Google Shape;141;p13"/>
          <p:cNvGrpSpPr/>
          <p:nvPr/>
        </p:nvGrpSpPr>
        <p:grpSpPr>
          <a:xfrm>
            <a:off x="459105" y="5993904"/>
            <a:ext cx="8124802" cy="692696"/>
            <a:chOff x="459105" y="5993904"/>
            <a:chExt cx="8124802" cy="692696"/>
          </a:xfrm>
        </p:grpSpPr>
        <p:pic>
          <p:nvPicPr>
            <p:cNvPr id="142" name="Google Shape;142;p1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59105" y="5993904"/>
              <a:ext cx="692696" cy="69269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</p:pic>
        <p:sp>
          <p:nvSpPr>
            <p:cNvPr id="143" name="Google Shape;143;p13"/>
            <p:cNvSpPr txBox="1"/>
            <p:nvPr/>
          </p:nvSpPr>
          <p:spPr>
            <a:xfrm>
              <a:off x="1084562" y="6109420"/>
              <a:ext cx="2468946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SMiLE</a:t>
              </a:r>
              <a:b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CLUBS INTERNATIONAL</a:t>
              </a:r>
              <a:endParaRPr sz="120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44" name="Google Shape;144;p13"/>
            <p:cNvSpPr txBox="1"/>
            <p:nvPr/>
          </p:nvSpPr>
          <p:spPr>
            <a:xfrm>
              <a:off x="7253093" y="6186364"/>
              <a:ext cx="1330814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4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lionssmile.org</a:t>
              </a:r>
              <a:endParaRPr sz="140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145" name="Google Shape;145;p13"/>
          <p:cNvSpPr txBox="1"/>
          <p:nvPr>
            <p:ph idx="3" type="body"/>
          </p:nvPr>
        </p:nvSpPr>
        <p:spPr>
          <a:xfrm>
            <a:off x="4499991" y="1619508"/>
            <a:ext cx="46440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46" name="Google Shape;146;p13"/>
          <p:cNvSpPr txBox="1"/>
          <p:nvPr>
            <p:ph idx="4" type="body"/>
          </p:nvPr>
        </p:nvSpPr>
        <p:spPr>
          <a:xfrm>
            <a:off x="4514490" y="1049154"/>
            <a:ext cx="4633629" cy="579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ctr">
              <a:lnSpc>
                <a:spcPct val="135714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47" name="Google Shape;147;p13"/>
          <p:cNvSpPr txBox="1"/>
          <p:nvPr>
            <p:ph idx="5" type="body"/>
          </p:nvPr>
        </p:nvSpPr>
        <p:spPr>
          <a:xfrm>
            <a:off x="4499991" y="3293292"/>
            <a:ext cx="46440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48" name="Google Shape;148;p13"/>
          <p:cNvSpPr txBox="1"/>
          <p:nvPr>
            <p:ph idx="6" type="body"/>
          </p:nvPr>
        </p:nvSpPr>
        <p:spPr>
          <a:xfrm>
            <a:off x="4505780" y="4433530"/>
            <a:ext cx="4633629" cy="579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ctr">
              <a:lnSpc>
                <a:spcPct val="135714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6_Titelfolie">
  <p:cSld name="16_Titelfoli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61193" y="1027746"/>
            <a:ext cx="7714286" cy="4285714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95000">
              <a:srgbClr val="000000">
                <a:alpha val="29803"/>
              </a:srgbClr>
            </a:outerShdw>
          </a:effectLst>
        </p:spPr>
      </p:pic>
      <p:sp>
        <p:nvSpPr>
          <p:cNvPr id="151" name="Google Shape;151;p14"/>
          <p:cNvSpPr/>
          <p:nvPr/>
        </p:nvSpPr>
        <p:spPr>
          <a:xfrm>
            <a:off x="4499992" y="-11015"/>
            <a:ext cx="4633628" cy="6858000"/>
          </a:xfrm>
          <a:prstGeom prst="rect">
            <a:avLst/>
          </a:prstGeom>
          <a:solidFill>
            <a:srgbClr val="0C5297">
              <a:alpha val="84705"/>
            </a:srgbClr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2" name="Google Shape;152;p14"/>
          <p:cNvSpPr txBox="1"/>
          <p:nvPr>
            <p:ph idx="1" type="body"/>
          </p:nvPr>
        </p:nvSpPr>
        <p:spPr>
          <a:xfrm>
            <a:off x="4514490" y="5013176"/>
            <a:ext cx="46440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53" name="Google Shape;153;p14"/>
          <p:cNvSpPr txBox="1"/>
          <p:nvPr>
            <p:ph idx="2" type="body"/>
          </p:nvPr>
        </p:nvSpPr>
        <p:spPr>
          <a:xfrm>
            <a:off x="4499991" y="2705338"/>
            <a:ext cx="4633629" cy="579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ctr">
              <a:lnSpc>
                <a:spcPct val="135714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154" name="Google Shape;154;p14"/>
          <p:cNvGrpSpPr/>
          <p:nvPr/>
        </p:nvGrpSpPr>
        <p:grpSpPr>
          <a:xfrm>
            <a:off x="459105" y="5993904"/>
            <a:ext cx="8124802" cy="692696"/>
            <a:chOff x="459105" y="5993904"/>
            <a:chExt cx="8124802" cy="692696"/>
          </a:xfrm>
        </p:grpSpPr>
        <p:pic>
          <p:nvPicPr>
            <p:cNvPr id="155" name="Google Shape;155;p1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59105" y="5993904"/>
              <a:ext cx="692696" cy="69269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</p:pic>
        <p:sp>
          <p:nvSpPr>
            <p:cNvPr id="156" name="Google Shape;156;p14"/>
            <p:cNvSpPr txBox="1"/>
            <p:nvPr/>
          </p:nvSpPr>
          <p:spPr>
            <a:xfrm>
              <a:off x="1084562" y="6109420"/>
              <a:ext cx="2468946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SMiLE</a:t>
              </a:r>
              <a:b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CLUBS INTERNATIONAL</a:t>
              </a:r>
              <a:endParaRPr sz="120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57" name="Google Shape;157;p14"/>
            <p:cNvSpPr txBox="1"/>
            <p:nvPr/>
          </p:nvSpPr>
          <p:spPr>
            <a:xfrm>
              <a:off x="7253093" y="6186364"/>
              <a:ext cx="1330814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4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lionssmile.org</a:t>
              </a:r>
              <a:endParaRPr sz="140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158" name="Google Shape;158;p14"/>
          <p:cNvSpPr txBox="1"/>
          <p:nvPr>
            <p:ph idx="3" type="body"/>
          </p:nvPr>
        </p:nvSpPr>
        <p:spPr>
          <a:xfrm>
            <a:off x="4499991" y="1619508"/>
            <a:ext cx="46440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59" name="Google Shape;159;p14"/>
          <p:cNvSpPr txBox="1"/>
          <p:nvPr>
            <p:ph idx="4" type="body"/>
          </p:nvPr>
        </p:nvSpPr>
        <p:spPr>
          <a:xfrm>
            <a:off x="4514490" y="1049154"/>
            <a:ext cx="4633629" cy="579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ctr">
              <a:lnSpc>
                <a:spcPct val="135714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60" name="Google Shape;160;p14"/>
          <p:cNvSpPr txBox="1"/>
          <p:nvPr>
            <p:ph idx="5" type="body"/>
          </p:nvPr>
        </p:nvSpPr>
        <p:spPr>
          <a:xfrm>
            <a:off x="4499991" y="3293292"/>
            <a:ext cx="46440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61" name="Google Shape;161;p14"/>
          <p:cNvSpPr txBox="1"/>
          <p:nvPr>
            <p:ph idx="6" type="body"/>
          </p:nvPr>
        </p:nvSpPr>
        <p:spPr>
          <a:xfrm>
            <a:off x="4505780" y="4433530"/>
            <a:ext cx="4633629" cy="579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ctr">
              <a:lnSpc>
                <a:spcPct val="135714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6_Titelfolie">
  <p:cSld name="6_Titelfoli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5"/>
          <p:cNvSpPr/>
          <p:nvPr/>
        </p:nvSpPr>
        <p:spPr>
          <a:xfrm>
            <a:off x="539552" y="548680"/>
            <a:ext cx="8044355" cy="5760640"/>
          </a:xfrm>
          <a:prstGeom prst="rect">
            <a:avLst/>
          </a:prstGeom>
          <a:solidFill>
            <a:srgbClr val="0C5297">
              <a:alpha val="84705"/>
            </a:srgbClr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4" name="Google Shape;164;p15"/>
          <p:cNvSpPr txBox="1"/>
          <p:nvPr>
            <p:ph idx="1" type="body"/>
          </p:nvPr>
        </p:nvSpPr>
        <p:spPr>
          <a:xfrm>
            <a:off x="1681409" y="3707740"/>
            <a:ext cx="57606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65" name="Google Shape;165;p15"/>
          <p:cNvSpPr txBox="1"/>
          <p:nvPr>
            <p:ph idx="2" type="body"/>
          </p:nvPr>
        </p:nvSpPr>
        <p:spPr>
          <a:xfrm>
            <a:off x="971600" y="3077699"/>
            <a:ext cx="7200800" cy="579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ctr">
              <a:lnSpc>
                <a:spcPct val="52777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  <a:defRPr b="0" i="0" sz="72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166" name="Google Shape;166;p15"/>
          <p:cNvGrpSpPr/>
          <p:nvPr/>
        </p:nvGrpSpPr>
        <p:grpSpPr>
          <a:xfrm>
            <a:off x="3024799" y="878908"/>
            <a:ext cx="3094403" cy="692696"/>
            <a:chOff x="459105" y="5993904"/>
            <a:chExt cx="3094403" cy="692696"/>
          </a:xfrm>
        </p:grpSpPr>
        <p:pic>
          <p:nvPicPr>
            <p:cNvPr id="167" name="Google Shape;167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59105" y="5993904"/>
              <a:ext cx="692696" cy="69269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</p:pic>
        <p:sp>
          <p:nvSpPr>
            <p:cNvPr id="168" name="Google Shape;168;p15"/>
            <p:cNvSpPr txBox="1"/>
            <p:nvPr/>
          </p:nvSpPr>
          <p:spPr>
            <a:xfrm>
              <a:off x="1084562" y="6109420"/>
              <a:ext cx="2468946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SMiLE</a:t>
              </a:r>
              <a:b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CLUBS INTERNATIONAL</a:t>
              </a:r>
              <a:endParaRPr sz="120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169" name="Google Shape;169;p15"/>
          <p:cNvSpPr txBox="1"/>
          <p:nvPr>
            <p:ph idx="3" type="body"/>
          </p:nvPr>
        </p:nvSpPr>
        <p:spPr>
          <a:xfrm>
            <a:off x="1691680" y="5586044"/>
            <a:ext cx="5760640" cy="3077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2_Titelfolie" showMasterSp="0">
  <p:cSld name="12_Titelfoli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16"/>
          <p:cNvGrpSpPr/>
          <p:nvPr/>
        </p:nvGrpSpPr>
        <p:grpSpPr>
          <a:xfrm>
            <a:off x="459105" y="5993904"/>
            <a:ext cx="8124802" cy="692696"/>
            <a:chOff x="459105" y="5993904"/>
            <a:chExt cx="8124802" cy="692696"/>
          </a:xfrm>
        </p:grpSpPr>
        <p:pic>
          <p:nvPicPr>
            <p:cNvPr id="172" name="Google Shape;172;p1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59105" y="5993904"/>
              <a:ext cx="692696" cy="69269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</p:pic>
        <p:sp>
          <p:nvSpPr>
            <p:cNvPr id="173" name="Google Shape;173;p16"/>
            <p:cNvSpPr txBox="1"/>
            <p:nvPr/>
          </p:nvSpPr>
          <p:spPr>
            <a:xfrm>
              <a:off x="1084562" y="6109420"/>
              <a:ext cx="2468946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SMiLE</a:t>
              </a:r>
              <a:b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CLUBS INTERNATIONAL</a:t>
              </a:r>
              <a:endParaRPr sz="120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74" name="Google Shape;174;p16"/>
            <p:cNvSpPr txBox="1"/>
            <p:nvPr/>
          </p:nvSpPr>
          <p:spPr>
            <a:xfrm>
              <a:off x="7253093" y="6186364"/>
              <a:ext cx="1330814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4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lionssmile.org</a:t>
              </a:r>
              <a:endParaRPr sz="140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5_Titelfolie" showMasterSp="0">
  <p:cSld name="15_Titelfoli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17"/>
          <p:cNvGrpSpPr/>
          <p:nvPr/>
        </p:nvGrpSpPr>
        <p:grpSpPr>
          <a:xfrm>
            <a:off x="459105" y="5993904"/>
            <a:ext cx="3094403" cy="692696"/>
            <a:chOff x="459105" y="5993904"/>
            <a:chExt cx="3094403" cy="692696"/>
          </a:xfrm>
        </p:grpSpPr>
        <p:pic>
          <p:nvPicPr>
            <p:cNvPr id="177" name="Google Shape;177;p1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59105" y="5993904"/>
              <a:ext cx="692696" cy="69269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</p:pic>
        <p:sp>
          <p:nvSpPr>
            <p:cNvPr id="178" name="Google Shape;178;p17"/>
            <p:cNvSpPr txBox="1"/>
            <p:nvPr/>
          </p:nvSpPr>
          <p:spPr>
            <a:xfrm>
              <a:off x="1084562" y="6109420"/>
              <a:ext cx="2468946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SMiLE</a:t>
              </a:r>
              <a:b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CLUBS INTERNATIONAL</a:t>
              </a:r>
              <a:endParaRPr sz="120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el und Inhalt" type="obj">
  <p:cSld name="OBJECT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8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aleway"/>
              <a:buNone/>
              <a:defRPr b="0" i="0" sz="4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1" name="Google Shape;181;p18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82" name="Google Shape;182;p18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83" name="Google Shape;183;p18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84" name="Google Shape;184;p18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Zwei Inhalte" type="twoObj">
  <p:cSld name="TWO_OBJECTS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9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aleway"/>
              <a:buNone/>
              <a:defRPr b="0" i="0" sz="4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7" name="Google Shape;187;p19"/>
          <p:cNvSpPr txBox="1"/>
          <p:nvPr>
            <p:ph idx="1" type="body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88" name="Google Shape;188;p19"/>
          <p:cNvSpPr txBox="1"/>
          <p:nvPr>
            <p:ph idx="2" type="body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89" name="Google Shape;189;p19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90" name="Google Shape;190;p19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91" name="Google Shape;191;p19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gleich" type="twoTxTwoObj">
  <p:cSld name="TWO_OBJECTS_WITH_TEXT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0"/>
          <p:cNvSpPr txBox="1"/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aleway"/>
              <a:buNone/>
              <a:defRPr b="0" i="0" sz="4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4" name="Google Shape;194;p20"/>
          <p:cNvSpPr txBox="1"/>
          <p:nvPr>
            <p:ph idx="1" type="body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95" name="Google Shape;195;p20"/>
          <p:cNvSpPr txBox="1"/>
          <p:nvPr>
            <p:ph idx="2" type="body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96" name="Google Shape;196;p20"/>
          <p:cNvSpPr txBox="1"/>
          <p:nvPr>
            <p:ph idx="3" type="body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97" name="Google Shape;197;p20"/>
          <p:cNvSpPr txBox="1"/>
          <p:nvPr>
            <p:ph idx="4" type="body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98" name="Google Shape;198;p20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99" name="Google Shape;199;p20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00" name="Google Shape;200;p20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Titelfolie">
  <p:cSld name="3_Titelfoli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/>
          <p:nvPr/>
        </p:nvSpPr>
        <p:spPr>
          <a:xfrm>
            <a:off x="4499992" y="-11015"/>
            <a:ext cx="4633628" cy="6858000"/>
          </a:xfrm>
          <a:prstGeom prst="rect">
            <a:avLst/>
          </a:prstGeom>
          <a:solidFill>
            <a:srgbClr val="0C5297">
              <a:alpha val="84705"/>
            </a:srgbClr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" name="Google Shape;25;p3"/>
          <p:cNvSpPr txBox="1"/>
          <p:nvPr>
            <p:ph idx="1" type="body"/>
          </p:nvPr>
        </p:nvSpPr>
        <p:spPr>
          <a:xfrm>
            <a:off x="4499990" y="4422359"/>
            <a:ext cx="46440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6" name="Google Shape;26;p3"/>
          <p:cNvSpPr txBox="1"/>
          <p:nvPr>
            <p:ph idx="2" type="body"/>
          </p:nvPr>
        </p:nvSpPr>
        <p:spPr>
          <a:xfrm>
            <a:off x="4499991" y="3128162"/>
            <a:ext cx="4633629" cy="579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ctr">
              <a:lnSpc>
                <a:spcPct val="79166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27" name="Google Shape;27;p3"/>
          <p:cNvGrpSpPr/>
          <p:nvPr/>
        </p:nvGrpSpPr>
        <p:grpSpPr>
          <a:xfrm>
            <a:off x="459105" y="5993904"/>
            <a:ext cx="8124802" cy="692696"/>
            <a:chOff x="459105" y="5993904"/>
            <a:chExt cx="8124802" cy="692696"/>
          </a:xfrm>
        </p:grpSpPr>
        <p:pic>
          <p:nvPicPr>
            <p:cNvPr id="28" name="Google Shape;28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59105" y="5993904"/>
              <a:ext cx="692696" cy="69269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</p:pic>
        <p:sp>
          <p:nvSpPr>
            <p:cNvPr id="29" name="Google Shape;29;p3"/>
            <p:cNvSpPr txBox="1"/>
            <p:nvPr/>
          </p:nvSpPr>
          <p:spPr>
            <a:xfrm>
              <a:off x="1084562" y="6109420"/>
              <a:ext cx="2468946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SMiLE</a:t>
              </a:r>
              <a:b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CLUBS INTERNATIONAL</a:t>
              </a:r>
              <a:endParaRPr sz="120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30" name="Google Shape;30;p3"/>
            <p:cNvSpPr txBox="1"/>
            <p:nvPr/>
          </p:nvSpPr>
          <p:spPr>
            <a:xfrm>
              <a:off x="7253093" y="6186364"/>
              <a:ext cx="1330814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4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lionssmile.org</a:t>
              </a:r>
              <a:endParaRPr sz="140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31" name="Google Shape;31;p3"/>
          <p:cNvSpPr txBox="1"/>
          <p:nvPr>
            <p:ph idx="3" type="body"/>
          </p:nvPr>
        </p:nvSpPr>
        <p:spPr>
          <a:xfrm>
            <a:off x="4504446" y="1484784"/>
            <a:ext cx="46440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ur Titel" type="titleOnly">
  <p:cSld name="TITLE_ONLY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1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aleway"/>
              <a:buNone/>
              <a:defRPr b="0" i="0" sz="4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03" name="Google Shape;203;p21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04" name="Google Shape;204;p21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05" name="Google Shape;205;p21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Leer" type="blank">
  <p:cSld name="BLANK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2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08" name="Google Shape;208;p22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09" name="Google Shape;209;p22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nhalt mit Überschrift" type="objTx">
  <p:cSld name="OBJECT_WITH_CAPTION_TEXT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3"/>
          <p:cNvSpPr txBox="1"/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leway"/>
              <a:buNone/>
              <a:defRPr b="0" i="0" sz="32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12" name="Google Shape;212;p23"/>
          <p:cNvSpPr txBox="1"/>
          <p:nvPr>
            <p:ph idx="1" type="body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13" name="Google Shape;213;p23"/>
          <p:cNvSpPr txBox="1"/>
          <p:nvPr>
            <p:ph idx="2" type="body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14" name="Google Shape;214;p23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15" name="Google Shape;215;p23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16" name="Google Shape;216;p23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ld mit Überschrift" type="picTx">
  <p:cSld name="PICTURE_WITH_CAPTION_TEXT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4"/>
          <p:cNvSpPr txBox="1"/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leway"/>
              <a:buNone/>
              <a:defRPr b="0" i="0" sz="32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19" name="Google Shape;219;p24"/>
          <p:cNvSpPr/>
          <p:nvPr>
            <p:ph idx="2" type="pic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20" name="Google Shape;220;p24"/>
          <p:cNvSpPr txBox="1"/>
          <p:nvPr>
            <p:ph idx="1" type="body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21" name="Google Shape;221;p24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22" name="Google Shape;222;p24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23" name="Google Shape;223;p24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el und vertikaler Text" type="vertTx">
  <p:cSld name="VERTICAL_TEXT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5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aleway"/>
              <a:buNone/>
              <a:defRPr b="0" i="0" sz="4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26" name="Google Shape;226;p25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27" name="Google Shape;227;p25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28" name="Google Shape;228;p25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29" name="Google Shape;229;p25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kaler Titel und Text" type="vertTitleAndTx">
  <p:cSld name="VERTICAL_TITLE_AND_VERTICAL_TEXT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6"/>
          <p:cNvSpPr txBox="1"/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aleway"/>
              <a:buNone/>
              <a:defRPr b="0" i="0" sz="4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2" name="Google Shape;232;p26"/>
          <p:cNvSpPr txBox="1"/>
          <p:nvPr>
            <p:ph idx="1" type="body"/>
          </p:nvPr>
        </p:nvSpPr>
        <p:spPr>
          <a:xfrm rot="5400000">
            <a:off x="604044" y="389732"/>
            <a:ext cx="5811838" cy="5762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33" name="Google Shape;233;p26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34" name="Google Shape;234;p26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35" name="Google Shape;235;p26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enutzerdefiniertes Layout">
  <p:cSld name="Benutzerdefiniertes Layout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7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aleway"/>
              <a:buNone/>
              <a:defRPr b="0" i="0" sz="4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8" name="Google Shape;238;p27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39" name="Google Shape;239;p27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40" name="Google Shape;240;p27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itelfolie">
  <p:cSld name="2_Titelfoli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9"/>
          <p:cNvSpPr txBox="1"/>
          <p:nvPr>
            <p:ph idx="1" type="body"/>
          </p:nvPr>
        </p:nvSpPr>
        <p:spPr>
          <a:xfrm>
            <a:off x="971600" y="4653136"/>
            <a:ext cx="21602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49" name="Google Shape;249;p29"/>
          <p:cNvSpPr txBox="1"/>
          <p:nvPr>
            <p:ph idx="2" type="body"/>
          </p:nvPr>
        </p:nvSpPr>
        <p:spPr>
          <a:xfrm>
            <a:off x="1691680" y="908720"/>
            <a:ext cx="5760640" cy="579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ctr">
              <a:lnSpc>
                <a:spcPct val="79166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250" name="Google Shape;250;p29"/>
          <p:cNvGrpSpPr/>
          <p:nvPr/>
        </p:nvGrpSpPr>
        <p:grpSpPr>
          <a:xfrm>
            <a:off x="459105" y="5993904"/>
            <a:ext cx="8124802" cy="692696"/>
            <a:chOff x="459105" y="5993904"/>
            <a:chExt cx="8124802" cy="692696"/>
          </a:xfrm>
        </p:grpSpPr>
        <p:pic>
          <p:nvPicPr>
            <p:cNvPr id="251" name="Google Shape;251;p2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59105" y="5993904"/>
              <a:ext cx="692696" cy="6926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2" name="Google Shape;252;p29"/>
            <p:cNvSpPr txBox="1"/>
            <p:nvPr/>
          </p:nvSpPr>
          <p:spPr>
            <a:xfrm>
              <a:off x="1084562" y="6109420"/>
              <a:ext cx="2468946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SMiLE</a:t>
              </a:r>
              <a:b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CLUBS INTERNATIONAL</a:t>
              </a:r>
              <a:endParaRPr sz="120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53" name="Google Shape;253;p29"/>
            <p:cNvSpPr txBox="1"/>
            <p:nvPr/>
          </p:nvSpPr>
          <p:spPr>
            <a:xfrm>
              <a:off x="7253093" y="6186364"/>
              <a:ext cx="1330814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4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lionssmile.org</a:t>
              </a:r>
              <a:endParaRPr sz="140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54" name="Google Shape;254;p29"/>
          <p:cNvSpPr txBox="1"/>
          <p:nvPr>
            <p:ph idx="3" type="body"/>
          </p:nvPr>
        </p:nvSpPr>
        <p:spPr>
          <a:xfrm>
            <a:off x="971600" y="5291916"/>
            <a:ext cx="21602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EABAB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AEABAB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55" name="Google Shape;255;p29"/>
          <p:cNvSpPr txBox="1"/>
          <p:nvPr>
            <p:ph idx="4" type="body"/>
          </p:nvPr>
        </p:nvSpPr>
        <p:spPr>
          <a:xfrm>
            <a:off x="1691680" y="1603882"/>
            <a:ext cx="5760640" cy="3170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56" name="Google Shape;256;p29"/>
          <p:cNvSpPr txBox="1"/>
          <p:nvPr>
            <p:ph idx="5" type="body"/>
          </p:nvPr>
        </p:nvSpPr>
        <p:spPr>
          <a:xfrm>
            <a:off x="3491880" y="4653136"/>
            <a:ext cx="21602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57" name="Google Shape;257;p29"/>
          <p:cNvSpPr txBox="1"/>
          <p:nvPr>
            <p:ph idx="6" type="body"/>
          </p:nvPr>
        </p:nvSpPr>
        <p:spPr>
          <a:xfrm>
            <a:off x="3491880" y="5291916"/>
            <a:ext cx="21602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EABAB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AEABAB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58" name="Google Shape;258;p29"/>
          <p:cNvSpPr txBox="1"/>
          <p:nvPr>
            <p:ph idx="7" type="body"/>
          </p:nvPr>
        </p:nvSpPr>
        <p:spPr>
          <a:xfrm>
            <a:off x="6012160" y="4653136"/>
            <a:ext cx="21602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59" name="Google Shape;259;p29"/>
          <p:cNvSpPr txBox="1"/>
          <p:nvPr>
            <p:ph idx="8" type="body"/>
          </p:nvPr>
        </p:nvSpPr>
        <p:spPr>
          <a:xfrm>
            <a:off x="6012160" y="5291916"/>
            <a:ext cx="21602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EABAB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AEABAB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60" name="Google Shape;260;p29"/>
          <p:cNvSpPr/>
          <p:nvPr>
            <p:ph idx="9" type="pic"/>
          </p:nvPr>
        </p:nvSpPr>
        <p:spPr>
          <a:xfrm>
            <a:off x="1136093" y="2595797"/>
            <a:ext cx="1831253" cy="180020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61" name="Google Shape;261;p29"/>
          <p:cNvSpPr/>
          <p:nvPr>
            <p:ph idx="13" type="pic"/>
          </p:nvPr>
        </p:nvSpPr>
        <p:spPr>
          <a:xfrm>
            <a:off x="3656818" y="2593906"/>
            <a:ext cx="1831253" cy="180020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62" name="Google Shape;262;p29"/>
          <p:cNvSpPr/>
          <p:nvPr>
            <p:ph idx="14" type="pic"/>
          </p:nvPr>
        </p:nvSpPr>
        <p:spPr>
          <a:xfrm>
            <a:off x="6177543" y="2638064"/>
            <a:ext cx="1831253" cy="180020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itelfolie">
  <p:cSld name="2_Titelfoli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 txBox="1"/>
          <p:nvPr>
            <p:ph idx="1" type="body"/>
          </p:nvPr>
        </p:nvSpPr>
        <p:spPr>
          <a:xfrm>
            <a:off x="971600" y="4653136"/>
            <a:ext cx="21602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34" name="Google Shape;34;p4"/>
          <p:cNvSpPr txBox="1"/>
          <p:nvPr>
            <p:ph idx="2" type="body"/>
          </p:nvPr>
        </p:nvSpPr>
        <p:spPr>
          <a:xfrm>
            <a:off x="1691680" y="908720"/>
            <a:ext cx="5760640" cy="579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ctr">
              <a:lnSpc>
                <a:spcPct val="79166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35" name="Google Shape;35;p4"/>
          <p:cNvGrpSpPr/>
          <p:nvPr/>
        </p:nvGrpSpPr>
        <p:grpSpPr>
          <a:xfrm>
            <a:off x="459105" y="5993904"/>
            <a:ext cx="8124802" cy="692696"/>
            <a:chOff x="459105" y="5993904"/>
            <a:chExt cx="8124802" cy="692696"/>
          </a:xfrm>
        </p:grpSpPr>
        <p:pic>
          <p:nvPicPr>
            <p:cNvPr id="36" name="Google Shape;36;p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59105" y="5993904"/>
              <a:ext cx="692696" cy="6926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Google Shape;37;p4"/>
            <p:cNvSpPr txBox="1"/>
            <p:nvPr/>
          </p:nvSpPr>
          <p:spPr>
            <a:xfrm>
              <a:off x="1084562" y="6109420"/>
              <a:ext cx="2468946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SMiLE</a:t>
              </a:r>
              <a:b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CLUBS INTERNATIONAL</a:t>
              </a:r>
              <a:endParaRPr sz="120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38" name="Google Shape;38;p4"/>
            <p:cNvSpPr txBox="1"/>
            <p:nvPr/>
          </p:nvSpPr>
          <p:spPr>
            <a:xfrm>
              <a:off x="7253093" y="6186364"/>
              <a:ext cx="1330814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4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lionssmile.org</a:t>
              </a:r>
              <a:endParaRPr sz="140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39" name="Google Shape;39;p4"/>
          <p:cNvSpPr txBox="1"/>
          <p:nvPr>
            <p:ph idx="3" type="body"/>
          </p:nvPr>
        </p:nvSpPr>
        <p:spPr>
          <a:xfrm>
            <a:off x="971600" y="5291916"/>
            <a:ext cx="21602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EABAB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AEABAB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40" name="Google Shape;40;p4"/>
          <p:cNvSpPr txBox="1"/>
          <p:nvPr>
            <p:ph idx="4" type="body"/>
          </p:nvPr>
        </p:nvSpPr>
        <p:spPr>
          <a:xfrm>
            <a:off x="1691680" y="1603882"/>
            <a:ext cx="5760640" cy="3170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41" name="Google Shape;41;p4"/>
          <p:cNvSpPr txBox="1"/>
          <p:nvPr>
            <p:ph idx="5" type="body"/>
          </p:nvPr>
        </p:nvSpPr>
        <p:spPr>
          <a:xfrm>
            <a:off x="3491880" y="4653136"/>
            <a:ext cx="21602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42" name="Google Shape;42;p4"/>
          <p:cNvSpPr txBox="1"/>
          <p:nvPr>
            <p:ph idx="6" type="body"/>
          </p:nvPr>
        </p:nvSpPr>
        <p:spPr>
          <a:xfrm>
            <a:off x="3491880" y="5291916"/>
            <a:ext cx="21602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EABAB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AEABAB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43" name="Google Shape;43;p4"/>
          <p:cNvSpPr txBox="1"/>
          <p:nvPr>
            <p:ph idx="7" type="body"/>
          </p:nvPr>
        </p:nvSpPr>
        <p:spPr>
          <a:xfrm>
            <a:off x="6012160" y="4653136"/>
            <a:ext cx="21602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44" name="Google Shape;44;p4"/>
          <p:cNvSpPr txBox="1"/>
          <p:nvPr>
            <p:ph idx="8" type="body"/>
          </p:nvPr>
        </p:nvSpPr>
        <p:spPr>
          <a:xfrm>
            <a:off x="6012160" y="5291916"/>
            <a:ext cx="21602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EABAB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AEABAB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45" name="Google Shape;45;p4"/>
          <p:cNvSpPr/>
          <p:nvPr>
            <p:ph idx="9" type="pic"/>
          </p:nvPr>
        </p:nvSpPr>
        <p:spPr>
          <a:xfrm>
            <a:off x="1136093" y="2595797"/>
            <a:ext cx="1831253" cy="180020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46" name="Google Shape;46;p4"/>
          <p:cNvSpPr/>
          <p:nvPr>
            <p:ph idx="13" type="pic"/>
          </p:nvPr>
        </p:nvSpPr>
        <p:spPr>
          <a:xfrm>
            <a:off x="3656818" y="2593906"/>
            <a:ext cx="1831253" cy="180020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47" name="Google Shape;47;p4"/>
          <p:cNvSpPr/>
          <p:nvPr>
            <p:ph idx="14" type="pic"/>
          </p:nvPr>
        </p:nvSpPr>
        <p:spPr>
          <a:xfrm>
            <a:off x="6177543" y="2638064"/>
            <a:ext cx="1831253" cy="180020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9_Titelfolie" showMasterSp="0">
  <p:cSld name="9_Titelfolie">
    <p:bg>
      <p:bgPr>
        <a:blipFill>
          <a:blip r:embed="rId2">
            <a:alphaModFix amt="24000"/>
          </a:blip>
          <a:stretch>
            <a:fillRect/>
          </a:stretch>
        </a:blip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459105" y="5993904"/>
            <a:ext cx="8124802" cy="692696"/>
            <a:chOff x="459105" y="5993904"/>
            <a:chExt cx="8124802" cy="692696"/>
          </a:xfrm>
        </p:grpSpPr>
        <p:pic>
          <p:nvPicPr>
            <p:cNvPr id="50" name="Google Shape;50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59105" y="5993904"/>
              <a:ext cx="692696" cy="69269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</p:pic>
        <p:sp>
          <p:nvSpPr>
            <p:cNvPr id="51" name="Google Shape;51;p5"/>
            <p:cNvSpPr txBox="1"/>
            <p:nvPr/>
          </p:nvSpPr>
          <p:spPr>
            <a:xfrm>
              <a:off x="1084562" y="6109420"/>
              <a:ext cx="2468946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SMiLE</a:t>
              </a:r>
              <a:b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CLUBS INTERNATIONAL</a:t>
              </a:r>
              <a:endParaRPr sz="120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52" name="Google Shape;52;p5"/>
            <p:cNvSpPr txBox="1"/>
            <p:nvPr/>
          </p:nvSpPr>
          <p:spPr>
            <a:xfrm>
              <a:off x="7253093" y="6186364"/>
              <a:ext cx="1330814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4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lionssmile.org</a:t>
              </a:r>
              <a:endParaRPr sz="140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53" name="Google Shape;53;p5"/>
          <p:cNvSpPr/>
          <p:nvPr/>
        </p:nvSpPr>
        <p:spPr>
          <a:xfrm>
            <a:off x="270000" y="450000"/>
            <a:ext cx="8640960" cy="540000"/>
          </a:xfrm>
          <a:prstGeom prst="foldedCorner">
            <a:avLst>
              <a:gd fmla="val 16667" name="adj"/>
            </a:avLst>
          </a:prstGeom>
          <a:solidFill>
            <a:srgbClr val="0C5297">
              <a:alpha val="84705"/>
            </a:srgbClr>
          </a:solidFill>
          <a:ln cap="flat" cmpd="sng" w="1270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36000" lIns="91425" spcFirstLastPara="1" rIns="91425" wrap="square" tIns="10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ECE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4" name="Google Shape;54;p5"/>
          <p:cNvSpPr/>
          <p:nvPr>
            <p:ph idx="2" type="pic"/>
          </p:nvPr>
        </p:nvSpPr>
        <p:spPr>
          <a:xfrm>
            <a:off x="3852069" y="3068638"/>
            <a:ext cx="1439863" cy="7207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55" name="Google Shape;55;p5"/>
          <p:cNvSpPr txBox="1"/>
          <p:nvPr>
            <p:ph idx="1" type="body"/>
          </p:nvPr>
        </p:nvSpPr>
        <p:spPr>
          <a:xfrm>
            <a:off x="269875" y="449263"/>
            <a:ext cx="8478838" cy="5413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CE3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FECE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0_Titelfolie">
  <p:cSld name="10_Titelfoli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096863">
            <a:off x="1591740" y="1724353"/>
            <a:ext cx="7026548" cy="2788958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95000">
              <a:srgbClr val="000000">
                <a:alpha val="29803"/>
              </a:srgbClr>
            </a:outerShdw>
          </a:effectLst>
        </p:spPr>
      </p:pic>
      <p:sp>
        <p:nvSpPr>
          <p:cNvPr id="58" name="Google Shape;58;p6"/>
          <p:cNvSpPr/>
          <p:nvPr/>
        </p:nvSpPr>
        <p:spPr>
          <a:xfrm>
            <a:off x="0" y="0"/>
            <a:ext cx="4633628" cy="6858000"/>
          </a:xfrm>
          <a:prstGeom prst="rect">
            <a:avLst/>
          </a:prstGeom>
          <a:solidFill>
            <a:srgbClr val="0C5297">
              <a:alpha val="84705"/>
            </a:srgbClr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9" name="Google Shape;59;p6"/>
          <p:cNvSpPr txBox="1"/>
          <p:nvPr>
            <p:ph idx="1" type="body"/>
          </p:nvPr>
        </p:nvSpPr>
        <p:spPr>
          <a:xfrm>
            <a:off x="14498" y="5024191"/>
            <a:ext cx="46440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0" name="Google Shape;60;p6"/>
          <p:cNvSpPr txBox="1"/>
          <p:nvPr>
            <p:ph idx="2" type="body"/>
          </p:nvPr>
        </p:nvSpPr>
        <p:spPr>
          <a:xfrm>
            <a:off x="-1" y="2716353"/>
            <a:ext cx="4633629" cy="579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ctr">
              <a:lnSpc>
                <a:spcPct val="135714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61" name="Google Shape;61;p6"/>
          <p:cNvGrpSpPr/>
          <p:nvPr/>
        </p:nvGrpSpPr>
        <p:grpSpPr>
          <a:xfrm>
            <a:off x="459105" y="5993904"/>
            <a:ext cx="8124802" cy="692696"/>
            <a:chOff x="459105" y="5993904"/>
            <a:chExt cx="8124802" cy="692696"/>
          </a:xfrm>
        </p:grpSpPr>
        <p:pic>
          <p:nvPicPr>
            <p:cNvPr id="62" name="Google Shape;62;p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59105" y="5993904"/>
              <a:ext cx="692696" cy="69269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</p:pic>
        <p:sp>
          <p:nvSpPr>
            <p:cNvPr id="63" name="Google Shape;63;p6"/>
            <p:cNvSpPr txBox="1"/>
            <p:nvPr/>
          </p:nvSpPr>
          <p:spPr>
            <a:xfrm>
              <a:off x="1084562" y="6109420"/>
              <a:ext cx="2468946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SMiLE</a:t>
              </a:r>
              <a:b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CLUBS INTERNATIONAL</a:t>
              </a:r>
              <a:endParaRPr sz="120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64" name="Google Shape;64;p6"/>
            <p:cNvSpPr txBox="1"/>
            <p:nvPr/>
          </p:nvSpPr>
          <p:spPr>
            <a:xfrm>
              <a:off x="7253093" y="6186364"/>
              <a:ext cx="1330814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4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lionssmile.org</a:t>
              </a:r>
              <a:endParaRPr sz="140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65" name="Google Shape;65;p6"/>
          <p:cNvSpPr txBox="1"/>
          <p:nvPr>
            <p:ph idx="3" type="body"/>
          </p:nvPr>
        </p:nvSpPr>
        <p:spPr>
          <a:xfrm>
            <a:off x="-1" y="1630523"/>
            <a:ext cx="46440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6" name="Google Shape;66;p6"/>
          <p:cNvSpPr txBox="1"/>
          <p:nvPr>
            <p:ph idx="4" type="body"/>
          </p:nvPr>
        </p:nvSpPr>
        <p:spPr>
          <a:xfrm>
            <a:off x="14498" y="1060169"/>
            <a:ext cx="4633629" cy="579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ctr">
              <a:lnSpc>
                <a:spcPct val="135714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7" name="Google Shape;67;p6"/>
          <p:cNvSpPr txBox="1"/>
          <p:nvPr>
            <p:ph idx="5" type="body"/>
          </p:nvPr>
        </p:nvSpPr>
        <p:spPr>
          <a:xfrm>
            <a:off x="-1" y="3304307"/>
            <a:ext cx="46440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8" name="Google Shape;68;p6"/>
          <p:cNvSpPr txBox="1"/>
          <p:nvPr>
            <p:ph idx="6" type="body"/>
          </p:nvPr>
        </p:nvSpPr>
        <p:spPr>
          <a:xfrm>
            <a:off x="5788" y="4444545"/>
            <a:ext cx="4633629" cy="579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ctr">
              <a:lnSpc>
                <a:spcPct val="135714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3_Titelfolie" showMasterSp="0">
  <p:cSld name="13_Titelfolie">
    <p:bg>
      <p:bgPr>
        <a:blipFill>
          <a:blip r:embed="rId2">
            <a:alphaModFix amt="24000"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7"/>
          <p:cNvGrpSpPr/>
          <p:nvPr/>
        </p:nvGrpSpPr>
        <p:grpSpPr>
          <a:xfrm>
            <a:off x="459105" y="5993904"/>
            <a:ext cx="8124802" cy="692696"/>
            <a:chOff x="459105" y="5993904"/>
            <a:chExt cx="8124802" cy="692696"/>
          </a:xfrm>
        </p:grpSpPr>
        <p:pic>
          <p:nvPicPr>
            <p:cNvPr id="71" name="Google Shape;71;p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59105" y="5993904"/>
              <a:ext cx="692696" cy="69269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</p:pic>
        <p:sp>
          <p:nvSpPr>
            <p:cNvPr id="72" name="Google Shape;72;p7"/>
            <p:cNvSpPr txBox="1"/>
            <p:nvPr/>
          </p:nvSpPr>
          <p:spPr>
            <a:xfrm>
              <a:off x="1084562" y="6109420"/>
              <a:ext cx="2468946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SMiLE</a:t>
              </a:r>
              <a:b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CLUBS INTERNATIONAL</a:t>
              </a:r>
              <a:endParaRPr sz="120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3" name="Google Shape;73;p7"/>
            <p:cNvSpPr txBox="1"/>
            <p:nvPr/>
          </p:nvSpPr>
          <p:spPr>
            <a:xfrm>
              <a:off x="7253093" y="6186364"/>
              <a:ext cx="1330814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4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lionssmile.org</a:t>
              </a:r>
              <a:endParaRPr sz="140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5_Titelfolie">
  <p:cSld name="5_Titelfoli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/>
          <p:nvPr/>
        </p:nvSpPr>
        <p:spPr>
          <a:xfrm>
            <a:off x="4499992" y="-11015"/>
            <a:ext cx="4633628" cy="6858000"/>
          </a:xfrm>
          <a:prstGeom prst="rect">
            <a:avLst/>
          </a:prstGeom>
          <a:solidFill>
            <a:srgbClr val="0C5297">
              <a:alpha val="84705"/>
            </a:srgbClr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6" name="Google Shape;76;p8"/>
          <p:cNvSpPr txBox="1"/>
          <p:nvPr>
            <p:ph idx="1" type="body"/>
          </p:nvPr>
        </p:nvSpPr>
        <p:spPr>
          <a:xfrm>
            <a:off x="4514490" y="5013176"/>
            <a:ext cx="46440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7" name="Google Shape;77;p8"/>
          <p:cNvSpPr txBox="1"/>
          <p:nvPr>
            <p:ph idx="2" type="body"/>
          </p:nvPr>
        </p:nvSpPr>
        <p:spPr>
          <a:xfrm>
            <a:off x="4499991" y="2705338"/>
            <a:ext cx="4633629" cy="579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ctr">
              <a:lnSpc>
                <a:spcPct val="135714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78" name="Google Shape;78;p8"/>
          <p:cNvGrpSpPr/>
          <p:nvPr/>
        </p:nvGrpSpPr>
        <p:grpSpPr>
          <a:xfrm>
            <a:off x="459105" y="5993904"/>
            <a:ext cx="8124802" cy="692696"/>
            <a:chOff x="459105" y="5993904"/>
            <a:chExt cx="8124802" cy="692696"/>
          </a:xfrm>
        </p:grpSpPr>
        <p:pic>
          <p:nvPicPr>
            <p:cNvPr id="79" name="Google Shape;79;p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59105" y="5993904"/>
              <a:ext cx="692696" cy="69269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</p:pic>
        <p:sp>
          <p:nvSpPr>
            <p:cNvPr id="80" name="Google Shape;80;p8"/>
            <p:cNvSpPr txBox="1"/>
            <p:nvPr/>
          </p:nvSpPr>
          <p:spPr>
            <a:xfrm>
              <a:off x="1084562" y="6109420"/>
              <a:ext cx="2468946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SMiLE</a:t>
              </a:r>
              <a:b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CLUBS INTERNATIONAL</a:t>
              </a:r>
              <a:endParaRPr sz="120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1" name="Google Shape;81;p8"/>
            <p:cNvSpPr txBox="1"/>
            <p:nvPr/>
          </p:nvSpPr>
          <p:spPr>
            <a:xfrm>
              <a:off x="7253093" y="6186364"/>
              <a:ext cx="1330814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4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lionssmile.org</a:t>
              </a:r>
              <a:endParaRPr sz="140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82" name="Google Shape;82;p8"/>
          <p:cNvSpPr txBox="1"/>
          <p:nvPr>
            <p:ph idx="3" type="body"/>
          </p:nvPr>
        </p:nvSpPr>
        <p:spPr>
          <a:xfrm>
            <a:off x="4499991" y="1619508"/>
            <a:ext cx="46440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83" name="Google Shape;83;p8"/>
          <p:cNvSpPr txBox="1"/>
          <p:nvPr>
            <p:ph idx="4" type="body"/>
          </p:nvPr>
        </p:nvSpPr>
        <p:spPr>
          <a:xfrm>
            <a:off x="4514490" y="1049154"/>
            <a:ext cx="4633629" cy="579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ctr">
              <a:lnSpc>
                <a:spcPct val="135714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84" name="Google Shape;84;p8"/>
          <p:cNvSpPr txBox="1"/>
          <p:nvPr>
            <p:ph idx="5" type="body"/>
          </p:nvPr>
        </p:nvSpPr>
        <p:spPr>
          <a:xfrm>
            <a:off x="4499991" y="3293292"/>
            <a:ext cx="46440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85" name="Google Shape;85;p8"/>
          <p:cNvSpPr txBox="1"/>
          <p:nvPr>
            <p:ph idx="6" type="body"/>
          </p:nvPr>
        </p:nvSpPr>
        <p:spPr>
          <a:xfrm>
            <a:off x="4505780" y="4433530"/>
            <a:ext cx="4633629" cy="579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ctr">
              <a:lnSpc>
                <a:spcPct val="135714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4_Titelfolie">
  <p:cSld name="4_Titelfoli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9"/>
          <p:cNvSpPr/>
          <p:nvPr/>
        </p:nvSpPr>
        <p:spPr>
          <a:xfrm>
            <a:off x="0" y="1556792"/>
            <a:ext cx="9133620" cy="3384376"/>
          </a:xfrm>
          <a:prstGeom prst="rect">
            <a:avLst/>
          </a:prstGeom>
          <a:solidFill>
            <a:srgbClr val="0C5297">
              <a:alpha val="84705"/>
            </a:srgbClr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8" name="Google Shape;88;p9"/>
          <p:cNvSpPr txBox="1"/>
          <p:nvPr>
            <p:ph idx="1" type="body"/>
          </p:nvPr>
        </p:nvSpPr>
        <p:spPr>
          <a:xfrm>
            <a:off x="1691680" y="4283804"/>
            <a:ext cx="57606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89" name="Google Shape;89;p9"/>
          <p:cNvSpPr txBox="1"/>
          <p:nvPr>
            <p:ph idx="2" type="body"/>
          </p:nvPr>
        </p:nvSpPr>
        <p:spPr>
          <a:xfrm>
            <a:off x="966410" y="2455614"/>
            <a:ext cx="7200800" cy="12741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90" name="Google Shape;90;p9"/>
          <p:cNvGrpSpPr/>
          <p:nvPr/>
        </p:nvGrpSpPr>
        <p:grpSpPr>
          <a:xfrm>
            <a:off x="459105" y="5993904"/>
            <a:ext cx="8124802" cy="692696"/>
            <a:chOff x="459105" y="5993904"/>
            <a:chExt cx="8124802" cy="692696"/>
          </a:xfrm>
        </p:grpSpPr>
        <p:pic>
          <p:nvPicPr>
            <p:cNvPr id="91" name="Google Shape;91;p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59105" y="5993904"/>
              <a:ext cx="692696" cy="69269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</p:pic>
        <p:sp>
          <p:nvSpPr>
            <p:cNvPr id="92" name="Google Shape;92;p9"/>
            <p:cNvSpPr txBox="1"/>
            <p:nvPr/>
          </p:nvSpPr>
          <p:spPr>
            <a:xfrm>
              <a:off x="1084562" y="6109420"/>
              <a:ext cx="2468946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SMiLE</a:t>
              </a:r>
              <a:b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CLUBS INTERNATIONAL</a:t>
              </a:r>
              <a:endParaRPr sz="120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3" name="Google Shape;93;p9"/>
            <p:cNvSpPr txBox="1"/>
            <p:nvPr/>
          </p:nvSpPr>
          <p:spPr>
            <a:xfrm>
              <a:off x="7253093" y="6186364"/>
              <a:ext cx="1330814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4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lionssmile.org</a:t>
              </a:r>
              <a:endParaRPr sz="140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94" name="Google Shape;94;p9"/>
          <p:cNvSpPr txBox="1"/>
          <p:nvPr>
            <p:ph idx="3" type="body"/>
          </p:nvPr>
        </p:nvSpPr>
        <p:spPr>
          <a:xfrm>
            <a:off x="1691680" y="2051556"/>
            <a:ext cx="57606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7_Titelfolie">
  <p:cSld name="7_Titelfoli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"/>
          <p:cNvSpPr/>
          <p:nvPr/>
        </p:nvSpPr>
        <p:spPr>
          <a:xfrm>
            <a:off x="0" y="1556792"/>
            <a:ext cx="9144000" cy="3384376"/>
          </a:xfrm>
          <a:prstGeom prst="rect">
            <a:avLst/>
          </a:prstGeom>
          <a:solidFill>
            <a:srgbClr val="0C5297">
              <a:alpha val="84705"/>
            </a:srgbClr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7" name="Google Shape;97;p10"/>
          <p:cNvSpPr txBox="1"/>
          <p:nvPr>
            <p:ph idx="1" type="body"/>
          </p:nvPr>
        </p:nvSpPr>
        <p:spPr>
          <a:xfrm>
            <a:off x="755576" y="3789040"/>
            <a:ext cx="187220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98" name="Google Shape;98;p10"/>
          <p:cNvSpPr txBox="1"/>
          <p:nvPr>
            <p:ph idx="2" type="body"/>
          </p:nvPr>
        </p:nvSpPr>
        <p:spPr>
          <a:xfrm>
            <a:off x="755576" y="3485054"/>
            <a:ext cx="1872208" cy="3385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99" name="Google Shape;99;p10"/>
          <p:cNvGrpSpPr/>
          <p:nvPr/>
        </p:nvGrpSpPr>
        <p:grpSpPr>
          <a:xfrm>
            <a:off x="459105" y="5993904"/>
            <a:ext cx="8124802" cy="692696"/>
            <a:chOff x="459105" y="5993904"/>
            <a:chExt cx="8124802" cy="692696"/>
          </a:xfrm>
        </p:grpSpPr>
        <p:pic>
          <p:nvPicPr>
            <p:cNvPr id="100" name="Google Shape;100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59105" y="5993904"/>
              <a:ext cx="692696" cy="69269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</p:pic>
        <p:sp>
          <p:nvSpPr>
            <p:cNvPr id="101" name="Google Shape;101;p10"/>
            <p:cNvSpPr txBox="1"/>
            <p:nvPr/>
          </p:nvSpPr>
          <p:spPr>
            <a:xfrm>
              <a:off x="1084562" y="6109420"/>
              <a:ext cx="2468946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SMiLE</a:t>
              </a:r>
              <a:b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CLUBS INTERNATIONAL</a:t>
              </a:r>
              <a:endParaRPr sz="120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2" name="Google Shape;102;p10"/>
            <p:cNvSpPr txBox="1"/>
            <p:nvPr/>
          </p:nvSpPr>
          <p:spPr>
            <a:xfrm>
              <a:off x="7253093" y="6186364"/>
              <a:ext cx="1330814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4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lionssmile.org</a:t>
              </a:r>
              <a:endParaRPr sz="140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103" name="Google Shape;103;p10"/>
          <p:cNvSpPr txBox="1"/>
          <p:nvPr>
            <p:ph idx="3" type="body"/>
          </p:nvPr>
        </p:nvSpPr>
        <p:spPr>
          <a:xfrm>
            <a:off x="3635896" y="3789040"/>
            <a:ext cx="187220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04" name="Google Shape;104;p10"/>
          <p:cNvSpPr txBox="1"/>
          <p:nvPr>
            <p:ph idx="4" type="body"/>
          </p:nvPr>
        </p:nvSpPr>
        <p:spPr>
          <a:xfrm>
            <a:off x="3635896" y="3485054"/>
            <a:ext cx="1872208" cy="3385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05" name="Google Shape;105;p10"/>
          <p:cNvSpPr txBox="1"/>
          <p:nvPr>
            <p:ph idx="5" type="body"/>
          </p:nvPr>
        </p:nvSpPr>
        <p:spPr>
          <a:xfrm>
            <a:off x="6516216" y="3789040"/>
            <a:ext cx="187220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06" name="Google Shape;106;p10"/>
          <p:cNvSpPr txBox="1"/>
          <p:nvPr>
            <p:ph idx="6" type="body"/>
          </p:nvPr>
        </p:nvSpPr>
        <p:spPr>
          <a:xfrm>
            <a:off x="6516216" y="3485054"/>
            <a:ext cx="1872208" cy="3385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07" name="Google Shape;107;p10"/>
          <p:cNvSpPr txBox="1"/>
          <p:nvPr>
            <p:ph idx="7" type="body"/>
          </p:nvPr>
        </p:nvSpPr>
        <p:spPr>
          <a:xfrm>
            <a:off x="755576" y="2316802"/>
            <a:ext cx="7632848" cy="3385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7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aleway"/>
              <a:buNone/>
              <a:defRPr b="0" i="0" sz="4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8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aleway"/>
              <a:buNone/>
              <a:defRPr b="0" i="0" sz="4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43" name="Google Shape;243;p28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44" name="Google Shape;244;p28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45" name="Google Shape;245;p28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46" name="Google Shape;246;p28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4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5.png"/><Relationship Id="rId5" Type="http://schemas.openxmlformats.org/officeDocument/2006/relationships/image" Target="../media/image21.jpg"/><Relationship Id="rId6" Type="http://schemas.openxmlformats.org/officeDocument/2006/relationships/image" Target="../media/image1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2.jpg"/><Relationship Id="rId4" Type="http://schemas.openxmlformats.org/officeDocument/2006/relationships/image" Target="../media/image45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4.jpg"/><Relationship Id="rId4" Type="http://schemas.openxmlformats.org/officeDocument/2006/relationships/image" Target="../media/image43.jpg"/><Relationship Id="rId5" Type="http://schemas.openxmlformats.org/officeDocument/2006/relationships/image" Target="../media/image4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Relationship Id="rId4" Type="http://schemas.openxmlformats.org/officeDocument/2006/relationships/image" Target="../media/image5.png"/><Relationship Id="rId5" Type="http://schemas.openxmlformats.org/officeDocument/2006/relationships/image" Target="../media/image22.jpg"/><Relationship Id="rId6" Type="http://schemas.openxmlformats.org/officeDocument/2006/relationships/image" Target="../media/image1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19.png"/><Relationship Id="rId9" Type="http://schemas.openxmlformats.org/officeDocument/2006/relationships/image" Target="../media/image35.jp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3.png"/><Relationship Id="rId8" Type="http://schemas.openxmlformats.org/officeDocument/2006/relationships/image" Target="../media/image30.png"/><Relationship Id="rId11" Type="http://schemas.openxmlformats.org/officeDocument/2006/relationships/image" Target="../media/image32.png"/><Relationship Id="rId10" Type="http://schemas.openxmlformats.org/officeDocument/2006/relationships/image" Target="../media/image2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 amt="50000"/>
          </a:blip>
          <a:stretch>
            <a:fillRect/>
          </a:stretch>
        </a:blip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0"/>
          <p:cNvSpPr txBox="1"/>
          <p:nvPr>
            <p:ph idx="1" type="body"/>
          </p:nvPr>
        </p:nvSpPr>
        <p:spPr>
          <a:xfrm>
            <a:off x="459105" y="3928439"/>
            <a:ext cx="482453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de-DE" sz="18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 SMiLE Social Media seminar for Lions</a:t>
            </a:r>
            <a:br>
              <a:rPr b="0" i="0" lang="de-DE" sz="18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br>
              <a:rPr b="0" i="0" lang="de-DE" sz="18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b="0" i="0" lang="de-DE" sz="18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LCICon 2018, Las Vegas</a:t>
            </a:r>
            <a:endParaRPr b="0" i="0" sz="18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69" name="Google Shape;269;p30"/>
          <p:cNvSpPr txBox="1"/>
          <p:nvPr>
            <p:ph idx="2" type="body"/>
          </p:nvPr>
        </p:nvSpPr>
        <p:spPr>
          <a:xfrm>
            <a:off x="459105" y="2276872"/>
            <a:ext cx="4824536" cy="5796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</a:pPr>
            <a:r>
              <a:rPr b="0" i="0" lang="de-DE" sz="38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Share Your Success Stories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 amt="70000"/>
          </a:blip>
          <a:stretch>
            <a:fillRect/>
          </a:stretch>
        </a:blipFill>
      </p:bgPr>
    </p:bg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9"/>
          <p:cNvSpPr txBox="1"/>
          <p:nvPr>
            <p:ph idx="1" type="body"/>
          </p:nvPr>
        </p:nvSpPr>
        <p:spPr>
          <a:xfrm>
            <a:off x="611560" y="3925505"/>
            <a:ext cx="216024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0" i="0" lang="de-DE" sz="2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Be attractive &amp;</a:t>
            </a:r>
            <a:br>
              <a:rPr b="0" i="0" lang="de-DE" sz="2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0" i="0" lang="de-DE" sz="2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establish a brand</a:t>
            </a:r>
            <a:endParaRPr b="0" i="0" sz="20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6" name="Google Shape;366;p39"/>
          <p:cNvSpPr txBox="1"/>
          <p:nvPr>
            <p:ph idx="2" type="body"/>
          </p:nvPr>
        </p:nvSpPr>
        <p:spPr>
          <a:xfrm>
            <a:off x="755576" y="3572275"/>
            <a:ext cx="1872208" cy="3877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de-DE" sz="24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Visuals</a:t>
            </a:r>
            <a:endParaRPr b="0" i="0" sz="24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67" name="Google Shape;367;p39"/>
          <p:cNvSpPr txBox="1"/>
          <p:nvPr>
            <p:ph idx="3" type="body"/>
          </p:nvPr>
        </p:nvSpPr>
        <p:spPr>
          <a:xfrm>
            <a:off x="3635896" y="3925505"/>
            <a:ext cx="187220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0" i="0" lang="de-DE" sz="2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Produce quality content</a:t>
            </a:r>
            <a:endParaRPr b="0" i="0" sz="20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8" name="Google Shape;368;p39"/>
          <p:cNvSpPr txBox="1"/>
          <p:nvPr>
            <p:ph idx="4" type="body"/>
          </p:nvPr>
        </p:nvSpPr>
        <p:spPr>
          <a:xfrm>
            <a:off x="3635896" y="3572275"/>
            <a:ext cx="1872208" cy="3877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de-DE" sz="24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Content</a:t>
            </a:r>
            <a:endParaRPr b="0" i="0" sz="24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69" name="Google Shape;369;p39"/>
          <p:cNvSpPr txBox="1"/>
          <p:nvPr>
            <p:ph idx="5" type="body"/>
          </p:nvPr>
        </p:nvSpPr>
        <p:spPr>
          <a:xfrm>
            <a:off x="6372200" y="3925505"/>
            <a:ext cx="216024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0" i="0" lang="de-DE" sz="2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Be an active social networker</a:t>
            </a:r>
            <a:endParaRPr b="0" i="0" sz="20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0" name="Google Shape;370;p39"/>
          <p:cNvSpPr txBox="1"/>
          <p:nvPr>
            <p:ph idx="6" type="body"/>
          </p:nvPr>
        </p:nvSpPr>
        <p:spPr>
          <a:xfrm>
            <a:off x="6516216" y="3572275"/>
            <a:ext cx="1872208" cy="3877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de-DE" sz="24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Followers</a:t>
            </a:r>
            <a:endParaRPr b="0" i="0" sz="24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71" name="Google Shape;371;p39"/>
          <p:cNvSpPr txBox="1"/>
          <p:nvPr>
            <p:ph idx="7" type="body"/>
          </p:nvPr>
        </p:nvSpPr>
        <p:spPr>
          <a:xfrm>
            <a:off x="755576" y="2169069"/>
            <a:ext cx="7632848" cy="4862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0" i="0" lang="de-DE" sz="32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Increase your Facebook footprint</a:t>
            </a:r>
            <a:endParaRPr b="0" i="0" sz="32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72" name="Google Shape;372;p39"/>
          <p:cNvSpPr/>
          <p:nvPr/>
        </p:nvSpPr>
        <p:spPr>
          <a:xfrm>
            <a:off x="1361300" y="2782669"/>
            <a:ext cx="66075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3600" cap="none">
                <a:solidFill>
                  <a:schemeClr val="accent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(1)</a:t>
            </a:r>
            <a:endParaRPr b="1" sz="3600" cap="none">
              <a:solidFill>
                <a:schemeClr val="accent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73" name="Google Shape;373;p39"/>
          <p:cNvSpPr/>
          <p:nvPr/>
        </p:nvSpPr>
        <p:spPr>
          <a:xfrm>
            <a:off x="4195936" y="2782669"/>
            <a:ext cx="75212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3600" cap="none">
                <a:solidFill>
                  <a:schemeClr val="accent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(2)</a:t>
            </a:r>
            <a:endParaRPr b="1" sz="3600" cap="none">
              <a:solidFill>
                <a:schemeClr val="accent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74" name="Google Shape;374;p39"/>
          <p:cNvSpPr/>
          <p:nvPr/>
        </p:nvSpPr>
        <p:spPr>
          <a:xfrm>
            <a:off x="7059854" y="2782669"/>
            <a:ext cx="75212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3600" cap="none">
                <a:solidFill>
                  <a:schemeClr val="accent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(3)</a:t>
            </a:r>
            <a:endParaRPr b="1" sz="3600" cap="none">
              <a:solidFill>
                <a:schemeClr val="accent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 amt="80000"/>
          </a:blip>
          <a:stretch>
            <a:fillRect/>
          </a:stretch>
        </a:blipFill>
      </p:bgPr>
    </p:bg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0"/>
          <p:cNvSpPr txBox="1"/>
          <p:nvPr>
            <p:ph idx="1" type="body"/>
          </p:nvPr>
        </p:nvSpPr>
        <p:spPr>
          <a:xfrm>
            <a:off x="4514490" y="4997787"/>
            <a:ext cx="4644009" cy="4001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0" i="0" lang="de-DE" sz="2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being the “Best Kept Secret”</a:t>
            </a:r>
            <a:endParaRPr/>
          </a:p>
        </p:txBody>
      </p:sp>
      <p:sp>
        <p:nvSpPr>
          <p:cNvPr id="381" name="Google Shape;381;p40"/>
          <p:cNvSpPr txBox="1"/>
          <p:nvPr>
            <p:ph idx="2" type="body"/>
          </p:nvPr>
        </p:nvSpPr>
        <p:spPr>
          <a:xfrm>
            <a:off x="4499991" y="2705338"/>
            <a:ext cx="4633629" cy="579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0" i="0" lang="de-DE" sz="28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Build Brand Image</a:t>
            </a:r>
            <a:endParaRPr b="0" i="0" sz="28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82" name="Google Shape;382;p40"/>
          <p:cNvSpPr txBox="1"/>
          <p:nvPr>
            <p:ph idx="3" type="body"/>
          </p:nvPr>
        </p:nvSpPr>
        <p:spPr>
          <a:xfrm>
            <a:off x="4499991" y="1511787"/>
            <a:ext cx="4644009" cy="584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0" i="0" lang="de-DE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Marketing challenge</a:t>
            </a:r>
            <a:endParaRPr b="0" i="0" sz="32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3" name="Google Shape;383;p40"/>
          <p:cNvSpPr txBox="1"/>
          <p:nvPr>
            <p:ph idx="4" type="body"/>
          </p:nvPr>
        </p:nvSpPr>
        <p:spPr>
          <a:xfrm>
            <a:off x="4514490" y="1065697"/>
            <a:ext cx="4633629" cy="546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FECE3A"/>
              </a:buClr>
              <a:buSzPts val="2800"/>
              <a:buFont typeface="Arial"/>
              <a:buNone/>
            </a:pPr>
            <a:r>
              <a:rPr b="0" i="0" lang="de-DE" sz="2800" u="none" cap="none" strike="noStrike">
                <a:solidFill>
                  <a:srgbClr val="FECE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2014</a:t>
            </a:r>
            <a:endParaRPr b="0" i="0" sz="2800" u="none" cap="none" strike="noStrike">
              <a:solidFill>
                <a:srgbClr val="FECE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84" name="Google Shape;384;p40"/>
          <p:cNvSpPr txBox="1"/>
          <p:nvPr>
            <p:ph idx="5" type="body"/>
          </p:nvPr>
        </p:nvSpPr>
        <p:spPr>
          <a:xfrm>
            <a:off x="4499991" y="3277903"/>
            <a:ext cx="4644009" cy="4001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0" i="0" lang="de-DE" sz="2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for 70 year old Hispanic Lions Club</a:t>
            </a:r>
            <a:endParaRPr/>
          </a:p>
        </p:txBody>
      </p:sp>
      <p:sp>
        <p:nvSpPr>
          <p:cNvPr id="385" name="Google Shape;385;p40"/>
          <p:cNvSpPr txBox="1"/>
          <p:nvPr>
            <p:ph idx="6" type="body"/>
          </p:nvPr>
        </p:nvSpPr>
        <p:spPr>
          <a:xfrm>
            <a:off x="4505780" y="4450073"/>
            <a:ext cx="4633629" cy="546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0" i="0" lang="de-DE" sz="28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Stop</a:t>
            </a:r>
            <a:endParaRPr b="0" i="0" sz="28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1"/>
          <p:cNvSpPr txBox="1"/>
          <p:nvPr>
            <p:ph idx="1" type="body"/>
          </p:nvPr>
        </p:nvSpPr>
        <p:spPr>
          <a:xfrm>
            <a:off x="14498" y="5008802"/>
            <a:ext cx="4644009" cy="4001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0" i="0" lang="de-DE" sz="2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well established</a:t>
            </a:r>
            <a:endParaRPr b="0" i="0" sz="20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2" name="Google Shape;392;p41"/>
          <p:cNvSpPr txBox="1"/>
          <p:nvPr>
            <p:ph idx="2" type="body"/>
          </p:nvPr>
        </p:nvSpPr>
        <p:spPr>
          <a:xfrm>
            <a:off x="-1" y="2732896"/>
            <a:ext cx="4633629" cy="546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0" i="0" lang="de-DE" sz="28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&gt; 7,000 follower</a:t>
            </a:r>
            <a:endParaRPr b="0" i="0" sz="28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93" name="Google Shape;393;p41"/>
          <p:cNvSpPr txBox="1"/>
          <p:nvPr>
            <p:ph idx="3" type="body"/>
          </p:nvPr>
        </p:nvSpPr>
        <p:spPr>
          <a:xfrm>
            <a:off x="-1" y="1522802"/>
            <a:ext cx="4644009" cy="584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0" i="0" lang="de-DE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Results</a:t>
            </a:r>
            <a:endParaRPr b="0" i="0" sz="32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4" name="Google Shape;394;p41"/>
          <p:cNvSpPr txBox="1"/>
          <p:nvPr>
            <p:ph idx="4" type="body"/>
          </p:nvPr>
        </p:nvSpPr>
        <p:spPr>
          <a:xfrm>
            <a:off x="14498" y="1076712"/>
            <a:ext cx="4633629" cy="546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FECE3A"/>
              </a:buClr>
              <a:buSzPts val="2800"/>
              <a:buFont typeface="Arial"/>
              <a:buNone/>
            </a:pPr>
            <a:r>
              <a:rPr b="0" i="0" lang="de-DE" sz="2800" u="none" cap="none" strike="noStrike">
                <a:solidFill>
                  <a:srgbClr val="FECE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2018</a:t>
            </a:r>
            <a:endParaRPr b="0" i="0" sz="2800" u="none" cap="none" strike="noStrike">
              <a:solidFill>
                <a:srgbClr val="FECE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95" name="Google Shape;395;p41"/>
          <p:cNvSpPr txBox="1"/>
          <p:nvPr>
            <p:ph idx="5" type="body"/>
          </p:nvPr>
        </p:nvSpPr>
        <p:spPr>
          <a:xfrm>
            <a:off x="-1" y="3288918"/>
            <a:ext cx="4644009" cy="4001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0" i="0" lang="de-DE" sz="2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on Facebook</a:t>
            </a:r>
            <a:endParaRPr b="0" i="0" sz="20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6" name="Google Shape;396;p41"/>
          <p:cNvSpPr txBox="1"/>
          <p:nvPr>
            <p:ph idx="6" type="body"/>
          </p:nvPr>
        </p:nvSpPr>
        <p:spPr>
          <a:xfrm>
            <a:off x="5788" y="4461088"/>
            <a:ext cx="4633629" cy="546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0" i="0" lang="de-DE" sz="28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Club brand</a:t>
            </a:r>
            <a:endParaRPr b="0" i="0" sz="28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2"/>
          <p:cNvSpPr txBox="1"/>
          <p:nvPr>
            <p:ph idx="1" type="body"/>
          </p:nvPr>
        </p:nvSpPr>
        <p:spPr>
          <a:xfrm>
            <a:off x="269875" y="449263"/>
            <a:ext cx="8478838" cy="5413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CE3A"/>
              </a:buClr>
              <a:buSzPts val="2800"/>
              <a:buFont typeface="Arial"/>
              <a:buNone/>
            </a:pPr>
            <a:r>
              <a:rPr b="0" i="0" lang="de-DE" sz="2800" u="none" cap="none" strike="noStrike">
                <a:solidFill>
                  <a:srgbClr val="FECE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Cover | Profile photo</a:t>
            </a:r>
            <a:endParaRPr b="0" i="0" sz="2800" u="none" cap="none" strike="noStrike">
              <a:solidFill>
                <a:srgbClr val="FECE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03" name="Google Shape;403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0698" y="1440000"/>
            <a:ext cx="8622605" cy="452896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3"/>
          <p:cNvSpPr txBox="1"/>
          <p:nvPr>
            <p:ph idx="1" type="body"/>
          </p:nvPr>
        </p:nvSpPr>
        <p:spPr>
          <a:xfrm>
            <a:off x="269875" y="449263"/>
            <a:ext cx="8478838" cy="5413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CE3A"/>
              </a:buClr>
              <a:buSzPts val="2800"/>
              <a:buFont typeface="Arial"/>
              <a:buNone/>
            </a:pPr>
            <a:r>
              <a:rPr b="0" i="0" lang="de-DE" sz="2800" u="none" cap="none" strike="noStrike">
                <a:solidFill>
                  <a:srgbClr val="FECE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Visuals: use action photos</a:t>
            </a:r>
            <a:endParaRPr b="0" i="0" sz="2800" u="none" cap="none" strike="noStrike">
              <a:solidFill>
                <a:srgbClr val="FECE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10" name="Google Shape;410;p43"/>
          <p:cNvPicPr preferRelativeResize="0"/>
          <p:nvPr/>
        </p:nvPicPr>
        <p:blipFill rotWithShape="1">
          <a:blip r:embed="rId3">
            <a:alphaModFix/>
          </a:blip>
          <a:srcRect b="3614" l="0" r="27418" t="2578"/>
          <a:stretch/>
        </p:blipFill>
        <p:spPr>
          <a:xfrm>
            <a:off x="1563242" y="1440000"/>
            <a:ext cx="6017516" cy="424847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4"/>
          <p:cNvSpPr txBox="1"/>
          <p:nvPr>
            <p:ph idx="1" type="body"/>
          </p:nvPr>
        </p:nvSpPr>
        <p:spPr>
          <a:xfrm>
            <a:off x="269875" y="449263"/>
            <a:ext cx="8478838" cy="5413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CE3A"/>
              </a:buClr>
              <a:buSzPts val="2800"/>
              <a:buFont typeface="Arial"/>
              <a:buNone/>
            </a:pPr>
            <a:r>
              <a:rPr b="0" i="0" lang="de-DE" sz="2800" u="none" cap="none" strike="noStrike">
                <a:solidFill>
                  <a:srgbClr val="FECE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Visuals: gain permission</a:t>
            </a:r>
            <a:endParaRPr b="0" i="0" sz="2800" u="none" cap="none" strike="noStrike">
              <a:solidFill>
                <a:srgbClr val="FECE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17" name="Google Shape;417;p44"/>
          <p:cNvPicPr preferRelativeResize="0"/>
          <p:nvPr/>
        </p:nvPicPr>
        <p:blipFill rotWithShape="1">
          <a:blip r:embed="rId3">
            <a:alphaModFix/>
          </a:blip>
          <a:srcRect b="0" l="0" r="493" t="0"/>
          <a:stretch/>
        </p:blipFill>
        <p:spPr>
          <a:xfrm>
            <a:off x="269875" y="1440000"/>
            <a:ext cx="8622605" cy="383674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5"/>
          <p:cNvSpPr txBox="1"/>
          <p:nvPr>
            <p:ph idx="1" type="body"/>
          </p:nvPr>
        </p:nvSpPr>
        <p:spPr>
          <a:xfrm>
            <a:off x="269875" y="449263"/>
            <a:ext cx="8478838" cy="5413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CE3A"/>
              </a:buClr>
              <a:buSzPts val="2800"/>
              <a:buFont typeface="Arial"/>
              <a:buNone/>
            </a:pPr>
            <a:r>
              <a:rPr b="0" i="0" lang="de-DE" sz="2800" u="none" cap="none" strike="noStrike">
                <a:solidFill>
                  <a:srgbClr val="FECE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Visuals: Capture smiles</a:t>
            </a:r>
            <a:endParaRPr b="0" i="0" sz="2800" u="none" cap="none" strike="noStrike">
              <a:solidFill>
                <a:srgbClr val="FECE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24" name="Google Shape;424;p45"/>
          <p:cNvPicPr preferRelativeResize="0"/>
          <p:nvPr/>
        </p:nvPicPr>
        <p:blipFill rotWithShape="1">
          <a:blip r:embed="rId3">
            <a:alphaModFix/>
          </a:blip>
          <a:srcRect b="15839" l="21963" r="31307" t="11462"/>
          <a:stretch/>
        </p:blipFill>
        <p:spPr>
          <a:xfrm>
            <a:off x="2015716" y="1440000"/>
            <a:ext cx="5112568" cy="429455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6"/>
          <p:cNvSpPr txBox="1"/>
          <p:nvPr>
            <p:ph idx="1" type="body"/>
          </p:nvPr>
        </p:nvSpPr>
        <p:spPr>
          <a:xfrm>
            <a:off x="269875" y="449263"/>
            <a:ext cx="8478838" cy="5413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CE3A"/>
              </a:buClr>
              <a:buSzPts val="2800"/>
              <a:buFont typeface="Arial"/>
              <a:buNone/>
            </a:pPr>
            <a:r>
              <a:rPr b="0" i="0" lang="de-DE" sz="2800" u="none" cap="none" strike="noStrike">
                <a:solidFill>
                  <a:srgbClr val="FECE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Branding: Get your logo into the picture</a:t>
            </a:r>
            <a:endParaRPr b="0" i="0" sz="2800" u="none" cap="none" strike="noStrike">
              <a:solidFill>
                <a:srgbClr val="FECE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31" name="Google Shape;431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2787" y="1440001"/>
            <a:ext cx="6858426" cy="450928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7"/>
          <p:cNvSpPr txBox="1"/>
          <p:nvPr>
            <p:ph idx="1" type="body"/>
          </p:nvPr>
        </p:nvSpPr>
        <p:spPr>
          <a:xfrm>
            <a:off x="269875" y="449263"/>
            <a:ext cx="8478838" cy="5413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CE3A"/>
              </a:buClr>
              <a:buSzPts val="2800"/>
              <a:buFont typeface="Arial"/>
              <a:buNone/>
            </a:pPr>
            <a:r>
              <a:rPr b="0" i="0" lang="de-DE" sz="2800" u="none" cap="none" strike="noStrike">
                <a:solidFill>
                  <a:srgbClr val="FECE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Best practice: WHO, WHAT, HOW AND WHY </a:t>
            </a:r>
            <a:endParaRPr/>
          </a:p>
        </p:txBody>
      </p:sp>
      <p:pic>
        <p:nvPicPr>
          <p:cNvPr id="438" name="Google Shape;438;p47"/>
          <p:cNvPicPr preferRelativeResize="0"/>
          <p:nvPr/>
        </p:nvPicPr>
        <p:blipFill rotWithShape="1">
          <a:blip r:embed="rId3">
            <a:alphaModFix/>
          </a:blip>
          <a:srcRect b="0" l="0" r="0" t="2737"/>
          <a:stretch/>
        </p:blipFill>
        <p:spPr>
          <a:xfrm>
            <a:off x="539552" y="1764000"/>
            <a:ext cx="4305934" cy="2565414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95000">
              <a:srgbClr val="000000">
                <a:alpha val="29803"/>
              </a:srgbClr>
            </a:outerShdw>
          </a:effectLst>
        </p:spPr>
      </p:pic>
      <p:pic>
        <p:nvPicPr>
          <p:cNvPr id="439" name="Google Shape;439;p47"/>
          <p:cNvPicPr preferRelativeResize="0"/>
          <p:nvPr/>
        </p:nvPicPr>
        <p:blipFill rotWithShape="1">
          <a:blip r:embed="rId3">
            <a:alphaModFix/>
          </a:blip>
          <a:srcRect b="49664" l="67269" r="0" t="2737"/>
          <a:stretch/>
        </p:blipFill>
        <p:spPr>
          <a:xfrm>
            <a:off x="4067944" y="1412776"/>
            <a:ext cx="4820019" cy="4293606"/>
          </a:xfrm>
          <a:prstGeom prst="roundRect">
            <a:avLst>
              <a:gd fmla="val 4167" name="adj"/>
            </a:avLst>
          </a:prstGeom>
          <a:solidFill>
            <a:srgbClr val="FFFFFF"/>
          </a:solidFill>
          <a:ln cap="sq" cmpd="sng" w="76200">
            <a:solidFill>
              <a:srgbClr val="EAEAEA"/>
            </a:solidFill>
            <a:prstDash val="solid"/>
            <a:miter lim="800000"/>
            <a:headEnd len="sm" w="sm" type="none"/>
            <a:tailEnd len="sm" w="sm" type="none"/>
          </a:ln>
          <a:effectLst>
            <a:reflection blurRad="0" dir="5400000" dist="5000" endA="0" endPos="28000" fadeDir="5400000" kx="0" rotWithShape="0" algn="bl" stA="33000" stPos="0" sy="-100000" ky="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8"/>
          <p:cNvSpPr txBox="1"/>
          <p:nvPr>
            <p:ph idx="1" type="body"/>
          </p:nvPr>
        </p:nvSpPr>
        <p:spPr>
          <a:xfrm>
            <a:off x="269875" y="449263"/>
            <a:ext cx="8478838" cy="5413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CE3A"/>
              </a:buClr>
              <a:buSzPts val="2800"/>
              <a:buFont typeface="Arial"/>
              <a:buNone/>
            </a:pPr>
            <a:r>
              <a:rPr b="0" i="0" lang="de-DE" sz="2800" u="none" cap="none" strike="noStrike">
                <a:solidFill>
                  <a:srgbClr val="FECE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Best practice: Invite to LIKE &amp; FOLLOW</a:t>
            </a:r>
            <a:endParaRPr b="0" i="0" sz="2800" u="none" cap="none" strike="noStrike">
              <a:solidFill>
                <a:srgbClr val="FECE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46" name="Google Shape;446;p48"/>
          <p:cNvPicPr preferRelativeResize="0"/>
          <p:nvPr/>
        </p:nvPicPr>
        <p:blipFill rotWithShape="1">
          <a:blip r:embed="rId3">
            <a:alphaModFix/>
          </a:blip>
          <a:srcRect b="15208" l="7001" r="5926" t="4178"/>
          <a:stretch/>
        </p:blipFill>
        <p:spPr>
          <a:xfrm>
            <a:off x="1215476" y="1440000"/>
            <a:ext cx="6713048" cy="439248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1"/>
          <p:cNvSpPr txBox="1"/>
          <p:nvPr>
            <p:ph idx="1" type="body"/>
          </p:nvPr>
        </p:nvSpPr>
        <p:spPr>
          <a:xfrm>
            <a:off x="971600" y="4653136"/>
            <a:ext cx="216024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de-DE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STEFAN</a:t>
            </a:r>
            <a:br>
              <a:rPr b="0" i="0" lang="de-DE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0" i="0" lang="de-DE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KAUFMANN</a:t>
            </a:r>
            <a:endParaRPr b="0" i="0" sz="1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6" name="Google Shape;276;p31"/>
          <p:cNvSpPr txBox="1"/>
          <p:nvPr>
            <p:ph idx="2" type="body"/>
          </p:nvPr>
        </p:nvSpPr>
        <p:spPr>
          <a:xfrm>
            <a:off x="1691680" y="908720"/>
            <a:ext cx="5760640" cy="579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791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0" i="0" lang="de-DE" sz="48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Welcome!</a:t>
            </a:r>
            <a:endParaRPr b="0" i="0" sz="48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77" name="Google Shape;277;p31"/>
          <p:cNvSpPr txBox="1"/>
          <p:nvPr>
            <p:ph idx="3" type="body"/>
          </p:nvPr>
        </p:nvSpPr>
        <p:spPr>
          <a:xfrm>
            <a:off x="971600" y="5291916"/>
            <a:ext cx="21602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800"/>
              <a:buFont typeface="Arial"/>
              <a:buNone/>
            </a:pPr>
            <a:r>
              <a:rPr b="0" i="0" lang="de-DE" sz="1800" u="none" cap="none" strike="noStrike">
                <a:solidFill>
                  <a:srgbClr val="AEABAB"/>
                </a:solidFill>
                <a:latin typeface="Lato"/>
                <a:ea typeface="Lato"/>
                <a:cs typeface="Lato"/>
                <a:sym typeface="Lato"/>
              </a:rPr>
              <a:t>DISTRICT 111MS</a:t>
            </a:r>
            <a:endParaRPr b="0" i="0" sz="1800" u="none" cap="none" strike="noStrike">
              <a:solidFill>
                <a:srgbClr val="AEABA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8" name="Google Shape;278;p31"/>
          <p:cNvSpPr txBox="1"/>
          <p:nvPr>
            <p:ph idx="4" type="body"/>
          </p:nvPr>
        </p:nvSpPr>
        <p:spPr>
          <a:xfrm>
            <a:off x="1691680" y="1603882"/>
            <a:ext cx="5760640" cy="3170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9" name="Google Shape;279;p31"/>
          <p:cNvSpPr txBox="1"/>
          <p:nvPr>
            <p:ph idx="5" type="body"/>
          </p:nvPr>
        </p:nvSpPr>
        <p:spPr>
          <a:xfrm>
            <a:off x="3491880" y="4653136"/>
            <a:ext cx="216024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de-DE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RICHARD</a:t>
            </a:r>
            <a:br>
              <a:rPr b="0" i="0" lang="de-DE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0" i="0" lang="de-DE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STEVENSON</a:t>
            </a:r>
            <a:endParaRPr b="0" i="0" sz="1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0" name="Google Shape;280;p31"/>
          <p:cNvSpPr txBox="1"/>
          <p:nvPr>
            <p:ph idx="6" type="body"/>
          </p:nvPr>
        </p:nvSpPr>
        <p:spPr>
          <a:xfrm>
            <a:off x="3491880" y="5291916"/>
            <a:ext cx="21602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800"/>
              <a:buFont typeface="Arial"/>
              <a:buNone/>
            </a:pPr>
            <a:r>
              <a:rPr b="0" i="0" lang="de-DE" sz="1800" u="none" cap="none" strike="noStrike">
                <a:solidFill>
                  <a:srgbClr val="AEABAB"/>
                </a:solidFill>
                <a:latin typeface="Lato"/>
                <a:ea typeface="Lato"/>
                <a:cs typeface="Lato"/>
                <a:sym typeface="Lato"/>
              </a:rPr>
              <a:t>DISTRICT 21-B</a:t>
            </a:r>
            <a:endParaRPr b="0" i="0" sz="1800" u="none" cap="none" strike="noStrike">
              <a:solidFill>
                <a:srgbClr val="AEABA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1" name="Google Shape;281;p31"/>
          <p:cNvSpPr txBox="1"/>
          <p:nvPr>
            <p:ph idx="7" type="body"/>
          </p:nvPr>
        </p:nvSpPr>
        <p:spPr>
          <a:xfrm>
            <a:off x="6012160" y="4653136"/>
            <a:ext cx="216024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de-DE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PAUL</a:t>
            </a:r>
            <a:br>
              <a:rPr b="0" i="0" lang="de-DE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0" i="0" lang="de-DE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FUGATE</a:t>
            </a:r>
            <a:endParaRPr b="0" i="0" sz="1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2" name="Google Shape;282;p31"/>
          <p:cNvSpPr txBox="1"/>
          <p:nvPr>
            <p:ph idx="8" type="body"/>
          </p:nvPr>
        </p:nvSpPr>
        <p:spPr>
          <a:xfrm>
            <a:off x="6012160" y="5291916"/>
            <a:ext cx="21602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800"/>
              <a:buFont typeface="Arial"/>
              <a:buNone/>
            </a:pPr>
            <a:r>
              <a:rPr b="0" i="0" lang="de-DE" sz="1800" u="none" cap="none" strike="noStrike">
                <a:solidFill>
                  <a:srgbClr val="AEABAB"/>
                </a:solidFill>
                <a:latin typeface="Lato"/>
                <a:ea typeface="Lato"/>
                <a:cs typeface="Lato"/>
                <a:sym typeface="Lato"/>
              </a:rPr>
              <a:t>DISTRICT 9EC</a:t>
            </a:r>
            <a:endParaRPr b="0" i="0" sz="1800" u="none" cap="none" strike="noStrike">
              <a:solidFill>
                <a:srgbClr val="AEABAB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3" name="Google Shape;283;p31"/>
          <p:cNvPicPr preferRelativeResize="0"/>
          <p:nvPr>
            <p:ph idx="9" type="pic"/>
          </p:nvPr>
        </p:nvPicPr>
        <p:blipFill rotWithShape="1">
          <a:blip r:embed="rId3">
            <a:alphaModFix/>
          </a:blip>
          <a:srcRect b="9586" l="26569" r="22567" t="1525"/>
          <a:stretch/>
        </p:blipFill>
        <p:spPr>
          <a:xfrm>
            <a:off x="1136093" y="2595797"/>
            <a:ext cx="1831253" cy="180020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pic>
        <p:nvPicPr>
          <p:cNvPr id="284" name="Google Shape;284;p31"/>
          <p:cNvPicPr preferRelativeResize="0"/>
          <p:nvPr>
            <p:ph idx="13" type="pic"/>
          </p:nvPr>
        </p:nvPicPr>
        <p:blipFill rotWithShape="1">
          <a:blip r:embed="rId5">
            <a:alphaModFix/>
          </a:blip>
          <a:srcRect b="28486" l="9679" r="15522" t="6271"/>
          <a:stretch/>
        </p:blipFill>
        <p:spPr>
          <a:xfrm>
            <a:off x="3656818" y="2593906"/>
            <a:ext cx="1831253" cy="180020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pic>
        <p:nvPicPr>
          <p:cNvPr id="285" name="Google Shape;285;p31"/>
          <p:cNvPicPr preferRelativeResize="0"/>
          <p:nvPr>
            <p:ph idx="14" type="pic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93069" y="2638064"/>
            <a:ext cx="1800200" cy="180020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9"/>
          <p:cNvSpPr txBox="1"/>
          <p:nvPr>
            <p:ph idx="1" type="body"/>
          </p:nvPr>
        </p:nvSpPr>
        <p:spPr>
          <a:xfrm>
            <a:off x="269875" y="449263"/>
            <a:ext cx="8478838" cy="5413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CE3A"/>
              </a:buClr>
              <a:buSzPts val="2800"/>
              <a:buFont typeface="Arial"/>
              <a:buNone/>
            </a:pPr>
            <a:r>
              <a:rPr b="0" i="0" lang="de-DE" sz="2800" u="none" cap="none" strike="noStrike">
                <a:solidFill>
                  <a:srgbClr val="FECE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sensible: Tagging</a:t>
            </a:r>
            <a:endParaRPr b="0" i="0" sz="2800" u="none" cap="none" strike="noStrike">
              <a:solidFill>
                <a:srgbClr val="FECE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53" name="Google Shape;453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6760" y="1440000"/>
            <a:ext cx="8610481" cy="396044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454" name="Google Shape;454;p49"/>
          <p:cNvPicPr preferRelativeResize="0"/>
          <p:nvPr/>
        </p:nvPicPr>
        <p:blipFill rotWithShape="1">
          <a:blip r:embed="rId3">
            <a:alphaModFix/>
          </a:blip>
          <a:srcRect b="39080" l="72482" r="1592" t="13646"/>
          <a:stretch/>
        </p:blipFill>
        <p:spPr>
          <a:xfrm>
            <a:off x="4455927" y="1628800"/>
            <a:ext cx="4292786" cy="3600400"/>
          </a:xfrm>
          <a:prstGeom prst="rect">
            <a:avLst/>
          </a:prstGeom>
          <a:solidFill>
            <a:srgbClr val="ECECEC"/>
          </a:solidFill>
          <a:ln cap="rnd" cmpd="sng" w="1905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000" rotWithShape="0" algn="tl">
              <a:srgbClr val="000000">
                <a:alpha val="40784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50"/>
          <p:cNvSpPr/>
          <p:nvPr>
            <p:ph idx="2" type="pic"/>
          </p:nvPr>
        </p:nvSpPr>
        <p:spPr>
          <a:xfrm>
            <a:off x="3852069" y="3068638"/>
            <a:ext cx="1439863" cy="7207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50"/>
          <p:cNvSpPr txBox="1"/>
          <p:nvPr>
            <p:ph idx="1" type="body"/>
          </p:nvPr>
        </p:nvSpPr>
        <p:spPr>
          <a:xfrm>
            <a:off x="269875" y="449263"/>
            <a:ext cx="8478838" cy="5413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CE3A"/>
              </a:buClr>
              <a:buSzPts val="2800"/>
              <a:buFont typeface="Arial"/>
              <a:buNone/>
            </a:pPr>
            <a:r>
              <a:rPr b="0" i="0" lang="de-DE" sz="2800" u="none" cap="none" strike="noStrike">
                <a:solidFill>
                  <a:srgbClr val="FECE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Return of all your investments ;-)</a:t>
            </a:r>
            <a:endParaRPr b="0" i="0" sz="2800" u="none" cap="none" strike="noStrike">
              <a:solidFill>
                <a:srgbClr val="FECE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62" name="Google Shape;462;p50"/>
          <p:cNvPicPr preferRelativeResize="0"/>
          <p:nvPr/>
        </p:nvPicPr>
        <p:blipFill rotWithShape="1">
          <a:blip r:embed="rId3">
            <a:alphaModFix/>
          </a:blip>
          <a:srcRect b="25214" l="-2384" r="1" t="0"/>
          <a:stretch/>
        </p:blipFill>
        <p:spPr>
          <a:xfrm>
            <a:off x="1118977" y="1268760"/>
            <a:ext cx="6906045" cy="4680520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51"/>
          <p:cNvSpPr txBox="1"/>
          <p:nvPr>
            <p:ph idx="1" type="body"/>
          </p:nvPr>
        </p:nvSpPr>
        <p:spPr>
          <a:xfrm>
            <a:off x="269875" y="449263"/>
            <a:ext cx="8478838" cy="5413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CE3A"/>
              </a:buClr>
              <a:buSzPts val="2800"/>
              <a:buFont typeface="Arial"/>
              <a:buNone/>
            </a:pPr>
            <a:r>
              <a:rPr b="0" i="0" lang="de-DE" sz="2800" u="none" cap="none" strike="noStrike">
                <a:solidFill>
                  <a:srgbClr val="FECE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Spare money? Try targeted ads</a:t>
            </a:r>
            <a:endParaRPr b="0" i="0" sz="2800" u="none" cap="none" strike="noStrike">
              <a:solidFill>
                <a:srgbClr val="FECE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69" name="Google Shape;469;p51"/>
          <p:cNvPicPr preferRelativeResize="0"/>
          <p:nvPr/>
        </p:nvPicPr>
        <p:blipFill rotWithShape="1">
          <a:blip r:embed="rId3">
            <a:alphaModFix/>
          </a:blip>
          <a:srcRect b="17716" l="17375" r="17298" t="21126"/>
          <a:stretch/>
        </p:blipFill>
        <p:spPr>
          <a:xfrm>
            <a:off x="611560" y="1664804"/>
            <a:ext cx="6030344" cy="3528392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95000">
              <a:srgbClr val="000000">
                <a:alpha val="29803"/>
              </a:srgbClr>
            </a:outerShdw>
          </a:effectLst>
        </p:spPr>
      </p:pic>
      <p:pic>
        <p:nvPicPr>
          <p:cNvPr id="470" name="Google Shape;470;p51"/>
          <p:cNvPicPr preferRelativeResize="0"/>
          <p:nvPr/>
        </p:nvPicPr>
        <p:blipFill rotWithShape="1">
          <a:blip r:embed="rId4">
            <a:alphaModFix/>
          </a:blip>
          <a:srcRect b="8419" l="29524" r="29525" t="12200"/>
          <a:stretch/>
        </p:blipFill>
        <p:spPr>
          <a:xfrm>
            <a:off x="5148064" y="1484784"/>
            <a:ext cx="3744416" cy="453650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 rotWithShape="1">
          <a:blip r:embed="rId3">
            <a:alphaModFix amt="47000"/>
          </a:blip>
          <a:tile algn="tl" flip="none" tx="0" sx="100000" ty="0" sy="100000"/>
        </a:blipFill>
      </p:bgPr>
    </p:bg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2"/>
          <p:cNvSpPr txBox="1"/>
          <p:nvPr>
            <p:ph idx="1" type="body"/>
          </p:nvPr>
        </p:nvSpPr>
        <p:spPr>
          <a:xfrm>
            <a:off x="4499990" y="4436209"/>
            <a:ext cx="4644009" cy="3416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7" name="Google Shape;477;p52"/>
          <p:cNvSpPr txBox="1"/>
          <p:nvPr>
            <p:ph idx="2" type="body"/>
          </p:nvPr>
        </p:nvSpPr>
        <p:spPr>
          <a:xfrm>
            <a:off x="4499991" y="2623922"/>
            <a:ext cx="4633629" cy="15881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de-DE" sz="36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How to attract members through social media</a:t>
            </a:r>
            <a:endParaRPr b="0" i="0" sz="36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78" name="Google Shape;478;p52"/>
          <p:cNvSpPr txBox="1"/>
          <p:nvPr>
            <p:ph idx="3" type="body"/>
          </p:nvPr>
        </p:nvSpPr>
        <p:spPr>
          <a:xfrm>
            <a:off x="4504446" y="1438618"/>
            <a:ext cx="4644009" cy="4616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de-DE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Paul Fugate</a:t>
            </a:r>
            <a:endParaRPr b="0" i="0" sz="2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53"/>
          <p:cNvSpPr txBox="1"/>
          <p:nvPr>
            <p:ph idx="1" type="body"/>
          </p:nvPr>
        </p:nvSpPr>
        <p:spPr>
          <a:xfrm>
            <a:off x="14498" y="4947247"/>
            <a:ext cx="4644009" cy="523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0" i="0" lang="de-DE" sz="2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Post 4 times a week</a:t>
            </a:r>
            <a:endParaRPr b="0" i="0" sz="2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4" name="Google Shape;484;p53"/>
          <p:cNvSpPr txBox="1"/>
          <p:nvPr>
            <p:ph idx="2" type="body"/>
          </p:nvPr>
        </p:nvSpPr>
        <p:spPr>
          <a:xfrm>
            <a:off x="-1" y="2716353"/>
            <a:ext cx="4633629" cy="579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de-DE" sz="36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Events</a:t>
            </a:r>
            <a:endParaRPr b="0" i="0" sz="36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85" name="Google Shape;485;p53"/>
          <p:cNvSpPr txBox="1"/>
          <p:nvPr>
            <p:ph idx="3" type="body"/>
          </p:nvPr>
        </p:nvSpPr>
        <p:spPr>
          <a:xfrm>
            <a:off x="-1" y="1553579"/>
            <a:ext cx="4644009" cy="523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0" i="0" lang="de-DE" sz="2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Make sure ist active</a:t>
            </a:r>
            <a:endParaRPr b="0" i="0" sz="2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6" name="Google Shape;486;p53"/>
          <p:cNvSpPr txBox="1"/>
          <p:nvPr>
            <p:ph idx="4" type="body"/>
          </p:nvPr>
        </p:nvSpPr>
        <p:spPr>
          <a:xfrm>
            <a:off x="14498" y="1060169"/>
            <a:ext cx="4633629" cy="579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de-DE" sz="36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Page</a:t>
            </a:r>
            <a:endParaRPr b="0" i="0" sz="36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87" name="Google Shape;487;p53"/>
          <p:cNvSpPr txBox="1"/>
          <p:nvPr>
            <p:ph idx="5" type="body"/>
          </p:nvPr>
        </p:nvSpPr>
        <p:spPr>
          <a:xfrm>
            <a:off x="-1" y="3227363"/>
            <a:ext cx="4644009" cy="523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0" i="0" lang="de-DE" sz="2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Invite the community</a:t>
            </a:r>
            <a:endParaRPr b="0" i="0" sz="2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8" name="Google Shape;488;p53"/>
          <p:cNvSpPr txBox="1"/>
          <p:nvPr>
            <p:ph idx="6" type="body"/>
          </p:nvPr>
        </p:nvSpPr>
        <p:spPr>
          <a:xfrm>
            <a:off x="5788" y="4444545"/>
            <a:ext cx="4633629" cy="579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de-DE" sz="36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Posts</a:t>
            </a:r>
            <a:endParaRPr b="0" i="0" sz="36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54"/>
          <p:cNvSpPr txBox="1"/>
          <p:nvPr>
            <p:ph idx="2" type="body"/>
          </p:nvPr>
        </p:nvSpPr>
        <p:spPr>
          <a:xfrm>
            <a:off x="1691680" y="908720"/>
            <a:ext cx="5760640" cy="579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791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0" i="0" lang="de-DE" sz="48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Use Memes</a:t>
            </a:r>
            <a:endParaRPr b="0" i="0" sz="48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95" name="Google Shape;495;p54"/>
          <p:cNvSpPr txBox="1"/>
          <p:nvPr>
            <p:ph idx="4" type="body"/>
          </p:nvPr>
        </p:nvSpPr>
        <p:spPr>
          <a:xfrm>
            <a:off x="1691680" y="1603882"/>
            <a:ext cx="5760640" cy="3170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96" name="Google Shape;496;p54"/>
          <p:cNvPicPr preferRelativeResize="0"/>
          <p:nvPr>
            <p:ph idx="9" type="pic"/>
          </p:nvPr>
        </p:nvPicPr>
        <p:blipFill rotWithShape="1">
          <a:blip r:embed="rId3">
            <a:alphaModFix/>
          </a:blip>
          <a:srcRect b="823" l="0" r="0" t="824"/>
          <a:stretch/>
        </p:blipFill>
        <p:spPr>
          <a:xfrm>
            <a:off x="898702" y="2636912"/>
            <a:ext cx="2380365" cy="234000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pic>
        <p:nvPicPr>
          <p:cNvPr id="497" name="Google Shape;497;p54"/>
          <p:cNvPicPr preferRelativeResize="0"/>
          <p:nvPr>
            <p:ph idx="13" type="pic"/>
          </p:nvPr>
        </p:nvPicPr>
        <p:blipFill rotWithShape="1">
          <a:blip r:embed="rId4">
            <a:alphaModFix/>
          </a:blip>
          <a:srcRect b="823" l="0" r="0" t="824"/>
          <a:stretch/>
        </p:blipFill>
        <p:spPr>
          <a:xfrm>
            <a:off x="3419427" y="2636912"/>
            <a:ext cx="2380365" cy="234000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pic>
        <p:nvPicPr>
          <p:cNvPr id="498" name="Google Shape;498;p54"/>
          <p:cNvPicPr preferRelativeResize="0"/>
          <p:nvPr>
            <p:ph idx="14" type="pic"/>
          </p:nvPr>
        </p:nvPicPr>
        <p:blipFill rotWithShape="1">
          <a:blip r:embed="rId5">
            <a:alphaModFix/>
          </a:blip>
          <a:srcRect b="866" l="0" r="0" t="866"/>
          <a:stretch/>
        </p:blipFill>
        <p:spPr>
          <a:xfrm>
            <a:off x="5940152" y="2636912"/>
            <a:ext cx="2380365" cy="234000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55"/>
          <p:cNvSpPr txBox="1"/>
          <p:nvPr>
            <p:ph idx="1" type="body"/>
          </p:nvPr>
        </p:nvSpPr>
        <p:spPr>
          <a:xfrm>
            <a:off x="4514490" y="5013176"/>
            <a:ext cx="46440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4" name="Google Shape;504;p55"/>
          <p:cNvSpPr txBox="1"/>
          <p:nvPr>
            <p:ph idx="2" type="body"/>
          </p:nvPr>
        </p:nvSpPr>
        <p:spPr>
          <a:xfrm>
            <a:off x="4499991" y="2461682"/>
            <a:ext cx="4633629" cy="106695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de-DE" sz="36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Lions Club </a:t>
            </a:r>
            <a:r>
              <a:rPr b="0" i="0" lang="de-DE" sz="3600" u="none" cap="none" strike="noStrike">
                <a:solidFill>
                  <a:srgbClr val="FECE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Marketing</a:t>
            </a:r>
            <a:endParaRPr b="0" i="0" sz="3600" u="none" cap="none" strike="noStrike">
              <a:solidFill>
                <a:srgbClr val="FECE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05" name="Google Shape;505;p55"/>
          <p:cNvSpPr txBox="1"/>
          <p:nvPr>
            <p:ph idx="3" type="body"/>
          </p:nvPr>
        </p:nvSpPr>
        <p:spPr>
          <a:xfrm>
            <a:off x="4499991" y="1619508"/>
            <a:ext cx="46440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6" name="Google Shape;506;p55"/>
          <p:cNvSpPr txBox="1"/>
          <p:nvPr>
            <p:ph idx="4" type="body"/>
          </p:nvPr>
        </p:nvSpPr>
        <p:spPr>
          <a:xfrm>
            <a:off x="4514490" y="1049154"/>
            <a:ext cx="4633629" cy="579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Clr>
                <a:srgbClr val="FECE3A"/>
              </a:buClr>
              <a:buSzPts val="3600"/>
              <a:buFont typeface="Arial"/>
              <a:buNone/>
            </a:pPr>
            <a:r>
              <a:rPr b="0" i="0" lang="de-DE" sz="3600" u="none" cap="none" strike="noStrike">
                <a:solidFill>
                  <a:srgbClr val="FECE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Pinterest</a:t>
            </a:r>
            <a:endParaRPr b="0" i="0" sz="3600" u="none" cap="none" strike="noStrike">
              <a:solidFill>
                <a:srgbClr val="FECE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07" name="Google Shape;507;p55"/>
          <p:cNvSpPr txBox="1"/>
          <p:nvPr>
            <p:ph idx="5" type="body"/>
          </p:nvPr>
        </p:nvSpPr>
        <p:spPr>
          <a:xfrm>
            <a:off x="4499991" y="3293292"/>
            <a:ext cx="46440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8" name="Google Shape;508;p55"/>
          <p:cNvSpPr txBox="1"/>
          <p:nvPr>
            <p:ph idx="6" type="body"/>
          </p:nvPr>
        </p:nvSpPr>
        <p:spPr>
          <a:xfrm>
            <a:off x="4505780" y="4189874"/>
            <a:ext cx="4633629" cy="106695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de-DE" sz="36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Other clubs</a:t>
            </a:r>
            <a:br>
              <a:rPr b="0" i="0" lang="de-DE" sz="36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b="0" i="0" lang="de-DE" sz="3600" u="none" cap="none" strike="noStrike">
                <a:solidFill>
                  <a:srgbClr val="FECE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Pages</a:t>
            </a:r>
            <a:endParaRPr b="0" i="0" sz="3600" u="none" cap="none" strike="noStrike">
              <a:solidFill>
                <a:srgbClr val="FECE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6"/>
          <p:cNvSpPr txBox="1"/>
          <p:nvPr>
            <p:ph idx="1" type="body"/>
          </p:nvPr>
        </p:nvSpPr>
        <p:spPr>
          <a:xfrm>
            <a:off x="4514490" y="5013176"/>
            <a:ext cx="46440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de-DE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Facebook</a:t>
            </a:r>
            <a:endParaRPr b="0" i="0" sz="1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4" name="Google Shape;514;p56"/>
          <p:cNvSpPr txBox="1"/>
          <p:nvPr>
            <p:ph idx="2" type="body"/>
          </p:nvPr>
        </p:nvSpPr>
        <p:spPr>
          <a:xfrm>
            <a:off x="4499991" y="2705338"/>
            <a:ext cx="4633629" cy="579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FECE3A"/>
              </a:buClr>
              <a:buSzPts val="2800"/>
              <a:buFont typeface="Arial"/>
              <a:buNone/>
            </a:pPr>
            <a:r>
              <a:rPr b="0" i="0" lang="de-DE" sz="2800" u="none" cap="none" strike="noStrike">
                <a:solidFill>
                  <a:srgbClr val="FECE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lionssmile.org</a:t>
            </a:r>
            <a:endParaRPr b="0" i="0" sz="2800" u="none" cap="none" strike="noStrike">
              <a:solidFill>
                <a:srgbClr val="FECE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15" name="Google Shape;515;p56"/>
          <p:cNvSpPr txBox="1"/>
          <p:nvPr>
            <p:ph idx="3" type="body"/>
          </p:nvPr>
        </p:nvSpPr>
        <p:spPr>
          <a:xfrm>
            <a:off x="4499991" y="1619508"/>
            <a:ext cx="46440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de-DE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From Lions SMiLE</a:t>
            </a:r>
            <a:endParaRPr b="0" i="0" sz="1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6" name="Google Shape;516;p56"/>
          <p:cNvSpPr txBox="1"/>
          <p:nvPr>
            <p:ph idx="4" type="body"/>
          </p:nvPr>
        </p:nvSpPr>
        <p:spPr>
          <a:xfrm>
            <a:off x="4514490" y="1065697"/>
            <a:ext cx="4633629" cy="546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FECE3A"/>
              </a:buClr>
              <a:buSzPts val="2800"/>
              <a:buFont typeface="Arial"/>
              <a:buNone/>
            </a:pPr>
            <a:r>
              <a:rPr b="0" i="0" lang="de-DE" sz="2800" u="none" cap="none" strike="noStrike">
                <a:solidFill>
                  <a:srgbClr val="FECE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Ressources</a:t>
            </a:r>
            <a:endParaRPr b="0" i="0" sz="2800" u="none" cap="none" strike="noStrike">
              <a:solidFill>
                <a:srgbClr val="FECE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17" name="Google Shape;517;p56"/>
          <p:cNvSpPr txBox="1"/>
          <p:nvPr>
            <p:ph idx="5" type="body"/>
          </p:nvPr>
        </p:nvSpPr>
        <p:spPr>
          <a:xfrm>
            <a:off x="4499991" y="3293292"/>
            <a:ext cx="46440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de-DE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Blog &amp; website</a:t>
            </a:r>
            <a:endParaRPr b="0" i="0" sz="1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8" name="Google Shape;518;p56"/>
          <p:cNvSpPr txBox="1"/>
          <p:nvPr>
            <p:ph idx="6" type="body"/>
          </p:nvPr>
        </p:nvSpPr>
        <p:spPr>
          <a:xfrm>
            <a:off x="4505780" y="4450073"/>
            <a:ext cx="4633629" cy="546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FECE3A"/>
              </a:buClr>
              <a:buSzPts val="2800"/>
              <a:buFont typeface="Arial"/>
              <a:buNone/>
            </a:pPr>
            <a:r>
              <a:rPr b="0" i="0" lang="de-DE" sz="2800" u="none" cap="none" strike="noStrike">
                <a:solidFill>
                  <a:srgbClr val="FECE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@LionsSMiLE</a:t>
            </a:r>
            <a:endParaRPr b="0" i="0" sz="2800" u="none" cap="none" strike="noStrike">
              <a:solidFill>
                <a:srgbClr val="FECE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57"/>
          <p:cNvSpPr txBox="1"/>
          <p:nvPr>
            <p:ph idx="1" type="body"/>
          </p:nvPr>
        </p:nvSpPr>
        <p:spPr>
          <a:xfrm>
            <a:off x="1681409" y="3707740"/>
            <a:ext cx="57606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de-DE" sz="1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Have a nice day</a:t>
            </a:r>
            <a:endParaRPr b="0" i="0" sz="18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25" name="Google Shape;525;p57"/>
          <p:cNvSpPr txBox="1"/>
          <p:nvPr>
            <p:ph idx="2" type="body"/>
          </p:nvPr>
        </p:nvSpPr>
        <p:spPr>
          <a:xfrm>
            <a:off x="971600" y="3077699"/>
            <a:ext cx="7200800" cy="579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52777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</a:pPr>
            <a:r>
              <a:rPr b="0" i="0" lang="de-DE" sz="72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Thank You</a:t>
            </a:r>
            <a:endParaRPr b="0" i="0" sz="72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26" name="Google Shape;526;p57"/>
          <p:cNvSpPr txBox="1"/>
          <p:nvPr>
            <p:ph idx="3" type="body"/>
          </p:nvPr>
        </p:nvSpPr>
        <p:spPr>
          <a:xfrm>
            <a:off x="1691680" y="5586044"/>
            <a:ext cx="5760640" cy="3077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de-DE" sz="1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lionssmile.org | Oak Brook</a:t>
            </a:r>
            <a:endParaRPr b="0" i="0" sz="14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27" name="Google Shape;527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84584" y="4157927"/>
            <a:ext cx="3909782" cy="1487417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9500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2"/>
          <p:cNvSpPr txBox="1"/>
          <p:nvPr>
            <p:ph idx="1" type="body"/>
          </p:nvPr>
        </p:nvSpPr>
        <p:spPr>
          <a:xfrm>
            <a:off x="4499990" y="4422359"/>
            <a:ext cx="46440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de-DE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Social media for Lions by Lions</a:t>
            </a:r>
            <a:endParaRPr b="0" i="0" sz="2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2" name="Google Shape;292;p32"/>
          <p:cNvSpPr txBox="1"/>
          <p:nvPr>
            <p:ph idx="2" type="body"/>
          </p:nvPr>
        </p:nvSpPr>
        <p:spPr>
          <a:xfrm>
            <a:off x="4499991" y="3128162"/>
            <a:ext cx="4633629" cy="579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79166"/>
              </a:lnSpc>
              <a:spcBef>
                <a:spcPts val="0"/>
              </a:spcBef>
              <a:spcAft>
                <a:spcPts val="0"/>
              </a:spcAft>
              <a:buClr>
                <a:srgbClr val="FECE3A"/>
              </a:buClr>
              <a:buSzPts val="4800"/>
              <a:buFont typeface="Arial"/>
              <a:buNone/>
            </a:pPr>
            <a:r>
              <a:rPr b="1" i="0" lang="de-DE" sz="4800" u="none" cap="none" strike="noStrike">
                <a:solidFill>
                  <a:srgbClr val="FECE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Lions SMiLE</a:t>
            </a:r>
            <a:endParaRPr b="1" i="0" sz="4800" u="none" cap="none" strike="noStrike">
              <a:solidFill>
                <a:srgbClr val="FECE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93" name="Google Shape;293;p32"/>
          <p:cNvSpPr txBox="1"/>
          <p:nvPr>
            <p:ph idx="3" type="body"/>
          </p:nvPr>
        </p:nvSpPr>
        <p:spPr>
          <a:xfrm>
            <a:off x="4504446" y="1484784"/>
            <a:ext cx="46440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de-DE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Stefan Kaufmann</a:t>
            </a:r>
            <a:endParaRPr b="0" i="0" sz="2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C5297"/>
        </a:solid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3"/>
          <p:cNvSpPr txBox="1"/>
          <p:nvPr>
            <p:ph idx="1" type="body"/>
          </p:nvPr>
        </p:nvSpPr>
        <p:spPr>
          <a:xfrm>
            <a:off x="917254" y="5271591"/>
            <a:ext cx="216024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i="0" lang="de-DE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our service</a:t>
            </a:r>
            <a:endParaRPr b="1" i="0" sz="2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0" name="Google Shape;300;p33"/>
          <p:cNvSpPr txBox="1"/>
          <p:nvPr>
            <p:ph idx="2" type="body"/>
          </p:nvPr>
        </p:nvSpPr>
        <p:spPr>
          <a:xfrm>
            <a:off x="1691680" y="908720"/>
            <a:ext cx="5760640" cy="579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791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0" i="0" lang="de-DE" sz="48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Online communications</a:t>
            </a:r>
            <a:endParaRPr b="0" i="0" sz="48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01" name="Google Shape;301;p33"/>
          <p:cNvSpPr txBox="1"/>
          <p:nvPr>
            <p:ph idx="4" type="body"/>
          </p:nvPr>
        </p:nvSpPr>
        <p:spPr>
          <a:xfrm>
            <a:off x="1691680" y="1743810"/>
            <a:ext cx="5760640" cy="3170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0" i="0" lang="de-DE" sz="2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It‘s about …</a:t>
            </a:r>
            <a:endParaRPr b="0" i="0" sz="2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2" name="Google Shape;302;p33"/>
          <p:cNvSpPr txBox="1"/>
          <p:nvPr>
            <p:ph idx="5" type="body"/>
          </p:nvPr>
        </p:nvSpPr>
        <p:spPr>
          <a:xfrm>
            <a:off x="3491879" y="5271591"/>
            <a:ext cx="216024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i="0" lang="de-DE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us Lions</a:t>
            </a:r>
            <a:endParaRPr b="1" i="0" sz="2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3" name="Google Shape;303;p33"/>
          <p:cNvSpPr txBox="1"/>
          <p:nvPr>
            <p:ph idx="7" type="body"/>
          </p:nvPr>
        </p:nvSpPr>
        <p:spPr>
          <a:xfrm>
            <a:off x="6055348" y="5271591"/>
            <a:ext cx="216024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i="0" lang="de-DE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the people</a:t>
            </a:r>
            <a:endParaRPr b="1" i="0" sz="2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4" name="Google Shape;304;p33"/>
          <p:cNvPicPr preferRelativeResize="0"/>
          <p:nvPr>
            <p:ph idx="9" type="pic"/>
          </p:nvPr>
        </p:nvPicPr>
        <p:blipFill rotWithShape="1">
          <a:blip r:embed="rId3">
            <a:alphaModFix/>
          </a:blip>
          <a:srcRect b="823" l="0" r="0" t="824"/>
          <a:stretch/>
        </p:blipFill>
        <p:spPr>
          <a:xfrm>
            <a:off x="715640" y="2673056"/>
            <a:ext cx="2563469" cy="252000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id="305" name="Google Shape;305;p33"/>
          <p:cNvPicPr preferRelativeResize="0"/>
          <p:nvPr>
            <p:ph idx="13" type="pic"/>
          </p:nvPr>
        </p:nvPicPr>
        <p:blipFill rotWithShape="1">
          <a:blip r:embed="rId5">
            <a:alphaModFix/>
          </a:blip>
          <a:srcRect b="0" l="11758" r="11759" t="0"/>
          <a:stretch/>
        </p:blipFill>
        <p:spPr>
          <a:xfrm>
            <a:off x="3290265" y="2673056"/>
            <a:ext cx="2563469" cy="252000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id="306" name="Google Shape;306;p33"/>
          <p:cNvPicPr preferRelativeResize="0"/>
          <p:nvPr>
            <p:ph idx="14" type="pic"/>
          </p:nvPr>
        </p:nvPicPr>
        <p:blipFill rotWithShape="1">
          <a:blip r:embed="rId6">
            <a:alphaModFix/>
          </a:blip>
          <a:srcRect b="0" l="16041" r="16041" t="0"/>
          <a:stretch/>
        </p:blipFill>
        <p:spPr>
          <a:xfrm>
            <a:off x="5853734" y="2673056"/>
            <a:ext cx="2563469" cy="252000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4"/>
          <p:cNvSpPr txBox="1"/>
          <p:nvPr>
            <p:ph idx="1" type="body"/>
          </p:nvPr>
        </p:nvSpPr>
        <p:spPr>
          <a:xfrm>
            <a:off x="269875" y="449263"/>
            <a:ext cx="8478838" cy="5413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CE3A"/>
              </a:buClr>
              <a:buSzPts val="2800"/>
              <a:buFont typeface="Arial"/>
              <a:buNone/>
            </a:pPr>
            <a:r>
              <a:rPr b="0" i="0" lang="de-DE" sz="2800" u="none" cap="none" strike="noStrike">
                <a:solidFill>
                  <a:srgbClr val="FECE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The good, the bad and the ugly …</a:t>
            </a:r>
            <a:endParaRPr b="0" i="0" sz="2800" u="none" cap="none" strike="noStrike">
              <a:solidFill>
                <a:srgbClr val="FECE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13" name="Google Shape;31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129511">
            <a:off x="2155638" y="2195264"/>
            <a:ext cx="6624736" cy="2629472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95000">
              <a:srgbClr val="000000">
                <a:alpha val="29803"/>
              </a:srgbClr>
            </a:outerShdw>
          </a:effectLst>
        </p:spPr>
      </p:pic>
      <p:pic>
        <p:nvPicPr>
          <p:cNvPr id="314" name="Google Shape;314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261094">
            <a:off x="364767" y="2468042"/>
            <a:ext cx="6785565" cy="269330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315" name="Google Shape;315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98883" y="3717032"/>
            <a:ext cx="6156176" cy="2443492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88900" rotWithShape="0" algn="tl">
              <a:srgbClr val="000000">
                <a:alpha val="44705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5"/>
          <p:cNvSpPr txBox="1"/>
          <p:nvPr>
            <p:ph idx="1" type="body"/>
          </p:nvPr>
        </p:nvSpPr>
        <p:spPr>
          <a:xfrm>
            <a:off x="14498" y="5024191"/>
            <a:ext cx="46440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de-DE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it‘s more fun, it‘s more success</a:t>
            </a:r>
            <a:endParaRPr b="0" i="0" sz="2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2" name="Google Shape;322;p35"/>
          <p:cNvSpPr txBox="1"/>
          <p:nvPr>
            <p:ph idx="2" type="body"/>
          </p:nvPr>
        </p:nvSpPr>
        <p:spPr>
          <a:xfrm>
            <a:off x="-1" y="2716353"/>
            <a:ext cx="4633629" cy="579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FECE3A"/>
              </a:buClr>
              <a:buSzPts val="3200"/>
              <a:buFont typeface="Arial"/>
              <a:buNone/>
            </a:pPr>
            <a:r>
              <a:rPr b="1" i="0" lang="de-DE" sz="3200" u="none" cap="none" strike="noStrike">
                <a:solidFill>
                  <a:srgbClr val="FECE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authentic</a:t>
            </a:r>
            <a:endParaRPr b="1" i="0" sz="3200" u="none" cap="none" strike="noStrike">
              <a:solidFill>
                <a:srgbClr val="FECE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23" name="Google Shape;323;p35"/>
          <p:cNvSpPr txBox="1"/>
          <p:nvPr>
            <p:ph idx="3" type="body"/>
          </p:nvPr>
        </p:nvSpPr>
        <p:spPr>
          <a:xfrm>
            <a:off x="-1" y="1630523"/>
            <a:ext cx="46440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de-DE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start small, do better each time</a:t>
            </a:r>
            <a:endParaRPr b="0" i="0" sz="2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4" name="Google Shape;324;p35"/>
          <p:cNvSpPr txBox="1"/>
          <p:nvPr>
            <p:ph idx="4" type="body"/>
          </p:nvPr>
        </p:nvSpPr>
        <p:spPr>
          <a:xfrm>
            <a:off x="14498" y="1060169"/>
            <a:ext cx="4633629" cy="579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FECE3A"/>
              </a:buClr>
              <a:buSzPts val="3200"/>
              <a:buFont typeface="Arial"/>
              <a:buNone/>
            </a:pPr>
            <a:r>
              <a:rPr b="1" i="0" lang="de-DE" sz="3200" u="none" cap="none" strike="noStrike">
                <a:solidFill>
                  <a:srgbClr val="FECE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reach for the stars</a:t>
            </a:r>
            <a:endParaRPr b="1" i="0" sz="3200" u="none" cap="none" strike="noStrike">
              <a:solidFill>
                <a:srgbClr val="FECE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25" name="Google Shape;325;p35"/>
          <p:cNvSpPr txBox="1"/>
          <p:nvPr>
            <p:ph idx="5" type="body"/>
          </p:nvPr>
        </p:nvSpPr>
        <p:spPr>
          <a:xfrm>
            <a:off x="-1" y="3304307"/>
            <a:ext cx="46440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de-DE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you are Lions</a:t>
            </a:r>
            <a:endParaRPr b="0" i="0" sz="2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6" name="Google Shape;326;p35"/>
          <p:cNvSpPr txBox="1"/>
          <p:nvPr>
            <p:ph idx="6" type="body"/>
          </p:nvPr>
        </p:nvSpPr>
        <p:spPr>
          <a:xfrm>
            <a:off x="5788" y="4444545"/>
            <a:ext cx="4633629" cy="579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FECE3A"/>
              </a:buClr>
              <a:buSzPts val="3200"/>
              <a:buFont typeface="Arial"/>
              <a:buNone/>
            </a:pPr>
            <a:r>
              <a:rPr b="1" i="0" lang="de-DE" sz="3200" u="none" cap="none" strike="noStrike">
                <a:solidFill>
                  <a:srgbClr val="FECE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play as a team</a:t>
            </a:r>
            <a:endParaRPr b="1" i="0" sz="3200" u="none" cap="none" strike="noStrike">
              <a:solidFill>
                <a:srgbClr val="FECE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3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55" r="54" t="0"/>
          <a:stretch/>
        </p:blipFill>
        <p:spPr>
          <a:xfrm>
            <a:off x="2456221" y="261398"/>
            <a:ext cx="3236913" cy="161925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333" name="Google Shape;333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4388" y="3758456"/>
            <a:ext cx="2592000" cy="14400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334" name="Google Shape;334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9959" y="2000943"/>
            <a:ext cx="3095541" cy="16200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335" name="Google Shape;335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51675" y="2000943"/>
            <a:ext cx="1825356" cy="16200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336" name="Google Shape;336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463206" y="2000943"/>
            <a:ext cx="2880000" cy="16200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337" name="Google Shape;337;p3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846909" y="260648"/>
            <a:ext cx="2880000" cy="16200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338" name="Google Shape;338;p3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686873" y="3758456"/>
            <a:ext cx="3890287" cy="14400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339" name="Google Shape;339;p3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69959" y="260648"/>
            <a:ext cx="1932488" cy="16200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340" name="Google Shape;340;p3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644008" y="4941168"/>
            <a:ext cx="4258283" cy="1620000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9500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 amt="50000"/>
          </a:blip>
          <a:stretch>
            <a:fillRect/>
          </a:stretch>
        </a:blipFill>
      </p:bgPr>
    </p:bg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7"/>
          <p:cNvSpPr txBox="1"/>
          <p:nvPr>
            <p:ph idx="1" type="body"/>
          </p:nvPr>
        </p:nvSpPr>
        <p:spPr>
          <a:xfrm>
            <a:off x="4514490" y="5013176"/>
            <a:ext cx="46440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de-DE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your success</a:t>
            </a:r>
            <a:endParaRPr b="0" i="0" sz="2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7" name="Google Shape;347;p37"/>
          <p:cNvSpPr txBox="1"/>
          <p:nvPr>
            <p:ph idx="2" type="body"/>
          </p:nvPr>
        </p:nvSpPr>
        <p:spPr>
          <a:xfrm>
            <a:off x="4499991" y="2705338"/>
            <a:ext cx="4633629" cy="579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FECE3A"/>
              </a:buClr>
              <a:buSzPts val="2800"/>
              <a:buFont typeface="Arial"/>
              <a:buNone/>
            </a:pPr>
            <a:r>
              <a:rPr b="0" i="0" lang="de-DE" sz="2800" u="none" cap="none" strike="noStrike">
                <a:solidFill>
                  <a:srgbClr val="FECE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From Lions To Lions</a:t>
            </a:r>
            <a:endParaRPr b="0" i="0" sz="2800" u="none" cap="none" strike="noStrike">
              <a:solidFill>
                <a:srgbClr val="FECE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48" name="Google Shape;348;p37"/>
          <p:cNvSpPr txBox="1"/>
          <p:nvPr>
            <p:ph idx="3" type="body"/>
          </p:nvPr>
        </p:nvSpPr>
        <p:spPr>
          <a:xfrm>
            <a:off x="4499991" y="1619508"/>
            <a:ext cx="46440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de-DE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the Lions perspective</a:t>
            </a:r>
            <a:endParaRPr b="0" i="0" sz="2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9" name="Google Shape;349;p37"/>
          <p:cNvSpPr txBox="1"/>
          <p:nvPr>
            <p:ph idx="4" type="body"/>
          </p:nvPr>
        </p:nvSpPr>
        <p:spPr>
          <a:xfrm>
            <a:off x="4514490" y="1049154"/>
            <a:ext cx="4633629" cy="579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FECE3A"/>
              </a:buClr>
              <a:buSzPts val="2800"/>
              <a:buFont typeface="Arial"/>
              <a:buNone/>
            </a:pPr>
            <a:r>
              <a:rPr b="0" i="0" lang="de-DE" sz="2800" u="none" cap="none" strike="noStrike">
                <a:solidFill>
                  <a:srgbClr val="FECE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Social Media Expertise</a:t>
            </a:r>
            <a:endParaRPr b="0" i="0" sz="2800" u="none" cap="none" strike="noStrike">
              <a:solidFill>
                <a:srgbClr val="FECE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50" name="Google Shape;350;p37"/>
          <p:cNvSpPr txBox="1"/>
          <p:nvPr>
            <p:ph idx="5" type="body"/>
          </p:nvPr>
        </p:nvSpPr>
        <p:spPr>
          <a:xfrm>
            <a:off x="4499991" y="3293292"/>
            <a:ext cx="46440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de-DE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real world experiences</a:t>
            </a:r>
            <a:endParaRPr b="0" i="0" sz="2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1" name="Google Shape;351;p37"/>
          <p:cNvSpPr txBox="1"/>
          <p:nvPr>
            <p:ph idx="6" type="body"/>
          </p:nvPr>
        </p:nvSpPr>
        <p:spPr>
          <a:xfrm>
            <a:off x="4505780" y="4433530"/>
            <a:ext cx="4633629" cy="579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FECE3A"/>
              </a:buClr>
              <a:buSzPts val="2800"/>
              <a:buFont typeface="Arial"/>
              <a:buNone/>
            </a:pPr>
            <a:r>
              <a:rPr b="0" i="0" lang="de-DE" sz="2800" u="none" cap="none" strike="noStrike">
                <a:solidFill>
                  <a:srgbClr val="FECE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Makes The Difference</a:t>
            </a:r>
            <a:endParaRPr b="0" i="0" sz="2800" u="none" cap="none" strike="noStrike">
              <a:solidFill>
                <a:srgbClr val="FECE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 amt="47000"/>
          </a:blip>
          <a:stretch>
            <a:fillRect/>
          </a:stretch>
        </a:blipFill>
      </p:bgPr>
    </p:bg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8"/>
          <p:cNvSpPr txBox="1"/>
          <p:nvPr>
            <p:ph idx="1" type="body"/>
          </p:nvPr>
        </p:nvSpPr>
        <p:spPr>
          <a:xfrm>
            <a:off x="1691680" y="4186535"/>
            <a:ext cx="5760640" cy="7078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0" i="0" lang="de-DE" sz="2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How South Tucson Lions Club</a:t>
            </a:r>
            <a:br>
              <a:rPr b="0" i="0" lang="de-DE" sz="2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0" i="0" lang="de-DE" sz="2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utilizes social media</a:t>
            </a:r>
            <a:endParaRPr b="0" i="0" sz="20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8" name="Google Shape;358;p38"/>
          <p:cNvSpPr txBox="1"/>
          <p:nvPr>
            <p:ph idx="2" type="body"/>
          </p:nvPr>
        </p:nvSpPr>
        <p:spPr>
          <a:xfrm>
            <a:off x="966410" y="2727152"/>
            <a:ext cx="7200800" cy="14219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0" i="0" lang="de-DE" sz="48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HANDS ON</a:t>
            </a:r>
            <a:br>
              <a:rPr b="0" i="0" lang="de-DE" sz="48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b="0" i="0" lang="de-DE" sz="48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CLUB SOCIAL MEDIA</a:t>
            </a:r>
            <a:endParaRPr b="0" i="0" sz="48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59" name="Google Shape;359;p38"/>
          <p:cNvSpPr txBox="1"/>
          <p:nvPr>
            <p:ph idx="3" type="body"/>
          </p:nvPr>
        </p:nvSpPr>
        <p:spPr>
          <a:xfrm>
            <a:off x="1691680" y="2005390"/>
            <a:ext cx="5760640" cy="4616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de-DE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Richard Stevenson</a:t>
            </a:r>
            <a:endParaRPr b="0" i="0" sz="2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CICon v6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LCICon v6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