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Lst>
  <p:notesMasterIdLst>
    <p:notesMasterId r:id="rId46"/>
  </p:notesMasterIdLst>
  <p:sldIdLst>
    <p:sldId id="256" r:id="rId3"/>
    <p:sldId id="305" r:id="rId4"/>
    <p:sldId id="257" r:id="rId5"/>
    <p:sldId id="258" r:id="rId6"/>
    <p:sldId id="259" r:id="rId7"/>
    <p:sldId id="260" r:id="rId8"/>
    <p:sldId id="261" r:id="rId9"/>
    <p:sldId id="262" r:id="rId10"/>
    <p:sldId id="263" r:id="rId11"/>
    <p:sldId id="264" r:id="rId12"/>
    <p:sldId id="265" r:id="rId13"/>
    <p:sldId id="298" r:id="rId14"/>
    <p:sldId id="299" r:id="rId15"/>
    <p:sldId id="304" r:id="rId16"/>
    <p:sldId id="266" r:id="rId17"/>
    <p:sldId id="268" r:id="rId18"/>
    <p:sldId id="269" r:id="rId19"/>
    <p:sldId id="270" r:id="rId20"/>
    <p:sldId id="271" r:id="rId21"/>
    <p:sldId id="273" r:id="rId22"/>
    <p:sldId id="274" r:id="rId23"/>
    <p:sldId id="275" r:id="rId24"/>
    <p:sldId id="276" r:id="rId25"/>
    <p:sldId id="277" r:id="rId26"/>
    <p:sldId id="279" r:id="rId27"/>
    <p:sldId id="281" r:id="rId28"/>
    <p:sldId id="282" r:id="rId29"/>
    <p:sldId id="284" r:id="rId30"/>
    <p:sldId id="286" r:id="rId31"/>
    <p:sldId id="302" r:id="rId32"/>
    <p:sldId id="301" r:id="rId33"/>
    <p:sldId id="303" r:id="rId34"/>
    <p:sldId id="287" r:id="rId35"/>
    <p:sldId id="288" r:id="rId36"/>
    <p:sldId id="289" r:id="rId37"/>
    <p:sldId id="290" r:id="rId38"/>
    <p:sldId id="291" r:id="rId39"/>
    <p:sldId id="292" r:id="rId40"/>
    <p:sldId id="293" r:id="rId41"/>
    <p:sldId id="294" r:id="rId42"/>
    <p:sldId id="295" r:id="rId43"/>
    <p:sldId id="296" r:id="rId44"/>
    <p:sldId id="29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nez, Gabriela" initials="NG" lastIdx="1" clrIdx="0">
    <p:extLst>
      <p:ext uri="{19B8F6BF-5375-455C-9EA6-DF929625EA0E}">
        <p15:presenceInfo xmlns:p15="http://schemas.microsoft.com/office/powerpoint/2012/main" userId="S-1-5-21-1659004503-1409082233-839522115-131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65969" autoAdjust="0"/>
  </p:normalViewPr>
  <p:slideViewPr>
    <p:cSldViewPr snapToGrid="0">
      <p:cViewPr varScale="1">
        <p:scale>
          <a:sx n="85" d="100"/>
          <a:sy n="85" d="100"/>
        </p:scale>
        <p:origin x="88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0618A0-4C2F-4476-8442-2FB61C63CC13}"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AC084D1C-3B52-48EC-A783-35C98AA0E77A}">
      <dgm:prSet phldrT="[Text]" custT="1"/>
      <dgm:spPr/>
      <dgm:t>
        <a:bodyPr/>
        <a:lstStyle/>
        <a:p>
          <a:r>
            <a:rPr lang="en-US" sz="2000" dirty="0">
              <a:solidFill>
                <a:schemeClr val="tx1"/>
              </a:solidFill>
            </a:rPr>
            <a:t>Von Ihren Erfahrungen berichten</a:t>
          </a:r>
        </a:p>
      </dgm:t>
    </dgm:pt>
    <dgm:pt modelId="{53DD44DA-3E5E-4D14-96B7-901896077EE4}" type="parTrans" cxnId="{3FAA2919-06ED-4B15-9C81-6C8B4E51328B}">
      <dgm:prSet/>
      <dgm:spPr/>
      <dgm:t>
        <a:bodyPr/>
        <a:lstStyle/>
        <a:p>
          <a:endParaRPr lang="en-US">
            <a:solidFill>
              <a:schemeClr val="tx1"/>
            </a:solidFill>
          </a:endParaRPr>
        </a:p>
      </dgm:t>
    </dgm:pt>
    <dgm:pt modelId="{14472584-1526-4B73-8ADC-B5482BD65CB7}" type="sibTrans" cxnId="{3FAA2919-06ED-4B15-9C81-6C8B4E51328B}">
      <dgm:prSet/>
      <dgm:spPr/>
      <dgm:t>
        <a:bodyPr/>
        <a:lstStyle/>
        <a:p>
          <a:endParaRPr lang="en-US">
            <a:solidFill>
              <a:schemeClr val="tx1"/>
            </a:solidFill>
          </a:endParaRPr>
        </a:p>
      </dgm:t>
    </dgm:pt>
    <dgm:pt modelId="{4201B79F-5411-4C77-A7E4-F2687BE6F385}">
      <dgm:prSet phldrT="[Text]" custT="1"/>
      <dgm:spPr/>
      <dgm:t>
        <a:bodyPr/>
        <a:lstStyle/>
        <a:p>
          <a:r>
            <a:rPr lang="en-US" sz="2000" dirty="0">
              <a:solidFill>
                <a:schemeClr val="tx1"/>
              </a:solidFill>
            </a:rPr>
            <a:t>Einen Plan ausarbeiten</a:t>
          </a:r>
        </a:p>
      </dgm:t>
    </dgm:pt>
    <dgm:pt modelId="{62F9A0BC-3040-4184-A884-8BDAA7EE2023}" type="parTrans" cxnId="{A2A77408-508D-4C7E-B477-0D16A941D9F1}">
      <dgm:prSet/>
      <dgm:spPr/>
      <dgm:t>
        <a:bodyPr/>
        <a:lstStyle/>
        <a:p>
          <a:endParaRPr lang="en-US">
            <a:solidFill>
              <a:schemeClr val="tx1"/>
            </a:solidFill>
          </a:endParaRPr>
        </a:p>
      </dgm:t>
    </dgm:pt>
    <dgm:pt modelId="{B757E892-89A9-4BC8-8BE1-8ECA1C130DCE}" type="sibTrans" cxnId="{A2A77408-508D-4C7E-B477-0D16A941D9F1}">
      <dgm:prSet/>
      <dgm:spPr/>
      <dgm:t>
        <a:bodyPr/>
        <a:lstStyle/>
        <a:p>
          <a:endParaRPr lang="en-US">
            <a:solidFill>
              <a:schemeClr val="tx1"/>
            </a:solidFill>
          </a:endParaRPr>
        </a:p>
      </dgm:t>
    </dgm:pt>
    <dgm:pt modelId="{A84D044F-EB25-4D06-85C8-00ED85D15D32}">
      <dgm:prSet phldrT="[Text]" custT="1"/>
      <dgm:spPr/>
      <dgm:t>
        <a:bodyPr/>
        <a:lstStyle/>
        <a:p>
          <a:r>
            <a:rPr lang="en-US" sz="2000" dirty="0">
              <a:solidFill>
                <a:schemeClr val="tx1"/>
              </a:solidFill>
            </a:rPr>
            <a:t>Ein Team zusammenstellen</a:t>
          </a:r>
        </a:p>
      </dgm:t>
    </dgm:pt>
    <dgm:pt modelId="{4542CA38-2ED5-493A-B9BE-51F86553B9C5}" type="parTrans" cxnId="{1006FE97-C641-4F7B-A386-6BEFD7273B37}">
      <dgm:prSet/>
      <dgm:spPr/>
      <dgm:t>
        <a:bodyPr/>
        <a:lstStyle/>
        <a:p>
          <a:endParaRPr lang="en-US">
            <a:solidFill>
              <a:schemeClr val="tx1"/>
            </a:solidFill>
          </a:endParaRPr>
        </a:p>
      </dgm:t>
    </dgm:pt>
    <dgm:pt modelId="{53DA4750-9141-4C57-8955-92D91FB72D25}" type="sibTrans" cxnId="{1006FE97-C641-4F7B-A386-6BEFD7273B37}">
      <dgm:prSet/>
      <dgm:spPr/>
      <dgm:t>
        <a:bodyPr/>
        <a:lstStyle/>
        <a:p>
          <a:endParaRPr lang="en-US">
            <a:solidFill>
              <a:schemeClr val="tx1"/>
            </a:solidFill>
          </a:endParaRPr>
        </a:p>
      </dgm:t>
    </dgm:pt>
    <dgm:pt modelId="{67A5D81B-321C-4577-B3EE-F3293DC03687}">
      <dgm:prSet custT="1"/>
      <dgm:spPr/>
      <dgm:t>
        <a:bodyPr/>
        <a:lstStyle/>
        <a:p>
          <a:r>
            <a:rPr lang="en-US" sz="2000" dirty="0">
              <a:solidFill>
                <a:schemeClr val="tx1"/>
              </a:solidFill>
            </a:rPr>
            <a:t>Spenden sammeln</a:t>
          </a:r>
        </a:p>
      </dgm:t>
    </dgm:pt>
    <dgm:pt modelId="{CBD9282F-481B-404F-B09C-CBE27F7A7E06}" type="parTrans" cxnId="{805772DC-6F13-42B4-84ED-1AEACC2C5BE3}">
      <dgm:prSet/>
      <dgm:spPr/>
      <dgm:t>
        <a:bodyPr/>
        <a:lstStyle/>
        <a:p>
          <a:endParaRPr lang="en-US">
            <a:solidFill>
              <a:schemeClr val="tx1"/>
            </a:solidFill>
          </a:endParaRPr>
        </a:p>
      </dgm:t>
    </dgm:pt>
    <dgm:pt modelId="{502C3DD5-FE21-4B67-A54F-00128B6A5B40}" type="sibTrans" cxnId="{805772DC-6F13-42B4-84ED-1AEACC2C5BE3}">
      <dgm:prSet/>
      <dgm:spPr/>
      <dgm:t>
        <a:bodyPr/>
        <a:lstStyle/>
        <a:p>
          <a:endParaRPr lang="en-US">
            <a:solidFill>
              <a:schemeClr val="tx1"/>
            </a:solidFill>
          </a:endParaRPr>
        </a:p>
      </dgm:t>
    </dgm:pt>
    <dgm:pt modelId="{B8ACB670-B30A-4241-93BE-CF2DA01B4738}" type="pres">
      <dgm:prSet presAssocID="{6B0618A0-4C2F-4476-8442-2FB61C63CC13}" presName="CompostProcess" presStyleCnt="0">
        <dgm:presLayoutVars>
          <dgm:dir/>
          <dgm:resizeHandles val="exact"/>
        </dgm:presLayoutVars>
      </dgm:prSet>
      <dgm:spPr/>
      <dgm:t>
        <a:bodyPr/>
        <a:lstStyle/>
        <a:p>
          <a:endParaRPr lang="en-US"/>
        </a:p>
      </dgm:t>
    </dgm:pt>
    <dgm:pt modelId="{44772432-840F-4850-877C-58145F5BC3A5}" type="pres">
      <dgm:prSet presAssocID="{6B0618A0-4C2F-4476-8442-2FB61C63CC13}" presName="arrow" presStyleLbl="bgShp" presStyleIdx="0" presStyleCnt="1"/>
      <dgm:spPr/>
    </dgm:pt>
    <dgm:pt modelId="{095BE432-7AFB-4197-9B83-C066E86C0D0F}" type="pres">
      <dgm:prSet presAssocID="{6B0618A0-4C2F-4476-8442-2FB61C63CC13}" presName="linearProcess" presStyleCnt="0"/>
      <dgm:spPr/>
    </dgm:pt>
    <dgm:pt modelId="{44ADCECF-B9C6-4DE8-88D2-D4359DD37B19}" type="pres">
      <dgm:prSet presAssocID="{AC084D1C-3B52-48EC-A783-35C98AA0E77A}" presName="textNode" presStyleLbl="node1" presStyleIdx="0" presStyleCnt="4">
        <dgm:presLayoutVars>
          <dgm:bulletEnabled val="1"/>
        </dgm:presLayoutVars>
      </dgm:prSet>
      <dgm:spPr/>
      <dgm:t>
        <a:bodyPr/>
        <a:lstStyle/>
        <a:p>
          <a:endParaRPr lang="en-US"/>
        </a:p>
      </dgm:t>
    </dgm:pt>
    <dgm:pt modelId="{FE40CED2-5371-4E32-8958-485BD9F5FFB4}" type="pres">
      <dgm:prSet presAssocID="{14472584-1526-4B73-8ADC-B5482BD65CB7}" presName="sibTrans" presStyleCnt="0"/>
      <dgm:spPr/>
    </dgm:pt>
    <dgm:pt modelId="{260D4328-6060-4562-850C-A53BDA79B886}" type="pres">
      <dgm:prSet presAssocID="{4201B79F-5411-4C77-A7E4-F2687BE6F385}" presName="textNode" presStyleLbl="node1" presStyleIdx="1" presStyleCnt="4">
        <dgm:presLayoutVars>
          <dgm:bulletEnabled val="1"/>
        </dgm:presLayoutVars>
      </dgm:prSet>
      <dgm:spPr/>
      <dgm:t>
        <a:bodyPr/>
        <a:lstStyle/>
        <a:p>
          <a:endParaRPr lang="en-US"/>
        </a:p>
      </dgm:t>
    </dgm:pt>
    <dgm:pt modelId="{939AAFAC-299E-467B-AF76-0069EFD7FF16}" type="pres">
      <dgm:prSet presAssocID="{B757E892-89A9-4BC8-8BE1-8ECA1C130DCE}" presName="sibTrans" presStyleCnt="0"/>
      <dgm:spPr/>
    </dgm:pt>
    <dgm:pt modelId="{6B325155-B290-4EA6-B51E-E89D4987C297}" type="pres">
      <dgm:prSet presAssocID="{A84D044F-EB25-4D06-85C8-00ED85D15D32}" presName="textNode" presStyleLbl="node1" presStyleIdx="2" presStyleCnt="4">
        <dgm:presLayoutVars>
          <dgm:bulletEnabled val="1"/>
        </dgm:presLayoutVars>
      </dgm:prSet>
      <dgm:spPr/>
      <dgm:t>
        <a:bodyPr/>
        <a:lstStyle/>
        <a:p>
          <a:endParaRPr lang="en-US"/>
        </a:p>
      </dgm:t>
    </dgm:pt>
    <dgm:pt modelId="{F519E5FD-E6C8-4356-B81A-63878169C6AD}" type="pres">
      <dgm:prSet presAssocID="{53DA4750-9141-4C57-8955-92D91FB72D25}" presName="sibTrans" presStyleCnt="0"/>
      <dgm:spPr/>
    </dgm:pt>
    <dgm:pt modelId="{6F685777-C635-40B7-91C5-C8C7488B1D3B}" type="pres">
      <dgm:prSet presAssocID="{67A5D81B-321C-4577-B3EE-F3293DC03687}" presName="textNode" presStyleLbl="node1" presStyleIdx="3" presStyleCnt="4">
        <dgm:presLayoutVars>
          <dgm:bulletEnabled val="1"/>
        </dgm:presLayoutVars>
      </dgm:prSet>
      <dgm:spPr/>
      <dgm:t>
        <a:bodyPr/>
        <a:lstStyle/>
        <a:p>
          <a:endParaRPr lang="en-US"/>
        </a:p>
      </dgm:t>
    </dgm:pt>
  </dgm:ptLst>
  <dgm:cxnLst>
    <dgm:cxn modelId="{6EC280E9-1F11-4295-B6E2-09404555F639}" type="presOf" srcId="{AC084D1C-3B52-48EC-A783-35C98AA0E77A}" destId="{44ADCECF-B9C6-4DE8-88D2-D4359DD37B19}" srcOrd="0" destOrd="0" presId="urn:microsoft.com/office/officeart/2005/8/layout/hProcess9"/>
    <dgm:cxn modelId="{805772DC-6F13-42B4-84ED-1AEACC2C5BE3}" srcId="{6B0618A0-4C2F-4476-8442-2FB61C63CC13}" destId="{67A5D81B-321C-4577-B3EE-F3293DC03687}" srcOrd="3" destOrd="0" parTransId="{CBD9282F-481B-404F-B09C-CBE27F7A7E06}" sibTransId="{502C3DD5-FE21-4B67-A54F-00128B6A5B40}"/>
    <dgm:cxn modelId="{A2A77408-508D-4C7E-B477-0D16A941D9F1}" srcId="{6B0618A0-4C2F-4476-8442-2FB61C63CC13}" destId="{4201B79F-5411-4C77-A7E4-F2687BE6F385}" srcOrd="1" destOrd="0" parTransId="{62F9A0BC-3040-4184-A884-8BDAA7EE2023}" sibTransId="{B757E892-89A9-4BC8-8BE1-8ECA1C130DCE}"/>
    <dgm:cxn modelId="{1006FE97-C641-4F7B-A386-6BEFD7273B37}" srcId="{6B0618A0-4C2F-4476-8442-2FB61C63CC13}" destId="{A84D044F-EB25-4D06-85C8-00ED85D15D32}" srcOrd="2" destOrd="0" parTransId="{4542CA38-2ED5-493A-B9BE-51F86553B9C5}" sibTransId="{53DA4750-9141-4C57-8955-92D91FB72D25}"/>
    <dgm:cxn modelId="{1D387FC1-53AA-4B8B-9D87-F090AACD4316}" type="presOf" srcId="{6B0618A0-4C2F-4476-8442-2FB61C63CC13}" destId="{B8ACB670-B30A-4241-93BE-CF2DA01B4738}" srcOrd="0" destOrd="0" presId="urn:microsoft.com/office/officeart/2005/8/layout/hProcess9"/>
    <dgm:cxn modelId="{3FAA2919-06ED-4B15-9C81-6C8B4E51328B}" srcId="{6B0618A0-4C2F-4476-8442-2FB61C63CC13}" destId="{AC084D1C-3B52-48EC-A783-35C98AA0E77A}" srcOrd="0" destOrd="0" parTransId="{53DD44DA-3E5E-4D14-96B7-901896077EE4}" sibTransId="{14472584-1526-4B73-8ADC-B5482BD65CB7}"/>
    <dgm:cxn modelId="{5B1200E0-26DC-4723-B34E-6393570D6125}" type="presOf" srcId="{4201B79F-5411-4C77-A7E4-F2687BE6F385}" destId="{260D4328-6060-4562-850C-A53BDA79B886}" srcOrd="0" destOrd="0" presId="urn:microsoft.com/office/officeart/2005/8/layout/hProcess9"/>
    <dgm:cxn modelId="{0BBA0528-C132-4FCE-A600-28E580E07D20}" type="presOf" srcId="{A84D044F-EB25-4D06-85C8-00ED85D15D32}" destId="{6B325155-B290-4EA6-B51E-E89D4987C297}" srcOrd="0" destOrd="0" presId="urn:microsoft.com/office/officeart/2005/8/layout/hProcess9"/>
    <dgm:cxn modelId="{85190E2C-9A21-4450-9311-942DBBD0CB62}" type="presOf" srcId="{67A5D81B-321C-4577-B3EE-F3293DC03687}" destId="{6F685777-C635-40B7-91C5-C8C7488B1D3B}" srcOrd="0" destOrd="0" presId="urn:microsoft.com/office/officeart/2005/8/layout/hProcess9"/>
    <dgm:cxn modelId="{CF32D266-ABA7-4D69-B22D-E845A9701539}" type="presParOf" srcId="{B8ACB670-B30A-4241-93BE-CF2DA01B4738}" destId="{44772432-840F-4850-877C-58145F5BC3A5}" srcOrd="0" destOrd="0" presId="urn:microsoft.com/office/officeart/2005/8/layout/hProcess9"/>
    <dgm:cxn modelId="{096FE911-4E84-482E-B11F-1F4F8E554EFE}" type="presParOf" srcId="{B8ACB670-B30A-4241-93BE-CF2DA01B4738}" destId="{095BE432-7AFB-4197-9B83-C066E86C0D0F}" srcOrd="1" destOrd="0" presId="urn:microsoft.com/office/officeart/2005/8/layout/hProcess9"/>
    <dgm:cxn modelId="{E37DD66D-0312-450B-B664-C7A6B76A3FC6}" type="presParOf" srcId="{095BE432-7AFB-4197-9B83-C066E86C0D0F}" destId="{44ADCECF-B9C6-4DE8-88D2-D4359DD37B19}" srcOrd="0" destOrd="0" presId="urn:microsoft.com/office/officeart/2005/8/layout/hProcess9"/>
    <dgm:cxn modelId="{DBA152B1-5D99-4865-A0A2-597AA4FBB143}" type="presParOf" srcId="{095BE432-7AFB-4197-9B83-C066E86C0D0F}" destId="{FE40CED2-5371-4E32-8958-485BD9F5FFB4}" srcOrd="1" destOrd="0" presId="urn:microsoft.com/office/officeart/2005/8/layout/hProcess9"/>
    <dgm:cxn modelId="{5C2C96A4-E8E7-41F8-91A5-579862272D1F}" type="presParOf" srcId="{095BE432-7AFB-4197-9B83-C066E86C0D0F}" destId="{260D4328-6060-4562-850C-A53BDA79B886}" srcOrd="2" destOrd="0" presId="urn:microsoft.com/office/officeart/2005/8/layout/hProcess9"/>
    <dgm:cxn modelId="{427D3107-2907-4BC4-9A64-8685912DD8ED}" type="presParOf" srcId="{095BE432-7AFB-4197-9B83-C066E86C0D0F}" destId="{939AAFAC-299E-467B-AF76-0069EFD7FF16}" srcOrd="3" destOrd="0" presId="urn:microsoft.com/office/officeart/2005/8/layout/hProcess9"/>
    <dgm:cxn modelId="{67D6CCD6-0E22-4CA4-8C60-EAE8CC2423AF}" type="presParOf" srcId="{095BE432-7AFB-4197-9B83-C066E86C0D0F}" destId="{6B325155-B290-4EA6-B51E-E89D4987C297}" srcOrd="4" destOrd="0" presId="urn:microsoft.com/office/officeart/2005/8/layout/hProcess9"/>
    <dgm:cxn modelId="{377FE093-7749-46E3-8EC6-9C75952236BD}" type="presParOf" srcId="{095BE432-7AFB-4197-9B83-C066E86C0D0F}" destId="{F519E5FD-E6C8-4356-B81A-63878169C6AD}" srcOrd="5" destOrd="0" presId="urn:microsoft.com/office/officeart/2005/8/layout/hProcess9"/>
    <dgm:cxn modelId="{5A61DD81-D6CB-4588-9A03-66CE86F871E1}" type="presParOf" srcId="{095BE432-7AFB-4197-9B83-C066E86C0D0F}" destId="{6F685777-C635-40B7-91C5-C8C7488B1D3B}"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4AFD010-C85C-49EE-8D13-5CBF41037C90}" type="doc">
      <dgm:prSet loTypeId="urn:microsoft.com/office/officeart/2005/8/layout/hList6" loCatId="list" qsTypeId="urn:microsoft.com/office/officeart/2005/8/quickstyle/simple1" qsCatId="simple" csTypeId="urn:microsoft.com/office/officeart/2005/8/colors/colorful5" csCatId="colorful" phldr="1"/>
      <dgm:spPr/>
      <dgm:t>
        <a:bodyPr/>
        <a:lstStyle/>
        <a:p>
          <a:endParaRPr lang="en-US"/>
        </a:p>
      </dgm:t>
    </dgm:pt>
    <dgm:pt modelId="{51281D4B-67E4-4113-9794-3AD53C887C29}">
      <dgm:prSet phldrT="[Text]" custT="1"/>
      <dgm:spPr>
        <a:xfrm>
          <a:off x="2024" y="315973"/>
          <a:ext cx="1606346" cy="963807"/>
        </a:xfrm>
      </dgm:spPr>
      <dgm:t>
        <a:bodyPr/>
        <a:lstStyle/>
        <a:p>
          <a:r>
            <a:rPr lang="de-DE" sz="1800" b="0" dirty="0">
              <a:solidFill>
                <a:schemeClr val="tx1"/>
              </a:solidFill>
              <a:latin typeface="+mn-lt"/>
            </a:rPr>
            <a:t>Aktive, engagierte Mitglieder</a:t>
          </a:r>
        </a:p>
      </dgm:t>
    </dgm:pt>
    <dgm:pt modelId="{3B00476E-404C-408A-802B-D99841821423}" type="parTrans" cxnId="{C1959E42-C65D-4921-9DBE-73B36F39A31D}">
      <dgm:prSet/>
      <dgm:spPr/>
      <dgm:t>
        <a:bodyPr/>
        <a:lstStyle/>
        <a:p>
          <a:endParaRPr lang="en-US" sz="1800" b="0">
            <a:solidFill>
              <a:schemeClr val="tx1"/>
            </a:solidFill>
            <a:latin typeface="+mn-lt"/>
          </a:endParaRPr>
        </a:p>
      </dgm:t>
    </dgm:pt>
    <dgm:pt modelId="{345858AD-638A-4F31-BB94-33287292EEE0}" type="sibTrans" cxnId="{C1959E42-C65D-4921-9DBE-73B36F39A31D}">
      <dgm:prSet/>
      <dgm:spPr/>
      <dgm:t>
        <a:bodyPr/>
        <a:lstStyle/>
        <a:p>
          <a:endParaRPr lang="en-US" sz="1800" b="0">
            <a:solidFill>
              <a:schemeClr val="tx1"/>
            </a:solidFill>
            <a:latin typeface="+mn-lt"/>
          </a:endParaRPr>
        </a:p>
      </dgm:t>
    </dgm:pt>
    <dgm:pt modelId="{7BD737DB-E271-42E8-AA48-2BAABB09589E}">
      <dgm:prSet phldrT="[Text]" custT="1"/>
      <dgm:spPr>
        <a:xfrm>
          <a:off x="1769006" y="315973"/>
          <a:ext cx="1606346" cy="963807"/>
        </a:xfrm>
      </dgm:spPr>
      <dgm:t>
        <a:bodyPr/>
        <a:lstStyle/>
        <a:p>
          <a:r>
            <a:rPr lang="de-DE" sz="1800" b="0" dirty="0">
              <a:solidFill>
                <a:schemeClr val="tx1"/>
              </a:solidFill>
              <a:latin typeface="+mn-lt"/>
            </a:rPr>
            <a:t>Engagieren sich für die Anliegen der Campaign 100</a:t>
          </a:r>
        </a:p>
      </dgm:t>
    </dgm:pt>
    <dgm:pt modelId="{4BA031CF-919C-4746-9DD7-9B17C3083BAE}" type="parTrans" cxnId="{2D33BA98-25D6-47A4-8FDC-BF15435F90C1}">
      <dgm:prSet/>
      <dgm:spPr/>
      <dgm:t>
        <a:bodyPr/>
        <a:lstStyle/>
        <a:p>
          <a:endParaRPr lang="en-US" sz="1800" b="0">
            <a:solidFill>
              <a:schemeClr val="tx1"/>
            </a:solidFill>
            <a:latin typeface="+mn-lt"/>
          </a:endParaRPr>
        </a:p>
      </dgm:t>
    </dgm:pt>
    <dgm:pt modelId="{E6144223-1129-4240-80D7-586C87040593}" type="sibTrans" cxnId="{2D33BA98-25D6-47A4-8FDC-BF15435F90C1}">
      <dgm:prSet/>
      <dgm:spPr/>
      <dgm:t>
        <a:bodyPr/>
        <a:lstStyle/>
        <a:p>
          <a:endParaRPr lang="en-US" sz="1800" b="0">
            <a:solidFill>
              <a:schemeClr val="tx1"/>
            </a:solidFill>
            <a:latin typeface="+mn-lt"/>
          </a:endParaRPr>
        </a:p>
      </dgm:t>
    </dgm:pt>
    <dgm:pt modelId="{C1817760-50CC-4FF4-82F4-A9D1B90E51EB}">
      <dgm:prSet phldrT="[Text]" custT="1"/>
      <dgm:spPr>
        <a:xfrm>
          <a:off x="3535987" y="315973"/>
          <a:ext cx="1606346" cy="963807"/>
        </a:xfrm>
      </dgm:spPr>
      <dgm:t>
        <a:bodyPr/>
        <a:lstStyle/>
        <a:p>
          <a:r>
            <a:rPr lang="de-DE" sz="2800" b="0" baseline="30000" dirty="0" smtClean="0">
              <a:solidFill>
                <a:schemeClr val="tx1"/>
              </a:solidFill>
              <a:latin typeface="+mn-lt"/>
            </a:rPr>
            <a:t>Bereitschaft</a:t>
          </a:r>
          <a:r>
            <a:rPr lang="de-DE" sz="2800" b="0" baseline="30000" dirty="0">
              <a:solidFill>
                <a:schemeClr val="tx1"/>
              </a:solidFill>
              <a:latin typeface="+mn-lt"/>
            </a:rPr>
            <a:t>, persönlich für die Campaign 100 zu spenden oder eine Spendenzusage zu machen</a:t>
          </a:r>
        </a:p>
      </dgm:t>
    </dgm:pt>
    <dgm:pt modelId="{CCC059A5-0EE6-45E7-90AC-92175E7AB3D9}" type="parTrans" cxnId="{A16C3E81-7896-465F-92D2-D79F633A6617}">
      <dgm:prSet/>
      <dgm:spPr/>
      <dgm:t>
        <a:bodyPr/>
        <a:lstStyle/>
        <a:p>
          <a:endParaRPr lang="en-US" sz="1800" b="0">
            <a:solidFill>
              <a:schemeClr val="tx1"/>
            </a:solidFill>
            <a:latin typeface="+mn-lt"/>
          </a:endParaRPr>
        </a:p>
      </dgm:t>
    </dgm:pt>
    <dgm:pt modelId="{180296D3-6C5B-4AB6-98CB-635726E6D7B0}" type="sibTrans" cxnId="{A16C3E81-7896-465F-92D2-D79F633A6617}">
      <dgm:prSet/>
      <dgm:spPr/>
      <dgm:t>
        <a:bodyPr/>
        <a:lstStyle/>
        <a:p>
          <a:endParaRPr lang="en-US" sz="1800" b="0">
            <a:solidFill>
              <a:schemeClr val="tx1"/>
            </a:solidFill>
            <a:latin typeface="+mn-lt"/>
          </a:endParaRPr>
        </a:p>
      </dgm:t>
    </dgm:pt>
    <dgm:pt modelId="{A9753523-8634-47FD-A6E1-E735C0E2A6F2}">
      <dgm:prSet phldrT="[Text]" custT="1"/>
      <dgm:spPr>
        <a:xfrm>
          <a:off x="5302968" y="315973"/>
          <a:ext cx="1606346" cy="963807"/>
        </a:xfrm>
      </dgm:spPr>
      <dgm:t>
        <a:bodyPr/>
        <a:lstStyle/>
        <a:p>
          <a:r>
            <a:rPr lang="de-DE" sz="1800" b="0" dirty="0">
              <a:solidFill>
                <a:schemeClr val="tx1"/>
              </a:solidFill>
              <a:latin typeface="+mn-lt"/>
            </a:rPr>
            <a:t>Kapazität, sich zwei bis drei Stunden pro Woche für die Kampagne zu engagieren</a:t>
          </a:r>
        </a:p>
      </dgm:t>
    </dgm:pt>
    <dgm:pt modelId="{75582646-3F86-4E5A-8B59-787453C4AB61}" type="parTrans" cxnId="{B2BD077C-8D35-40E9-833B-23CEA57A320F}">
      <dgm:prSet/>
      <dgm:spPr/>
      <dgm:t>
        <a:bodyPr/>
        <a:lstStyle/>
        <a:p>
          <a:endParaRPr lang="en-US" sz="1800" b="0">
            <a:solidFill>
              <a:schemeClr val="tx1"/>
            </a:solidFill>
            <a:latin typeface="+mn-lt"/>
          </a:endParaRPr>
        </a:p>
      </dgm:t>
    </dgm:pt>
    <dgm:pt modelId="{5B991C0F-8466-490E-9C9A-E2D81AD3928B}" type="sibTrans" cxnId="{B2BD077C-8D35-40E9-833B-23CEA57A320F}">
      <dgm:prSet/>
      <dgm:spPr/>
      <dgm:t>
        <a:bodyPr/>
        <a:lstStyle/>
        <a:p>
          <a:endParaRPr lang="en-US" sz="1800" b="0">
            <a:solidFill>
              <a:schemeClr val="tx1"/>
            </a:solidFill>
            <a:latin typeface="+mn-lt"/>
          </a:endParaRPr>
        </a:p>
      </dgm:t>
    </dgm:pt>
    <dgm:pt modelId="{DFD1B00F-9DD9-4FC7-A1A4-3732006863AC}">
      <dgm:prSet custT="1"/>
      <dgm:spPr/>
      <dgm:t>
        <a:bodyPr/>
        <a:lstStyle/>
        <a:p>
          <a:r>
            <a:rPr lang="en-US" sz="1800" dirty="0">
              <a:solidFill>
                <a:schemeClr val="tx1"/>
              </a:solidFill>
            </a:rPr>
            <a:t>Bereitschaft, sich über LCIF zu informieren und sich für LCIF einzusetzen</a:t>
          </a:r>
        </a:p>
      </dgm:t>
    </dgm:pt>
    <dgm:pt modelId="{5D515751-B1B4-4650-9036-BD790E30DDB4}" type="parTrans" cxnId="{04E25F82-C265-40CF-88A5-A045B638B4BE}">
      <dgm:prSet/>
      <dgm:spPr/>
      <dgm:t>
        <a:bodyPr/>
        <a:lstStyle/>
        <a:p>
          <a:endParaRPr lang="en-US" sz="1800">
            <a:solidFill>
              <a:schemeClr val="tx1"/>
            </a:solidFill>
          </a:endParaRPr>
        </a:p>
      </dgm:t>
    </dgm:pt>
    <dgm:pt modelId="{99B101D0-A90E-4046-AD2B-B256D786F518}" type="sibTrans" cxnId="{04E25F82-C265-40CF-88A5-A045B638B4BE}">
      <dgm:prSet/>
      <dgm:spPr/>
      <dgm:t>
        <a:bodyPr/>
        <a:lstStyle/>
        <a:p>
          <a:endParaRPr lang="en-US" sz="1800">
            <a:solidFill>
              <a:schemeClr val="tx1"/>
            </a:solidFill>
          </a:endParaRPr>
        </a:p>
      </dgm:t>
    </dgm:pt>
    <dgm:pt modelId="{B1FB191E-A47B-41CC-BCE8-D3A9FBFDF3C0}" type="pres">
      <dgm:prSet presAssocID="{44AFD010-C85C-49EE-8D13-5CBF41037C90}" presName="Name0" presStyleCnt="0">
        <dgm:presLayoutVars>
          <dgm:dir/>
          <dgm:resizeHandles val="exact"/>
        </dgm:presLayoutVars>
      </dgm:prSet>
      <dgm:spPr/>
      <dgm:t>
        <a:bodyPr/>
        <a:lstStyle/>
        <a:p>
          <a:endParaRPr lang="en-US"/>
        </a:p>
      </dgm:t>
    </dgm:pt>
    <dgm:pt modelId="{BD7D2A39-13CD-4878-8505-6FE09D53178F}" type="pres">
      <dgm:prSet presAssocID="{51281D4B-67E4-4113-9794-3AD53C887C29}" presName="node" presStyleLbl="node1" presStyleIdx="0" presStyleCnt="5">
        <dgm:presLayoutVars>
          <dgm:bulletEnabled val="1"/>
        </dgm:presLayoutVars>
      </dgm:prSet>
      <dgm:spPr/>
      <dgm:t>
        <a:bodyPr/>
        <a:lstStyle/>
        <a:p>
          <a:endParaRPr lang="en-US"/>
        </a:p>
      </dgm:t>
    </dgm:pt>
    <dgm:pt modelId="{4472E4E2-C5ED-41CD-A221-16416CA32B33}" type="pres">
      <dgm:prSet presAssocID="{345858AD-638A-4F31-BB94-33287292EEE0}" presName="sibTrans" presStyleCnt="0"/>
      <dgm:spPr/>
    </dgm:pt>
    <dgm:pt modelId="{B3F0C41D-BF24-4FB3-BD6B-39883CFF6375}" type="pres">
      <dgm:prSet presAssocID="{DFD1B00F-9DD9-4FC7-A1A4-3732006863AC}" presName="node" presStyleLbl="node1" presStyleIdx="1" presStyleCnt="5">
        <dgm:presLayoutVars>
          <dgm:bulletEnabled val="1"/>
        </dgm:presLayoutVars>
      </dgm:prSet>
      <dgm:spPr/>
      <dgm:t>
        <a:bodyPr/>
        <a:lstStyle/>
        <a:p>
          <a:endParaRPr lang="en-US"/>
        </a:p>
      </dgm:t>
    </dgm:pt>
    <dgm:pt modelId="{3B07F1DB-0A53-4A5F-A099-6C4A066DADA4}" type="pres">
      <dgm:prSet presAssocID="{99B101D0-A90E-4046-AD2B-B256D786F518}" presName="sibTrans" presStyleCnt="0"/>
      <dgm:spPr/>
    </dgm:pt>
    <dgm:pt modelId="{39038ECE-61B2-4097-AB05-8AEC2E8D422A}" type="pres">
      <dgm:prSet presAssocID="{7BD737DB-E271-42E8-AA48-2BAABB09589E}" presName="node" presStyleLbl="node1" presStyleIdx="2" presStyleCnt="5">
        <dgm:presLayoutVars>
          <dgm:bulletEnabled val="1"/>
        </dgm:presLayoutVars>
      </dgm:prSet>
      <dgm:spPr/>
      <dgm:t>
        <a:bodyPr/>
        <a:lstStyle/>
        <a:p>
          <a:endParaRPr lang="en-US"/>
        </a:p>
      </dgm:t>
    </dgm:pt>
    <dgm:pt modelId="{C27D8AE1-6352-4251-9E21-72AA95308C9A}" type="pres">
      <dgm:prSet presAssocID="{E6144223-1129-4240-80D7-586C87040593}" presName="sibTrans" presStyleCnt="0"/>
      <dgm:spPr/>
    </dgm:pt>
    <dgm:pt modelId="{AA30372B-3C2B-48EC-832C-A90D32CDC4EC}" type="pres">
      <dgm:prSet presAssocID="{C1817760-50CC-4FF4-82F4-A9D1B90E51EB}" presName="node" presStyleLbl="node1" presStyleIdx="3" presStyleCnt="5">
        <dgm:presLayoutVars>
          <dgm:bulletEnabled val="1"/>
        </dgm:presLayoutVars>
      </dgm:prSet>
      <dgm:spPr/>
      <dgm:t>
        <a:bodyPr/>
        <a:lstStyle/>
        <a:p>
          <a:endParaRPr lang="en-US"/>
        </a:p>
      </dgm:t>
    </dgm:pt>
    <dgm:pt modelId="{4649CA1F-F49C-4803-A3AA-B320938B9F7E}" type="pres">
      <dgm:prSet presAssocID="{180296D3-6C5B-4AB6-98CB-635726E6D7B0}" presName="sibTrans" presStyleCnt="0"/>
      <dgm:spPr/>
    </dgm:pt>
    <dgm:pt modelId="{620EEDFF-8E8D-4682-A1DA-3CEE6553760F}" type="pres">
      <dgm:prSet presAssocID="{A9753523-8634-47FD-A6E1-E735C0E2A6F2}" presName="node" presStyleLbl="node1" presStyleIdx="4" presStyleCnt="5">
        <dgm:presLayoutVars>
          <dgm:bulletEnabled val="1"/>
        </dgm:presLayoutVars>
      </dgm:prSet>
      <dgm:spPr/>
      <dgm:t>
        <a:bodyPr/>
        <a:lstStyle/>
        <a:p>
          <a:endParaRPr lang="en-US"/>
        </a:p>
      </dgm:t>
    </dgm:pt>
  </dgm:ptLst>
  <dgm:cxnLst>
    <dgm:cxn modelId="{D700B91A-02FE-4683-89F1-4D52F97BA2E3}" type="presOf" srcId="{7BD737DB-E271-42E8-AA48-2BAABB09589E}" destId="{39038ECE-61B2-4097-AB05-8AEC2E8D422A}" srcOrd="0" destOrd="0" presId="urn:microsoft.com/office/officeart/2005/8/layout/hList6"/>
    <dgm:cxn modelId="{0352D320-EB9D-4372-A7CA-5179AEF44320}" type="presOf" srcId="{A9753523-8634-47FD-A6E1-E735C0E2A6F2}" destId="{620EEDFF-8E8D-4682-A1DA-3CEE6553760F}" srcOrd="0" destOrd="0" presId="urn:microsoft.com/office/officeart/2005/8/layout/hList6"/>
    <dgm:cxn modelId="{B2BD077C-8D35-40E9-833B-23CEA57A320F}" srcId="{44AFD010-C85C-49EE-8D13-5CBF41037C90}" destId="{A9753523-8634-47FD-A6E1-E735C0E2A6F2}" srcOrd="4" destOrd="0" parTransId="{75582646-3F86-4E5A-8B59-787453C4AB61}" sibTransId="{5B991C0F-8466-490E-9C9A-E2D81AD3928B}"/>
    <dgm:cxn modelId="{8EEEE4FF-26D1-471E-B0AA-8FE8ABE55DE5}" type="presOf" srcId="{44AFD010-C85C-49EE-8D13-5CBF41037C90}" destId="{B1FB191E-A47B-41CC-BCE8-D3A9FBFDF3C0}" srcOrd="0" destOrd="0" presId="urn:microsoft.com/office/officeart/2005/8/layout/hList6"/>
    <dgm:cxn modelId="{C1959E42-C65D-4921-9DBE-73B36F39A31D}" srcId="{44AFD010-C85C-49EE-8D13-5CBF41037C90}" destId="{51281D4B-67E4-4113-9794-3AD53C887C29}" srcOrd="0" destOrd="0" parTransId="{3B00476E-404C-408A-802B-D99841821423}" sibTransId="{345858AD-638A-4F31-BB94-33287292EEE0}"/>
    <dgm:cxn modelId="{44097FA9-F3F2-456A-816B-AA7163C0B849}" type="presOf" srcId="{51281D4B-67E4-4113-9794-3AD53C887C29}" destId="{BD7D2A39-13CD-4878-8505-6FE09D53178F}" srcOrd="0" destOrd="0" presId="urn:microsoft.com/office/officeart/2005/8/layout/hList6"/>
    <dgm:cxn modelId="{A16C3E81-7896-465F-92D2-D79F633A6617}" srcId="{44AFD010-C85C-49EE-8D13-5CBF41037C90}" destId="{C1817760-50CC-4FF4-82F4-A9D1B90E51EB}" srcOrd="3" destOrd="0" parTransId="{CCC059A5-0EE6-45E7-90AC-92175E7AB3D9}" sibTransId="{180296D3-6C5B-4AB6-98CB-635726E6D7B0}"/>
    <dgm:cxn modelId="{2D33BA98-25D6-47A4-8FDC-BF15435F90C1}" srcId="{44AFD010-C85C-49EE-8D13-5CBF41037C90}" destId="{7BD737DB-E271-42E8-AA48-2BAABB09589E}" srcOrd="2" destOrd="0" parTransId="{4BA031CF-919C-4746-9DD7-9B17C3083BAE}" sibTransId="{E6144223-1129-4240-80D7-586C87040593}"/>
    <dgm:cxn modelId="{6C555FB8-0AF1-4675-9276-2A161D212BB3}" type="presOf" srcId="{C1817760-50CC-4FF4-82F4-A9D1B90E51EB}" destId="{AA30372B-3C2B-48EC-832C-A90D32CDC4EC}" srcOrd="0" destOrd="0" presId="urn:microsoft.com/office/officeart/2005/8/layout/hList6"/>
    <dgm:cxn modelId="{36C9739A-5903-4521-B430-A6FB1DB40885}" type="presOf" srcId="{DFD1B00F-9DD9-4FC7-A1A4-3732006863AC}" destId="{B3F0C41D-BF24-4FB3-BD6B-39883CFF6375}" srcOrd="0" destOrd="0" presId="urn:microsoft.com/office/officeart/2005/8/layout/hList6"/>
    <dgm:cxn modelId="{04E25F82-C265-40CF-88A5-A045B638B4BE}" srcId="{44AFD010-C85C-49EE-8D13-5CBF41037C90}" destId="{DFD1B00F-9DD9-4FC7-A1A4-3732006863AC}" srcOrd="1" destOrd="0" parTransId="{5D515751-B1B4-4650-9036-BD790E30DDB4}" sibTransId="{99B101D0-A90E-4046-AD2B-B256D786F518}"/>
    <dgm:cxn modelId="{F16A84B4-C987-4E5C-9FD6-BC0751AAC8CC}" type="presParOf" srcId="{B1FB191E-A47B-41CC-BCE8-D3A9FBFDF3C0}" destId="{BD7D2A39-13CD-4878-8505-6FE09D53178F}" srcOrd="0" destOrd="0" presId="urn:microsoft.com/office/officeart/2005/8/layout/hList6"/>
    <dgm:cxn modelId="{DC96D9BE-B67D-4572-BA6A-18B20CAE16C7}" type="presParOf" srcId="{B1FB191E-A47B-41CC-BCE8-D3A9FBFDF3C0}" destId="{4472E4E2-C5ED-41CD-A221-16416CA32B33}" srcOrd="1" destOrd="0" presId="urn:microsoft.com/office/officeart/2005/8/layout/hList6"/>
    <dgm:cxn modelId="{A05E7821-7C1D-4317-9BAF-4B087C8849DA}" type="presParOf" srcId="{B1FB191E-A47B-41CC-BCE8-D3A9FBFDF3C0}" destId="{B3F0C41D-BF24-4FB3-BD6B-39883CFF6375}" srcOrd="2" destOrd="0" presId="urn:microsoft.com/office/officeart/2005/8/layout/hList6"/>
    <dgm:cxn modelId="{3B76FCC9-56A8-42EB-9CA2-9F0E1138274B}" type="presParOf" srcId="{B1FB191E-A47B-41CC-BCE8-D3A9FBFDF3C0}" destId="{3B07F1DB-0A53-4A5F-A099-6C4A066DADA4}" srcOrd="3" destOrd="0" presId="urn:microsoft.com/office/officeart/2005/8/layout/hList6"/>
    <dgm:cxn modelId="{54E1626A-8C5B-462B-9B8A-9A019AE9CB9E}" type="presParOf" srcId="{B1FB191E-A47B-41CC-BCE8-D3A9FBFDF3C0}" destId="{39038ECE-61B2-4097-AB05-8AEC2E8D422A}" srcOrd="4" destOrd="0" presId="urn:microsoft.com/office/officeart/2005/8/layout/hList6"/>
    <dgm:cxn modelId="{4A99420B-79EF-4B90-A583-1958022FF767}" type="presParOf" srcId="{B1FB191E-A47B-41CC-BCE8-D3A9FBFDF3C0}" destId="{C27D8AE1-6352-4251-9E21-72AA95308C9A}" srcOrd="5" destOrd="0" presId="urn:microsoft.com/office/officeart/2005/8/layout/hList6"/>
    <dgm:cxn modelId="{3A86759A-8B52-40D2-90B0-291D1D1A81F5}" type="presParOf" srcId="{B1FB191E-A47B-41CC-BCE8-D3A9FBFDF3C0}" destId="{AA30372B-3C2B-48EC-832C-A90D32CDC4EC}" srcOrd="6" destOrd="0" presId="urn:microsoft.com/office/officeart/2005/8/layout/hList6"/>
    <dgm:cxn modelId="{F709634E-D374-4389-A3BD-0CFB161E16A5}" type="presParOf" srcId="{B1FB191E-A47B-41CC-BCE8-D3A9FBFDF3C0}" destId="{4649CA1F-F49C-4803-A3AA-B320938B9F7E}" srcOrd="7" destOrd="0" presId="urn:microsoft.com/office/officeart/2005/8/layout/hList6"/>
    <dgm:cxn modelId="{E090FC72-F0E7-40A7-B4B3-E30DC8E1E51A}" type="presParOf" srcId="{B1FB191E-A47B-41CC-BCE8-D3A9FBFDF3C0}" destId="{620EEDFF-8E8D-4682-A1DA-3CEE6553760F}" srcOrd="8"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34BD1CF-A9B5-42CB-859C-9DA131FAF6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91192D85-F181-4C9A-AEFF-EA49B0A2037C}">
      <dgm:prSet phldrT="[Text]"/>
      <dgm:spPr/>
      <dgm:t>
        <a:bodyPr/>
        <a:lstStyle/>
        <a:p>
          <a:r>
            <a:rPr lang="en-US" dirty="0">
              <a:solidFill>
                <a:schemeClr val="tx1"/>
              </a:solidFill>
            </a:rPr>
            <a:t>Planen Sie eine feste </a:t>
          </a:r>
          <a:r>
            <a:rPr lang="en-US" dirty="0" err="1">
              <a:solidFill>
                <a:schemeClr val="tx1"/>
              </a:solidFill>
            </a:rPr>
            <a:t>Zeit</a:t>
          </a:r>
          <a:r>
            <a:rPr lang="en-US" dirty="0">
              <a:solidFill>
                <a:schemeClr val="tx1"/>
              </a:solidFill>
            </a:rPr>
            <a:t> </a:t>
          </a:r>
          <a:r>
            <a:rPr lang="en-US" dirty="0" err="1" smtClean="0">
              <a:solidFill>
                <a:schemeClr val="tx1"/>
              </a:solidFill>
            </a:rPr>
            <a:t>für</a:t>
          </a:r>
          <a:r>
            <a:rPr lang="en-US" dirty="0" smtClean="0">
              <a:solidFill>
                <a:schemeClr val="tx1"/>
              </a:solidFill>
            </a:rPr>
            <a:t> </a:t>
          </a:r>
          <a:r>
            <a:rPr lang="en-US" dirty="0">
              <a:solidFill>
                <a:schemeClr val="tx1"/>
              </a:solidFill>
            </a:rPr>
            <a:t>ein Gespräch</a:t>
          </a:r>
        </a:p>
      </dgm:t>
    </dgm:pt>
    <dgm:pt modelId="{213F8CC9-47D8-4292-A22C-7A68281C3607}" type="parTrans" cxnId="{21AA5163-9D0E-40CC-AC8E-ED22121C857E}">
      <dgm:prSet/>
      <dgm:spPr/>
      <dgm:t>
        <a:bodyPr/>
        <a:lstStyle/>
        <a:p>
          <a:endParaRPr lang="en-US">
            <a:solidFill>
              <a:schemeClr val="tx1"/>
            </a:solidFill>
          </a:endParaRPr>
        </a:p>
      </dgm:t>
    </dgm:pt>
    <dgm:pt modelId="{1A6688A4-8594-4A4B-ADF1-4EB8E870F423}" type="sibTrans" cxnId="{21AA5163-9D0E-40CC-AC8E-ED22121C857E}">
      <dgm:prSet/>
      <dgm:spPr/>
      <dgm:t>
        <a:bodyPr/>
        <a:lstStyle/>
        <a:p>
          <a:endParaRPr lang="en-US">
            <a:solidFill>
              <a:schemeClr val="tx1"/>
            </a:solidFill>
          </a:endParaRPr>
        </a:p>
      </dgm:t>
    </dgm:pt>
    <dgm:pt modelId="{A74C5594-D998-4CBC-9EE7-DEA96ED5A148}">
      <dgm:prSet phldrT="[Text]"/>
      <dgm:spPr/>
      <dgm:t>
        <a:bodyPr/>
        <a:lstStyle/>
        <a:p>
          <a:r>
            <a:rPr lang="en-US" dirty="0">
              <a:solidFill>
                <a:schemeClr val="tx1"/>
              </a:solidFill>
            </a:rPr>
            <a:t>Antworten Sie </a:t>
          </a:r>
          <a:r>
            <a:rPr lang="en-US" err="1">
              <a:solidFill>
                <a:schemeClr val="tx1"/>
              </a:solidFill>
            </a:rPr>
            <a:t>umgehend</a:t>
          </a:r>
          <a:r>
            <a:rPr lang="en-US">
              <a:solidFill>
                <a:schemeClr val="tx1"/>
              </a:solidFill>
            </a:rPr>
            <a:t> </a:t>
          </a:r>
          <a:r>
            <a:rPr lang="en-US" smtClean="0">
              <a:solidFill>
                <a:schemeClr val="tx1"/>
              </a:solidFill>
            </a:rPr>
            <a:t>auf </a:t>
          </a:r>
          <a:r>
            <a:rPr lang="en-US" dirty="0">
              <a:solidFill>
                <a:schemeClr val="tx1"/>
              </a:solidFill>
            </a:rPr>
            <a:t>Anfragen nach Informationen</a:t>
          </a:r>
        </a:p>
      </dgm:t>
    </dgm:pt>
    <dgm:pt modelId="{E41FFA6A-156D-4B9C-96B4-070E8488B120}" type="parTrans" cxnId="{F3AF5AAA-1EBE-4992-B03B-028F55969CFA}">
      <dgm:prSet/>
      <dgm:spPr/>
      <dgm:t>
        <a:bodyPr/>
        <a:lstStyle/>
        <a:p>
          <a:endParaRPr lang="en-US">
            <a:solidFill>
              <a:schemeClr val="tx1"/>
            </a:solidFill>
          </a:endParaRPr>
        </a:p>
      </dgm:t>
    </dgm:pt>
    <dgm:pt modelId="{33665B49-7A4E-44F2-9F21-D243918818FE}" type="sibTrans" cxnId="{F3AF5AAA-1EBE-4992-B03B-028F55969CFA}">
      <dgm:prSet/>
      <dgm:spPr/>
      <dgm:t>
        <a:bodyPr/>
        <a:lstStyle/>
        <a:p>
          <a:endParaRPr lang="en-US">
            <a:solidFill>
              <a:schemeClr val="tx1"/>
            </a:solidFill>
          </a:endParaRPr>
        </a:p>
      </dgm:t>
    </dgm:pt>
    <dgm:pt modelId="{AE0F1B7D-1614-40B9-8915-B8EA3F4B0EDA}">
      <dgm:prSet phldrT="[Text]"/>
      <dgm:spPr/>
      <dgm:t>
        <a:bodyPr/>
        <a:lstStyle/>
        <a:p>
          <a:r>
            <a:rPr lang="en-US" dirty="0">
              <a:solidFill>
                <a:schemeClr val="tx1"/>
              </a:solidFill>
            </a:rPr>
            <a:t>Nehmen Sie, </a:t>
          </a:r>
          <a:r>
            <a:rPr lang="en-US" err="1">
              <a:solidFill>
                <a:schemeClr val="tx1"/>
              </a:solidFill>
            </a:rPr>
            <a:t>wenn</a:t>
          </a:r>
          <a:r>
            <a:rPr lang="en-US">
              <a:solidFill>
                <a:schemeClr val="tx1"/>
              </a:solidFill>
            </a:rPr>
            <a:t> </a:t>
          </a:r>
          <a:r>
            <a:rPr lang="en-US" smtClean="0">
              <a:solidFill>
                <a:schemeClr val="tx1"/>
              </a:solidFill>
            </a:rPr>
            <a:t>möglich</a:t>
          </a:r>
          <a:r>
            <a:rPr lang="en-US" dirty="0">
              <a:solidFill>
                <a:schemeClr val="tx1"/>
              </a:solidFill>
            </a:rPr>
            <a:t>, an persönlichen Treffen teil</a:t>
          </a:r>
        </a:p>
      </dgm:t>
    </dgm:pt>
    <dgm:pt modelId="{DDD16744-A6C1-4AA5-BECE-746141F9AA8E}" type="parTrans" cxnId="{8DD6752C-7572-49C3-BBBB-560A30C258D9}">
      <dgm:prSet/>
      <dgm:spPr/>
      <dgm:t>
        <a:bodyPr/>
        <a:lstStyle/>
        <a:p>
          <a:endParaRPr lang="en-US">
            <a:solidFill>
              <a:schemeClr val="tx1"/>
            </a:solidFill>
          </a:endParaRPr>
        </a:p>
      </dgm:t>
    </dgm:pt>
    <dgm:pt modelId="{1A9FAC8C-102E-4E42-B469-3D9367272125}" type="sibTrans" cxnId="{8DD6752C-7572-49C3-BBBB-560A30C258D9}">
      <dgm:prSet/>
      <dgm:spPr/>
      <dgm:t>
        <a:bodyPr/>
        <a:lstStyle/>
        <a:p>
          <a:endParaRPr lang="en-US">
            <a:solidFill>
              <a:schemeClr val="tx1"/>
            </a:solidFill>
          </a:endParaRPr>
        </a:p>
      </dgm:t>
    </dgm:pt>
    <dgm:pt modelId="{2CA92560-A5C0-425A-9CE0-2C8528239953}">
      <dgm:prSet phldrT="[Text]"/>
      <dgm:spPr/>
      <dgm:t>
        <a:bodyPr/>
        <a:lstStyle/>
        <a:p>
          <a:r>
            <a:rPr lang="en-US" dirty="0">
              <a:solidFill>
                <a:schemeClr val="tx1"/>
              </a:solidFill>
            </a:rPr>
            <a:t>Schicken </a:t>
          </a:r>
          <a:r>
            <a:rPr lang="en-US" err="1">
              <a:solidFill>
                <a:schemeClr val="tx1"/>
              </a:solidFill>
            </a:rPr>
            <a:t>Sie</a:t>
          </a:r>
          <a:r>
            <a:rPr lang="en-US">
              <a:solidFill>
                <a:schemeClr val="tx1"/>
              </a:solidFill>
            </a:rPr>
            <a:t> </a:t>
          </a:r>
          <a:r>
            <a:rPr lang="en-US" smtClean="0">
              <a:solidFill>
                <a:schemeClr val="tx1"/>
              </a:solidFill>
            </a:rPr>
            <a:t>häufige </a:t>
          </a:r>
          <a:r>
            <a:rPr lang="en-US" dirty="0">
              <a:solidFill>
                <a:schemeClr val="tx1"/>
              </a:solidFill>
            </a:rPr>
            <a:t>Updates</a:t>
          </a:r>
        </a:p>
      </dgm:t>
    </dgm:pt>
    <dgm:pt modelId="{0E1B0F75-E9A0-4BC6-B6B4-E8D95B7D8597}" type="parTrans" cxnId="{164405FF-6A10-4518-9A9A-E70E65AF051E}">
      <dgm:prSet/>
      <dgm:spPr/>
      <dgm:t>
        <a:bodyPr/>
        <a:lstStyle/>
        <a:p>
          <a:endParaRPr lang="en-US">
            <a:solidFill>
              <a:schemeClr val="tx1"/>
            </a:solidFill>
          </a:endParaRPr>
        </a:p>
      </dgm:t>
    </dgm:pt>
    <dgm:pt modelId="{F5CE4C11-CB6A-4589-A21D-3ABF50A13C85}" type="sibTrans" cxnId="{164405FF-6A10-4518-9A9A-E70E65AF051E}">
      <dgm:prSet/>
      <dgm:spPr/>
      <dgm:t>
        <a:bodyPr/>
        <a:lstStyle/>
        <a:p>
          <a:endParaRPr lang="en-US">
            <a:solidFill>
              <a:schemeClr val="tx1"/>
            </a:solidFill>
          </a:endParaRPr>
        </a:p>
      </dgm:t>
    </dgm:pt>
    <dgm:pt modelId="{BBAA059E-60BA-4A03-AF2A-C60054D49680}">
      <dgm:prSet phldrT="[Text]"/>
      <dgm:spPr/>
      <dgm:t>
        <a:bodyPr/>
        <a:lstStyle/>
        <a:p>
          <a:r>
            <a:rPr lang="en-US" dirty="0">
              <a:solidFill>
                <a:schemeClr val="tx1"/>
              </a:solidFill>
            </a:rPr>
            <a:t>Bitten Sie Ihren Distriktkoordinator, an einem Clubtreffen teilzunehmen und gemeinsam mit Ihnen eine Präsentation zu geben</a:t>
          </a:r>
        </a:p>
      </dgm:t>
    </dgm:pt>
    <dgm:pt modelId="{3A27776F-E00B-4606-A50E-2EFF9F06B2B6}" type="parTrans" cxnId="{CC87292E-3802-44FF-832E-99E315340EFB}">
      <dgm:prSet/>
      <dgm:spPr/>
      <dgm:t>
        <a:bodyPr/>
        <a:lstStyle/>
        <a:p>
          <a:endParaRPr lang="en-US">
            <a:solidFill>
              <a:schemeClr val="tx1"/>
            </a:solidFill>
          </a:endParaRPr>
        </a:p>
      </dgm:t>
    </dgm:pt>
    <dgm:pt modelId="{99E74C52-77B9-4860-8929-759CE2FFA9E2}" type="sibTrans" cxnId="{CC87292E-3802-44FF-832E-99E315340EFB}">
      <dgm:prSet/>
      <dgm:spPr/>
      <dgm:t>
        <a:bodyPr/>
        <a:lstStyle/>
        <a:p>
          <a:endParaRPr lang="en-US">
            <a:solidFill>
              <a:schemeClr val="tx1"/>
            </a:solidFill>
          </a:endParaRPr>
        </a:p>
      </dgm:t>
    </dgm:pt>
    <dgm:pt modelId="{92D323DC-883E-4E20-B983-6C970A09919D}" type="pres">
      <dgm:prSet presAssocID="{334BD1CF-A9B5-42CB-859C-9DA131FAF6C6}" presName="diagram" presStyleCnt="0">
        <dgm:presLayoutVars>
          <dgm:dir/>
          <dgm:resizeHandles val="exact"/>
        </dgm:presLayoutVars>
      </dgm:prSet>
      <dgm:spPr/>
      <dgm:t>
        <a:bodyPr/>
        <a:lstStyle/>
        <a:p>
          <a:endParaRPr lang="en-US"/>
        </a:p>
      </dgm:t>
    </dgm:pt>
    <dgm:pt modelId="{35131680-771B-409B-8AFB-3062A441DEF2}" type="pres">
      <dgm:prSet presAssocID="{91192D85-F181-4C9A-AEFF-EA49B0A2037C}" presName="node" presStyleLbl="node1" presStyleIdx="0" presStyleCnt="5">
        <dgm:presLayoutVars>
          <dgm:bulletEnabled val="1"/>
        </dgm:presLayoutVars>
      </dgm:prSet>
      <dgm:spPr/>
      <dgm:t>
        <a:bodyPr/>
        <a:lstStyle/>
        <a:p>
          <a:endParaRPr lang="en-US"/>
        </a:p>
      </dgm:t>
    </dgm:pt>
    <dgm:pt modelId="{57BC24AE-B789-4157-91D6-0C91E024B732}" type="pres">
      <dgm:prSet presAssocID="{1A6688A4-8594-4A4B-ADF1-4EB8E870F423}" presName="sibTrans" presStyleCnt="0"/>
      <dgm:spPr/>
    </dgm:pt>
    <dgm:pt modelId="{1D7BE7F9-7BC2-4402-92AF-B3B4B697FCCE}" type="pres">
      <dgm:prSet presAssocID="{A74C5594-D998-4CBC-9EE7-DEA96ED5A148}" presName="node" presStyleLbl="node1" presStyleIdx="1" presStyleCnt="5">
        <dgm:presLayoutVars>
          <dgm:bulletEnabled val="1"/>
        </dgm:presLayoutVars>
      </dgm:prSet>
      <dgm:spPr/>
      <dgm:t>
        <a:bodyPr/>
        <a:lstStyle/>
        <a:p>
          <a:endParaRPr lang="en-US"/>
        </a:p>
      </dgm:t>
    </dgm:pt>
    <dgm:pt modelId="{CF05646F-329A-4D0F-B89D-D84DA14177A2}" type="pres">
      <dgm:prSet presAssocID="{33665B49-7A4E-44F2-9F21-D243918818FE}" presName="sibTrans" presStyleCnt="0"/>
      <dgm:spPr/>
    </dgm:pt>
    <dgm:pt modelId="{1EA7DD3C-D019-4452-BD5D-5D561BF11D3E}" type="pres">
      <dgm:prSet presAssocID="{AE0F1B7D-1614-40B9-8915-B8EA3F4B0EDA}" presName="node" presStyleLbl="node1" presStyleIdx="2" presStyleCnt="5">
        <dgm:presLayoutVars>
          <dgm:bulletEnabled val="1"/>
        </dgm:presLayoutVars>
      </dgm:prSet>
      <dgm:spPr/>
      <dgm:t>
        <a:bodyPr/>
        <a:lstStyle/>
        <a:p>
          <a:endParaRPr lang="en-US"/>
        </a:p>
      </dgm:t>
    </dgm:pt>
    <dgm:pt modelId="{E4E1BBD8-A3DB-4D7F-AFED-D37909081EC4}" type="pres">
      <dgm:prSet presAssocID="{1A9FAC8C-102E-4E42-B469-3D9367272125}" presName="sibTrans" presStyleCnt="0"/>
      <dgm:spPr/>
    </dgm:pt>
    <dgm:pt modelId="{30A0DDEA-D296-4D2C-837E-F90022F8290D}" type="pres">
      <dgm:prSet presAssocID="{2CA92560-A5C0-425A-9CE0-2C8528239953}" presName="node" presStyleLbl="node1" presStyleIdx="3" presStyleCnt="5">
        <dgm:presLayoutVars>
          <dgm:bulletEnabled val="1"/>
        </dgm:presLayoutVars>
      </dgm:prSet>
      <dgm:spPr/>
      <dgm:t>
        <a:bodyPr/>
        <a:lstStyle/>
        <a:p>
          <a:endParaRPr lang="en-US"/>
        </a:p>
      </dgm:t>
    </dgm:pt>
    <dgm:pt modelId="{EAD1F357-6AC2-411E-AA9A-4E8D251DF8B4}" type="pres">
      <dgm:prSet presAssocID="{F5CE4C11-CB6A-4589-A21D-3ABF50A13C85}" presName="sibTrans" presStyleCnt="0"/>
      <dgm:spPr/>
    </dgm:pt>
    <dgm:pt modelId="{9076AB19-2285-4C1F-AF06-2B54CB5ACB1B}" type="pres">
      <dgm:prSet presAssocID="{BBAA059E-60BA-4A03-AF2A-C60054D49680}" presName="node" presStyleLbl="node1" presStyleIdx="4" presStyleCnt="5">
        <dgm:presLayoutVars>
          <dgm:bulletEnabled val="1"/>
        </dgm:presLayoutVars>
      </dgm:prSet>
      <dgm:spPr/>
      <dgm:t>
        <a:bodyPr/>
        <a:lstStyle/>
        <a:p>
          <a:endParaRPr lang="en-US"/>
        </a:p>
      </dgm:t>
    </dgm:pt>
  </dgm:ptLst>
  <dgm:cxnLst>
    <dgm:cxn modelId="{B6D7A480-209E-4A55-925E-74470D0937C5}" type="presOf" srcId="{BBAA059E-60BA-4A03-AF2A-C60054D49680}" destId="{9076AB19-2285-4C1F-AF06-2B54CB5ACB1B}" srcOrd="0" destOrd="0" presId="urn:microsoft.com/office/officeart/2005/8/layout/default"/>
    <dgm:cxn modelId="{8DD6752C-7572-49C3-BBBB-560A30C258D9}" srcId="{334BD1CF-A9B5-42CB-859C-9DA131FAF6C6}" destId="{AE0F1B7D-1614-40B9-8915-B8EA3F4B0EDA}" srcOrd="2" destOrd="0" parTransId="{DDD16744-A6C1-4AA5-BECE-746141F9AA8E}" sibTransId="{1A9FAC8C-102E-4E42-B469-3D9367272125}"/>
    <dgm:cxn modelId="{991943A5-6C27-4EE7-B5AC-B020C4C356AC}" type="presOf" srcId="{334BD1CF-A9B5-42CB-859C-9DA131FAF6C6}" destId="{92D323DC-883E-4E20-B983-6C970A09919D}" srcOrd="0" destOrd="0" presId="urn:microsoft.com/office/officeart/2005/8/layout/default"/>
    <dgm:cxn modelId="{0DACE514-08EB-4AA7-A102-41FD0932C567}" type="presOf" srcId="{91192D85-F181-4C9A-AEFF-EA49B0A2037C}" destId="{35131680-771B-409B-8AFB-3062A441DEF2}" srcOrd="0" destOrd="0" presId="urn:microsoft.com/office/officeart/2005/8/layout/default"/>
    <dgm:cxn modelId="{CC87292E-3802-44FF-832E-99E315340EFB}" srcId="{334BD1CF-A9B5-42CB-859C-9DA131FAF6C6}" destId="{BBAA059E-60BA-4A03-AF2A-C60054D49680}" srcOrd="4" destOrd="0" parTransId="{3A27776F-E00B-4606-A50E-2EFF9F06B2B6}" sibTransId="{99E74C52-77B9-4860-8929-759CE2FFA9E2}"/>
    <dgm:cxn modelId="{164405FF-6A10-4518-9A9A-E70E65AF051E}" srcId="{334BD1CF-A9B5-42CB-859C-9DA131FAF6C6}" destId="{2CA92560-A5C0-425A-9CE0-2C8528239953}" srcOrd="3" destOrd="0" parTransId="{0E1B0F75-E9A0-4BC6-B6B4-E8D95B7D8597}" sibTransId="{F5CE4C11-CB6A-4589-A21D-3ABF50A13C85}"/>
    <dgm:cxn modelId="{21AA5163-9D0E-40CC-AC8E-ED22121C857E}" srcId="{334BD1CF-A9B5-42CB-859C-9DA131FAF6C6}" destId="{91192D85-F181-4C9A-AEFF-EA49B0A2037C}" srcOrd="0" destOrd="0" parTransId="{213F8CC9-47D8-4292-A22C-7A68281C3607}" sibTransId="{1A6688A4-8594-4A4B-ADF1-4EB8E870F423}"/>
    <dgm:cxn modelId="{B5BBF761-2615-49B8-9974-2793E20D0180}" type="presOf" srcId="{AE0F1B7D-1614-40B9-8915-B8EA3F4B0EDA}" destId="{1EA7DD3C-D019-4452-BD5D-5D561BF11D3E}" srcOrd="0" destOrd="0" presId="urn:microsoft.com/office/officeart/2005/8/layout/default"/>
    <dgm:cxn modelId="{F3AF5AAA-1EBE-4992-B03B-028F55969CFA}" srcId="{334BD1CF-A9B5-42CB-859C-9DA131FAF6C6}" destId="{A74C5594-D998-4CBC-9EE7-DEA96ED5A148}" srcOrd="1" destOrd="0" parTransId="{E41FFA6A-156D-4B9C-96B4-070E8488B120}" sibTransId="{33665B49-7A4E-44F2-9F21-D243918818FE}"/>
    <dgm:cxn modelId="{0EAB2660-FDDF-4582-AD44-CD4C5C49FE6B}" type="presOf" srcId="{2CA92560-A5C0-425A-9CE0-2C8528239953}" destId="{30A0DDEA-D296-4D2C-837E-F90022F8290D}" srcOrd="0" destOrd="0" presId="urn:microsoft.com/office/officeart/2005/8/layout/default"/>
    <dgm:cxn modelId="{4656DD11-A9DD-4744-9966-BD86057F40B1}" type="presOf" srcId="{A74C5594-D998-4CBC-9EE7-DEA96ED5A148}" destId="{1D7BE7F9-7BC2-4402-92AF-B3B4B697FCCE}" srcOrd="0" destOrd="0" presId="urn:microsoft.com/office/officeart/2005/8/layout/default"/>
    <dgm:cxn modelId="{DF5A8162-8029-4649-AE28-8BD67AAD0710}" type="presParOf" srcId="{92D323DC-883E-4E20-B983-6C970A09919D}" destId="{35131680-771B-409B-8AFB-3062A441DEF2}" srcOrd="0" destOrd="0" presId="urn:microsoft.com/office/officeart/2005/8/layout/default"/>
    <dgm:cxn modelId="{B09444EB-5AA5-4FBB-B631-D57FF2654D9E}" type="presParOf" srcId="{92D323DC-883E-4E20-B983-6C970A09919D}" destId="{57BC24AE-B789-4157-91D6-0C91E024B732}" srcOrd="1" destOrd="0" presId="urn:microsoft.com/office/officeart/2005/8/layout/default"/>
    <dgm:cxn modelId="{B0278868-18FE-4A3F-844E-968856074C37}" type="presParOf" srcId="{92D323DC-883E-4E20-B983-6C970A09919D}" destId="{1D7BE7F9-7BC2-4402-92AF-B3B4B697FCCE}" srcOrd="2" destOrd="0" presId="urn:microsoft.com/office/officeart/2005/8/layout/default"/>
    <dgm:cxn modelId="{1663C05D-0752-4F64-8FE6-46558D501D03}" type="presParOf" srcId="{92D323DC-883E-4E20-B983-6C970A09919D}" destId="{CF05646F-329A-4D0F-B89D-D84DA14177A2}" srcOrd="3" destOrd="0" presId="urn:microsoft.com/office/officeart/2005/8/layout/default"/>
    <dgm:cxn modelId="{D880EB59-0B3E-4A6E-BEB4-C104EDC1D5F7}" type="presParOf" srcId="{92D323DC-883E-4E20-B983-6C970A09919D}" destId="{1EA7DD3C-D019-4452-BD5D-5D561BF11D3E}" srcOrd="4" destOrd="0" presId="urn:microsoft.com/office/officeart/2005/8/layout/default"/>
    <dgm:cxn modelId="{1EB379DA-259C-4113-886E-38ABE45357C5}" type="presParOf" srcId="{92D323DC-883E-4E20-B983-6C970A09919D}" destId="{E4E1BBD8-A3DB-4D7F-AFED-D37909081EC4}" srcOrd="5" destOrd="0" presId="urn:microsoft.com/office/officeart/2005/8/layout/default"/>
    <dgm:cxn modelId="{DD74F0CA-76EB-43D2-B70B-F6C17B34F691}" type="presParOf" srcId="{92D323DC-883E-4E20-B983-6C970A09919D}" destId="{30A0DDEA-D296-4D2C-837E-F90022F8290D}" srcOrd="6" destOrd="0" presId="urn:microsoft.com/office/officeart/2005/8/layout/default"/>
    <dgm:cxn modelId="{88BADAB0-2A5D-46E9-858E-F24B158EED56}" type="presParOf" srcId="{92D323DC-883E-4E20-B983-6C970A09919D}" destId="{EAD1F357-6AC2-411E-AA9A-4E8D251DF8B4}" srcOrd="7" destOrd="0" presId="urn:microsoft.com/office/officeart/2005/8/layout/default"/>
    <dgm:cxn modelId="{757E3D85-ACC7-45A8-93DF-70D0E6C55930}" type="presParOf" srcId="{92D323DC-883E-4E20-B983-6C970A09919D}" destId="{9076AB19-2285-4C1F-AF06-2B54CB5ACB1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778F267-0B10-43A3-B69C-4B84863A042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55BC675-31FA-4876-B357-AD1C50D42162}">
      <dgm:prSet phldrT="[Text]"/>
      <dgm:spPr/>
      <dgm:t>
        <a:bodyPr/>
        <a:lstStyle/>
        <a:p>
          <a:r>
            <a:rPr lang="en-US" dirty="0">
              <a:solidFill>
                <a:schemeClr val="tx1"/>
              </a:solidFill>
            </a:rPr>
            <a:t>Spenden einzelner Mitglieder</a:t>
          </a:r>
        </a:p>
      </dgm:t>
    </dgm:pt>
    <dgm:pt modelId="{D1F5C469-CBB5-4638-A25F-CDB9C1AC4343}" type="parTrans" cxnId="{C8A9F874-B26E-471E-BFC3-A357A87425EC}">
      <dgm:prSet/>
      <dgm:spPr/>
      <dgm:t>
        <a:bodyPr/>
        <a:lstStyle/>
        <a:p>
          <a:endParaRPr lang="en-US">
            <a:solidFill>
              <a:schemeClr val="tx1"/>
            </a:solidFill>
          </a:endParaRPr>
        </a:p>
      </dgm:t>
    </dgm:pt>
    <dgm:pt modelId="{F2EC79DA-73CF-4E01-9EFB-F394B80A875D}" type="sibTrans" cxnId="{C8A9F874-B26E-471E-BFC3-A357A87425EC}">
      <dgm:prSet/>
      <dgm:spPr/>
      <dgm:t>
        <a:bodyPr/>
        <a:lstStyle/>
        <a:p>
          <a:endParaRPr lang="en-US">
            <a:solidFill>
              <a:schemeClr val="tx1"/>
            </a:solidFill>
          </a:endParaRPr>
        </a:p>
      </dgm:t>
    </dgm:pt>
    <dgm:pt modelId="{BBF5A65C-EBFE-4637-949B-F194ADF646E6}">
      <dgm:prSet phldrT="[Text]"/>
      <dgm:spPr/>
      <dgm:t>
        <a:bodyPr/>
        <a:lstStyle/>
        <a:p>
          <a:r>
            <a:rPr lang="en-US" dirty="0">
              <a:solidFill>
                <a:schemeClr val="tx1"/>
              </a:solidFill>
            </a:rPr>
            <a:t>Spendenaktionen</a:t>
          </a:r>
        </a:p>
      </dgm:t>
    </dgm:pt>
    <dgm:pt modelId="{09820BE4-ADD8-4FB0-8F9F-D7A9F1B0F3B1}" type="parTrans" cxnId="{664D833F-9FD3-46DE-84D7-8BA2F9556019}">
      <dgm:prSet/>
      <dgm:spPr/>
      <dgm:t>
        <a:bodyPr/>
        <a:lstStyle/>
        <a:p>
          <a:endParaRPr lang="en-US">
            <a:solidFill>
              <a:schemeClr val="tx1"/>
            </a:solidFill>
          </a:endParaRPr>
        </a:p>
      </dgm:t>
    </dgm:pt>
    <dgm:pt modelId="{A86AD20C-524F-44CD-9F9B-28EE6294310E}" type="sibTrans" cxnId="{664D833F-9FD3-46DE-84D7-8BA2F9556019}">
      <dgm:prSet/>
      <dgm:spPr/>
      <dgm:t>
        <a:bodyPr/>
        <a:lstStyle/>
        <a:p>
          <a:endParaRPr lang="en-US">
            <a:solidFill>
              <a:schemeClr val="tx1"/>
            </a:solidFill>
          </a:endParaRPr>
        </a:p>
      </dgm:t>
    </dgm:pt>
    <dgm:pt modelId="{B35AA9FD-F2E4-4319-9FBB-6C484C86D97A}">
      <dgm:prSet phldrT="[Text]"/>
      <dgm:spPr/>
      <dgm:t>
        <a:bodyPr/>
        <a:lstStyle/>
        <a:p>
          <a:r>
            <a:rPr lang="en-US" dirty="0">
              <a:solidFill>
                <a:schemeClr val="tx1"/>
              </a:solidFill>
            </a:rPr>
            <a:t>Spenden aus der Club-Kasse</a:t>
          </a:r>
        </a:p>
      </dgm:t>
    </dgm:pt>
    <dgm:pt modelId="{6D16C524-1900-4DB9-B3E7-38F8FE65212D}" type="parTrans" cxnId="{824180FF-C4B0-4B30-9C03-B28F450FB1CC}">
      <dgm:prSet/>
      <dgm:spPr/>
      <dgm:t>
        <a:bodyPr/>
        <a:lstStyle/>
        <a:p>
          <a:endParaRPr lang="en-US">
            <a:solidFill>
              <a:schemeClr val="tx1"/>
            </a:solidFill>
          </a:endParaRPr>
        </a:p>
      </dgm:t>
    </dgm:pt>
    <dgm:pt modelId="{D66FC144-FB5E-47E7-8988-0DF9870298A8}" type="sibTrans" cxnId="{824180FF-C4B0-4B30-9C03-B28F450FB1CC}">
      <dgm:prSet/>
      <dgm:spPr/>
      <dgm:t>
        <a:bodyPr/>
        <a:lstStyle/>
        <a:p>
          <a:endParaRPr lang="en-US">
            <a:solidFill>
              <a:schemeClr val="tx1"/>
            </a:solidFill>
          </a:endParaRPr>
        </a:p>
      </dgm:t>
    </dgm:pt>
    <dgm:pt modelId="{7311D03C-DABE-4734-8D92-1E7F54D7853C}">
      <dgm:prSet phldrT="[Text]"/>
      <dgm:spPr/>
      <dgm:t>
        <a:bodyPr/>
        <a:lstStyle/>
        <a:p>
          <a:r>
            <a:rPr lang="en-US" dirty="0">
              <a:solidFill>
                <a:schemeClr val="tx1"/>
              </a:solidFill>
            </a:rPr>
            <a:t>Lokale Unternehmen und Nicht-Lions</a:t>
          </a:r>
        </a:p>
      </dgm:t>
    </dgm:pt>
    <dgm:pt modelId="{021B56B5-1D70-44FF-A158-786953D9552C}" type="parTrans" cxnId="{1E6F0EA6-3BC9-4D22-8AA7-55DF23756599}">
      <dgm:prSet/>
      <dgm:spPr/>
      <dgm:t>
        <a:bodyPr/>
        <a:lstStyle/>
        <a:p>
          <a:endParaRPr lang="en-US">
            <a:solidFill>
              <a:schemeClr val="tx1"/>
            </a:solidFill>
          </a:endParaRPr>
        </a:p>
      </dgm:t>
    </dgm:pt>
    <dgm:pt modelId="{382BC6DE-BAB8-4324-BD0D-7C2333840F70}" type="sibTrans" cxnId="{1E6F0EA6-3BC9-4D22-8AA7-55DF23756599}">
      <dgm:prSet/>
      <dgm:spPr/>
      <dgm:t>
        <a:bodyPr/>
        <a:lstStyle/>
        <a:p>
          <a:endParaRPr lang="en-US">
            <a:solidFill>
              <a:schemeClr val="tx1"/>
            </a:solidFill>
          </a:endParaRPr>
        </a:p>
      </dgm:t>
    </dgm:pt>
    <dgm:pt modelId="{40FFB688-9CA8-47B8-BCA3-2B862811E95F}" type="pres">
      <dgm:prSet presAssocID="{4778F267-0B10-43A3-B69C-4B84863A0428}" presName="diagram" presStyleCnt="0">
        <dgm:presLayoutVars>
          <dgm:dir/>
          <dgm:resizeHandles val="exact"/>
        </dgm:presLayoutVars>
      </dgm:prSet>
      <dgm:spPr/>
      <dgm:t>
        <a:bodyPr/>
        <a:lstStyle/>
        <a:p>
          <a:endParaRPr lang="en-US"/>
        </a:p>
      </dgm:t>
    </dgm:pt>
    <dgm:pt modelId="{9B5A6BBD-BFB2-41E0-A901-20DBF816A342}" type="pres">
      <dgm:prSet presAssocID="{E55BC675-31FA-4876-B357-AD1C50D42162}" presName="node" presStyleLbl="node1" presStyleIdx="0" presStyleCnt="4">
        <dgm:presLayoutVars>
          <dgm:bulletEnabled val="1"/>
        </dgm:presLayoutVars>
      </dgm:prSet>
      <dgm:spPr/>
      <dgm:t>
        <a:bodyPr/>
        <a:lstStyle/>
        <a:p>
          <a:endParaRPr lang="en-US"/>
        </a:p>
      </dgm:t>
    </dgm:pt>
    <dgm:pt modelId="{9C2FE815-B8A2-44D7-9631-441C235F34B4}" type="pres">
      <dgm:prSet presAssocID="{F2EC79DA-73CF-4E01-9EFB-F394B80A875D}" presName="sibTrans" presStyleCnt="0"/>
      <dgm:spPr/>
    </dgm:pt>
    <dgm:pt modelId="{25F955FD-25C2-4561-9E1F-29C67B42574D}" type="pres">
      <dgm:prSet presAssocID="{BBF5A65C-EBFE-4637-949B-F194ADF646E6}" presName="node" presStyleLbl="node1" presStyleIdx="1" presStyleCnt="4">
        <dgm:presLayoutVars>
          <dgm:bulletEnabled val="1"/>
        </dgm:presLayoutVars>
      </dgm:prSet>
      <dgm:spPr/>
      <dgm:t>
        <a:bodyPr/>
        <a:lstStyle/>
        <a:p>
          <a:endParaRPr lang="en-US"/>
        </a:p>
      </dgm:t>
    </dgm:pt>
    <dgm:pt modelId="{E1DEBE92-7545-4B20-BACE-21902CBFE63C}" type="pres">
      <dgm:prSet presAssocID="{A86AD20C-524F-44CD-9F9B-28EE6294310E}" presName="sibTrans" presStyleCnt="0"/>
      <dgm:spPr/>
    </dgm:pt>
    <dgm:pt modelId="{8294F782-E9D2-43EB-BBF4-F03E9D39C89B}" type="pres">
      <dgm:prSet presAssocID="{B35AA9FD-F2E4-4319-9FBB-6C484C86D97A}" presName="node" presStyleLbl="node1" presStyleIdx="2" presStyleCnt="4">
        <dgm:presLayoutVars>
          <dgm:bulletEnabled val="1"/>
        </dgm:presLayoutVars>
      </dgm:prSet>
      <dgm:spPr/>
      <dgm:t>
        <a:bodyPr/>
        <a:lstStyle/>
        <a:p>
          <a:endParaRPr lang="en-US"/>
        </a:p>
      </dgm:t>
    </dgm:pt>
    <dgm:pt modelId="{740271F2-D209-4DB4-BF68-8A93CC8F72B4}" type="pres">
      <dgm:prSet presAssocID="{D66FC144-FB5E-47E7-8988-0DF9870298A8}" presName="sibTrans" presStyleCnt="0"/>
      <dgm:spPr/>
    </dgm:pt>
    <dgm:pt modelId="{E19D0B52-7963-462E-8FAE-814EC596BA23}" type="pres">
      <dgm:prSet presAssocID="{7311D03C-DABE-4734-8D92-1E7F54D7853C}" presName="node" presStyleLbl="node1" presStyleIdx="3" presStyleCnt="4">
        <dgm:presLayoutVars>
          <dgm:bulletEnabled val="1"/>
        </dgm:presLayoutVars>
      </dgm:prSet>
      <dgm:spPr/>
      <dgm:t>
        <a:bodyPr/>
        <a:lstStyle/>
        <a:p>
          <a:endParaRPr lang="en-US"/>
        </a:p>
      </dgm:t>
    </dgm:pt>
  </dgm:ptLst>
  <dgm:cxnLst>
    <dgm:cxn modelId="{BEBA13DB-9C27-416D-929C-9D7A95A74554}" type="presOf" srcId="{7311D03C-DABE-4734-8D92-1E7F54D7853C}" destId="{E19D0B52-7963-462E-8FAE-814EC596BA23}" srcOrd="0" destOrd="0" presId="urn:microsoft.com/office/officeart/2005/8/layout/default"/>
    <dgm:cxn modelId="{1B1F76AB-DCC1-457A-A663-705EF556F78B}" type="presOf" srcId="{4778F267-0B10-43A3-B69C-4B84863A0428}" destId="{40FFB688-9CA8-47B8-BCA3-2B862811E95F}" srcOrd="0" destOrd="0" presId="urn:microsoft.com/office/officeart/2005/8/layout/default"/>
    <dgm:cxn modelId="{E09D7148-B387-4B7B-ADD0-5F096BE3DE55}" type="presOf" srcId="{BBF5A65C-EBFE-4637-949B-F194ADF646E6}" destId="{25F955FD-25C2-4561-9E1F-29C67B42574D}" srcOrd="0" destOrd="0" presId="urn:microsoft.com/office/officeart/2005/8/layout/default"/>
    <dgm:cxn modelId="{664D833F-9FD3-46DE-84D7-8BA2F9556019}" srcId="{4778F267-0B10-43A3-B69C-4B84863A0428}" destId="{BBF5A65C-EBFE-4637-949B-F194ADF646E6}" srcOrd="1" destOrd="0" parTransId="{09820BE4-ADD8-4FB0-8F9F-D7A9F1B0F3B1}" sibTransId="{A86AD20C-524F-44CD-9F9B-28EE6294310E}"/>
    <dgm:cxn modelId="{E7D89089-9861-4AF6-B033-7E6BD708D1BB}" type="presOf" srcId="{E55BC675-31FA-4876-B357-AD1C50D42162}" destId="{9B5A6BBD-BFB2-41E0-A901-20DBF816A342}" srcOrd="0" destOrd="0" presId="urn:microsoft.com/office/officeart/2005/8/layout/default"/>
    <dgm:cxn modelId="{C8A9F874-B26E-471E-BFC3-A357A87425EC}" srcId="{4778F267-0B10-43A3-B69C-4B84863A0428}" destId="{E55BC675-31FA-4876-B357-AD1C50D42162}" srcOrd="0" destOrd="0" parTransId="{D1F5C469-CBB5-4638-A25F-CDB9C1AC4343}" sibTransId="{F2EC79DA-73CF-4E01-9EFB-F394B80A875D}"/>
    <dgm:cxn modelId="{66EC9EDF-F014-4432-8A68-32B849D29B3C}" type="presOf" srcId="{B35AA9FD-F2E4-4319-9FBB-6C484C86D97A}" destId="{8294F782-E9D2-43EB-BBF4-F03E9D39C89B}" srcOrd="0" destOrd="0" presId="urn:microsoft.com/office/officeart/2005/8/layout/default"/>
    <dgm:cxn modelId="{824180FF-C4B0-4B30-9C03-B28F450FB1CC}" srcId="{4778F267-0B10-43A3-B69C-4B84863A0428}" destId="{B35AA9FD-F2E4-4319-9FBB-6C484C86D97A}" srcOrd="2" destOrd="0" parTransId="{6D16C524-1900-4DB9-B3E7-38F8FE65212D}" sibTransId="{D66FC144-FB5E-47E7-8988-0DF9870298A8}"/>
    <dgm:cxn modelId="{1E6F0EA6-3BC9-4D22-8AA7-55DF23756599}" srcId="{4778F267-0B10-43A3-B69C-4B84863A0428}" destId="{7311D03C-DABE-4734-8D92-1E7F54D7853C}" srcOrd="3" destOrd="0" parTransId="{021B56B5-1D70-44FF-A158-786953D9552C}" sibTransId="{382BC6DE-BAB8-4324-BD0D-7C2333840F70}"/>
    <dgm:cxn modelId="{37881D05-5975-40F9-A637-2079506693EF}" type="presParOf" srcId="{40FFB688-9CA8-47B8-BCA3-2B862811E95F}" destId="{9B5A6BBD-BFB2-41E0-A901-20DBF816A342}" srcOrd="0" destOrd="0" presId="urn:microsoft.com/office/officeart/2005/8/layout/default"/>
    <dgm:cxn modelId="{0376BCF6-6082-4DA1-B128-686C961C9936}" type="presParOf" srcId="{40FFB688-9CA8-47B8-BCA3-2B862811E95F}" destId="{9C2FE815-B8A2-44D7-9631-441C235F34B4}" srcOrd="1" destOrd="0" presId="urn:microsoft.com/office/officeart/2005/8/layout/default"/>
    <dgm:cxn modelId="{B3A5E730-8206-4C44-B49B-8F7D7363BB0D}" type="presParOf" srcId="{40FFB688-9CA8-47B8-BCA3-2B862811E95F}" destId="{25F955FD-25C2-4561-9E1F-29C67B42574D}" srcOrd="2" destOrd="0" presId="urn:microsoft.com/office/officeart/2005/8/layout/default"/>
    <dgm:cxn modelId="{FBA6FCCA-50CB-4B50-A8F0-FADEAB393EC0}" type="presParOf" srcId="{40FFB688-9CA8-47B8-BCA3-2B862811E95F}" destId="{E1DEBE92-7545-4B20-BACE-21902CBFE63C}" srcOrd="3" destOrd="0" presId="urn:microsoft.com/office/officeart/2005/8/layout/default"/>
    <dgm:cxn modelId="{3FD1B0CF-D2B2-4FF5-BF81-116532CD98AE}" type="presParOf" srcId="{40FFB688-9CA8-47B8-BCA3-2B862811E95F}" destId="{8294F782-E9D2-43EB-BBF4-F03E9D39C89B}" srcOrd="4" destOrd="0" presId="urn:microsoft.com/office/officeart/2005/8/layout/default"/>
    <dgm:cxn modelId="{9D917B3C-BA2F-4A9C-A44A-61A470CFF3C9}" type="presParOf" srcId="{40FFB688-9CA8-47B8-BCA3-2B862811E95F}" destId="{740271F2-D209-4DB4-BF68-8A93CC8F72B4}" srcOrd="5" destOrd="0" presId="urn:microsoft.com/office/officeart/2005/8/layout/default"/>
    <dgm:cxn modelId="{8FFEEA3F-3023-489C-803A-7555F997ADE6}" type="presParOf" srcId="{40FFB688-9CA8-47B8-BCA3-2B862811E95F}" destId="{E19D0B52-7963-462E-8FAE-814EC596BA23}"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6EFEE1AF-1B17-41ED-BA97-72A35CE792B4}" type="doc">
      <dgm:prSet loTypeId="urn:microsoft.com/office/officeart/2005/8/layout/venn3" loCatId="relationship" qsTypeId="urn:microsoft.com/office/officeart/2005/8/quickstyle/simple1" qsCatId="simple" csTypeId="urn:microsoft.com/office/officeart/2005/8/colors/colorful5" csCatId="colorful" phldr="1"/>
      <dgm:spPr/>
    </dgm:pt>
    <dgm:pt modelId="{669BA42E-15A2-4670-BA29-CDF47A8E1430}">
      <dgm:prSet phldrT="[Text]"/>
      <dgm:spPr/>
      <dgm:t>
        <a:bodyPr/>
        <a:lstStyle/>
        <a:p>
          <a:r>
            <a:t>Spenden Sie selbst zuerst</a:t>
          </a:r>
        </a:p>
      </dgm:t>
    </dgm:pt>
    <dgm:pt modelId="{83094B37-C781-455E-B9F0-FE0C856491F9}" type="parTrans" cxnId="{A9E42B1E-7127-47F0-9C36-2C2ED67A00FC}">
      <dgm:prSet/>
      <dgm:spPr/>
      <dgm:t>
        <a:bodyPr/>
        <a:lstStyle/>
        <a:p>
          <a:endParaRPr lang="en-US"/>
        </a:p>
      </dgm:t>
    </dgm:pt>
    <dgm:pt modelId="{9F9B0262-BA74-46F3-AEFA-8266DA8AC508}" type="sibTrans" cxnId="{A9E42B1E-7127-47F0-9C36-2C2ED67A00FC}">
      <dgm:prSet/>
      <dgm:spPr/>
      <dgm:t>
        <a:bodyPr/>
        <a:lstStyle/>
        <a:p>
          <a:endParaRPr lang="en-US"/>
        </a:p>
      </dgm:t>
    </dgm:pt>
    <dgm:pt modelId="{F19E2397-3348-450C-92A4-DFA834964888}">
      <dgm:prSet phldrT="[Text]"/>
      <dgm:spPr/>
      <dgm:t>
        <a:bodyPr/>
        <a:lstStyle/>
        <a:p>
          <a:r>
            <a:t>Machen Sie es einfach</a:t>
          </a:r>
        </a:p>
      </dgm:t>
    </dgm:pt>
    <dgm:pt modelId="{CFDE8DCF-75D7-46EC-BA37-5CF6BA771B0C}" type="parTrans" cxnId="{63CE7C8A-C145-4A04-A341-186C2988EEC0}">
      <dgm:prSet/>
      <dgm:spPr/>
      <dgm:t>
        <a:bodyPr/>
        <a:lstStyle/>
        <a:p>
          <a:endParaRPr lang="en-US"/>
        </a:p>
      </dgm:t>
    </dgm:pt>
    <dgm:pt modelId="{8380E5D0-9332-40B9-9FC1-518397F465FF}" type="sibTrans" cxnId="{63CE7C8A-C145-4A04-A341-186C2988EEC0}">
      <dgm:prSet/>
      <dgm:spPr/>
      <dgm:t>
        <a:bodyPr/>
        <a:lstStyle/>
        <a:p>
          <a:endParaRPr lang="en-US"/>
        </a:p>
      </dgm:t>
    </dgm:pt>
    <dgm:pt modelId="{B4ABD1AC-EE65-46D4-A4AA-7140EA4209E1}">
      <dgm:prSet phldrT="[Text]"/>
      <dgm:spPr/>
      <dgm:t>
        <a:bodyPr/>
        <a:lstStyle/>
        <a:p>
          <a:r>
            <a:t>Gestalten Sie es überschaubar</a:t>
          </a:r>
        </a:p>
      </dgm:t>
    </dgm:pt>
    <dgm:pt modelId="{E893A464-2F5D-4331-A5B1-B471907122B3}" type="parTrans" cxnId="{135EB9D4-026E-42C8-8796-FE6CD5CB6D37}">
      <dgm:prSet/>
      <dgm:spPr/>
      <dgm:t>
        <a:bodyPr/>
        <a:lstStyle/>
        <a:p>
          <a:endParaRPr lang="en-US"/>
        </a:p>
      </dgm:t>
    </dgm:pt>
    <dgm:pt modelId="{7D403398-A192-4FD2-94A9-8D5C45E8DA8D}" type="sibTrans" cxnId="{135EB9D4-026E-42C8-8796-FE6CD5CB6D37}">
      <dgm:prSet/>
      <dgm:spPr/>
      <dgm:t>
        <a:bodyPr/>
        <a:lstStyle/>
        <a:p>
          <a:endParaRPr lang="en-US"/>
        </a:p>
      </dgm:t>
    </dgm:pt>
    <dgm:pt modelId="{33F5530E-E887-4A5E-A05E-E4635509D12E}">
      <dgm:prSet/>
      <dgm:spPr/>
      <dgm:t>
        <a:bodyPr/>
        <a:lstStyle/>
        <a:p>
          <a:r>
            <a:t>Gestalten Sie es persönlich</a:t>
          </a:r>
        </a:p>
      </dgm:t>
    </dgm:pt>
    <dgm:pt modelId="{ACE058E7-E01C-48C4-AC5A-5BEA7645F739}" type="parTrans" cxnId="{AFB06161-B393-4B76-8C37-C6492D5E034D}">
      <dgm:prSet/>
      <dgm:spPr/>
      <dgm:t>
        <a:bodyPr/>
        <a:lstStyle/>
        <a:p>
          <a:endParaRPr lang="en-US"/>
        </a:p>
      </dgm:t>
    </dgm:pt>
    <dgm:pt modelId="{EFEA60AD-9E4B-4F17-9FF6-3946F91F8AB4}" type="sibTrans" cxnId="{AFB06161-B393-4B76-8C37-C6492D5E034D}">
      <dgm:prSet/>
      <dgm:spPr/>
      <dgm:t>
        <a:bodyPr/>
        <a:lstStyle/>
        <a:p>
          <a:endParaRPr lang="en-US"/>
        </a:p>
      </dgm:t>
    </dgm:pt>
    <dgm:pt modelId="{58EC7273-788A-42A6-81FE-0DE0D6D4BDD4}">
      <dgm:prSet/>
      <dgm:spPr/>
      <dgm:t>
        <a:bodyPr/>
        <a:lstStyle/>
        <a:p>
          <a:r>
            <a:t>Bewirken Sie etwas</a:t>
          </a:r>
        </a:p>
      </dgm:t>
    </dgm:pt>
    <dgm:pt modelId="{76FFD480-3916-4FAC-A5D4-D61C527AC071}" type="parTrans" cxnId="{2ACE0593-C32D-4A40-AC50-FC3030A09DBE}">
      <dgm:prSet/>
      <dgm:spPr/>
      <dgm:t>
        <a:bodyPr/>
        <a:lstStyle/>
        <a:p>
          <a:endParaRPr lang="en-US"/>
        </a:p>
      </dgm:t>
    </dgm:pt>
    <dgm:pt modelId="{DE956ABA-7A7F-409B-9B2D-1FE4981A3184}" type="sibTrans" cxnId="{2ACE0593-C32D-4A40-AC50-FC3030A09DBE}">
      <dgm:prSet/>
      <dgm:spPr/>
      <dgm:t>
        <a:bodyPr/>
        <a:lstStyle/>
        <a:p>
          <a:endParaRPr lang="en-US"/>
        </a:p>
      </dgm:t>
    </dgm:pt>
    <dgm:pt modelId="{3A972C64-863E-46FC-8185-08EF9DAABC35}">
      <dgm:prSet/>
      <dgm:spPr/>
      <dgm:t>
        <a:bodyPr/>
        <a:lstStyle/>
        <a:p>
          <a:r>
            <a:t>Machen Sie es offiziell</a:t>
          </a:r>
        </a:p>
      </dgm:t>
    </dgm:pt>
    <dgm:pt modelId="{817CBFD7-4058-4D32-8C53-AA6C021570A8}" type="parTrans" cxnId="{327A8F3C-8C13-4E1F-B5FF-37B930A9D794}">
      <dgm:prSet/>
      <dgm:spPr/>
      <dgm:t>
        <a:bodyPr/>
        <a:lstStyle/>
        <a:p>
          <a:endParaRPr lang="en-US"/>
        </a:p>
      </dgm:t>
    </dgm:pt>
    <dgm:pt modelId="{63354248-9806-4A82-87D3-72BDAA17D4BA}" type="sibTrans" cxnId="{327A8F3C-8C13-4E1F-B5FF-37B930A9D794}">
      <dgm:prSet/>
      <dgm:spPr/>
      <dgm:t>
        <a:bodyPr/>
        <a:lstStyle/>
        <a:p>
          <a:endParaRPr lang="en-US"/>
        </a:p>
      </dgm:t>
    </dgm:pt>
    <dgm:pt modelId="{B0CFD578-7CB5-4D85-9708-02F610C47F6E}" type="pres">
      <dgm:prSet presAssocID="{6EFEE1AF-1B17-41ED-BA97-72A35CE792B4}" presName="Name0" presStyleCnt="0">
        <dgm:presLayoutVars>
          <dgm:dir/>
          <dgm:resizeHandles val="exact"/>
        </dgm:presLayoutVars>
      </dgm:prSet>
      <dgm:spPr/>
    </dgm:pt>
    <dgm:pt modelId="{32501C3E-179A-4AA5-825E-EBA3DBCCE81D}" type="pres">
      <dgm:prSet presAssocID="{669BA42E-15A2-4670-BA29-CDF47A8E1430}" presName="Name5" presStyleLbl="vennNode1" presStyleIdx="0" presStyleCnt="6">
        <dgm:presLayoutVars>
          <dgm:bulletEnabled val="1"/>
        </dgm:presLayoutVars>
      </dgm:prSet>
      <dgm:spPr/>
      <dgm:t>
        <a:bodyPr/>
        <a:lstStyle/>
        <a:p>
          <a:endParaRPr lang="en-US"/>
        </a:p>
      </dgm:t>
    </dgm:pt>
    <dgm:pt modelId="{DD2741FE-7DBD-4A23-A8F6-AE44682CDDE8}" type="pres">
      <dgm:prSet presAssocID="{9F9B0262-BA74-46F3-AEFA-8266DA8AC508}" presName="space" presStyleCnt="0"/>
      <dgm:spPr/>
    </dgm:pt>
    <dgm:pt modelId="{9A178462-CE84-437D-99C4-15F713037B63}" type="pres">
      <dgm:prSet presAssocID="{F19E2397-3348-450C-92A4-DFA834964888}" presName="Name5" presStyleLbl="vennNode1" presStyleIdx="1" presStyleCnt="6">
        <dgm:presLayoutVars>
          <dgm:bulletEnabled val="1"/>
        </dgm:presLayoutVars>
      </dgm:prSet>
      <dgm:spPr/>
      <dgm:t>
        <a:bodyPr/>
        <a:lstStyle/>
        <a:p>
          <a:endParaRPr lang="en-US"/>
        </a:p>
      </dgm:t>
    </dgm:pt>
    <dgm:pt modelId="{5CF3DA3E-6E87-4DF2-8547-5385D5ED7DB8}" type="pres">
      <dgm:prSet presAssocID="{8380E5D0-9332-40B9-9FC1-518397F465FF}" presName="space" presStyleCnt="0"/>
      <dgm:spPr/>
    </dgm:pt>
    <dgm:pt modelId="{1556F02C-5D8B-409E-9EAD-FA4DFA46BC40}" type="pres">
      <dgm:prSet presAssocID="{B4ABD1AC-EE65-46D4-A4AA-7140EA4209E1}" presName="Name5" presStyleLbl="vennNode1" presStyleIdx="2" presStyleCnt="6">
        <dgm:presLayoutVars>
          <dgm:bulletEnabled val="1"/>
        </dgm:presLayoutVars>
      </dgm:prSet>
      <dgm:spPr/>
      <dgm:t>
        <a:bodyPr/>
        <a:lstStyle/>
        <a:p>
          <a:endParaRPr lang="en-US"/>
        </a:p>
      </dgm:t>
    </dgm:pt>
    <dgm:pt modelId="{9889B77F-9248-4CBC-A6E2-EE087ED600B8}" type="pres">
      <dgm:prSet presAssocID="{7D403398-A192-4FD2-94A9-8D5C45E8DA8D}" presName="space" presStyleCnt="0"/>
      <dgm:spPr/>
    </dgm:pt>
    <dgm:pt modelId="{FFFC1E69-CA9B-4611-B9D8-A4E77BF6BC94}" type="pres">
      <dgm:prSet presAssocID="{33F5530E-E887-4A5E-A05E-E4635509D12E}" presName="Name5" presStyleLbl="vennNode1" presStyleIdx="3" presStyleCnt="6">
        <dgm:presLayoutVars>
          <dgm:bulletEnabled val="1"/>
        </dgm:presLayoutVars>
      </dgm:prSet>
      <dgm:spPr/>
      <dgm:t>
        <a:bodyPr/>
        <a:lstStyle/>
        <a:p>
          <a:endParaRPr lang="en-US"/>
        </a:p>
      </dgm:t>
    </dgm:pt>
    <dgm:pt modelId="{7EACC8E6-2F70-427F-A772-E975C307D2C5}" type="pres">
      <dgm:prSet presAssocID="{EFEA60AD-9E4B-4F17-9FF6-3946F91F8AB4}" presName="space" presStyleCnt="0"/>
      <dgm:spPr/>
    </dgm:pt>
    <dgm:pt modelId="{7A1AF999-7311-43EC-A7E4-7AF676A824BE}" type="pres">
      <dgm:prSet presAssocID="{3A972C64-863E-46FC-8185-08EF9DAABC35}" presName="Name5" presStyleLbl="vennNode1" presStyleIdx="4" presStyleCnt="6">
        <dgm:presLayoutVars>
          <dgm:bulletEnabled val="1"/>
        </dgm:presLayoutVars>
      </dgm:prSet>
      <dgm:spPr/>
      <dgm:t>
        <a:bodyPr/>
        <a:lstStyle/>
        <a:p>
          <a:endParaRPr lang="en-US"/>
        </a:p>
      </dgm:t>
    </dgm:pt>
    <dgm:pt modelId="{F89A3EDD-817F-4E0C-821D-55AE8AA71825}" type="pres">
      <dgm:prSet presAssocID="{63354248-9806-4A82-87D3-72BDAA17D4BA}" presName="space" presStyleCnt="0"/>
      <dgm:spPr/>
    </dgm:pt>
    <dgm:pt modelId="{766F955F-35C4-4B1D-908C-907A2D907474}" type="pres">
      <dgm:prSet presAssocID="{58EC7273-788A-42A6-81FE-0DE0D6D4BDD4}" presName="Name5" presStyleLbl="vennNode1" presStyleIdx="5" presStyleCnt="6" custLinFactNeighborX="-2449">
        <dgm:presLayoutVars>
          <dgm:bulletEnabled val="1"/>
        </dgm:presLayoutVars>
      </dgm:prSet>
      <dgm:spPr/>
      <dgm:t>
        <a:bodyPr/>
        <a:lstStyle/>
        <a:p>
          <a:endParaRPr lang="en-US"/>
        </a:p>
      </dgm:t>
    </dgm:pt>
  </dgm:ptLst>
  <dgm:cxnLst>
    <dgm:cxn modelId="{371FA98A-3067-4243-80EF-3EE3DEDB5932}" type="presOf" srcId="{6EFEE1AF-1B17-41ED-BA97-72A35CE792B4}" destId="{B0CFD578-7CB5-4D85-9708-02F610C47F6E}" srcOrd="0" destOrd="0" presId="urn:microsoft.com/office/officeart/2005/8/layout/venn3"/>
    <dgm:cxn modelId="{207B9718-C2A7-4D69-979D-93EE417CDA67}" type="presOf" srcId="{669BA42E-15A2-4670-BA29-CDF47A8E1430}" destId="{32501C3E-179A-4AA5-825E-EBA3DBCCE81D}" srcOrd="0" destOrd="0" presId="urn:microsoft.com/office/officeart/2005/8/layout/venn3"/>
    <dgm:cxn modelId="{35BED70A-6B63-4828-A1DF-6AA8F7914CC6}" type="presOf" srcId="{3A972C64-863E-46FC-8185-08EF9DAABC35}" destId="{7A1AF999-7311-43EC-A7E4-7AF676A824BE}" srcOrd="0" destOrd="0" presId="urn:microsoft.com/office/officeart/2005/8/layout/venn3"/>
    <dgm:cxn modelId="{63CE7C8A-C145-4A04-A341-186C2988EEC0}" srcId="{6EFEE1AF-1B17-41ED-BA97-72A35CE792B4}" destId="{F19E2397-3348-450C-92A4-DFA834964888}" srcOrd="1" destOrd="0" parTransId="{CFDE8DCF-75D7-46EC-BA37-5CF6BA771B0C}" sibTransId="{8380E5D0-9332-40B9-9FC1-518397F465FF}"/>
    <dgm:cxn modelId="{514A80E7-2ED2-431B-A602-16F66A4D23CA}" type="presOf" srcId="{58EC7273-788A-42A6-81FE-0DE0D6D4BDD4}" destId="{766F955F-35C4-4B1D-908C-907A2D907474}" srcOrd="0" destOrd="0" presId="urn:microsoft.com/office/officeart/2005/8/layout/venn3"/>
    <dgm:cxn modelId="{A9E42B1E-7127-47F0-9C36-2C2ED67A00FC}" srcId="{6EFEE1AF-1B17-41ED-BA97-72A35CE792B4}" destId="{669BA42E-15A2-4670-BA29-CDF47A8E1430}" srcOrd="0" destOrd="0" parTransId="{83094B37-C781-455E-B9F0-FE0C856491F9}" sibTransId="{9F9B0262-BA74-46F3-AEFA-8266DA8AC508}"/>
    <dgm:cxn modelId="{135EB9D4-026E-42C8-8796-FE6CD5CB6D37}" srcId="{6EFEE1AF-1B17-41ED-BA97-72A35CE792B4}" destId="{B4ABD1AC-EE65-46D4-A4AA-7140EA4209E1}" srcOrd="2" destOrd="0" parTransId="{E893A464-2F5D-4331-A5B1-B471907122B3}" sibTransId="{7D403398-A192-4FD2-94A9-8D5C45E8DA8D}"/>
    <dgm:cxn modelId="{2ACE0593-C32D-4A40-AC50-FC3030A09DBE}" srcId="{6EFEE1AF-1B17-41ED-BA97-72A35CE792B4}" destId="{58EC7273-788A-42A6-81FE-0DE0D6D4BDD4}" srcOrd="5" destOrd="0" parTransId="{76FFD480-3916-4FAC-A5D4-D61C527AC071}" sibTransId="{DE956ABA-7A7F-409B-9B2D-1FE4981A3184}"/>
    <dgm:cxn modelId="{AFB06161-B393-4B76-8C37-C6492D5E034D}" srcId="{6EFEE1AF-1B17-41ED-BA97-72A35CE792B4}" destId="{33F5530E-E887-4A5E-A05E-E4635509D12E}" srcOrd="3" destOrd="0" parTransId="{ACE058E7-E01C-48C4-AC5A-5BEA7645F739}" sibTransId="{EFEA60AD-9E4B-4F17-9FF6-3946F91F8AB4}"/>
    <dgm:cxn modelId="{3B7B015E-152D-4428-A47D-CD4089041064}" type="presOf" srcId="{B4ABD1AC-EE65-46D4-A4AA-7140EA4209E1}" destId="{1556F02C-5D8B-409E-9EAD-FA4DFA46BC40}" srcOrd="0" destOrd="0" presId="urn:microsoft.com/office/officeart/2005/8/layout/venn3"/>
    <dgm:cxn modelId="{3E61A1A1-FB5A-4ABD-9B12-673A37EB1FE4}" type="presOf" srcId="{33F5530E-E887-4A5E-A05E-E4635509D12E}" destId="{FFFC1E69-CA9B-4611-B9D8-A4E77BF6BC94}" srcOrd="0" destOrd="0" presId="urn:microsoft.com/office/officeart/2005/8/layout/venn3"/>
    <dgm:cxn modelId="{327A8F3C-8C13-4E1F-B5FF-37B930A9D794}" srcId="{6EFEE1AF-1B17-41ED-BA97-72A35CE792B4}" destId="{3A972C64-863E-46FC-8185-08EF9DAABC35}" srcOrd="4" destOrd="0" parTransId="{817CBFD7-4058-4D32-8C53-AA6C021570A8}" sibTransId="{63354248-9806-4A82-87D3-72BDAA17D4BA}"/>
    <dgm:cxn modelId="{89A3E378-9AD2-4CD9-8514-520D54C949C5}" type="presOf" srcId="{F19E2397-3348-450C-92A4-DFA834964888}" destId="{9A178462-CE84-437D-99C4-15F713037B63}" srcOrd="0" destOrd="0" presId="urn:microsoft.com/office/officeart/2005/8/layout/venn3"/>
    <dgm:cxn modelId="{D8A81BDD-3B6D-490C-B079-5926B910CE5E}" type="presParOf" srcId="{B0CFD578-7CB5-4D85-9708-02F610C47F6E}" destId="{32501C3E-179A-4AA5-825E-EBA3DBCCE81D}" srcOrd="0" destOrd="0" presId="urn:microsoft.com/office/officeart/2005/8/layout/venn3"/>
    <dgm:cxn modelId="{E3B43F7B-3E4F-4B90-B31B-6D7B6048ACB4}" type="presParOf" srcId="{B0CFD578-7CB5-4D85-9708-02F610C47F6E}" destId="{DD2741FE-7DBD-4A23-A8F6-AE44682CDDE8}" srcOrd="1" destOrd="0" presId="urn:microsoft.com/office/officeart/2005/8/layout/venn3"/>
    <dgm:cxn modelId="{E3D23687-5B9A-45C5-AA22-4F05A4B1AEC9}" type="presParOf" srcId="{B0CFD578-7CB5-4D85-9708-02F610C47F6E}" destId="{9A178462-CE84-437D-99C4-15F713037B63}" srcOrd="2" destOrd="0" presId="urn:microsoft.com/office/officeart/2005/8/layout/venn3"/>
    <dgm:cxn modelId="{4FD9938B-14A8-45B3-925B-64A5B75C0C91}" type="presParOf" srcId="{B0CFD578-7CB5-4D85-9708-02F610C47F6E}" destId="{5CF3DA3E-6E87-4DF2-8547-5385D5ED7DB8}" srcOrd="3" destOrd="0" presId="urn:microsoft.com/office/officeart/2005/8/layout/venn3"/>
    <dgm:cxn modelId="{BE2B2073-AB79-4802-9BDA-23D25699F998}" type="presParOf" srcId="{B0CFD578-7CB5-4D85-9708-02F610C47F6E}" destId="{1556F02C-5D8B-409E-9EAD-FA4DFA46BC40}" srcOrd="4" destOrd="0" presId="urn:microsoft.com/office/officeart/2005/8/layout/venn3"/>
    <dgm:cxn modelId="{CDF67587-31D9-4847-BAD7-F95F8F186B0D}" type="presParOf" srcId="{B0CFD578-7CB5-4D85-9708-02F610C47F6E}" destId="{9889B77F-9248-4CBC-A6E2-EE087ED600B8}" srcOrd="5" destOrd="0" presId="urn:microsoft.com/office/officeart/2005/8/layout/venn3"/>
    <dgm:cxn modelId="{3F889F38-F385-4E3E-930A-4A1746CF52DA}" type="presParOf" srcId="{B0CFD578-7CB5-4D85-9708-02F610C47F6E}" destId="{FFFC1E69-CA9B-4611-B9D8-A4E77BF6BC94}" srcOrd="6" destOrd="0" presId="urn:microsoft.com/office/officeart/2005/8/layout/venn3"/>
    <dgm:cxn modelId="{1DFD2716-3965-44C6-A548-434F72FFB1AB}" type="presParOf" srcId="{B0CFD578-7CB5-4D85-9708-02F610C47F6E}" destId="{7EACC8E6-2F70-427F-A772-E975C307D2C5}" srcOrd="7" destOrd="0" presId="urn:microsoft.com/office/officeart/2005/8/layout/venn3"/>
    <dgm:cxn modelId="{C92ADFE6-EEC5-4A4E-9E14-924804AF9235}" type="presParOf" srcId="{B0CFD578-7CB5-4D85-9708-02F610C47F6E}" destId="{7A1AF999-7311-43EC-A7E4-7AF676A824BE}" srcOrd="8" destOrd="0" presId="urn:microsoft.com/office/officeart/2005/8/layout/venn3"/>
    <dgm:cxn modelId="{92396921-20D5-4693-BCBA-5C985A79E7FF}" type="presParOf" srcId="{B0CFD578-7CB5-4D85-9708-02F610C47F6E}" destId="{F89A3EDD-817F-4E0C-821D-55AE8AA71825}" srcOrd="9" destOrd="0" presId="urn:microsoft.com/office/officeart/2005/8/layout/venn3"/>
    <dgm:cxn modelId="{F2293611-6F8C-4FD5-8439-E16A2D61EC62}" type="presParOf" srcId="{B0CFD578-7CB5-4D85-9708-02F610C47F6E}" destId="{766F955F-35C4-4B1D-908C-907A2D907474}"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35B34B9-3931-4940-AEC2-11D6CB39FE62}"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1B62B450-8D22-475F-9461-2E8810D397E0}">
      <dgm:prSet phldrT="[Text]" custT="1"/>
      <dgm:spPr/>
      <dgm:t>
        <a:bodyPr/>
        <a:lstStyle/>
        <a:p>
          <a:r>
            <a:rPr lang="en-US" sz="2000" dirty="0">
              <a:solidFill>
                <a:schemeClr val="tx1"/>
              </a:solidFill>
            </a:rPr>
            <a:t>Falls JA</a:t>
          </a:r>
        </a:p>
      </dgm:t>
    </dgm:pt>
    <dgm:pt modelId="{9E297AB7-47F3-49D5-83F7-8C845361B39A}" type="parTrans" cxnId="{631374A2-16E0-4ED9-8CC9-135C8582A11B}">
      <dgm:prSet/>
      <dgm:spPr/>
      <dgm:t>
        <a:bodyPr/>
        <a:lstStyle/>
        <a:p>
          <a:endParaRPr lang="en-US" sz="1800">
            <a:solidFill>
              <a:schemeClr val="tx1"/>
            </a:solidFill>
          </a:endParaRPr>
        </a:p>
      </dgm:t>
    </dgm:pt>
    <dgm:pt modelId="{17BE7A77-0D36-4B57-8161-D95A97D4935F}" type="sibTrans" cxnId="{631374A2-16E0-4ED9-8CC9-135C8582A11B}">
      <dgm:prSet/>
      <dgm:spPr/>
      <dgm:t>
        <a:bodyPr/>
        <a:lstStyle/>
        <a:p>
          <a:endParaRPr lang="en-US" sz="1800">
            <a:solidFill>
              <a:schemeClr val="tx1"/>
            </a:solidFill>
          </a:endParaRPr>
        </a:p>
      </dgm:t>
    </dgm:pt>
    <dgm:pt modelId="{6EE4ED58-1C18-402A-BE7D-7B4E7ECCE203}">
      <dgm:prSet phldrT="[Text]" custT="1"/>
      <dgm:spPr/>
      <dgm:t>
        <a:bodyPr anchor="ctr" anchorCtr="0"/>
        <a:lstStyle/>
        <a:p>
          <a:r>
            <a:rPr lang="en-US" sz="1800" dirty="0">
              <a:solidFill>
                <a:schemeClr val="tx1"/>
              </a:solidFill>
            </a:rPr>
            <a:t>Vielen Dank! Lassen Sie uns diese Spenderkarte ausfüllen und sofort einschicken.</a:t>
          </a:r>
        </a:p>
      </dgm:t>
    </dgm:pt>
    <dgm:pt modelId="{1A118B21-571C-417E-A2FA-63EBAB3A5DD3}" type="parTrans" cxnId="{7BD937E1-11AB-4EFE-A8A6-4C5020912899}">
      <dgm:prSet/>
      <dgm:spPr/>
      <dgm:t>
        <a:bodyPr/>
        <a:lstStyle/>
        <a:p>
          <a:endParaRPr lang="en-US" sz="1800">
            <a:solidFill>
              <a:schemeClr val="tx1"/>
            </a:solidFill>
          </a:endParaRPr>
        </a:p>
      </dgm:t>
    </dgm:pt>
    <dgm:pt modelId="{7FF56F1A-941B-4D68-8E47-2956DD71A6DF}" type="sibTrans" cxnId="{7BD937E1-11AB-4EFE-A8A6-4C5020912899}">
      <dgm:prSet/>
      <dgm:spPr/>
      <dgm:t>
        <a:bodyPr/>
        <a:lstStyle/>
        <a:p>
          <a:endParaRPr lang="en-US" sz="1800">
            <a:solidFill>
              <a:schemeClr val="tx1"/>
            </a:solidFill>
          </a:endParaRPr>
        </a:p>
      </dgm:t>
    </dgm:pt>
    <dgm:pt modelId="{5CD1CFC9-6104-4B4F-BFCF-3A14533B1C6A}">
      <dgm:prSet phldrT="[Text]" custT="1"/>
      <dgm:spPr/>
      <dgm:t>
        <a:bodyPr/>
        <a:lstStyle/>
        <a:p>
          <a:r>
            <a:rPr lang="en-US" sz="2000" dirty="0">
              <a:solidFill>
                <a:schemeClr val="tx1"/>
              </a:solidFill>
            </a:rPr>
            <a:t>Wenn sie fragen, ob sie mehr Zeit haben können, DARÜBER NACHZUDENKEN</a:t>
          </a:r>
        </a:p>
      </dgm:t>
    </dgm:pt>
    <dgm:pt modelId="{75F60819-26CE-4548-B737-90AFDDD24E0B}" type="parTrans" cxnId="{F7795289-5CBE-47EB-814C-2B8FA7BED490}">
      <dgm:prSet/>
      <dgm:spPr/>
      <dgm:t>
        <a:bodyPr/>
        <a:lstStyle/>
        <a:p>
          <a:endParaRPr lang="en-US" sz="1800">
            <a:solidFill>
              <a:schemeClr val="tx1"/>
            </a:solidFill>
          </a:endParaRPr>
        </a:p>
      </dgm:t>
    </dgm:pt>
    <dgm:pt modelId="{34D92937-C1C5-46AF-8794-E883576E70D9}" type="sibTrans" cxnId="{F7795289-5CBE-47EB-814C-2B8FA7BED490}">
      <dgm:prSet/>
      <dgm:spPr/>
      <dgm:t>
        <a:bodyPr/>
        <a:lstStyle/>
        <a:p>
          <a:endParaRPr lang="en-US" sz="1800">
            <a:solidFill>
              <a:schemeClr val="tx1"/>
            </a:solidFill>
          </a:endParaRPr>
        </a:p>
      </dgm:t>
    </dgm:pt>
    <dgm:pt modelId="{09BA02D7-1B26-4547-9DE5-A4C42E180B8C}">
      <dgm:prSet phldrT="[Text]" custT="1"/>
      <dgm:spPr/>
      <dgm:t>
        <a:bodyPr anchor="ctr" anchorCtr="0"/>
        <a:lstStyle/>
        <a:p>
          <a:r>
            <a:rPr lang="en-US" sz="1800" dirty="0">
              <a:solidFill>
                <a:schemeClr val="tx1"/>
              </a:solidFill>
            </a:rPr>
            <a:t>Auf jeden Fall. Darf ich mich nächste Woche bei Ihnen diesbezüglich melden?</a:t>
          </a:r>
        </a:p>
      </dgm:t>
    </dgm:pt>
    <dgm:pt modelId="{1F8FF195-0D62-465E-A98F-E72AAD2E9C58}" type="parTrans" cxnId="{F1E402F5-F097-4269-A9AC-6394C7A16D19}">
      <dgm:prSet/>
      <dgm:spPr/>
      <dgm:t>
        <a:bodyPr/>
        <a:lstStyle/>
        <a:p>
          <a:endParaRPr lang="en-US" sz="1800">
            <a:solidFill>
              <a:schemeClr val="tx1"/>
            </a:solidFill>
          </a:endParaRPr>
        </a:p>
      </dgm:t>
    </dgm:pt>
    <dgm:pt modelId="{270A6363-25CC-4DF3-9624-3F963A7E5922}" type="sibTrans" cxnId="{F1E402F5-F097-4269-A9AC-6394C7A16D19}">
      <dgm:prSet/>
      <dgm:spPr/>
      <dgm:t>
        <a:bodyPr/>
        <a:lstStyle/>
        <a:p>
          <a:endParaRPr lang="en-US" sz="1800">
            <a:solidFill>
              <a:schemeClr val="tx1"/>
            </a:solidFill>
          </a:endParaRPr>
        </a:p>
      </dgm:t>
    </dgm:pt>
    <dgm:pt modelId="{A51CF1E5-6FA5-4227-AA6A-A909F3992C11}">
      <dgm:prSet custT="1"/>
      <dgm:spPr/>
      <dgm:t>
        <a:bodyPr/>
        <a:lstStyle/>
        <a:p>
          <a:r>
            <a:rPr lang="en-US" sz="2000" dirty="0">
              <a:solidFill>
                <a:schemeClr val="tx1"/>
              </a:solidFill>
            </a:rPr>
            <a:t>Falls sie einen GERINGEREN BETRAG anbieten</a:t>
          </a:r>
        </a:p>
      </dgm:t>
    </dgm:pt>
    <dgm:pt modelId="{29BDC04A-8309-4551-BFF5-3F5A40D3170C}" type="parTrans" cxnId="{DC6B82CB-6D74-4850-9609-CCB14A172451}">
      <dgm:prSet/>
      <dgm:spPr/>
      <dgm:t>
        <a:bodyPr/>
        <a:lstStyle/>
        <a:p>
          <a:endParaRPr lang="en-US" sz="1800">
            <a:solidFill>
              <a:schemeClr val="tx1"/>
            </a:solidFill>
          </a:endParaRPr>
        </a:p>
      </dgm:t>
    </dgm:pt>
    <dgm:pt modelId="{5D46F74D-782D-40E0-854E-C8247AAEAF95}" type="sibTrans" cxnId="{DC6B82CB-6D74-4850-9609-CCB14A172451}">
      <dgm:prSet/>
      <dgm:spPr/>
      <dgm:t>
        <a:bodyPr/>
        <a:lstStyle/>
        <a:p>
          <a:endParaRPr lang="en-US" sz="1800">
            <a:solidFill>
              <a:schemeClr val="tx1"/>
            </a:solidFill>
          </a:endParaRPr>
        </a:p>
      </dgm:t>
    </dgm:pt>
    <dgm:pt modelId="{22997DD0-0A11-452A-B754-DF6B680A2CD9}">
      <dgm:prSet custT="1"/>
      <dgm:spPr/>
      <dgm:t>
        <a:bodyPr anchor="ctr" anchorCtr="0"/>
        <a:lstStyle/>
        <a:p>
          <a:r>
            <a:rPr lang="en-US" sz="1800" dirty="0">
              <a:solidFill>
                <a:schemeClr val="tx1"/>
              </a:solidFill>
            </a:rPr>
            <a:t>Vielen Dank! Alle Spenden an die Campaign 100 sind wichtig. </a:t>
          </a:r>
        </a:p>
      </dgm:t>
    </dgm:pt>
    <dgm:pt modelId="{A255F1D9-66FE-4F88-9A51-292B6B221CBE}" type="parTrans" cxnId="{58D0C93F-58C1-4010-A1FE-D9AD8E46C343}">
      <dgm:prSet/>
      <dgm:spPr/>
      <dgm:t>
        <a:bodyPr/>
        <a:lstStyle/>
        <a:p>
          <a:endParaRPr lang="en-US" sz="1800">
            <a:solidFill>
              <a:schemeClr val="tx1"/>
            </a:solidFill>
          </a:endParaRPr>
        </a:p>
      </dgm:t>
    </dgm:pt>
    <dgm:pt modelId="{AF430753-E257-47A4-AF10-3989586AB811}" type="sibTrans" cxnId="{58D0C93F-58C1-4010-A1FE-D9AD8E46C343}">
      <dgm:prSet/>
      <dgm:spPr/>
      <dgm:t>
        <a:bodyPr/>
        <a:lstStyle/>
        <a:p>
          <a:endParaRPr lang="en-US" sz="1800">
            <a:solidFill>
              <a:schemeClr val="tx1"/>
            </a:solidFill>
          </a:endParaRPr>
        </a:p>
      </dgm:t>
    </dgm:pt>
    <dgm:pt modelId="{D94C3066-4F0A-4F1C-9DEE-F35D15509EBB}">
      <dgm:prSet custT="1"/>
      <dgm:spPr/>
      <dgm:t>
        <a:bodyPr/>
        <a:lstStyle/>
        <a:p>
          <a:r>
            <a:rPr lang="en-US" sz="2000" dirty="0">
              <a:solidFill>
                <a:schemeClr val="tx1"/>
              </a:solidFill>
            </a:rPr>
            <a:t>Wenn sie NEIN sagen</a:t>
          </a:r>
        </a:p>
      </dgm:t>
    </dgm:pt>
    <dgm:pt modelId="{E49D0F04-47BC-4CF3-817D-F3BF2915947C}" type="parTrans" cxnId="{BDA36783-926E-4D3C-8DA4-638DFF26F4A1}">
      <dgm:prSet/>
      <dgm:spPr/>
      <dgm:t>
        <a:bodyPr/>
        <a:lstStyle/>
        <a:p>
          <a:endParaRPr lang="en-US" sz="1800">
            <a:solidFill>
              <a:schemeClr val="tx1"/>
            </a:solidFill>
          </a:endParaRPr>
        </a:p>
      </dgm:t>
    </dgm:pt>
    <dgm:pt modelId="{860BE09C-6FFA-4EC2-A68F-4E4B66482AFA}" type="sibTrans" cxnId="{BDA36783-926E-4D3C-8DA4-638DFF26F4A1}">
      <dgm:prSet/>
      <dgm:spPr/>
      <dgm:t>
        <a:bodyPr/>
        <a:lstStyle/>
        <a:p>
          <a:endParaRPr lang="en-US" sz="1800">
            <a:solidFill>
              <a:schemeClr val="tx1"/>
            </a:solidFill>
          </a:endParaRPr>
        </a:p>
      </dgm:t>
    </dgm:pt>
    <dgm:pt modelId="{D474254D-F05F-41F8-B3C4-0FFDA06D1AB1}">
      <dgm:prSet custT="1"/>
      <dgm:spPr/>
      <dgm:t>
        <a:bodyPr anchor="ctr" anchorCtr="0"/>
        <a:lstStyle/>
        <a:p>
          <a:r>
            <a:rPr lang="en-US" sz="1800" dirty="0">
              <a:solidFill>
                <a:schemeClr val="tx1"/>
              </a:solidFill>
            </a:rPr>
            <a:t>Das verstehe ich. Gibt es irgendwelche Fragen, die ich für Sie beantworten kann? Vielen Dank für Ihre Berücksichtigung.</a:t>
          </a:r>
        </a:p>
      </dgm:t>
    </dgm:pt>
    <dgm:pt modelId="{F04594AA-0E9A-4631-AED7-7B8866A62C6C}" type="parTrans" cxnId="{7E378F3C-5ED4-4DCC-A133-FED6A713B52F}">
      <dgm:prSet/>
      <dgm:spPr/>
      <dgm:t>
        <a:bodyPr/>
        <a:lstStyle/>
        <a:p>
          <a:endParaRPr lang="en-US" sz="1800">
            <a:solidFill>
              <a:schemeClr val="tx1"/>
            </a:solidFill>
          </a:endParaRPr>
        </a:p>
      </dgm:t>
    </dgm:pt>
    <dgm:pt modelId="{A23208B8-A835-45E1-82C7-349233F2B665}" type="sibTrans" cxnId="{7E378F3C-5ED4-4DCC-A133-FED6A713B52F}">
      <dgm:prSet/>
      <dgm:spPr/>
      <dgm:t>
        <a:bodyPr/>
        <a:lstStyle/>
        <a:p>
          <a:endParaRPr lang="en-US" sz="1800">
            <a:solidFill>
              <a:schemeClr val="tx1"/>
            </a:solidFill>
          </a:endParaRPr>
        </a:p>
      </dgm:t>
    </dgm:pt>
    <dgm:pt modelId="{425E1BF4-79EE-4A3B-A25E-37DDCDA8099A}" type="pres">
      <dgm:prSet presAssocID="{035B34B9-3931-4940-AEC2-11D6CB39FE62}" presName="Name0" presStyleCnt="0">
        <dgm:presLayoutVars>
          <dgm:dir/>
          <dgm:animLvl val="lvl"/>
          <dgm:resizeHandles/>
        </dgm:presLayoutVars>
      </dgm:prSet>
      <dgm:spPr/>
      <dgm:t>
        <a:bodyPr/>
        <a:lstStyle/>
        <a:p>
          <a:endParaRPr lang="en-US"/>
        </a:p>
      </dgm:t>
    </dgm:pt>
    <dgm:pt modelId="{4A357158-A9FD-4345-938D-86312FA078D1}" type="pres">
      <dgm:prSet presAssocID="{1B62B450-8D22-475F-9461-2E8810D397E0}" presName="linNode" presStyleCnt="0"/>
      <dgm:spPr/>
    </dgm:pt>
    <dgm:pt modelId="{9183A9BB-E3FE-4C75-9F57-26C03A701F73}" type="pres">
      <dgm:prSet presAssocID="{1B62B450-8D22-475F-9461-2E8810D397E0}" presName="parentShp" presStyleLbl="node1" presStyleIdx="0" presStyleCnt="4">
        <dgm:presLayoutVars>
          <dgm:bulletEnabled val="1"/>
        </dgm:presLayoutVars>
      </dgm:prSet>
      <dgm:spPr/>
      <dgm:t>
        <a:bodyPr/>
        <a:lstStyle/>
        <a:p>
          <a:endParaRPr lang="en-US"/>
        </a:p>
      </dgm:t>
    </dgm:pt>
    <dgm:pt modelId="{825E99EA-4E30-4445-B227-4E895F317ADF}" type="pres">
      <dgm:prSet presAssocID="{1B62B450-8D22-475F-9461-2E8810D397E0}" presName="childShp" presStyleLbl="bgAccFollowNode1" presStyleIdx="0" presStyleCnt="4">
        <dgm:presLayoutVars>
          <dgm:bulletEnabled val="1"/>
        </dgm:presLayoutVars>
      </dgm:prSet>
      <dgm:spPr/>
      <dgm:t>
        <a:bodyPr/>
        <a:lstStyle/>
        <a:p>
          <a:endParaRPr lang="en-US"/>
        </a:p>
      </dgm:t>
    </dgm:pt>
    <dgm:pt modelId="{6A471DEB-C358-4EE6-A863-BFBFA1E7005D}" type="pres">
      <dgm:prSet presAssocID="{17BE7A77-0D36-4B57-8161-D95A97D4935F}" presName="spacing" presStyleCnt="0"/>
      <dgm:spPr/>
    </dgm:pt>
    <dgm:pt modelId="{8FEC5B9E-F1BB-4FF2-A6BB-449DAFED7C61}" type="pres">
      <dgm:prSet presAssocID="{5CD1CFC9-6104-4B4F-BFCF-3A14533B1C6A}" presName="linNode" presStyleCnt="0"/>
      <dgm:spPr/>
    </dgm:pt>
    <dgm:pt modelId="{951D32ED-81FA-4B77-8DFA-8B8BD9C7043E}" type="pres">
      <dgm:prSet presAssocID="{5CD1CFC9-6104-4B4F-BFCF-3A14533B1C6A}" presName="parentShp" presStyleLbl="node1" presStyleIdx="1" presStyleCnt="4">
        <dgm:presLayoutVars>
          <dgm:bulletEnabled val="1"/>
        </dgm:presLayoutVars>
      </dgm:prSet>
      <dgm:spPr/>
      <dgm:t>
        <a:bodyPr/>
        <a:lstStyle/>
        <a:p>
          <a:endParaRPr lang="en-US"/>
        </a:p>
      </dgm:t>
    </dgm:pt>
    <dgm:pt modelId="{259BD9F5-D7C9-44B4-B3E3-2061239CA095}" type="pres">
      <dgm:prSet presAssocID="{5CD1CFC9-6104-4B4F-BFCF-3A14533B1C6A}" presName="childShp" presStyleLbl="bgAccFollowNode1" presStyleIdx="1" presStyleCnt="4">
        <dgm:presLayoutVars>
          <dgm:bulletEnabled val="1"/>
        </dgm:presLayoutVars>
      </dgm:prSet>
      <dgm:spPr/>
      <dgm:t>
        <a:bodyPr/>
        <a:lstStyle/>
        <a:p>
          <a:endParaRPr lang="en-US"/>
        </a:p>
      </dgm:t>
    </dgm:pt>
    <dgm:pt modelId="{787E2826-5ABD-470D-8184-78CAA3745EEF}" type="pres">
      <dgm:prSet presAssocID="{34D92937-C1C5-46AF-8794-E883576E70D9}" presName="spacing" presStyleCnt="0"/>
      <dgm:spPr/>
    </dgm:pt>
    <dgm:pt modelId="{0A7C6960-13BE-4FD2-9161-2EB870A9AAFF}" type="pres">
      <dgm:prSet presAssocID="{A51CF1E5-6FA5-4227-AA6A-A909F3992C11}" presName="linNode" presStyleCnt="0"/>
      <dgm:spPr/>
    </dgm:pt>
    <dgm:pt modelId="{CA52D5CD-3A02-4577-81A8-C502BA40B6F2}" type="pres">
      <dgm:prSet presAssocID="{A51CF1E5-6FA5-4227-AA6A-A909F3992C11}" presName="parentShp" presStyleLbl="node1" presStyleIdx="2" presStyleCnt="4">
        <dgm:presLayoutVars>
          <dgm:bulletEnabled val="1"/>
        </dgm:presLayoutVars>
      </dgm:prSet>
      <dgm:spPr/>
      <dgm:t>
        <a:bodyPr/>
        <a:lstStyle/>
        <a:p>
          <a:endParaRPr lang="en-US"/>
        </a:p>
      </dgm:t>
    </dgm:pt>
    <dgm:pt modelId="{B5711E0B-FA42-4314-A5A6-3005B97FC790}" type="pres">
      <dgm:prSet presAssocID="{A51CF1E5-6FA5-4227-AA6A-A909F3992C11}" presName="childShp" presStyleLbl="bgAccFollowNode1" presStyleIdx="2" presStyleCnt="4">
        <dgm:presLayoutVars>
          <dgm:bulletEnabled val="1"/>
        </dgm:presLayoutVars>
      </dgm:prSet>
      <dgm:spPr/>
      <dgm:t>
        <a:bodyPr/>
        <a:lstStyle/>
        <a:p>
          <a:endParaRPr lang="en-US"/>
        </a:p>
      </dgm:t>
    </dgm:pt>
    <dgm:pt modelId="{DF2788E1-ADA5-442E-A1EC-139DA528B6D9}" type="pres">
      <dgm:prSet presAssocID="{5D46F74D-782D-40E0-854E-C8247AAEAF95}" presName="spacing" presStyleCnt="0"/>
      <dgm:spPr/>
    </dgm:pt>
    <dgm:pt modelId="{6E9626BA-9904-43E1-B5DC-9228D355A016}" type="pres">
      <dgm:prSet presAssocID="{D94C3066-4F0A-4F1C-9DEE-F35D15509EBB}" presName="linNode" presStyleCnt="0"/>
      <dgm:spPr/>
    </dgm:pt>
    <dgm:pt modelId="{5060BB64-68B4-4EE9-9192-8025F2ABD066}" type="pres">
      <dgm:prSet presAssocID="{D94C3066-4F0A-4F1C-9DEE-F35D15509EBB}" presName="parentShp" presStyleLbl="node1" presStyleIdx="3" presStyleCnt="4">
        <dgm:presLayoutVars>
          <dgm:bulletEnabled val="1"/>
        </dgm:presLayoutVars>
      </dgm:prSet>
      <dgm:spPr/>
      <dgm:t>
        <a:bodyPr/>
        <a:lstStyle/>
        <a:p>
          <a:endParaRPr lang="en-US"/>
        </a:p>
      </dgm:t>
    </dgm:pt>
    <dgm:pt modelId="{382E3CD9-0BAA-46D5-9A34-D595B62A932C}" type="pres">
      <dgm:prSet presAssocID="{D94C3066-4F0A-4F1C-9DEE-F35D15509EBB}" presName="childShp" presStyleLbl="bgAccFollowNode1" presStyleIdx="3" presStyleCnt="4">
        <dgm:presLayoutVars>
          <dgm:bulletEnabled val="1"/>
        </dgm:presLayoutVars>
      </dgm:prSet>
      <dgm:spPr/>
      <dgm:t>
        <a:bodyPr/>
        <a:lstStyle/>
        <a:p>
          <a:endParaRPr lang="en-US"/>
        </a:p>
      </dgm:t>
    </dgm:pt>
  </dgm:ptLst>
  <dgm:cxnLst>
    <dgm:cxn modelId="{BEB47358-5976-470F-ADCF-DCD8051F62BA}" type="presOf" srcId="{1B62B450-8D22-475F-9461-2E8810D397E0}" destId="{9183A9BB-E3FE-4C75-9F57-26C03A701F73}" srcOrd="0" destOrd="0" presId="urn:microsoft.com/office/officeart/2005/8/layout/vList6"/>
    <dgm:cxn modelId="{58D0C93F-58C1-4010-A1FE-D9AD8E46C343}" srcId="{A51CF1E5-6FA5-4227-AA6A-A909F3992C11}" destId="{22997DD0-0A11-452A-B754-DF6B680A2CD9}" srcOrd="0" destOrd="0" parTransId="{A255F1D9-66FE-4F88-9A51-292B6B221CBE}" sibTransId="{AF430753-E257-47A4-AF10-3989586AB811}"/>
    <dgm:cxn modelId="{BDA36783-926E-4D3C-8DA4-638DFF26F4A1}" srcId="{035B34B9-3931-4940-AEC2-11D6CB39FE62}" destId="{D94C3066-4F0A-4F1C-9DEE-F35D15509EBB}" srcOrd="3" destOrd="0" parTransId="{E49D0F04-47BC-4CF3-817D-F3BF2915947C}" sibTransId="{860BE09C-6FFA-4EC2-A68F-4E4B66482AFA}"/>
    <dgm:cxn modelId="{1EF52C2F-FFCB-42EE-BD01-D5A12F6BC6D5}" type="presOf" srcId="{09BA02D7-1B26-4547-9DE5-A4C42E180B8C}" destId="{259BD9F5-D7C9-44B4-B3E3-2061239CA095}" srcOrd="0" destOrd="0" presId="urn:microsoft.com/office/officeart/2005/8/layout/vList6"/>
    <dgm:cxn modelId="{0649E9EA-FCC8-48A9-9EE7-225A9B062447}" type="presOf" srcId="{035B34B9-3931-4940-AEC2-11D6CB39FE62}" destId="{425E1BF4-79EE-4A3B-A25E-37DDCDA8099A}" srcOrd="0" destOrd="0" presId="urn:microsoft.com/office/officeart/2005/8/layout/vList6"/>
    <dgm:cxn modelId="{E80A1193-6C53-4788-9EC7-02F20D21CE64}" type="presOf" srcId="{A51CF1E5-6FA5-4227-AA6A-A909F3992C11}" destId="{CA52D5CD-3A02-4577-81A8-C502BA40B6F2}" srcOrd="0" destOrd="0" presId="urn:microsoft.com/office/officeart/2005/8/layout/vList6"/>
    <dgm:cxn modelId="{7E378F3C-5ED4-4DCC-A133-FED6A713B52F}" srcId="{D94C3066-4F0A-4F1C-9DEE-F35D15509EBB}" destId="{D474254D-F05F-41F8-B3C4-0FFDA06D1AB1}" srcOrd="0" destOrd="0" parTransId="{F04594AA-0E9A-4631-AED7-7B8866A62C6C}" sibTransId="{A23208B8-A835-45E1-82C7-349233F2B665}"/>
    <dgm:cxn modelId="{3C5F64BE-89B8-4177-96E1-B527873715E6}" type="presOf" srcId="{5CD1CFC9-6104-4B4F-BFCF-3A14533B1C6A}" destId="{951D32ED-81FA-4B77-8DFA-8B8BD9C7043E}" srcOrd="0" destOrd="0" presId="urn:microsoft.com/office/officeart/2005/8/layout/vList6"/>
    <dgm:cxn modelId="{6A1942D8-BC80-4F6B-A171-A40D76965378}" type="presOf" srcId="{D94C3066-4F0A-4F1C-9DEE-F35D15509EBB}" destId="{5060BB64-68B4-4EE9-9192-8025F2ABD066}" srcOrd="0" destOrd="0" presId="urn:microsoft.com/office/officeart/2005/8/layout/vList6"/>
    <dgm:cxn modelId="{F7795289-5CBE-47EB-814C-2B8FA7BED490}" srcId="{035B34B9-3931-4940-AEC2-11D6CB39FE62}" destId="{5CD1CFC9-6104-4B4F-BFCF-3A14533B1C6A}" srcOrd="1" destOrd="0" parTransId="{75F60819-26CE-4548-B737-90AFDDD24E0B}" sibTransId="{34D92937-C1C5-46AF-8794-E883576E70D9}"/>
    <dgm:cxn modelId="{DC6B82CB-6D74-4850-9609-CCB14A172451}" srcId="{035B34B9-3931-4940-AEC2-11D6CB39FE62}" destId="{A51CF1E5-6FA5-4227-AA6A-A909F3992C11}" srcOrd="2" destOrd="0" parTransId="{29BDC04A-8309-4551-BFF5-3F5A40D3170C}" sibTransId="{5D46F74D-782D-40E0-854E-C8247AAEAF95}"/>
    <dgm:cxn modelId="{31301CF3-A177-4FF9-A3FF-04E1ABD4777B}" type="presOf" srcId="{6EE4ED58-1C18-402A-BE7D-7B4E7ECCE203}" destId="{825E99EA-4E30-4445-B227-4E895F317ADF}" srcOrd="0" destOrd="0" presId="urn:microsoft.com/office/officeart/2005/8/layout/vList6"/>
    <dgm:cxn modelId="{631374A2-16E0-4ED9-8CC9-135C8582A11B}" srcId="{035B34B9-3931-4940-AEC2-11D6CB39FE62}" destId="{1B62B450-8D22-475F-9461-2E8810D397E0}" srcOrd="0" destOrd="0" parTransId="{9E297AB7-47F3-49D5-83F7-8C845361B39A}" sibTransId="{17BE7A77-0D36-4B57-8161-D95A97D4935F}"/>
    <dgm:cxn modelId="{D0CC44A4-2E0E-49AC-81B4-809ECF3DC8A8}" type="presOf" srcId="{D474254D-F05F-41F8-B3C4-0FFDA06D1AB1}" destId="{382E3CD9-0BAA-46D5-9A34-D595B62A932C}" srcOrd="0" destOrd="0" presId="urn:microsoft.com/office/officeart/2005/8/layout/vList6"/>
    <dgm:cxn modelId="{3A965016-90E6-428A-8661-442F199E5358}" type="presOf" srcId="{22997DD0-0A11-452A-B754-DF6B680A2CD9}" destId="{B5711E0B-FA42-4314-A5A6-3005B97FC790}" srcOrd="0" destOrd="0" presId="urn:microsoft.com/office/officeart/2005/8/layout/vList6"/>
    <dgm:cxn modelId="{7BD937E1-11AB-4EFE-A8A6-4C5020912899}" srcId="{1B62B450-8D22-475F-9461-2E8810D397E0}" destId="{6EE4ED58-1C18-402A-BE7D-7B4E7ECCE203}" srcOrd="0" destOrd="0" parTransId="{1A118B21-571C-417E-A2FA-63EBAB3A5DD3}" sibTransId="{7FF56F1A-941B-4D68-8E47-2956DD71A6DF}"/>
    <dgm:cxn modelId="{F1E402F5-F097-4269-A9AC-6394C7A16D19}" srcId="{5CD1CFC9-6104-4B4F-BFCF-3A14533B1C6A}" destId="{09BA02D7-1B26-4547-9DE5-A4C42E180B8C}" srcOrd="0" destOrd="0" parTransId="{1F8FF195-0D62-465E-A98F-E72AAD2E9C58}" sibTransId="{270A6363-25CC-4DF3-9624-3F963A7E5922}"/>
    <dgm:cxn modelId="{85BB3F31-E57E-44B6-A308-746F7041E85A}" type="presParOf" srcId="{425E1BF4-79EE-4A3B-A25E-37DDCDA8099A}" destId="{4A357158-A9FD-4345-938D-86312FA078D1}" srcOrd="0" destOrd="0" presId="urn:microsoft.com/office/officeart/2005/8/layout/vList6"/>
    <dgm:cxn modelId="{E566D1C5-62DB-4749-B7E5-597C03D62687}" type="presParOf" srcId="{4A357158-A9FD-4345-938D-86312FA078D1}" destId="{9183A9BB-E3FE-4C75-9F57-26C03A701F73}" srcOrd="0" destOrd="0" presId="urn:microsoft.com/office/officeart/2005/8/layout/vList6"/>
    <dgm:cxn modelId="{9039577C-DF82-42A3-A977-9A15FB54B3B9}" type="presParOf" srcId="{4A357158-A9FD-4345-938D-86312FA078D1}" destId="{825E99EA-4E30-4445-B227-4E895F317ADF}" srcOrd="1" destOrd="0" presId="urn:microsoft.com/office/officeart/2005/8/layout/vList6"/>
    <dgm:cxn modelId="{F66B489F-5EEB-4D4F-B5AC-BBB7A7950244}" type="presParOf" srcId="{425E1BF4-79EE-4A3B-A25E-37DDCDA8099A}" destId="{6A471DEB-C358-4EE6-A863-BFBFA1E7005D}" srcOrd="1" destOrd="0" presId="urn:microsoft.com/office/officeart/2005/8/layout/vList6"/>
    <dgm:cxn modelId="{96AF0F6A-E4E0-4C12-95FD-A983D11F389E}" type="presParOf" srcId="{425E1BF4-79EE-4A3B-A25E-37DDCDA8099A}" destId="{8FEC5B9E-F1BB-4FF2-A6BB-449DAFED7C61}" srcOrd="2" destOrd="0" presId="urn:microsoft.com/office/officeart/2005/8/layout/vList6"/>
    <dgm:cxn modelId="{7DEA4F7F-F2A9-4931-9A8D-D7C28295DCD3}" type="presParOf" srcId="{8FEC5B9E-F1BB-4FF2-A6BB-449DAFED7C61}" destId="{951D32ED-81FA-4B77-8DFA-8B8BD9C7043E}" srcOrd="0" destOrd="0" presId="urn:microsoft.com/office/officeart/2005/8/layout/vList6"/>
    <dgm:cxn modelId="{A9607E4E-BA34-49C5-A7DC-159B45B75566}" type="presParOf" srcId="{8FEC5B9E-F1BB-4FF2-A6BB-449DAFED7C61}" destId="{259BD9F5-D7C9-44B4-B3E3-2061239CA095}" srcOrd="1" destOrd="0" presId="urn:microsoft.com/office/officeart/2005/8/layout/vList6"/>
    <dgm:cxn modelId="{6D2A305B-D6C4-493A-904F-E01608397E63}" type="presParOf" srcId="{425E1BF4-79EE-4A3B-A25E-37DDCDA8099A}" destId="{787E2826-5ABD-470D-8184-78CAA3745EEF}" srcOrd="3" destOrd="0" presId="urn:microsoft.com/office/officeart/2005/8/layout/vList6"/>
    <dgm:cxn modelId="{3DFC5BE4-A513-4560-A559-B619592EBF15}" type="presParOf" srcId="{425E1BF4-79EE-4A3B-A25E-37DDCDA8099A}" destId="{0A7C6960-13BE-4FD2-9161-2EB870A9AAFF}" srcOrd="4" destOrd="0" presId="urn:microsoft.com/office/officeart/2005/8/layout/vList6"/>
    <dgm:cxn modelId="{75AC53BB-3706-40DF-9293-87A2C4F70646}" type="presParOf" srcId="{0A7C6960-13BE-4FD2-9161-2EB870A9AAFF}" destId="{CA52D5CD-3A02-4577-81A8-C502BA40B6F2}" srcOrd="0" destOrd="0" presId="urn:microsoft.com/office/officeart/2005/8/layout/vList6"/>
    <dgm:cxn modelId="{A015C52E-F139-402E-9261-9AC15BEA4C0B}" type="presParOf" srcId="{0A7C6960-13BE-4FD2-9161-2EB870A9AAFF}" destId="{B5711E0B-FA42-4314-A5A6-3005B97FC790}" srcOrd="1" destOrd="0" presId="urn:microsoft.com/office/officeart/2005/8/layout/vList6"/>
    <dgm:cxn modelId="{99E341B9-0C4B-4A98-A037-4313E23A3475}" type="presParOf" srcId="{425E1BF4-79EE-4A3B-A25E-37DDCDA8099A}" destId="{DF2788E1-ADA5-442E-A1EC-139DA528B6D9}" srcOrd="5" destOrd="0" presId="urn:microsoft.com/office/officeart/2005/8/layout/vList6"/>
    <dgm:cxn modelId="{829867B1-CB53-40B7-9515-37B8E4C59F34}" type="presParOf" srcId="{425E1BF4-79EE-4A3B-A25E-37DDCDA8099A}" destId="{6E9626BA-9904-43E1-B5DC-9228D355A016}" srcOrd="6" destOrd="0" presId="urn:microsoft.com/office/officeart/2005/8/layout/vList6"/>
    <dgm:cxn modelId="{1C348ABE-D148-400D-9847-56342D1439CD}" type="presParOf" srcId="{6E9626BA-9904-43E1-B5DC-9228D355A016}" destId="{5060BB64-68B4-4EE9-9192-8025F2ABD066}" srcOrd="0" destOrd="0" presId="urn:microsoft.com/office/officeart/2005/8/layout/vList6"/>
    <dgm:cxn modelId="{0F568D04-ACE0-4C91-B3E8-73CEC3DE6E27}" type="presParOf" srcId="{6E9626BA-9904-43E1-B5DC-9228D355A016}" destId="{382E3CD9-0BAA-46D5-9A34-D595B62A932C}"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1E5EBCA-1F49-4CAB-AAC2-58E7BF6382DA}" type="doc">
      <dgm:prSet loTypeId="urn:microsoft.com/office/officeart/2005/8/layout/chevronAccent+Icon" loCatId="officeonline" qsTypeId="urn:microsoft.com/office/officeart/2005/8/quickstyle/simple1" qsCatId="simple" csTypeId="urn:microsoft.com/office/officeart/2005/8/colors/colorful5" csCatId="colorful" phldr="1"/>
      <dgm:spPr/>
      <dgm:t>
        <a:bodyPr/>
        <a:lstStyle/>
        <a:p>
          <a:endParaRPr lang="en-US"/>
        </a:p>
      </dgm:t>
    </dgm:pt>
    <dgm:pt modelId="{D3E952F4-1918-422E-BFB7-717E50F86BA7}">
      <dgm:prSet phldrT="[Text]" custT="1"/>
      <dgm:spPr/>
      <dgm:t>
        <a:bodyPr/>
        <a:lstStyle/>
        <a:p>
          <a:r>
            <a:rPr lang="en-US" sz="2000" dirty="0"/>
            <a:t>Seien Sie kreativ</a:t>
          </a:r>
        </a:p>
      </dgm:t>
    </dgm:pt>
    <dgm:pt modelId="{887EA17F-3D7B-462D-8FCF-5A84DE2F71D3}" type="parTrans" cxnId="{9D29A326-D542-45DE-BF6D-EBC3B218557A}">
      <dgm:prSet/>
      <dgm:spPr/>
      <dgm:t>
        <a:bodyPr/>
        <a:lstStyle/>
        <a:p>
          <a:endParaRPr lang="en-US" sz="2000"/>
        </a:p>
      </dgm:t>
    </dgm:pt>
    <dgm:pt modelId="{9C12D20E-2001-4F50-962B-DCBB6A0F8652}" type="sibTrans" cxnId="{9D29A326-D542-45DE-BF6D-EBC3B218557A}">
      <dgm:prSet/>
      <dgm:spPr/>
      <dgm:t>
        <a:bodyPr/>
        <a:lstStyle/>
        <a:p>
          <a:endParaRPr lang="en-US" sz="2000"/>
        </a:p>
      </dgm:t>
    </dgm:pt>
    <dgm:pt modelId="{96769574-F1B4-406F-872D-9ACBE52F516D}">
      <dgm:prSet phldrT="[Text]" custT="1"/>
      <dgm:spPr/>
      <dgm:t>
        <a:bodyPr/>
        <a:lstStyle/>
        <a:p>
          <a:r>
            <a:rPr lang="en-US" sz="2000" dirty="0"/>
            <a:t>Nehmen Sie Bezug auf die globalen Anliegen</a:t>
          </a:r>
        </a:p>
      </dgm:t>
    </dgm:pt>
    <dgm:pt modelId="{110942F1-B9B2-4A18-BDB8-FDA01881B4C8}" type="parTrans" cxnId="{D20D9A74-D9B2-4976-B1D9-01FDABA5560C}">
      <dgm:prSet/>
      <dgm:spPr/>
      <dgm:t>
        <a:bodyPr/>
        <a:lstStyle/>
        <a:p>
          <a:endParaRPr lang="en-US" sz="2000"/>
        </a:p>
      </dgm:t>
    </dgm:pt>
    <dgm:pt modelId="{DA7486FD-755E-4651-815A-995DF7ACB45A}" type="sibTrans" cxnId="{D20D9A74-D9B2-4976-B1D9-01FDABA5560C}">
      <dgm:prSet/>
      <dgm:spPr/>
      <dgm:t>
        <a:bodyPr/>
        <a:lstStyle/>
        <a:p>
          <a:endParaRPr lang="en-US" sz="2000"/>
        </a:p>
      </dgm:t>
    </dgm:pt>
    <dgm:pt modelId="{4BBE850B-DD08-4A55-9340-B1820E04F41F}">
      <dgm:prSet phldrT="[Text]" custT="1"/>
      <dgm:spPr/>
      <dgm:t>
        <a:bodyPr/>
        <a:lstStyle/>
        <a:p>
          <a:r>
            <a:rPr lang="en-US" sz="2000" dirty="0"/>
            <a:t>Schicken Sie Unterlagen mit nach Hause</a:t>
          </a:r>
        </a:p>
      </dgm:t>
    </dgm:pt>
    <dgm:pt modelId="{C1E5DEDC-D1E2-4547-BA49-7C3188F78364}" type="parTrans" cxnId="{993939F5-11BB-40DF-9077-CDA2A5B5055F}">
      <dgm:prSet/>
      <dgm:spPr/>
      <dgm:t>
        <a:bodyPr/>
        <a:lstStyle/>
        <a:p>
          <a:endParaRPr lang="en-US" sz="2000"/>
        </a:p>
      </dgm:t>
    </dgm:pt>
    <dgm:pt modelId="{F844D162-17DB-4333-985D-4310E2087E1C}" type="sibTrans" cxnId="{993939F5-11BB-40DF-9077-CDA2A5B5055F}">
      <dgm:prSet/>
      <dgm:spPr/>
      <dgm:t>
        <a:bodyPr/>
        <a:lstStyle/>
        <a:p>
          <a:endParaRPr lang="en-US" sz="2000"/>
        </a:p>
      </dgm:t>
    </dgm:pt>
    <dgm:pt modelId="{351BF776-B5AE-4091-8D4E-AAEE7705951E}">
      <dgm:prSet custT="1"/>
      <dgm:spPr/>
      <dgm:t>
        <a:bodyPr/>
        <a:lstStyle/>
        <a:p>
          <a:r>
            <a:rPr lang="en-US" sz="2000" dirty="0"/>
            <a:t>Bitten Sie andere Mitglieder um Hilfe</a:t>
          </a:r>
        </a:p>
      </dgm:t>
    </dgm:pt>
    <dgm:pt modelId="{44779C70-B347-4985-8C1F-2196A2758FF3}" type="parTrans" cxnId="{81A979E3-115A-4716-B8BC-543CC544F087}">
      <dgm:prSet/>
      <dgm:spPr/>
      <dgm:t>
        <a:bodyPr/>
        <a:lstStyle/>
        <a:p>
          <a:endParaRPr lang="en-US" sz="2000"/>
        </a:p>
      </dgm:t>
    </dgm:pt>
    <dgm:pt modelId="{90E57145-0F8A-4C43-8497-2A409DE554AE}" type="sibTrans" cxnId="{81A979E3-115A-4716-B8BC-543CC544F087}">
      <dgm:prSet/>
      <dgm:spPr/>
      <dgm:t>
        <a:bodyPr/>
        <a:lstStyle/>
        <a:p>
          <a:endParaRPr lang="en-US" sz="2000"/>
        </a:p>
      </dgm:t>
    </dgm:pt>
    <dgm:pt modelId="{E056BA78-EA61-41F4-B163-6CD986AB5CF2}" type="pres">
      <dgm:prSet presAssocID="{21E5EBCA-1F49-4CAB-AAC2-58E7BF6382DA}" presName="Name0" presStyleCnt="0">
        <dgm:presLayoutVars>
          <dgm:dir/>
          <dgm:resizeHandles val="exact"/>
        </dgm:presLayoutVars>
      </dgm:prSet>
      <dgm:spPr/>
      <dgm:t>
        <a:bodyPr/>
        <a:lstStyle/>
        <a:p>
          <a:endParaRPr lang="en-US"/>
        </a:p>
      </dgm:t>
    </dgm:pt>
    <dgm:pt modelId="{CDFE7C36-CECD-41C6-B288-9CA0313D3B3A}" type="pres">
      <dgm:prSet presAssocID="{D3E952F4-1918-422E-BFB7-717E50F86BA7}" presName="composite" presStyleCnt="0"/>
      <dgm:spPr/>
    </dgm:pt>
    <dgm:pt modelId="{D45484F0-3F10-4B47-9170-972FA9611CC9}" type="pres">
      <dgm:prSet presAssocID="{D3E952F4-1918-422E-BFB7-717E50F86BA7}" presName="bgChev" presStyleLbl="node1" presStyleIdx="0" presStyleCnt="4" custScaleX="114774" custScaleY="119459"/>
      <dgm:spPr/>
    </dgm:pt>
    <dgm:pt modelId="{8AF2D390-1C3D-4B25-A45C-6023418529A4}" type="pres">
      <dgm:prSet presAssocID="{D3E952F4-1918-422E-BFB7-717E50F86BA7}" presName="txNode" presStyleLbl="fgAcc1" presStyleIdx="0" presStyleCnt="4" custScaleX="113989" custScaleY="120136">
        <dgm:presLayoutVars>
          <dgm:bulletEnabled val="1"/>
        </dgm:presLayoutVars>
      </dgm:prSet>
      <dgm:spPr/>
      <dgm:t>
        <a:bodyPr/>
        <a:lstStyle/>
        <a:p>
          <a:endParaRPr lang="en-US"/>
        </a:p>
      </dgm:t>
    </dgm:pt>
    <dgm:pt modelId="{DBB20604-7F3B-49C4-B006-B8DAA78BE1A4}" type="pres">
      <dgm:prSet presAssocID="{9C12D20E-2001-4F50-962B-DCBB6A0F8652}" presName="compositeSpace" presStyleCnt="0"/>
      <dgm:spPr/>
    </dgm:pt>
    <dgm:pt modelId="{F5AA72E4-A68E-423B-8A1C-B8CCAD622F38}" type="pres">
      <dgm:prSet presAssocID="{96769574-F1B4-406F-872D-9ACBE52F516D}" presName="composite" presStyleCnt="0"/>
      <dgm:spPr/>
    </dgm:pt>
    <dgm:pt modelId="{DEE0209C-1E91-46C8-92C7-6E7EAE81EBCD}" type="pres">
      <dgm:prSet presAssocID="{96769574-F1B4-406F-872D-9ACBE52F516D}" presName="bgChev" presStyleLbl="node1" presStyleIdx="1" presStyleCnt="4" custScaleX="108252" custScaleY="117859"/>
      <dgm:spPr/>
    </dgm:pt>
    <dgm:pt modelId="{4521CBCE-C096-42A5-81E2-461EA167A667}" type="pres">
      <dgm:prSet presAssocID="{96769574-F1B4-406F-872D-9ACBE52F516D}" presName="txNode" presStyleLbl="fgAcc1" presStyleIdx="1" presStyleCnt="4" custScaleX="113190" custScaleY="130251">
        <dgm:presLayoutVars>
          <dgm:bulletEnabled val="1"/>
        </dgm:presLayoutVars>
      </dgm:prSet>
      <dgm:spPr/>
      <dgm:t>
        <a:bodyPr/>
        <a:lstStyle/>
        <a:p>
          <a:endParaRPr lang="en-US"/>
        </a:p>
      </dgm:t>
    </dgm:pt>
    <dgm:pt modelId="{BB74215B-F5C6-47F6-AFA1-982F9960FED9}" type="pres">
      <dgm:prSet presAssocID="{DA7486FD-755E-4651-815A-995DF7ACB45A}" presName="compositeSpace" presStyleCnt="0"/>
      <dgm:spPr/>
    </dgm:pt>
    <dgm:pt modelId="{0E4100E4-76EF-4D5F-A474-A85B122957BF}" type="pres">
      <dgm:prSet presAssocID="{4BBE850B-DD08-4A55-9340-B1820E04F41F}" presName="composite" presStyleCnt="0"/>
      <dgm:spPr/>
    </dgm:pt>
    <dgm:pt modelId="{9257B2F9-BEEF-42D6-81F8-571F5428B123}" type="pres">
      <dgm:prSet presAssocID="{4BBE850B-DD08-4A55-9340-B1820E04F41F}" presName="bgChev" presStyleLbl="node1" presStyleIdx="2" presStyleCnt="4" custScaleX="115867" custScaleY="122329"/>
      <dgm:spPr/>
    </dgm:pt>
    <dgm:pt modelId="{6B8F5A94-B81D-498D-9E12-6E27190E2349}" type="pres">
      <dgm:prSet presAssocID="{4BBE850B-DD08-4A55-9340-B1820E04F41F}" presName="txNode" presStyleLbl="fgAcc1" presStyleIdx="2" presStyleCnt="4" custScaleX="125468" custScaleY="132534">
        <dgm:presLayoutVars>
          <dgm:bulletEnabled val="1"/>
        </dgm:presLayoutVars>
      </dgm:prSet>
      <dgm:spPr/>
      <dgm:t>
        <a:bodyPr/>
        <a:lstStyle/>
        <a:p>
          <a:endParaRPr lang="en-US"/>
        </a:p>
      </dgm:t>
    </dgm:pt>
    <dgm:pt modelId="{81ACAD00-8AC8-49D7-9C2B-582B21D8C896}" type="pres">
      <dgm:prSet presAssocID="{F844D162-17DB-4333-985D-4310E2087E1C}" presName="compositeSpace" presStyleCnt="0"/>
      <dgm:spPr/>
    </dgm:pt>
    <dgm:pt modelId="{3AE55447-6FF5-4B6F-B25C-7F5CD0A6DA55}" type="pres">
      <dgm:prSet presAssocID="{351BF776-B5AE-4091-8D4E-AAEE7705951E}" presName="composite" presStyleCnt="0"/>
      <dgm:spPr/>
    </dgm:pt>
    <dgm:pt modelId="{FC8762D8-EE2A-43D7-9FFA-5A9397109BE9}" type="pres">
      <dgm:prSet presAssocID="{351BF776-B5AE-4091-8D4E-AAEE7705951E}" presName="bgChev" presStyleLbl="node1" presStyleIdx="3" presStyleCnt="4" custScaleX="111236" custScaleY="129646"/>
      <dgm:spPr/>
    </dgm:pt>
    <dgm:pt modelId="{244AD1C5-8576-4997-A05A-6D59AB7AD9D6}" type="pres">
      <dgm:prSet presAssocID="{351BF776-B5AE-4091-8D4E-AAEE7705951E}" presName="txNode" presStyleLbl="fgAcc1" presStyleIdx="3" presStyleCnt="4" custScaleX="127884" custScaleY="136397">
        <dgm:presLayoutVars>
          <dgm:bulletEnabled val="1"/>
        </dgm:presLayoutVars>
      </dgm:prSet>
      <dgm:spPr/>
      <dgm:t>
        <a:bodyPr/>
        <a:lstStyle/>
        <a:p>
          <a:endParaRPr lang="en-US"/>
        </a:p>
      </dgm:t>
    </dgm:pt>
  </dgm:ptLst>
  <dgm:cxnLst>
    <dgm:cxn modelId="{DAF82FEF-FFC9-4C6B-BC83-3AC893C4F26B}" type="presOf" srcId="{351BF776-B5AE-4091-8D4E-AAEE7705951E}" destId="{244AD1C5-8576-4997-A05A-6D59AB7AD9D6}" srcOrd="0" destOrd="0" presId="urn:microsoft.com/office/officeart/2005/8/layout/chevronAccent+Icon"/>
    <dgm:cxn modelId="{9D29A326-D542-45DE-BF6D-EBC3B218557A}" srcId="{21E5EBCA-1F49-4CAB-AAC2-58E7BF6382DA}" destId="{D3E952F4-1918-422E-BFB7-717E50F86BA7}" srcOrd="0" destOrd="0" parTransId="{887EA17F-3D7B-462D-8FCF-5A84DE2F71D3}" sibTransId="{9C12D20E-2001-4F50-962B-DCBB6A0F8652}"/>
    <dgm:cxn modelId="{D4FE3045-9049-42EC-BBED-9A2FB52EA898}" type="presOf" srcId="{4BBE850B-DD08-4A55-9340-B1820E04F41F}" destId="{6B8F5A94-B81D-498D-9E12-6E27190E2349}" srcOrd="0" destOrd="0" presId="urn:microsoft.com/office/officeart/2005/8/layout/chevronAccent+Icon"/>
    <dgm:cxn modelId="{D20D9A74-D9B2-4976-B1D9-01FDABA5560C}" srcId="{21E5EBCA-1F49-4CAB-AAC2-58E7BF6382DA}" destId="{96769574-F1B4-406F-872D-9ACBE52F516D}" srcOrd="1" destOrd="0" parTransId="{110942F1-B9B2-4A18-BDB8-FDA01881B4C8}" sibTransId="{DA7486FD-755E-4651-815A-995DF7ACB45A}"/>
    <dgm:cxn modelId="{E691863E-32F3-4C6A-AAB6-48167DE173C7}" type="presOf" srcId="{96769574-F1B4-406F-872D-9ACBE52F516D}" destId="{4521CBCE-C096-42A5-81E2-461EA167A667}" srcOrd="0" destOrd="0" presId="urn:microsoft.com/office/officeart/2005/8/layout/chevronAccent+Icon"/>
    <dgm:cxn modelId="{3B06CF6F-B434-4880-A9BB-275C18CBF010}" type="presOf" srcId="{D3E952F4-1918-422E-BFB7-717E50F86BA7}" destId="{8AF2D390-1C3D-4B25-A45C-6023418529A4}" srcOrd="0" destOrd="0" presId="urn:microsoft.com/office/officeart/2005/8/layout/chevronAccent+Icon"/>
    <dgm:cxn modelId="{993939F5-11BB-40DF-9077-CDA2A5B5055F}" srcId="{21E5EBCA-1F49-4CAB-AAC2-58E7BF6382DA}" destId="{4BBE850B-DD08-4A55-9340-B1820E04F41F}" srcOrd="2" destOrd="0" parTransId="{C1E5DEDC-D1E2-4547-BA49-7C3188F78364}" sibTransId="{F844D162-17DB-4333-985D-4310E2087E1C}"/>
    <dgm:cxn modelId="{81A979E3-115A-4716-B8BC-543CC544F087}" srcId="{21E5EBCA-1F49-4CAB-AAC2-58E7BF6382DA}" destId="{351BF776-B5AE-4091-8D4E-AAEE7705951E}" srcOrd="3" destOrd="0" parTransId="{44779C70-B347-4985-8C1F-2196A2758FF3}" sibTransId="{90E57145-0F8A-4C43-8497-2A409DE554AE}"/>
    <dgm:cxn modelId="{813564A1-0487-4443-9B79-2EAA166B3942}" type="presOf" srcId="{21E5EBCA-1F49-4CAB-AAC2-58E7BF6382DA}" destId="{E056BA78-EA61-41F4-B163-6CD986AB5CF2}" srcOrd="0" destOrd="0" presId="urn:microsoft.com/office/officeart/2005/8/layout/chevronAccent+Icon"/>
    <dgm:cxn modelId="{58F94CDC-0EC1-4F3C-85C8-BCCCDD009F18}" type="presParOf" srcId="{E056BA78-EA61-41F4-B163-6CD986AB5CF2}" destId="{CDFE7C36-CECD-41C6-B288-9CA0313D3B3A}" srcOrd="0" destOrd="0" presId="urn:microsoft.com/office/officeart/2005/8/layout/chevronAccent+Icon"/>
    <dgm:cxn modelId="{0041B138-702D-491A-88CF-9929CC83A66E}" type="presParOf" srcId="{CDFE7C36-CECD-41C6-B288-9CA0313D3B3A}" destId="{D45484F0-3F10-4B47-9170-972FA9611CC9}" srcOrd="0" destOrd="0" presId="urn:microsoft.com/office/officeart/2005/8/layout/chevronAccent+Icon"/>
    <dgm:cxn modelId="{5970FE8A-7E0F-42EC-98DD-88CCBBB82B70}" type="presParOf" srcId="{CDFE7C36-CECD-41C6-B288-9CA0313D3B3A}" destId="{8AF2D390-1C3D-4B25-A45C-6023418529A4}" srcOrd="1" destOrd="0" presId="urn:microsoft.com/office/officeart/2005/8/layout/chevronAccent+Icon"/>
    <dgm:cxn modelId="{9D573C32-559D-484C-8B6B-061B5120E889}" type="presParOf" srcId="{E056BA78-EA61-41F4-B163-6CD986AB5CF2}" destId="{DBB20604-7F3B-49C4-B006-B8DAA78BE1A4}" srcOrd="1" destOrd="0" presId="urn:microsoft.com/office/officeart/2005/8/layout/chevronAccent+Icon"/>
    <dgm:cxn modelId="{398C910A-8EBB-456E-BF35-24843CFC0866}" type="presParOf" srcId="{E056BA78-EA61-41F4-B163-6CD986AB5CF2}" destId="{F5AA72E4-A68E-423B-8A1C-B8CCAD622F38}" srcOrd="2" destOrd="0" presId="urn:microsoft.com/office/officeart/2005/8/layout/chevronAccent+Icon"/>
    <dgm:cxn modelId="{8F69F232-A8AF-4F55-BD50-0E461DE439FF}" type="presParOf" srcId="{F5AA72E4-A68E-423B-8A1C-B8CCAD622F38}" destId="{DEE0209C-1E91-46C8-92C7-6E7EAE81EBCD}" srcOrd="0" destOrd="0" presId="urn:microsoft.com/office/officeart/2005/8/layout/chevronAccent+Icon"/>
    <dgm:cxn modelId="{4F5C5E36-6290-4818-BA2E-FEEEEA817484}" type="presParOf" srcId="{F5AA72E4-A68E-423B-8A1C-B8CCAD622F38}" destId="{4521CBCE-C096-42A5-81E2-461EA167A667}" srcOrd="1" destOrd="0" presId="urn:microsoft.com/office/officeart/2005/8/layout/chevronAccent+Icon"/>
    <dgm:cxn modelId="{F8269B01-00DF-4C4F-95F6-728FBB5F81AE}" type="presParOf" srcId="{E056BA78-EA61-41F4-B163-6CD986AB5CF2}" destId="{BB74215B-F5C6-47F6-AFA1-982F9960FED9}" srcOrd="3" destOrd="0" presId="urn:microsoft.com/office/officeart/2005/8/layout/chevronAccent+Icon"/>
    <dgm:cxn modelId="{BAE9CB63-159A-438D-962A-70DD3EF34FD4}" type="presParOf" srcId="{E056BA78-EA61-41F4-B163-6CD986AB5CF2}" destId="{0E4100E4-76EF-4D5F-A474-A85B122957BF}" srcOrd="4" destOrd="0" presId="urn:microsoft.com/office/officeart/2005/8/layout/chevronAccent+Icon"/>
    <dgm:cxn modelId="{91584BBF-066A-4933-B74D-CEEA699DD31B}" type="presParOf" srcId="{0E4100E4-76EF-4D5F-A474-A85B122957BF}" destId="{9257B2F9-BEEF-42D6-81F8-571F5428B123}" srcOrd="0" destOrd="0" presId="urn:microsoft.com/office/officeart/2005/8/layout/chevronAccent+Icon"/>
    <dgm:cxn modelId="{AB97274B-35FD-459C-A27A-7BE40AF58EE1}" type="presParOf" srcId="{0E4100E4-76EF-4D5F-A474-A85B122957BF}" destId="{6B8F5A94-B81D-498D-9E12-6E27190E2349}" srcOrd="1" destOrd="0" presId="urn:microsoft.com/office/officeart/2005/8/layout/chevronAccent+Icon"/>
    <dgm:cxn modelId="{85BC482B-9B3E-4D61-A85C-51DCCECCE92E}" type="presParOf" srcId="{E056BA78-EA61-41F4-B163-6CD986AB5CF2}" destId="{81ACAD00-8AC8-49D7-9C2B-582B21D8C896}" srcOrd="5" destOrd="0" presId="urn:microsoft.com/office/officeart/2005/8/layout/chevronAccent+Icon"/>
    <dgm:cxn modelId="{CC05E073-E457-40CD-AC0D-7BAA782ADCCD}" type="presParOf" srcId="{E056BA78-EA61-41F4-B163-6CD986AB5CF2}" destId="{3AE55447-6FF5-4B6F-B25C-7F5CD0A6DA55}" srcOrd="6" destOrd="0" presId="urn:microsoft.com/office/officeart/2005/8/layout/chevronAccent+Icon"/>
    <dgm:cxn modelId="{23F042E9-E353-4708-9AAA-85E3E22BC9AB}" type="presParOf" srcId="{3AE55447-6FF5-4B6F-B25C-7F5CD0A6DA55}" destId="{FC8762D8-EE2A-43D7-9FFA-5A9397109BE9}" srcOrd="0" destOrd="0" presId="urn:microsoft.com/office/officeart/2005/8/layout/chevronAccent+Icon"/>
    <dgm:cxn modelId="{F4CD32F9-D9D8-44E2-8D25-66288C9023F3}" type="presParOf" srcId="{3AE55447-6FF5-4B6F-B25C-7F5CD0A6DA55}" destId="{244AD1C5-8576-4997-A05A-6D59AB7AD9D6}"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C64F117-9BDA-4CA6-BA58-59A031BA24DB}"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184885B6-CD7B-49D7-8789-90DCCF8A0187}">
      <dgm:prSet/>
      <dgm:spPr>
        <a:xfrm>
          <a:off x="0" y="0"/>
          <a:ext cx="2413000" cy="925710"/>
        </a:xfrm>
      </dgm:spPr>
      <dgm:t>
        <a:bodyPr/>
        <a:lstStyle/>
        <a:p>
          <a:r>
            <a:rPr lang="en-US" dirty="0">
              <a:solidFill>
                <a:schemeClr val="tx1"/>
              </a:solidFill>
            </a:rPr>
            <a:t>Beginnen Sie mit wiederkehrenden Spendern</a:t>
          </a:r>
        </a:p>
      </dgm:t>
    </dgm:pt>
    <dgm:pt modelId="{31D6B813-25BD-49BD-8490-3CCF92EE5A25}" type="parTrans" cxnId="{CDD346B9-10E5-4524-85AD-A1111A52423F}">
      <dgm:prSet/>
      <dgm:spPr/>
      <dgm:t>
        <a:bodyPr/>
        <a:lstStyle/>
        <a:p>
          <a:endParaRPr lang="en-US">
            <a:solidFill>
              <a:schemeClr val="tx1"/>
            </a:solidFill>
          </a:endParaRPr>
        </a:p>
      </dgm:t>
    </dgm:pt>
    <dgm:pt modelId="{0D036D86-D609-4461-9FE4-2B2EC1597739}" type="sibTrans" cxnId="{CDD346B9-10E5-4524-85AD-A1111A52423F}">
      <dgm:prSet/>
      <dgm:spPr/>
      <dgm:t>
        <a:bodyPr/>
        <a:lstStyle/>
        <a:p>
          <a:endParaRPr lang="en-US">
            <a:solidFill>
              <a:schemeClr val="tx1"/>
            </a:solidFill>
          </a:endParaRPr>
        </a:p>
      </dgm:t>
    </dgm:pt>
    <dgm:pt modelId="{68DB3A95-5215-437D-93F3-B839AA184430}">
      <dgm:prSet phldrT="[Text]"/>
      <dgm:spPr>
        <a:xfrm>
          <a:off x="0" y="1018282"/>
          <a:ext cx="2413000" cy="925710"/>
        </a:xfrm>
      </dgm:spPr>
      <dgm:t>
        <a:bodyPr/>
        <a:lstStyle/>
        <a:p>
          <a:r>
            <a:rPr lang="en-US" dirty="0">
              <a:solidFill>
                <a:schemeClr val="tx1"/>
              </a:solidFill>
            </a:rPr>
            <a:t>Nehmen Sie Kontakt mit Unternehmen auf, die mit den globalen Anliegen verknüpft sind</a:t>
          </a:r>
        </a:p>
      </dgm:t>
    </dgm:pt>
    <dgm:pt modelId="{9B59D09E-2D28-4E49-A6DF-93D6FDF64922}" type="parTrans" cxnId="{71CAA2F6-50E9-4179-A156-C37CE317EF9D}">
      <dgm:prSet/>
      <dgm:spPr/>
      <dgm:t>
        <a:bodyPr/>
        <a:lstStyle/>
        <a:p>
          <a:endParaRPr lang="en-US">
            <a:solidFill>
              <a:schemeClr val="tx1"/>
            </a:solidFill>
          </a:endParaRPr>
        </a:p>
      </dgm:t>
    </dgm:pt>
    <dgm:pt modelId="{5FBE170E-02A5-4BB6-A929-BAD907A7D674}" type="sibTrans" cxnId="{71CAA2F6-50E9-4179-A156-C37CE317EF9D}">
      <dgm:prSet/>
      <dgm:spPr/>
      <dgm:t>
        <a:bodyPr/>
        <a:lstStyle/>
        <a:p>
          <a:endParaRPr lang="en-US">
            <a:solidFill>
              <a:schemeClr val="tx1"/>
            </a:solidFill>
          </a:endParaRPr>
        </a:p>
      </dgm:t>
    </dgm:pt>
    <dgm:pt modelId="{5D588DD9-E4B9-4BFE-A10D-CDA6E76E3D71}">
      <dgm:prSet/>
      <dgm:spPr/>
      <dgm:t>
        <a:bodyPr/>
        <a:lstStyle/>
        <a:p>
          <a:r>
            <a:rPr lang="en-US">
              <a:solidFill>
                <a:schemeClr val="tx1"/>
              </a:solidFill>
            </a:rPr>
            <a:t>Zeigen Sie, welche positiven Auswirkungen LCIF vor Ort hat</a:t>
          </a:r>
        </a:p>
      </dgm:t>
    </dgm:pt>
    <dgm:pt modelId="{14EB5FC3-7F9E-429F-A2A7-65A38C3AC222}" type="parTrans" cxnId="{3703FBC7-8A28-4D48-9A0A-46A20E156077}">
      <dgm:prSet/>
      <dgm:spPr/>
      <dgm:t>
        <a:bodyPr/>
        <a:lstStyle/>
        <a:p>
          <a:endParaRPr lang="en-US">
            <a:solidFill>
              <a:schemeClr val="tx1"/>
            </a:solidFill>
          </a:endParaRPr>
        </a:p>
      </dgm:t>
    </dgm:pt>
    <dgm:pt modelId="{B127801D-2325-47D9-AFE4-49AAA23AABB4}" type="sibTrans" cxnId="{3703FBC7-8A28-4D48-9A0A-46A20E156077}">
      <dgm:prSet/>
      <dgm:spPr/>
      <dgm:t>
        <a:bodyPr/>
        <a:lstStyle/>
        <a:p>
          <a:endParaRPr lang="en-US">
            <a:solidFill>
              <a:schemeClr val="tx1"/>
            </a:solidFill>
          </a:endParaRPr>
        </a:p>
      </dgm:t>
    </dgm:pt>
    <dgm:pt modelId="{D759A033-1485-455E-B4CD-AAB32A9EFCA7}">
      <dgm:prSet/>
      <dgm:spPr>
        <a:xfrm>
          <a:off x="0" y="2036564"/>
          <a:ext cx="2413000" cy="925710"/>
        </a:xfrm>
      </dgm:spPr>
      <dgm:t>
        <a:bodyPr/>
        <a:lstStyle/>
        <a:p>
          <a:r>
            <a:rPr lang="en-US" dirty="0">
              <a:solidFill>
                <a:schemeClr val="tx1"/>
              </a:solidFill>
            </a:rPr>
            <a:t>Fragen Sie Ihre Mitglieder oder Freunde, die keine Mitglieder sind, ob ihre Arbeitgeber bereit wären, ihre Spenden gleichhoch aufzustocken</a:t>
          </a:r>
        </a:p>
      </dgm:t>
    </dgm:pt>
    <dgm:pt modelId="{3DFF54E2-025D-4D17-8C12-85B6C03D0FD9}" type="parTrans" cxnId="{273278D0-B8B3-4888-8866-5ED226077061}">
      <dgm:prSet/>
      <dgm:spPr/>
      <dgm:t>
        <a:bodyPr/>
        <a:lstStyle/>
        <a:p>
          <a:endParaRPr lang="en-US">
            <a:solidFill>
              <a:schemeClr val="tx1"/>
            </a:solidFill>
          </a:endParaRPr>
        </a:p>
      </dgm:t>
    </dgm:pt>
    <dgm:pt modelId="{03AC31BF-F973-420C-BDB1-2916DDC273E8}" type="sibTrans" cxnId="{273278D0-B8B3-4888-8866-5ED226077061}">
      <dgm:prSet/>
      <dgm:spPr/>
      <dgm:t>
        <a:bodyPr/>
        <a:lstStyle/>
        <a:p>
          <a:endParaRPr lang="en-US">
            <a:solidFill>
              <a:schemeClr val="tx1"/>
            </a:solidFill>
          </a:endParaRPr>
        </a:p>
      </dgm:t>
    </dgm:pt>
    <dgm:pt modelId="{10B1B704-3077-440A-B4FD-3D98FEA3DDE0}" type="pres">
      <dgm:prSet presAssocID="{DC64F117-9BDA-4CA6-BA58-59A031BA24DB}" presName="diagram" presStyleCnt="0">
        <dgm:presLayoutVars>
          <dgm:dir/>
          <dgm:resizeHandles val="exact"/>
        </dgm:presLayoutVars>
      </dgm:prSet>
      <dgm:spPr/>
      <dgm:t>
        <a:bodyPr/>
        <a:lstStyle/>
        <a:p>
          <a:endParaRPr lang="en-US"/>
        </a:p>
      </dgm:t>
    </dgm:pt>
    <dgm:pt modelId="{4179C6F2-714A-4177-8B6D-87FD42264813}" type="pres">
      <dgm:prSet presAssocID="{184885B6-CD7B-49D7-8789-90DCCF8A0187}" presName="node" presStyleLbl="node1" presStyleIdx="0" presStyleCnt="4">
        <dgm:presLayoutVars>
          <dgm:bulletEnabled val="1"/>
        </dgm:presLayoutVars>
      </dgm:prSet>
      <dgm:spPr/>
      <dgm:t>
        <a:bodyPr/>
        <a:lstStyle/>
        <a:p>
          <a:endParaRPr lang="en-US"/>
        </a:p>
      </dgm:t>
    </dgm:pt>
    <dgm:pt modelId="{752B2653-323B-445B-AF8A-87566975016F}" type="pres">
      <dgm:prSet presAssocID="{0D036D86-D609-4461-9FE4-2B2EC1597739}" presName="sibTrans" presStyleCnt="0"/>
      <dgm:spPr/>
    </dgm:pt>
    <dgm:pt modelId="{863A96FA-0349-480A-A14F-81A34497571B}" type="pres">
      <dgm:prSet presAssocID="{68DB3A95-5215-437D-93F3-B839AA184430}" presName="node" presStyleLbl="node1" presStyleIdx="1" presStyleCnt="4">
        <dgm:presLayoutVars>
          <dgm:bulletEnabled val="1"/>
        </dgm:presLayoutVars>
      </dgm:prSet>
      <dgm:spPr/>
      <dgm:t>
        <a:bodyPr/>
        <a:lstStyle/>
        <a:p>
          <a:endParaRPr lang="en-US"/>
        </a:p>
      </dgm:t>
    </dgm:pt>
    <dgm:pt modelId="{DCF87ADE-40B1-4CD5-941B-9943167B88FB}" type="pres">
      <dgm:prSet presAssocID="{5FBE170E-02A5-4BB6-A929-BAD907A7D674}" presName="sibTrans" presStyleCnt="0"/>
      <dgm:spPr/>
    </dgm:pt>
    <dgm:pt modelId="{F871AA56-5E98-4FAB-A5A2-45693D995D7C}" type="pres">
      <dgm:prSet presAssocID="{5D588DD9-E4B9-4BFE-A10D-CDA6E76E3D71}" presName="node" presStyleLbl="node1" presStyleIdx="2" presStyleCnt="4">
        <dgm:presLayoutVars>
          <dgm:bulletEnabled val="1"/>
        </dgm:presLayoutVars>
      </dgm:prSet>
      <dgm:spPr/>
      <dgm:t>
        <a:bodyPr/>
        <a:lstStyle/>
        <a:p>
          <a:endParaRPr lang="en-US"/>
        </a:p>
      </dgm:t>
    </dgm:pt>
    <dgm:pt modelId="{2A037BC2-49F5-4C9B-BD1B-CE66D3E162D8}" type="pres">
      <dgm:prSet presAssocID="{B127801D-2325-47D9-AFE4-49AAA23AABB4}" presName="sibTrans" presStyleCnt="0"/>
      <dgm:spPr/>
    </dgm:pt>
    <dgm:pt modelId="{74FA47B3-7F90-46AF-8577-CBBE57E73426}" type="pres">
      <dgm:prSet presAssocID="{D759A033-1485-455E-B4CD-AAB32A9EFCA7}" presName="node" presStyleLbl="node1" presStyleIdx="3" presStyleCnt="4">
        <dgm:presLayoutVars>
          <dgm:bulletEnabled val="1"/>
        </dgm:presLayoutVars>
      </dgm:prSet>
      <dgm:spPr/>
      <dgm:t>
        <a:bodyPr/>
        <a:lstStyle/>
        <a:p>
          <a:endParaRPr lang="en-US"/>
        </a:p>
      </dgm:t>
    </dgm:pt>
  </dgm:ptLst>
  <dgm:cxnLst>
    <dgm:cxn modelId="{3703FBC7-8A28-4D48-9A0A-46A20E156077}" srcId="{DC64F117-9BDA-4CA6-BA58-59A031BA24DB}" destId="{5D588DD9-E4B9-4BFE-A10D-CDA6E76E3D71}" srcOrd="2" destOrd="0" parTransId="{14EB5FC3-7F9E-429F-A2A7-65A38C3AC222}" sibTransId="{B127801D-2325-47D9-AFE4-49AAA23AABB4}"/>
    <dgm:cxn modelId="{D1FDC604-E87F-4930-8571-469FA4C79015}" type="presOf" srcId="{68DB3A95-5215-437D-93F3-B839AA184430}" destId="{863A96FA-0349-480A-A14F-81A34497571B}" srcOrd="0" destOrd="0" presId="urn:microsoft.com/office/officeart/2005/8/layout/default"/>
    <dgm:cxn modelId="{273278D0-B8B3-4888-8866-5ED226077061}" srcId="{DC64F117-9BDA-4CA6-BA58-59A031BA24DB}" destId="{D759A033-1485-455E-B4CD-AAB32A9EFCA7}" srcOrd="3" destOrd="0" parTransId="{3DFF54E2-025D-4D17-8C12-85B6C03D0FD9}" sibTransId="{03AC31BF-F973-420C-BDB1-2916DDC273E8}"/>
    <dgm:cxn modelId="{0D46C19E-3B74-4476-9B20-1A96DC4441D5}" type="presOf" srcId="{D759A033-1485-455E-B4CD-AAB32A9EFCA7}" destId="{74FA47B3-7F90-46AF-8577-CBBE57E73426}" srcOrd="0" destOrd="0" presId="urn:microsoft.com/office/officeart/2005/8/layout/default"/>
    <dgm:cxn modelId="{7EBF7D2D-F1FB-47DB-B310-740A950BA410}" type="presOf" srcId="{5D588DD9-E4B9-4BFE-A10D-CDA6E76E3D71}" destId="{F871AA56-5E98-4FAB-A5A2-45693D995D7C}" srcOrd="0" destOrd="0" presId="urn:microsoft.com/office/officeart/2005/8/layout/default"/>
    <dgm:cxn modelId="{CDD346B9-10E5-4524-85AD-A1111A52423F}" srcId="{DC64F117-9BDA-4CA6-BA58-59A031BA24DB}" destId="{184885B6-CD7B-49D7-8789-90DCCF8A0187}" srcOrd="0" destOrd="0" parTransId="{31D6B813-25BD-49BD-8490-3CCF92EE5A25}" sibTransId="{0D036D86-D609-4461-9FE4-2B2EC1597739}"/>
    <dgm:cxn modelId="{71CAA2F6-50E9-4179-A156-C37CE317EF9D}" srcId="{DC64F117-9BDA-4CA6-BA58-59A031BA24DB}" destId="{68DB3A95-5215-437D-93F3-B839AA184430}" srcOrd="1" destOrd="0" parTransId="{9B59D09E-2D28-4E49-A6DF-93D6FDF64922}" sibTransId="{5FBE170E-02A5-4BB6-A929-BAD907A7D674}"/>
    <dgm:cxn modelId="{328935EF-3711-46B8-9CDF-4D69441E78AC}" type="presOf" srcId="{184885B6-CD7B-49D7-8789-90DCCF8A0187}" destId="{4179C6F2-714A-4177-8B6D-87FD42264813}" srcOrd="0" destOrd="0" presId="urn:microsoft.com/office/officeart/2005/8/layout/default"/>
    <dgm:cxn modelId="{71A9A6AA-DF16-4296-9229-447458CB8DFD}" type="presOf" srcId="{DC64F117-9BDA-4CA6-BA58-59A031BA24DB}" destId="{10B1B704-3077-440A-B4FD-3D98FEA3DDE0}" srcOrd="0" destOrd="0" presId="urn:microsoft.com/office/officeart/2005/8/layout/default"/>
    <dgm:cxn modelId="{D759E37F-2402-45D2-8EAB-6926A66B8D54}" type="presParOf" srcId="{10B1B704-3077-440A-B4FD-3D98FEA3DDE0}" destId="{4179C6F2-714A-4177-8B6D-87FD42264813}" srcOrd="0" destOrd="0" presId="urn:microsoft.com/office/officeart/2005/8/layout/default"/>
    <dgm:cxn modelId="{B462C523-6A40-4DC6-AE12-E0B64D1FE346}" type="presParOf" srcId="{10B1B704-3077-440A-B4FD-3D98FEA3DDE0}" destId="{752B2653-323B-445B-AF8A-87566975016F}" srcOrd="1" destOrd="0" presId="urn:microsoft.com/office/officeart/2005/8/layout/default"/>
    <dgm:cxn modelId="{99B4024D-F8A8-4B9B-990F-AB6D933AA6EE}" type="presParOf" srcId="{10B1B704-3077-440A-B4FD-3D98FEA3DDE0}" destId="{863A96FA-0349-480A-A14F-81A34497571B}" srcOrd="2" destOrd="0" presId="urn:microsoft.com/office/officeart/2005/8/layout/default"/>
    <dgm:cxn modelId="{F7E970A0-3AF4-4636-9629-B9F03BE77C16}" type="presParOf" srcId="{10B1B704-3077-440A-B4FD-3D98FEA3DDE0}" destId="{DCF87ADE-40B1-4CD5-941B-9943167B88FB}" srcOrd="3" destOrd="0" presId="urn:microsoft.com/office/officeart/2005/8/layout/default"/>
    <dgm:cxn modelId="{C75862BD-CF87-4259-881A-0D5FA9AFA478}" type="presParOf" srcId="{10B1B704-3077-440A-B4FD-3D98FEA3DDE0}" destId="{F871AA56-5E98-4FAB-A5A2-45693D995D7C}" srcOrd="4" destOrd="0" presId="urn:microsoft.com/office/officeart/2005/8/layout/default"/>
    <dgm:cxn modelId="{738D42FE-5EEA-4790-B3C6-BA32D3726DA8}" type="presParOf" srcId="{10B1B704-3077-440A-B4FD-3D98FEA3DDE0}" destId="{2A037BC2-49F5-4C9B-BD1B-CE66D3E162D8}" srcOrd="5" destOrd="0" presId="urn:microsoft.com/office/officeart/2005/8/layout/default"/>
    <dgm:cxn modelId="{7A1ED6E2-1423-4353-812A-17D88B2F8248}" type="presParOf" srcId="{10B1B704-3077-440A-B4FD-3D98FEA3DDE0}" destId="{74FA47B3-7F90-46AF-8577-CBBE57E73426}"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D84E1B-953F-4CE7-B602-B0D5DFD438C9}"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8DC61A53-6EEC-40A3-8425-4172D4550CAD}">
      <dgm:prSet phldrT="[Text]"/>
      <dgm:spPr/>
      <dgm:t>
        <a:bodyPr/>
        <a:lstStyle/>
        <a:p>
          <a:r>
            <a:rPr lang="en-US" dirty="0">
              <a:solidFill>
                <a:schemeClr val="tx1"/>
              </a:solidFill>
            </a:rPr>
            <a:t>Machen Sie sich bewusst, warum Sie helfen</a:t>
          </a:r>
        </a:p>
      </dgm:t>
    </dgm:pt>
    <dgm:pt modelId="{D3572C3D-CA27-46A1-AB0D-4B86E16D255E}" type="parTrans" cxnId="{51139250-C0E8-4652-91A7-1C8815507EBD}">
      <dgm:prSet/>
      <dgm:spPr/>
      <dgm:t>
        <a:bodyPr/>
        <a:lstStyle/>
        <a:p>
          <a:endParaRPr lang="en-US">
            <a:solidFill>
              <a:schemeClr val="tx1"/>
            </a:solidFill>
          </a:endParaRPr>
        </a:p>
      </dgm:t>
    </dgm:pt>
    <dgm:pt modelId="{A05C8246-3503-4F59-B9F8-7BB2708F7DF7}" type="sibTrans" cxnId="{51139250-C0E8-4652-91A7-1C8815507EBD}">
      <dgm:prSet/>
      <dgm:spPr/>
      <dgm:t>
        <a:bodyPr/>
        <a:lstStyle/>
        <a:p>
          <a:endParaRPr lang="en-US">
            <a:solidFill>
              <a:schemeClr val="tx1"/>
            </a:solidFill>
          </a:endParaRPr>
        </a:p>
      </dgm:t>
    </dgm:pt>
    <dgm:pt modelId="{13625F36-83C7-42E2-9838-4B7AFBE32E96}">
      <dgm:prSet phldrT="[Text]"/>
      <dgm:spPr/>
      <dgm:t>
        <a:bodyPr/>
        <a:lstStyle/>
        <a:p>
          <a:r>
            <a:rPr lang="en-US" dirty="0">
              <a:solidFill>
                <a:schemeClr val="tx1"/>
              </a:solidFill>
            </a:rPr>
            <a:t>Nennen Sie die globalen Anliegen, für die Sie sich am meisten begeistern</a:t>
          </a:r>
        </a:p>
      </dgm:t>
    </dgm:pt>
    <dgm:pt modelId="{CA023CE4-7763-4E08-AA65-FFC192111B15}" type="parTrans" cxnId="{8F22D831-B7B1-4F73-983A-B99F259A47A5}">
      <dgm:prSet/>
      <dgm:spPr/>
      <dgm:t>
        <a:bodyPr/>
        <a:lstStyle/>
        <a:p>
          <a:endParaRPr lang="en-US">
            <a:solidFill>
              <a:schemeClr val="tx1"/>
            </a:solidFill>
          </a:endParaRPr>
        </a:p>
      </dgm:t>
    </dgm:pt>
    <dgm:pt modelId="{029549FF-5431-44C4-9FAB-D594B2AD6B33}" type="sibTrans" cxnId="{8F22D831-B7B1-4F73-983A-B99F259A47A5}">
      <dgm:prSet/>
      <dgm:spPr/>
      <dgm:t>
        <a:bodyPr/>
        <a:lstStyle/>
        <a:p>
          <a:endParaRPr lang="en-US">
            <a:solidFill>
              <a:schemeClr val="tx1"/>
            </a:solidFill>
          </a:endParaRPr>
        </a:p>
      </dgm:t>
    </dgm:pt>
    <dgm:pt modelId="{3C6928BC-50F9-407B-8934-3A04E682F662}">
      <dgm:prSet phldrT="[Text]"/>
      <dgm:spPr/>
      <dgm:t>
        <a:bodyPr/>
        <a:lstStyle/>
        <a:p>
          <a:r>
            <a:rPr lang="en-US" dirty="0">
              <a:solidFill>
                <a:schemeClr val="tx1"/>
              </a:solidFill>
            </a:rPr>
            <a:t>Verstehen Sie die positiven Auswirkungen von LCIF auf Ihre Gemeinschaft</a:t>
          </a:r>
        </a:p>
      </dgm:t>
    </dgm:pt>
    <dgm:pt modelId="{72452394-C081-4F23-A3C9-3611986B5A81}" type="parTrans" cxnId="{6243E3EE-9DCA-44C4-A04A-BC64E2FB0A73}">
      <dgm:prSet/>
      <dgm:spPr/>
      <dgm:t>
        <a:bodyPr/>
        <a:lstStyle/>
        <a:p>
          <a:endParaRPr lang="en-US">
            <a:solidFill>
              <a:schemeClr val="tx1"/>
            </a:solidFill>
          </a:endParaRPr>
        </a:p>
      </dgm:t>
    </dgm:pt>
    <dgm:pt modelId="{4C8CCF50-2909-4258-87B3-E98D19464267}" type="sibTrans" cxnId="{6243E3EE-9DCA-44C4-A04A-BC64E2FB0A73}">
      <dgm:prSet/>
      <dgm:spPr/>
      <dgm:t>
        <a:bodyPr/>
        <a:lstStyle/>
        <a:p>
          <a:endParaRPr lang="en-US">
            <a:solidFill>
              <a:schemeClr val="tx1"/>
            </a:solidFill>
          </a:endParaRPr>
        </a:p>
      </dgm:t>
    </dgm:pt>
    <dgm:pt modelId="{028C65B2-F7D5-4458-AAD0-B916C54D8D39}">
      <dgm:prSet/>
      <dgm:spPr/>
      <dgm:t>
        <a:bodyPr/>
        <a:lstStyle/>
        <a:p>
          <a:r>
            <a:rPr lang="en-US" dirty="0">
              <a:solidFill>
                <a:schemeClr val="tx1"/>
              </a:solidFill>
            </a:rPr>
            <a:t>Üben Sie und bereiten Sie sich vor</a:t>
          </a:r>
        </a:p>
      </dgm:t>
    </dgm:pt>
    <dgm:pt modelId="{5CBF827A-1209-41A6-89CD-F43D07BE195C}" type="parTrans" cxnId="{3940C0EC-D997-41C9-9046-0735885C0EB3}">
      <dgm:prSet/>
      <dgm:spPr/>
      <dgm:t>
        <a:bodyPr/>
        <a:lstStyle/>
        <a:p>
          <a:endParaRPr lang="en-US">
            <a:solidFill>
              <a:schemeClr val="tx1"/>
            </a:solidFill>
          </a:endParaRPr>
        </a:p>
      </dgm:t>
    </dgm:pt>
    <dgm:pt modelId="{F19AC840-46C4-4A3F-9165-DE07401D9D05}" type="sibTrans" cxnId="{3940C0EC-D997-41C9-9046-0735885C0EB3}">
      <dgm:prSet/>
      <dgm:spPr/>
      <dgm:t>
        <a:bodyPr/>
        <a:lstStyle/>
        <a:p>
          <a:endParaRPr lang="en-US">
            <a:solidFill>
              <a:schemeClr val="tx1"/>
            </a:solidFill>
          </a:endParaRPr>
        </a:p>
      </dgm:t>
    </dgm:pt>
    <dgm:pt modelId="{5EF93DE9-D60E-410E-8562-6BD25A21692A}" type="pres">
      <dgm:prSet presAssocID="{A5D84E1B-953F-4CE7-B602-B0D5DFD438C9}" presName="Name0" presStyleCnt="0">
        <dgm:presLayoutVars>
          <dgm:chMax val="7"/>
          <dgm:chPref val="7"/>
          <dgm:dir/>
        </dgm:presLayoutVars>
      </dgm:prSet>
      <dgm:spPr/>
      <dgm:t>
        <a:bodyPr/>
        <a:lstStyle/>
        <a:p>
          <a:endParaRPr lang="en-US"/>
        </a:p>
      </dgm:t>
    </dgm:pt>
    <dgm:pt modelId="{2F3B61DC-8E9F-43B6-9027-5D5C2868EBC7}" type="pres">
      <dgm:prSet presAssocID="{A5D84E1B-953F-4CE7-B602-B0D5DFD438C9}" presName="Name1" presStyleCnt="0"/>
      <dgm:spPr/>
    </dgm:pt>
    <dgm:pt modelId="{08239783-CB83-4E4A-8845-33155E5F1F9E}" type="pres">
      <dgm:prSet presAssocID="{A5D84E1B-953F-4CE7-B602-B0D5DFD438C9}" presName="cycle" presStyleCnt="0"/>
      <dgm:spPr/>
    </dgm:pt>
    <dgm:pt modelId="{7C7DF908-C9F3-473D-B1C2-1919B3103D99}" type="pres">
      <dgm:prSet presAssocID="{A5D84E1B-953F-4CE7-B602-B0D5DFD438C9}" presName="srcNode" presStyleLbl="node1" presStyleIdx="0" presStyleCnt="4"/>
      <dgm:spPr/>
    </dgm:pt>
    <dgm:pt modelId="{C073E656-A5AE-4C20-B82C-887B9D96DD75}" type="pres">
      <dgm:prSet presAssocID="{A5D84E1B-953F-4CE7-B602-B0D5DFD438C9}" presName="conn" presStyleLbl="parChTrans1D2" presStyleIdx="0" presStyleCnt="1"/>
      <dgm:spPr/>
      <dgm:t>
        <a:bodyPr/>
        <a:lstStyle/>
        <a:p>
          <a:endParaRPr lang="en-US"/>
        </a:p>
      </dgm:t>
    </dgm:pt>
    <dgm:pt modelId="{F9050DB3-FB7D-403F-A845-A2CA790DD64E}" type="pres">
      <dgm:prSet presAssocID="{A5D84E1B-953F-4CE7-B602-B0D5DFD438C9}" presName="extraNode" presStyleLbl="node1" presStyleIdx="0" presStyleCnt="4"/>
      <dgm:spPr/>
    </dgm:pt>
    <dgm:pt modelId="{F312952E-DBAC-4C77-93D0-817B907A50E8}" type="pres">
      <dgm:prSet presAssocID="{A5D84E1B-953F-4CE7-B602-B0D5DFD438C9}" presName="dstNode" presStyleLbl="node1" presStyleIdx="0" presStyleCnt="4"/>
      <dgm:spPr/>
    </dgm:pt>
    <dgm:pt modelId="{393F3151-CA90-4C14-B391-E1694F1A88EA}" type="pres">
      <dgm:prSet presAssocID="{8DC61A53-6EEC-40A3-8425-4172D4550CAD}" presName="text_1" presStyleLbl="node1" presStyleIdx="0" presStyleCnt="4">
        <dgm:presLayoutVars>
          <dgm:bulletEnabled val="1"/>
        </dgm:presLayoutVars>
      </dgm:prSet>
      <dgm:spPr/>
      <dgm:t>
        <a:bodyPr/>
        <a:lstStyle/>
        <a:p>
          <a:endParaRPr lang="en-US"/>
        </a:p>
      </dgm:t>
    </dgm:pt>
    <dgm:pt modelId="{4468889C-61EC-407C-AA06-7073DA8E8AC4}" type="pres">
      <dgm:prSet presAssocID="{8DC61A53-6EEC-40A3-8425-4172D4550CAD}" presName="accent_1" presStyleCnt="0"/>
      <dgm:spPr/>
    </dgm:pt>
    <dgm:pt modelId="{81874B5E-30BC-4F15-A4EF-A313544AB17F}" type="pres">
      <dgm:prSet presAssocID="{8DC61A53-6EEC-40A3-8425-4172D4550CAD}" presName="accentRepeatNode" presStyleLbl="solidFgAcc1" presStyleIdx="0" presStyleCnt="4"/>
      <dgm:spPr/>
    </dgm:pt>
    <dgm:pt modelId="{BEB38D1D-2C6A-4B42-B5BA-5FDD39136E9D}" type="pres">
      <dgm:prSet presAssocID="{13625F36-83C7-42E2-9838-4B7AFBE32E96}" presName="text_2" presStyleLbl="node1" presStyleIdx="1" presStyleCnt="4">
        <dgm:presLayoutVars>
          <dgm:bulletEnabled val="1"/>
        </dgm:presLayoutVars>
      </dgm:prSet>
      <dgm:spPr/>
      <dgm:t>
        <a:bodyPr/>
        <a:lstStyle/>
        <a:p>
          <a:endParaRPr lang="en-US"/>
        </a:p>
      </dgm:t>
    </dgm:pt>
    <dgm:pt modelId="{AE792E12-39E2-4859-A72E-C0AA5DE1A55E}" type="pres">
      <dgm:prSet presAssocID="{13625F36-83C7-42E2-9838-4B7AFBE32E96}" presName="accent_2" presStyleCnt="0"/>
      <dgm:spPr/>
    </dgm:pt>
    <dgm:pt modelId="{D10ABE3B-FC78-41A1-84D1-F6EBC661CBC1}" type="pres">
      <dgm:prSet presAssocID="{13625F36-83C7-42E2-9838-4B7AFBE32E96}" presName="accentRepeatNode" presStyleLbl="solidFgAcc1" presStyleIdx="1" presStyleCnt="4"/>
      <dgm:spPr/>
    </dgm:pt>
    <dgm:pt modelId="{B6CBE9B0-6168-4689-B9DA-C92983868EF2}" type="pres">
      <dgm:prSet presAssocID="{3C6928BC-50F9-407B-8934-3A04E682F662}" presName="text_3" presStyleLbl="node1" presStyleIdx="2" presStyleCnt="4">
        <dgm:presLayoutVars>
          <dgm:bulletEnabled val="1"/>
        </dgm:presLayoutVars>
      </dgm:prSet>
      <dgm:spPr/>
      <dgm:t>
        <a:bodyPr/>
        <a:lstStyle/>
        <a:p>
          <a:endParaRPr lang="en-US"/>
        </a:p>
      </dgm:t>
    </dgm:pt>
    <dgm:pt modelId="{F7D2384A-170B-4449-8FDF-920556341F7C}" type="pres">
      <dgm:prSet presAssocID="{3C6928BC-50F9-407B-8934-3A04E682F662}" presName="accent_3" presStyleCnt="0"/>
      <dgm:spPr/>
    </dgm:pt>
    <dgm:pt modelId="{9189CF2B-CADA-4296-A645-9E98222BC53C}" type="pres">
      <dgm:prSet presAssocID="{3C6928BC-50F9-407B-8934-3A04E682F662}" presName="accentRepeatNode" presStyleLbl="solidFgAcc1" presStyleIdx="2" presStyleCnt="4"/>
      <dgm:spPr/>
    </dgm:pt>
    <dgm:pt modelId="{6F0707B3-7F48-4332-96F5-CE75A5323F81}" type="pres">
      <dgm:prSet presAssocID="{028C65B2-F7D5-4458-AAD0-B916C54D8D39}" presName="text_4" presStyleLbl="node1" presStyleIdx="3" presStyleCnt="4">
        <dgm:presLayoutVars>
          <dgm:bulletEnabled val="1"/>
        </dgm:presLayoutVars>
      </dgm:prSet>
      <dgm:spPr/>
      <dgm:t>
        <a:bodyPr/>
        <a:lstStyle/>
        <a:p>
          <a:endParaRPr lang="en-US"/>
        </a:p>
      </dgm:t>
    </dgm:pt>
    <dgm:pt modelId="{8226845E-D908-4C41-8CF1-C94FA4299638}" type="pres">
      <dgm:prSet presAssocID="{028C65B2-F7D5-4458-AAD0-B916C54D8D39}" presName="accent_4" presStyleCnt="0"/>
      <dgm:spPr/>
    </dgm:pt>
    <dgm:pt modelId="{D857E12C-F86C-4FF7-91D4-37B1183827B8}" type="pres">
      <dgm:prSet presAssocID="{028C65B2-F7D5-4458-AAD0-B916C54D8D39}" presName="accentRepeatNode" presStyleLbl="solidFgAcc1" presStyleIdx="3" presStyleCnt="4"/>
      <dgm:spPr/>
    </dgm:pt>
  </dgm:ptLst>
  <dgm:cxnLst>
    <dgm:cxn modelId="{516E2472-09F4-4BA3-BFDD-0CF31DE67B45}" type="presOf" srcId="{028C65B2-F7D5-4458-AAD0-B916C54D8D39}" destId="{6F0707B3-7F48-4332-96F5-CE75A5323F81}" srcOrd="0" destOrd="0" presId="urn:microsoft.com/office/officeart/2008/layout/VerticalCurvedList"/>
    <dgm:cxn modelId="{DDFB5CE1-1826-45D1-8584-E91D9A09836E}" type="presOf" srcId="{A5D84E1B-953F-4CE7-B602-B0D5DFD438C9}" destId="{5EF93DE9-D60E-410E-8562-6BD25A21692A}" srcOrd="0" destOrd="0" presId="urn:microsoft.com/office/officeart/2008/layout/VerticalCurvedList"/>
    <dgm:cxn modelId="{8F22D831-B7B1-4F73-983A-B99F259A47A5}" srcId="{A5D84E1B-953F-4CE7-B602-B0D5DFD438C9}" destId="{13625F36-83C7-42E2-9838-4B7AFBE32E96}" srcOrd="1" destOrd="0" parTransId="{CA023CE4-7763-4E08-AA65-FFC192111B15}" sibTransId="{029549FF-5431-44C4-9FAB-D594B2AD6B33}"/>
    <dgm:cxn modelId="{AFF5C195-E8E9-47B5-95F1-201E1640CA8A}" type="presOf" srcId="{13625F36-83C7-42E2-9838-4B7AFBE32E96}" destId="{BEB38D1D-2C6A-4B42-B5BA-5FDD39136E9D}" srcOrd="0" destOrd="0" presId="urn:microsoft.com/office/officeart/2008/layout/VerticalCurvedList"/>
    <dgm:cxn modelId="{C6B5E491-BDF8-4427-8459-0A130F62A56C}" type="presOf" srcId="{8DC61A53-6EEC-40A3-8425-4172D4550CAD}" destId="{393F3151-CA90-4C14-B391-E1694F1A88EA}" srcOrd="0" destOrd="0" presId="urn:microsoft.com/office/officeart/2008/layout/VerticalCurvedList"/>
    <dgm:cxn modelId="{51139250-C0E8-4652-91A7-1C8815507EBD}" srcId="{A5D84E1B-953F-4CE7-B602-B0D5DFD438C9}" destId="{8DC61A53-6EEC-40A3-8425-4172D4550CAD}" srcOrd="0" destOrd="0" parTransId="{D3572C3D-CA27-46A1-AB0D-4B86E16D255E}" sibTransId="{A05C8246-3503-4F59-B9F8-7BB2708F7DF7}"/>
    <dgm:cxn modelId="{FBB69A75-5F1A-4F72-898B-D642FBDAF002}" type="presOf" srcId="{3C6928BC-50F9-407B-8934-3A04E682F662}" destId="{B6CBE9B0-6168-4689-B9DA-C92983868EF2}" srcOrd="0" destOrd="0" presId="urn:microsoft.com/office/officeart/2008/layout/VerticalCurvedList"/>
    <dgm:cxn modelId="{4551B71D-1604-474D-83CB-C4FAE0D904D5}" type="presOf" srcId="{A05C8246-3503-4F59-B9F8-7BB2708F7DF7}" destId="{C073E656-A5AE-4C20-B82C-887B9D96DD75}" srcOrd="0" destOrd="0" presId="urn:microsoft.com/office/officeart/2008/layout/VerticalCurvedList"/>
    <dgm:cxn modelId="{3940C0EC-D997-41C9-9046-0735885C0EB3}" srcId="{A5D84E1B-953F-4CE7-B602-B0D5DFD438C9}" destId="{028C65B2-F7D5-4458-AAD0-B916C54D8D39}" srcOrd="3" destOrd="0" parTransId="{5CBF827A-1209-41A6-89CD-F43D07BE195C}" sibTransId="{F19AC840-46C4-4A3F-9165-DE07401D9D05}"/>
    <dgm:cxn modelId="{6243E3EE-9DCA-44C4-A04A-BC64E2FB0A73}" srcId="{A5D84E1B-953F-4CE7-B602-B0D5DFD438C9}" destId="{3C6928BC-50F9-407B-8934-3A04E682F662}" srcOrd="2" destOrd="0" parTransId="{72452394-C081-4F23-A3C9-3611986B5A81}" sibTransId="{4C8CCF50-2909-4258-87B3-E98D19464267}"/>
    <dgm:cxn modelId="{9D1A0AD4-7C69-45C1-9F19-4B170E207240}" type="presParOf" srcId="{5EF93DE9-D60E-410E-8562-6BD25A21692A}" destId="{2F3B61DC-8E9F-43B6-9027-5D5C2868EBC7}" srcOrd="0" destOrd="0" presId="urn:microsoft.com/office/officeart/2008/layout/VerticalCurvedList"/>
    <dgm:cxn modelId="{835804BE-E83F-4186-A6CB-BF90A34C2576}" type="presParOf" srcId="{2F3B61DC-8E9F-43B6-9027-5D5C2868EBC7}" destId="{08239783-CB83-4E4A-8845-33155E5F1F9E}" srcOrd="0" destOrd="0" presId="urn:microsoft.com/office/officeart/2008/layout/VerticalCurvedList"/>
    <dgm:cxn modelId="{9F933CA3-A802-4E3F-8A2F-6530BA22ACFC}" type="presParOf" srcId="{08239783-CB83-4E4A-8845-33155E5F1F9E}" destId="{7C7DF908-C9F3-473D-B1C2-1919B3103D99}" srcOrd="0" destOrd="0" presId="urn:microsoft.com/office/officeart/2008/layout/VerticalCurvedList"/>
    <dgm:cxn modelId="{5F0293C2-5C21-4EB1-9309-F8292990CF45}" type="presParOf" srcId="{08239783-CB83-4E4A-8845-33155E5F1F9E}" destId="{C073E656-A5AE-4C20-B82C-887B9D96DD75}" srcOrd="1" destOrd="0" presId="urn:microsoft.com/office/officeart/2008/layout/VerticalCurvedList"/>
    <dgm:cxn modelId="{24B29C4D-C7A7-4AE8-9ACA-F67FA277F059}" type="presParOf" srcId="{08239783-CB83-4E4A-8845-33155E5F1F9E}" destId="{F9050DB3-FB7D-403F-A845-A2CA790DD64E}" srcOrd="2" destOrd="0" presId="urn:microsoft.com/office/officeart/2008/layout/VerticalCurvedList"/>
    <dgm:cxn modelId="{9AC37933-EFF8-4EA2-A44F-3662F3C32D15}" type="presParOf" srcId="{08239783-CB83-4E4A-8845-33155E5F1F9E}" destId="{F312952E-DBAC-4C77-93D0-817B907A50E8}" srcOrd="3" destOrd="0" presId="urn:microsoft.com/office/officeart/2008/layout/VerticalCurvedList"/>
    <dgm:cxn modelId="{82477557-2AB9-4BD6-8192-0B7C42C43233}" type="presParOf" srcId="{2F3B61DC-8E9F-43B6-9027-5D5C2868EBC7}" destId="{393F3151-CA90-4C14-B391-E1694F1A88EA}" srcOrd="1" destOrd="0" presId="urn:microsoft.com/office/officeart/2008/layout/VerticalCurvedList"/>
    <dgm:cxn modelId="{EA25EA97-0F0E-4AD2-B780-8DD542CDD9CB}" type="presParOf" srcId="{2F3B61DC-8E9F-43B6-9027-5D5C2868EBC7}" destId="{4468889C-61EC-407C-AA06-7073DA8E8AC4}" srcOrd="2" destOrd="0" presId="urn:microsoft.com/office/officeart/2008/layout/VerticalCurvedList"/>
    <dgm:cxn modelId="{85C2D3C9-194D-46BF-9EBD-6AE111A1A41B}" type="presParOf" srcId="{4468889C-61EC-407C-AA06-7073DA8E8AC4}" destId="{81874B5E-30BC-4F15-A4EF-A313544AB17F}" srcOrd="0" destOrd="0" presId="urn:microsoft.com/office/officeart/2008/layout/VerticalCurvedList"/>
    <dgm:cxn modelId="{80CF95C1-983A-45BE-9363-39FA4D8AF189}" type="presParOf" srcId="{2F3B61DC-8E9F-43B6-9027-5D5C2868EBC7}" destId="{BEB38D1D-2C6A-4B42-B5BA-5FDD39136E9D}" srcOrd="3" destOrd="0" presId="urn:microsoft.com/office/officeart/2008/layout/VerticalCurvedList"/>
    <dgm:cxn modelId="{7BC20617-EBDF-4CA6-97A1-9376ACAA2FB5}" type="presParOf" srcId="{2F3B61DC-8E9F-43B6-9027-5D5C2868EBC7}" destId="{AE792E12-39E2-4859-A72E-C0AA5DE1A55E}" srcOrd="4" destOrd="0" presId="urn:microsoft.com/office/officeart/2008/layout/VerticalCurvedList"/>
    <dgm:cxn modelId="{21AE0ACA-A01B-4ED6-8E06-E3DE922580DA}" type="presParOf" srcId="{AE792E12-39E2-4859-A72E-C0AA5DE1A55E}" destId="{D10ABE3B-FC78-41A1-84D1-F6EBC661CBC1}" srcOrd="0" destOrd="0" presId="urn:microsoft.com/office/officeart/2008/layout/VerticalCurvedList"/>
    <dgm:cxn modelId="{097F9688-D958-4BFC-9FF2-7CA09DDE1505}" type="presParOf" srcId="{2F3B61DC-8E9F-43B6-9027-5D5C2868EBC7}" destId="{B6CBE9B0-6168-4689-B9DA-C92983868EF2}" srcOrd="5" destOrd="0" presId="urn:microsoft.com/office/officeart/2008/layout/VerticalCurvedList"/>
    <dgm:cxn modelId="{04C0E1DD-402B-4674-8171-9A6C58D36757}" type="presParOf" srcId="{2F3B61DC-8E9F-43B6-9027-5D5C2868EBC7}" destId="{F7D2384A-170B-4449-8FDF-920556341F7C}" srcOrd="6" destOrd="0" presId="urn:microsoft.com/office/officeart/2008/layout/VerticalCurvedList"/>
    <dgm:cxn modelId="{B68B540D-F7E2-4C51-8B93-841FA405D3C9}" type="presParOf" srcId="{F7D2384A-170B-4449-8FDF-920556341F7C}" destId="{9189CF2B-CADA-4296-A645-9E98222BC53C}" srcOrd="0" destOrd="0" presId="urn:microsoft.com/office/officeart/2008/layout/VerticalCurvedList"/>
    <dgm:cxn modelId="{6795119A-ABDE-4677-B05A-E9D3DF3CDE9F}" type="presParOf" srcId="{2F3B61DC-8E9F-43B6-9027-5D5C2868EBC7}" destId="{6F0707B3-7F48-4332-96F5-CE75A5323F81}" srcOrd="7" destOrd="0" presId="urn:microsoft.com/office/officeart/2008/layout/VerticalCurvedList"/>
    <dgm:cxn modelId="{37397A6A-9EE3-4131-AE9D-6A61169B0E1A}" type="presParOf" srcId="{2F3B61DC-8E9F-43B6-9027-5D5C2868EBC7}" destId="{8226845E-D908-4C41-8CF1-C94FA4299638}" srcOrd="8" destOrd="0" presId="urn:microsoft.com/office/officeart/2008/layout/VerticalCurvedList"/>
    <dgm:cxn modelId="{6E08730C-7673-48BB-AF9C-DD102821897C}" type="presParOf" srcId="{8226845E-D908-4C41-8CF1-C94FA4299638}" destId="{D857E12C-F86C-4FF7-91D4-37B1183827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898C40-A796-41AE-A465-E0FF9574E4C6}"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6357C326-DD0E-4D4D-829F-1E482F77D25F}">
      <dgm:prSet phldrT="[Text]" custT="1"/>
      <dgm:spPr>
        <a:xfrm>
          <a:off x="135861" y="316"/>
          <a:ext cx="1420936" cy="852561"/>
        </a:xfrm>
      </dgm:spPr>
      <dgm:t>
        <a:bodyPr/>
        <a:lstStyle/>
        <a:p>
          <a:pPr>
            <a:buNone/>
          </a:pPr>
          <a:r>
            <a:rPr lang="de-DE" sz="1800" b="1">
              <a:solidFill>
                <a:schemeClr val="tx1"/>
              </a:solidFill>
              <a:latin typeface="Calibri" panose="020F0502020204030204" pitchFamily="34" charset="0"/>
            </a:rPr>
            <a:t>Videos</a:t>
          </a:r>
        </a:p>
      </dgm:t>
    </dgm:pt>
    <dgm:pt modelId="{A85A1008-B984-4454-9EDF-4899C8B09AC3}" type="parTrans" cxnId="{381B9099-3276-4911-BECD-5E506E7AFA15}">
      <dgm:prSet/>
      <dgm:spPr/>
      <dgm:t>
        <a:bodyPr/>
        <a:lstStyle/>
        <a:p>
          <a:endParaRPr lang="en-US" sz="1800" b="1">
            <a:solidFill>
              <a:schemeClr val="tx1"/>
            </a:solidFill>
            <a:latin typeface="Calibri" panose="020F0502020204030204" pitchFamily="34" charset="0"/>
          </a:endParaRPr>
        </a:p>
      </dgm:t>
    </dgm:pt>
    <dgm:pt modelId="{E5416A9B-46B8-4961-8B58-D9F4BC418F42}" type="sibTrans" cxnId="{381B9099-3276-4911-BECD-5E506E7AFA15}">
      <dgm:prSet/>
      <dgm:spPr/>
      <dgm:t>
        <a:bodyPr/>
        <a:lstStyle/>
        <a:p>
          <a:endParaRPr lang="en-US" sz="1800" b="1">
            <a:solidFill>
              <a:schemeClr val="tx1"/>
            </a:solidFill>
            <a:latin typeface="Calibri" panose="020F0502020204030204" pitchFamily="34" charset="0"/>
          </a:endParaRPr>
        </a:p>
      </dgm:t>
    </dgm:pt>
    <dgm:pt modelId="{41E83F8D-4A0B-452B-B7FF-F4773AE1495F}">
      <dgm:prSet phldrT="[Text]" custT="1"/>
      <dgm:spPr>
        <a:xfrm>
          <a:off x="1698891" y="316"/>
          <a:ext cx="1420936" cy="852561"/>
        </a:xfrm>
      </dgm:spPr>
      <dgm:t>
        <a:bodyPr/>
        <a:lstStyle/>
        <a:p>
          <a:pPr>
            <a:buNone/>
          </a:pPr>
          <a:r>
            <a:rPr lang="de-DE" sz="1800" b="1" dirty="0" smtClean="0">
              <a:solidFill>
                <a:schemeClr val="tx1"/>
              </a:solidFill>
              <a:latin typeface="Calibri" panose="020F0502020204030204" pitchFamily="34" charset="0"/>
            </a:rPr>
            <a:t>PowerPoint-</a:t>
          </a:r>
          <a:r>
            <a:rPr lang="de-DE" sz="1800" b="1" dirty="0" err="1" smtClean="0">
              <a:solidFill>
                <a:schemeClr val="tx1"/>
              </a:solidFill>
              <a:latin typeface="Calibri" panose="020F0502020204030204" pitchFamily="34" charset="0"/>
            </a:rPr>
            <a:t>Präsen</a:t>
          </a:r>
          <a:r>
            <a:rPr lang="de-DE" sz="1800" b="1" dirty="0" smtClean="0">
              <a:solidFill>
                <a:schemeClr val="tx1"/>
              </a:solidFill>
              <a:latin typeface="Calibri" panose="020F0502020204030204" pitchFamily="34" charset="0"/>
            </a:rPr>
            <a:t>-</a:t>
          </a:r>
          <a:r>
            <a:rPr lang="de-DE" sz="1800" b="1" dirty="0" err="1" smtClean="0">
              <a:solidFill>
                <a:schemeClr val="tx1"/>
              </a:solidFill>
              <a:latin typeface="Calibri" panose="020F0502020204030204" pitchFamily="34" charset="0"/>
            </a:rPr>
            <a:t>tationen</a:t>
          </a:r>
          <a:endParaRPr lang="de-DE" sz="1800" b="1" dirty="0">
            <a:solidFill>
              <a:schemeClr val="tx1"/>
            </a:solidFill>
            <a:latin typeface="Calibri" panose="020F0502020204030204" pitchFamily="34" charset="0"/>
          </a:endParaRPr>
        </a:p>
      </dgm:t>
    </dgm:pt>
    <dgm:pt modelId="{44662E51-2CD0-48B2-9606-62611DCFEEC2}" type="parTrans" cxnId="{C9A813C6-41A8-430A-AD31-DFEBCC1A8F2B}">
      <dgm:prSet/>
      <dgm:spPr/>
      <dgm:t>
        <a:bodyPr/>
        <a:lstStyle/>
        <a:p>
          <a:endParaRPr lang="en-US" sz="1800" b="1">
            <a:solidFill>
              <a:schemeClr val="tx1"/>
            </a:solidFill>
            <a:latin typeface="Calibri" panose="020F0502020204030204" pitchFamily="34" charset="0"/>
          </a:endParaRPr>
        </a:p>
      </dgm:t>
    </dgm:pt>
    <dgm:pt modelId="{92BBCFB2-8605-4CEF-B071-F377AFEAFAD2}" type="sibTrans" cxnId="{C9A813C6-41A8-430A-AD31-DFEBCC1A8F2B}">
      <dgm:prSet/>
      <dgm:spPr/>
      <dgm:t>
        <a:bodyPr/>
        <a:lstStyle/>
        <a:p>
          <a:endParaRPr lang="en-US" sz="1800" b="1">
            <a:solidFill>
              <a:schemeClr val="tx1"/>
            </a:solidFill>
            <a:latin typeface="Calibri" panose="020F0502020204030204" pitchFamily="34" charset="0"/>
          </a:endParaRPr>
        </a:p>
      </dgm:t>
    </dgm:pt>
    <dgm:pt modelId="{AFCC6F0F-8F67-4930-9EEE-59A0F4E981BE}">
      <dgm:prSet phldrT="[Text]" custT="1"/>
      <dgm:spPr>
        <a:xfrm>
          <a:off x="3261921" y="316"/>
          <a:ext cx="1420936" cy="852561"/>
        </a:xfrm>
      </dgm:spPr>
      <dgm:t>
        <a:bodyPr/>
        <a:lstStyle/>
        <a:p>
          <a:pPr>
            <a:buNone/>
          </a:pPr>
          <a:r>
            <a:rPr lang="de-DE" sz="1800" b="1">
              <a:solidFill>
                <a:schemeClr val="tx1"/>
              </a:solidFill>
              <a:latin typeface="Calibri" panose="020F0502020204030204" pitchFamily="34" charset="0"/>
            </a:rPr>
            <a:t>Broschüren</a:t>
          </a:r>
        </a:p>
      </dgm:t>
    </dgm:pt>
    <dgm:pt modelId="{1C0C01FE-BD49-488A-BB2C-360D98990720}" type="parTrans" cxnId="{A24EB911-7D83-4612-BCD7-8682A3D620FA}">
      <dgm:prSet/>
      <dgm:spPr/>
      <dgm:t>
        <a:bodyPr/>
        <a:lstStyle/>
        <a:p>
          <a:endParaRPr lang="en-US" sz="1800" b="1">
            <a:solidFill>
              <a:schemeClr val="tx1"/>
            </a:solidFill>
            <a:latin typeface="Calibri" panose="020F0502020204030204" pitchFamily="34" charset="0"/>
          </a:endParaRPr>
        </a:p>
      </dgm:t>
    </dgm:pt>
    <dgm:pt modelId="{68F1BFA1-12EF-4EE2-9D67-58ABC54C3F58}" type="sibTrans" cxnId="{A24EB911-7D83-4612-BCD7-8682A3D620FA}">
      <dgm:prSet/>
      <dgm:spPr/>
      <dgm:t>
        <a:bodyPr/>
        <a:lstStyle/>
        <a:p>
          <a:endParaRPr lang="en-US" sz="1800" b="1">
            <a:solidFill>
              <a:schemeClr val="tx1"/>
            </a:solidFill>
            <a:latin typeface="Calibri" panose="020F0502020204030204" pitchFamily="34" charset="0"/>
          </a:endParaRPr>
        </a:p>
      </dgm:t>
    </dgm:pt>
    <dgm:pt modelId="{ACFB5574-DF16-4C61-B79A-B7D406FB641F}">
      <dgm:prSet phldrT="[Text]" custT="1"/>
      <dgm:spPr>
        <a:xfrm>
          <a:off x="4824952" y="316"/>
          <a:ext cx="1420936" cy="852561"/>
        </a:xfrm>
      </dgm:spPr>
      <dgm:t>
        <a:bodyPr/>
        <a:lstStyle/>
        <a:p>
          <a:pPr>
            <a:buNone/>
          </a:pPr>
          <a:r>
            <a:rPr lang="de-DE" sz="1800" b="1" dirty="0" smtClean="0">
              <a:solidFill>
                <a:schemeClr val="tx1"/>
              </a:solidFill>
              <a:latin typeface="Calibri" panose="020F0502020204030204" pitchFamily="34" charset="0"/>
            </a:rPr>
            <a:t>Taschenleit-fäden</a:t>
          </a:r>
          <a:endParaRPr lang="de-DE" sz="1800" b="1" dirty="0">
            <a:solidFill>
              <a:schemeClr val="tx1"/>
            </a:solidFill>
            <a:latin typeface="Calibri" panose="020F0502020204030204" pitchFamily="34" charset="0"/>
          </a:endParaRPr>
        </a:p>
      </dgm:t>
    </dgm:pt>
    <dgm:pt modelId="{4EA2BBB9-A99E-40BC-9918-479132643A04}" type="parTrans" cxnId="{FDA2D312-D97E-4C90-9C89-40F6180B5EA0}">
      <dgm:prSet/>
      <dgm:spPr/>
      <dgm:t>
        <a:bodyPr/>
        <a:lstStyle/>
        <a:p>
          <a:endParaRPr lang="en-US" sz="1800" b="1">
            <a:solidFill>
              <a:schemeClr val="tx1"/>
            </a:solidFill>
            <a:latin typeface="Calibri" panose="020F0502020204030204" pitchFamily="34" charset="0"/>
          </a:endParaRPr>
        </a:p>
      </dgm:t>
    </dgm:pt>
    <dgm:pt modelId="{D4E11B10-60B1-4643-A64B-A2322B17A684}" type="sibTrans" cxnId="{FDA2D312-D97E-4C90-9C89-40F6180B5EA0}">
      <dgm:prSet/>
      <dgm:spPr/>
      <dgm:t>
        <a:bodyPr/>
        <a:lstStyle/>
        <a:p>
          <a:endParaRPr lang="en-US" sz="1800" b="1">
            <a:solidFill>
              <a:schemeClr val="tx1"/>
            </a:solidFill>
            <a:latin typeface="Calibri" panose="020F0502020204030204" pitchFamily="34" charset="0"/>
          </a:endParaRPr>
        </a:p>
      </dgm:t>
    </dgm:pt>
    <dgm:pt modelId="{BEBD9BB2-C5CC-4C76-998F-7097E753E4C0}">
      <dgm:prSet custT="1"/>
      <dgm:spPr>
        <a:xfrm>
          <a:off x="135861" y="994971"/>
          <a:ext cx="1420936" cy="852561"/>
        </a:xfrm>
      </dgm:spPr>
      <dgm:t>
        <a:bodyPr/>
        <a:lstStyle/>
        <a:p>
          <a:pPr>
            <a:buNone/>
          </a:pPr>
          <a:r>
            <a:rPr lang="de-DE" sz="1800" b="1" dirty="0" smtClean="0">
              <a:solidFill>
                <a:schemeClr val="tx1"/>
              </a:solidFill>
              <a:latin typeface="Calibri" panose="020F0502020204030204" pitchFamily="34" charset="0"/>
            </a:rPr>
            <a:t>Spender-karten</a:t>
          </a:r>
          <a:endParaRPr lang="de-DE" sz="1800" b="1" dirty="0">
            <a:solidFill>
              <a:schemeClr val="tx1"/>
            </a:solidFill>
            <a:latin typeface="Calibri" panose="020F0502020204030204" pitchFamily="34" charset="0"/>
          </a:endParaRPr>
        </a:p>
      </dgm:t>
    </dgm:pt>
    <dgm:pt modelId="{E2607F66-7547-4585-BC6B-9BA9328267F0}" type="parTrans" cxnId="{2BA397E5-7395-43BD-9790-C4EA810ACD70}">
      <dgm:prSet/>
      <dgm:spPr/>
      <dgm:t>
        <a:bodyPr/>
        <a:lstStyle/>
        <a:p>
          <a:endParaRPr lang="en-US" sz="1800" b="1">
            <a:solidFill>
              <a:schemeClr val="tx1"/>
            </a:solidFill>
            <a:latin typeface="Calibri" panose="020F0502020204030204" pitchFamily="34" charset="0"/>
          </a:endParaRPr>
        </a:p>
      </dgm:t>
    </dgm:pt>
    <dgm:pt modelId="{C956B094-36D4-49C2-8428-E32905C3E9C9}" type="sibTrans" cxnId="{2BA397E5-7395-43BD-9790-C4EA810ACD70}">
      <dgm:prSet/>
      <dgm:spPr/>
      <dgm:t>
        <a:bodyPr/>
        <a:lstStyle/>
        <a:p>
          <a:endParaRPr lang="en-US" sz="1800" b="1">
            <a:solidFill>
              <a:schemeClr val="tx1"/>
            </a:solidFill>
            <a:latin typeface="Calibri" panose="020F0502020204030204" pitchFamily="34" charset="0"/>
          </a:endParaRPr>
        </a:p>
      </dgm:t>
    </dgm:pt>
    <dgm:pt modelId="{282D9012-9705-43F9-95A9-A88AFA60C4A0}">
      <dgm:prSet custT="1"/>
      <dgm:spPr/>
      <dgm:t>
        <a:bodyPr/>
        <a:lstStyle/>
        <a:p>
          <a:r>
            <a:rPr lang="en-US" sz="1800" b="1" dirty="0" smtClean="0">
              <a:solidFill>
                <a:schemeClr val="tx1"/>
              </a:solidFill>
            </a:rPr>
            <a:t>Vergangene Zuschüsse</a:t>
          </a:r>
          <a:endParaRPr lang="de-DE" sz="1800" b="1" dirty="0">
            <a:solidFill>
              <a:schemeClr val="tx1"/>
            </a:solidFill>
          </a:endParaRPr>
        </a:p>
      </dgm:t>
    </dgm:pt>
    <dgm:pt modelId="{83EE9ACE-8202-48CB-8C35-9745DDD2DF19}" type="parTrans" cxnId="{59EA09DA-153F-4A51-8E43-7925163C2E9B}">
      <dgm:prSet/>
      <dgm:spPr/>
      <dgm:t>
        <a:bodyPr/>
        <a:lstStyle/>
        <a:p>
          <a:endParaRPr lang="en-US" sz="1800" b="1">
            <a:solidFill>
              <a:schemeClr val="tx1"/>
            </a:solidFill>
          </a:endParaRPr>
        </a:p>
      </dgm:t>
    </dgm:pt>
    <dgm:pt modelId="{58FF428D-2FAE-41A1-9A67-D6806790A6F8}" type="sibTrans" cxnId="{59EA09DA-153F-4A51-8E43-7925163C2E9B}">
      <dgm:prSet/>
      <dgm:spPr/>
      <dgm:t>
        <a:bodyPr/>
        <a:lstStyle/>
        <a:p>
          <a:endParaRPr lang="en-US" sz="1800" b="1">
            <a:solidFill>
              <a:schemeClr val="tx1"/>
            </a:solidFill>
          </a:endParaRPr>
        </a:p>
      </dgm:t>
    </dgm:pt>
    <dgm:pt modelId="{AB41B4F6-49B6-4E53-9AA4-538CF594F0A1}">
      <dgm:prSet custT="1"/>
      <dgm:spPr/>
      <dgm:t>
        <a:bodyPr/>
        <a:lstStyle/>
        <a:p>
          <a:r>
            <a:rPr lang="en-US" sz="1800" b="1" dirty="0" smtClean="0">
              <a:solidFill>
                <a:schemeClr val="tx1"/>
              </a:solidFill>
            </a:rPr>
            <a:t>LCIF-Blog</a:t>
          </a:r>
          <a:endParaRPr lang="de-DE" sz="1800" b="1" dirty="0">
            <a:solidFill>
              <a:schemeClr val="tx1"/>
            </a:solidFill>
          </a:endParaRPr>
        </a:p>
      </dgm:t>
    </dgm:pt>
    <dgm:pt modelId="{1C4399D5-0FF6-4D36-AB57-5E234D74007B}" type="parTrans" cxnId="{E14366F3-4CF2-4DF5-AD65-C73C053406D8}">
      <dgm:prSet/>
      <dgm:spPr/>
      <dgm:t>
        <a:bodyPr/>
        <a:lstStyle/>
        <a:p>
          <a:endParaRPr lang="en-US" sz="1800" b="1">
            <a:solidFill>
              <a:schemeClr val="tx1"/>
            </a:solidFill>
          </a:endParaRPr>
        </a:p>
      </dgm:t>
    </dgm:pt>
    <dgm:pt modelId="{F4236F5E-DF34-4B48-8564-A14BE56693BE}" type="sibTrans" cxnId="{E14366F3-4CF2-4DF5-AD65-C73C053406D8}">
      <dgm:prSet/>
      <dgm:spPr/>
      <dgm:t>
        <a:bodyPr/>
        <a:lstStyle/>
        <a:p>
          <a:endParaRPr lang="en-US" sz="1800" b="1">
            <a:solidFill>
              <a:schemeClr val="tx1"/>
            </a:solidFill>
          </a:endParaRPr>
        </a:p>
      </dgm:t>
    </dgm:pt>
    <dgm:pt modelId="{14FF1E57-A7DA-4C9F-8E8D-4A719744BE4A}" type="pres">
      <dgm:prSet presAssocID="{A9898C40-A796-41AE-A465-E0FF9574E4C6}" presName="diagram" presStyleCnt="0">
        <dgm:presLayoutVars>
          <dgm:dir/>
          <dgm:resizeHandles val="exact"/>
        </dgm:presLayoutVars>
      </dgm:prSet>
      <dgm:spPr/>
      <dgm:t>
        <a:bodyPr/>
        <a:lstStyle/>
        <a:p>
          <a:endParaRPr lang="en-US"/>
        </a:p>
      </dgm:t>
    </dgm:pt>
    <dgm:pt modelId="{BDF9F3F8-BC85-4842-96EB-F52C5FE40706}" type="pres">
      <dgm:prSet presAssocID="{6357C326-DD0E-4D4D-829F-1E482F77D25F}" presName="node" presStyleLbl="node1" presStyleIdx="0" presStyleCnt="7">
        <dgm:presLayoutVars>
          <dgm:bulletEnabled val="1"/>
        </dgm:presLayoutVars>
      </dgm:prSet>
      <dgm:spPr>
        <a:prstGeom prst="round2DiagRect">
          <a:avLst/>
        </a:prstGeom>
      </dgm:spPr>
      <dgm:t>
        <a:bodyPr/>
        <a:lstStyle/>
        <a:p>
          <a:endParaRPr lang="en-US"/>
        </a:p>
      </dgm:t>
    </dgm:pt>
    <dgm:pt modelId="{18C5C578-FA3F-48E3-88D6-831F1FE50192}" type="pres">
      <dgm:prSet presAssocID="{E5416A9B-46B8-4961-8B58-D9F4BC418F42}" presName="sibTrans" presStyleCnt="0"/>
      <dgm:spPr/>
    </dgm:pt>
    <dgm:pt modelId="{C126AE9A-12FE-4C71-A76D-B2C2746C3182}" type="pres">
      <dgm:prSet presAssocID="{41E83F8D-4A0B-452B-B7FF-F4773AE1495F}" presName="node" presStyleLbl="node1" presStyleIdx="1" presStyleCnt="7">
        <dgm:presLayoutVars>
          <dgm:bulletEnabled val="1"/>
        </dgm:presLayoutVars>
      </dgm:prSet>
      <dgm:spPr>
        <a:prstGeom prst="round2DiagRect">
          <a:avLst/>
        </a:prstGeom>
      </dgm:spPr>
      <dgm:t>
        <a:bodyPr/>
        <a:lstStyle/>
        <a:p>
          <a:endParaRPr lang="en-US"/>
        </a:p>
      </dgm:t>
    </dgm:pt>
    <dgm:pt modelId="{CE818A85-9E8F-49A3-A65F-04D02D649F44}" type="pres">
      <dgm:prSet presAssocID="{92BBCFB2-8605-4CEF-B071-F377AFEAFAD2}" presName="sibTrans" presStyleCnt="0"/>
      <dgm:spPr/>
    </dgm:pt>
    <dgm:pt modelId="{6D36D6D4-9114-40DC-8DBA-E32DAF3E0284}" type="pres">
      <dgm:prSet presAssocID="{AFCC6F0F-8F67-4930-9EEE-59A0F4E981BE}" presName="node" presStyleLbl="node1" presStyleIdx="2" presStyleCnt="7">
        <dgm:presLayoutVars>
          <dgm:bulletEnabled val="1"/>
        </dgm:presLayoutVars>
      </dgm:prSet>
      <dgm:spPr>
        <a:prstGeom prst="round2DiagRect">
          <a:avLst/>
        </a:prstGeom>
      </dgm:spPr>
      <dgm:t>
        <a:bodyPr/>
        <a:lstStyle/>
        <a:p>
          <a:endParaRPr lang="en-US"/>
        </a:p>
      </dgm:t>
    </dgm:pt>
    <dgm:pt modelId="{152F0E62-52EA-4B0C-8CEE-F7916E0BB774}" type="pres">
      <dgm:prSet presAssocID="{68F1BFA1-12EF-4EE2-9D67-58ABC54C3F58}" presName="sibTrans" presStyleCnt="0"/>
      <dgm:spPr/>
    </dgm:pt>
    <dgm:pt modelId="{E10CA3C0-980C-4C8D-B48F-7080A207F4AA}" type="pres">
      <dgm:prSet presAssocID="{ACFB5574-DF16-4C61-B79A-B7D406FB641F}" presName="node" presStyleLbl="node1" presStyleIdx="3" presStyleCnt="7">
        <dgm:presLayoutVars>
          <dgm:bulletEnabled val="1"/>
        </dgm:presLayoutVars>
      </dgm:prSet>
      <dgm:spPr>
        <a:prstGeom prst="round2DiagRect">
          <a:avLst/>
        </a:prstGeom>
      </dgm:spPr>
      <dgm:t>
        <a:bodyPr/>
        <a:lstStyle/>
        <a:p>
          <a:endParaRPr lang="en-US"/>
        </a:p>
      </dgm:t>
    </dgm:pt>
    <dgm:pt modelId="{BA3D33C1-2F4E-4890-9515-17EAF7960E40}" type="pres">
      <dgm:prSet presAssocID="{D4E11B10-60B1-4643-A64B-A2322B17A684}" presName="sibTrans" presStyleCnt="0"/>
      <dgm:spPr/>
    </dgm:pt>
    <dgm:pt modelId="{91FD3156-A8E5-4824-B3E6-4A9B8D8955D2}" type="pres">
      <dgm:prSet presAssocID="{BEBD9BB2-C5CC-4C76-998F-7097E753E4C0}" presName="node" presStyleLbl="node1" presStyleIdx="4" presStyleCnt="7">
        <dgm:presLayoutVars>
          <dgm:bulletEnabled val="1"/>
        </dgm:presLayoutVars>
      </dgm:prSet>
      <dgm:spPr>
        <a:prstGeom prst="round2DiagRect">
          <a:avLst/>
        </a:prstGeom>
      </dgm:spPr>
      <dgm:t>
        <a:bodyPr/>
        <a:lstStyle/>
        <a:p>
          <a:endParaRPr lang="en-US"/>
        </a:p>
      </dgm:t>
    </dgm:pt>
    <dgm:pt modelId="{1F05DA30-BFD4-424D-A27E-C01AF810FC11}" type="pres">
      <dgm:prSet presAssocID="{C956B094-36D4-49C2-8428-E32905C3E9C9}" presName="sibTrans" presStyleCnt="0"/>
      <dgm:spPr/>
    </dgm:pt>
    <dgm:pt modelId="{E5C6B598-167D-4578-94D5-9D82B2D80CC7}" type="pres">
      <dgm:prSet presAssocID="{282D9012-9705-43F9-95A9-A88AFA60C4A0}" presName="node" presStyleLbl="node1" presStyleIdx="5" presStyleCnt="7">
        <dgm:presLayoutVars>
          <dgm:bulletEnabled val="1"/>
        </dgm:presLayoutVars>
      </dgm:prSet>
      <dgm:spPr>
        <a:prstGeom prst="round2DiagRect">
          <a:avLst/>
        </a:prstGeom>
      </dgm:spPr>
      <dgm:t>
        <a:bodyPr/>
        <a:lstStyle/>
        <a:p>
          <a:endParaRPr lang="en-US"/>
        </a:p>
      </dgm:t>
    </dgm:pt>
    <dgm:pt modelId="{42FA775C-BA59-4DD2-BE95-C20637E7306B}" type="pres">
      <dgm:prSet presAssocID="{58FF428D-2FAE-41A1-9A67-D6806790A6F8}" presName="sibTrans" presStyleCnt="0"/>
      <dgm:spPr/>
    </dgm:pt>
    <dgm:pt modelId="{78C5A6D2-167E-4953-922F-8579F12E2F65}" type="pres">
      <dgm:prSet presAssocID="{AB41B4F6-49B6-4E53-9AA4-538CF594F0A1}" presName="node" presStyleLbl="node1" presStyleIdx="6" presStyleCnt="7">
        <dgm:presLayoutVars>
          <dgm:bulletEnabled val="1"/>
        </dgm:presLayoutVars>
      </dgm:prSet>
      <dgm:spPr>
        <a:prstGeom prst="round2DiagRect">
          <a:avLst/>
        </a:prstGeom>
      </dgm:spPr>
      <dgm:t>
        <a:bodyPr/>
        <a:lstStyle/>
        <a:p>
          <a:endParaRPr lang="en-US"/>
        </a:p>
      </dgm:t>
    </dgm:pt>
  </dgm:ptLst>
  <dgm:cxnLst>
    <dgm:cxn modelId="{AFCCEBEE-AAB6-44D5-9144-1F96663B46D2}" type="presOf" srcId="{BEBD9BB2-C5CC-4C76-998F-7097E753E4C0}" destId="{91FD3156-A8E5-4824-B3E6-4A9B8D8955D2}" srcOrd="0" destOrd="0" presId="urn:microsoft.com/office/officeart/2005/8/layout/default"/>
    <dgm:cxn modelId="{5E6EE354-1E96-4E87-981A-82AD1DA838F1}" type="presOf" srcId="{41E83F8D-4A0B-452B-B7FF-F4773AE1495F}" destId="{C126AE9A-12FE-4C71-A76D-B2C2746C3182}" srcOrd="0" destOrd="0" presId="urn:microsoft.com/office/officeart/2005/8/layout/default"/>
    <dgm:cxn modelId="{BDD086B5-01C0-41BC-A2F1-7D744DCB597D}" type="presOf" srcId="{6357C326-DD0E-4D4D-829F-1E482F77D25F}" destId="{BDF9F3F8-BC85-4842-96EB-F52C5FE40706}" srcOrd="0" destOrd="0" presId="urn:microsoft.com/office/officeart/2005/8/layout/default"/>
    <dgm:cxn modelId="{0BC4BBA0-C3E9-4722-91EA-B2FC9F44DFC9}" type="presOf" srcId="{A9898C40-A796-41AE-A465-E0FF9574E4C6}" destId="{14FF1E57-A7DA-4C9F-8E8D-4A719744BE4A}" srcOrd="0" destOrd="0" presId="urn:microsoft.com/office/officeart/2005/8/layout/default"/>
    <dgm:cxn modelId="{E14366F3-4CF2-4DF5-AD65-C73C053406D8}" srcId="{A9898C40-A796-41AE-A465-E0FF9574E4C6}" destId="{AB41B4F6-49B6-4E53-9AA4-538CF594F0A1}" srcOrd="6" destOrd="0" parTransId="{1C4399D5-0FF6-4D36-AB57-5E234D74007B}" sibTransId="{F4236F5E-DF34-4B48-8564-A14BE56693BE}"/>
    <dgm:cxn modelId="{9A36B81A-A165-4E6C-8087-BA5BC84D6859}" type="presOf" srcId="{AFCC6F0F-8F67-4930-9EEE-59A0F4E981BE}" destId="{6D36D6D4-9114-40DC-8DBA-E32DAF3E0284}" srcOrd="0" destOrd="0" presId="urn:microsoft.com/office/officeart/2005/8/layout/default"/>
    <dgm:cxn modelId="{2BA397E5-7395-43BD-9790-C4EA810ACD70}" srcId="{A9898C40-A796-41AE-A465-E0FF9574E4C6}" destId="{BEBD9BB2-C5CC-4C76-998F-7097E753E4C0}" srcOrd="4" destOrd="0" parTransId="{E2607F66-7547-4585-BC6B-9BA9328267F0}" sibTransId="{C956B094-36D4-49C2-8428-E32905C3E9C9}"/>
    <dgm:cxn modelId="{068CFDBA-2167-4B45-A35D-364C065BC4F7}" type="presOf" srcId="{AB41B4F6-49B6-4E53-9AA4-538CF594F0A1}" destId="{78C5A6D2-167E-4953-922F-8579F12E2F65}" srcOrd="0" destOrd="0" presId="urn:microsoft.com/office/officeart/2005/8/layout/default"/>
    <dgm:cxn modelId="{FDA2D312-D97E-4C90-9C89-40F6180B5EA0}" srcId="{A9898C40-A796-41AE-A465-E0FF9574E4C6}" destId="{ACFB5574-DF16-4C61-B79A-B7D406FB641F}" srcOrd="3" destOrd="0" parTransId="{4EA2BBB9-A99E-40BC-9918-479132643A04}" sibTransId="{D4E11B10-60B1-4643-A64B-A2322B17A684}"/>
    <dgm:cxn modelId="{B67E9F08-9E36-4AE8-B1A6-92F9F1EA9746}" type="presOf" srcId="{282D9012-9705-43F9-95A9-A88AFA60C4A0}" destId="{E5C6B598-167D-4578-94D5-9D82B2D80CC7}" srcOrd="0" destOrd="0" presId="urn:microsoft.com/office/officeart/2005/8/layout/default"/>
    <dgm:cxn modelId="{59EA09DA-153F-4A51-8E43-7925163C2E9B}" srcId="{A9898C40-A796-41AE-A465-E0FF9574E4C6}" destId="{282D9012-9705-43F9-95A9-A88AFA60C4A0}" srcOrd="5" destOrd="0" parTransId="{83EE9ACE-8202-48CB-8C35-9745DDD2DF19}" sibTransId="{58FF428D-2FAE-41A1-9A67-D6806790A6F8}"/>
    <dgm:cxn modelId="{8F11269F-D258-42F1-973D-09E1EB6D6382}" type="presOf" srcId="{ACFB5574-DF16-4C61-B79A-B7D406FB641F}" destId="{E10CA3C0-980C-4C8D-B48F-7080A207F4AA}" srcOrd="0" destOrd="0" presId="urn:microsoft.com/office/officeart/2005/8/layout/default"/>
    <dgm:cxn modelId="{A24EB911-7D83-4612-BCD7-8682A3D620FA}" srcId="{A9898C40-A796-41AE-A465-E0FF9574E4C6}" destId="{AFCC6F0F-8F67-4930-9EEE-59A0F4E981BE}" srcOrd="2" destOrd="0" parTransId="{1C0C01FE-BD49-488A-BB2C-360D98990720}" sibTransId="{68F1BFA1-12EF-4EE2-9D67-58ABC54C3F58}"/>
    <dgm:cxn modelId="{C9A813C6-41A8-430A-AD31-DFEBCC1A8F2B}" srcId="{A9898C40-A796-41AE-A465-E0FF9574E4C6}" destId="{41E83F8D-4A0B-452B-B7FF-F4773AE1495F}" srcOrd="1" destOrd="0" parTransId="{44662E51-2CD0-48B2-9606-62611DCFEEC2}" sibTransId="{92BBCFB2-8605-4CEF-B071-F377AFEAFAD2}"/>
    <dgm:cxn modelId="{381B9099-3276-4911-BECD-5E506E7AFA15}" srcId="{A9898C40-A796-41AE-A465-E0FF9574E4C6}" destId="{6357C326-DD0E-4D4D-829F-1E482F77D25F}" srcOrd="0" destOrd="0" parTransId="{A85A1008-B984-4454-9EDF-4899C8B09AC3}" sibTransId="{E5416A9B-46B8-4961-8B58-D9F4BC418F42}"/>
    <dgm:cxn modelId="{06961536-AAAA-4FBA-AC59-2CA3EDD87BB6}" type="presParOf" srcId="{14FF1E57-A7DA-4C9F-8E8D-4A719744BE4A}" destId="{BDF9F3F8-BC85-4842-96EB-F52C5FE40706}" srcOrd="0" destOrd="0" presId="urn:microsoft.com/office/officeart/2005/8/layout/default"/>
    <dgm:cxn modelId="{0829DE57-D73F-4447-9207-34D61978BAE6}" type="presParOf" srcId="{14FF1E57-A7DA-4C9F-8E8D-4A719744BE4A}" destId="{18C5C578-FA3F-48E3-88D6-831F1FE50192}" srcOrd="1" destOrd="0" presId="urn:microsoft.com/office/officeart/2005/8/layout/default"/>
    <dgm:cxn modelId="{13617C6D-E854-45F9-81BE-0F7A1BF58C4D}" type="presParOf" srcId="{14FF1E57-A7DA-4C9F-8E8D-4A719744BE4A}" destId="{C126AE9A-12FE-4C71-A76D-B2C2746C3182}" srcOrd="2" destOrd="0" presId="urn:microsoft.com/office/officeart/2005/8/layout/default"/>
    <dgm:cxn modelId="{2193B723-0904-4503-B835-8B2F0CC53A55}" type="presParOf" srcId="{14FF1E57-A7DA-4C9F-8E8D-4A719744BE4A}" destId="{CE818A85-9E8F-49A3-A65F-04D02D649F44}" srcOrd="3" destOrd="0" presId="urn:microsoft.com/office/officeart/2005/8/layout/default"/>
    <dgm:cxn modelId="{794E1A74-E12F-484C-B086-7BCA92A69033}" type="presParOf" srcId="{14FF1E57-A7DA-4C9F-8E8D-4A719744BE4A}" destId="{6D36D6D4-9114-40DC-8DBA-E32DAF3E0284}" srcOrd="4" destOrd="0" presId="urn:microsoft.com/office/officeart/2005/8/layout/default"/>
    <dgm:cxn modelId="{6A79BB38-9C19-4D49-A732-1D93B1EC9882}" type="presParOf" srcId="{14FF1E57-A7DA-4C9F-8E8D-4A719744BE4A}" destId="{152F0E62-52EA-4B0C-8CEE-F7916E0BB774}" srcOrd="5" destOrd="0" presId="urn:microsoft.com/office/officeart/2005/8/layout/default"/>
    <dgm:cxn modelId="{542E4CCD-C6F9-4B6D-A601-FA386401C15A}" type="presParOf" srcId="{14FF1E57-A7DA-4C9F-8E8D-4A719744BE4A}" destId="{E10CA3C0-980C-4C8D-B48F-7080A207F4AA}" srcOrd="6" destOrd="0" presId="urn:microsoft.com/office/officeart/2005/8/layout/default"/>
    <dgm:cxn modelId="{A7630A08-E4CF-483B-9E53-F84D51AD1131}" type="presParOf" srcId="{14FF1E57-A7DA-4C9F-8E8D-4A719744BE4A}" destId="{BA3D33C1-2F4E-4890-9515-17EAF7960E40}" srcOrd="7" destOrd="0" presId="urn:microsoft.com/office/officeart/2005/8/layout/default"/>
    <dgm:cxn modelId="{D3399FE7-8547-45F1-9151-F88255DF373E}" type="presParOf" srcId="{14FF1E57-A7DA-4C9F-8E8D-4A719744BE4A}" destId="{91FD3156-A8E5-4824-B3E6-4A9B8D8955D2}" srcOrd="8" destOrd="0" presId="urn:microsoft.com/office/officeart/2005/8/layout/default"/>
    <dgm:cxn modelId="{7C1199BD-7259-49DF-9F49-A9168A7027B4}" type="presParOf" srcId="{14FF1E57-A7DA-4C9F-8E8D-4A719744BE4A}" destId="{1F05DA30-BFD4-424D-A27E-C01AF810FC11}" srcOrd="9" destOrd="0" presId="urn:microsoft.com/office/officeart/2005/8/layout/default"/>
    <dgm:cxn modelId="{019C46E4-F200-493B-B77B-86F6EA530EE5}" type="presParOf" srcId="{14FF1E57-A7DA-4C9F-8E8D-4A719744BE4A}" destId="{E5C6B598-167D-4578-94D5-9D82B2D80CC7}" srcOrd="10" destOrd="0" presId="urn:microsoft.com/office/officeart/2005/8/layout/default"/>
    <dgm:cxn modelId="{64F7692A-799A-47FD-BF2F-F9B32EFDEBCB}" type="presParOf" srcId="{14FF1E57-A7DA-4C9F-8E8D-4A719744BE4A}" destId="{42FA775C-BA59-4DD2-BE95-C20637E7306B}" srcOrd="11" destOrd="0" presId="urn:microsoft.com/office/officeart/2005/8/layout/default"/>
    <dgm:cxn modelId="{D822FDF5-D826-4315-AA83-1B98295FF598}" type="presParOf" srcId="{14FF1E57-A7DA-4C9F-8E8D-4A719744BE4A}" destId="{78C5A6D2-167E-4953-922F-8579F12E2F65}"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E38E7-A64B-43C0-ABB4-9B474F38B555}" type="doc">
      <dgm:prSet loTypeId="urn:microsoft.com/office/officeart/2005/8/layout/process1" loCatId="process" qsTypeId="urn:microsoft.com/office/officeart/2005/8/quickstyle/simple1" qsCatId="simple" csTypeId="urn:microsoft.com/office/officeart/2005/8/colors/colorful5" csCatId="colorful" phldr="1"/>
      <dgm:spPr/>
    </dgm:pt>
    <dgm:pt modelId="{6A890B94-0349-4F3A-9512-F41EB6A0AC77}">
      <dgm:prSet phldrT="[Text]"/>
      <dgm:spPr/>
      <dgm:t>
        <a:bodyPr/>
        <a:lstStyle/>
        <a:p>
          <a:r>
            <a:rPr lang="en-US" dirty="0">
              <a:solidFill>
                <a:schemeClr val="tx1"/>
              </a:solidFill>
            </a:rPr>
            <a:t>Unterstützung einzelner Mitglieder</a:t>
          </a:r>
        </a:p>
      </dgm:t>
    </dgm:pt>
    <dgm:pt modelId="{D84E7F26-EF89-4D22-8264-06E3CEB8792F}" type="parTrans" cxnId="{B88D4CA4-0F83-4A45-8EE1-51B8E2AE549F}">
      <dgm:prSet/>
      <dgm:spPr/>
      <dgm:t>
        <a:bodyPr/>
        <a:lstStyle/>
        <a:p>
          <a:endParaRPr lang="en-US">
            <a:solidFill>
              <a:schemeClr val="tx1"/>
            </a:solidFill>
          </a:endParaRPr>
        </a:p>
      </dgm:t>
    </dgm:pt>
    <dgm:pt modelId="{6DDCF4C2-DC51-4ABE-96B1-795EA979A039}" type="sibTrans" cxnId="{B88D4CA4-0F83-4A45-8EE1-51B8E2AE549F}">
      <dgm:prSet/>
      <dgm:spPr/>
      <dgm:t>
        <a:bodyPr/>
        <a:lstStyle/>
        <a:p>
          <a:endParaRPr lang="en-US">
            <a:solidFill>
              <a:schemeClr val="tx1"/>
            </a:solidFill>
          </a:endParaRPr>
        </a:p>
      </dgm:t>
    </dgm:pt>
    <dgm:pt modelId="{07BD6367-8C35-44F9-9510-702918DD2F19}">
      <dgm:prSet phldrT="[Text]"/>
      <dgm:spPr/>
      <dgm:t>
        <a:bodyPr/>
        <a:lstStyle/>
        <a:p>
          <a:r>
            <a:rPr lang="en-US" dirty="0">
              <a:solidFill>
                <a:schemeClr val="tx1"/>
              </a:solidFill>
            </a:rPr>
            <a:t>Spendenaktion(en)</a:t>
          </a:r>
        </a:p>
      </dgm:t>
    </dgm:pt>
    <dgm:pt modelId="{736A7CCF-AE69-4805-A5F3-D26EC3BE8A06}" type="parTrans" cxnId="{FFF5D8F7-9FFA-4ADD-9FBF-5DCCC2AD7A30}">
      <dgm:prSet/>
      <dgm:spPr/>
      <dgm:t>
        <a:bodyPr/>
        <a:lstStyle/>
        <a:p>
          <a:endParaRPr lang="en-US">
            <a:solidFill>
              <a:schemeClr val="tx1"/>
            </a:solidFill>
          </a:endParaRPr>
        </a:p>
      </dgm:t>
    </dgm:pt>
    <dgm:pt modelId="{41AD7F33-55D2-41B0-BBE1-40ACC858FF8C}" type="sibTrans" cxnId="{FFF5D8F7-9FFA-4ADD-9FBF-5DCCC2AD7A30}">
      <dgm:prSet/>
      <dgm:spPr/>
      <dgm:t>
        <a:bodyPr/>
        <a:lstStyle/>
        <a:p>
          <a:endParaRPr lang="en-US">
            <a:solidFill>
              <a:schemeClr val="tx1"/>
            </a:solidFill>
          </a:endParaRPr>
        </a:p>
      </dgm:t>
    </dgm:pt>
    <dgm:pt modelId="{302F4810-D91C-462D-BC95-BC81180DF621}">
      <dgm:prSet phldrT="[Text]"/>
      <dgm:spPr/>
      <dgm:t>
        <a:bodyPr/>
        <a:lstStyle/>
        <a:p>
          <a:r>
            <a:rPr lang="en-US" dirty="0">
              <a:solidFill>
                <a:schemeClr val="tx1"/>
              </a:solidFill>
            </a:rPr>
            <a:t>Spenden aus der Club-Kasse</a:t>
          </a:r>
        </a:p>
      </dgm:t>
    </dgm:pt>
    <dgm:pt modelId="{548B3ED6-4D20-4D08-B957-25C4226C8E67}" type="parTrans" cxnId="{14EBCC1D-21DE-4D7A-8B89-9FC00C5B13CB}">
      <dgm:prSet/>
      <dgm:spPr/>
      <dgm:t>
        <a:bodyPr/>
        <a:lstStyle/>
        <a:p>
          <a:endParaRPr lang="en-US">
            <a:solidFill>
              <a:schemeClr val="tx1"/>
            </a:solidFill>
          </a:endParaRPr>
        </a:p>
      </dgm:t>
    </dgm:pt>
    <dgm:pt modelId="{63285D49-02BC-420F-85C1-3FA2CEDF1D7B}" type="sibTrans" cxnId="{14EBCC1D-21DE-4D7A-8B89-9FC00C5B13CB}">
      <dgm:prSet/>
      <dgm:spPr/>
      <dgm:t>
        <a:bodyPr/>
        <a:lstStyle/>
        <a:p>
          <a:endParaRPr lang="en-US">
            <a:solidFill>
              <a:schemeClr val="tx1"/>
            </a:solidFill>
          </a:endParaRPr>
        </a:p>
      </dgm:t>
    </dgm:pt>
    <dgm:pt modelId="{182CACC7-13EC-49CF-9469-5EAC55B8D33A}">
      <dgm:prSet/>
      <dgm:spPr/>
      <dgm:t>
        <a:bodyPr/>
        <a:lstStyle/>
        <a:p>
          <a:r>
            <a:rPr lang="en-US" dirty="0">
              <a:solidFill>
                <a:schemeClr val="tx1"/>
              </a:solidFill>
            </a:rPr>
            <a:t>Lokale Unternehmen und Nicht-Lions</a:t>
          </a:r>
        </a:p>
      </dgm:t>
    </dgm:pt>
    <dgm:pt modelId="{9F6AFAE6-4D3A-494F-BE58-D062599D53B0}" type="parTrans" cxnId="{D09DAD5A-8DF4-4631-95E4-5CD4722F8DC3}">
      <dgm:prSet/>
      <dgm:spPr/>
      <dgm:t>
        <a:bodyPr/>
        <a:lstStyle/>
        <a:p>
          <a:endParaRPr lang="en-US">
            <a:solidFill>
              <a:schemeClr val="tx1"/>
            </a:solidFill>
          </a:endParaRPr>
        </a:p>
      </dgm:t>
    </dgm:pt>
    <dgm:pt modelId="{C0D20189-D697-4EB8-AD7E-773A5250F259}" type="sibTrans" cxnId="{D09DAD5A-8DF4-4631-95E4-5CD4722F8DC3}">
      <dgm:prSet/>
      <dgm:spPr/>
      <dgm:t>
        <a:bodyPr/>
        <a:lstStyle/>
        <a:p>
          <a:endParaRPr lang="en-US">
            <a:solidFill>
              <a:schemeClr val="tx1"/>
            </a:solidFill>
          </a:endParaRPr>
        </a:p>
      </dgm:t>
    </dgm:pt>
    <dgm:pt modelId="{DA09EA91-0488-4796-92E4-8D40AB0C02EE}" type="pres">
      <dgm:prSet presAssocID="{000E38E7-A64B-43C0-ABB4-9B474F38B555}" presName="Name0" presStyleCnt="0">
        <dgm:presLayoutVars>
          <dgm:dir/>
          <dgm:resizeHandles val="exact"/>
        </dgm:presLayoutVars>
      </dgm:prSet>
      <dgm:spPr/>
    </dgm:pt>
    <dgm:pt modelId="{FFDC260E-DA33-435A-B17A-B13BB579E6F6}" type="pres">
      <dgm:prSet presAssocID="{6A890B94-0349-4F3A-9512-F41EB6A0AC77}" presName="node" presStyleLbl="node1" presStyleIdx="0" presStyleCnt="4">
        <dgm:presLayoutVars>
          <dgm:bulletEnabled val="1"/>
        </dgm:presLayoutVars>
      </dgm:prSet>
      <dgm:spPr/>
      <dgm:t>
        <a:bodyPr/>
        <a:lstStyle/>
        <a:p>
          <a:endParaRPr lang="en-US"/>
        </a:p>
      </dgm:t>
    </dgm:pt>
    <dgm:pt modelId="{45E8D236-930E-423A-AAC1-3BD27EA71493}" type="pres">
      <dgm:prSet presAssocID="{6DDCF4C2-DC51-4ABE-96B1-795EA979A039}" presName="sibTrans" presStyleLbl="sibTrans2D1" presStyleIdx="0" presStyleCnt="3"/>
      <dgm:spPr/>
      <dgm:t>
        <a:bodyPr/>
        <a:lstStyle/>
        <a:p>
          <a:endParaRPr lang="en-US"/>
        </a:p>
      </dgm:t>
    </dgm:pt>
    <dgm:pt modelId="{F6391945-27E7-4443-960A-F1380C2A9722}" type="pres">
      <dgm:prSet presAssocID="{6DDCF4C2-DC51-4ABE-96B1-795EA979A039}" presName="connectorText" presStyleLbl="sibTrans2D1" presStyleIdx="0" presStyleCnt="3"/>
      <dgm:spPr/>
      <dgm:t>
        <a:bodyPr/>
        <a:lstStyle/>
        <a:p>
          <a:endParaRPr lang="en-US"/>
        </a:p>
      </dgm:t>
    </dgm:pt>
    <dgm:pt modelId="{05835DFB-DE56-4E24-83BA-C73046EC69F4}" type="pres">
      <dgm:prSet presAssocID="{07BD6367-8C35-44F9-9510-702918DD2F19}" presName="node" presStyleLbl="node1" presStyleIdx="1" presStyleCnt="4">
        <dgm:presLayoutVars>
          <dgm:bulletEnabled val="1"/>
        </dgm:presLayoutVars>
      </dgm:prSet>
      <dgm:spPr/>
      <dgm:t>
        <a:bodyPr/>
        <a:lstStyle/>
        <a:p>
          <a:endParaRPr lang="en-US"/>
        </a:p>
      </dgm:t>
    </dgm:pt>
    <dgm:pt modelId="{948EB486-B670-4A7D-A2BE-411CFAB94752}" type="pres">
      <dgm:prSet presAssocID="{41AD7F33-55D2-41B0-BBE1-40ACC858FF8C}" presName="sibTrans" presStyleLbl="sibTrans2D1" presStyleIdx="1" presStyleCnt="3"/>
      <dgm:spPr/>
      <dgm:t>
        <a:bodyPr/>
        <a:lstStyle/>
        <a:p>
          <a:endParaRPr lang="en-US"/>
        </a:p>
      </dgm:t>
    </dgm:pt>
    <dgm:pt modelId="{B3C861A7-CA7F-4AC4-BE3C-91148A9775D0}" type="pres">
      <dgm:prSet presAssocID="{41AD7F33-55D2-41B0-BBE1-40ACC858FF8C}" presName="connectorText" presStyleLbl="sibTrans2D1" presStyleIdx="1" presStyleCnt="3"/>
      <dgm:spPr/>
      <dgm:t>
        <a:bodyPr/>
        <a:lstStyle/>
        <a:p>
          <a:endParaRPr lang="en-US"/>
        </a:p>
      </dgm:t>
    </dgm:pt>
    <dgm:pt modelId="{C1D276BE-B8FE-4FAC-963C-FC45B7CEA257}" type="pres">
      <dgm:prSet presAssocID="{302F4810-D91C-462D-BC95-BC81180DF621}" presName="node" presStyleLbl="node1" presStyleIdx="2" presStyleCnt="4">
        <dgm:presLayoutVars>
          <dgm:bulletEnabled val="1"/>
        </dgm:presLayoutVars>
      </dgm:prSet>
      <dgm:spPr/>
      <dgm:t>
        <a:bodyPr/>
        <a:lstStyle/>
        <a:p>
          <a:endParaRPr lang="en-US"/>
        </a:p>
      </dgm:t>
    </dgm:pt>
    <dgm:pt modelId="{BB60B391-4770-4914-A859-2FFB6C22A916}" type="pres">
      <dgm:prSet presAssocID="{63285D49-02BC-420F-85C1-3FA2CEDF1D7B}" presName="sibTrans" presStyleLbl="sibTrans2D1" presStyleIdx="2" presStyleCnt="3"/>
      <dgm:spPr/>
      <dgm:t>
        <a:bodyPr/>
        <a:lstStyle/>
        <a:p>
          <a:endParaRPr lang="en-US"/>
        </a:p>
      </dgm:t>
    </dgm:pt>
    <dgm:pt modelId="{905FBE3C-4384-4262-AB5C-AB69CFB55552}" type="pres">
      <dgm:prSet presAssocID="{63285D49-02BC-420F-85C1-3FA2CEDF1D7B}" presName="connectorText" presStyleLbl="sibTrans2D1" presStyleIdx="2" presStyleCnt="3"/>
      <dgm:spPr/>
      <dgm:t>
        <a:bodyPr/>
        <a:lstStyle/>
        <a:p>
          <a:endParaRPr lang="en-US"/>
        </a:p>
      </dgm:t>
    </dgm:pt>
    <dgm:pt modelId="{AF2110A3-3543-46D8-8D60-D407F9B8F379}" type="pres">
      <dgm:prSet presAssocID="{182CACC7-13EC-49CF-9469-5EAC55B8D33A}" presName="node" presStyleLbl="node1" presStyleIdx="3" presStyleCnt="4">
        <dgm:presLayoutVars>
          <dgm:bulletEnabled val="1"/>
        </dgm:presLayoutVars>
      </dgm:prSet>
      <dgm:spPr/>
      <dgm:t>
        <a:bodyPr/>
        <a:lstStyle/>
        <a:p>
          <a:endParaRPr lang="en-US"/>
        </a:p>
      </dgm:t>
    </dgm:pt>
  </dgm:ptLst>
  <dgm:cxnLst>
    <dgm:cxn modelId="{8FDFDBE6-A05D-43AE-9CC6-D276101765BD}" type="presOf" srcId="{41AD7F33-55D2-41B0-BBE1-40ACC858FF8C}" destId="{B3C861A7-CA7F-4AC4-BE3C-91148A9775D0}" srcOrd="1" destOrd="0" presId="urn:microsoft.com/office/officeart/2005/8/layout/process1"/>
    <dgm:cxn modelId="{C3EB1311-7C41-4FDC-A8A2-48B62BA90AFE}" type="presOf" srcId="{6A890B94-0349-4F3A-9512-F41EB6A0AC77}" destId="{FFDC260E-DA33-435A-B17A-B13BB579E6F6}" srcOrd="0" destOrd="0" presId="urn:microsoft.com/office/officeart/2005/8/layout/process1"/>
    <dgm:cxn modelId="{87EDA106-68F1-4151-8B51-941A47135F88}" type="presOf" srcId="{182CACC7-13EC-49CF-9469-5EAC55B8D33A}" destId="{AF2110A3-3543-46D8-8D60-D407F9B8F379}" srcOrd="0" destOrd="0" presId="urn:microsoft.com/office/officeart/2005/8/layout/process1"/>
    <dgm:cxn modelId="{D09DAD5A-8DF4-4631-95E4-5CD4722F8DC3}" srcId="{000E38E7-A64B-43C0-ABB4-9B474F38B555}" destId="{182CACC7-13EC-49CF-9469-5EAC55B8D33A}" srcOrd="3" destOrd="0" parTransId="{9F6AFAE6-4D3A-494F-BE58-D062599D53B0}" sibTransId="{C0D20189-D697-4EB8-AD7E-773A5250F259}"/>
    <dgm:cxn modelId="{F30F3FBB-9BBA-4AF0-B628-7124BE1425F7}" type="presOf" srcId="{07BD6367-8C35-44F9-9510-702918DD2F19}" destId="{05835DFB-DE56-4E24-83BA-C73046EC69F4}" srcOrd="0" destOrd="0" presId="urn:microsoft.com/office/officeart/2005/8/layout/process1"/>
    <dgm:cxn modelId="{F9EECB40-1762-415E-8860-248E965662D5}" type="presOf" srcId="{6DDCF4C2-DC51-4ABE-96B1-795EA979A039}" destId="{F6391945-27E7-4443-960A-F1380C2A9722}" srcOrd="1" destOrd="0" presId="urn:microsoft.com/office/officeart/2005/8/layout/process1"/>
    <dgm:cxn modelId="{BDBD025C-FCA1-44E3-B51B-12F3CC298BDC}" type="presOf" srcId="{41AD7F33-55D2-41B0-BBE1-40ACC858FF8C}" destId="{948EB486-B670-4A7D-A2BE-411CFAB94752}" srcOrd="0" destOrd="0" presId="urn:microsoft.com/office/officeart/2005/8/layout/process1"/>
    <dgm:cxn modelId="{FAB2BB07-3FA5-471E-B2CF-FC98AD23E48D}" type="presOf" srcId="{000E38E7-A64B-43C0-ABB4-9B474F38B555}" destId="{DA09EA91-0488-4796-92E4-8D40AB0C02EE}" srcOrd="0" destOrd="0" presId="urn:microsoft.com/office/officeart/2005/8/layout/process1"/>
    <dgm:cxn modelId="{715B97F6-92EE-43F4-B400-6CE731A65E2F}" type="presOf" srcId="{63285D49-02BC-420F-85C1-3FA2CEDF1D7B}" destId="{905FBE3C-4384-4262-AB5C-AB69CFB55552}" srcOrd="1" destOrd="0" presId="urn:microsoft.com/office/officeart/2005/8/layout/process1"/>
    <dgm:cxn modelId="{B88D4CA4-0F83-4A45-8EE1-51B8E2AE549F}" srcId="{000E38E7-A64B-43C0-ABB4-9B474F38B555}" destId="{6A890B94-0349-4F3A-9512-F41EB6A0AC77}" srcOrd="0" destOrd="0" parTransId="{D84E7F26-EF89-4D22-8264-06E3CEB8792F}" sibTransId="{6DDCF4C2-DC51-4ABE-96B1-795EA979A039}"/>
    <dgm:cxn modelId="{9BB905D0-77F1-44DB-ADCB-C0CDED76B0CF}" type="presOf" srcId="{302F4810-D91C-462D-BC95-BC81180DF621}" destId="{C1D276BE-B8FE-4FAC-963C-FC45B7CEA257}" srcOrd="0" destOrd="0" presId="urn:microsoft.com/office/officeart/2005/8/layout/process1"/>
    <dgm:cxn modelId="{028E1E4E-4AD2-4E70-9BEB-2892F16497CA}" type="presOf" srcId="{6DDCF4C2-DC51-4ABE-96B1-795EA979A039}" destId="{45E8D236-930E-423A-AAC1-3BD27EA71493}" srcOrd="0" destOrd="0" presId="urn:microsoft.com/office/officeart/2005/8/layout/process1"/>
    <dgm:cxn modelId="{3D7E9313-26BC-419F-8061-5361BE010807}" type="presOf" srcId="{63285D49-02BC-420F-85C1-3FA2CEDF1D7B}" destId="{BB60B391-4770-4914-A859-2FFB6C22A916}" srcOrd="0" destOrd="0" presId="urn:microsoft.com/office/officeart/2005/8/layout/process1"/>
    <dgm:cxn modelId="{14EBCC1D-21DE-4D7A-8B89-9FC00C5B13CB}" srcId="{000E38E7-A64B-43C0-ABB4-9B474F38B555}" destId="{302F4810-D91C-462D-BC95-BC81180DF621}" srcOrd="2" destOrd="0" parTransId="{548B3ED6-4D20-4D08-B957-25C4226C8E67}" sibTransId="{63285D49-02BC-420F-85C1-3FA2CEDF1D7B}"/>
    <dgm:cxn modelId="{FFF5D8F7-9FFA-4ADD-9FBF-5DCCC2AD7A30}" srcId="{000E38E7-A64B-43C0-ABB4-9B474F38B555}" destId="{07BD6367-8C35-44F9-9510-702918DD2F19}" srcOrd="1" destOrd="0" parTransId="{736A7CCF-AE69-4805-A5F3-D26EC3BE8A06}" sibTransId="{41AD7F33-55D2-41B0-BBE1-40ACC858FF8C}"/>
    <dgm:cxn modelId="{0B7468A8-3BC6-4A56-94AD-CD082B775419}" type="presParOf" srcId="{DA09EA91-0488-4796-92E4-8D40AB0C02EE}" destId="{FFDC260E-DA33-435A-B17A-B13BB579E6F6}" srcOrd="0" destOrd="0" presId="urn:microsoft.com/office/officeart/2005/8/layout/process1"/>
    <dgm:cxn modelId="{A2042296-3526-4140-9A1F-B1749543BE4C}" type="presParOf" srcId="{DA09EA91-0488-4796-92E4-8D40AB0C02EE}" destId="{45E8D236-930E-423A-AAC1-3BD27EA71493}" srcOrd="1" destOrd="0" presId="urn:microsoft.com/office/officeart/2005/8/layout/process1"/>
    <dgm:cxn modelId="{9C9B6894-04CF-4733-B21D-9D5A9A00191B}" type="presParOf" srcId="{45E8D236-930E-423A-AAC1-3BD27EA71493}" destId="{F6391945-27E7-4443-960A-F1380C2A9722}" srcOrd="0" destOrd="0" presId="urn:microsoft.com/office/officeart/2005/8/layout/process1"/>
    <dgm:cxn modelId="{B33168C4-0A19-4D04-80A2-35DEAAD13B53}" type="presParOf" srcId="{DA09EA91-0488-4796-92E4-8D40AB0C02EE}" destId="{05835DFB-DE56-4E24-83BA-C73046EC69F4}" srcOrd="2" destOrd="0" presId="urn:microsoft.com/office/officeart/2005/8/layout/process1"/>
    <dgm:cxn modelId="{73771A06-C818-4C6C-BB83-8FE6CF703A24}" type="presParOf" srcId="{DA09EA91-0488-4796-92E4-8D40AB0C02EE}" destId="{948EB486-B670-4A7D-A2BE-411CFAB94752}" srcOrd="3" destOrd="0" presId="urn:microsoft.com/office/officeart/2005/8/layout/process1"/>
    <dgm:cxn modelId="{3A35F0A5-D018-4A1B-8821-7D54BEA6A70E}" type="presParOf" srcId="{948EB486-B670-4A7D-A2BE-411CFAB94752}" destId="{B3C861A7-CA7F-4AC4-BE3C-91148A9775D0}" srcOrd="0" destOrd="0" presId="urn:microsoft.com/office/officeart/2005/8/layout/process1"/>
    <dgm:cxn modelId="{9B83610A-D998-48E4-AE21-0ED479142105}" type="presParOf" srcId="{DA09EA91-0488-4796-92E4-8D40AB0C02EE}" destId="{C1D276BE-B8FE-4FAC-963C-FC45B7CEA257}" srcOrd="4" destOrd="0" presId="urn:microsoft.com/office/officeart/2005/8/layout/process1"/>
    <dgm:cxn modelId="{CFCA6231-67E9-4D30-80D5-57CC5143EA14}" type="presParOf" srcId="{DA09EA91-0488-4796-92E4-8D40AB0C02EE}" destId="{BB60B391-4770-4914-A859-2FFB6C22A916}" srcOrd="5" destOrd="0" presId="urn:microsoft.com/office/officeart/2005/8/layout/process1"/>
    <dgm:cxn modelId="{72052A02-AA93-4181-94AE-69C150709C71}" type="presParOf" srcId="{BB60B391-4770-4914-A859-2FFB6C22A916}" destId="{905FBE3C-4384-4262-AB5C-AB69CFB55552}" srcOrd="0" destOrd="0" presId="urn:microsoft.com/office/officeart/2005/8/layout/process1"/>
    <dgm:cxn modelId="{8E3E894E-115B-4E72-AAB4-63A76B004A1A}" type="presParOf" srcId="{DA09EA91-0488-4796-92E4-8D40AB0C02EE}" destId="{AF2110A3-3543-46D8-8D60-D407F9B8F37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3E2B48-176A-445A-AB49-5A0F271A487F}" type="doc">
      <dgm:prSet loTypeId="urn:microsoft.com/office/officeart/2005/8/layout/hProcess9" loCatId="process" qsTypeId="urn:microsoft.com/office/officeart/2005/8/quickstyle/simple1" qsCatId="simple" csTypeId="urn:microsoft.com/office/officeart/2005/8/colors/colorful5" csCatId="colorful" phldr="1"/>
      <dgm:spPr/>
    </dgm:pt>
    <dgm:pt modelId="{B95F9F14-7996-486B-8CAE-A9C6EF9B428C}">
      <dgm:prSet phldrT="[Text]"/>
      <dgm:spPr/>
      <dgm:t>
        <a:bodyPr/>
        <a:lstStyle/>
        <a:p>
          <a:r>
            <a:rPr lang="en-US" dirty="0">
              <a:solidFill>
                <a:schemeClr val="tx1"/>
              </a:solidFill>
            </a:rPr>
            <a:t>2 USD pro Woche</a:t>
          </a:r>
        </a:p>
      </dgm:t>
    </dgm:pt>
    <dgm:pt modelId="{FDF620C4-DB73-4F87-BD11-7C77E0EBAA05}" type="parTrans" cxnId="{4BF6A3FD-2AB7-4B32-BB32-C3B951CF8E08}">
      <dgm:prSet/>
      <dgm:spPr/>
      <dgm:t>
        <a:bodyPr/>
        <a:lstStyle/>
        <a:p>
          <a:endParaRPr lang="en-US">
            <a:solidFill>
              <a:schemeClr val="tx1"/>
            </a:solidFill>
          </a:endParaRPr>
        </a:p>
      </dgm:t>
    </dgm:pt>
    <dgm:pt modelId="{F47607AA-1CB5-4D27-9E8C-1FBBD5FA7A71}" type="sibTrans" cxnId="{4BF6A3FD-2AB7-4B32-BB32-C3B951CF8E08}">
      <dgm:prSet/>
      <dgm:spPr/>
      <dgm:t>
        <a:bodyPr/>
        <a:lstStyle/>
        <a:p>
          <a:endParaRPr lang="en-US">
            <a:solidFill>
              <a:schemeClr val="tx1"/>
            </a:solidFill>
          </a:endParaRPr>
        </a:p>
      </dgm:t>
    </dgm:pt>
    <dgm:pt modelId="{A7BC0E80-1F0D-4583-A3D0-161AC0125A34}">
      <dgm:prSet phldrT="[Text]"/>
      <dgm:spPr/>
      <dgm:t>
        <a:bodyPr/>
        <a:lstStyle/>
        <a:p>
          <a:r>
            <a:rPr lang="en-US" dirty="0">
              <a:solidFill>
                <a:schemeClr val="tx1"/>
              </a:solidFill>
            </a:rPr>
            <a:t>100 USD pro Jahr</a:t>
          </a:r>
        </a:p>
      </dgm:t>
    </dgm:pt>
    <dgm:pt modelId="{C3F12313-81AD-4AA3-8D1B-CE3C102093A9}" type="parTrans" cxnId="{67E8648E-3111-4838-ABE9-4D036AE1F9F8}">
      <dgm:prSet/>
      <dgm:spPr/>
      <dgm:t>
        <a:bodyPr/>
        <a:lstStyle/>
        <a:p>
          <a:endParaRPr lang="en-US">
            <a:solidFill>
              <a:schemeClr val="tx1"/>
            </a:solidFill>
          </a:endParaRPr>
        </a:p>
      </dgm:t>
    </dgm:pt>
    <dgm:pt modelId="{EE40AD60-0EFF-4C05-A51E-5AA521CEB5F9}" type="sibTrans" cxnId="{67E8648E-3111-4838-ABE9-4D036AE1F9F8}">
      <dgm:prSet/>
      <dgm:spPr/>
      <dgm:t>
        <a:bodyPr/>
        <a:lstStyle/>
        <a:p>
          <a:endParaRPr lang="en-US">
            <a:solidFill>
              <a:schemeClr val="tx1"/>
            </a:solidFill>
          </a:endParaRPr>
        </a:p>
      </dgm:t>
    </dgm:pt>
    <dgm:pt modelId="{2D478A46-0A4E-4961-8602-0DA369F92A81}">
      <dgm:prSet phldrT="[Text]"/>
      <dgm:spPr/>
      <dgm:t>
        <a:bodyPr/>
        <a:lstStyle/>
        <a:p>
          <a:r>
            <a:rPr lang="en-US" dirty="0">
              <a:solidFill>
                <a:schemeClr val="tx1"/>
              </a:solidFill>
            </a:rPr>
            <a:t>Gesamtspende von 300 USD</a:t>
          </a:r>
        </a:p>
      </dgm:t>
    </dgm:pt>
    <dgm:pt modelId="{11B138B2-3F15-469A-9CCA-5249B64F118A}" type="parTrans" cxnId="{8B310D0C-9F13-460C-A137-CBFECC90CEE1}">
      <dgm:prSet/>
      <dgm:spPr/>
      <dgm:t>
        <a:bodyPr/>
        <a:lstStyle/>
        <a:p>
          <a:endParaRPr lang="en-US">
            <a:solidFill>
              <a:schemeClr val="tx1"/>
            </a:solidFill>
          </a:endParaRPr>
        </a:p>
      </dgm:t>
    </dgm:pt>
    <dgm:pt modelId="{096989CD-1F9D-4142-BF4D-C3E6686C8731}" type="sibTrans" cxnId="{8B310D0C-9F13-460C-A137-CBFECC90CEE1}">
      <dgm:prSet/>
      <dgm:spPr/>
      <dgm:t>
        <a:bodyPr/>
        <a:lstStyle/>
        <a:p>
          <a:endParaRPr lang="en-US">
            <a:solidFill>
              <a:schemeClr val="tx1"/>
            </a:solidFill>
          </a:endParaRPr>
        </a:p>
      </dgm:t>
    </dgm:pt>
    <dgm:pt modelId="{4A88AFA1-6F96-46BC-AE61-5E8029FDEE44}" type="pres">
      <dgm:prSet presAssocID="{123E2B48-176A-445A-AB49-5A0F271A487F}" presName="CompostProcess" presStyleCnt="0">
        <dgm:presLayoutVars>
          <dgm:dir/>
          <dgm:resizeHandles val="exact"/>
        </dgm:presLayoutVars>
      </dgm:prSet>
      <dgm:spPr/>
    </dgm:pt>
    <dgm:pt modelId="{10F503BB-4ABE-4341-AB49-DC5B058FE1C2}" type="pres">
      <dgm:prSet presAssocID="{123E2B48-176A-445A-AB49-5A0F271A487F}" presName="arrow" presStyleLbl="bgShp" presStyleIdx="0" presStyleCnt="1"/>
      <dgm:spPr/>
    </dgm:pt>
    <dgm:pt modelId="{2C14B162-E59E-4144-86B1-B8F61097289F}" type="pres">
      <dgm:prSet presAssocID="{123E2B48-176A-445A-AB49-5A0F271A487F}" presName="linearProcess" presStyleCnt="0"/>
      <dgm:spPr/>
    </dgm:pt>
    <dgm:pt modelId="{71B6E89C-F3D2-4D29-9CF7-72B9A61A0F7C}" type="pres">
      <dgm:prSet presAssocID="{B95F9F14-7996-486B-8CAE-A9C6EF9B428C}" presName="textNode" presStyleLbl="node1" presStyleIdx="0" presStyleCnt="3">
        <dgm:presLayoutVars>
          <dgm:bulletEnabled val="1"/>
        </dgm:presLayoutVars>
      </dgm:prSet>
      <dgm:spPr/>
      <dgm:t>
        <a:bodyPr/>
        <a:lstStyle/>
        <a:p>
          <a:endParaRPr lang="en-US"/>
        </a:p>
      </dgm:t>
    </dgm:pt>
    <dgm:pt modelId="{11BF77DB-EB54-4681-BFA3-81554ED022F0}" type="pres">
      <dgm:prSet presAssocID="{F47607AA-1CB5-4D27-9E8C-1FBBD5FA7A71}" presName="sibTrans" presStyleCnt="0"/>
      <dgm:spPr/>
    </dgm:pt>
    <dgm:pt modelId="{B498E256-D15F-4508-9AAA-A5365027AFD5}" type="pres">
      <dgm:prSet presAssocID="{A7BC0E80-1F0D-4583-A3D0-161AC0125A34}" presName="textNode" presStyleLbl="node1" presStyleIdx="1" presStyleCnt="3">
        <dgm:presLayoutVars>
          <dgm:bulletEnabled val="1"/>
        </dgm:presLayoutVars>
      </dgm:prSet>
      <dgm:spPr/>
      <dgm:t>
        <a:bodyPr/>
        <a:lstStyle/>
        <a:p>
          <a:endParaRPr lang="en-US"/>
        </a:p>
      </dgm:t>
    </dgm:pt>
    <dgm:pt modelId="{DAFAE739-2124-4A1F-8AA7-F719CD9FD844}" type="pres">
      <dgm:prSet presAssocID="{EE40AD60-0EFF-4C05-A51E-5AA521CEB5F9}" presName="sibTrans" presStyleCnt="0"/>
      <dgm:spPr/>
    </dgm:pt>
    <dgm:pt modelId="{93E00E2A-B49C-47F8-A8AA-595BB2586A8C}" type="pres">
      <dgm:prSet presAssocID="{2D478A46-0A4E-4961-8602-0DA369F92A81}" presName="textNode" presStyleLbl="node1" presStyleIdx="2" presStyleCnt="3">
        <dgm:presLayoutVars>
          <dgm:bulletEnabled val="1"/>
        </dgm:presLayoutVars>
      </dgm:prSet>
      <dgm:spPr/>
      <dgm:t>
        <a:bodyPr/>
        <a:lstStyle/>
        <a:p>
          <a:endParaRPr lang="en-US"/>
        </a:p>
      </dgm:t>
    </dgm:pt>
  </dgm:ptLst>
  <dgm:cxnLst>
    <dgm:cxn modelId="{F97F502F-DE46-4ED5-BAB4-ED8F7DE3198E}" type="presOf" srcId="{B95F9F14-7996-486B-8CAE-A9C6EF9B428C}" destId="{71B6E89C-F3D2-4D29-9CF7-72B9A61A0F7C}" srcOrd="0" destOrd="0" presId="urn:microsoft.com/office/officeart/2005/8/layout/hProcess9"/>
    <dgm:cxn modelId="{FD2A91D5-B002-4225-BA8B-6DAA338C34C2}" type="presOf" srcId="{123E2B48-176A-445A-AB49-5A0F271A487F}" destId="{4A88AFA1-6F96-46BC-AE61-5E8029FDEE44}" srcOrd="0" destOrd="0" presId="urn:microsoft.com/office/officeart/2005/8/layout/hProcess9"/>
    <dgm:cxn modelId="{3FD818A3-DE60-4824-9077-7EBFEF4E7EED}" type="presOf" srcId="{A7BC0E80-1F0D-4583-A3D0-161AC0125A34}" destId="{B498E256-D15F-4508-9AAA-A5365027AFD5}" srcOrd="0" destOrd="0" presId="urn:microsoft.com/office/officeart/2005/8/layout/hProcess9"/>
    <dgm:cxn modelId="{8B310D0C-9F13-460C-A137-CBFECC90CEE1}" srcId="{123E2B48-176A-445A-AB49-5A0F271A487F}" destId="{2D478A46-0A4E-4961-8602-0DA369F92A81}" srcOrd="2" destOrd="0" parTransId="{11B138B2-3F15-469A-9CCA-5249B64F118A}" sibTransId="{096989CD-1F9D-4142-BF4D-C3E6686C8731}"/>
    <dgm:cxn modelId="{4BF6A3FD-2AB7-4B32-BB32-C3B951CF8E08}" srcId="{123E2B48-176A-445A-AB49-5A0F271A487F}" destId="{B95F9F14-7996-486B-8CAE-A9C6EF9B428C}" srcOrd="0" destOrd="0" parTransId="{FDF620C4-DB73-4F87-BD11-7C77E0EBAA05}" sibTransId="{F47607AA-1CB5-4D27-9E8C-1FBBD5FA7A71}"/>
    <dgm:cxn modelId="{7C35070F-15EA-432A-9E52-1D290BC97A7A}" type="presOf" srcId="{2D478A46-0A4E-4961-8602-0DA369F92A81}" destId="{93E00E2A-B49C-47F8-A8AA-595BB2586A8C}" srcOrd="0" destOrd="0" presId="urn:microsoft.com/office/officeart/2005/8/layout/hProcess9"/>
    <dgm:cxn modelId="{67E8648E-3111-4838-ABE9-4D036AE1F9F8}" srcId="{123E2B48-176A-445A-AB49-5A0F271A487F}" destId="{A7BC0E80-1F0D-4583-A3D0-161AC0125A34}" srcOrd="1" destOrd="0" parTransId="{C3F12313-81AD-4AA3-8D1B-CE3C102093A9}" sibTransId="{EE40AD60-0EFF-4C05-A51E-5AA521CEB5F9}"/>
    <dgm:cxn modelId="{78893C2F-7BAB-4878-A06F-E89DF0499815}" type="presParOf" srcId="{4A88AFA1-6F96-46BC-AE61-5E8029FDEE44}" destId="{10F503BB-4ABE-4341-AB49-DC5B058FE1C2}" srcOrd="0" destOrd="0" presId="urn:microsoft.com/office/officeart/2005/8/layout/hProcess9"/>
    <dgm:cxn modelId="{20EA8C1D-5151-490F-879B-2B02531E135E}" type="presParOf" srcId="{4A88AFA1-6F96-46BC-AE61-5E8029FDEE44}" destId="{2C14B162-E59E-4144-86B1-B8F61097289F}" srcOrd="1" destOrd="0" presId="urn:microsoft.com/office/officeart/2005/8/layout/hProcess9"/>
    <dgm:cxn modelId="{9FA4FFAF-DEC7-48E7-8A6B-2A0DD2A646C8}" type="presParOf" srcId="{2C14B162-E59E-4144-86B1-B8F61097289F}" destId="{71B6E89C-F3D2-4D29-9CF7-72B9A61A0F7C}" srcOrd="0" destOrd="0" presId="urn:microsoft.com/office/officeart/2005/8/layout/hProcess9"/>
    <dgm:cxn modelId="{3E438967-8EAF-4C49-A45A-37E6611C3056}" type="presParOf" srcId="{2C14B162-E59E-4144-86B1-B8F61097289F}" destId="{11BF77DB-EB54-4681-BFA3-81554ED022F0}" srcOrd="1" destOrd="0" presId="urn:microsoft.com/office/officeart/2005/8/layout/hProcess9"/>
    <dgm:cxn modelId="{594C1CC6-DA3C-47C7-B810-0894F5649D81}" type="presParOf" srcId="{2C14B162-E59E-4144-86B1-B8F61097289F}" destId="{B498E256-D15F-4508-9AAA-A5365027AFD5}" srcOrd="2" destOrd="0" presId="urn:microsoft.com/office/officeart/2005/8/layout/hProcess9"/>
    <dgm:cxn modelId="{566C8A7A-08E6-423A-985E-BD0CCE056398}" type="presParOf" srcId="{2C14B162-E59E-4144-86B1-B8F61097289F}" destId="{DAFAE739-2124-4A1F-8AA7-F719CD9FD844}" srcOrd="3" destOrd="0" presId="urn:microsoft.com/office/officeart/2005/8/layout/hProcess9"/>
    <dgm:cxn modelId="{15B3DFA8-B3A9-4580-916D-9798152A5553}" type="presParOf" srcId="{2C14B162-E59E-4144-86B1-B8F61097289F}" destId="{93E00E2A-B49C-47F8-A8AA-595BB2586A8C}"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5DDCE8-ECEE-4CE9-8AB6-010D64D031C5}"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US"/>
        </a:p>
      </dgm:t>
    </dgm:pt>
    <dgm:pt modelId="{40F02736-D3F7-494E-856A-8693262F4FF7}">
      <dgm:prSet phldrT="[Text]"/>
      <dgm:spPr/>
      <dgm:t>
        <a:bodyPr/>
        <a:lstStyle/>
        <a:p>
          <a:r>
            <a:rPr lang="en-US" dirty="0">
              <a:solidFill>
                <a:schemeClr val="tx1"/>
              </a:solidFill>
            </a:rPr>
            <a:t>100 % Mitgliederbeteiligung</a:t>
          </a:r>
        </a:p>
      </dgm:t>
    </dgm:pt>
    <dgm:pt modelId="{4680F919-B8E8-4D41-8D60-B4D4E6E41CDC}" type="parTrans" cxnId="{3D95741A-36CD-41A8-B4D8-3A40D533AC6C}">
      <dgm:prSet/>
      <dgm:spPr/>
      <dgm:t>
        <a:bodyPr/>
        <a:lstStyle/>
        <a:p>
          <a:endParaRPr lang="en-US">
            <a:solidFill>
              <a:schemeClr val="tx1"/>
            </a:solidFill>
          </a:endParaRPr>
        </a:p>
      </dgm:t>
    </dgm:pt>
    <dgm:pt modelId="{B9DABEB9-078C-43E4-AF1F-1365E07798B0}" type="sibTrans" cxnId="{3D95741A-36CD-41A8-B4D8-3A40D533AC6C}">
      <dgm:prSet/>
      <dgm:spPr/>
      <dgm:t>
        <a:bodyPr/>
        <a:lstStyle/>
        <a:p>
          <a:endParaRPr lang="en-US">
            <a:solidFill>
              <a:schemeClr val="tx1"/>
            </a:solidFill>
          </a:endParaRPr>
        </a:p>
      </dgm:t>
    </dgm:pt>
    <dgm:pt modelId="{952DC6A7-2361-4330-AA17-69CBCAA6D7B3}">
      <dgm:prSet phldrT="[Text]"/>
      <dgm:spPr/>
      <dgm:t>
        <a:bodyPr/>
        <a:lstStyle/>
        <a:p>
          <a:r>
            <a:rPr lang="en-US" dirty="0">
              <a:solidFill>
                <a:schemeClr val="tx1"/>
              </a:solidFill>
            </a:rPr>
            <a:t>100 % Mitgliederbeteiligung von mindestens 100 USD</a:t>
          </a:r>
        </a:p>
      </dgm:t>
    </dgm:pt>
    <dgm:pt modelId="{87B09FAD-1C22-4ADE-A207-EFCEC3701B2E}" type="parTrans" cxnId="{DB7750E9-5E22-4463-979D-6641CF2173B4}">
      <dgm:prSet/>
      <dgm:spPr/>
      <dgm:t>
        <a:bodyPr/>
        <a:lstStyle/>
        <a:p>
          <a:endParaRPr lang="en-US">
            <a:solidFill>
              <a:schemeClr val="tx1"/>
            </a:solidFill>
          </a:endParaRPr>
        </a:p>
      </dgm:t>
    </dgm:pt>
    <dgm:pt modelId="{45B8F8A4-E533-4308-A0EF-00A443F6855C}" type="sibTrans" cxnId="{DB7750E9-5E22-4463-979D-6641CF2173B4}">
      <dgm:prSet/>
      <dgm:spPr/>
      <dgm:t>
        <a:bodyPr/>
        <a:lstStyle/>
        <a:p>
          <a:endParaRPr lang="en-US">
            <a:solidFill>
              <a:schemeClr val="tx1"/>
            </a:solidFill>
          </a:endParaRPr>
        </a:p>
      </dgm:t>
    </dgm:pt>
    <dgm:pt modelId="{85ADC7DC-0469-4D2E-926B-E42E1DE97BEA}">
      <dgm:prSet phldrT="[Text]"/>
      <dgm:spPr/>
      <dgm:t>
        <a:bodyPr/>
        <a:lstStyle/>
        <a:p>
          <a:r>
            <a:rPr lang="en-US" dirty="0">
              <a:solidFill>
                <a:schemeClr val="tx1"/>
              </a:solidFill>
            </a:rPr>
            <a:t>Eine Spende aus der Club-Kasse oder Veranstaltung einer Spendenaktion</a:t>
          </a:r>
        </a:p>
      </dgm:t>
    </dgm:pt>
    <dgm:pt modelId="{774EC49D-31A6-4EB3-A3F4-3A65143D565C}" type="parTrans" cxnId="{D8C55201-F64A-4624-B068-B258EF0BCEF0}">
      <dgm:prSet/>
      <dgm:spPr/>
      <dgm:t>
        <a:bodyPr/>
        <a:lstStyle/>
        <a:p>
          <a:endParaRPr lang="en-US">
            <a:solidFill>
              <a:schemeClr val="tx1"/>
            </a:solidFill>
          </a:endParaRPr>
        </a:p>
      </dgm:t>
    </dgm:pt>
    <dgm:pt modelId="{094330D5-7FAA-44D3-9F28-F9D9A35C004D}" type="sibTrans" cxnId="{D8C55201-F64A-4624-B068-B258EF0BCEF0}">
      <dgm:prSet/>
      <dgm:spPr/>
      <dgm:t>
        <a:bodyPr/>
        <a:lstStyle/>
        <a:p>
          <a:endParaRPr lang="en-US">
            <a:solidFill>
              <a:schemeClr val="tx1"/>
            </a:solidFill>
          </a:endParaRPr>
        </a:p>
      </dgm:t>
    </dgm:pt>
    <dgm:pt modelId="{720B0E09-BD09-490E-B3E3-2DCA9EFD9A52}">
      <dgm:prSet/>
      <dgm:spPr/>
      <dgm:t>
        <a:bodyPr/>
        <a:lstStyle/>
        <a:p>
          <a:r>
            <a:rPr lang="en-US" dirty="0">
              <a:solidFill>
                <a:schemeClr val="tx1"/>
              </a:solidFill>
            </a:rPr>
            <a:t>Musterclub werden</a:t>
          </a:r>
        </a:p>
      </dgm:t>
    </dgm:pt>
    <dgm:pt modelId="{95091ED2-91C8-46FF-9277-657CCE20AAA0}" type="parTrans" cxnId="{A3BD72F5-57E4-4E81-BE3B-67427C9F0263}">
      <dgm:prSet/>
      <dgm:spPr/>
      <dgm:t>
        <a:bodyPr/>
        <a:lstStyle/>
        <a:p>
          <a:endParaRPr lang="en-US">
            <a:solidFill>
              <a:schemeClr val="tx1"/>
            </a:solidFill>
          </a:endParaRPr>
        </a:p>
      </dgm:t>
    </dgm:pt>
    <dgm:pt modelId="{95AC31A8-420F-447C-805A-584CA86ABF1F}" type="sibTrans" cxnId="{A3BD72F5-57E4-4E81-BE3B-67427C9F0263}">
      <dgm:prSet/>
      <dgm:spPr/>
      <dgm:t>
        <a:bodyPr/>
        <a:lstStyle/>
        <a:p>
          <a:endParaRPr lang="en-US">
            <a:solidFill>
              <a:schemeClr val="tx1"/>
            </a:solidFill>
          </a:endParaRPr>
        </a:p>
      </dgm:t>
    </dgm:pt>
    <dgm:pt modelId="{603E13E8-C3FA-43DC-9A19-8D3E01FBE49C}" type="pres">
      <dgm:prSet presAssocID="{765DDCE8-ECEE-4CE9-8AB6-010D64D031C5}" presName="Name0" presStyleCnt="0">
        <dgm:presLayoutVars>
          <dgm:chMax val="7"/>
          <dgm:chPref val="7"/>
          <dgm:dir/>
        </dgm:presLayoutVars>
      </dgm:prSet>
      <dgm:spPr/>
      <dgm:t>
        <a:bodyPr/>
        <a:lstStyle/>
        <a:p>
          <a:endParaRPr lang="en-US"/>
        </a:p>
      </dgm:t>
    </dgm:pt>
    <dgm:pt modelId="{1210B9AC-10B8-4EC9-90CD-CF1EBD24F780}" type="pres">
      <dgm:prSet presAssocID="{765DDCE8-ECEE-4CE9-8AB6-010D64D031C5}" presName="Name1" presStyleCnt="0"/>
      <dgm:spPr/>
    </dgm:pt>
    <dgm:pt modelId="{97F60247-AC6D-43B8-A94F-368A8AE3C9F4}" type="pres">
      <dgm:prSet presAssocID="{765DDCE8-ECEE-4CE9-8AB6-010D64D031C5}" presName="cycle" presStyleCnt="0"/>
      <dgm:spPr/>
    </dgm:pt>
    <dgm:pt modelId="{AECA6B63-77BB-4028-9BF5-A3A6C06D65AD}" type="pres">
      <dgm:prSet presAssocID="{765DDCE8-ECEE-4CE9-8AB6-010D64D031C5}" presName="srcNode" presStyleLbl="node1" presStyleIdx="0" presStyleCnt="4"/>
      <dgm:spPr/>
    </dgm:pt>
    <dgm:pt modelId="{3EC65C4C-14D1-420A-AD82-B2F06447E48E}" type="pres">
      <dgm:prSet presAssocID="{765DDCE8-ECEE-4CE9-8AB6-010D64D031C5}" presName="conn" presStyleLbl="parChTrans1D2" presStyleIdx="0" presStyleCnt="1"/>
      <dgm:spPr/>
      <dgm:t>
        <a:bodyPr/>
        <a:lstStyle/>
        <a:p>
          <a:endParaRPr lang="en-US"/>
        </a:p>
      </dgm:t>
    </dgm:pt>
    <dgm:pt modelId="{8F96C65C-212C-4C30-9EA3-04D5940D98F3}" type="pres">
      <dgm:prSet presAssocID="{765DDCE8-ECEE-4CE9-8AB6-010D64D031C5}" presName="extraNode" presStyleLbl="node1" presStyleIdx="0" presStyleCnt="4"/>
      <dgm:spPr/>
    </dgm:pt>
    <dgm:pt modelId="{01BAD1C1-F62E-4FB6-A479-349489EF6027}" type="pres">
      <dgm:prSet presAssocID="{765DDCE8-ECEE-4CE9-8AB6-010D64D031C5}" presName="dstNode" presStyleLbl="node1" presStyleIdx="0" presStyleCnt="4"/>
      <dgm:spPr/>
    </dgm:pt>
    <dgm:pt modelId="{72E08ED4-14BC-42E1-B9A7-2A9544E9B7EF}" type="pres">
      <dgm:prSet presAssocID="{40F02736-D3F7-494E-856A-8693262F4FF7}" presName="text_1" presStyleLbl="node1" presStyleIdx="0" presStyleCnt="4">
        <dgm:presLayoutVars>
          <dgm:bulletEnabled val="1"/>
        </dgm:presLayoutVars>
      </dgm:prSet>
      <dgm:spPr/>
      <dgm:t>
        <a:bodyPr/>
        <a:lstStyle/>
        <a:p>
          <a:endParaRPr lang="en-US"/>
        </a:p>
      </dgm:t>
    </dgm:pt>
    <dgm:pt modelId="{1D50C701-12CB-4B00-8C31-9F867D42EDE2}" type="pres">
      <dgm:prSet presAssocID="{40F02736-D3F7-494E-856A-8693262F4FF7}" presName="accent_1" presStyleCnt="0"/>
      <dgm:spPr/>
    </dgm:pt>
    <dgm:pt modelId="{6071BEEC-F20F-41C1-88E9-7D7779737515}" type="pres">
      <dgm:prSet presAssocID="{40F02736-D3F7-494E-856A-8693262F4FF7}" presName="accentRepeatNode" presStyleLbl="solidFgAcc1" presStyleIdx="0" presStyleCnt="4"/>
      <dgm:spPr/>
    </dgm:pt>
    <dgm:pt modelId="{C7F9F840-7C54-4634-8594-29D735A7D828}" type="pres">
      <dgm:prSet presAssocID="{952DC6A7-2361-4330-AA17-69CBCAA6D7B3}" presName="text_2" presStyleLbl="node1" presStyleIdx="1" presStyleCnt="4">
        <dgm:presLayoutVars>
          <dgm:bulletEnabled val="1"/>
        </dgm:presLayoutVars>
      </dgm:prSet>
      <dgm:spPr/>
      <dgm:t>
        <a:bodyPr/>
        <a:lstStyle/>
        <a:p>
          <a:endParaRPr lang="en-US"/>
        </a:p>
      </dgm:t>
    </dgm:pt>
    <dgm:pt modelId="{EFDA2C0E-D0CE-481D-9626-9DD1F1801BD3}" type="pres">
      <dgm:prSet presAssocID="{952DC6A7-2361-4330-AA17-69CBCAA6D7B3}" presName="accent_2" presStyleCnt="0"/>
      <dgm:spPr/>
    </dgm:pt>
    <dgm:pt modelId="{2A77B2B8-BDAB-4910-9246-509A4FDCEE5F}" type="pres">
      <dgm:prSet presAssocID="{952DC6A7-2361-4330-AA17-69CBCAA6D7B3}" presName="accentRepeatNode" presStyleLbl="solidFgAcc1" presStyleIdx="1" presStyleCnt="4"/>
      <dgm:spPr/>
    </dgm:pt>
    <dgm:pt modelId="{F1DFD37D-79BD-4A9B-B8D3-498FF874E904}" type="pres">
      <dgm:prSet presAssocID="{85ADC7DC-0469-4D2E-926B-E42E1DE97BEA}" presName="text_3" presStyleLbl="node1" presStyleIdx="2" presStyleCnt="4">
        <dgm:presLayoutVars>
          <dgm:bulletEnabled val="1"/>
        </dgm:presLayoutVars>
      </dgm:prSet>
      <dgm:spPr/>
      <dgm:t>
        <a:bodyPr/>
        <a:lstStyle/>
        <a:p>
          <a:endParaRPr lang="en-US"/>
        </a:p>
      </dgm:t>
    </dgm:pt>
    <dgm:pt modelId="{4FAE8723-D6A8-44FD-947E-5D9C473509D7}" type="pres">
      <dgm:prSet presAssocID="{85ADC7DC-0469-4D2E-926B-E42E1DE97BEA}" presName="accent_3" presStyleCnt="0"/>
      <dgm:spPr/>
    </dgm:pt>
    <dgm:pt modelId="{EFF51B24-7BBD-492D-BFDE-661596C0D13A}" type="pres">
      <dgm:prSet presAssocID="{85ADC7DC-0469-4D2E-926B-E42E1DE97BEA}" presName="accentRepeatNode" presStyleLbl="solidFgAcc1" presStyleIdx="2" presStyleCnt="4"/>
      <dgm:spPr/>
    </dgm:pt>
    <dgm:pt modelId="{1C5964BD-FDEF-46D7-924E-13433BB501C2}" type="pres">
      <dgm:prSet presAssocID="{720B0E09-BD09-490E-B3E3-2DCA9EFD9A52}" presName="text_4" presStyleLbl="node1" presStyleIdx="3" presStyleCnt="4">
        <dgm:presLayoutVars>
          <dgm:bulletEnabled val="1"/>
        </dgm:presLayoutVars>
      </dgm:prSet>
      <dgm:spPr/>
      <dgm:t>
        <a:bodyPr/>
        <a:lstStyle/>
        <a:p>
          <a:endParaRPr lang="en-US"/>
        </a:p>
      </dgm:t>
    </dgm:pt>
    <dgm:pt modelId="{CAFEE2B3-96C4-40CC-88A8-6CDDA32C3784}" type="pres">
      <dgm:prSet presAssocID="{720B0E09-BD09-490E-B3E3-2DCA9EFD9A52}" presName="accent_4" presStyleCnt="0"/>
      <dgm:spPr/>
    </dgm:pt>
    <dgm:pt modelId="{BB573529-54D1-48C4-8288-9ADC53E43CF6}" type="pres">
      <dgm:prSet presAssocID="{720B0E09-BD09-490E-B3E3-2DCA9EFD9A52}" presName="accentRepeatNode" presStyleLbl="solidFgAcc1" presStyleIdx="3" presStyleCnt="4"/>
      <dgm:spPr/>
    </dgm:pt>
  </dgm:ptLst>
  <dgm:cxnLst>
    <dgm:cxn modelId="{DB7750E9-5E22-4463-979D-6641CF2173B4}" srcId="{765DDCE8-ECEE-4CE9-8AB6-010D64D031C5}" destId="{952DC6A7-2361-4330-AA17-69CBCAA6D7B3}" srcOrd="1" destOrd="0" parTransId="{87B09FAD-1C22-4ADE-A207-EFCEC3701B2E}" sibTransId="{45B8F8A4-E533-4308-A0EF-00A443F6855C}"/>
    <dgm:cxn modelId="{78C5313A-7768-49FD-A99B-A7C614F38A9A}" type="presOf" srcId="{765DDCE8-ECEE-4CE9-8AB6-010D64D031C5}" destId="{603E13E8-C3FA-43DC-9A19-8D3E01FBE49C}" srcOrd="0" destOrd="0" presId="urn:microsoft.com/office/officeart/2008/layout/VerticalCurvedList"/>
    <dgm:cxn modelId="{64CD3707-0C6E-4B80-8FFC-7AF30A15705E}" type="presOf" srcId="{40F02736-D3F7-494E-856A-8693262F4FF7}" destId="{72E08ED4-14BC-42E1-B9A7-2A9544E9B7EF}" srcOrd="0" destOrd="0" presId="urn:microsoft.com/office/officeart/2008/layout/VerticalCurvedList"/>
    <dgm:cxn modelId="{D0167108-908F-483B-AC43-424EA6AB3F40}" type="presOf" srcId="{952DC6A7-2361-4330-AA17-69CBCAA6D7B3}" destId="{C7F9F840-7C54-4634-8594-29D735A7D828}" srcOrd="0" destOrd="0" presId="urn:microsoft.com/office/officeart/2008/layout/VerticalCurvedList"/>
    <dgm:cxn modelId="{D8C55201-F64A-4624-B068-B258EF0BCEF0}" srcId="{765DDCE8-ECEE-4CE9-8AB6-010D64D031C5}" destId="{85ADC7DC-0469-4D2E-926B-E42E1DE97BEA}" srcOrd="2" destOrd="0" parTransId="{774EC49D-31A6-4EB3-A3F4-3A65143D565C}" sibTransId="{094330D5-7FAA-44D3-9F28-F9D9A35C004D}"/>
    <dgm:cxn modelId="{AB8E0991-2388-40CD-8EC5-BD77BAC07BF3}" type="presOf" srcId="{720B0E09-BD09-490E-B3E3-2DCA9EFD9A52}" destId="{1C5964BD-FDEF-46D7-924E-13433BB501C2}" srcOrd="0" destOrd="0" presId="urn:microsoft.com/office/officeart/2008/layout/VerticalCurvedList"/>
    <dgm:cxn modelId="{3B427CAC-8E27-4ABF-B8CB-54C0F63C1C2D}" type="presOf" srcId="{B9DABEB9-078C-43E4-AF1F-1365E07798B0}" destId="{3EC65C4C-14D1-420A-AD82-B2F06447E48E}" srcOrd="0" destOrd="0" presId="urn:microsoft.com/office/officeart/2008/layout/VerticalCurvedList"/>
    <dgm:cxn modelId="{A3BD72F5-57E4-4E81-BE3B-67427C9F0263}" srcId="{765DDCE8-ECEE-4CE9-8AB6-010D64D031C5}" destId="{720B0E09-BD09-490E-B3E3-2DCA9EFD9A52}" srcOrd="3" destOrd="0" parTransId="{95091ED2-91C8-46FF-9277-657CCE20AAA0}" sibTransId="{95AC31A8-420F-447C-805A-584CA86ABF1F}"/>
    <dgm:cxn modelId="{3D95741A-36CD-41A8-B4D8-3A40D533AC6C}" srcId="{765DDCE8-ECEE-4CE9-8AB6-010D64D031C5}" destId="{40F02736-D3F7-494E-856A-8693262F4FF7}" srcOrd="0" destOrd="0" parTransId="{4680F919-B8E8-4D41-8D60-B4D4E6E41CDC}" sibTransId="{B9DABEB9-078C-43E4-AF1F-1365E07798B0}"/>
    <dgm:cxn modelId="{8BD87124-66C8-4ABB-A5D2-5975DE6ED0EF}" type="presOf" srcId="{85ADC7DC-0469-4D2E-926B-E42E1DE97BEA}" destId="{F1DFD37D-79BD-4A9B-B8D3-498FF874E904}" srcOrd="0" destOrd="0" presId="urn:microsoft.com/office/officeart/2008/layout/VerticalCurvedList"/>
    <dgm:cxn modelId="{EAC1EA7B-D5DD-4E7D-BFB7-73EE4CDA6CBD}" type="presParOf" srcId="{603E13E8-C3FA-43DC-9A19-8D3E01FBE49C}" destId="{1210B9AC-10B8-4EC9-90CD-CF1EBD24F780}" srcOrd="0" destOrd="0" presId="urn:microsoft.com/office/officeart/2008/layout/VerticalCurvedList"/>
    <dgm:cxn modelId="{4A8AD544-3AC9-4329-A778-3D06FF17BDC4}" type="presParOf" srcId="{1210B9AC-10B8-4EC9-90CD-CF1EBD24F780}" destId="{97F60247-AC6D-43B8-A94F-368A8AE3C9F4}" srcOrd="0" destOrd="0" presId="urn:microsoft.com/office/officeart/2008/layout/VerticalCurvedList"/>
    <dgm:cxn modelId="{5AC0FA03-7800-4AE6-8317-44C2E3FECAD3}" type="presParOf" srcId="{97F60247-AC6D-43B8-A94F-368A8AE3C9F4}" destId="{AECA6B63-77BB-4028-9BF5-A3A6C06D65AD}" srcOrd="0" destOrd="0" presId="urn:microsoft.com/office/officeart/2008/layout/VerticalCurvedList"/>
    <dgm:cxn modelId="{CFEE95D4-5A39-4676-99D5-1E4E4B98D1F7}" type="presParOf" srcId="{97F60247-AC6D-43B8-A94F-368A8AE3C9F4}" destId="{3EC65C4C-14D1-420A-AD82-B2F06447E48E}" srcOrd="1" destOrd="0" presId="urn:microsoft.com/office/officeart/2008/layout/VerticalCurvedList"/>
    <dgm:cxn modelId="{BC1B870E-BAA9-40B2-A5D5-960831011A28}" type="presParOf" srcId="{97F60247-AC6D-43B8-A94F-368A8AE3C9F4}" destId="{8F96C65C-212C-4C30-9EA3-04D5940D98F3}" srcOrd="2" destOrd="0" presId="urn:microsoft.com/office/officeart/2008/layout/VerticalCurvedList"/>
    <dgm:cxn modelId="{D3A535ED-AE9F-4D6A-B6F5-ABA04948C85E}" type="presParOf" srcId="{97F60247-AC6D-43B8-A94F-368A8AE3C9F4}" destId="{01BAD1C1-F62E-4FB6-A479-349489EF6027}" srcOrd="3" destOrd="0" presId="urn:microsoft.com/office/officeart/2008/layout/VerticalCurvedList"/>
    <dgm:cxn modelId="{84D56C66-A109-4FD5-9920-39A99EDCE47B}" type="presParOf" srcId="{1210B9AC-10B8-4EC9-90CD-CF1EBD24F780}" destId="{72E08ED4-14BC-42E1-B9A7-2A9544E9B7EF}" srcOrd="1" destOrd="0" presId="urn:microsoft.com/office/officeart/2008/layout/VerticalCurvedList"/>
    <dgm:cxn modelId="{0D97608E-4B54-4B2B-B44F-9C7BC5EBAC00}" type="presParOf" srcId="{1210B9AC-10B8-4EC9-90CD-CF1EBD24F780}" destId="{1D50C701-12CB-4B00-8C31-9F867D42EDE2}" srcOrd="2" destOrd="0" presId="urn:microsoft.com/office/officeart/2008/layout/VerticalCurvedList"/>
    <dgm:cxn modelId="{4AC45261-424E-43DA-BFD9-931C7BF3D833}" type="presParOf" srcId="{1D50C701-12CB-4B00-8C31-9F867D42EDE2}" destId="{6071BEEC-F20F-41C1-88E9-7D7779737515}" srcOrd="0" destOrd="0" presId="urn:microsoft.com/office/officeart/2008/layout/VerticalCurvedList"/>
    <dgm:cxn modelId="{97BBABEA-A94D-499C-AF82-E0E2D4F1B5C5}" type="presParOf" srcId="{1210B9AC-10B8-4EC9-90CD-CF1EBD24F780}" destId="{C7F9F840-7C54-4634-8594-29D735A7D828}" srcOrd="3" destOrd="0" presId="urn:microsoft.com/office/officeart/2008/layout/VerticalCurvedList"/>
    <dgm:cxn modelId="{83E9BE42-9B11-4059-927C-FD2E4CCF5AEC}" type="presParOf" srcId="{1210B9AC-10B8-4EC9-90CD-CF1EBD24F780}" destId="{EFDA2C0E-D0CE-481D-9626-9DD1F1801BD3}" srcOrd="4" destOrd="0" presId="urn:microsoft.com/office/officeart/2008/layout/VerticalCurvedList"/>
    <dgm:cxn modelId="{DD7F989C-FCEE-4338-A226-2C4335CA9EBB}" type="presParOf" srcId="{EFDA2C0E-D0CE-481D-9626-9DD1F1801BD3}" destId="{2A77B2B8-BDAB-4910-9246-509A4FDCEE5F}" srcOrd="0" destOrd="0" presId="urn:microsoft.com/office/officeart/2008/layout/VerticalCurvedList"/>
    <dgm:cxn modelId="{C01564F0-0F68-49B2-B1EB-7CFD5F6971FA}" type="presParOf" srcId="{1210B9AC-10B8-4EC9-90CD-CF1EBD24F780}" destId="{F1DFD37D-79BD-4A9B-B8D3-498FF874E904}" srcOrd="5" destOrd="0" presId="urn:microsoft.com/office/officeart/2008/layout/VerticalCurvedList"/>
    <dgm:cxn modelId="{1176F5F0-D741-4A7B-83FE-B08706F496C7}" type="presParOf" srcId="{1210B9AC-10B8-4EC9-90CD-CF1EBD24F780}" destId="{4FAE8723-D6A8-44FD-947E-5D9C473509D7}" srcOrd="6" destOrd="0" presId="urn:microsoft.com/office/officeart/2008/layout/VerticalCurvedList"/>
    <dgm:cxn modelId="{075F10FA-0929-4275-B0B4-1A712C130928}" type="presParOf" srcId="{4FAE8723-D6A8-44FD-947E-5D9C473509D7}" destId="{EFF51B24-7BBD-492D-BFDE-661596C0D13A}" srcOrd="0" destOrd="0" presId="urn:microsoft.com/office/officeart/2008/layout/VerticalCurvedList"/>
    <dgm:cxn modelId="{7F906A17-4C82-4627-B7E4-02FD5A8C58FE}" type="presParOf" srcId="{1210B9AC-10B8-4EC9-90CD-CF1EBD24F780}" destId="{1C5964BD-FDEF-46D7-924E-13433BB501C2}" srcOrd="7" destOrd="0" presId="urn:microsoft.com/office/officeart/2008/layout/VerticalCurvedList"/>
    <dgm:cxn modelId="{4AE1849A-EE56-46A3-8717-12A6D81858A7}" type="presParOf" srcId="{1210B9AC-10B8-4EC9-90CD-CF1EBD24F780}" destId="{CAFEE2B3-96C4-40CC-88A8-6CDDA32C3784}" srcOrd="8" destOrd="0" presId="urn:microsoft.com/office/officeart/2008/layout/VerticalCurvedList"/>
    <dgm:cxn modelId="{93A9ED6C-797B-407D-995A-21518A4E5D8B}" type="presParOf" srcId="{CAFEE2B3-96C4-40CC-88A8-6CDDA32C3784}" destId="{BB573529-54D1-48C4-8288-9ADC53E43CF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43E781-81DB-452E-8A0B-41ABB2595CB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C1713A2-FDFB-4F42-A822-F95276C1ECEF}">
      <dgm:prSet phldrT="[Text]"/>
      <dgm:spPr/>
      <dgm:t>
        <a:bodyPr/>
        <a:lstStyle/>
        <a:p>
          <a:r>
            <a:rPr lang="en-US" dirty="0">
              <a:solidFill>
                <a:schemeClr val="tx1"/>
              </a:solidFill>
            </a:rPr>
            <a:t>Alle seit dem 1. Juli 2017 aufgebrachten Gelder zählen!</a:t>
          </a:r>
        </a:p>
      </dgm:t>
    </dgm:pt>
    <dgm:pt modelId="{9D661677-2625-4E83-8C33-9BE62AE96D39}" type="parTrans" cxnId="{C8109FC3-3A03-482D-A2CF-89AB10422C43}">
      <dgm:prSet/>
      <dgm:spPr/>
      <dgm:t>
        <a:bodyPr/>
        <a:lstStyle/>
        <a:p>
          <a:endParaRPr lang="en-US">
            <a:solidFill>
              <a:schemeClr val="tx1"/>
            </a:solidFill>
          </a:endParaRPr>
        </a:p>
      </dgm:t>
    </dgm:pt>
    <dgm:pt modelId="{BC552C01-B490-43CF-8D7D-AA017F94326D}" type="sibTrans" cxnId="{C8109FC3-3A03-482D-A2CF-89AB10422C43}">
      <dgm:prSet/>
      <dgm:spPr/>
      <dgm:t>
        <a:bodyPr/>
        <a:lstStyle/>
        <a:p>
          <a:endParaRPr lang="en-US">
            <a:solidFill>
              <a:schemeClr val="tx1"/>
            </a:solidFill>
          </a:endParaRPr>
        </a:p>
      </dgm:t>
    </dgm:pt>
    <dgm:pt modelId="{F7097EFC-9853-4C14-84FB-B432D188DBE3}">
      <dgm:prSet phldrT="[Text]"/>
      <dgm:spPr/>
      <dgm:t>
        <a:bodyPr/>
        <a:lstStyle/>
        <a:p>
          <a:r>
            <a:rPr lang="en-US" dirty="0">
              <a:solidFill>
                <a:schemeClr val="tx1"/>
              </a:solidFill>
            </a:rPr>
            <a:t>Aus sämtlichen Quellen eingenommene Spenden zählen</a:t>
          </a:r>
        </a:p>
      </dgm:t>
    </dgm:pt>
    <dgm:pt modelId="{6FF4390C-026B-4229-985B-5F0B7C3D3217}" type="parTrans" cxnId="{B0EF5227-A294-4786-8474-015B96D6C1DD}">
      <dgm:prSet/>
      <dgm:spPr/>
      <dgm:t>
        <a:bodyPr/>
        <a:lstStyle/>
        <a:p>
          <a:endParaRPr lang="en-US">
            <a:solidFill>
              <a:schemeClr val="tx1"/>
            </a:solidFill>
          </a:endParaRPr>
        </a:p>
      </dgm:t>
    </dgm:pt>
    <dgm:pt modelId="{C91B92F5-4886-4CFD-A101-4745374C289B}" type="sibTrans" cxnId="{B0EF5227-A294-4786-8474-015B96D6C1DD}">
      <dgm:prSet/>
      <dgm:spPr/>
      <dgm:t>
        <a:bodyPr/>
        <a:lstStyle/>
        <a:p>
          <a:endParaRPr lang="en-US">
            <a:solidFill>
              <a:schemeClr val="tx1"/>
            </a:solidFill>
          </a:endParaRPr>
        </a:p>
      </dgm:t>
    </dgm:pt>
    <dgm:pt modelId="{E88E2148-B4B0-47F7-ACCF-124A60F952E8}">
      <dgm:prSet phldrT="[Text]"/>
      <dgm:spPr/>
      <dgm:t>
        <a:bodyPr/>
        <a:lstStyle/>
        <a:p>
          <a:r>
            <a:rPr lang="en-US" dirty="0">
              <a:solidFill>
                <a:schemeClr val="tx1"/>
              </a:solidFill>
            </a:rPr>
            <a:t>Ihr Club hat bis zum 30. Juni 2022 Zeit, sein Ziel zu erreichen</a:t>
          </a:r>
        </a:p>
      </dgm:t>
    </dgm:pt>
    <dgm:pt modelId="{C80B2198-14D5-4A7D-847C-931ED73CDFED}" type="parTrans" cxnId="{85795623-CAC3-4772-925A-63EED5C0473C}">
      <dgm:prSet/>
      <dgm:spPr/>
      <dgm:t>
        <a:bodyPr/>
        <a:lstStyle/>
        <a:p>
          <a:endParaRPr lang="en-US">
            <a:solidFill>
              <a:schemeClr val="tx1"/>
            </a:solidFill>
          </a:endParaRPr>
        </a:p>
      </dgm:t>
    </dgm:pt>
    <dgm:pt modelId="{21766AFE-DE9C-4BB1-AE69-E00FCBA067A9}" type="sibTrans" cxnId="{85795623-CAC3-4772-925A-63EED5C0473C}">
      <dgm:prSet/>
      <dgm:spPr/>
      <dgm:t>
        <a:bodyPr/>
        <a:lstStyle/>
        <a:p>
          <a:endParaRPr lang="en-US">
            <a:solidFill>
              <a:schemeClr val="tx1"/>
            </a:solidFill>
          </a:endParaRPr>
        </a:p>
      </dgm:t>
    </dgm:pt>
    <dgm:pt modelId="{CF561F89-3F39-4CE1-AC3F-9EEA0C1B6DF0}" type="pres">
      <dgm:prSet presAssocID="{C843E781-81DB-452E-8A0B-41ABB2595CBE}" presName="diagram" presStyleCnt="0">
        <dgm:presLayoutVars>
          <dgm:dir/>
          <dgm:resizeHandles val="exact"/>
        </dgm:presLayoutVars>
      </dgm:prSet>
      <dgm:spPr/>
      <dgm:t>
        <a:bodyPr/>
        <a:lstStyle/>
        <a:p>
          <a:endParaRPr lang="en-US"/>
        </a:p>
      </dgm:t>
    </dgm:pt>
    <dgm:pt modelId="{07DB346A-9622-4B78-98B4-4EDD7DC225CB}" type="pres">
      <dgm:prSet presAssocID="{8C1713A2-FDFB-4F42-A822-F95276C1ECEF}" presName="node" presStyleLbl="node1" presStyleIdx="0" presStyleCnt="3">
        <dgm:presLayoutVars>
          <dgm:bulletEnabled val="1"/>
        </dgm:presLayoutVars>
      </dgm:prSet>
      <dgm:spPr/>
      <dgm:t>
        <a:bodyPr/>
        <a:lstStyle/>
        <a:p>
          <a:endParaRPr lang="en-US"/>
        </a:p>
      </dgm:t>
    </dgm:pt>
    <dgm:pt modelId="{477640AF-046C-46D7-880C-83E6884700B7}" type="pres">
      <dgm:prSet presAssocID="{BC552C01-B490-43CF-8D7D-AA017F94326D}" presName="sibTrans" presStyleCnt="0"/>
      <dgm:spPr/>
    </dgm:pt>
    <dgm:pt modelId="{7EA57059-2EEC-4DA4-B39C-6C52DC4026AA}" type="pres">
      <dgm:prSet presAssocID="{F7097EFC-9853-4C14-84FB-B432D188DBE3}" presName="node" presStyleLbl="node1" presStyleIdx="1" presStyleCnt="3">
        <dgm:presLayoutVars>
          <dgm:bulletEnabled val="1"/>
        </dgm:presLayoutVars>
      </dgm:prSet>
      <dgm:spPr/>
      <dgm:t>
        <a:bodyPr/>
        <a:lstStyle/>
        <a:p>
          <a:endParaRPr lang="en-US"/>
        </a:p>
      </dgm:t>
    </dgm:pt>
    <dgm:pt modelId="{5B6AE6DB-73D3-4D3E-83AA-8DAE8F9BC7C7}" type="pres">
      <dgm:prSet presAssocID="{C91B92F5-4886-4CFD-A101-4745374C289B}" presName="sibTrans" presStyleCnt="0"/>
      <dgm:spPr/>
    </dgm:pt>
    <dgm:pt modelId="{453813BD-ED65-43B8-8146-0D27DB7D8790}" type="pres">
      <dgm:prSet presAssocID="{E88E2148-B4B0-47F7-ACCF-124A60F952E8}" presName="node" presStyleLbl="node1" presStyleIdx="2" presStyleCnt="3">
        <dgm:presLayoutVars>
          <dgm:bulletEnabled val="1"/>
        </dgm:presLayoutVars>
      </dgm:prSet>
      <dgm:spPr/>
      <dgm:t>
        <a:bodyPr/>
        <a:lstStyle/>
        <a:p>
          <a:endParaRPr lang="en-US"/>
        </a:p>
      </dgm:t>
    </dgm:pt>
  </dgm:ptLst>
  <dgm:cxnLst>
    <dgm:cxn modelId="{C8109FC3-3A03-482D-A2CF-89AB10422C43}" srcId="{C843E781-81DB-452E-8A0B-41ABB2595CBE}" destId="{8C1713A2-FDFB-4F42-A822-F95276C1ECEF}" srcOrd="0" destOrd="0" parTransId="{9D661677-2625-4E83-8C33-9BE62AE96D39}" sibTransId="{BC552C01-B490-43CF-8D7D-AA017F94326D}"/>
    <dgm:cxn modelId="{2F451D9D-71BF-44F0-932D-E200B97A3570}" type="presOf" srcId="{F7097EFC-9853-4C14-84FB-B432D188DBE3}" destId="{7EA57059-2EEC-4DA4-B39C-6C52DC4026AA}" srcOrd="0" destOrd="0" presId="urn:microsoft.com/office/officeart/2005/8/layout/default"/>
    <dgm:cxn modelId="{43825297-8C33-4BD1-AADA-CCB4D33B2AAE}" type="presOf" srcId="{E88E2148-B4B0-47F7-ACCF-124A60F952E8}" destId="{453813BD-ED65-43B8-8146-0D27DB7D8790}" srcOrd="0" destOrd="0" presId="urn:microsoft.com/office/officeart/2005/8/layout/default"/>
    <dgm:cxn modelId="{6FA816C5-C5EC-490D-BB31-A85FCE881F90}" type="presOf" srcId="{C843E781-81DB-452E-8A0B-41ABB2595CBE}" destId="{CF561F89-3F39-4CE1-AC3F-9EEA0C1B6DF0}" srcOrd="0" destOrd="0" presId="urn:microsoft.com/office/officeart/2005/8/layout/default"/>
    <dgm:cxn modelId="{85795623-CAC3-4772-925A-63EED5C0473C}" srcId="{C843E781-81DB-452E-8A0B-41ABB2595CBE}" destId="{E88E2148-B4B0-47F7-ACCF-124A60F952E8}" srcOrd="2" destOrd="0" parTransId="{C80B2198-14D5-4A7D-847C-931ED73CDFED}" sibTransId="{21766AFE-DE9C-4BB1-AE69-E00FCBA067A9}"/>
    <dgm:cxn modelId="{B0EF5227-A294-4786-8474-015B96D6C1DD}" srcId="{C843E781-81DB-452E-8A0B-41ABB2595CBE}" destId="{F7097EFC-9853-4C14-84FB-B432D188DBE3}" srcOrd="1" destOrd="0" parTransId="{6FF4390C-026B-4229-985B-5F0B7C3D3217}" sibTransId="{C91B92F5-4886-4CFD-A101-4745374C289B}"/>
    <dgm:cxn modelId="{368CB5AF-B9D0-4D56-9789-AC8E3FB2BDD2}" type="presOf" srcId="{8C1713A2-FDFB-4F42-A822-F95276C1ECEF}" destId="{07DB346A-9622-4B78-98B4-4EDD7DC225CB}" srcOrd="0" destOrd="0" presId="urn:microsoft.com/office/officeart/2005/8/layout/default"/>
    <dgm:cxn modelId="{4ABF7F77-8F59-4B85-A5A3-7B0641487194}" type="presParOf" srcId="{CF561F89-3F39-4CE1-AC3F-9EEA0C1B6DF0}" destId="{07DB346A-9622-4B78-98B4-4EDD7DC225CB}" srcOrd="0" destOrd="0" presId="urn:microsoft.com/office/officeart/2005/8/layout/default"/>
    <dgm:cxn modelId="{9CDC18AD-733F-433B-9D28-15E7D4CA1F20}" type="presParOf" srcId="{CF561F89-3F39-4CE1-AC3F-9EEA0C1B6DF0}" destId="{477640AF-046C-46D7-880C-83E6884700B7}" srcOrd="1" destOrd="0" presId="urn:microsoft.com/office/officeart/2005/8/layout/default"/>
    <dgm:cxn modelId="{E08B5145-2716-4009-9EC8-7F092A9BB236}" type="presParOf" srcId="{CF561F89-3F39-4CE1-AC3F-9EEA0C1B6DF0}" destId="{7EA57059-2EEC-4DA4-B39C-6C52DC4026AA}" srcOrd="2" destOrd="0" presId="urn:microsoft.com/office/officeart/2005/8/layout/default"/>
    <dgm:cxn modelId="{EE79E7B7-419C-4086-876D-B61F871950AD}" type="presParOf" srcId="{CF561F89-3F39-4CE1-AC3F-9EEA0C1B6DF0}" destId="{5B6AE6DB-73D3-4D3E-83AA-8DAE8F9BC7C7}" srcOrd="3" destOrd="0" presId="urn:microsoft.com/office/officeart/2005/8/layout/default"/>
    <dgm:cxn modelId="{155F3935-478F-4A55-91F6-EF6860320443}" type="presParOf" srcId="{CF561F89-3F39-4CE1-AC3F-9EEA0C1B6DF0}" destId="{453813BD-ED65-43B8-8146-0D27DB7D8790}"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A37B088-1F87-4E87-99FF-C68A74EA7EF1}" type="doc">
      <dgm:prSet loTypeId="urn:microsoft.com/office/officeart/2005/8/layout/chevron1" loCatId="process" qsTypeId="urn:microsoft.com/office/officeart/2005/8/quickstyle/simple1" qsCatId="simple" csTypeId="urn:microsoft.com/office/officeart/2005/8/colors/colorful5" csCatId="colorful" phldr="1"/>
      <dgm:spPr/>
    </dgm:pt>
    <dgm:pt modelId="{685C70C1-1EBC-4CFC-B3CD-4E73E263E371}">
      <dgm:prSet phldrT="[Text]" custT="1"/>
      <dgm:spPr>
        <a:xfrm>
          <a:off x="1741" y="231025"/>
          <a:ext cx="2121470" cy="848588"/>
        </a:xfrm>
      </dgm:spPr>
      <dgm:t>
        <a:bodyPr/>
        <a:lstStyle/>
        <a:p>
          <a:r>
            <a:rPr lang="de-DE" sz="1800" b="1" dirty="0">
              <a:solidFill>
                <a:schemeClr val="tx1"/>
              </a:solidFill>
              <a:latin typeface="+mn-lt"/>
            </a:rPr>
            <a:t>Verpflichtung zur Beteiligung: </a:t>
          </a:r>
          <a:r>
            <a:rPr lang="de-DE" sz="1800" dirty="0">
              <a:solidFill>
                <a:schemeClr val="tx1"/>
              </a:solidFill>
              <a:latin typeface="+mn-lt"/>
            </a:rPr>
            <a:t>schriftliche und öffentliche Würdigung</a:t>
          </a:r>
          <a:endParaRPr lang="de-DE" sz="1800" dirty="0">
            <a:solidFill>
              <a:schemeClr val="tx1"/>
            </a:solidFill>
            <a:latin typeface="+mn-lt"/>
            <a:ea typeface="+mn-ea"/>
            <a:cs typeface="+mn-cs"/>
          </a:endParaRPr>
        </a:p>
      </dgm:t>
    </dgm:pt>
    <dgm:pt modelId="{61DB1270-24CD-46EF-849B-C283F033DBAA}" type="parTrans" cxnId="{95AB958C-B55F-4A27-82CA-43F9462CB96A}">
      <dgm:prSet/>
      <dgm:spPr/>
      <dgm:t>
        <a:bodyPr/>
        <a:lstStyle/>
        <a:p>
          <a:endParaRPr lang="en-US" sz="1800">
            <a:solidFill>
              <a:schemeClr val="tx1"/>
            </a:solidFill>
            <a:latin typeface="+mn-lt"/>
          </a:endParaRPr>
        </a:p>
      </dgm:t>
    </dgm:pt>
    <dgm:pt modelId="{DF5E1E5E-60D8-4E33-A26B-E2BBD66E8803}" type="sibTrans" cxnId="{95AB958C-B55F-4A27-82CA-43F9462CB96A}">
      <dgm:prSet/>
      <dgm:spPr/>
      <dgm:t>
        <a:bodyPr/>
        <a:lstStyle/>
        <a:p>
          <a:endParaRPr lang="en-US" sz="1800">
            <a:solidFill>
              <a:schemeClr val="tx1"/>
            </a:solidFill>
            <a:latin typeface="+mn-lt"/>
          </a:endParaRPr>
        </a:p>
      </dgm:t>
    </dgm:pt>
    <dgm:pt modelId="{46093782-D224-44B9-A0E1-3C0E5AF24FE8}">
      <dgm:prSet phldrT="[Text]" custT="1"/>
      <dgm:spPr>
        <a:xfrm>
          <a:off x="1911064" y="231025"/>
          <a:ext cx="2121470" cy="848588"/>
        </a:xfrm>
      </dgm:spPr>
      <dgm:t>
        <a:bodyPr/>
        <a:lstStyle/>
        <a:p>
          <a:r>
            <a:rPr lang="de-DE" sz="1800" b="1" dirty="0">
              <a:solidFill>
                <a:schemeClr val="tx1"/>
              </a:solidFill>
              <a:latin typeface="+mn-lt"/>
            </a:rPr>
            <a:t>Erreichen des Ziels: </a:t>
          </a:r>
          <a:r>
            <a:rPr lang="de-DE" sz="1800" dirty="0">
              <a:solidFill>
                <a:schemeClr val="tx1"/>
              </a:solidFill>
              <a:latin typeface="+mn-lt"/>
            </a:rPr>
            <a:t>Würdigung durch einen Geschenkartikel</a:t>
          </a:r>
          <a:endParaRPr lang="de-DE" sz="1800" dirty="0">
            <a:solidFill>
              <a:schemeClr val="tx1"/>
            </a:solidFill>
            <a:latin typeface="+mn-lt"/>
            <a:ea typeface="+mn-ea"/>
            <a:cs typeface="+mn-cs"/>
          </a:endParaRPr>
        </a:p>
      </dgm:t>
    </dgm:pt>
    <dgm:pt modelId="{75390C53-D94F-4206-9DEF-06FAF84DA68A}" type="parTrans" cxnId="{C95745B5-09BB-46C4-BD49-D5A5F3B0D81E}">
      <dgm:prSet/>
      <dgm:spPr/>
      <dgm:t>
        <a:bodyPr/>
        <a:lstStyle/>
        <a:p>
          <a:endParaRPr lang="en-US" sz="1800">
            <a:solidFill>
              <a:schemeClr val="tx1"/>
            </a:solidFill>
            <a:latin typeface="+mn-lt"/>
          </a:endParaRPr>
        </a:p>
      </dgm:t>
    </dgm:pt>
    <dgm:pt modelId="{9A109727-BF8B-4747-8220-027854B10300}" type="sibTrans" cxnId="{C95745B5-09BB-46C4-BD49-D5A5F3B0D81E}">
      <dgm:prSet/>
      <dgm:spPr/>
      <dgm:t>
        <a:bodyPr/>
        <a:lstStyle/>
        <a:p>
          <a:endParaRPr lang="en-US" sz="1800">
            <a:solidFill>
              <a:schemeClr val="tx1"/>
            </a:solidFill>
            <a:latin typeface="+mn-lt"/>
          </a:endParaRPr>
        </a:p>
      </dgm:t>
    </dgm:pt>
    <dgm:pt modelId="{765B3ABD-7676-4F9E-B583-F72C49D43284}">
      <dgm:prSet phldrT="[Text]" custT="1"/>
      <dgm:spPr>
        <a:xfrm>
          <a:off x="3820388" y="231025"/>
          <a:ext cx="2121470" cy="848588"/>
        </a:xfrm>
      </dgm:spPr>
      <dgm:t>
        <a:bodyPr/>
        <a:lstStyle/>
        <a:p>
          <a:r>
            <a:rPr lang="de-DE" sz="1800" b="1" dirty="0">
              <a:solidFill>
                <a:schemeClr val="tx1"/>
              </a:solidFill>
              <a:latin typeface="+mn-lt"/>
            </a:rPr>
            <a:t>Erfüllung von Spendenzusagen und Verpflichtungen: </a:t>
          </a:r>
          <a:r>
            <a:rPr lang="de-DE" sz="1800" dirty="0">
              <a:solidFill>
                <a:schemeClr val="tx1"/>
              </a:solidFill>
              <a:latin typeface="+mn-lt"/>
            </a:rPr>
            <a:t>zusätzliche Geschenkartikel und besondere öffentliche Würdigung</a:t>
          </a:r>
        </a:p>
      </dgm:t>
    </dgm:pt>
    <dgm:pt modelId="{0DAA3209-9772-48CD-AB71-94BFA2662981}" type="parTrans" cxnId="{65653860-2A3E-45EA-B04E-E646D08C6E8C}">
      <dgm:prSet/>
      <dgm:spPr/>
      <dgm:t>
        <a:bodyPr/>
        <a:lstStyle/>
        <a:p>
          <a:endParaRPr lang="en-US" sz="1800">
            <a:solidFill>
              <a:schemeClr val="tx1"/>
            </a:solidFill>
            <a:latin typeface="+mn-lt"/>
          </a:endParaRPr>
        </a:p>
      </dgm:t>
    </dgm:pt>
    <dgm:pt modelId="{C5D082C7-2AF4-48E8-821F-37E66C55F69E}" type="sibTrans" cxnId="{65653860-2A3E-45EA-B04E-E646D08C6E8C}">
      <dgm:prSet/>
      <dgm:spPr/>
      <dgm:t>
        <a:bodyPr/>
        <a:lstStyle/>
        <a:p>
          <a:endParaRPr lang="en-US" sz="1800">
            <a:solidFill>
              <a:schemeClr val="tx1"/>
            </a:solidFill>
            <a:latin typeface="+mn-lt"/>
          </a:endParaRPr>
        </a:p>
      </dgm:t>
    </dgm:pt>
    <dgm:pt modelId="{6D60E085-E3F7-4FF7-A89C-F3B0778EF549}" type="pres">
      <dgm:prSet presAssocID="{6A37B088-1F87-4E87-99FF-C68A74EA7EF1}" presName="Name0" presStyleCnt="0">
        <dgm:presLayoutVars>
          <dgm:dir/>
          <dgm:animLvl val="lvl"/>
          <dgm:resizeHandles val="exact"/>
        </dgm:presLayoutVars>
      </dgm:prSet>
      <dgm:spPr/>
    </dgm:pt>
    <dgm:pt modelId="{0F7DB925-DFD7-4B8F-A9B0-845108295A13}" type="pres">
      <dgm:prSet presAssocID="{685C70C1-1EBC-4CFC-B3CD-4E73E263E371}" presName="parTxOnly" presStyleLbl="node1" presStyleIdx="0" presStyleCnt="3" custScaleY="110993">
        <dgm:presLayoutVars>
          <dgm:chMax val="0"/>
          <dgm:chPref val="0"/>
          <dgm:bulletEnabled val="1"/>
        </dgm:presLayoutVars>
      </dgm:prSet>
      <dgm:spPr>
        <a:prstGeom prst="chevron">
          <a:avLst/>
        </a:prstGeom>
      </dgm:spPr>
      <dgm:t>
        <a:bodyPr/>
        <a:lstStyle/>
        <a:p>
          <a:endParaRPr lang="en-US"/>
        </a:p>
      </dgm:t>
    </dgm:pt>
    <dgm:pt modelId="{098AD4CC-4E11-4EB2-8E94-5DADCF58B812}" type="pres">
      <dgm:prSet presAssocID="{DF5E1E5E-60D8-4E33-A26B-E2BBD66E8803}" presName="parTxOnlySpace" presStyleCnt="0"/>
      <dgm:spPr/>
    </dgm:pt>
    <dgm:pt modelId="{2EDF0122-C124-4837-8DB4-109670B93DAE}" type="pres">
      <dgm:prSet presAssocID="{46093782-D224-44B9-A0E1-3C0E5AF24FE8}" presName="parTxOnly" presStyleLbl="node1" presStyleIdx="1" presStyleCnt="3" custScaleY="113808">
        <dgm:presLayoutVars>
          <dgm:chMax val="0"/>
          <dgm:chPref val="0"/>
          <dgm:bulletEnabled val="1"/>
        </dgm:presLayoutVars>
      </dgm:prSet>
      <dgm:spPr>
        <a:prstGeom prst="chevron">
          <a:avLst/>
        </a:prstGeom>
      </dgm:spPr>
      <dgm:t>
        <a:bodyPr/>
        <a:lstStyle/>
        <a:p>
          <a:endParaRPr lang="en-US"/>
        </a:p>
      </dgm:t>
    </dgm:pt>
    <dgm:pt modelId="{D5BB5DAB-2B52-4F69-9F1A-F77FD47EAB82}" type="pres">
      <dgm:prSet presAssocID="{9A109727-BF8B-4747-8220-027854B10300}" presName="parTxOnlySpace" presStyleCnt="0"/>
      <dgm:spPr/>
    </dgm:pt>
    <dgm:pt modelId="{3DCC3077-66E2-4173-82F7-6DEB7FFB0974}" type="pres">
      <dgm:prSet presAssocID="{765B3ABD-7676-4F9E-B583-F72C49D43284}" presName="parTxOnly" presStyleLbl="node1" presStyleIdx="2" presStyleCnt="3" custScaleY="113808">
        <dgm:presLayoutVars>
          <dgm:chMax val="0"/>
          <dgm:chPref val="0"/>
          <dgm:bulletEnabled val="1"/>
        </dgm:presLayoutVars>
      </dgm:prSet>
      <dgm:spPr>
        <a:prstGeom prst="chevron">
          <a:avLst/>
        </a:prstGeom>
      </dgm:spPr>
      <dgm:t>
        <a:bodyPr/>
        <a:lstStyle/>
        <a:p>
          <a:endParaRPr lang="en-US"/>
        </a:p>
      </dgm:t>
    </dgm:pt>
  </dgm:ptLst>
  <dgm:cxnLst>
    <dgm:cxn modelId="{EF805322-F759-4916-BF22-2488E18A3E32}" type="presOf" srcId="{46093782-D224-44B9-A0E1-3C0E5AF24FE8}" destId="{2EDF0122-C124-4837-8DB4-109670B93DAE}" srcOrd="0" destOrd="0" presId="urn:microsoft.com/office/officeart/2005/8/layout/chevron1"/>
    <dgm:cxn modelId="{71666EED-9476-41C3-8216-531883A9028E}" type="presOf" srcId="{765B3ABD-7676-4F9E-B583-F72C49D43284}" destId="{3DCC3077-66E2-4173-82F7-6DEB7FFB0974}" srcOrd="0" destOrd="0" presId="urn:microsoft.com/office/officeart/2005/8/layout/chevron1"/>
    <dgm:cxn modelId="{95AB958C-B55F-4A27-82CA-43F9462CB96A}" srcId="{6A37B088-1F87-4E87-99FF-C68A74EA7EF1}" destId="{685C70C1-1EBC-4CFC-B3CD-4E73E263E371}" srcOrd="0" destOrd="0" parTransId="{61DB1270-24CD-46EF-849B-C283F033DBAA}" sibTransId="{DF5E1E5E-60D8-4E33-A26B-E2BBD66E8803}"/>
    <dgm:cxn modelId="{65653860-2A3E-45EA-B04E-E646D08C6E8C}" srcId="{6A37B088-1F87-4E87-99FF-C68A74EA7EF1}" destId="{765B3ABD-7676-4F9E-B583-F72C49D43284}" srcOrd="2" destOrd="0" parTransId="{0DAA3209-9772-48CD-AB71-94BFA2662981}" sibTransId="{C5D082C7-2AF4-48E8-821F-37E66C55F69E}"/>
    <dgm:cxn modelId="{0D1F3EF7-04EC-4370-9B90-D0E8927B7A4F}" type="presOf" srcId="{6A37B088-1F87-4E87-99FF-C68A74EA7EF1}" destId="{6D60E085-E3F7-4FF7-A89C-F3B0778EF549}" srcOrd="0" destOrd="0" presId="urn:microsoft.com/office/officeart/2005/8/layout/chevron1"/>
    <dgm:cxn modelId="{D7B5F35B-F218-4733-8DCA-9E2B27E1AB60}" type="presOf" srcId="{685C70C1-1EBC-4CFC-B3CD-4E73E263E371}" destId="{0F7DB925-DFD7-4B8F-A9B0-845108295A13}" srcOrd="0" destOrd="0" presId="urn:microsoft.com/office/officeart/2005/8/layout/chevron1"/>
    <dgm:cxn modelId="{C95745B5-09BB-46C4-BD49-D5A5F3B0D81E}" srcId="{6A37B088-1F87-4E87-99FF-C68A74EA7EF1}" destId="{46093782-D224-44B9-A0E1-3C0E5AF24FE8}" srcOrd="1" destOrd="0" parTransId="{75390C53-D94F-4206-9DEF-06FAF84DA68A}" sibTransId="{9A109727-BF8B-4747-8220-027854B10300}"/>
    <dgm:cxn modelId="{AC581E22-F16F-4256-A767-DB55394F32B5}" type="presParOf" srcId="{6D60E085-E3F7-4FF7-A89C-F3B0778EF549}" destId="{0F7DB925-DFD7-4B8F-A9B0-845108295A13}" srcOrd="0" destOrd="0" presId="urn:microsoft.com/office/officeart/2005/8/layout/chevron1"/>
    <dgm:cxn modelId="{A14F5993-B00F-44C7-B487-68FCE03C6F0C}" type="presParOf" srcId="{6D60E085-E3F7-4FF7-A89C-F3B0778EF549}" destId="{098AD4CC-4E11-4EB2-8E94-5DADCF58B812}" srcOrd="1" destOrd="0" presId="urn:microsoft.com/office/officeart/2005/8/layout/chevron1"/>
    <dgm:cxn modelId="{EF082D20-4428-41C8-9DE6-C9963D3F4DD8}" type="presParOf" srcId="{6D60E085-E3F7-4FF7-A89C-F3B0778EF549}" destId="{2EDF0122-C124-4837-8DB4-109670B93DAE}" srcOrd="2" destOrd="0" presId="urn:microsoft.com/office/officeart/2005/8/layout/chevron1"/>
    <dgm:cxn modelId="{4D9AB440-A249-472B-97D1-7E6A399E7C5A}" type="presParOf" srcId="{6D60E085-E3F7-4FF7-A89C-F3B0778EF549}" destId="{D5BB5DAB-2B52-4F69-9F1A-F77FD47EAB82}" srcOrd="3" destOrd="0" presId="urn:microsoft.com/office/officeart/2005/8/layout/chevron1"/>
    <dgm:cxn modelId="{06129F8E-5221-4B66-9DA1-5F1209FE3A30}" type="presParOf" srcId="{6D60E085-E3F7-4FF7-A89C-F3B0778EF549}" destId="{3DCC3077-66E2-4173-82F7-6DEB7FFB0974}"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04E5841-334E-46E8-9035-F72B78F87E8A}" type="doc">
      <dgm:prSet loTypeId="urn:microsoft.com/office/officeart/2005/8/layout/venn3" loCatId="relationship" qsTypeId="urn:microsoft.com/office/officeart/2005/8/quickstyle/simple1" qsCatId="simple" csTypeId="urn:microsoft.com/office/officeart/2005/8/colors/colorful5" csCatId="colorful" phldr="1"/>
      <dgm:spPr/>
      <dgm:t>
        <a:bodyPr/>
        <a:lstStyle/>
        <a:p>
          <a:endParaRPr lang="en-US"/>
        </a:p>
      </dgm:t>
    </dgm:pt>
    <dgm:pt modelId="{74F117AE-5565-494A-AD85-D0A2B5D7099C}">
      <dgm:prSet phldrT="[Text]" custT="1"/>
      <dgm:spPr/>
      <dgm:t>
        <a:bodyPr/>
        <a:lstStyle/>
        <a:p>
          <a:r>
            <a:rPr sz="1400" b="1" dirty="0" err="1" smtClean="0"/>
            <a:t>Kampagnen</a:t>
          </a:r>
          <a:r>
            <a:rPr lang="en-US" sz="1400" b="1" dirty="0" err="1" smtClean="0"/>
            <a:t>-</a:t>
          </a:r>
          <a:r>
            <a:rPr sz="1400" b="1" dirty="0" err="1" smtClean="0"/>
            <a:t>vorsitzende</a:t>
          </a:r>
          <a:r>
            <a:rPr sz="1400" b="1" dirty="0" smtClean="0"/>
            <a:t>(r</a:t>
          </a:r>
          <a:r>
            <a:rPr sz="1400" b="1" dirty="0"/>
            <a:t>)</a:t>
          </a:r>
        </a:p>
      </dgm:t>
    </dgm:pt>
    <dgm:pt modelId="{854413D4-3973-4506-90E1-9612395CA4E2}" type="parTrans" cxnId="{A8DF925C-55E8-4A04-8E23-92B69BBA9BE5}">
      <dgm:prSet/>
      <dgm:spPr/>
      <dgm:t>
        <a:bodyPr/>
        <a:lstStyle/>
        <a:p>
          <a:endParaRPr lang="en-US"/>
        </a:p>
      </dgm:t>
    </dgm:pt>
    <dgm:pt modelId="{21B1F696-7897-44FC-AFDA-6C91983A61D6}" type="sibTrans" cxnId="{A8DF925C-55E8-4A04-8E23-92B69BBA9BE5}">
      <dgm:prSet/>
      <dgm:spPr/>
      <dgm:t>
        <a:bodyPr/>
        <a:lstStyle/>
        <a:p>
          <a:endParaRPr lang="en-US"/>
        </a:p>
      </dgm:t>
    </dgm:pt>
    <dgm:pt modelId="{A5FD033F-8D00-488D-8EB2-9C7C5AB85386}">
      <dgm:prSet phldrT="[Text]" custT="1"/>
      <dgm:spPr/>
      <dgm:t>
        <a:bodyPr/>
        <a:lstStyle/>
        <a:p>
          <a:r>
            <a:rPr sz="1400" b="1" dirty="0" err="1"/>
            <a:t>Kampagnen-Sekretär</a:t>
          </a:r>
          <a:r>
            <a:rPr sz="1400" b="1" dirty="0"/>
            <a:t> </a:t>
          </a:r>
          <a:r>
            <a:rPr sz="1400" b="1" dirty="0" err="1"/>
            <a:t>oder</a:t>
          </a:r>
          <a:r>
            <a:rPr sz="1400" b="1" dirty="0"/>
            <a:t> -</a:t>
          </a:r>
          <a:r>
            <a:rPr sz="1400" b="1" dirty="0" err="1"/>
            <a:t>Schatzmeister</a:t>
          </a:r>
          <a:endParaRPr sz="1400" b="1" dirty="0"/>
        </a:p>
      </dgm:t>
    </dgm:pt>
    <dgm:pt modelId="{070D5E65-3017-4600-AB12-2F1DC7B99A4E}" type="parTrans" cxnId="{53E949B0-42CB-4DF1-8746-8CE1185090CE}">
      <dgm:prSet/>
      <dgm:spPr/>
      <dgm:t>
        <a:bodyPr/>
        <a:lstStyle/>
        <a:p>
          <a:endParaRPr lang="en-US"/>
        </a:p>
      </dgm:t>
    </dgm:pt>
    <dgm:pt modelId="{D157D6C0-A37C-4C44-91CB-0FAF6693593B}" type="sibTrans" cxnId="{53E949B0-42CB-4DF1-8746-8CE1185090CE}">
      <dgm:prSet/>
      <dgm:spPr/>
      <dgm:t>
        <a:bodyPr/>
        <a:lstStyle/>
        <a:p>
          <a:endParaRPr lang="en-US"/>
        </a:p>
      </dgm:t>
    </dgm:pt>
    <dgm:pt modelId="{66C6826D-ADDC-487A-9E78-C492C9FA4E74}">
      <dgm:prSet phldrT="[Text]" custT="1"/>
      <dgm:spPr/>
      <dgm:t>
        <a:bodyPr/>
        <a:lstStyle/>
        <a:p>
          <a:r>
            <a:rPr sz="1400" b="1" dirty="0" err="1" smtClean="0"/>
            <a:t>Spenden</a:t>
          </a:r>
          <a:r>
            <a:rPr lang="en-US" sz="1400" b="1" dirty="0" err="1" smtClean="0"/>
            <a:t>-</a:t>
          </a:r>
          <a:r>
            <a:rPr sz="1400" b="1" dirty="0" err="1" smtClean="0"/>
            <a:t>sammlung</a:t>
          </a:r>
          <a:r>
            <a:rPr sz="1400" b="1" dirty="0" smtClean="0"/>
            <a:t> </a:t>
          </a:r>
          <a:r>
            <a:rPr sz="1400" b="1" dirty="0" err="1"/>
            <a:t>unter</a:t>
          </a:r>
          <a:r>
            <a:rPr sz="1400" b="1" dirty="0"/>
            <a:t> </a:t>
          </a:r>
          <a:r>
            <a:rPr sz="1400" b="1" dirty="0" err="1"/>
            <a:t>Mitgliedern</a:t>
          </a:r>
          <a:endParaRPr sz="1400" b="1" dirty="0"/>
        </a:p>
      </dgm:t>
    </dgm:pt>
    <dgm:pt modelId="{2F0F11A5-9AE7-4862-9620-FC5123D1DA6F}" type="parTrans" cxnId="{42831985-BFF4-4B07-91FC-F411392F6857}">
      <dgm:prSet/>
      <dgm:spPr/>
      <dgm:t>
        <a:bodyPr/>
        <a:lstStyle/>
        <a:p>
          <a:endParaRPr lang="en-US"/>
        </a:p>
      </dgm:t>
    </dgm:pt>
    <dgm:pt modelId="{E1FD266C-05F9-4C76-B893-B174422DC3FF}" type="sibTrans" cxnId="{42831985-BFF4-4B07-91FC-F411392F6857}">
      <dgm:prSet/>
      <dgm:spPr/>
      <dgm:t>
        <a:bodyPr/>
        <a:lstStyle/>
        <a:p>
          <a:endParaRPr lang="en-US"/>
        </a:p>
      </dgm:t>
    </dgm:pt>
    <dgm:pt modelId="{F34E199F-709E-479A-8218-A83C0FD0AB8F}">
      <dgm:prSet phldrT="[Text]" custT="1"/>
      <dgm:spPr/>
      <dgm:t>
        <a:bodyPr/>
        <a:lstStyle/>
        <a:p>
          <a:r>
            <a:rPr sz="1400" b="1" dirty="0" err="1" smtClean="0"/>
            <a:t>Spenden</a:t>
          </a:r>
          <a:r>
            <a:rPr lang="en-US" sz="1400" b="1" dirty="0" err="1" smtClean="0"/>
            <a:t>-</a:t>
          </a:r>
          <a:r>
            <a:rPr sz="1400" b="1" dirty="0" err="1" smtClean="0"/>
            <a:t>sammlung</a:t>
          </a:r>
          <a:r>
            <a:rPr sz="1400" b="1" dirty="0" smtClean="0"/>
            <a:t> </a:t>
          </a:r>
          <a:r>
            <a:rPr sz="1400" b="1" dirty="0" err="1"/>
            <a:t>unter</a:t>
          </a:r>
          <a:r>
            <a:rPr sz="1400" b="1" dirty="0"/>
            <a:t> </a:t>
          </a:r>
          <a:r>
            <a:rPr sz="1400" b="1" dirty="0" err="1"/>
            <a:t>Nicht-Mitgliedern</a:t>
          </a:r>
          <a:endParaRPr sz="1400" b="1" dirty="0"/>
        </a:p>
      </dgm:t>
    </dgm:pt>
    <dgm:pt modelId="{22DC8398-2838-4051-BE47-AE8CC651FBCE}" type="parTrans" cxnId="{C5FC56A3-ED33-4161-B15A-17A80E47587C}">
      <dgm:prSet/>
      <dgm:spPr/>
      <dgm:t>
        <a:bodyPr/>
        <a:lstStyle/>
        <a:p>
          <a:endParaRPr lang="en-US"/>
        </a:p>
      </dgm:t>
    </dgm:pt>
    <dgm:pt modelId="{EADC3A0B-3334-4A9E-B2DD-B2CA44C4A0B9}" type="sibTrans" cxnId="{C5FC56A3-ED33-4161-B15A-17A80E47587C}">
      <dgm:prSet/>
      <dgm:spPr/>
      <dgm:t>
        <a:bodyPr/>
        <a:lstStyle/>
        <a:p>
          <a:endParaRPr lang="en-US"/>
        </a:p>
      </dgm:t>
    </dgm:pt>
    <dgm:pt modelId="{A1C224F8-9DE0-4BDB-B35A-D1E8358FD549}">
      <dgm:prSet custT="1"/>
      <dgm:spPr/>
      <dgm:t>
        <a:bodyPr/>
        <a:lstStyle/>
        <a:p>
          <a:r>
            <a:rPr sz="1400" b="1" dirty="0" err="1" smtClean="0"/>
            <a:t>Spenden</a:t>
          </a:r>
          <a:r>
            <a:rPr lang="en-US" sz="1400" b="1" dirty="0" err="1" smtClean="0"/>
            <a:t>-</a:t>
          </a:r>
          <a:r>
            <a:rPr sz="1400" b="1" dirty="0" err="1" smtClean="0"/>
            <a:t>aktionen</a:t>
          </a:r>
          <a:endParaRPr sz="1400" b="1" dirty="0"/>
        </a:p>
      </dgm:t>
    </dgm:pt>
    <dgm:pt modelId="{29DB6358-5C90-457B-A483-A6253A9666C5}" type="parTrans" cxnId="{646D9806-D812-43CF-BBC1-1E8649A92F2B}">
      <dgm:prSet/>
      <dgm:spPr/>
      <dgm:t>
        <a:bodyPr/>
        <a:lstStyle/>
        <a:p>
          <a:endParaRPr lang="en-US"/>
        </a:p>
      </dgm:t>
    </dgm:pt>
    <dgm:pt modelId="{44E7585E-56FA-400B-A6BE-6DE8251D7D3A}" type="sibTrans" cxnId="{646D9806-D812-43CF-BBC1-1E8649A92F2B}">
      <dgm:prSet/>
      <dgm:spPr/>
      <dgm:t>
        <a:bodyPr/>
        <a:lstStyle/>
        <a:p>
          <a:endParaRPr lang="en-US"/>
        </a:p>
      </dgm:t>
    </dgm:pt>
    <dgm:pt modelId="{A4AE6500-13E7-4E31-A19B-22B83070C0A9}" type="pres">
      <dgm:prSet presAssocID="{E04E5841-334E-46E8-9035-F72B78F87E8A}" presName="Name0" presStyleCnt="0">
        <dgm:presLayoutVars>
          <dgm:dir/>
          <dgm:resizeHandles val="exact"/>
        </dgm:presLayoutVars>
      </dgm:prSet>
      <dgm:spPr/>
      <dgm:t>
        <a:bodyPr/>
        <a:lstStyle/>
        <a:p>
          <a:endParaRPr lang="en-US"/>
        </a:p>
      </dgm:t>
    </dgm:pt>
    <dgm:pt modelId="{9AB8CDBF-302F-4BC9-85DB-EE8D0E337404}" type="pres">
      <dgm:prSet presAssocID="{74F117AE-5565-494A-AD85-D0A2B5D7099C}" presName="Name5" presStyleLbl="vennNode1" presStyleIdx="0" presStyleCnt="5">
        <dgm:presLayoutVars>
          <dgm:bulletEnabled val="1"/>
        </dgm:presLayoutVars>
      </dgm:prSet>
      <dgm:spPr/>
      <dgm:t>
        <a:bodyPr/>
        <a:lstStyle/>
        <a:p>
          <a:endParaRPr lang="en-US"/>
        </a:p>
      </dgm:t>
    </dgm:pt>
    <dgm:pt modelId="{6AD25F7E-B796-45C6-86BD-237C333B956E}" type="pres">
      <dgm:prSet presAssocID="{21B1F696-7897-44FC-AFDA-6C91983A61D6}" presName="space" presStyleCnt="0"/>
      <dgm:spPr/>
    </dgm:pt>
    <dgm:pt modelId="{AC92DFAA-80E7-48F5-819D-5364C4F7F72D}" type="pres">
      <dgm:prSet presAssocID="{A5FD033F-8D00-488D-8EB2-9C7C5AB85386}" presName="Name5" presStyleLbl="vennNode1" presStyleIdx="1" presStyleCnt="5">
        <dgm:presLayoutVars>
          <dgm:bulletEnabled val="1"/>
        </dgm:presLayoutVars>
      </dgm:prSet>
      <dgm:spPr/>
      <dgm:t>
        <a:bodyPr/>
        <a:lstStyle/>
        <a:p>
          <a:endParaRPr lang="en-US"/>
        </a:p>
      </dgm:t>
    </dgm:pt>
    <dgm:pt modelId="{99DFC8BC-F6BB-4A0F-AB09-A2F1A77FD6C3}" type="pres">
      <dgm:prSet presAssocID="{D157D6C0-A37C-4C44-91CB-0FAF6693593B}" presName="space" presStyleCnt="0"/>
      <dgm:spPr/>
    </dgm:pt>
    <dgm:pt modelId="{6ACAE595-57D4-4BF9-A546-9C47583308A5}" type="pres">
      <dgm:prSet presAssocID="{66C6826D-ADDC-487A-9E78-C492C9FA4E74}" presName="Name5" presStyleLbl="vennNode1" presStyleIdx="2" presStyleCnt="5">
        <dgm:presLayoutVars>
          <dgm:bulletEnabled val="1"/>
        </dgm:presLayoutVars>
      </dgm:prSet>
      <dgm:spPr/>
      <dgm:t>
        <a:bodyPr/>
        <a:lstStyle/>
        <a:p>
          <a:endParaRPr lang="en-US"/>
        </a:p>
      </dgm:t>
    </dgm:pt>
    <dgm:pt modelId="{927B51C2-7C4B-4B3A-A523-4DE703076865}" type="pres">
      <dgm:prSet presAssocID="{E1FD266C-05F9-4C76-B893-B174422DC3FF}" presName="space" presStyleCnt="0"/>
      <dgm:spPr/>
    </dgm:pt>
    <dgm:pt modelId="{5453CEDE-F2FE-41A1-B924-69CB77D38A7B}" type="pres">
      <dgm:prSet presAssocID="{F34E199F-709E-479A-8218-A83C0FD0AB8F}" presName="Name5" presStyleLbl="vennNode1" presStyleIdx="3" presStyleCnt="5">
        <dgm:presLayoutVars>
          <dgm:bulletEnabled val="1"/>
        </dgm:presLayoutVars>
      </dgm:prSet>
      <dgm:spPr/>
      <dgm:t>
        <a:bodyPr/>
        <a:lstStyle/>
        <a:p>
          <a:endParaRPr lang="en-US"/>
        </a:p>
      </dgm:t>
    </dgm:pt>
    <dgm:pt modelId="{837D95D4-1B41-4F84-877D-BF3C672F1EA9}" type="pres">
      <dgm:prSet presAssocID="{EADC3A0B-3334-4A9E-B2DD-B2CA44C4A0B9}" presName="space" presStyleCnt="0"/>
      <dgm:spPr/>
    </dgm:pt>
    <dgm:pt modelId="{73AA6133-3CD8-4DAB-955C-4C6E7C44B6D8}" type="pres">
      <dgm:prSet presAssocID="{A1C224F8-9DE0-4BDB-B35A-D1E8358FD549}" presName="Name5" presStyleLbl="vennNode1" presStyleIdx="4" presStyleCnt="5">
        <dgm:presLayoutVars>
          <dgm:bulletEnabled val="1"/>
        </dgm:presLayoutVars>
      </dgm:prSet>
      <dgm:spPr/>
      <dgm:t>
        <a:bodyPr/>
        <a:lstStyle/>
        <a:p>
          <a:endParaRPr lang="en-US"/>
        </a:p>
      </dgm:t>
    </dgm:pt>
  </dgm:ptLst>
  <dgm:cxnLst>
    <dgm:cxn modelId="{ABB5E5DA-5745-4FCC-845F-BB8E548000BB}" type="presOf" srcId="{66C6826D-ADDC-487A-9E78-C492C9FA4E74}" destId="{6ACAE595-57D4-4BF9-A546-9C47583308A5}" srcOrd="0" destOrd="0" presId="urn:microsoft.com/office/officeart/2005/8/layout/venn3"/>
    <dgm:cxn modelId="{EEE95152-53A2-40A6-80FA-20EA86B3C5A6}" type="presOf" srcId="{A5FD033F-8D00-488D-8EB2-9C7C5AB85386}" destId="{AC92DFAA-80E7-48F5-819D-5364C4F7F72D}" srcOrd="0" destOrd="0" presId="urn:microsoft.com/office/officeart/2005/8/layout/venn3"/>
    <dgm:cxn modelId="{C5FC56A3-ED33-4161-B15A-17A80E47587C}" srcId="{E04E5841-334E-46E8-9035-F72B78F87E8A}" destId="{F34E199F-709E-479A-8218-A83C0FD0AB8F}" srcOrd="3" destOrd="0" parTransId="{22DC8398-2838-4051-BE47-AE8CC651FBCE}" sibTransId="{EADC3A0B-3334-4A9E-B2DD-B2CA44C4A0B9}"/>
    <dgm:cxn modelId="{646D9806-D812-43CF-BBC1-1E8649A92F2B}" srcId="{E04E5841-334E-46E8-9035-F72B78F87E8A}" destId="{A1C224F8-9DE0-4BDB-B35A-D1E8358FD549}" srcOrd="4" destOrd="0" parTransId="{29DB6358-5C90-457B-A483-A6253A9666C5}" sibTransId="{44E7585E-56FA-400B-A6BE-6DE8251D7D3A}"/>
    <dgm:cxn modelId="{98E51544-1D0E-45D9-A8C3-42FD1D180999}" type="presOf" srcId="{F34E199F-709E-479A-8218-A83C0FD0AB8F}" destId="{5453CEDE-F2FE-41A1-B924-69CB77D38A7B}" srcOrd="0" destOrd="0" presId="urn:microsoft.com/office/officeart/2005/8/layout/venn3"/>
    <dgm:cxn modelId="{538B988C-2AAD-49E4-8862-4BCAF34818CF}" type="presOf" srcId="{74F117AE-5565-494A-AD85-D0A2B5D7099C}" destId="{9AB8CDBF-302F-4BC9-85DB-EE8D0E337404}" srcOrd="0" destOrd="0" presId="urn:microsoft.com/office/officeart/2005/8/layout/venn3"/>
    <dgm:cxn modelId="{A8DF925C-55E8-4A04-8E23-92B69BBA9BE5}" srcId="{E04E5841-334E-46E8-9035-F72B78F87E8A}" destId="{74F117AE-5565-494A-AD85-D0A2B5D7099C}" srcOrd="0" destOrd="0" parTransId="{854413D4-3973-4506-90E1-9612395CA4E2}" sibTransId="{21B1F696-7897-44FC-AFDA-6C91983A61D6}"/>
    <dgm:cxn modelId="{42831985-BFF4-4B07-91FC-F411392F6857}" srcId="{E04E5841-334E-46E8-9035-F72B78F87E8A}" destId="{66C6826D-ADDC-487A-9E78-C492C9FA4E74}" srcOrd="2" destOrd="0" parTransId="{2F0F11A5-9AE7-4862-9620-FC5123D1DA6F}" sibTransId="{E1FD266C-05F9-4C76-B893-B174422DC3FF}"/>
    <dgm:cxn modelId="{3317DA90-1129-416E-9ACA-149541B4DED8}" type="presOf" srcId="{E04E5841-334E-46E8-9035-F72B78F87E8A}" destId="{A4AE6500-13E7-4E31-A19B-22B83070C0A9}" srcOrd="0" destOrd="0" presId="urn:microsoft.com/office/officeart/2005/8/layout/venn3"/>
    <dgm:cxn modelId="{53E949B0-42CB-4DF1-8746-8CE1185090CE}" srcId="{E04E5841-334E-46E8-9035-F72B78F87E8A}" destId="{A5FD033F-8D00-488D-8EB2-9C7C5AB85386}" srcOrd="1" destOrd="0" parTransId="{070D5E65-3017-4600-AB12-2F1DC7B99A4E}" sibTransId="{D157D6C0-A37C-4C44-91CB-0FAF6693593B}"/>
    <dgm:cxn modelId="{642FF23F-0B5C-4EA7-A9AC-CB3040A99CE1}" type="presOf" srcId="{A1C224F8-9DE0-4BDB-B35A-D1E8358FD549}" destId="{73AA6133-3CD8-4DAB-955C-4C6E7C44B6D8}" srcOrd="0" destOrd="0" presId="urn:microsoft.com/office/officeart/2005/8/layout/venn3"/>
    <dgm:cxn modelId="{81678588-4F09-45C5-89DD-CAD9F33BC47B}" type="presParOf" srcId="{A4AE6500-13E7-4E31-A19B-22B83070C0A9}" destId="{9AB8CDBF-302F-4BC9-85DB-EE8D0E337404}" srcOrd="0" destOrd="0" presId="urn:microsoft.com/office/officeart/2005/8/layout/venn3"/>
    <dgm:cxn modelId="{1992196E-158E-4871-AC87-2499FA3614F1}" type="presParOf" srcId="{A4AE6500-13E7-4E31-A19B-22B83070C0A9}" destId="{6AD25F7E-B796-45C6-86BD-237C333B956E}" srcOrd="1" destOrd="0" presId="urn:microsoft.com/office/officeart/2005/8/layout/venn3"/>
    <dgm:cxn modelId="{D4867423-A37F-42C3-A0DA-94A665D4D2A1}" type="presParOf" srcId="{A4AE6500-13E7-4E31-A19B-22B83070C0A9}" destId="{AC92DFAA-80E7-48F5-819D-5364C4F7F72D}" srcOrd="2" destOrd="0" presId="urn:microsoft.com/office/officeart/2005/8/layout/venn3"/>
    <dgm:cxn modelId="{ACE3D20F-00C2-4201-8BC5-F0277F807495}" type="presParOf" srcId="{A4AE6500-13E7-4E31-A19B-22B83070C0A9}" destId="{99DFC8BC-F6BB-4A0F-AB09-A2F1A77FD6C3}" srcOrd="3" destOrd="0" presId="urn:microsoft.com/office/officeart/2005/8/layout/venn3"/>
    <dgm:cxn modelId="{F64B6CA3-4472-44CB-AA49-D93619DA6B2E}" type="presParOf" srcId="{A4AE6500-13E7-4E31-A19B-22B83070C0A9}" destId="{6ACAE595-57D4-4BF9-A546-9C47583308A5}" srcOrd="4" destOrd="0" presId="urn:microsoft.com/office/officeart/2005/8/layout/venn3"/>
    <dgm:cxn modelId="{FDC21B7E-410B-4836-8746-4DF269676E5F}" type="presParOf" srcId="{A4AE6500-13E7-4E31-A19B-22B83070C0A9}" destId="{927B51C2-7C4B-4B3A-A523-4DE703076865}" srcOrd="5" destOrd="0" presId="urn:microsoft.com/office/officeart/2005/8/layout/venn3"/>
    <dgm:cxn modelId="{C1DE6A89-690D-4333-AAA6-436443025E48}" type="presParOf" srcId="{A4AE6500-13E7-4E31-A19B-22B83070C0A9}" destId="{5453CEDE-F2FE-41A1-B924-69CB77D38A7B}" srcOrd="6" destOrd="0" presId="urn:microsoft.com/office/officeart/2005/8/layout/venn3"/>
    <dgm:cxn modelId="{0215499F-35EA-435D-8F5A-9068C71EA0B5}" type="presParOf" srcId="{A4AE6500-13E7-4E31-A19B-22B83070C0A9}" destId="{837D95D4-1B41-4F84-877D-BF3C672F1EA9}" srcOrd="7" destOrd="0" presId="urn:microsoft.com/office/officeart/2005/8/layout/venn3"/>
    <dgm:cxn modelId="{8159EE94-4CCE-4483-B184-DE7C67C85780}" type="presParOf" srcId="{A4AE6500-13E7-4E31-A19B-22B83070C0A9}" destId="{73AA6133-3CD8-4DAB-955C-4C6E7C44B6D8}"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72432-840F-4850-877C-58145F5BC3A5}">
      <dsp:nvSpPr>
        <dsp:cNvPr id="0" name=""/>
        <dsp:cNvSpPr/>
      </dsp:nvSpPr>
      <dsp:spPr>
        <a:xfrm>
          <a:off x="802004" y="0"/>
          <a:ext cx="9089390" cy="4269962"/>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DCECF-B9C6-4DE8-88D2-D4359DD37B19}">
      <dsp:nvSpPr>
        <dsp:cNvPr id="0" name=""/>
        <dsp:cNvSpPr/>
      </dsp:nvSpPr>
      <dsp:spPr>
        <a:xfrm>
          <a:off x="3654" y="1280988"/>
          <a:ext cx="2374686" cy="170798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Von Ihren Erfahrungen berichten</a:t>
          </a:r>
        </a:p>
      </dsp:txBody>
      <dsp:txXfrm>
        <a:off x="87031" y="1364365"/>
        <a:ext cx="2207932" cy="1541230"/>
      </dsp:txXfrm>
    </dsp:sp>
    <dsp:sp modelId="{260D4328-6060-4562-850C-A53BDA79B886}">
      <dsp:nvSpPr>
        <dsp:cNvPr id="0" name=""/>
        <dsp:cNvSpPr/>
      </dsp:nvSpPr>
      <dsp:spPr>
        <a:xfrm>
          <a:off x="2774122" y="1280988"/>
          <a:ext cx="2374686" cy="1707984"/>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Einen Plan ausarbeiten</a:t>
          </a:r>
        </a:p>
      </dsp:txBody>
      <dsp:txXfrm>
        <a:off x="2857499" y="1364365"/>
        <a:ext cx="2207932" cy="1541230"/>
      </dsp:txXfrm>
    </dsp:sp>
    <dsp:sp modelId="{6B325155-B290-4EA6-B51E-E89D4987C297}">
      <dsp:nvSpPr>
        <dsp:cNvPr id="0" name=""/>
        <dsp:cNvSpPr/>
      </dsp:nvSpPr>
      <dsp:spPr>
        <a:xfrm>
          <a:off x="5544590" y="1280988"/>
          <a:ext cx="2374686" cy="1707984"/>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Ein Team zusammenstellen</a:t>
          </a:r>
        </a:p>
      </dsp:txBody>
      <dsp:txXfrm>
        <a:off x="5627967" y="1364365"/>
        <a:ext cx="2207932" cy="1541230"/>
      </dsp:txXfrm>
    </dsp:sp>
    <dsp:sp modelId="{6F685777-C635-40B7-91C5-C8C7488B1D3B}">
      <dsp:nvSpPr>
        <dsp:cNvPr id="0" name=""/>
        <dsp:cNvSpPr/>
      </dsp:nvSpPr>
      <dsp:spPr>
        <a:xfrm>
          <a:off x="8315058" y="1280988"/>
          <a:ext cx="2374686" cy="170798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Spenden sammeln</a:t>
          </a:r>
        </a:p>
      </dsp:txBody>
      <dsp:txXfrm>
        <a:off x="8398435" y="1364365"/>
        <a:ext cx="2207932" cy="154123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D2A39-13CD-4878-8505-6FE09D53178F}">
      <dsp:nvSpPr>
        <dsp:cNvPr id="0" name=""/>
        <dsp:cNvSpPr/>
      </dsp:nvSpPr>
      <dsp:spPr>
        <a:xfrm rot="16200000">
          <a:off x="-540871" y="547086"/>
          <a:ext cx="3275057" cy="2180883"/>
        </a:xfrm>
        <a:prstGeom prst="flowChartManualOperati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de-DE" sz="1800" b="0" kern="1200" dirty="0">
              <a:solidFill>
                <a:schemeClr val="tx1"/>
              </a:solidFill>
              <a:latin typeface="+mn-lt"/>
            </a:rPr>
            <a:t>Aktive, engagierte Mitglieder</a:t>
          </a:r>
        </a:p>
      </dsp:txBody>
      <dsp:txXfrm rot="5400000">
        <a:off x="6216" y="655010"/>
        <a:ext cx="2180883" cy="1965035"/>
      </dsp:txXfrm>
    </dsp:sp>
    <dsp:sp modelId="{B3F0C41D-BF24-4FB3-BD6B-39883CFF6375}">
      <dsp:nvSpPr>
        <dsp:cNvPr id="0" name=""/>
        <dsp:cNvSpPr/>
      </dsp:nvSpPr>
      <dsp:spPr>
        <a:xfrm rot="16200000">
          <a:off x="1803577" y="547086"/>
          <a:ext cx="3275057" cy="2180883"/>
        </a:xfrm>
        <a:prstGeom prst="flowChartManualOperation">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Bereitschaft, sich über LCIF zu informieren und sich für LCIF einzusetzen</a:t>
          </a:r>
        </a:p>
      </dsp:txBody>
      <dsp:txXfrm rot="5400000">
        <a:off x="2350664" y="655010"/>
        <a:ext cx="2180883" cy="1965035"/>
      </dsp:txXfrm>
    </dsp:sp>
    <dsp:sp modelId="{39038ECE-61B2-4097-AB05-8AEC2E8D422A}">
      <dsp:nvSpPr>
        <dsp:cNvPr id="0" name=""/>
        <dsp:cNvSpPr/>
      </dsp:nvSpPr>
      <dsp:spPr>
        <a:xfrm rot="16200000">
          <a:off x="4148027" y="547086"/>
          <a:ext cx="3275057" cy="2180883"/>
        </a:xfrm>
        <a:prstGeom prst="flowChartManualOperati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de-DE" sz="1800" b="0" kern="1200" dirty="0">
              <a:solidFill>
                <a:schemeClr val="tx1"/>
              </a:solidFill>
              <a:latin typeface="+mn-lt"/>
            </a:rPr>
            <a:t>Engagieren sich für die Anliegen der Campaign 100</a:t>
          </a:r>
        </a:p>
      </dsp:txBody>
      <dsp:txXfrm rot="5400000">
        <a:off x="4695114" y="655010"/>
        <a:ext cx="2180883" cy="1965035"/>
      </dsp:txXfrm>
    </dsp:sp>
    <dsp:sp modelId="{AA30372B-3C2B-48EC-832C-A90D32CDC4EC}">
      <dsp:nvSpPr>
        <dsp:cNvPr id="0" name=""/>
        <dsp:cNvSpPr/>
      </dsp:nvSpPr>
      <dsp:spPr>
        <a:xfrm rot="16200000">
          <a:off x="6492476" y="547086"/>
          <a:ext cx="3275057" cy="2180883"/>
        </a:xfrm>
        <a:prstGeom prst="flowChartManualOperation">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lvl="0" algn="ctr" defTabSz="1244600">
            <a:lnSpc>
              <a:spcPct val="90000"/>
            </a:lnSpc>
            <a:spcBef>
              <a:spcPct val="0"/>
            </a:spcBef>
            <a:spcAft>
              <a:spcPct val="35000"/>
            </a:spcAft>
          </a:pPr>
          <a:r>
            <a:rPr lang="de-DE" sz="2800" b="0" kern="1200" baseline="30000" dirty="0" smtClean="0">
              <a:solidFill>
                <a:schemeClr val="tx1"/>
              </a:solidFill>
              <a:latin typeface="+mn-lt"/>
            </a:rPr>
            <a:t>Bereitschaft</a:t>
          </a:r>
          <a:r>
            <a:rPr lang="de-DE" sz="2800" b="0" kern="1200" baseline="30000" dirty="0">
              <a:solidFill>
                <a:schemeClr val="tx1"/>
              </a:solidFill>
              <a:latin typeface="+mn-lt"/>
            </a:rPr>
            <a:t>, persönlich für die Campaign 100 zu spenden oder eine Spendenzusage zu machen</a:t>
          </a:r>
        </a:p>
      </dsp:txBody>
      <dsp:txXfrm rot="5400000">
        <a:off x="7039563" y="655010"/>
        <a:ext cx="2180883" cy="1965035"/>
      </dsp:txXfrm>
    </dsp:sp>
    <dsp:sp modelId="{620EEDFF-8E8D-4682-A1DA-3CEE6553760F}">
      <dsp:nvSpPr>
        <dsp:cNvPr id="0" name=""/>
        <dsp:cNvSpPr/>
      </dsp:nvSpPr>
      <dsp:spPr>
        <a:xfrm rot="16200000">
          <a:off x="8836925" y="547086"/>
          <a:ext cx="3275057" cy="2180883"/>
        </a:xfrm>
        <a:prstGeom prst="flowChartManualOperati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de-DE" sz="1800" b="0" kern="1200" dirty="0">
              <a:solidFill>
                <a:schemeClr val="tx1"/>
              </a:solidFill>
              <a:latin typeface="+mn-lt"/>
            </a:rPr>
            <a:t>Kapazität, sich zwei bis drei Stunden pro Woche für die Kampagne zu engagieren</a:t>
          </a:r>
        </a:p>
      </dsp:txBody>
      <dsp:txXfrm rot="5400000">
        <a:off x="9384012" y="655010"/>
        <a:ext cx="2180883" cy="196503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131680-771B-409B-8AFB-3062A441DEF2}">
      <dsp:nvSpPr>
        <dsp:cNvPr id="0" name=""/>
        <dsp:cNvSpPr/>
      </dsp:nvSpPr>
      <dsp:spPr>
        <a:xfrm>
          <a:off x="3932" y="691239"/>
          <a:ext cx="2129107" cy="127746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Planen Sie eine feste </a:t>
          </a:r>
          <a:r>
            <a:rPr lang="en-US" sz="1300" kern="1200" dirty="0" err="1">
              <a:solidFill>
                <a:schemeClr val="tx1"/>
              </a:solidFill>
            </a:rPr>
            <a:t>Zeit</a:t>
          </a:r>
          <a:r>
            <a:rPr lang="en-US" sz="1300" kern="1200" dirty="0">
              <a:solidFill>
                <a:schemeClr val="tx1"/>
              </a:solidFill>
            </a:rPr>
            <a:t> </a:t>
          </a:r>
          <a:r>
            <a:rPr lang="en-US" sz="1300" kern="1200" dirty="0" err="1" smtClean="0">
              <a:solidFill>
                <a:schemeClr val="tx1"/>
              </a:solidFill>
            </a:rPr>
            <a:t>für</a:t>
          </a:r>
          <a:r>
            <a:rPr lang="en-US" sz="1300" kern="1200" dirty="0" smtClean="0">
              <a:solidFill>
                <a:schemeClr val="tx1"/>
              </a:solidFill>
            </a:rPr>
            <a:t> </a:t>
          </a:r>
          <a:r>
            <a:rPr lang="en-US" sz="1300" kern="1200" dirty="0">
              <a:solidFill>
                <a:schemeClr val="tx1"/>
              </a:solidFill>
            </a:rPr>
            <a:t>ein Gespräch</a:t>
          </a:r>
        </a:p>
      </dsp:txBody>
      <dsp:txXfrm>
        <a:off x="3932" y="691239"/>
        <a:ext cx="2129107" cy="1277464"/>
      </dsp:txXfrm>
    </dsp:sp>
    <dsp:sp modelId="{1D7BE7F9-7BC2-4402-92AF-B3B4B697FCCE}">
      <dsp:nvSpPr>
        <dsp:cNvPr id="0" name=""/>
        <dsp:cNvSpPr/>
      </dsp:nvSpPr>
      <dsp:spPr>
        <a:xfrm>
          <a:off x="2345950" y="691239"/>
          <a:ext cx="2129107" cy="1277464"/>
        </a:xfrm>
        <a:prstGeom prst="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Antworten Sie </a:t>
          </a:r>
          <a:r>
            <a:rPr lang="en-US" sz="1300" kern="1200" err="1">
              <a:solidFill>
                <a:schemeClr val="tx1"/>
              </a:solidFill>
            </a:rPr>
            <a:t>umgehend</a:t>
          </a:r>
          <a:r>
            <a:rPr lang="en-US" sz="1300" kern="1200">
              <a:solidFill>
                <a:schemeClr val="tx1"/>
              </a:solidFill>
            </a:rPr>
            <a:t> </a:t>
          </a:r>
          <a:r>
            <a:rPr lang="en-US" sz="1300" kern="1200" smtClean="0">
              <a:solidFill>
                <a:schemeClr val="tx1"/>
              </a:solidFill>
            </a:rPr>
            <a:t>auf </a:t>
          </a:r>
          <a:r>
            <a:rPr lang="en-US" sz="1300" kern="1200" dirty="0">
              <a:solidFill>
                <a:schemeClr val="tx1"/>
              </a:solidFill>
            </a:rPr>
            <a:t>Anfragen nach Informationen</a:t>
          </a:r>
        </a:p>
      </dsp:txBody>
      <dsp:txXfrm>
        <a:off x="2345950" y="691239"/>
        <a:ext cx="2129107" cy="1277464"/>
      </dsp:txXfrm>
    </dsp:sp>
    <dsp:sp modelId="{1EA7DD3C-D019-4452-BD5D-5D561BF11D3E}">
      <dsp:nvSpPr>
        <dsp:cNvPr id="0" name=""/>
        <dsp:cNvSpPr/>
      </dsp:nvSpPr>
      <dsp:spPr>
        <a:xfrm>
          <a:off x="4687969" y="691239"/>
          <a:ext cx="2129107" cy="127746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Nehmen Sie, </a:t>
          </a:r>
          <a:r>
            <a:rPr lang="en-US" sz="1300" kern="1200" err="1">
              <a:solidFill>
                <a:schemeClr val="tx1"/>
              </a:solidFill>
            </a:rPr>
            <a:t>wenn</a:t>
          </a:r>
          <a:r>
            <a:rPr lang="en-US" sz="1300" kern="1200">
              <a:solidFill>
                <a:schemeClr val="tx1"/>
              </a:solidFill>
            </a:rPr>
            <a:t> </a:t>
          </a:r>
          <a:r>
            <a:rPr lang="en-US" sz="1300" kern="1200" smtClean="0">
              <a:solidFill>
                <a:schemeClr val="tx1"/>
              </a:solidFill>
            </a:rPr>
            <a:t>möglich</a:t>
          </a:r>
          <a:r>
            <a:rPr lang="en-US" sz="1300" kern="1200" dirty="0">
              <a:solidFill>
                <a:schemeClr val="tx1"/>
              </a:solidFill>
            </a:rPr>
            <a:t>, an persönlichen Treffen teil</a:t>
          </a:r>
        </a:p>
      </dsp:txBody>
      <dsp:txXfrm>
        <a:off x="4687969" y="691239"/>
        <a:ext cx="2129107" cy="1277464"/>
      </dsp:txXfrm>
    </dsp:sp>
    <dsp:sp modelId="{30A0DDEA-D296-4D2C-837E-F90022F8290D}">
      <dsp:nvSpPr>
        <dsp:cNvPr id="0" name=""/>
        <dsp:cNvSpPr/>
      </dsp:nvSpPr>
      <dsp:spPr>
        <a:xfrm>
          <a:off x="7029987" y="691239"/>
          <a:ext cx="2129107" cy="1277464"/>
        </a:xfrm>
        <a:prstGeom prst="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Schicken </a:t>
          </a:r>
          <a:r>
            <a:rPr lang="en-US" sz="1300" kern="1200" err="1">
              <a:solidFill>
                <a:schemeClr val="tx1"/>
              </a:solidFill>
            </a:rPr>
            <a:t>Sie</a:t>
          </a:r>
          <a:r>
            <a:rPr lang="en-US" sz="1300" kern="1200">
              <a:solidFill>
                <a:schemeClr val="tx1"/>
              </a:solidFill>
            </a:rPr>
            <a:t> </a:t>
          </a:r>
          <a:r>
            <a:rPr lang="en-US" sz="1300" kern="1200" smtClean="0">
              <a:solidFill>
                <a:schemeClr val="tx1"/>
              </a:solidFill>
            </a:rPr>
            <a:t>häufige </a:t>
          </a:r>
          <a:r>
            <a:rPr lang="en-US" sz="1300" kern="1200" dirty="0">
              <a:solidFill>
                <a:schemeClr val="tx1"/>
              </a:solidFill>
            </a:rPr>
            <a:t>Updates</a:t>
          </a:r>
        </a:p>
      </dsp:txBody>
      <dsp:txXfrm>
        <a:off x="7029987" y="691239"/>
        <a:ext cx="2129107" cy="1277464"/>
      </dsp:txXfrm>
    </dsp:sp>
    <dsp:sp modelId="{9076AB19-2285-4C1F-AF06-2B54CB5ACB1B}">
      <dsp:nvSpPr>
        <dsp:cNvPr id="0" name=""/>
        <dsp:cNvSpPr/>
      </dsp:nvSpPr>
      <dsp:spPr>
        <a:xfrm>
          <a:off x="9372005" y="691239"/>
          <a:ext cx="2129107" cy="127746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solidFill>
                <a:schemeClr val="tx1"/>
              </a:solidFill>
            </a:rPr>
            <a:t>Bitten Sie Ihren Distriktkoordinator, an einem Clubtreffen teilzunehmen und gemeinsam mit Ihnen eine Präsentation zu geben</a:t>
          </a:r>
        </a:p>
      </dsp:txBody>
      <dsp:txXfrm>
        <a:off x="9372005" y="691239"/>
        <a:ext cx="2129107" cy="127746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5A6BBD-BFB2-41E0-A901-20DBF816A342}">
      <dsp:nvSpPr>
        <dsp:cNvPr id="0" name=""/>
        <dsp:cNvSpPr/>
      </dsp:nvSpPr>
      <dsp:spPr>
        <a:xfrm>
          <a:off x="3043" y="662055"/>
          <a:ext cx="2414537" cy="14487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Spenden einzelner Mitglieder</a:t>
          </a:r>
        </a:p>
      </dsp:txBody>
      <dsp:txXfrm>
        <a:off x="3043" y="662055"/>
        <a:ext cx="2414537" cy="1448722"/>
      </dsp:txXfrm>
    </dsp:sp>
    <dsp:sp modelId="{25F955FD-25C2-4561-9E1F-29C67B42574D}">
      <dsp:nvSpPr>
        <dsp:cNvPr id="0" name=""/>
        <dsp:cNvSpPr/>
      </dsp:nvSpPr>
      <dsp:spPr>
        <a:xfrm>
          <a:off x="2659035" y="662055"/>
          <a:ext cx="2414537" cy="1448722"/>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Spendenaktionen</a:t>
          </a:r>
        </a:p>
      </dsp:txBody>
      <dsp:txXfrm>
        <a:off x="2659035" y="662055"/>
        <a:ext cx="2414537" cy="1448722"/>
      </dsp:txXfrm>
    </dsp:sp>
    <dsp:sp modelId="{8294F782-E9D2-43EB-BBF4-F03E9D39C89B}">
      <dsp:nvSpPr>
        <dsp:cNvPr id="0" name=""/>
        <dsp:cNvSpPr/>
      </dsp:nvSpPr>
      <dsp:spPr>
        <a:xfrm>
          <a:off x="5315026" y="662055"/>
          <a:ext cx="2414537" cy="1448722"/>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Spenden aus der Club-Kasse</a:t>
          </a:r>
        </a:p>
      </dsp:txBody>
      <dsp:txXfrm>
        <a:off x="5315026" y="662055"/>
        <a:ext cx="2414537" cy="1448722"/>
      </dsp:txXfrm>
    </dsp:sp>
    <dsp:sp modelId="{E19D0B52-7963-462E-8FAE-814EC596BA23}">
      <dsp:nvSpPr>
        <dsp:cNvPr id="0" name=""/>
        <dsp:cNvSpPr/>
      </dsp:nvSpPr>
      <dsp:spPr>
        <a:xfrm>
          <a:off x="7971018" y="662055"/>
          <a:ext cx="2414537" cy="144872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solidFill>
                <a:schemeClr val="tx1"/>
              </a:solidFill>
            </a:rPr>
            <a:t>Lokale Unternehmen und Nicht-Lions</a:t>
          </a:r>
        </a:p>
      </dsp:txBody>
      <dsp:txXfrm>
        <a:off x="7971018" y="662055"/>
        <a:ext cx="2414537" cy="14487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01C3E-179A-4AA5-825E-EBA3DBCCE81D}">
      <dsp:nvSpPr>
        <dsp:cNvPr id="0" name=""/>
        <dsp:cNvSpPr/>
      </dsp:nvSpPr>
      <dsp:spPr>
        <a:xfrm>
          <a:off x="1299" y="91662"/>
          <a:ext cx="2129200" cy="212920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1590" rIns="117177" bIns="21590" numCol="1" spcCol="1270" anchor="ctr" anchorCtr="0">
          <a:noAutofit/>
        </a:bodyPr>
        <a:lstStyle/>
        <a:p>
          <a:pPr lvl="0" algn="ctr" defTabSz="755650">
            <a:lnSpc>
              <a:spcPct val="90000"/>
            </a:lnSpc>
            <a:spcBef>
              <a:spcPct val="0"/>
            </a:spcBef>
            <a:spcAft>
              <a:spcPct val="35000"/>
            </a:spcAft>
          </a:pPr>
          <a:r>
            <a:rPr sz="1700" kern="1200"/>
            <a:t>Spenden Sie selbst zuerst</a:t>
          </a:r>
        </a:p>
      </dsp:txBody>
      <dsp:txXfrm>
        <a:off x="313113" y="403476"/>
        <a:ext cx="1505572" cy="1505572"/>
      </dsp:txXfrm>
    </dsp:sp>
    <dsp:sp modelId="{9A178462-CE84-437D-99C4-15F713037B63}">
      <dsp:nvSpPr>
        <dsp:cNvPr id="0" name=""/>
        <dsp:cNvSpPr/>
      </dsp:nvSpPr>
      <dsp:spPr>
        <a:xfrm>
          <a:off x="1704660" y="91662"/>
          <a:ext cx="2129200" cy="2129200"/>
        </a:xfrm>
        <a:prstGeom prst="ellipse">
          <a:avLst/>
        </a:prstGeom>
        <a:solidFill>
          <a:schemeClr val="accent5">
            <a:alpha val="50000"/>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1590" rIns="117177" bIns="21590" numCol="1" spcCol="1270" anchor="ctr" anchorCtr="0">
          <a:noAutofit/>
        </a:bodyPr>
        <a:lstStyle/>
        <a:p>
          <a:pPr lvl="0" algn="ctr" defTabSz="755650">
            <a:lnSpc>
              <a:spcPct val="90000"/>
            </a:lnSpc>
            <a:spcBef>
              <a:spcPct val="0"/>
            </a:spcBef>
            <a:spcAft>
              <a:spcPct val="35000"/>
            </a:spcAft>
          </a:pPr>
          <a:r>
            <a:rPr sz="1700" kern="1200"/>
            <a:t>Machen Sie es einfach</a:t>
          </a:r>
        </a:p>
      </dsp:txBody>
      <dsp:txXfrm>
        <a:off x="2016474" y="403476"/>
        <a:ext cx="1505572" cy="1505572"/>
      </dsp:txXfrm>
    </dsp:sp>
    <dsp:sp modelId="{1556F02C-5D8B-409E-9EAD-FA4DFA46BC40}">
      <dsp:nvSpPr>
        <dsp:cNvPr id="0" name=""/>
        <dsp:cNvSpPr/>
      </dsp:nvSpPr>
      <dsp:spPr>
        <a:xfrm>
          <a:off x="3408021" y="91662"/>
          <a:ext cx="2129200" cy="2129200"/>
        </a:xfrm>
        <a:prstGeom prst="ellipse">
          <a:avLst/>
        </a:prstGeom>
        <a:solidFill>
          <a:schemeClr val="accent5">
            <a:alpha val="50000"/>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1590" rIns="117177" bIns="21590" numCol="1" spcCol="1270" anchor="ctr" anchorCtr="0">
          <a:noAutofit/>
        </a:bodyPr>
        <a:lstStyle/>
        <a:p>
          <a:pPr lvl="0" algn="ctr" defTabSz="755650">
            <a:lnSpc>
              <a:spcPct val="90000"/>
            </a:lnSpc>
            <a:spcBef>
              <a:spcPct val="0"/>
            </a:spcBef>
            <a:spcAft>
              <a:spcPct val="35000"/>
            </a:spcAft>
          </a:pPr>
          <a:r>
            <a:rPr sz="1700" kern="1200"/>
            <a:t>Gestalten Sie es überschaubar</a:t>
          </a:r>
        </a:p>
      </dsp:txBody>
      <dsp:txXfrm>
        <a:off x="3719835" y="403476"/>
        <a:ext cx="1505572" cy="1505572"/>
      </dsp:txXfrm>
    </dsp:sp>
    <dsp:sp modelId="{FFFC1E69-CA9B-4611-B9D8-A4E77BF6BC94}">
      <dsp:nvSpPr>
        <dsp:cNvPr id="0" name=""/>
        <dsp:cNvSpPr/>
      </dsp:nvSpPr>
      <dsp:spPr>
        <a:xfrm>
          <a:off x="5111381" y="91662"/>
          <a:ext cx="2129200" cy="2129200"/>
        </a:xfrm>
        <a:prstGeom prst="ellipse">
          <a:avLst/>
        </a:prstGeom>
        <a:solidFill>
          <a:schemeClr val="accent5">
            <a:alpha val="50000"/>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1590" rIns="117177" bIns="21590" numCol="1" spcCol="1270" anchor="ctr" anchorCtr="0">
          <a:noAutofit/>
        </a:bodyPr>
        <a:lstStyle/>
        <a:p>
          <a:pPr lvl="0" algn="ctr" defTabSz="755650">
            <a:lnSpc>
              <a:spcPct val="90000"/>
            </a:lnSpc>
            <a:spcBef>
              <a:spcPct val="0"/>
            </a:spcBef>
            <a:spcAft>
              <a:spcPct val="35000"/>
            </a:spcAft>
          </a:pPr>
          <a:r>
            <a:rPr sz="1700" kern="1200"/>
            <a:t>Gestalten Sie es persönlich</a:t>
          </a:r>
        </a:p>
      </dsp:txBody>
      <dsp:txXfrm>
        <a:off x="5423195" y="403476"/>
        <a:ext cx="1505572" cy="1505572"/>
      </dsp:txXfrm>
    </dsp:sp>
    <dsp:sp modelId="{7A1AF999-7311-43EC-A7E4-7AF676A824BE}">
      <dsp:nvSpPr>
        <dsp:cNvPr id="0" name=""/>
        <dsp:cNvSpPr/>
      </dsp:nvSpPr>
      <dsp:spPr>
        <a:xfrm>
          <a:off x="6814742" y="91662"/>
          <a:ext cx="2129200" cy="2129200"/>
        </a:xfrm>
        <a:prstGeom prst="ellipse">
          <a:avLst/>
        </a:prstGeom>
        <a:solidFill>
          <a:schemeClr val="accent5">
            <a:alpha val="50000"/>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1590" rIns="117177" bIns="21590" numCol="1" spcCol="1270" anchor="ctr" anchorCtr="0">
          <a:noAutofit/>
        </a:bodyPr>
        <a:lstStyle/>
        <a:p>
          <a:pPr lvl="0" algn="ctr" defTabSz="755650">
            <a:lnSpc>
              <a:spcPct val="90000"/>
            </a:lnSpc>
            <a:spcBef>
              <a:spcPct val="0"/>
            </a:spcBef>
            <a:spcAft>
              <a:spcPct val="35000"/>
            </a:spcAft>
          </a:pPr>
          <a:r>
            <a:rPr sz="1700" kern="1200"/>
            <a:t>Machen Sie es offiziell</a:t>
          </a:r>
        </a:p>
      </dsp:txBody>
      <dsp:txXfrm>
        <a:off x="7126556" y="403476"/>
        <a:ext cx="1505572" cy="1505572"/>
      </dsp:txXfrm>
    </dsp:sp>
    <dsp:sp modelId="{766F955F-35C4-4B1D-908C-907A2D907474}">
      <dsp:nvSpPr>
        <dsp:cNvPr id="0" name=""/>
        <dsp:cNvSpPr/>
      </dsp:nvSpPr>
      <dsp:spPr>
        <a:xfrm>
          <a:off x="8507674" y="91662"/>
          <a:ext cx="2129200" cy="2129200"/>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7177" tIns="21590" rIns="117177" bIns="21590" numCol="1" spcCol="1270" anchor="ctr" anchorCtr="0">
          <a:noAutofit/>
        </a:bodyPr>
        <a:lstStyle/>
        <a:p>
          <a:pPr lvl="0" algn="ctr" defTabSz="755650">
            <a:lnSpc>
              <a:spcPct val="90000"/>
            </a:lnSpc>
            <a:spcBef>
              <a:spcPct val="0"/>
            </a:spcBef>
            <a:spcAft>
              <a:spcPct val="35000"/>
            </a:spcAft>
          </a:pPr>
          <a:r>
            <a:rPr sz="1700" kern="1200"/>
            <a:t>Bewirken Sie etwas</a:t>
          </a:r>
        </a:p>
      </dsp:txBody>
      <dsp:txXfrm>
        <a:off x="8819488" y="403476"/>
        <a:ext cx="1505572" cy="150557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5E99EA-4E30-4445-B227-4E895F317ADF}">
      <dsp:nvSpPr>
        <dsp:cNvPr id="0" name=""/>
        <dsp:cNvSpPr/>
      </dsp:nvSpPr>
      <dsp:spPr>
        <a:xfrm>
          <a:off x="3989254" y="1185"/>
          <a:ext cx="5983881" cy="940868"/>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Vielen Dank! Lassen Sie uns diese Spenderkarte ausfüllen und sofort einschicken.</a:t>
          </a:r>
        </a:p>
      </dsp:txBody>
      <dsp:txXfrm>
        <a:off x="3989254" y="118794"/>
        <a:ext cx="5631056" cy="705651"/>
      </dsp:txXfrm>
    </dsp:sp>
    <dsp:sp modelId="{9183A9BB-E3FE-4C75-9F57-26C03A701F73}">
      <dsp:nvSpPr>
        <dsp:cNvPr id="0" name=""/>
        <dsp:cNvSpPr/>
      </dsp:nvSpPr>
      <dsp:spPr>
        <a:xfrm>
          <a:off x="0" y="1185"/>
          <a:ext cx="3989254" cy="94086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Falls JA</a:t>
          </a:r>
        </a:p>
      </dsp:txBody>
      <dsp:txXfrm>
        <a:off x="45929" y="47114"/>
        <a:ext cx="3897396" cy="849010"/>
      </dsp:txXfrm>
    </dsp:sp>
    <dsp:sp modelId="{259BD9F5-D7C9-44B4-B3E3-2061239CA095}">
      <dsp:nvSpPr>
        <dsp:cNvPr id="0" name=""/>
        <dsp:cNvSpPr/>
      </dsp:nvSpPr>
      <dsp:spPr>
        <a:xfrm>
          <a:off x="3989254" y="1036140"/>
          <a:ext cx="5983881" cy="940868"/>
        </a:xfrm>
        <a:prstGeom prst="rightArrow">
          <a:avLst>
            <a:gd name="adj1" fmla="val 75000"/>
            <a:gd name="adj2" fmla="val 50000"/>
          </a:avLst>
        </a:prstGeom>
        <a:solidFill>
          <a:schemeClr val="accent5">
            <a:tint val="40000"/>
            <a:alpha val="90000"/>
            <a:hueOff val="-2246587"/>
            <a:satOff val="-7611"/>
            <a:lumOff val="-976"/>
            <a:alphaOff val="0"/>
          </a:schemeClr>
        </a:solidFill>
        <a:ln w="12700" cap="flat" cmpd="sng" algn="ctr">
          <a:solidFill>
            <a:schemeClr val="accent5">
              <a:tint val="40000"/>
              <a:alpha val="90000"/>
              <a:hueOff val="-2246587"/>
              <a:satOff val="-7611"/>
              <a:lumOff val="-9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Auf jeden Fall. Darf ich mich nächste Woche bei Ihnen diesbezüglich melden?</a:t>
          </a:r>
        </a:p>
      </dsp:txBody>
      <dsp:txXfrm>
        <a:off x="3989254" y="1153749"/>
        <a:ext cx="5631056" cy="705651"/>
      </dsp:txXfrm>
    </dsp:sp>
    <dsp:sp modelId="{951D32ED-81FA-4B77-8DFA-8B8BD9C7043E}">
      <dsp:nvSpPr>
        <dsp:cNvPr id="0" name=""/>
        <dsp:cNvSpPr/>
      </dsp:nvSpPr>
      <dsp:spPr>
        <a:xfrm>
          <a:off x="0" y="1036140"/>
          <a:ext cx="3989254" cy="940868"/>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Wenn sie fragen, ob sie mehr Zeit haben können, DARÜBER NACHZUDENKEN</a:t>
          </a:r>
        </a:p>
      </dsp:txBody>
      <dsp:txXfrm>
        <a:off x="45929" y="1082069"/>
        <a:ext cx="3897396" cy="849010"/>
      </dsp:txXfrm>
    </dsp:sp>
    <dsp:sp modelId="{B5711E0B-FA42-4314-A5A6-3005B97FC790}">
      <dsp:nvSpPr>
        <dsp:cNvPr id="0" name=""/>
        <dsp:cNvSpPr/>
      </dsp:nvSpPr>
      <dsp:spPr>
        <a:xfrm>
          <a:off x="3989254" y="2071095"/>
          <a:ext cx="5983881" cy="940868"/>
        </a:xfrm>
        <a:prstGeom prst="rightArrow">
          <a:avLst>
            <a:gd name="adj1" fmla="val 75000"/>
            <a:gd name="adj2" fmla="val 50000"/>
          </a:avLst>
        </a:prstGeom>
        <a:solidFill>
          <a:schemeClr val="accent5">
            <a:tint val="40000"/>
            <a:alpha val="90000"/>
            <a:hueOff val="-4493175"/>
            <a:satOff val="-15221"/>
            <a:lumOff val="-1952"/>
            <a:alphaOff val="0"/>
          </a:schemeClr>
        </a:solidFill>
        <a:ln w="12700" cap="flat" cmpd="sng" algn="ctr">
          <a:solidFill>
            <a:schemeClr val="accent5">
              <a:tint val="40000"/>
              <a:alpha val="90000"/>
              <a:hueOff val="-4493175"/>
              <a:satOff val="-15221"/>
              <a:lumOff val="-19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Vielen Dank! Alle Spenden an die Campaign 100 sind wichtig. </a:t>
          </a:r>
        </a:p>
      </dsp:txBody>
      <dsp:txXfrm>
        <a:off x="3989254" y="2188704"/>
        <a:ext cx="5631056" cy="705651"/>
      </dsp:txXfrm>
    </dsp:sp>
    <dsp:sp modelId="{CA52D5CD-3A02-4577-81A8-C502BA40B6F2}">
      <dsp:nvSpPr>
        <dsp:cNvPr id="0" name=""/>
        <dsp:cNvSpPr/>
      </dsp:nvSpPr>
      <dsp:spPr>
        <a:xfrm>
          <a:off x="0" y="2071095"/>
          <a:ext cx="3989254" cy="940868"/>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Falls sie einen GERINGEREN BETRAG anbieten</a:t>
          </a:r>
        </a:p>
      </dsp:txBody>
      <dsp:txXfrm>
        <a:off x="45929" y="2117024"/>
        <a:ext cx="3897396" cy="849010"/>
      </dsp:txXfrm>
    </dsp:sp>
    <dsp:sp modelId="{382E3CD9-0BAA-46D5-9A34-D595B62A932C}">
      <dsp:nvSpPr>
        <dsp:cNvPr id="0" name=""/>
        <dsp:cNvSpPr/>
      </dsp:nvSpPr>
      <dsp:spPr>
        <a:xfrm>
          <a:off x="3989254" y="3106050"/>
          <a:ext cx="5983881" cy="940868"/>
        </a:xfrm>
        <a:prstGeom prst="rightArrow">
          <a:avLst>
            <a:gd name="adj1" fmla="val 75000"/>
            <a:gd name="adj2" fmla="val 5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solidFill>
                <a:schemeClr val="tx1"/>
              </a:solidFill>
            </a:rPr>
            <a:t>Das verstehe ich. Gibt es irgendwelche Fragen, die ich für Sie beantworten kann? Vielen Dank für Ihre Berücksichtigung.</a:t>
          </a:r>
        </a:p>
      </dsp:txBody>
      <dsp:txXfrm>
        <a:off x="3989254" y="3223659"/>
        <a:ext cx="5631056" cy="705651"/>
      </dsp:txXfrm>
    </dsp:sp>
    <dsp:sp modelId="{5060BB64-68B4-4EE9-9192-8025F2ABD066}">
      <dsp:nvSpPr>
        <dsp:cNvPr id="0" name=""/>
        <dsp:cNvSpPr/>
      </dsp:nvSpPr>
      <dsp:spPr>
        <a:xfrm>
          <a:off x="0" y="3106050"/>
          <a:ext cx="3989254" cy="940868"/>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solidFill>
                <a:schemeClr val="tx1"/>
              </a:solidFill>
            </a:rPr>
            <a:t>Wenn sie NEIN sagen</a:t>
          </a:r>
        </a:p>
      </dsp:txBody>
      <dsp:txXfrm>
        <a:off x="45929" y="3151979"/>
        <a:ext cx="3897396" cy="84901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484F0-3F10-4B47-9170-972FA9611CC9}">
      <dsp:nvSpPr>
        <dsp:cNvPr id="0" name=""/>
        <dsp:cNvSpPr/>
      </dsp:nvSpPr>
      <dsp:spPr>
        <a:xfrm>
          <a:off x="2622" y="1027395"/>
          <a:ext cx="2446947" cy="983076"/>
        </a:xfrm>
        <a:prstGeom prst="chevron">
          <a:avLst>
            <a:gd name="adj" fmla="val 4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2D390-1C3D-4B25-A45C-6023418529A4}">
      <dsp:nvSpPr>
        <dsp:cNvPr id="0" name=""/>
        <dsp:cNvSpPr/>
      </dsp:nvSpPr>
      <dsp:spPr>
        <a:xfrm>
          <a:off x="602712" y="1230345"/>
          <a:ext cx="2052178" cy="988647"/>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Seien Sie kreativ</a:t>
          </a:r>
        </a:p>
      </dsp:txBody>
      <dsp:txXfrm>
        <a:off x="631668" y="1259301"/>
        <a:ext cx="1994266" cy="930735"/>
      </dsp:txXfrm>
    </dsp:sp>
    <dsp:sp modelId="{DEE0209C-1E91-46C8-92C7-6E7EAE81EBCD}">
      <dsp:nvSpPr>
        <dsp:cNvPr id="0" name=""/>
        <dsp:cNvSpPr/>
      </dsp:nvSpPr>
      <dsp:spPr>
        <a:xfrm>
          <a:off x="2721219" y="1009877"/>
          <a:ext cx="2307900" cy="969909"/>
        </a:xfrm>
        <a:prstGeom prst="chevron">
          <a:avLst>
            <a:gd name="adj" fmla="val 4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21CBCE-C096-42A5-81E2-461EA167A667}">
      <dsp:nvSpPr>
        <dsp:cNvPr id="0" name=""/>
        <dsp:cNvSpPr/>
      </dsp:nvSpPr>
      <dsp:spPr>
        <a:xfrm>
          <a:off x="3258978" y="1164623"/>
          <a:ext cx="2037794" cy="1071888"/>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Nehmen Sie Bezug auf die globalen Anliegen</a:t>
          </a:r>
        </a:p>
      </dsp:txBody>
      <dsp:txXfrm>
        <a:off x="3290373" y="1196018"/>
        <a:ext cx="1975004" cy="1009098"/>
      </dsp:txXfrm>
    </dsp:sp>
    <dsp:sp modelId="{9257B2F9-BEEF-42D6-81F8-571F5428B123}">
      <dsp:nvSpPr>
        <dsp:cNvPr id="0" name=""/>
        <dsp:cNvSpPr/>
      </dsp:nvSpPr>
      <dsp:spPr>
        <a:xfrm>
          <a:off x="5363100" y="995984"/>
          <a:ext cx="2470250" cy="1006695"/>
        </a:xfrm>
        <a:prstGeom prst="chevron">
          <a:avLst>
            <a:gd name="adj" fmla="val 4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8F5A94-B81D-498D-9E12-6E27190E2349}">
      <dsp:nvSpPr>
        <dsp:cNvPr id="0" name=""/>
        <dsp:cNvSpPr/>
      </dsp:nvSpPr>
      <dsp:spPr>
        <a:xfrm>
          <a:off x="5871511" y="1159728"/>
          <a:ext cx="2258838" cy="109067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Schicken Sie Unterlagen mit nach Hause</a:t>
          </a:r>
        </a:p>
      </dsp:txBody>
      <dsp:txXfrm>
        <a:off x="5903456" y="1191673"/>
        <a:ext cx="2194948" cy="1026786"/>
      </dsp:txXfrm>
    </dsp:sp>
    <dsp:sp modelId="{FC8762D8-EE2A-43D7-9FFA-5A9397109BE9}">
      <dsp:nvSpPr>
        <dsp:cNvPr id="0" name=""/>
        <dsp:cNvSpPr/>
      </dsp:nvSpPr>
      <dsp:spPr>
        <a:xfrm>
          <a:off x="8196678" y="972982"/>
          <a:ext cx="2371518" cy="1066909"/>
        </a:xfrm>
        <a:prstGeom prst="chevron">
          <a:avLst>
            <a:gd name="adj" fmla="val 4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4AD1C5-8576-4997-A05A-6D59AB7AD9D6}">
      <dsp:nvSpPr>
        <dsp:cNvPr id="0" name=""/>
        <dsp:cNvSpPr/>
      </dsp:nvSpPr>
      <dsp:spPr>
        <a:xfrm>
          <a:off x="8633976" y="1150939"/>
          <a:ext cx="2302334" cy="112246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Bitten Sie andere Mitglieder um Hilfe</a:t>
          </a:r>
        </a:p>
      </dsp:txBody>
      <dsp:txXfrm>
        <a:off x="8666852" y="1183815"/>
        <a:ext cx="2236582" cy="105671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9C6F2-714A-4177-8B6D-87FD42264813}">
      <dsp:nvSpPr>
        <dsp:cNvPr id="0" name=""/>
        <dsp:cNvSpPr/>
      </dsp:nvSpPr>
      <dsp:spPr>
        <a:xfrm>
          <a:off x="3124" y="363713"/>
          <a:ext cx="2478832" cy="148729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Beginnen Sie mit wiederkehrenden Spendern</a:t>
          </a:r>
        </a:p>
      </dsp:txBody>
      <dsp:txXfrm>
        <a:off x="3124" y="363713"/>
        <a:ext cx="2478832" cy="1487299"/>
      </dsp:txXfrm>
    </dsp:sp>
    <dsp:sp modelId="{863A96FA-0349-480A-A14F-81A34497571B}">
      <dsp:nvSpPr>
        <dsp:cNvPr id="0" name=""/>
        <dsp:cNvSpPr/>
      </dsp:nvSpPr>
      <dsp:spPr>
        <a:xfrm>
          <a:off x="2729840" y="363713"/>
          <a:ext cx="2478832" cy="1487299"/>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Nehmen Sie Kontakt mit Unternehmen auf, die mit den globalen Anliegen verknüpft sind</a:t>
          </a:r>
        </a:p>
      </dsp:txBody>
      <dsp:txXfrm>
        <a:off x="2729840" y="363713"/>
        <a:ext cx="2478832" cy="1487299"/>
      </dsp:txXfrm>
    </dsp:sp>
    <dsp:sp modelId="{F871AA56-5E98-4FAB-A5A2-45693D995D7C}">
      <dsp:nvSpPr>
        <dsp:cNvPr id="0" name=""/>
        <dsp:cNvSpPr/>
      </dsp:nvSpPr>
      <dsp:spPr>
        <a:xfrm>
          <a:off x="5456556" y="363713"/>
          <a:ext cx="2478832" cy="1487299"/>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a:solidFill>
                <a:schemeClr val="tx1"/>
              </a:solidFill>
            </a:rPr>
            <a:t>Zeigen Sie, welche positiven Auswirkungen LCIF vor Ort hat</a:t>
          </a:r>
        </a:p>
      </dsp:txBody>
      <dsp:txXfrm>
        <a:off x="5456556" y="363713"/>
        <a:ext cx="2478832" cy="1487299"/>
      </dsp:txXfrm>
    </dsp:sp>
    <dsp:sp modelId="{74FA47B3-7F90-46AF-8577-CBBE57E73426}">
      <dsp:nvSpPr>
        <dsp:cNvPr id="0" name=""/>
        <dsp:cNvSpPr/>
      </dsp:nvSpPr>
      <dsp:spPr>
        <a:xfrm>
          <a:off x="8183271" y="363713"/>
          <a:ext cx="2478832" cy="1487299"/>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solidFill>
                <a:schemeClr val="tx1"/>
              </a:solidFill>
            </a:rPr>
            <a:t>Fragen Sie Ihre Mitglieder oder Freunde, die keine Mitglieder sind, ob ihre Arbeitgeber bereit wären, ihre Spenden gleichhoch aufzustocken</a:t>
          </a:r>
        </a:p>
      </dsp:txBody>
      <dsp:txXfrm>
        <a:off x="8183271" y="363713"/>
        <a:ext cx="2478832" cy="1487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F9F3F8-BC85-4842-96EB-F52C5FE40706}">
      <dsp:nvSpPr>
        <dsp:cNvPr id="0" name=""/>
        <dsp:cNvSpPr/>
      </dsp:nvSpPr>
      <dsp:spPr>
        <a:xfrm>
          <a:off x="10078" y="405403"/>
          <a:ext cx="1506156" cy="903693"/>
        </a:xfrm>
        <a:prstGeom prst="round2Diag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de-DE" sz="1800" b="1" kern="1200">
              <a:solidFill>
                <a:schemeClr val="tx1"/>
              </a:solidFill>
              <a:latin typeface="Calibri" panose="020F0502020204030204" pitchFamily="34" charset="0"/>
            </a:rPr>
            <a:t>Videos</a:t>
          </a:r>
        </a:p>
      </dsp:txBody>
      <dsp:txXfrm>
        <a:off x="54193" y="449518"/>
        <a:ext cx="1417926" cy="815463"/>
      </dsp:txXfrm>
    </dsp:sp>
    <dsp:sp modelId="{C126AE9A-12FE-4C71-A76D-B2C2746C3182}">
      <dsp:nvSpPr>
        <dsp:cNvPr id="0" name=""/>
        <dsp:cNvSpPr/>
      </dsp:nvSpPr>
      <dsp:spPr>
        <a:xfrm>
          <a:off x="1666850" y="405403"/>
          <a:ext cx="1506156" cy="903693"/>
        </a:xfrm>
        <a:prstGeom prst="round2Diag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de-DE" sz="1800" b="1" kern="1200" dirty="0" smtClean="0">
              <a:solidFill>
                <a:schemeClr val="tx1"/>
              </a:solidFill>
              <a:latin typeface="Calibri" panose="020F0502020204030204" pitchFamily="34" charset="0"/>
            </a:rPr>
            <a:t>PowerPoint-</a:t>
          </a:r>
          <a:r>
            <a:rPr lang="de-DE" sz="1800" b="1" kern="1200" dirty="0" err="1" smtClean="0">
              <a:solidFill>
                <a:schemeClr val="tx1"/>
              </a:solidFill>
              <a:latin typeface="Calibri" panose="020F0502020204030204" pitchFamily="34" charset="0"/>
            </a:rPr>
            <a:t>Präsen</a:t>
          </a:r>
          <a:r>
            <a:rPr lang="de-DE" sz="1800" b="1" kern="1200" dirty="0" smtClean="0">
              <a:solidFill>
                <a:schemeClr val="tx1"/>
              </a:solidFill>
              <a:latin typeface="Calibri" panose="020F0502020204030204" pitchFamily="34" charset="0"/>
            </a:rPr>
            <a:t>-</a:t>
          </a:r>
          <a:r>
            <a:rPr lang="de-DE" sz="1800" b="1" kern="1200" dirty="0" err="1" smtClean="0">
              <a:solidFill>
                <a:schemeClr val="tx1"/>
              </a:solidFill>
              <a:latin typeface="Calibri" panose="020F0502020204030204" pitchFamily="34" charset="0"/>
            </a:rPr>
            <a:t>tationen</a:t>
          </a:r>
          <a:endParaRPr lang="de-DE" sz="1800" b="1" kern="1200" dirty="0">
            <a:solidFill>
              <a:schemeClr val="tx1"/>
            </a:solidFill>
            <a:latin typeface="Calibri" panose="020F0502020204030204" pitchFamily="34" charset="0"/>
          </a:endParaRPr>
        </a:p>
      </dsp:txBody>
      <dsp:txXfrm>
        <a:off x="1710965" y="449518"/>
        <a:ext cx="1417926" cy="815463"/>
      </dsp:txXfrm>
    </dsp:sp>
    <dsp:sp modelId="{6D36D6D4-9114-40DC-8DBA-E32DAF3E0284}">
      <dsp:nvSpPr>
        <dsp:cNvPr id="0" name=""/>
        <dsp:cNvSpPr/>
      </dsp:nvSpPr>
      <dsp:spPr>
        <a:xfrm>
          <a:off x="3323622" y="405403"/>
          <a:ext cx="1506156" cy="903693"/>
        </a:xfrm>
        <a:prstGeom prst="round2Diag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de-DE" sz="1800" b="1" kern="1200">
              <a:solidFill>
                <a:schemeClr val="tx1"/>
              </a:solidFill>
              <a:latin typeface="Calibri" panose="020F0502020204030204" pitchFamily="34" charset="0"/>
            </a:rPr>
            <a:t>Broschüren</a:t>
          </a:r>
        </a:p>
      </dsp:txBody>
      <dsp:txXfrm>
        <a:off x="3367737" y="449518"/>
        <a:ext cx="1417926" cy="815463"/>
      </dsp:txXfrm>
    </dsp:sp>
    <dsp:sp modelId="{E10CA3C0-980C-4C8D-B48F-7080A207F4AA}">
      <dsp:nvSpPr>
        <dsp:cNvPr id="0" name=""/>
        <dsp:cNvSpPr/>
      </dsp:nvSpPr>
      <dsp:spPr>
        <a:xfrm>
          <a:off x="4980394" y="405403"/>
          <a:ext cx="1506156" cy="903693"/>
        </a:xfrm>
        <a:prstGeom prst="round2Diag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de-DE" sz="1800" b="1" kern="1200" dirty="0" smtClean="0">
              <a:solidFill>
                <a:schemeClr val="tx1"/>
              </a:solidFill>
              <a:latin typeface="Calibri" panose="020F0502020204030204" pitchFamily="34" charset="0"/>
            </a:rPr>
            <a:t>Taschenleit-fäden</a:t>
          </a:r>
          <a:endParaRPr lang="de-DE" sz="1800" b="1" kern="1200" dirty="0">
            <a:solidFill>
              <a:schemeClr val="tx1"/>
            </a:solidFill>
            <a:latin typeface="Calibri" panose="020F0502020204030204" pitchFamily="34" charset="0"/>
          </a:endParaRPr>
        </a:p>
      </dsp:txBody>
      <dsp:txXfrm>
        <a:off x="5024509" y="449518"/>
        <a:ext cx="1417926" cy="815463"/>
      </dsp:txXfrm>
    </dsp:sp>
    <dsp:sp modelId="{91FD3156-A8E5-4824-B3E6-4A9B8D8955D2}">
      <dsp:nvSpPr>
        <dsp:cNvPr id="0" name=""/>
        <dsp:cNvSpPr/>
      </dsp:nvSpPr>
      <dsp:spPr>
        <a:xfrm>
          <a:off x="6637166" y="405403"/>
          <a:ext cx="1506156" cy="903693"/>
        </a:xfrm>
        <a:prstGeom prst="round2Diag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r>
            <a:rPr lang="de-DE" sz="1800" b="1" kern="1200" dirty="0" smtClean="0">
              <a:solidFill>
                <a:schemeClr val="tx1"/>
              </a:solidFill>
              <a:latin typeface="Calibri" panose="020F0502020204030204" pitchFamily="34" charset="0"/>
            </a:rPr>
            <a:t>Spender-karten</a:t>
          </a:r>
          <a:endParaRPr lang="de-DE" sz="1800" b="1" kern="1200" dirty="0">
            <a:solidFill>
              <a:schemeClr val="tx1"/>
            </a:solidFill>
            <a:latin typeface="Calibri" panose="020F0502020204030204" pitchFamily="34" charset="0"/>
          </a:endParaRPr>
        </a:p>
      </dsp:txBody>
      <dsp:txXfrm>
        <a:off x="6681281" y="449518"/>
        <a:ext cx="1417926" cy="815463"/>
      </dsp:txXfrm>
    </dsp:sp>
    <dsp:sp modelId="{E5C6B598-167D-4578-94D5-9D82B2D80CC7}">
      <dsp:nvSpPr>
        <dsp:cNvPr id="0" name=""/>
        <dsp:cNvSpPr/>
      </dsp:nvSpPr>
      <dsp:spPr>
        <a:xfrm>
          <a:off x="8293939" y="405403"/>
          <a:ext cx="1506156" cy="903693"/>
        </a:xfrm>
        <a:prstGeom prst="round2Diag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Vergangene Zuschüsse</a:t>
          </a:r>
          <a:endParaRPr lang="de-DE" sz="1800" b="1" kern="1200" dirty="0">
            <a:solidFill>
              <a:schemeClr val="tx1"/>
            </a:solidFill>
          </a:endParaRPr>
        </a:p>
      </dsp:txBody>
      <dsp:txXfrm>
        <a:off x="8338054" y="449518"/>
        <a:ext cx="1417926" cy="815463"/>
      </dsp:txXfrm>
    </dsp:sp>
    <dsp:sp modelId="{78C5A6D2-167E-4953-922F-8579F12E2F65}">
      <dsp:nvSpPr>
        <dsp:cNvPr id="0" name=""/>
        <dsp:cNvSpPr/>
      </dsp:nvSpPr>
      <dsp:spPr>
        <a:xfrm>
          <a:off x="9950711" y="405403"/>
          <a:ext cx="1506156" cy="903693"/>
        </a:xfrm>
        <a:prstGeom prst="round2Diag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LCIF-Blog</a:t>
          </a:r>
          <a:endParaRPr lang="de-DE" sz="1800" b="1" kern="1200" dirty="0">
            <a:solidFill>
              <a:schemeClr val="tx1"/>
            </a:solidFill>
          </a:endParaRPr>
        </a:p>
      </dsp:txBody>
      <dsp:txXfrm>
        <a:off x="9994826" y="449518"/>
        <a:ext cx="1417926" cy="8154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DC260E-DA33-435A-B17A-B13BB579E6F6}">
      <dsp:nvSpPr>
        <dsp:cNvPr id="0" name=""/>
        <dsp:cNvSpPr/>
      </dsp:nvSpPr>
      <dsp:spPr>
        <a:xfrm>
          <a:off x="4345" y="994190"/>
          <a:ext cx="1900086" cy="114005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Unterstützung einzelner Mitglieder</a:t>
          </a:r>
        </a:p>
      </dsp:txBody>
      <dsp:txXfrm>
        <a:off x="37736" y="1027581"/>
        <a:ext cx="1833304" cy="1073270"/>
      </dsp:txXfrm>
    </dsp:sp>
    <dsp:sp modelId="{45E8D236-930E-423A-AAC1-3BD27EA71493}">
      <dsp:nvSpPr>
        <dsp:cNvPr id="0" name=""/>
        <dsp:cNvSpPr/>
      </dsp:nvSpPr>
      <dsp:spPr>
        <a:xfrm>
          <a:off x="2094441" y="1328605"/>
          <a:ext cx="402818" cy="4712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dsp:txBody>
      <dsp:txXfrm>
        <a:off x="2094441" y="1422849"/>
        <a:ext cx="281973" cy="282733"/>
      </dsp:txXfrm>
    </dsp:sp>
    <dsp:sp modelId="{05835DFB-DE56-4E24-83BA-C73046EC69F4}">
      <dsp:nvSpPr>
        <dsp:cNvPr id="0" name=""/>
        <dsp:cNvSpPr/>
      </dsp:nvSpPr>
      <dsp:spPr>
        <a:xfrm>
          <a:off x="2664467" y="994190"/>
          <a:ext cx="1900086" cy="1140052"/>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Spendenaktion(en)</a:t>
          </a:r>
        </a:p>
      </dsp:txBody>
      <dsp:txXfrm>
        <a:off x="2697858" y="1027581"/>
        <a:ext cx="1833304" cy="1073270"/>
      </dsp:txXfrm>
    </dsp:sp>
    <dsp:sp modelId="{948EB486-B670-4A7D-A2BE-411CFAB94752}">
      <dsp:nvSpPr>
        <dsp:cNvPr id="0" name=""/>
        <dsp:cNvSpPr/>
      </dsp:nvSpPr>
      <dsp:spPr>
        <a:xfrm>
          <a:off x="4754563" y="1328605"/>
          <a:ext cx="402818" cy="471221"/>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dsp:txBody>
      <dsp:txXfrm>
        <a:off x="4754563" y="1422849"/>
        <a:ext cx="281973" cy="282733"/>
      </dsp:txXfrm>
    </dsp:sp>
    <dsp:sp modelId="{C1D276BE-B8FE-4FAC-963C-FC45B7CEA257}">
      <dsp:nvSpPr>
        <dsp:cNvPr id="0" name=""/>
        <dsp:cNvSpPr/>
      </dsp:nvSpPr>
      <dsp:spPr>
        <a:xfrm>
          <a:off x="5324589" y="994190"/>
          <a:ext cx="1900086" cy="1140052"/>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Spenden aus der Club-Kasse</a:t>
          </a:r>
        </a:p>
      </dsp:txBody>
      <dsp:txXfrm>
        <a:off x="5357980" y="1027581"/>
        <a:ext cx="1833304" cy="1073270"/>
      </dsp:txXfrm>
    </dsp:sp>
    <dsp:sp modelId="{BB60B391-4770-4914-A859-2FFB6C22A916}">
      <dsp:nvSpPr>
        <dsp:cNvPr id="0" name=""/>
        <dsp:cNvSpPr/>
      </dsp:nvSpPr>
      <dsp:spPr>
        <a:xfrm>
          <a:off x="7414685" y="1328605"/>
          <a:ext cx="402818" cy="471221"/>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solidFill>
              <a:schemeClr val="tx1"/>
            </a:solidFill>
          </a:endParaRPr>
        </a:p>
      </dsp:txBody>
      <dsp:txXfrm>
        <a:off x="7414685" y="1422849"/>
        <a:ext cx="281973" cy="282733"/>
      </dsp:txXfrm>
    </dsp:sp>
    <dsp:sp modelId="{AF2110A3-3543-46D8-8D60-D407F9B8F379}">
      <dsp:nvSpPr>
        <dsp:cNvPr id="0" name=""/>
        <dsp:cNvSpPr/>
      </dsp:nvSpPr>
      <dsp:spPr>
        <a:xfrm>
          <a:off x="7984711" y="994190"/>
          <a:ext cx="1900086" cy="1140052"/>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a:solidFill>
                <a:schemeClr val="tx1"/>
              </a:solidFill>
            </a:rPr>
            <a:t>Lokale Unternehmen und Nicht-Lions</a:t>
          </a:r>
        </a:p>
      </dsp:txBody>
      <dsp:txXfrm>
        <a:off x="8018102" y="1027581"/>
        <a:ext cx="1833304" cy="10732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F503BB-4ABE-4341-AB49-DC5B058FE1C2}">
      <dsp:nvSpPr>
        <dsp:cNvPr id="0" name=""/>
        <dsp:cNvSpPr/>
      </dsp:nvSpPr>
      <dsp:spPr>
        <a:xfrm>
          <a:off x="726324" y="0"/>
          <a:ext cx="8231678" cy="4009910"/>
        </a:xfrm>
        <a:prstGeom prst="rightArrow">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B6E89C-F3D2-4D29-9CF7-72B9A61A0F7C}">
      <dsp:nvSpPr>
        <dsp:cNvPr id="0" name=""/>
        <dsp:cNvSpPr/>
      </dsp:nvSpPr>
      <dsp:spPr>
        <a:xfrm>
          <a:off x="10403" y="1202972"/>
          <a:ext cx="3117143" cy="16039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solidFill>
                <a:schemeClr val="tx1"/>
              </a:solidFill>
            </a:rPr>
            <a:t>2 USD pro Woche</a:t>
          </a:r>
        </a:p>
      </dsp:txBody>
      <dsp:txXfrm>
        <a:off x="88702" y="1281271"/>
        <a:ext cx="2960545" cy="1447366"/>
      </dsp:txXfrm>
    </dsp:sp>
    <dsp:sp modelId="{B498E256-D15F-4508-9AAA-A5365027AFD5}">
      <dsp:nvSpPr>
        <dsp:cNvPr id="0" name=""/>
        <dsp:cNvSpPr/>
      </dsp:nvSpPr>
      <dsp:spPr>
        <a:xfrm>
          <a:off x="3283592" y="1202972"/>
          <a:ext cx="3117143" cy="1603964"/>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solidFill>
                <a:schemeClr val="tx1"/>
              </a:solidFill>
            </a:rPr>
            <a:t>100 USD pro Jahr</a:t>
          </a:r>
        </a:p>
      </dsp:txBody>
      <dsp:txXfrm>
        <a:off x="3361891" y="1281271"/>
        <a:ext cx="2960545" cy="1447366"/>
      </dsp:txXfrm>
    </dsp:sp>
    <dsp:sp modelId="{93E00E2A-B49C-47F8-A8AA-595BB2586A8C}">
      <dsp:nvSpPr>
        <dsp:cNvPr id="0" name=""/>
        <dsp:cNvSpPr/>
      </dsp:nvSpPr>
      <dsp:spPr>
        <a:xfrm>
          <a:off x="6556781" y="1202972"/>
          <a:ext cx="3117143" cy="1603964"/>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kern="1200" dirty="0">
              <a:solidFill>
                <a:schemeClr val="tx1"/>
              </a:solidFill>
            </a:rPr>
            <a:t>Gesamtspende von 300 USD</a:t>
          </a:r>
        </a:p>
      </dsp:txBody>
      <dsp:txXfrm>
        <a:off x="6635080" y="1281271"/>
        <a:ext cx="2960545" cy="14473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C65C4C-14D1-420A-AD82-B2F06447E48E}">
      <dsp:nvSpPr>
        <dsp:cNvPr id="0" name=""/>
        <dsp:cNvSpPr/>
      </dsp:nvSpPr>
      <dsp:spPr>
        <a:xfrm>
          <a:off x="-4660252" y="-714429"/>
          <a:ext cx="5551120" cy="5551120"/>
        </a:xfrm>
        <a:prstGeom prst="blockArc">
          <a:avLst>
            <a:gd name="adj1" fmla="val 18900000"/>
            <a:gd name="adj2" fmla="val 2700000"/>
            <a:gd name="adj3" fmla="val 389"/>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E08ED4-14BC-42E1-B9A7-2A9544E9B7EF}">
      <dsp:nvSpPr>
        <dsp:cNvPr id="0" name=""/>
        <dsp:cNvSpPr/>
      </dsp:nvSpPr>
      <dsp:spPr>
        <a:xfrm>
          <a:off x="466596" y="316919"/>
          <a:ext cx="7605297" cy="63416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en-US" sz="1900" kern="1200" dirty="0">
              <a:solidFill>
                <a:schemeClr val="tx1"/>
              </a:solidFill>
            </a:rPr>
            <a:t>100 % Mitgliederbeteiligung</a:t>
          </a:r>
        </a:p>
      </dsp:txBody>
      <dsp:txXfrm>
        <a:off x="466596" y="316919"/>
        <a:ext cx="7605297" cy="634168"/>
      </dsp:txXfrm>
    </dsp:sp>
    <dsp:sp modelId="{6071BEEC-F20F-41C1-88E9-7D7779737515}">
      <dsp:nvSpPr>
        <dsp:cNvPr id="0" name=""/>
        <dsp:cNvSpPr/>
      </dsp:nvSpPr>
      <dsp:spPr>
        <a:xfrm>
          <a:off x="70240" y="237648"/>
          <a:ext cx="792710" cy="79271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7F9F840-7C54-4634-8594-29D735A7D828}">
      <dsp:nvSpPr>
        <dsp:cNvPr id="0" name=""/>
        <dsp:cNvSpPr/>
      </dsp:nvSpPr>
      <dsp:spPr>
        <a:xfrm>
          <a:off x="830179" y="1268337"/>
          <a:ext cx="7241713" cy="634168"/>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en-US" sz="1900" kern="1200" dirty="0">
              <a:solidFill>
                <a:schemeClr val="tx1"/>
              </a:solidFill>
            </a:rPr>
            <a:t>100 % Mitgliederbeteiligung von mindestens 100 USD</a:t>
          </a:r>
        </a:p>
      </dsp:txBody>
      <dsp:txXfrm>
        <a:off x="830179" y="1268337"/>
        <a:ext cx="7241713" cy="634168"/>
      </dsp:txXfrm>
    </dsp:sp>
    <dsp:sp modelId="{2A77B2B8-BDAB-4910-9246-509A4FDCEE5F}">
      <dsp:nvSpPr>
        <dsp:cNvPr id="0" name=""/>
        <dsp:cNvSpPr/>
      </dsp:nvSpPr>
      <dsp:spPr>
        <a:xfrm>
          <a:off x="433824" y="1189066"/>
          <a:ext cx="792710" cy="792710"/>
        </a:xfrm>
        <a:prstGeom prst="ellipse">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DFD37D-79BD-4A9B-B8D3-498FF874E904}">
      <dsp:nvSpPr>
        <dsp:cNvPr id="0" name=""/>
        <dsp:cNvSpPr/>
      </dsp:nvSpPr>
      <dsp:spPr>
        <a:xfrm>
          <a:off x="830179" y="2219755"/>
          <a:ext cx="7241713" cy="634168"/>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en-US" sz="1900" kern="1200" dirty="0">
              <a:solidFill>
                <a:schemeClr val="tx1"/>
              </a:solidFill>
            </a:rPr>
            <a:t>Eine Spende aus der Club-Kasse oder Veranstaltung einer Spendenaktion</a:t>
          </a:r>
        </a:p>
      </dsp:txBody>
      <dsp:txXfrm>
        <a:off x="830179" y="2219755"/>
        <a:ext cx="7241713" cy="634168"/>
      </dsp:txXfrm>
    </dsp:sp>
    <dsp:sp modelId="{EFF51B24-7BBD-492D-BFDE-661596C0D13A}">
      <dsp:nvSpPr>
        <dsp:cNvPr id="0" name=""/>
        <dsp:cNvSpPr/>
      </dsp:nvSpPr>
      <dsp:spPr>
        <a:xfrm>
          <a:off x="433824" y="2140484"/>
          <a:ext cx="792710" cy="792710"/>
        </a:xfrm>
        <a:prstGeom prst="ellipse">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1C5964BD-FDEF-46D7-924E-13433BB501C2}">
      <dsp:nvSpPr>
        <dsp:cNvPr id="0" name=""/>
        <dsp:cNvSpPr/>
      </dsp:nvSpPr>
      <dsp:spPr>
        <a:xfrm>
          <a:off x="466596" y="3171173"/>
          <a:ext cx="7605297" cy="634168"/>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3371" tIns="48260" rIns="48260" bIns="48260" numCol="1" spcCol="1270" anchor="ctr" anchorCtr="0">
          <a:noAutofit/>
        </a:bodyPr>
        <a:lstStyle/>
        <a:p>
          <a:pPr lvl="0" algn="l" defTabSz="844550">
            <a:lnSpc>
              <a:spcPct val="90000"/>
            </a:lnSpc>
            <a:spcBef>
              <a:spcPct val="0"/>
            </a:spcBef>
            <a:spcAft>
              <a:spcPct val="35000"/>
            </a:spcAft>
          </a:pPr>
          <a:r>
            <a:rPr lang="en-US" sz="1900" kern="1200" dirty="0">
              <a:solidFill>
                <a:schemeClr val="tx1"/>
              </a:solidFill>
            </a:rPr>
            <a:t>Musterclub werden</a:t>
          </a:r>
        </a:p>
      </dsp:txBody>
      <dsp:txXfrm>
        <a:off x="466596" y="3171173"/>
        <a:ext cx="7605297" cy="634168"/>
      </dsp:txXfrm>
    </dsp:sp>
    <dsp:sp modelId="{BB573529-54D1-48C4-8288-9ADC53E43CF6}">
      <dsp:nvSpPr>
        <dsp:cNvPr id="0" name=""/>
        <dsp:cNvSpPr/>
      </dsp:nvSpPr>
      <dsp:spPr>
        <a:xfrm>
          <a:off x="70240" y="3091902"/>
          <a:ext cx="792710" cy="792710"/>
        </a:xfrm>
        <a:prstGeom prst="ellipse">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DB346A-9622-4B78-98B4-4EDD7DC225CB}">
      <dsp:nvSpPr>
        <dsp:cNvPr id="0" name=""/>
        <dsp:cNvSpPr/>
      </dsp:nvSpPr>
      <dsp:spPr>
        <a:xfrm>
          <a:off x="0" y="640233"/>
          <a:ext cx="2732087" cy="163925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Alle seit dem 1. Juli 2017 aufgebrachten Gelder zählen!</a:t>
          </a:r>
        </a:p>
      </dsp:txBody>
      <dsp:txXfrm>
        <a:off x="0" y="640233"/>
        <a:ext cx="2732087" cy="1639252"/>
      </dsp:txXfrm>
    </dsp:sp>
    <dsp:sp modelId="{7EA57059-2EEC-4DA4-B39C-6C52DC4026AA}">
      <dsp:nvSpPr>
        <dsp:cNvPr id="0" name=""/>
        <dsp:cNvSpPr/>
      </dsp:nvSpPr>
      <dsp:spPr>
        <a:xfrm>
          <a:off x="3005296" y="640233"/>
          <a:ext cx="2732087" cy="1639252"/>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Aus sämtlichen Quellen eingenommene Spenden zählen</a:t>
          </a:r>
        </a:p>
      </dsp:txBody>
      <dsp:txXfrm>
        <a:off x="3005296" y="640233"/>
        <a:ext cx="2732087" cy="1639252"/>
      </dsp:txXfrm>
    </dsp:sp>
    <dsp:sp modelId="{453813BD-ED65-43B8-8146-0D27DB7D8790}">
      <dsp:nvSpPr>
        <dsp:cNvPr id="0" name=""/>
        <dsp:cNvSpPr/>
      </dsp:nvSpPr>
      <dsp:spPr>
        <a:xfrm>
          <a:off x="6010593" y="640233"/>
          <a:ext cx="2732087" cy="1639252"/>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a:solidFill>
                <a:schemeClr val="tx1"/>
              </a:solidFill>
            </a:rPr>
            <a:t>Ihr Club hat bis zum 30. Juni 2022 Zeit, sein Ziel zu erreichen</a:t>
          </a:r>
        </a:p>
      </dsp:txBody>
      <dsp:txXfrm>
        <a:off x="6010593" y="640233"/>
        <a:ext cx="2732087" cy="163925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DB925-DFD7-4B8F-A9B0-845108295A13}">
      <dsp:nvSpPr>
        <dsp:cNvPr id="0" name=""/>
        <dsp:cNvSpPr/>
      </dsp:nvSpPr>
      <dsp:spPr>
        <a:xfrm>
          <a:off x="3291" y="304802"/>
          <a:ext cx="4010738" cy="1780655"/>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b="1" kern="1200" dirty="0">
              <a:solidFill>
                <a:schemeClr val="tx1"/>
              </a:solidFill>
              <a:latin typeface="+mn-lt"/>
            </a:rPr>
            <a:t>Verpflichtung zur Beteiligung: </a:t>
          </a:r>
          <a:r>
            <a:rPr lang="de-DE" sz="1800" kern="1200" dirty="0">
              <a:solidFill>
                <a:schemeClr val="tx1"/>
              </a:solidFill>
              <a:latin typeface="+mn-lt"/>
            </a:rPr>
            <a:t>schriftliche und öffentliche Würdigung</a:t>
          </a:r>
          <a:endParaRPr lang="de-DE" sz="1800" kern="1200" dirty="0">
            <a:solidFill>
              <a:schemeClr val="tx1"/>
            </a:solidFill>
            <a:latin typeface="+mn-lt"/>
            <a:ea typeface="+mn-ea"/>
            <a:cs typeface="+mn-cs"/>
          </a:endParaRPr>
        </a:p>
      </dsp:txBody>
      <dsp:txXfrm>
        <a:off x="893619" y="304802"/>
        <a:ext cx="2230083" cy="1780655"/>
      </dsp:txXfrm>
    </dsp:sp>
    <dsp:sp modelId="{2EDF0122-C124-4837-8DB4-109670B93DAE}">
      <dsp:nvSpPr>
        <dsp:cNvPr id="0" name=""/>
        <dsp:cNvSpPr/>
      </dsp:nvSpPr>
      <dsp:spPr>
        <a:xfrm>
          <a:off x="3612956" y="282221"/>
          <a:ext cx="4010738" cy="1825816"/>
        </a:xfrm>
        <a:prstGeom prst="chevron">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b="1" kern="1200" dirty="0">
              <a:solidFill>
                <a:schemeClr val="tx1"/>
              </a:solidFill>
              <a:latin typeface="+mn-lt"/>
            </a:rPr>
            <a:t>Erreichen des Ziels: </a:t>
          </a:r>
          <a:r>
            <a:rPr lang="de-DE" sz="1800" kern="1200" dirty="0">
              <a:solidFill>
                <a:schemeClr val="tx1"/>
              </a:solidFill>
              <a:latin typeface="+mn-lt"/>
            </a:rPr>
            <a:t>Würdigung durch einen Geschenkartikel</a:t>
          </a:r>
          <a:endParaRPr lang="de-DE" sz="1800" kern="1200" dirty="0">
            <a:solidFill>
              <a:schemeClr val="tx1"/>
            </a:solidFill>
            <a:latin typeface="+mn-lt"/>
            <a:ea typeface="+mn-ea"/>
            <a:cs typeface="+mn-cs"/>
          </a:endParaRPr>
        </a:p>
      </dsp:txBody>
      <dsp:txXfrm>
        <a:off x="4525864" y="282221"/>
        <a:ext cx="2184922" cy="1825816"/>
      </dsp:txXfrm>
    </dsp:sp>
    <dsp:sp modelId="{3DCC3077-66E2-4173-82F7-6DEB7FFB0974}">
      <dsp:nvSpPr>
        <dsp:cNvPr id="0" name=""/>
        <dsp:cNvSpPr/>
      </dsp:nvSpPr>
      <dsp:spPr>
        <a:xfrm>
          <a:off x="7222621" y="282221"/>
          <a:ext cx="4010738" cy="1825816"/>
        </a:xfrm>
        <a:prstGeom prst="chevron">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de-DE" sz="1800" b="1" kern="1200" dirty="0">
              <a:solidFill>
                <a:schemeClr val="tx1"/>
              </a:solidFill>
              <a:latin typeface="+mn-lt"/>
            </a:rPr>
            <a:t>Erfüllung von Spendenzusagen und Verpflichtungen: </a:t>
          </a:r>
          <a:r>
            <a:rPr lang="de-DE" sz="1800" kern="1200" dirty="0">
              <a:solidFill>
                <a:schemeClr val="tx1"/>
              </a:solidFill>
              <a:latin typeface="+mn-lt"/>
            </a:rPr>
            <a:t>zusätzliche Geschenkartikel und besondere öffentliche Würdigung</a:t>
          </a:r>
        </a:p>
      </dsp:txBody>
      <dsp:txXfrm>
        <a:off x="8135529" y="282221"/>
        <a:ext cx="2184922" cy="18258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B8CDBF-302F-4BC9-85DB-EE8D0E337404}">
      <dsp:nvSpPr>
        <dsp:cNvPr id="0" name=""/>
        <dsp:cNvSpPr/>
      </dsp:nvSpPr>
      <dsp:spPr>
        <a:xfrm>
          <a:off x="118342" y="1028"/>
          <a:ext cx="2121229" cy="212122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7780" rIns="116738" bIns="17780" numCol="1" spcCol="1270" anchor="ctr" anchorCtr="0">
          <a:noAutofit/>
        </a:bodyPr>
        <a:lstStyle/>
        <a:p>
          <a:pPr lvl="0" algn="ctr" defTabSz="622300">
            <a:lnSpc>
              <a:spcPct val="90000"/>
            </a:lnSpc>
            <a:spcBef>
              <a:spcPct val="0"/>
            </a:spcBef>
            <a:spcAft>
              <a:spcPct val="35000"/>
            </a:spcAft>
          </a:pPr>
          <a:r>
            <a:rPr sz="1400" b="1" kern="1200" dirty="0" err="1" smtClean="0"/>
            <a:t>Kampagnen</a:t>
          </a:r>
          <a:r>
            <a:rPr lang="en-US" sz="1400" b="1" kern="1200" dirty="0" err="1" smtClean="0"/>
            <a:t>-</a:t>
          </a:r>
          <a:r>
            <a:rPr sz="1400" b="1" kern="1200" dirty="0" err="1" smtClean="0"/>
            <a:t>vorsitzende</a:t>
          </a:r>
          <a:r>
            <a:rPr sz="1400" b="1" kern="1200" dirty="0" smtClean="0"/>
            <a:t>(r</a:t>
          </a:r>
          <a:r>
            <a:rPr sz="1400" b="1" kern="1200" dirty="0"/>
            <a:t>)</a:t>
          </a:r>
        </a:p>
      </dsp:txBody>
      <dsp:txXfrm>
        <a:off x="428989" y="311675"/>
        <a:ext cx="1499935" cy="1499935"/>
      </dsp:txXfrm>
    </dsp:sp>
    <dsp:sp modelId="{AC92DFAA-80E7-48F5-819D-5364C4F7F72D}">
      <dsp:nvSpPr>
        <dsp:cNvPr id="0" name=""/>
        <dsp:cNvSpPr/>
      </dsp:nvSpPr>
      <dsp:spPr>
        <a:xfrm>
          <a:off x="1815325" y="1028"/>
          <a:ext cx="2121229" cy="2121229"/>
        </a:xfrm>
        <a:prstGeom prst="ellipse">
          <a:avLst/>
        </a:prstGeom>
        <a:solidFill>
          <a:schemeClr val="accent5">
            <a:alpha val="50000"/>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7780" rIns="116738" bIns="17780" numCol="1" spcCol="1270" anchor="ctr" anchorCtr="0">
          <a:noAutofit/>
        </a:bodyPr>
        <a:lstStyle/>
        <a:p>
          <a:pPr lvl="0" algn="ctr" defTabSz="622300">
            <a:lnSpc>
              <a:spcPct val="90000"/>
            </a:lnSpc>
            <a:spcBef>
              <a:spcPct val="0"/>
            </a:spcBef>
            <a:spcAft>
              <a:spcPct val="35000"/>
            </a:spcAft>
          </a:pPr>
          <a:r>
            <a:rPr sz="1400" b="1" kern="1200" dirty="0" err="1"/>
            <a:t>Kampagnen-Sekretär</a:t>
          </a:r>
          <a:r>
            <a:rPr sz="1400" b="1" kern="1200" dirty="0"/>
            <a:t> </a:t>
          </a:r>
          <a:r>
            <a:rPr sz="1400" b="1" kern="1200" dirty="0" err="1"/>
            <a:t>oder</a:t>
          </a:r>
          <a:r>
            <a:rPr sz="1400" b="1" kern="1200" dirty="0"/>
            <a:t> -</a:t>
          </a:r>
          <a:r>
            <a:rPr sz="1400" b="1" kern="1200" dirty="0" err="1"/>
            <a:t>Schatzmeister</a:t>
          </a:r>
          <a:endParaRPr sz="1400" b="1" kern="1200" dirty="0"/>
        </a:p>
      </dsp:txBody>
      <dsp:txXfrm>
        <a:off x="2125972" y="311675"/>
        <a:ext cx="1499935" cy="1499935"/>
      </dsp:txXfrm>
    </dsp:sp>
    <dsp:sp modelId="{6ACAE595-57D4-4BF9-A546-9C47583308A5}">
      <dsp:nvSpPr>
        <dsp:cNvPr id="0" name=""/>
        <dsp:cNvSpPr/>
      </dsp:nvSpPr>
      <dsp:spPr>
        <a:xfrm>
          <a:off x="3512308" y="1028"/>
          <a:ext cx="2121229" cy="2121229"/>
        </a:xfrm>
        <a:prstGeom prst="ellipse">
          <a:avLst/>
        </a:prstGeom>
        <a:solidFill>
          <a:schemeClr val="accent5">
            <a:alpha val="50000"/>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7780" rIns="116738" bIns="17780" numCol="1" spcCol="1270" anchor="ctr" anchorCtr="0">
          <a:noAutofit/>
        </a:bodyPr>
        <a:lstStyle/>
        <a:p>
          <a:pPr lvl="0" algn="ctr" defTabSz="622300">
            <a:lnSpc>
              <a:spcPct val="90000"/>
            </a:lnSpc>
            <a:spcBef>
              <a:spcPct val="0"/>
            </a:spcBef>
            <a:spcAft>
              <a:spcPct val="35000"/>
            </a:spcAft>
          </a:pPr>
          <a:r>
            <a:rPr sz="1400" b="1" kern="1200" dirty="0" err="1" smtClean="0"/>
            <a:t>Spenden</a:t>
          </a:r>
          <a:r>
            <a:rPr lang="en-US" sz="1400" b="1" kern="1200" dirty="0" err="1" smtClean="0"/>
            <a:t>-</a:t>
          </a:r>
          <a:r>
            <a:rPr sz="1400" b="1" kern="1200" dirty="0" err="1" smtClean="0"/>
            <a:t>sammlung</a:t>
          </a:r>
          <a:r>
            <a:rPr sz="1400" b="1" kern="1200" dirty="0" smtClean="0"/>
            <a:t> </a:t>
          </a:r>
          <a:r>
            <a:rPr sz="1400" b="1" kern="1200" dirty="0" err="1"/>
            <a:t>unter</a:t>
          </a:r>
          <a:r>
            <a:rPr sz="1400" b="1" kern="1200" dirty="0"/>
            <a:t> </a:t>
          </a:r>
          <a:r>
            <a:rPr sz="1400" b="1" kern="1200" dirty="0" err="1"/>
            <a:t>Mitgliedern</a:t>
          </a:r>
          <a:endParaRPr sz="1400" b="1" kern="1200" dirty="0"/>
        </a:p>
      </dsp:txBody>
      <dsp:txXfrm>
        <a:off x="3822955" y="311675"/>
        <a:ext cx="1499935" cy="1499935"/>
      </dsp:txXfrm>
    </dsp:sp>
    <dsp:sp modelId="{5453CEDE-F2FE-41A1-B924-69CB77D38A7B}">
      <dsp:nvSpPr>
        <dsp:cNvPr id="0" name=""/>
        <dsp:cNvSpPr/>
      </dsp:nvSpPr>
      <dsp:spPr>
        <a:xfrm>
          <a:off x="5209292" y="1028"/>
          <a:ext cx="2121229" cy="2121229"/>
        </a:xfrm>
        <a:prstGeom prst="ellipse">
          <a:avLst/>
        </a:prstGeom>
        <a:solidFill>
          <a:schemeClr val="accent5">
            <a:alpha val="50000"/>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7780" rIns="116738" bIns="17780" numCol="1" spcCol="1270" anchor="ctr" anchorCtr="0">
          <a:noAutofit/>
        </a:bodyPr>
        <a:lstStyle/>
        <a:p>
          <a:pPr lvl="0" algn="ctr" defTabSz="622300">
            <a:lnSpc>
              <a:spcPct val="90000"/>
            </a:lnSpc>
            <a:spcBef>
              <a:spcPct val="0"/>
            </a:spcBef>
            <a:spcAft>
              <a:spcPct val="35000"/>
            </a:spcAft>
          </a:pPr>
          <a:r>
            <a:rPr sz="1400" b="1" kern="1200" dirty="0" err="1" smtClean="0"/>
            <a:t>Spenden</a:t>
          </a:r>
          <a:r>
            <a:rPr lang="en-US" sz="1400" b="1" kern="1200" dirty="0" err="1" smtClean="0"/>
            <a:t>-</a:t>
          </a:r>
          <a:r>
            <a:rPr sz="1400" b="1" kern="1200" dirty="0" err="1" smtClean="0"/>
            <a:t>sammlung</a:t>
          </a:r>
          <a:r>
            <a:rPr sz="1400" b="1" kern="1200" dirty="0" smtClean="0"/>
            <a:t> </a:t>
          </a:r>
          <a:r>
            <a:rPr sz="1400" b="1" kern="1200" dirty="0" err="1"/>
            <a:t>unter</a:t>
          </a:r>
          <a:r>
            <a:rPr sz="1400" b="1" kern="1200" dirty="0"/>
            <a:t> </a:t>
          </a:r>
          <a:r>
            <a:rPr sz="1400" b="1" kern="1200" dirty="0" err="1"/>
            <a:t>Nicht-Mitgliedern</a:t>
          </a:r>
          <a:endParaRPr sz="1400" b="1" kern="1200" dirty="0"/>
        </a:p>
      </dsp:txBody>
      <dsp:txXfrm>
        <a:off x="5519939" y="311675"/>
        <a:ext cx="1499935" cy="1499935"/>
      </dsp:txXfrm>
    </dsp:sp>
    <dsp:sp modelId="{73AA6133-3CD8-4DAB-955C-4C6E7C44B6D8}">
      <dsp:nvSpPr>
        <dsp:cNvPr id="0" name=""/>
        <dsp:cNvSpPr/>
      </dsp:nvSpPr>
      <dsp:spPr>
        <a:xfrm>
          <a:off x="6906275" y="1028"/>
          <a:ext cx="2121229" cy="2121229"/>
        </a:xfrm>
        <a:prstGeom prst="ellipse">
          <a:avLst/>
        </a:prstGeom>
        <a:solidFill>
          <a:schemeClr val="accent5">
            <a:alpha val="50000"/>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16738" tIns="17780" rIns="116738" bIns="17780" numCol="1" spcCol="1270" anchor="ctr" anchorCtr="0">
          <a:noAutofit/>
        </a:bodyPr>
        <a:lstStyle/>
        <a:p>
          <a:pPr lvl="0" algn="ctr" defTabSz="622300">
            <a:lnSpc>
              <a:spcPct val="90000"/>
            </a:lnSpc>
            <a:spcBef>
              <a:spcPct val="0"/>
            </a:spcBef>
            <a:spcAft>
              <a:spcPct val="35000"/>
            </a:spcAft>
          </a:pPr>
          <a:r>
            <a:rPr sz="1400" b="1" kern="1200" dirty="0" err="1" smtClean="0"/>
            <a:t>Spenden</a:t>
          </a:r>
          <a:r>
            <a:rPr lang="en-US" sz="1400" b="1" kern="1200" dirty="0" err="1" smtClean="0"/>
            <a:t>-</a:t>
          </a:r>
          <a:r>
            <a:rPr sz="1400" b="1" kern="1200" dirty="0" err="1" smtClean="0"/>
            <a:t>aktionen</a:t>
          </a:r>
          <a:endParaRPr sz="1400" b="1" kern="1200" dirty="0"/>
        </a:p>
      </dsp:txBody>
      <dsp:txXfrm>
        <a:off x="7216922" y="311675"/>
        <a:ext cx="1499935" cy="149993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5B0B01-9E4D-4282-8F48-D5635BA87A1D}" type="datetimeFigureOut">
              <a:rPr lang="en-US" smtClean="0"/>
              <a:t>12/3/2018</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19D771-0DFB-4CCD-8498-877BF97DB9E3}" type="slidenum">
              <a:rPr lang="en-US" smtClean="0"/>
              <a:t>‹#›</a:t>
            </a:fld>
            <a:endParaRPr lang="de-DE"/>
          </a:p>
        </p:txBody>
      </p:sp>
    </p:spTree>
    <p:extLst>
      <p:ext uri="{BB962C8B-B14F-4D97-AF65-F5344CB8AC3E}">
        <p14:creationId xmlns:p14="http://schemas.microsoft.com/office/powerpoint/2010/main" val="1870464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rPr>
              <a:t>Nochmals herzlich willkommen! Bei diesem Webinar werden wir Empfehlungen geben und Strategien dafür besprechen, wie Sie in Ihrer Funktion erfolgreich sein können.</a:t>
            </a:r>
            <a:endParaRPr lang="de-DE" sz="1200" kern="1200" dirty="0" smtClean="0">
              <a:solidFill>
                <a:schemeClr val="tx1"/>
              </a:solidFill>
              <a:effectLst/>
              <a:latin typeface="+mn-lt"/>
              <a:ea typeface="+mn-ea"/>
              <a:cs typeface="+mn-cs"/>
            </a:endParaRPr>
          </a:p>
          <a:p>
            <a:endParaRPr lang="de-DE" dirty="0" smtClean="0"/>
          </a:p>
          <a:p>
            <a:r>
              <a:rPr lang="de-DE" i="1" dirty="0" smtClean="0"/>
              <a:t>(Übergang zur nächsten Folie)</a:t>
            </a:r>
            <a:endParaRPr lang="de-DE" i="1" dirty="0"/>
          </a:p>
        </p:txBody>
      </p:sp>
      <p:sp>
        <p:nvSpPr>
          <p:cNvPr id="4" name="Slide Number Placeholder 3"/>
          <p:cNvSpPr>
            <a:spLocks noGrp="1"/>
          </p:cNvSpPr>
          <p:nvPr>
            <p:ph type="sldNum" sz="quarter" idx="10"/>
          </p:nvPr>
        </p:nvSpPr>
        <p:spPr/>
        <p:txBody>
          <a:bodyPr/>
          <a:lstStyle/>
          <a:p>
            <a:fld id="{5419D771-0DFB-4CCD-8498-877BF97DB9E3}" type="slidenum">
              <a:rPr lang="en-US" smtClean="0"/>
              <a:t>2</a:t>
            </a:fld>
            <a:endParaRPr lang="de-DE"/>
          </a:p>
        </p:txBody>
      </p:sp>
    </p:spTree>
    <p:extLst>
      <p:ext uri="{BB962C8B-B14F-4D97-AF65-F5344CB8AC3E}">
        <p14:creationId xmlns:p14="http://schemas.microsoft.com/office/powerpoint/2010/main" val="3538137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Spendensammlung ist ein wichtiger Aspekt Ihrer Funktion als LCIF-Clubkoordinator. Wir wissen, dass Spendenaktionen auf manche Menschen eventuell einschüchternd wirken, sie können jedoch einfach sein und sogar Spaß machen! Sie wissen am besten, was der erfolgreichste Ansatz für Ihren Club ist. Falls Ihre Funktion für Sie jedoch neu sein sollte, bieten wir Ihnen einige Tipps an:</a:t>
            </a:r>
            <a:endParaRPr lang="de-DE" baseline="0" dirty="0"/>
          </a:p>
          <a:p>
            <a:pPr marL="171450" indent="-171450">
              <a:buFont typeface="Arial" panose="020B0604020202020204" pitchFamily="34" charset="0"/>
              <a:buChar char="•"/>
            </a:pPr>
            <a:r>
              <a:rPr lang="de-DE" smtClean="0"/>
              <a:t>Beginnen Sie damit, einzelne Mitglieder um Spenden zu bitten und bemühen Sie sich auch im weiteren Verlauf des Jahres um deren Unterstützung: In vielen Fällen wird dies das schnellste und einfachste Verfahren zur Geldaufbringung sein.   Wir bitten alle Lions, jährlich 100 USD an die Kampagne zu spenden – das sind lediglich 2 USD pro Woche –aber unabhängig vom Betrag ihrer Spende ist die Beteiligung jedes Lionsmitglieds für unseren Erfolg äußerst kritisch!</a:t>
            </a:r>
          </a:p>
          <a:p>
            <a:pPr marL="171450" indent="-171450">
              <a:buFont typeface="Arial" panose="020B0604020202020204" pitchFamily="34" charset="0"/>
              <a:buChar char="•"/>
            </a:pPr>
            <a:r>
              <a:rPr lang="de-DE" smtClean="0"/>
              <a:t>Wenn Sie einige Fortschritte in Bezug auf Spendenzusagen von einzelnen Mitgliedern gemacht haben, organisieren Sie eine Spendenaktion.  Das sind großartige Möglichkeiten, Ihre Gemeinschaft zu involvieren und Ihr Club veranstaltet eventuell jedes Jahr bereits eine Reihe solcher Events!</a:t>
            </a:r>
          </a:p>
          <a:p>
            <a:pPr marL="171450" indent="-171450">
              <a:buFont typeface="Arial" panose="020B0604020202020204" pitchFamily="34" charset="0"/>
              <a:buChar char="•"/>
            </a:pPr>
            <a:r>
              <a:rPr lang="de-DE" smtClean="0"/>
              <a:t>Arbeiten Sie dann mit Ihren Clubamtsträgern zusammen, um zu bestimmen, wann eine Spende aus der Club-Kasse angebracht ist. Eventuell könnte Ihr Club die Spenden Ihrer Clubmitglieder an die Campaign 100 anhand von Geldern aus der Club-Kasse gleichhoch aufstocken.</a:t>
            </a:r>
          </a:p>
          <a:p>
            <a:pPr marL="171450" indent="-171450">
              <a:buFont typeface="Arial" panose="020B0604020202020204" pitchFamily="34" charset="0"/>
              <a:buChar char="•"/>
            </a:pPr>
            <a:r>
              <a:rPr lang="de-DE" smtClean="0"/>
              <a:t>Nachdem Sie Unterstützung von den Clubmitgliedern und Ihren Club-Führungskräften erhalten haben, könnten Sie erwägen, lokale Unternehmen und Nicht-Lions um Unterstützung zu bitten. Sie könnten bei Unternehmen beginnen, die in der Vergangenheit Unterstützung geleistet haben. Lokale Unternehmen und Nicht-Lions werden sich eher beteiligen, wenn sie sehen, dass Ihr Club und seine Mitglieder durch Ihre Unterstützung mit gutem Beispiel vorangehen!</a:t>
            </a:r>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smtClean="0"/>
              <a:t>Sie haben wahrscheinlich mehr Fragen dazu, wie genau Sie einzelne Mitglieder zum Spenden motivieren oder eine Spendenaktion planen können – Sie werden weitere Einzelheiten zu diesen Themen an späterer Stelle in dieser Präsentation sowie in Ihrem Koordinatorleitfaden erhalten.  </a:t>
            </a:r>
          </a:p>
          <a:p>
            <a:pPr marL="0" indent="0">
              <a:buFont typeface="Arial" panose="020B0604020202020204" pitchFamily="34" charset="0"/>
              <a:buNone/>
            </a:pPr>
            <a:endParaRPr lang="de-D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i="1" baseline="0" dirty="0" smtClean="0"/>
              <a:t>(Übergang zur nächsten Folie)</a:t>
            </a:r>
            <a:endParaRPr lang="de-DE" i="1" dirty="0" smtClean="0"/>
          </a:p>
          <a:p>
            <a:pPr marL="0" indent="0">
              <a:buFont typeface="Arial" panose="020B0604020202020204" pitchFamily="34" charset="0"/>
              <a:buNone/>
            </a:pPr>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11</a:t>
            </a:fld>
            <a:endParaRPr lang="de-DE"/>
          </a:p>
        </p:txBody>
      </p:sp>
    </p:spTree>
    <p:extLst>
      <p:ext uri="{BB962C8B-B14F-4D97-AF65-F5344CB8AC3E}">
        <p14:creationId xmlns:p14="http://schemas.microsoft.com/office/powerpoint/2010/main" val="233629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Jede Ebene unserer Vereinigung – von Clubs bis hin zu konstitutionellen Gebieten – wird sich ein Kampagnenziel setzen. Dadurch wird sichergestellt, dass in jedem Lions-Jahr genügend Spendenaktivität vorhanden ist, um das Gesamtziel der Kampagne in Höhe von 300 Mio. USD zu erreichen. Die Zielsetzung auf jeder Ebene gibt den Führungskräften bestimmte und überschaubare Erwartungen für die Mitwirkung ihrer Region und deren Unterstützung von LCIF und Campaign 100. Vor allem aber wissen wir, dass die Lions dem Aufruf zum Erreichen ihrer Ziele folgen – und sich bemühen werden, diese zu übertreffen!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a:p>
            <a:endParaRPr lang="de-DE" dirty="0"/>
          </a:p>
          <a:p>
            <a:endParaRPr lang="de-DE" dirty="0"/>
          </a:p>
        </p:txBody>
      </p:sp>
      <p:sp>
        <p:nvSpPr>
          <p:cNvPr id="4" name="Slide Number Placeholder 3"/>
          <p:cNvSpPr>
            <a:spLocks noGrp="1"/>
          </p:cNvSpPr>
          <p:nvPr>
            <p:ph type="sldNum" sz="quarter" idx="10"/>
          </p:nvPr>
        </p:nvSpPr>
        <p:spPr/>
        <p:txBody>
          <a:bodyPr/>
          <a:lstStyle/>
          <a:p>
            <a:fld id="{445977CF-CB4D-4F52-A648-D5C9310FAC4D}" type="slidenum">
              <a:rPr lang="en-US" smtClean="0">
                <a:solidFill>
                  <a:prstClr val="black"/>
                </a:solidFill>
              </a:rPr>
              <a:pPr/>
              <a:t>12</a:t>
            </a:fld>
            <a:endParaRPr lang="de-DE">
              <a:solidFill>
                <a:prstClr val="black"/>
              </a:solidFill>
            </a:endParaRPr>
          </a:p>
        </p:txBody>
      </p:sp>
    </p:spTree>
    <p:extLst>
      <p:ext uri="{BB962C8B-B14F-4D97-AF65-F5344CB8AC3E}">
        <p14:creationId xmlns:p14="http://schemas.microsoft.com/office/powerpoint/2010/main" val="38903951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Um unser Gesamtziel in Höhe von 300 Mio. USD zu erreichen, bitten wir jeden einzelnen Lion, eine wöchentliche Spende von 2 USD in Erwägung zu ziehen. Das entspricht 100 USD pro Jahr bzw. 300 USD während der Laufzeit der Kampagne.</a:t>
            </a:r>
          </a:p>
          <a:p>
            <a:endParaRPr lang="de-DE" baseline="0" dirty="0"/>
          </a:p>
          <a:p>
            <a:r>
              <a:rPr lang="de-DE" smtClean="0"/>
              <a:t>Alle Lions werden die erbetene Mindestzusage von 300 USD als Grundlage für Ihre Campaign 100-Zielsetzung benutzen.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1FD8C48B-E7C1-4D9F-AAAA-86EE699DBE8E}" type="slidenum">
              <a:rPr lang="en-US" smtClean="0"/>
              <a:t>13</a:t>
            </a:fld>
            <a:endParaRPr lang="de-DE"/>
          </a:p>
        </p:txBody>
      </p:sp>
    </p:spTree>
    <p:extLst>
      <p:ext uri="{BB962C8B-B14F-4D97-AF65-F5344CB8AC3E}">
        <p14:creationId xmlns:p14="http://schemas.microsoft.com/office/powerpoint/2010/main" val="259368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Für viele Lions können sich 100 USD im Jahr nach einer großen Forderung anhören. Es ist oft hilfreich, wenn man es wie auf der vorherigen Folie für sie aufschlüsselt – 100 USD sind lediglich 2 USD pro Woche. Es kann sich auch als hilfreich erweisen, darüber zu sprechen, wie viel Gutes LCIF mit 100 USD bewirken kann. Eventuell erinnern Sie sich vom ersten Webinar her an diese Folie – hier ist sie noch einmal. Während Sie sich diese genauer ansehen, sollten Sie sich überlegen, welche positiven Auswirkungen für Ihren eigenen Club am erfolgreichsten oder überzeugendsten sein könnten.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9202FE9B-9F35-4D5D-BA1C-885B925829EA}" type="slidenum">
              <a:rPr lang="en-US" smtClean="0"/>
              <a:t>14</a:t>
            </a:fld>
            <a:endParaRPr lang="de-DE"/>
          </a:p>
        </p:txBody>
      </p:sp>
    </p:spTree>
    <p:extLst>
      <p:ext uri="{BB962C8B-B14F-4D97-AF65-F5344CB8AC3E}">
        <p14:creationId xmlns:p14="http://schemas.microsoft.com/office/powerpoint/2010/main" val="3616572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mtClean="0"/>
              <a:t>Eventuell spendet Ihr Club schon seit langem an LCIF. Möglicherweise haben viele Ihrer Mitglieder noch nie an LCIF gespendet. Wir regen Sie dazu an (unabhängig davon, was auf Ihren Club zutrifft), mindestens eine dieser vier Leistungen anzustreben, um Ihren Club auf die richtige Spur zu bringen: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de-DE" smtClean="0"/>
              <a:t>Sie können auf 100% Mitgliederbeteiligung hinarbeiten - d. h. alle Mitglieder leisten eine Einzelspende an LCIF.  </a:t>
            </a:r>
          </a:p>
          <a:p>
            <a:pPr marL="628650" lvl="1" indent="-171450">
              <a:buFont typeface="Arial" panose="020B0604020202020204" pitchFamily="34" charset="0"/>
              <a:buChar char="•"/>
            </a:pPr>
            <a:r>
              <a:rPr lang="de-DE" sz="1200" dirty="0"/>
              <a:t>Beteiligung ist der Schlüssel zu unserem Erfolg!</a:t>
            </a:r>
          </a:p>
          <a:p>
            <a:pPr marL="628650" lvl="1" indent="-171450">
              <a:buFont typeface="Arial" panose="020B0604020202020204" pitchFamily="34" charset="0"/>
              <a:buChar char="•"/>
            </a:pPr>
            <a:r>
              <a:rPr lang="de-DE" sz="1200" dirty="0"/>
              <a:t>Je mehr Lions sich beteiligen, desto mehr können wir in Bezug auf unsere gemeinsamen Hilfsziele bewirken.</a:t>
            </a:r>
            <a:endParaRPr lang="de-DE"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de-DE" smtClean="0"/>
              <a:t>Sie könnten auch auf 100% Mitgliederbeteiligung zu mindestens 100 USD pro Mitglied hinarbeiten, d. h., alle Mitglieder spenden mindestens 100 USD an LCIF, womit wir unser Gesamtziel von 100 USD pro Mitglied pro Jahr erreichen.  </a:t>
            </a:r>
          </a:p>
          <a:p>
            <a:pPr marL="628650" lvl="1" indent="-171450">
              <a:buFont typeface="Arial" panose="020B0604020202020204" pitchFamily="34" charset="0"/>
              <a:buChar char="•"/>
            </a:pPr>
            <a:r>
              <a:rPr lang="de-DE" sz="1200" dirty="0"/>
              <a:t>100 USD - nur 2 USD pro Woche - können viel bewirken.</a:t>
            </a:r>
          </a:p>
          <a:p>
            <a:pPr marL="628650" lvl="1" indent="-171450">
              <a:buFont typeface="Arial" panose="020B0604020202020204" pitchFamily="34" charset="0"/>
              <a:buChar char="•"/>
            </a:pPr>
            <a:r>
              <a:rPr lang="de-DE" sz="1200" dirty="0"/>
              <a:t>Clubs, die dieses Ziel erreichen, erhalten eine Anerkennung als 100/100 Clubs!</a:t>
            </a:r>
            <a:endParaRPr lang="de-DE"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de-DE" smtClean="0"/>
              <a:t>Ihr Club könnte eine Spende aus der Club-Kasse leisten oder eine Spendenaktion veranstalten: Erwägen Sie die gleichhohe Aufstockung der Mitgliederspenden durch Clubgelder oder versuchen Sie, die breitere Bevölkerung durch eine Veranstaltung einzubinden.  </a:t>
            </a:r>
          </a:p>
          <a:p>
            <a:pPr marL="628650" lvl="1" indent="-171450">
              <a:buFont typeface="Arial" panose="020B0604020202020204" pitchFamily="34" charset="0"/>
              <a:buChar char="•"/>
            </a:pPr>
            <a:r>
              <a:rPr lang="de-DE" sz="1200" dirty="0"/>
              <a:t>Spenden aus der Club-Kasse sind eine Art, auf die ein Club seine geschlossene Unterstützung für LCIF und die Campaign 100 zeigen kann.</a:t>
            </a:r>
          </a:p>
          <a:p>
            <a:pPr marL="628650" lvl="1" indent="-171450">
              <a:buFont typeface="Arial" panose="020B0604020202020204" pitchFamily="34" charset="0"/>
              <a:buChar char="•"/>
            </a:pPr>
            <a:r>
              <a:rPr lang="de-DE" sz="1200" dirty="0"/>
              <a:t>Spendenaktionen sind eine großartige Möglichkeit, Gemeinschaftsmitglieder einzuladen und unsere Botschaft des Helfens zu verbreiten.</a:t>
            </a:r>
            <a:endParaRPr lang="de-DE" baseline="0" dirty="0"/>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de-DE" smtClean="0"/>
              <a:t>Ihr Club könnte Musterclub werden: Musterclubs setzen sich herausfordernde Ziele und gehen anderen Clubs mit gutem Beispiel voran, indem sie verschiedene Strategien ausprobieren, um ihre Ziele zu erreichen.</a:t>
            </a:r>
            <a:r>
              <a:rPr lang="de-DE" sz="1200" dirty="0"/>
              <a:t> Als Gegenleistung erhalten sie außerordentliche Anerkennung.</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endParaRPr lang="de-D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Lassen Sie uns mehr darüber erfahren, wie Clubs zu Musterclubs werden!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de-DE"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15</a:t>
            </a:fld>
            <a:endParaRPr lang="de-DE"/>
          </a:p>
        </p:txBody>
      </p:sp>
    </p:spTree>
    <p:extLst>
      <p:ext uri="{BB962C8B-B14F-4D97-AF65-F5344CB8AC3E}">
        <p14:creationId xmlns:p14="http://schemas.microsoft.com/office/powerpoint/2010/main" val="28347455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Möglicherweise hat Ihr Club hochgesteckte Ziele –  erwägen Sie, Musterclub zu werden?</a:t>
            </a:r>
          </a:p>
          <a:p>
            <a:endParaRPr lang="de-DE" baseline="0" dirty="0"/>
          </a:p>
          <a:p>
            <a:r>
              <a:rPr lang="de-DE" smtClean="0"/>
              <a:t>Musterclubs sind für den Erfolg unserer Kampagne unabdingbar. Sie setzen sich das anspruchvolle Durchschnittsspendenziel von 750 USD pro Mitglied und probieren eine Reihe von Fundraising-Strategien aus, um es zu erzielen. </a:t>
            </a:r>
          </a:p>
          <a:p>
            <a:r>
              <a:rPr lang="de-DE" smtClean="0"/>
              <a:t> </a:t>
            </a:r>
          </a:p>
          <a:p>
            <a:r>
              <a:rPr lang="de-DE" smtClean="0"/>
              <a:t>Das von Musterclubs gesetzte Durchschnittsspendenziel pro Mitglied kann einschüchternd wirken, bedenken Sie jedoch:</a:t>
            </a:r>
          </a:p>
          <a:p>
            <a:pPr marL="171450" indent="-171450">
              <a:buFont typeface="Arial" panose="020B0604020202020204" pitchFamily="34" charset="0"/>
              <a:buChar char="•"/>
            </a:pPr>
            <a:r>
              <a:rPr lang="de-DE" smtClean="0"/>
              <a:t>Alle seit dem 1. Juli 2017 aufgebrachten Gelder zählen – Ihr Club hat daher wahrscheinlich schon einen Vorsprung!</a:t>
            </a:r>
          </a:p>
          <a:p>
            <a:pPr marL="171450" indent="-171450">
              <a:buFont typeface="Arial" panose="020B0604020202020204" pitchFamily="34" charset="0"/>
              <a:buChar char="•"/>
            </a:pPr>
            <a:r>
              <a:rPr lang="de-DE" smtClean="0"/>
              <a:t>Aus sämtlichen Quellen eingenommene Spenden zählen – nicht nur Spenden von Mitgliedern!</a:t>
            </a:r>
          </a:p>
          <a:p>
            <a:pPr marL="171450" indent="-171450">
              <a:buFont typeface="Arial" panose="020B0604020202020204" pitchFamily="34" charset="0"/>
              <a:buChar char="•"/>
            </a:pPr>
            <a:r>
              <a:rPr lang="de-DE" smtClean="0"/>
              <a:t>Ihr Club hat bis zum 30. Juni 2022 Zeit, sein Ziel zu erreichen – Sie müssen nicht alles in einem Jahr erreichen.</a:t>
            </a:r>
          </a:p>
          <a:p>
            <a:pPr marL="171450" indent="-171450">
              <a:buFont typeface="Arial" panose="020B0604020202020204" pitchFamily="34" charset="0"/>
              <a:buChar char="•"/>
            </a:pPr>
            <a:endParaRPr lang="de-D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i="1" baseline="0" dirty="0" smtClean="0"/>
              <a:t>(Übergang zur nächsten Folie)</a:t>
            </a:r>
            <a:endParaRPr lang="de-DE" i="1" dirty="0" smtClean="0"/>
          </a:p>
          <a:p>
            <a:pPr marL="0" indent="0">
              <a:buFont typeface="Arial" panose="020B0604020202020204" pitchFamily="34" charset="0"/>
              <a:buNone/>
            </a:pPr>
            <a:endParaRPr lang="de-DE"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16</a:t>
            </a:fld>
            <a:endParaRPr lang="de-DE"/>
          </a:p>
        </p:txBody>
      </p:sp>
    </p:spTree>
    <p:extLst>
      <p:ext uri="{BB962C8B-B14F-4D97-AF65-F5344CB8AC3E}">
        <p14:creationId xmlns:p14="http://schemas.microsoft.com/office/powerpoint/2010/main" val="3441393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Musterclubs erhalten außerdem besondere Anerkennung für ihre Leistungen. Sie werden auf drei Stufen gewürdigt: nach ihrer Zusage zur Beteiligung, nach Erreichen ihres Ziels und nach Erfüllung aller Spendenzusagen und Versprechen.</a:t>
            </a:r>
          </a:p>
          <a:p>
            <a:endParaRPr lang="de-DE" baseline="0" dirty="0"/>
          </a:p>
          <a:p>
            <a:r>
              <a:rPr lang="de-DE" smtClean="0"/>
              <a:t>Die Anerkennung basiert auf dem Gesamtdurchschnittsspendenbetrag pro Mitglied in Spendenstufen von 750 USD. In Ihrem  Handbuch finden Sie eine vollständige Beschreibung der auf jeder Stufe erhältlichen Anerkennung.</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17</a:t>
            </a:fld>
            <a:endParaRPr lang="de-DE"/>
          </a:p>
        </p:txBody>
      </p:sp>
    </p:spTree>
    <p:extLst>
      <p:ext uri="{BB962C8B-B14F-4D97-AF65-F5344CB8AC3E}">
        <p14:creationId xmlns:p14="http://schemas.microsoft.com/office/powerpoint/2010/main" val="2870373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Sie haben begonnen, über Ihren Plan nachzudenken und welche Ziele Sie für das Jahr festlegen könnten. Wir wollen nun besprechen, wie Sie ein Team zu Ihrer Unterstützung zusammenstellen!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18</a:t>
            </a:fld>
            <a:endParaRPr lang="de-DE"/>
          </a:p>
        </p:txBody>
      </p:sp>
    </p:spTree>
    <p:extLst>
      <p:ext uri="{BB962C8B-B14F-4D97-AF65-F5344CB8AC3E}">
        <p14:creationId xmlns:p14="http://schemas.microsoft.com/office/powerpoint/2010/main" val="1235874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Wenn Sie Ihren Club in diesem Jahr zum Erfolg führen wollen, benötigen Sie dazu die Hilfe jedes Mitglieds in Ihrem Club. Einige Ihrer Clubmitglieder sind eventuell an neuen Führungschancen und Möglichkeiten zur Mitwirkung interessiert. Sie in Ihrer Führungsarbeit zu unterstützen, ist eine großartige Möglichkeit für sie, diese Chancen wahrzunehmen!</a:t>
            </a:r>
            <a:endParaRPr lang="de-DE" baseline="0" dirty="0"/>
          </a:p>
          <a:p>
            <a:endParaRPr lang="de-DE" baseline="0" dirty="0"/>
          </a:p>
          <a:p>
            <a:r>
              <a:rPr lang="de-DE" smtClean="0"/>
              <a:t>Es könnte für Sie hilfreich sein, einen Campaign 100-Clubausschuss zu bilden. Sie könnten Clubmitglieder dafür gewinnen, Ihnen bei der allgemeinen Betreuung der Kampagne zu helfen, verschiedene Fundraising-Strategien oder Aktivitäten zu leiten, u.a. persönliche Besuche bei Mitgliedern abzustatten, sowie bei administrativen Angelegenheiten auszuhelfen, z. B. der Organisation von Unterlagen, der Einreichung von Spenden oder der Mitverfolgung des Fundraising-Fortschritts Ihres Clubs.</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a:p>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19</a:t>
            </a:fld>
            <a:endParaRPr lang="de-DE"/>
          </a:p>
        </p:txBody>
      </p:sp>
    </p:spTree>
    <p:extLst>
      <p:ext uri="{BB962C8B-B14F-4D97-AF65-F5344CB8AC3E}">
        <p14:creationId xmlns:p14="http://schemas.microsoft.com/office/powerpoint/2010/main" val="6301103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Falls Sie andere Mitglieder suchen, die sich an Ihren Führungsaufgaben beteiligen können, sollten Sie nach aktiven und engagierten Clubmitgliedern Ausschau halten; nach solchen, die Engagement und Begeisterung für LCIF und die Campaign 100 gezeigt haben, die bereit sind, selbst eine Spende oder Spendenzusage für die Kampagne zu leisten und ein paar Stunden pro Woche in ihre Bemühungen investieren können. Es ist wichtig, dass Sie im Club Lionsmitglieder haben, die eine aktive Rolle spielen und einige Ihrer Verantwortungen teilen können.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F856C1B8-A656-47FE-9546-B039C897984E}" type="slidenum">
              <a:rPr lang="en-US" smtClean="0"/>
              <a:t>20</a:t>
            </a:fld>
            <a:endParaRPr lang="de-DE"/>
          </a:p>
        </p:txBody>
      </p:sp>
    </p:spTree>
    <p:extLst>
      <p:ext uri="{BB962C8B-B14F-4D97-AF65-F5344CB8AC3E}">
        <p14:creationId xmlns:p14="http://schemas.microsoft.com/office/powerpoint/2010/main" val="232159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Wir werden uns bei diesem Webinar auf Ihre vier Hauptaufgaben oder -verantwortungen als LCIF-Clubkoordinator konzentrieren – diese kann man auch als Ihre vier Schritte zum Erfolg bezeichnen!</a:t>
            </a:r>
          </a:p>
          <a:p>
            <a:endParaRPr lang="de-DE" baseline="0" dirty="0" smtClean="0"/>
          </a:p>
          <a:p>
            <a:r>
              <a:rPr lang="de-DE" i="1" baseline="0" dirty="0" smtClean="0"/>
              <a:t>(Übergang zur nächsten Folie)</a:t>
            </a:r>
            <a:endParaRPr lang="de-DE" i="1" dirty="0"/>
          </a:p>
        </p:txBody>
      </p:sp>
      <p:sp>
        <p:nvSpPr>
          <p:cNvPr id="4" name="Slide Number Placeholder 3"/>
          <p:cNvSpPr>
            <a:spLocks noGrp="1"/>
          </p:cNvSpPr>
          <p:nvPr>
            <p:ph type="sldNum" sz="quarter" idx="10"/>
          </p:nvPr>
        </p:nvSpPr>
        <p:spPr/>
        <p:txBody>
          <a:bodyPr/>
          <a:lstStyle/>
          <a:p>
            <a:fld id="{5419D771-0DFB-4CCD-8498-877BF97DB9E3}" type="slidenum">
              <a:rPr lang="en-US" smtClean="0"/>
              <a:t>3</a:t>
            </a:fld>
            <a:endParaRPr lang="de-DE"/>
          </a:p>
        </p:txBody>
      </p:sp>
    </p:spTree>
    <p:extLst>
      <p:ext uri="{BB962C8B-B14F-4D97-AF65-F5344CB8AC3E}">
        <p14:creationId xmlns:p14="http://schemas.microsoft.com/office/powerpoint/2010/main" val="3087994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Als LCIF-Clubkoordinator gehören Sie einem globalen Team von tausenden Lions-Führungskräften an, das Lions mit LCIF in Verbindung bringt. Ihr LCIF-Distriktkoordinator verlässt sich darauf, dass Sie Ihren Club leiten und die Aufgaben Ihres Clubs im Rahmen der Distriktziele erfüllen. Im Gegenzug wird er Sie unterstützen, Unterstützung anbieten und Ihr großartiges Engagement bei LCIF bekanntmachen.</a:t>
            </a:r>
          </a:p>
          <a:p>
            <a:endParaRPr lang="de-DE" baseline="0" dirty="0"/>
          </a:p>
          <a:p>
            <a:r>
              <a:rPr lang="de-DE" smtClean="0"/>
              <a:t>Falls Sie Ihren Distriktkoordinator noch nicht kontaktiert haben, gibt es ein paar Dinge, die Sie tun können, um eine gute Arbeitsbeziehung zu initiieren und zu pflegen:</a:t>
            </a:r>
          </a:p>
          <a:p>
            <a:pPr marL="171450" lvl="0" indent="-171450">
              <a:buFont typeface="Arial" panose="020B0604020202020204" pitchFamily="34" charset="0"/>
              <a:buChar char="•"/>
            </a:pPr>
            <a:r>
              <a:rPr lang="de-DE" sz="1200" dirty="0">
                <a:solidFill>
                  <a:schemeClr val="tx1"/>
                </a:solidFill>
              </a:rPr>
              <a:t>Planen Sie eine regelmäßige Zeit für ein Gespräch mit Ihrem LCIF-Distriktkoordinator: Das Aufrechterhalten von regelmäßigem Kontakt wird Ihren Initiativen Antrieb geben</a:t>
            </a:r>
          </a:p>
          <a:p>
            <a:pPr marL="171450" lvl="0" indent="-171450">
              <a:buFont typeface="Arial" panose="020B0604020202020204" pitchFamily="34" charset="0"/>
              <a:buChar char="•"/>
            </a:pPr>
            <a:r>
              <a:rPr lang="de-DE" sz="1200" dirty="0"/>
              <a:t>Antworten Sie umgehend auf Anfragen nach Informationen: Ihr Distriktkoordinator wird regelmäßig über vor Ort laufende Aktivitäten berichten und eine rasche Antwort zu schätzen wissen </a:t>
            </a:r>
          </a:p>
          <a:p>
            <a:pPr marL="171450" lvl="0" indent="-171450">
              <a:buFont typeface="Arial" panose="020B0604020202020204" pitchFamily="34" charset="0"/>
              <a:buChar char="•"/>
            </a:pPr>
            <a:r>
              <a:rPr lang="de-DE" sz="1200" dirty="0"/>
              <a:t>Nehmen Sie, wenn möglich, an persönlichen Treffen mit Ihren Koordinator-Kollegen teil: Persönliche Treffen sind eine wichtige Gelegenheit für Zusammenkünfte, das Kennenlernen Ihrer Führungskräfte-Kollegen, die Ausarbeitung von Lösungen und das Feiern von Erfolgen</a:t>
            </a:r>
          </a:p>
          <a:p>
            <a:pPr marL="171450" lvl="0" indent="-171450">
              <a:buFont typeface="Arial" panose="020B0604020202020204" pitchFamily="34" charset="0"/>
              <a:buChar char="•"/>
            </a:pPr>
            <a:r>
              <a:rPr lang="de-DE" sz="1200" dirty="0"/>
              <a:t>Schicken Sie Ihrem LCIF-Distriktkoordinator häufige Updates: Wenn Sie Ihren Koordinator auf dem Laufenden halten, hat er mehr Möglichkeiten, Ihre Errungenschaften unter anderen Führungskräften und Clubs in Ihrem Distrikt bekanntzumachen!</a:t>
            </a:r>
          </a:p>
          <a:p>
            <a:pPr marL="171450" lvl="0" indent="-171450">
              <a:buFont typeface="Arial" panose="020B0604020202020204" pitchFamily="34" charset="0"/>
              <a:buChar char="•"/>
            </a:pPr>
            <a:r>
              <a:rPr lang="de-DE" smtClean="0"/>
              <a:t>Bitten Sie Ihren LCIF-Distriktkoordinator, an einem Clubtreffen teilzunehmen und gemeinsam mit Ihnen eine Präsentation zu geben: Er hat bestimmt auch einiges zu berichten und je mehr Informationen, desto besser!</a:t>
            </a:r>
            <a:endParaRPr lang="de-DE" dirty="0"/>
          </a:p>
          <a:p>
            <a:pPr marL="171450" indent="-171450">
              <a:buFont typeface="Arial" panose="020B0604020202020204" pitchFamily="34" charset="0"/>
              <a:buChar char="•"/>
            </a:pPr>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21</a:t>
            </a:fld>
            <a:endParaRPr lang="de-DE"/>
          </a:p>
        </p:txBody>
      </p:sp>
    </p:spTree>
    <p:extLst>
      <p:ext uri="{BB962C8B-B14F-4D97-AF65-F5344CB8AC3E}">
        <p14:creationId xmlns:p14="http://schemas.microsoft.com/office/powerpoint/2010/main" val="313278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Wir haben besprochen, wie Sie über Ihren Erfahrungsbericht präsentieren, einen Plan ausarbeiten und ein Team zusammenstellen können. Nun wollen wir darüber sprechen, wie wir am besten Spenden sammeln können, um mehr Lions-Hilfeleistungen zu ermöglichen!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22</a:t>
            </a:fld>
            <a:endParaRPr lang="de-DE"/>
          </a:p>
        </p:txBody>
      </p:sp>
    </p:spTree>
    <p:extLst>
      <p:ext uri="{BB962C8B-B14F-4D97-AF65-F5344CB8AC3E}">
        <p14:creationId xmlns:p14="http://schemas.microsoft.com/office/powerpoint/2010/main" val="31356624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a:solidFill>
                  <a:schemeClr val="tx1"/>
                </a:solidFill>
                <a:effectLst/>
                <a:latin typeface="+mn-lt"/>
              </a:rPr>
              <a:t>Lions sind von Haus aus großzügig. Sie sind unsere stärksten Unterstützer von LCIF und unterstützen auch Clubprojekte und viele andere Anliegen in ihren Gemeinschaften. Wir wissen jedoch, dass wir mehr Lions-</a:t>
            </a:r>
            <a:r>
              <a:rPr lang="de-DE" sz="1200" b="1" kern="1200" dirty="0">
                <a:solidFill>
                  <a:schemeClr val="tx1"/>
                </a:solidFill>
                <a:effectLst/>
                <a:latin typeface="+mn-lt"/>
              </a:rPr>
              <a:t>Beteiligung</a:t>
            </a:r>
            <a:r>
              <a:rPr lang="de-DE" sz="1200" kern="1200" dirty="0">
                <a:solidFill>
                  <a:schemeClr val="tx1"/>
                </a:solidFill>
                <a:effectLst/>
                <a:latin typeface="+mn-lt"/>
              </a:rPr>
              <a:t> als je zuvor brauchen, um die Ziele der Campaign 100 zu erreichen.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rPr>
              <a:t>Als LCIF-Clubkoordinator können Sie Ihrem Club die Spendenaufbringung erleichtern, indem Sie sich auf vier Hauptaktivitäten konzentrieren:</a:t>
            </a:r>
          </a:p>
          <a:p>
            <a:pPr marL="171450" lvl="0" indent="-171450">
              <a:buFont typeface="Arial" panose="020B0604020202020204" pitchFamily="34" charset="0"/>
              <a:buChar char="•"/>
            </a:pPr>
            <a:r>
              <a:rPr lang="de-DE" sz="1200" kern="1200" dirty="0">
                <a:solidFill>
                  <a:schemeClr val="tx1"/>
                </a:solidFill>
                <a:effectLst/>
                <a:latin typeface="+mn-lt"/>
              </a:rPr>
              <a:t>Aufforderung einzelner Mitglieder zu einer </a:t>
            </a:r>
            <a:r>
              <a:rPr lang="de-DE" sz="1200" b="1" kern="1200" dirty="0">
                <a:solidFill>
                  <a:schemeClr val="tx1"/>
                </a:solidFill>
                <a:effectLst/>
                <a:latin typeface="+mn-lt"/>
              </a:rPr>
              <a:t>persönlichen Spende oder Spendenzusage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rPr>
              <a:t>Planung von </a:t>
            </a:r>
            <a:r>
              <a:rPr lang="de-DE" sz="1200" b="1" kern="1200" dirty="0">
                <a:solidFill>
                  <a:schemeClr val="tx1"/>
                </a:solidFill>
                <a:effectLst/>
                <a:latin typeface="+mn-lt"/>
              </a:rPr>
              <a:t>Spendenaktionen</a:t>
            </a:r>
            <a:r>
              <a:rPr lang="de-DE" sz="1200" kern="1200" dirty="0">
                <a:solidFill>
                  <a:schemeClr val="tx1"/>
                </a:solidFill>
                <a:effectLst/>
                <a:latin typeface="+mn-lt"/>
              </a:rPr>
              <a:t>, deren Erlöse LCIF direkt zufließen</a:t>
            </a:r>
          </a:p>
          <a:p>
            <a:pPr marL="171450" lvl="0" indent="-171450">
              <a:buFont typeface="Arial" panose="020B0604020202020204" pitchFamily="34" charset="0"/>
              <a:buChar char="•"/>
            </a:pPr>
            <a:r>
              <a:rPr lang="de-DE" sz="1200" kern="1200" dirty="0">
                <a:solidFill>
                  <a:schemeClr val="tx1"/>
                </a:solidFill>
                <a:effectLst/>
                <a:latin typeface="+mn-lt"/>
              </a:rPr>
              <a:t>Erwägung einer </a:t>
            </a:r>
            <a:r>
              <a:rPr lang="de-DE" sz="1200" b="1" kern="1200" dirty="0">
                <a:solidFill>
                  <a:schemeClr val="tx1"/>
                </a:solidFill>
                <a:effectLst/>
                <a:latin typeface="+mn-lt"/>
              </a:rPr>
              <a:t>Spende</a:t>
            </a:r>
            <a:r>
              <a:rPr lang="de-DE" sz="1200" kern="1200" dirty="0">
                <a:solidFill>
                  <a:schemeClr val="tx1"/>
                </a:solidFill>
                <a:effectLst/>
                <a:latin typeface="+mn-lt"/>
              </a:rPr>
              <a:t> direkt aus der </a:t>
            </a:r>
            <a:r>
              <a:rPr lang="de-DE" sz="1200" b="1" kern="1200" dirty="0">
                <a:solidFill>
                  <a:schemeClr val="tx1"/>
                </a:solidFill>
                <a:effectLst/>
                <a:latin typeface="+mn-lt"/>
              </a:rPr>
              <a:t>Club-Kasse</a:t>
            </a:r>
            <a:endParaRPr lang="de-DE"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de-DE" sz="1200" kern="1200" dirty="0">
                <a:solidFill>
                  <a:schemeClr val="tx1"/>
                </a:solidFill>
                <a:effectLst/>
                <a:latin typeface="+mn-lt"/>
              </a:rPr>
              <a:t>Kontaktaufnahme mit</a:t>
            </a:r>
            <a:r>
              <a:rPr lang="de-DE" sz="1200" b="1" kern="1200" dirty="0">
                <a:solidFill>
                  <a:schemeClr val="tx1"/>
                </a:solidFill>
                <a:effectLst/>
                <a:latin typeface="+mn-lt"/>
              </a:rPr>
              <a:t> lokalen Unternehmen und Nicht-Lions</a:t>
            </a:r>
            <a:r>
              <a:rPr lang="de-DE" sz="1200" kern="1200" dirty="0">
                <a:solidFill>
                  <a:schemeClr val="tx1"/>
                </a:solidFill>
                <a:effectLst/>
                <a:latin typeface="+mn-lt"/>
              </a:rPr>
              <a:t>, um sie zu bitten, sich Ihrem Club anzuschließen und LCIF zu unterstützen </a:t>
            </a:r>
          </a:p>
          <a:p>
            <a:pPr marL="0" indent="0">
              <a:buFont typeface="Arial" panose="020B0604020202020204" pitchFamily="34" charset="0"/>
              <a:buNone/>
            </a:pPr>
            <a:endParaRPr lang="de-DE" dirty="0" smtClean="0"/>
          </a:p>
          <a:p>
            <a:pPr marL="0" indent="0">
              <a:buFont typeface="Arial" panose="020B0604020202020204" pitchFamily="34" charset="0"/>
              <a:buNone/>
            </a:pPr>
            <a:r>
              <a:rPr lang="de-DE" smtClean="0"/>
              <a:t>Wir wollen nun den Rest unserer Zeit damit verbringen, zu besprechen, wie man mit jeder dieser Strategien Erfolge erzielt!</a:t>
            </a:r>
            <a:r>
              <a:t/>
            </a:r>
            <a:br/>
            <a:endParaRPr lang="de-D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i="1" baseline="0" dirty="0" smtClean="0"/>
              <a:t>(Übergang zur nächsten Folie)</a:t>
            </a:r>
            <a:endParaRPr lang="de-DE" i="1" dirty="0" smtClean="0"/>
          </a:p>
          <a:p>
            <a:pPr marL="0" indent="0">
              <a:buFont typeface="Arial" panose="020B0604020202020204" pitchFamily="34" charset="0"/>
              <a:buNone/>
            </a:pPr>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23</a:t>
            </a:fld>
            <a:endParaRPr lang="de-DE"/>
          </a:p>
        </p:txBody>
      </p:sp>
    </p:spTree>
    <p:extLst>
      <p:ext uri="{BB962C8B-B14F-4D97-AF65-F5344CB8AC3E}">
        <p14:creationId xmlns:p14="http://schemas.microsoft.com/office/powerpoint/2010/main" val="369581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Die Erhöhung der Mitgliederbeteiligung wird eine unserer wichtigsten Bemühungen sein. Wir wollen kurz darüber sprechen, wie man sich am besten die Unterstützung von Einzelpersonen sichert.</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24</a:t>
            </a:fld>
            <a:endParaRPr lang="de-DE"/>
          </a:p>
        </p:txBody>
      </p:sp>
    </p:spTree>
    <p:extLst>
      <p:ext uri="{BB962C8B-B14F-4D97-AF65-F5344CB8AC3E}">
        <p14:creationId xmlns:p14="http://schemas.microsoft.com/office/powerpoint/2010/main" val="34782600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Wir wissen, dass einige von Ihnen eventuell nicht daran gewöhnt sind, Ihre Mitglieder um Spenden zu bitten, oder vielleicht ist es eine Weile her, seit Sie es zuletzt getan haben. Nachstehend finden Sie ein paar Vorschläge, wie Sie dies erfolgreich tun können: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mtClean="0"/>
              <a:t>Spenden Sie zuerst selbst oder machen Sie eine Spendenzusage, bevor Sie andere zum Spenden auffordern: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mtClean="0"/>
              <a:t>Das wird Ihnen Selbstbewusstsein geben – wenn Sie sagen können, dass Sie selbst gespendet haben und Ihre Lionsfreunde bitten, sich Ihnen anzuschließen, werden Sie den anderen damit wirkungsvoll zeigen, dass es sich um ein ehrenwertes Anliegen handelt, dass Sie LCIF vertrauen und dass sie sich ebenfalls beteiligen sollten.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mtClean="0"/>
              <a:t>Machen Sie es Ihren Mitgliedern einfach:</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mtClean="0"/>
              <a:t>Geben Sie Ihnen Spenderkarten oder zeigen Sie ihnen, wie man eine Spende oder Spendenzusage online unter www.lcif.org/de/donate oder über die MyLion-App leistet. Falls diese Alternative in Ihrer Region existiert, sollten Sie sie zur Nutzung der automatischen Spendenoption anregen – es ist eine großartige Möglichkeit, eine kleine regelmäßige Spende im Laufe der Zeit zu einem vielfachen Betrag werden zu lassen.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mtClean="0"/>
              <a:t>Gestalten Sie es überschaubar: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mtClean="0"/>
              <a:t>Bitten Sie sie, eine spezifische Spende zu erwägen und beginnen Sie dabei mit dem kleinsten Betrag. Zum Beispiel: Eine Spende in Höhe von 300 USD über die Laufzeit der Kampagne entspricht lediglich 100 USD pro Jahr – bzw. 8 USD im Monat – bzw. 2 USD pro Woche! Wenn die Lions verstehen, dass ein kleines Opfer viel bewirken kann, werden Sie u. U. eher bereit sein, mehr zu tun.</a:t>
            </a:r>
          </a:p>
          <a:p>
            <a:pPr marL="171450" indent="-171450">
              <a:buFont typeface="Arial" panose="020B0604020202020204" pitchFamily="34" charset="0"/>
              <a:buChar char="•"/>
            </a:pPr>
            <a:r>
              <a:rPr lang="de-DE" smtClean="0"/>
              <a:t>Gestalten Sie es persönlich:</a:t>
            </a:r>
          </a:p>
          <a:p>
            <a:pPr marL="628650" lvl="1" indent="-171450">
              <a:buFont typeface="Arial" panose="020B0604020202020204" pitchFamily="34" charset="0"/>
              <a:buChar char="•"/>
            </a:pPr>
            <a:r>
              <a:rPr lang="de-DE" smtClean="0"/>
              <a:t>Treffen Sie sich, wenn möglich, einzeln oder in Kleingruppen mit Ihren Lionsfreunden. Wenn man Zeit für Fragen gibt und über persönliche Erfahrungen redet, ist das für Lions die beste Anregung zum Spenden. Es ist auch hilfreich, Ihre Lionsfreunde kennenzulernen und zu erfahren, welche globalen Anliegen sie am meisten begeistern oder ihnen wichtig sind. </a:t>
            </a:r>
          </a:p>
          <a:p>
            <a:pPr marL="171450" lvl="0" indent="-171450">
              <a:buFont typeface="Arial" panose="020B0604020202020204" pitchFamily="34" charset="0"/>
              <a:buChar char="•"/>
            </a:pPr>
            <a:r>
              <a:rPr lang="de-DE" smtClean="0"/>
              <a:t>Machen Sie es offiziell:</a:t>
            </a:r>
          </a:p>
          <a:p>
            <a:pPr marL="628650" lvl="1" indent="-171450">
              <a:buFont typeface="Arial" panose="020B0604020202020204" pitchFamily="34" charset="0"/>
              <a:buChar char="•"/>
            </a:pPr>
            <a:r>
              <a:rPr lang="de-DE" smtClean="0"/>
              <a:t>Stellen Sie sicher, dass jeder Lion ein Spendenformular ausfüllt und bei LCIF einreicht, um für eine ordnungsgemäße Aufzeichnung und umgehende Anerkennung zu sorgen. Wir können nur dann Anerkennungsartikel schicken, wenn wir die notwendigen Informationen vom Spender haben.</a:t>
            </a:r>
            <a:endParaRPr lang="de-DE" baseline="0" dirty="0"/>
          </a:p>
          <a:p>
            <a:pPr marL="171450" indent="-171450">
              <a:buFont typeface="Arial" panose="020B0604020202020204" pitchFamily="34" charset="0"/>
              <a:buChar char="•"/>
            </a:pPr>
            <a:r>
              <a:rPr lang="de-DE" smtClean="0"/>
              <a:t>Bewirken Sie etwas:</a:t>
            </a:r>
          </a:p>
          <a:p>
            <a:pPr marL="628650" lvl="1" indent="-171450">
              <a:buFont typeface="Arial" panose="020B0604020202020204" pitchFamily="34" charset="0"/>
              <a:buChar char="•"/>
            </a:pPr>
            <a:r>
              <a:rPr lang="de-DE" sz="1200" dirty="0"/>
              <a:t>Bedanken Sie sich bei Ihren Lionsfreunden, dass sie sich Zeit für ein Treffen mit Ihnen genommen haben und eine Spende erwägen. Danken Sie ihnen auch, sobald die Spende geleistet wurde. Teilen Sie ihnen mit, welche guten Auswirkungen ihre Spende durch LCIF haben wird. LCIF bietet zudem eine Vielzahl von Anerkennungsmöglichkeiten für Spenden auf allen Ebenen an. Wir werden diese in Kürze besprechen.</a:t>
            </a:r>
          </a:p>
          <a:p>
            <a:pPr marL="628650" lvl="1" indent="-171450">
              <a:buFont typeface="Arial" panose="020B0604020202020204" pitchFamily="34" charset="0"/>
              <a:buChar char="•"/>
            </a:pPr>
            <a:endParaRPr lang="de-DE"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smtClean="0"/>
              <a:t>Denken Sie daran: Der wichtigste Fundraising-Aspekt ist, dass Sie Ihre Lionsfreunde und Nachbarn dazu </a:t>
            </a:r>
            <a:r>
              <a:rPr lang="de-DE" i="1" baseline="0" dirty="0" smtClean="0"/>
              <a:t>einladen</a:t>
            </a:r>
            <a:r>
              <a:rPr lang="de-DE" smtClean="0"/>
              <a:t>, </a:t>
            </a:r>
            <a:r>
              <a:rPr lang="de-DE" i="1" smtClean="0"/>
              <a:t>sich Ihnen</a:t>
            </a:r>
            <a:r>
              <a:rPr lang="de-DE" smtClean="0"/>
              <a:t> in der Unterstützung der Initiativen von LCIF </a:t>
            </a:r>
            <a:r>
              <a:rPr lang="de-DE" i="1" smtClean="0"/>
              <a:t>anzuschließen</a:t>
            </a:r>
            <a:r>
              <a:rPr lang="de-DE" smtClean="0"/>
              <a:t>. Sie bitten nicht um Geld für sich selbst – Sie bitten um Spenden, die LCIF braucht, um es den Lions zu ermöglichen, die Welt zu verbessern.  </a:t>
            </a:r>
          </a:p>
          <a:p>
            <a:pPr marL="0" lvl="0" indent="0">
              <a:buFont typeface="Arial" panose="020B0604020202020204" pitchFamily="34" charset="0"/>
              <a:buNone/>
            </a:pPr>
            <a:endParaRPr lang="de-DE" sz="1200"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i="1" baseline="0" dirty="0" smtClean="0"/>
              <a:t>(Übergang zur nächsten Folie)</a:t>
            </a:r>
            <a:endParaRPr lang="de-DE" i="1" dirty="0" smtClean="0"/>
          </a:p>
          <a:p>
            <a:pPr marL="0" lvl="0" indent="0">
              <a:buFont typeface="Arial" panose="020B0604020202020204" pitchFamily="34" charset="0"/>
              <a:buNone/>
            </a:pPr>
            <a:endParaRPr lang="de-DE" dirty="0"/>
          </a:p>
          <a:p>
            <a:pPr marL="0" indent="0">
              <a:buFont typeface="Arial" panose="020B0604020202020204" pitchFamily="34" charset="0"/>
              <a:buNone/>
            </a:pPr>
            <a:endParaRPr lang="de-DE"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baseline="0" dirty="0"/>
          </a:p>
        </p:txBody>
      </p:sp>
      <p:sp>
        <p:nvSpPr>
          <p:cNvPr id="4" name="Slide Number Placeholder 3"/>
          <p:cNvSpPr>
            <a:spLocks noGrp="1"/>
          </p:cNvSpPr>
          <p:nvPr>
            <p:ph type="sldNum" sz="quarter" idx="10"/>
          </p:nvPr>
        </p:nvSpPr>
        <p:spPr/>
        <p:txBody>
          <a:bodyPr/>
          <a:lstStyle/>
          <a:p>
            <a:fld id="{F856C1B8-A656-47FE-9546-B039C897984E}" type="slidenum">
              <a:rPr lang="en-US" smtClean="0"/>
              <a:t>25</a:t>
            </a:fld>
            <a:endParaRPr lang="de-DE"/>
          </a:p>
        </p:txBody>
      </p:sp>
    </p:spTree>
    <p:extLst>
      <p:ext uri="{BB962C8B-B14F-4D97-AF65-F5344CB8AC3E}">
        <p14:creationId xmlns:p14="http://schemas.microsoft.com/office/powerpoint/2010/main" val="27507493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Direkte, spezifische Bitten sind oft die wirkungsvollste Weise, sich Spenden zu sichern. Eventuell empfiehlt es sich, ein Spendengesuch zu üben, bevor Sie sich mit Ihren Mitgliedern treffen. Sie können den folgenden Wortlaut benutzen und anpassen:</a:t>
            </a:r>
          </a:p>
          <a:p>
            <a:endParaRPr lang="de-DE" baseline="0" dirty="0"/>
          </a:p>
          <a:p>
            <a:r>
              <a:rPr lang="de-DE" i="1" dirty="0"/>
              <a:t>„Ich möchte Sie bitten, sich mir in meiner Unterstützung der Campaign 100 anzuschließen. Ich weiß nicht, was Ihre finanzielle Situation ist oder welche anderen karitativen Verpflichtungen Sie haben, aber ich kenne Ihre Leidenschaft und Ihr Engagement für Lions-Hilfeleistungen. Würden Sie eine monatliche Spende von nur 8 USD erwägen, d. h. eine Gesamtspende von 300 USD über drei Jahre?“</a:t>
            </a:r>
          </a:p>
          <a:p>
            <a:endParaRPr lang="de-DE"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i="1" dirty="0" smtClean="0"/>
          </a:p>
        </p:txBody>
      </p:sp>
      <p:sp>
        <p:nvSpPr>
          <p:cNvPr id="4" name="Slide Number Placeholder 3"/>
          <p:cNvSpPr>
            <a:spLocks noGrp="1"/>
          </p:cNvSpPr>
          <p:nvPr>
            <p:ph type="sldNum" sz="quarter" idx="10"/>
          </p:nvPr>
        </p:nvSpPr>
        <p:spPr/>
        <p:txBody>
          <a:bodyPr/>
          <a:lstStyle/>
          <a:p>
            <a:fld id="{F856C1B8-A656-47FE-9546-B039C897984E}" type="slidenum">
              <a:rPr lang="en-US" smtClean="0"/>
              <a:t>26</a:t>
            </a:fld>
            <a:endParaRPr lang="de-DE"/>
          </a:p>
        </p:txBody>
      </p:sp>
    </p:spTree>
    <p:extLst>
      <p:ext uri="{BB962C8B-B14F-4D97-AF65-F5344CB8AC3E}">
        <p14:creationId xmlns:p14="http://schemas.microsoft.com/office/powerpoint/2010/main" val="2108633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Bei der Vorbereitung Ihres Spendengesuchs empfiehlt es sich auch zu planen, wie Sie auf verschiedene Antworten reagieren werden. Wir haben oben ein paar Beispiele genannt.</a:t>
            </a:r>
          </a:p>
          <a:p>
            <a:endParaRPr lang="de-DE" baseline="0" dirty="0" smtClean="0"/>
          </a:p>
          <a:p>
            <a:r>
              <a:rPr lang="de-DE" smtClean="0"/>
              <a:t>Es ist wichtig, daran zu denken, dass es in Ordnung ist, wenn Ihre Mitglieder mehr Zeit brauchen, um über eine Spende nachzudenken – d. h. sie nehmen Ihre Bitte ernst! Haken Sie weiterhin bei ihnen nach, bis sie in der Lage sind, eine Entscheidung zu treffen.</a:t>
            </a:r>
          </a:p>
          <a:p>
            <a:endParaRPr lang="de-DE" baseline="0" dirty="0" smtClean="0"/>
          </a:p>
          <a:p>
            <a:r>
              <a:rPr lang="de-DE" smtClean="0"/>
              <a:t>Wenn Mitglieder „Nein“ sagen, haben sie eventuell Fragen, die sie von einer Zusage abhalten. Oder sie glauben eventuell, wenn sie nicht den gewünschten Betrag spenden können, sollten sie überhaupt nichts spenden. Beantworten Sie auf jeden Fall immer ihre Fragen und bleiben Sie einer bedeutsamen Spende gegenüber aufgeschlossen – auch wenn der Betrag geringer ist als erbeten.  </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F856C1B8-A656-47FE-9546-B039C897984E}" type="slidenum">
              <a:rPr lang="en-US" smtClean="0"/>
              <a:t>27</a:t>
            </a:fld>
            <a:endParaRPr lang="de-DE"/>
          </a:p>
        </p:txBody>
      </p:sp>
    </p:spTree>
    <p:extLst>
      <p:ext uri="{BB962C8B-B14F-4D97-AF65-F5344CB8AC3E}">
        <p14:creationId xmlns:p14="http://schemas.microsoft.com/office/powerpoint/2010/main" val="4015812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Für Spender, die während der Campaign 100 an LCIF spenden, wurden besondere, zeitlich begrenzte Anerkennungsmöglichkeiten entwickelt! Alle Spender, die mindestens 100 USD an die Campaign 100 spenden, erhalten eine Gedenknadel; die oben abgebildete Silbernadel.  Spender, die insgesamt 300 USD oder mehr beitragen, erhalten, wie oben beschrieben, eine zusätzliche Anerkennung. Sofern nicht anders angegeben, werden die Anerkennungsartikel den Spendern direkt an ihre Postanschrift zugeschickt. Die Vergabe dieser Artikel beginnt Anfang 2019.</a:t>
            </a:r>
          </a:p>
          <a:p>
            <a:endParaRPr lang="de-DE" baseline="0" dirty="0" smtClean="0"/>
          </a:p>
          <a:p>
            <a:r>
              <a:rPr lang="de-DE" smtClean="0"/>
              <a:t>Denken Sie daran: Alle Campaign 100-Spenden werden auf eine Melvin Jones Fellowship oder Progressive Melvin Jones Fellowship für eine Einzelperson angerechnet. Alle hier beschriebenen Anerkennungsmöglichkeiten gelten zusätzlich zu allen anderen, die von LCIF angeboten werden.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F856C1B8-A656-47FE-9546-B039C897984E}" type="slidenum">
              <a:rPr lang="en-US" smtClean="0"/>
              <a:t>28</a:t>
            </a:fld>
            <a:endParaRPr lang="de-DE"/>
          </a:p>
        </p:txBody>
      </p:sp>
    </p:spTree>
    <p:extLst>
      <p:ext uri="{BB962C8B-B14F-4D97-AF65-F5344CB8AC3E}">
        <p14:creationId xmlns:p14="http://schemas.microsoft.com/office/powerpoint/2010/main" val="41133467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Spender, die sich auf Dauer zu wiederholten Spenden verpflichten – z. B. durch jährliche Spendenzusagen oder automatische monatliche Spenden – qualifizieren sich neben der Anerkennung, die sie für ihre Gesamtspende an die Kampagne erhalten, auch noch für schöne Geschenkartikel. Sie werden bald mehr über diese Artikel erfahren!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F856C1B8-A656-47FE-9546-B039C897984E}" type="slidenum">
              <a:rPr lang="en-US" smtClean="0"/>
              <a:t>29</a:t>
            </a:fld>
            <a:endParaRPr lang="de-DE"/>
          </a:p>
        </p:txBody>
      </p:sp>
    </p:spTree>
    <p:extLst>
      <p:ext uri="{BB962C8B-B14F-4D97-AF65-F5344CB8AC3E}">
        <p14:creationId xmlns:p14="http://schemas.microsoft.com/office/powerpoint/2010/main" val="1783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An die Campaign 100 geleistete Spenden qualifizieren nicht nur zu einer Campaign 100-Auszeichnung, sondern werden auch auf laufende Anerkennungsprogramme von LCIF angerechnet:  </a:t>
            </a:r>
          </a:p>
          <a:p>
            <a:pPr marL="171450" indent="-171450">
              <a:buFont typeface="Arial" panose="020B0604020202020204" pitchFamily="34" charset="0"/>
              <a:buChar char="•"/>
            </a:pPr>
            <a:r>
              <a:rPr lang="de-DE" smtClean="0"/>
              <a:t>Mit der Melvin Jones Fellowship werden Spender gewürdigt, die Gesamtspenden in Höhe von 1.000 USD leisten, welche in Raten von mindestens 100 USD über fünf Jahre abgezahlt werden können. Zur Anerkennung dieser Spenden erhalten die Spender eine besondere Melvin Jones Fellowship-Anstecknadel und eine personalisierte Wandtafel.</a:t>
            </a:r>
          </a:p>
          <a:p>
            <a:pPr marL="171450" indent="-171450">
              <a:buFont typeface="Arial" panose="020B0604020202020204" pitchFamily="34" charset="0"/>
              <a:buChar char="•"/>
            </a:pPr>
            <a:r>
              <a:rPr lang="de-DE" smtClean="0"/>
              <a:t>Mit der Progressiven Melvin Jones Fellowship werden diejenigen Spender gewürdigt, die weiterhin Spenden leisten, die 1.000 USD überschreiten. Dieses Anerkennungsprogramm bietet besondere Anstecknadeln für Spendenhöhen zwischen 2.000 USD und 100.000 USD an.</a:t>
            </a:r>
          </a:p>
          <a:p>
            <a:pPr marL="171450" indent="-171450">
              <a:buFont typeface="Arial" panose="020B0604020202020204" pitchFamily="34" charset="0"/>
              <a:buChar char="•"/>
            </a:pPr>
            <a:r>
              <a:rPr lang="de-DE" smtClean="0"/>
              <a:t>Humanitäre Partner: Mit diesem Programm werden Spender gewürdigt, die auf Lebenszeit 100.000 USD und mehr spenden.</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smtClean="0"/>
              <a:t>Wenn ein Spender über ein ausreichendes Melvin Jones Fellowship-Guthaben verfügt, um sich für diese Auszeichnung zu qualifizieren, sollte er einen Antrag auf eine MJF ausfüllen. Dieser Antrag befindet sich online unter lcif.org.</a:t>
            </a:r>
          </a:p>
          <a:p>
            <a:pPr marL="0" indent="0">
              <a:buFont typeface="Arial" panose="020B0604020202020204" pitchFamily="34" charset="0"/>
              <a:buNone/>
            </a:pPr>
            <a:endParaRPr lang="de-DE"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i="1" baseline="0" dirty="0" smtClean="0"/>
              <a:t>(Übergang zur nächsten Folie)</a:t>
            </a:r>
            <a:endParaRPr lang="de-DE" i="1" dirty="0" smtClean="0"/>
          </a:p>
          <a:p>
            <a:pPr marL="0" indent="0">
              <a:buFont typeface="Arial" panose="020B0604020202020204" pitchFamily="34" charset="0"/>
              <a:buNone/>
            </a:pPr>
            <a:endParaRPr lang="de-DE" dirty="0"/>
          </a:p>
        </p:txBody>
      </p:sp>
      <p:sp>
        <p:nvSpPr>
          <p:cNvPr id="4" name="Slide Number Placeholder 3"/>
          <p:cNvSpPr>
            <a:spLocks noGrp="1"/>
          </p:cNvSpPr>
          <p:nvPr>
            <p:ph type="sldNum" sz="quarter" idx="5"/>
          </p:nvPr>
        </p:nvSpPr>
        <p:spPr/>
        <p:txBody>
          <a:bodyPr/>
          <a:lstStyle/>
          <a:p>
            <a:fld id="{5419D771-0DFB-4CCD-8498-877BF97DB9E3}" type="slidenum">
              <a:rPr lang="en-US" smtClean="0"/>
              <a:t>30</a:t>
            </a:fld>
            <a:endParaRPr lang="de-DE"/>
          </a:p>
        </p:txBody>
      </p:sp>
    </p:spTree>
    <p:extLst>
      <p:ext uri="{BB962C8B-B14F-4D97-AF65-F5344CB8AC3E}">
        <p14:creationId xmlns:p14="http://schemas.microsoft.com/office/powerpoint/2010/main" val="4113558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z="1200" kern="1200" dirty="0" smtClean="0">
                <a:solidFill>
                  <a:schemeClr val="tx1"/>
                </a:solidFill>
                <a:effectLst/>
                <a:latin typeface="+mn-lt"/>
              </a:rPr>
              <a:t>Zur Erinnerung: </a:t>
            </a:r>
            <a:r>
              <a:rPr lang="de-DE" smtClean="0"/>
              <a:t> </a:t>
            </a:r>
            <a:r>
              <a:rPr lang="de-DE" sz="1200" kern="1200" baseline="0" dirty="0">
                <a:solidFill>
                  <a:schemeClr val="tx1"/>
                </a:solidFill>
                <a:effectLst/>
                <a:latin typeface="+mn-lt"/>
              </a:rPr>
              <a:t>I</a:t>
            </a:r>
            <a:r>
              <a:rPr lang="de-DE" sz="1200" kern="1200" dirty="0">
                <a:solidFill>
                  <a:schemeClr val="tx1"/>
                </a:solidFill>
                <a:effectLst/>
                <a:latin typeface="+mn-lt"/>
              </a:rPr>
              <a:t>hre Funktion setzt sich aus vier Hauptaufgaben mit einem gemeinsamen Ziel zusammen – die Beteiligung jedes Lionsmitglieds zu fördern:</a:t>
            </a:r>
          </a:p>
          <a:p>
            <a:pPr marL="171450" indent="-171450">
              <a:buFont typeface="Arial" panose="020B0604020202020204" pitchFamily="34" charset="0"/>
              <a:buChar char="•"/>
            </a:pPr>
            <a:r>
              <a:rPr lang="de-DE" smtClean="0"/>
              <a:t>Berichten Sie von Ihren Erfahrungen: Helfen Sie den Mitgliedern, besser zu verstehen, welche positiven Auswirkungen LCIF vor Ort und weltweit hat.</a:t>
            </a:r>
          </a:p>
          <a:p>
            <a:pPr marL="171450" indent="-171450">
              <a:buFont typeface="Arial" panose="020B0604020202020204" pitchFamily="34" charset="0"/>
              <a:buChar char="•"/>
            </a:pPr>
            <a:r>
              <a:rPr lang="de-DE" smtClean="0"/>
              <a:t>Arbeiten Sie einen Plan aus: Erfahren Sie mehr über die Arten, auf die Sie und Ihr Club die Campaign 100 unterstützen können.  Legen Sie dann Ihr Ziel fest.</a:t>
            </a:r>
          </a:p>
          <a:p>
            <a:pPr marL="171450" indent="-171450">
              <a:buFont typeface="Arial" panose="020B0604020202020204" pitchFamily="34" charset="0"/>
              <a:buChar char="•"/>
            </a:pPr>
            <a:r>
              <a:rPr lang="de-DE" smtClean="0"/>
              <a:t>Stellen Sie ein Team zusammen: Bilden Sie einen Ausschuss, der Sie dabei unterstützt, Spenden zu sammeln und Ihre Gemeinschaft zu erreichen.</a:t>
            </a:r>
          </a:p>
          <a:p>
            <a:pPr marL="171450" indent="-171450">
              <a:buFont typeface="Arial" panose="020B0604020202020204" pitchFamily="34" charset="0"/>
              <a:buChar char="•"/>
            </a:pPr>
            <a:r>
              <a:rPr lang="de-DE" smtClean="0"/>
              <a:t>Sammeln Sie Spenden: Spenden Sie selbst zuerst. Bitten Sie dann andere, die Campaign 100 ebenfalls zu unterstützen, und bieten Sie ihnen Möglichkeiten an, sich zu beteiligen.</a:t>
            </a:r>
          </a:p>
          <a:p>
            <a:pPr marL="171450" indent="-171450">
              <a:buFont typeface="Arial" panose="020B0604020202020204" pitchFamily="34" charset="0"/>
              <a:buChar char="•"/>
            </a:pPr>
            <a:endParaRPr lang="de-DE" dirty="0"/>
          </a:p>
          <a:p>
            <a:pPr marL="0" indent="0">
              <a:buFont typeface="Arial" panose="020B0604020202020204" pitchFamily="34" charset="0"/>
              <a:buNone/>
            </a:pPr>
            <a:r>
              <a:rPr lang="de-DE" smtClean="0"/>
              <a:t>Die Bewältigung all dieser Aufgaben wird es Ihnen ermöglichen, die Beteiligung Ihres Clubs und sogar anderer Mitglieder in Ihrer Gemeinschaft optimal zu fördern und zu sichern!  </a:t>
            </a:r>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i="1" baseline="0" dirty="0" smtClean="0"/>
              <a:t>(Übergang zur nächsten Folie)</a:t>
            </a:r>
            <a:endParaRPr lang="de-DE" i="1" dirty="0"/>
          </a:p>
          <a:p>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4</a:t>
            </a:fld>
            <a:endParaRPr lang="de-DE"/>
          </a:p>
        </p:txBody>
      </p:sp>
    </p:spTree>
    <p:extLst>
      <p:ext uri="{BB962C8B-B14F-4D97-AF65-F5344CB8AC3E}">
        <p14:creationId xmlns:p14="http://schemas.microsoft.com/office/powerpoint/2010/main" val="6066684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LCIF bietet auch Auszeichnungen für jährliche Spenden in Höhe von 50 USD, 100 USD und 200 USD an. Dies wird als „Lions Share“-Programm bezeichnet. „Lions Share“ ist für Spender konzipiert, die es sich eventuell nicht vorstellen können, eine einmalige Spende in der MJF-Größenordnung zu leisten, mit dem Programm wird ihre Großzügigkeit aber dennoch anerkannt und ihnen die Möglichkeit geboten, sich mit der Zeit auf eine MJF hinzuarbeiten. </a:t>
            </a:r>
          </a:p>
          <a:p>
            <a:r>
              <a:rPr lang="de-DE" smtClean="0"/>
              <a:t>Das „Lions Share“-Programm bietet Anerkennung für folgende Spendenhöhen:</a:t>
            </a:r>
          </a:p>
          <a:p>
            <a:pPr marL="178328" indent="-178328">
              <a:buFont typeface="Arial" panose="020B0604020202020204" pitchFamily="34" charset="0"/>
              <a:buChar char="•"/>
            </a:pPr>
            <a:r>
              <a:rPr lang="de-DE" smtClean="0"/>
              <a:t>Für eine Spende von 50 USD kann ein Spender eine „Lions Share“-Anstecknadel mit einem Stern erhalten</a:t>
            </a:r>
          </a:p>
          <a:p>
            <a:pPr marL="178328" indent="-178328">
              <a:buFont typeface="Arial" panose="020B0604020202020204" pitchFamily="34" charset="0"/>
              <a:buChar char="•"/>
            </a:pPr>
            <a:r>
              <a:rPr lang="de-DE" smtClean="0"/>
              <a:t>Für eine Spende von 100 USD kann ein Spender eine Anstecknadel mit zwei Sternen erhalten</a:t>
            </a:r>
          </a:p>
          <a:p>
            <a:pPr marL="178328" indent="-178328">
              <a:buFont typeface="Arial" panose="020B0604020202020204" pitchFamily="34" charset="0"/>
              <a:buChar char="•"/>
            </a:pPr>
            <a:r>
              <a:rPr lang="de-DE" smtClean="0"/>
              <a:t>Für eine Spende von 200 USD kann ein Spender eine Anstecknadel mit drei Sternen erhalten</a:t>
            </a:r>
          </a:p>
          <a:p>
            <a:pPr marL="0" indent="0">
              <a:buFont typeface="Arial" panose="020B0604020202020204" pitchFamily="34" charset="0"/>
              <a:buNone/>
            </a:pPr>
            <a:endParaRPr lang="de-DE" dirty="0" smtClean="0"/>
          </a:p>
          <a:p>
            <a:pPr marL="0" indent="0">
              <a:buFont typeface="Arial" panose="020B0604020202020204" pitchFamily="34" charset="0"/>
              <a:buNone/>
            </a:pPr>
            <a:r>
              <a:rPr lang="de-DE" smtClean="0"/>
              <a:t>Die „Lions Share“-Anerkennung wird zusätzlich zu allen Campaign 100-Anerkennungsmöglichkeiten, die auf den vorherigen Folien beschrieben wurden, angeboten.</a:t>
            </a:r>
            <a:endParaRPr lang="de-DE" dirty="0"/>
          </a:p>
          <a:p>
            <a:endParaRPr lang="de-DE" dirty="0"/>
          </a:p>
          <a:p>
            <a:r>
              <a:rPr lang="de-DE" smtClean="0"/>
              <a:t>Spenden können dem Empowering Service-Fonds oder dem Katastrophenhilfe-Fonds gewidmet werden. Ihr LCIF-Distriktkoordinator wird einen Vorrat an „Lions Share“-Anstecknadeln und ein Büchlein erhalten, in dem diese Spenden festgehalten werden. Falls Sie oder Ihre Clubmitglieder qualifizierende Online-Spenden leisten, sollten Sie beantragen, dass LCIF Ihnen die Anstecknadel schickt.</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a:p>
            <a:endParaRPr lang="de-DE" dirty="0"/>
          </a:p>
          <a:p>
            <a:pPr marL="178328" indent="-178328">
              <a:buFont typeface="Arial" panose="020B0604020202020204" pitchFamily="34" charset="0"/>
              <a:buChar char="•"/>
            </a:pPr>
            <a:endParaRPr lang="de-DE" dirty="0"/>
          </a:p>
        </p:txBody>
      </p:sp>
      <p:sp>
        <p:nvSpPr>
          <p:cNvPr id="5" name="Footer Placeholder 4"/>
          <p:cNvSpPr>
            <a:spLocks noGrp="1"/>
          </p:cNvSpPr>
          <p:nvPr>
            <p:ph type="ftr" sz="quarter" idx="11"/>
          </p:nvPr>
        </p:nvSpPr>
        <p:spPr/>
        <p:txBody>
          <a:bodyPr/>
          <a:lstStyle/>
          <a:p>
            <a:r>
              <a:rPr lang="de-DE" dirty="0">
                <a:solidFill>
                  <a:prstClr val="black"/>
                </a:solidFill>
              </a:rPr>
              <a:t>LCIF-Entwicklungsausschuss - 10. August 2018</a:t>
            </a:r>
          </a:p>
        </p:txBody>
      </p:sp>
      <p:sp>
        <p:nvSpPr>
          <p:cNvPr id="6" name="Header Placeholder 5"/>
          <p:cNvSpPr>
            <a:spLocks noGrp="1"/>
          </p:cNvSpPr>
          <p:nvPr>
            <p:ph type="hdr" sz="quarter" idx="12"/>
          </p:nvPr>
        </p:nvSpPr>
        <p:spPr/>
        <p:txBody>
          <a:bodyPr/>
          <a:lstStyle/>
          <a:p>
            <a:r>
              <a:rPr lang="de-DE" dirty="0">
                <a:solidFill>
                  <a:prstClr val="black"/>
                </a:solidFill>
              </a:rPr>
              <a:t>A4 - „Lions Share“-Programm</a:t>
            </a:r>
          </a:p>
        </p:txBody>
      </p:sp>
    </p:spTree>
    <p:extLst>
      <p:ext uri="{BB962C8B-B14F-4D97-AF65-F5344CB8AC3E}">
        <p14:creationId xmlns:p14="http://schemas.microsoft.com/office/powerpoint/2010/main" val="199922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de-DE" smtClean="0"/>
              <a:t>Neben der Anerkennung für Campaign 100-Musterclubs bietet LCIF auch Auszeichnungen für verschiedene Clubleistungen an, so z. B. das Abzeichen für spendende Clubs und die MJF-Bannerabzeichen und Chevrons.</a:t>
            </a:r>
          </a:p>
          <a:p>
            <a:pPr marL="170049" indent="-170049">
              <a:buFont typeface="Arial" panose="020B0604020202020204" pitchFamily="34" charset="0"/>
              <a:buChar char="•"/>
            </a:pPr>
            <a:r>
              <a:rPr lang="de-DE" smtClean="0"/>
              <a:t>Es gibt fünf Ebenen des </a:t>
            </a:r>
            <a:r>
              <a:rPr lang="de-DE" b="1" smtClean="0"/>
              <a:t>Abzeichens für spendende Clubs</a:t>
            </a:r>
            <a:r>
              <a:rPr lang="de-DE" b="0" dirty="0"/>
              <a:t>:</a:t>
            </a:r>
            <a:r>
              <a:rPr lang="de-DE" smtClean="0"/>
              <a:t> 50 USD, 100 USD, 250 USD, 500 USD und 1.000 USD. Die Anerkennung wird errechnet, indem man die Gesamtspenden des Clubs durch die Anzahl der Lionsmitglieder im Club teilt. Wenn der Club einen Spendendurchschnitt pro Mitglied auf irgendeiner dieser Ebenen in einem gegebenen Lions-Jahr erzielt, erhält er ein Bannerabzeichen. Musterclubs würden diese Auszeichnungen zusätzlich zur ihrer Musterclub-Anerkennung erhalten.</a:t>
            </a:r>
          </a:p>
          <a:p>
            <a:pPr marL="170049" indent="-170049" defTabSz="924155">
              <a:buFont typeface="Arial" panose="020B0604020202020204" pitchFamily="34" charset="0"/>
              <a:buChar char="•"/>
              <a:defRPr/>
            </a:pPr>
            <a:r>
              <a:rPr lang="de-DE" smtClean="0"/>
              <a:t>Clubs erhalten ein </a:t>
            </a:r>
            <a:r>
              <a:rPr lang="de-DE" b="1" smtClean="0"/>
              <a:t>Melvin Jones Fellowship-Bannerabzeichen/-Chevron</a:t>
            </a:r>
            <a:r>
              <a:rPr lang="de-DE" smtClean="0"/>
              <a:t>, sobald ein Mitglied zum ersten Mal mit der Melvin Jones Fellowship ausgezeichnet wird. In den Folgejahren erhält der Club dann ein Chevron, wenn ein Mitglied erstmalig mit einer MJF ausgezeichnet wird. Der Club erhält außerdem ein Bannerabzeichen, wenn sich alle Clubmitglieder für eine Melvin Jones Fellowship qualifiziert haben.</a:t>
            </a:r>
          </a:p>
          <a:p>
            <a:pPr marL="0" indent="0" defTabSz="924155">
              <a:buFont typeface="Arial" panose="020B0604020202020204" pitchFamily="34" charset="0"/>
              <a:buNone/>
              <a:defRPr/>
            </a:pPr>
            <a:endParaRPr lang="de-DE" dirty="0" smtClean="0"/>
          </a:p>
          <a:p>
            <a:pPr marL="0" marR="0" lvl="0" indent="0" algn="l" defTabSz="924155" rtl="0" eaLnBrk="1" fontAlgn="auto" latinLnBrk="0" hangingPunct="1">
              <a:lnSpc>
                <a:spcPct val="100000"/>
              </a:lnSpc>
              <a:spcBef>
                <a:spcPts val="0"/>
              </a:spcBef>
              <a:spcAft>
                <a:spcPts val="0"/>
              </a:spcAft>
              <a:buClrTx/>
              <a:buSzTx/>
              <a:buFont typeface="Arial" panose="020B0604020202020204" pitchFamily="34" charset="0"/>
              <a:buNone/>
              <a:tabLst/>
              <a:defRPr/>
            </a:pPr>
            <a:r>
              <a:rPr lang="de-DE" i="1" baseline="0" dirty="0" smtClean="0"/>
              <a:t>(Übergang zur nächsten Folie)</a:t>
            </a:r>
            <a:endParaRPr lang="de-DE" i="1" dirty="0" smtClean="0"/>
          </a:p>
          <a:p>
            <a:pPr marL="0" indent="0" defTabSz="924155">
              <a:buFont typeface="Arial" panose="020B0604020202020204" pitchFamily="34" charset="0"/>
              <a:buNone/>
              <a:defRPr/>
            </a:pPr>
            <a:endParaRPr lang="de-DE" dirty="0"/>
          </a:p>
        </p:txBody>
      </p:sp>
      <p:sp>
        <p:nvSpPr>
          <p:cNvPr id="4" name="Slide Number Placeholder 3"/>
          <p:cNvSpPr>
            <a:spLocks noGrp="1"/>
          </p:cNvSpPr>
          <p:nvPr>
            <p:ph type="sldNum" sz="quarter" idx="10"/>
          </p:nvPr>
        </p:nvSpPr>
        <p:spPr/>
        <p:txBody>
          <a:bodyPr/>
          <a:lstStyle/>
          <a:p>
            <a:fld id="{445977CF-CB4D-4F52-A648-D5C9310FAC4D}" type="slidenum">
              <a:rPr lang="en-US" smtClean="0"/>
              <a:t>32</a:t>
            </a:fld>
            <a:endParaRPr lang="de-DE"/>
          </a:p>
        </p:txBody>
      </p:sp>
    </p:spTree>
    <p:extLst>
      <p:ext uri="{BB962C8B-B14F-4D97-AF65-F5344CB8AC3E}">
        <p14:creationId xmlns:p14="http://schemas.microsoft.com/office/powerpoint/2010/main" val="26086813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Spendenaktionen können ein wichtiger Teil Ihrer Clubinitiativen und Ihrer Unterstützung für Campaign 100 sein!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33</a:t>
            </a:fld>
            <a:endParaRPr lang="de-DE"/>
          </a:p>
        </p:txBody>
      </p:sp>
    </p:spTree>
    <p:extLst>
      <p:ext uri="{BB962C8B-B14F-4D97-AF65-F5344CB8AC3E}">
        <p14:creationId xmlns:p14="http://schemas.microsoft.com/office/powerpoint/2010/main" val="1238910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Spendenaktionen sind eine ausgezeichnete Möglichkeit für Ihre Clubmitglieder, Zeit miteinander zu verbringen, ggf. andere Gemeinschaftsmitglieder einzuladen und dabei Gelder zur Unterstützung der Initiativen von LCIF aufzubringen!</a:t>
            </a:r>
            <a:endParaRPr lang="de-DE" baseline="0" dirty="0"/>
          </a:p>
          <a:p>
            <a:endParaRPr lang="de-DE" baseline="0" dirty="0"/>
          </a:p>
          <a:p>
            <a:r>
              <a:rPr lang="de-DE" smtClean="0"/>
              <a:t>Eventuell haben Sie bereits etwas Erfahrung in dieser Art von Veranstaltungen. Falls Ihre Funktion für Sie jedoch neu sein sollte oder Ihr Gedächtnis einer Auffrischung bedarf, finden Sie nachstehend einige Tipps:</a:t>
            </a:r>
          </a:p>
          <a:p>
            <a:pPr marL="174708" indent="-174708">
              <a:buFont typeface="Arial" panose="020B0604020202020204" pitchFamily="34" charset="0"/>
              <a:buChar char="•"/>
            </a:pPr>
            <a:r>
              <a:rPr lang="de-DE" smtClean="0"/>
              <a:t>Seien Sie kreativ: Die Kampagne ist eine ausgezeichnete Möglichkeit, etwas Neues auszuprobieren! Erkundigen Sie sich bei Ihren Lionsfreunden nach ihren Ideen oder finden Sie hilfreiche Tipps im LCIF-Blog</a:t>
            </a:r>
            <a:r>
              <a:rPr lang="en-US" smtClean="0"/>
              <a:t>
</a:t>
            </a:r>
            <a:r>
              <a:t/>
            </a:r>
            <a:br/>
            <a:endParaRPr/>
          </a:p>
          <a:p>
            <a:pPr marL="174708" indent="-174708">
              <a:buFont typeface="Arial" panose="020B0604020202020204" pitchFamily="34" charset="0"/>
              <a:buChar char="•"/>
            </a:pPr>
            <a:r>
              <a:rPr lang="de-DE" smtClean="0"/>
              <a:t>Überlegen Sie sich, wie Sie die Teilnehmer über LCIF, unsere globalen Anliegen und die weltweiten Hilfsinitiativen der Lions aufklären können. Dies ist eine ausgezeichnete Möglichkeit, die Arbeit von LCIF in Ihrer Gemeinschaft vorzustellen</a:t>
            </a:r>
          </a:p>
          <a:p>
            <a:pPr marL="174708" indent="-174708">
              <a:buFont typeface="Arial" panose="020B0604020202020204" pitchFamily="34" charset="0"/>
              <a:buChar char="•"/>
            </a:pPr>
            <a:r>
              <a:rPr lang="de-DE" smtClean="0"/>
              <a:t>Bringen Sie Unterlagen mit, die die Teilnehmer mit nach Hause nehmen können: Broschüren und Taschenleitfäden sind großartige Optionen!</a:t>
            </a:r>
            <a:endParaRPr lang="de-DE" baseline="0" dirty="0"/>
          </a:p>
          <a:p>
            <a:pPr marL="174708" indent="-174708">
              <a:buFont typeface="Arial" panose="020B0604020202020204" pitchFamily="34" charset="0"/>
              <a:buChar char="•"/>
            </a:pPr>
            <a:r>
              <a:rPr lang="de-DE" smtClean="0"/>
              <a:t>Bitten Sie andere Mitglieder, Ihnen zu helfen: Die Durchführung von Spendenaktionen kann recht viel Zeit und Energie in Anspruch nehmen. Lions leiten und helfen gerne, finden Sie also hilfsbereite Clubmitglieder!</a:t>
            </a:r>
          </a:p>
          <a:p>
            <a:pPr marL="174708" indent="-174708">
              <a:buFont typeface="Arial" panose="020B0604020202020204" pitchFamily="34" charset="0"/>
              <a:buChar char="•"/>
            </a:pPr>
            <a:endParaRPr lang="de-DE" baseline="0" dirty="0"/>
          </a:p>
          <a:p>
            <a:r>
              <a:rPr lang="de-DE" smtClean="0"/>
              <a:t>Denken Sie daran: Bei der Durchführung einer Veranstaltung geht es darum, Ihre Gemeinschaft dafür zu gewinnen, Ihnen zu helfen, die Welt zu verbessern! </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a:p>
            <a:pPr marL="0" indent="0">
              <a:buFont typeface="Arial" panose="020B0604020202020204" pitchFamily="34" charset="0"/>
              <a:buNone/>
            </a:pPr>
            <a:endParaRPr lang="de-DE" dirty="0"/>
          </a:p>
        </p:txBody>
      </p:sp>
      <p:sp>
        <p:nvSpPr>
          <p:cNvPr id="4" name="Slide Number Placeholder 3"/>
          <p:cNvSpPr>
            <a:spLocks noGrp="1"/>
          </p:cNvSpPr>
          <p:nvPr>
            <p:ph type="sldNum" sz="quarter" idx="10"/>
          </p:nvPr>
        </p:nvSpPr>
        <p:spPr/>
        <p:txBody>
          <a:bodyPr/>
          <a:lstStyle/>
          <a:p>
            <a:fld id="{F856C1B8-A656-47FE-9546-B039C897984E}" type="slidenum">
              <a:rPr lang="en-US" smtClean="0"/>
              <a:t>34</a:t>
            </a:fld>
            <a:endParaRPr lang="de-DE"/>
          </a:p>
        </p:txBody>
      </p:sp>
    </p:spTree>
    <p:extLst>
      <p:ext uri="{BB962C8B-B14F-4D97-AF65-F5344CB8AC3E}">
        <p14:creationId xmlns:p14="http://schemas.microsoft.com/office/powerpoint/2010/main" val="3679722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Eine Spende aus der Club-Kasse ist eine weitere Art, auf die Ihr Club LCIF unterstützen kann.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35</a:t>
            </a:fld>
            <a:endParaRPr lang="de-DE"/>
          </a:p>
        </p:txBody>
      </p:sp>
    </p:spTree>
    <p:extLst>
      <p:ext uri="{BB962C8B-B14F-4D97-AF65-F5344CB8AC3E}">
        <p14:creationId xmlns:p14="http://schemas.microsoft.com/office/powerpoint/2010/main" val="640799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Wir wissen, dass viele Clubs über Geldreserven verfügen, die für karitative Spenden vorgesehen sind. Einige Clubs unterstützen LCIF auf diese Art. Ihr Club wird wahrscheinlich seine eigenen Regeln und Verfahren haben, gemäß denen er beschließt, wie diese Spenden geleistet werden sollen. Neben einer Spende im Namen Ihrer Mitglieder könnten Spenden aus der Club-Kasse auch dazu verwendet werden, Einzelspenden gleichhoch aufzustocken und Mitglieder dadurch zu stärkerer Unterstützung anzuregen. Ihr Club könnte beispielsweise anbieten, eine Spende aus der Club-Kasse zu leisten, sobald ein bestimmter Anteil der Mitgliedschaft gespendet hat oder nachdem eine bestimmte Spendenhöhe aufgebracht wurde. Es ist nur eine Möglichkeit, wie Club-Führungskräfte Einzelspenden noch weiter fördern können.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F856C1B8-A656-47FE-9546-B039C897984E}" type="slidenum">
              <a:rPr lang="en-US" smtClean="0"/>
              <a:t>36</a:t>
            </a:fld>
            <a:endParaRPr lang="de-DE"/>
          </a:p>
        </p:txBody>
      </p:sp>
    </p:spTree>
    <p:extLst>
      <p:ext uri="{BB962C8B-B14F-4D97-AF65-F5344CB8AC3E}">
        <p14:creationId xmlns:p14="http://schemas.microsoft.com/office/powerpoint/2010/main" val="33151141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Letztlich begrüßt LCIF auch Unterstützung von Personen und Gruppen, die keine Lions sind.</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F856C1B8-A656-47FE-9546-B039C897984E}" type="slidenum">
              <a:rPr lang="en-US" smtClean="0"/>
              <a:t>37</a:t>
            </a:fld>
            <a:endParaRPr lang="de-DE"/>
          </a:p>
        </p:txBody>
      </p:sp>
    </p:spTree>
    <p:extLst>
      <p:ext uri="{BB962C8B-B14F-4D97-AF65-F5344CB8AC3E}">
        <p14:creationId xmlns:p14="http://schemas.microsoft.com/office/powerpoint/2010/main" val="28274287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Wenn Ihr Club bereits in der Vergangenheit Fundraising-Initiativen durchgeführt hat, haben Sie im Rahmen anderer Veranstaltungen oder Anliegen eventuell bereits Spenden von lokalen Unternehmen oder Freunden, die keine Lionsmitglieder sind, erbeten oder erhalten. Die Einbindung dieser Art von Spender ist nicht nur eine gute Gelegenheit, Unterstützung für LCIF zu fördern, sondern auch Informationen über die Lions und ihre guten Taten zu verbreiten!</a:t>
            </a:r>
          </a:p>
          <a:p>
            <a:endParaRPr lang="de-DE" baseline="0" dirty="0"/>
          </a:p>
          <a:p>
            <a:pPr marL="171450" indent="-171450">
              <a:buFont typeface="Arial" panose="020B0604020202020204" pitchFamily="34" charset="0"/>
              <a:buChar char="•"/>
            </a:pPr>
            <a:r>
              <a:rPr lang="de-DE" smtClean="0"/>
              <a:t>Beginnen Sie mit Unternehmen oder Nicht-Mitgliedern, die Sie in der Vergangenheit unterstützt haben – sie sind bereits mit Ihrer Arbeit vertraut, und wenn sie Sie zuvor unterstützt haben, werden sie es wahrscheinlich wieder tun. </a:t>
            </a:r>
          </a:p>
          <a:p>
            <a:pPr marL="171450" indent="-171450">
              <a:buFont typeface="Arial" panose="020B0604020202020204" pitchFamily="34" charset="0"/>
              <a:buChar char="•"/>
            </a:pPr>
            <a:r>
              <a:rPr lang="de-DE" smtClean="0"/>
              <a:t>Denken Sie über Unternehmen nach, die in den Bereichen unserer globalen Anliegen tätig sind – z. B. im Gesundheitswesen, Abfallmanagement, in der Nahrungsmittelproduktion usw. Sie werden LCIF vielleicht eher unterstützen, da wir Initiativen für Anliegen durchführen, die mit diesen Branchen zu tun haben.</a:t>
            </a:r>
          </a:p>
          <a:p>
            <a:pPr marL="171450" indent="-171450">
              <a:buFont typeface="Arial" panose="020B0604020202020204" pitchFamily="34" charset="0"/>
              <a:buChar char="•"/>
            </a:pPr>
            <a:r>
              <a:rPr lang="de-DE" smtClean="0"/>
              <a:t>Einige Organisationen ziehen es eventuell vor, sich auf lokale Unternehmen zu konzentrieren – zeigen Sie, dass LCIF Ihre lokale Gemeinschaft unterstützt hat, indem Sie gewährte Zuschüsse zur Sprache bringen.</a:t>
            </a:r>
          </a:p>
          <a:p>
            <a:pPr marL="171450" indent="-171450">
              <a:buFont typeface="Arial" panose="020B0604020202020204" pitchFamily="34" charset="0"/>
              <a:buChar char="•"/>
            </a:pPr>
            <a:r>
              <a:rPr lang="de-DE" smtClean="0"/>
              <a:t>Viele Arbeitgeber werden die karitativen Spenden ihrer Mitarbeiter gleichhoch oder teilweise aufstocken. Wenn Ihre Mitglieder oder Freunde, die keine Mitglieder sind, eine Spende leisten, sollten Sie nachfragen, ob deren Arbeitgeber die Spende gleichhoch aufstocken würde – und falls ja, sollten Sie ihnen dabei helfen, ein „Matching Donation“-Formular auszufüllen und einzureichen.</a:t>
            </a:r>
          </a:p>
          <a:p>
            <a:endParaRPr lang="de-DE" baseline="0" dirty="0"/>
          </a:p>
          <a:p>
            <a:r>
              <a:rPr lang="de-DE" smtClean="0"/>
              <a:t>Denken Sie daran: Genau wie bei Veranstaltungen geht es beim Erbitten von Unterstützung von lokalen Unternehmen und Nicht-Lions darum, Ihre Gemeinschaft dafür zu gewinnen, Ihnen zu helfen, die Welt zu verbessern!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F856C1B8-A656-47FE-9546-B039C897984E}" type="slidenum">
              <a:rPr lang="en-US" smtClean="0"/>
              <a:t>38</a:t>
            </a:fld>
            <a:endParaRPr lang="de-DE"/>
          </a:p>
        </p:txBody>
      </p:sp>
    </p:spTree>
    <p:extLst>
      <p:ext uri="{BB962C8B-B14F-4D97-AF65-F5344CB8AC3E}">
        <p14:creationId xmlns:p14="http://schemas.microsoft.com/office/powerpoint/2010/main" val="24680514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Es wird nun Zeit, alles in ein sinnvolles Ganzes zu bringen und die ersten Schritte zum Erfolg Ihres Clubs zu tun!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39</a:t>
            </a:fld>
            <a:endParaRPr lang="de-DE"/>
          </a:p>
        </p:txBody>
      </p:sp>
    </p:spTree>
    <p:extLst>
      <p:ext uri="{BB962C8B-B14F-4D97-AF65-F5344CB8AC3E}">
        <p14:creationId xmlns:p14="http://schemas.microsoft.com/office/powerpoint/2010/main" val="273998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e-DE" smtClean="0"/>
              <a:t>Absolvieren Sie den Test für dieses Webinar und prüfen Sie Ihr Wissen.</a:t>
            </a:r>
          </a:p>
          <a:p>
            <a:pPr marL="171450" indent="-171450">
              <a:buFont typeface="Arial" panose="020B0604020202020204" pitchFamily="34" charset="0"/>
              <a:buChar char="•"/>
            </a:pPr>
            <a:r>
              <a:rPr lang="de-DE" smtClean="0"/>
              <a:t>Kontaktieren Sie bei weiteren Fragen Ihren Distriktkoordinator.</a:t>
            </a:r>
          </a:p>
          <a:p>
            <a:pPr marL="171450" indent="-171450">
              <a:buFont typeface="Arial" panose="020B0604020202020204" pitchFamily="34" charset="0"/>
              <a:buChar char="•"/>
            </a:pPr>
            <a:r>
              <a:rPr lang="de-DE" smtClean="0"/>
              <a:t>Falls Sie dies nicht bereits getan haben, spenden Sie bitte selbst an LCIF oder machen Sie eine Spendenzusage! Erwägen Sie eine Spendenzusage in Höhe von 100 USD pro Jahr für die nächsten drei Jahre – und richten Sie diese, wenn möglich, als automatisch abzubuchende Spende ein.  </a:t>
            </a:r>
          </a:p>
          <a:p>
            <a:pPr marL="171450" indent="-171450">
              <a:buFont typeface="Arial" panose="020B0604020202020204" pitchFamily="34" charset="0"/>
              <a:buChar char="•"/>
            </a:pPr>
            <a:r>
              <a:rPr lang="de-DE" smtClean="0"/>
              <a:t>Schreiben Sie sich, nachdem Sie gespendet haben, Ihre eigenen Gründe dafür auf, und nehmen Sie diese in Ihre Vortragsnotizen für Präsentationen und Clubtreffen auf. </a:t>
            </a:r>
          </a:p>
          <a:p>
            <a:pPr marL="0" indent="0">
              <a:buFont typeface="Arial" panose="020B0604020202020204" pitchFamily="34" charset="0"/>
              <a:buNone/>
            </a:pPr>
            <a:endParaRPr lang="de-D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i="1" baseline="0" dirty="0" smtClean="0"/>
              <a:t>(Übergang zur nächsten Folie)</a:t>
            </a:r>
            <a:endParaRPr lang="de-DE" i="1" dirty="0" smtClean="0"/>
          </a:p>
          <a:p>
            <a:pPr marL="0" indent="0">
              <a:buFont typeface="Arial" panose="020B0604020202020204" pitchFamily="34" charset="0"/>
              <a:buNone/>
            </a:pPr>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40</a:t>
            </a:fld>
            <a:endParaRPr lang="de-DE"/>
          </a:p>
        </p:txBody>
      </p:sp>
    </p:spTree>
    <p:extLst>
      <p:ext uri="{BB962C8B-B14F-4D97-AF65-F5344CB8AC3E}">
        <p14:creationId xmlns:p14="http://schemas.microsoft.com/office/powerpoint/2010/main" val="1954176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Der erste Schritt zum Erfolg besteht darin, über Ihre Erfahrungen mit LCIF und der Campaign 100 zu reden.</a:t>
            </a:r>
          </a:p>
          <a:p>
            <a:endParaRPr lang="de-DE" baseline="0" dirty="0" smtClean="0"/>
          </a:p>
          <a:p>
            <a:r>
              <a:rPr lang="de-DE" i="1" baseline="0" dirty="0" smtClean="0"/>
              <a:t>(Übergang zur nächsten Folie)</a:t>
            </a:r>
            <a:endParaRPr lang="de-DE" i="1" dirty="0"/>
          </a:p>
        </p:txBody>
      </p:sp>
      <p:sp>
        <p:nvSpPr>
          <p:cNvPr id="4" name="Slide Number Placeholder 3"/>
          <p:cNvSpPr>
            <a:spLocks noGrp="1"/>
          </p:cNvSpPr>
          <p:nvPr>
            <p:ph type="sldNum" sz="quarter" idx="10"/>
          </p:nvPr>
        </p:nvSpPr>
        <p:spPr/>
        <p:txBody>
          <a:bodyPr/>
          <a:lstStyle/>
          <a:p>
            <a:fld id="{5419D771-0DFB-4CCD-8498-877BF97DB9E3}" type="slidenum">
              <a:rPr lang="en-US" smtClean="0"/>
              <a:t>5</a:t>
            </a:fld>
            <a:endParaRPr lang="de-DE"/>
          </a:p>
        </p:txBody>
      </p:sp>
    </p:spTree>
    <p:extLst>
      <p:ext uri="{BB962C8B-B14F-4D97-AF65-F5344CB8AC3E}">
        <p14:creationId xmlns:p14="http://schemas.microsoft.com/office/powerpoint/2010/main" val="20307463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e-DE" smtClean="0"/>
              <a:t>Um Ihre Vortragsnotizen noch weiter auszubauen, füllen Sie bitte die Orientierungshilfe am Ende Ihres Leitfadens aus.</a:t>
            </a:r>
          </a:p>
          <a:p>
            <a:pPr marL="171450" indent="-171450">
              <a:buFont typeface="Arial" panose="020B0604020202020204" pitchFamily="34" charset="0"/>
              <a:buChar char="•"/>
            </a:pPr>
            <a:r>
              <a:rPr lang="de-DE" smtClean="0"/>
              <a:t>Sehen Sie sich die auf der Website verfügbaren Unterlagen und Ressourcen durch, z. B. ausdruckbare Unterlagen und Berichte über die positiven Auswirkungen von LCIF.</a:t>
            </a:r>
          </a:p>
          <a:p>
            <a:pPr marL="171450" indent="-171450">
              <a:buFont typeface="Arial" panose="020B0604020202020204" pitchFamily="34" charset="0"/>
              <a:buChar char="•"/>
            </a:pPr>
            <a:r>
              <a:rPr lang="de-DE" smtClean="0"/>
              <a:t>Üben Sie Ihren Erfahrungsbericht: Nehmen Sie sich Zeit, Ihre Vortragsnotizen mit Ihrem Distriktkoordinator oder einem Lionsfreund zu üben.</a:t>
            </a:r>
          </a:p>
          <a:p>
            <a:pPr marL="171450" indent="-171450">
              <a:buFont typeface="Arial" panose="020B0604020202020204" pitchFamily="34" charset="0"/>
              <a:buChar char="•"/>
            </a:pPr>
            <a:r>
              <a:rPr lang="de-DE" smtClean="0"/>
              <a:t>Überlegen Sie sich, wie Ihr Club am besten damit beginnen kann, unser gemeinsames Ziel von 100 USD pro Mitglied pro Jahr zu erreichen – wählen Sie das in diesem  Jahr am besten für Ihren Club geeignete Ziel aus!</a:t>
            </a:r>
          </a:p>
          <a:p>
            <a:pPr marL="0" indent="0">
              <a:buFont typeface="Arial" panose="020B0604020202020204" pitchFamily="34" charset="0"/>
              <a:buNone/>
            </a:pPr>
            <a:endParaRPr lang="de-D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i="1" baseline="0" dirty="0" smtClean="0"/>
              <a:t>(Übergang zur nächsten Folie)</a:t>
            </a:r>
            <a:endParaRPr lang="de-DE" i="1" dirty="0" smtClean="0"/>
          </a:p>
          <a:p>
            <a:pPr marL="0" indent="0">
              <a:buFont typeface="Arial" panose="020B0604020202020204" pitchFamily="34" charset="0"/>
              <a:buNone/>
            </a:pPr>
            <a:endParaRPr lang="de-DE"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41</a:t>
            </a:fld>
            <a:endParaRPr lang="de-DE"/>
          </a:p>
        </p:txBody>
      </p:sp>
    </p:spTree>
    <p:extLst>
      <p:ext uri="{BB962C8B-B14F-4D97-AF65-F5344CB8AC3E}">
        <p14:creationId xmlns:p14="http://schemas.microsoft.com/office/powerpoint/2010/main" val="21658185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e-DE" smtClean="0"/>
              <a:t>Treffen Sie sich mit Ihren Clubamtsträgern, um die von Ihnen ausgewählten Ziele zu besprechen. </a:t>
            </a:r>
          </a:p>
          <a:p>
            <a:pPr marL="171450" indent="-171450">
              <a:buFont typeface="Arial" panose="020B0604020202020204" pitchFamily="34" charset="0"/>
              <a:buChar char="•"/>
            </a:pPr>
            <a:r>
              <a:rPr lang="de-DE" smtClean="0"/>
              <a:t>Überlegen Sie sich, wer Ihrem diesjährigen Team angehören soll und beginnen Sie, für Ihren Clubausschuss geeignete Mitglieder auszuwählen.</a:t>
            </a:r>
          </a:p>
          <a:p>
            <a:pPr marL="171450" indent="-171450">
              <a:buFont typeface="Arial" panose="020B0604020202020204" pitchFamily="34" charset="0"/>
              <a:buChar char="•"/>
            </a:pPr>
            <a:r>
              <a:rPr lang="de-DE" smtClean="0"/>
              <a:t>Ermitteln Sie, welche Fundraising-Strategien für Ihren Club am erfolgreichsten sein werden und entscheiden Sie, welche Sie zuerst fördern werden. Denken Sie daran: Individuelle Mitwirkung ist der Schlüssel zu unserem Erfolg, erwägen Sie also, damit zu beginnen!</a:t>
            </a:r>
          </a:p>
          <a:p>
            <a:pPr marL="0" indent="0">
              <a:buFont typeface="Arial" panose="020B0604020202020204" pitchFamily="34" charset="0"/>
              <a:buNone/>
            </a:pPr>
            <a:endParaRPr lang="de-DE" baseline="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de-DE" i="1" baseline="0" dirty="0" smtClean="0"/>
              <a:t>(Übergang zur nächsten Folie)</a:t>
            </a:r>
            <a:endParaRPr lang="de-DE" i="1" dirty="0" smtClean="0"/>
          </a:p>
          <a:p>
            <a:pPr marL="0" indent="0">
              <a:buFont typeface="Arial" panose="020B0604020202020204" pitchFamily="34" charset="0"/>
              <a:buNone/>
            </a:pPr>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42</a:t>
            </a:fld>
            <a:endParaRPr lang="de-DE"/>
          </a:p>
        </p:txBody>
      </p:sp>
    </p:spTree>
    <p:extLst>
      <p:ext uri="{BB962C8B-B14F-4D97-AF65-F5344CB8AC3E}">
        <p14:creationId xmlns:p14="http://schemas.microsoft.com/office/powerpoint/2010/main" val="21236118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Nochmals vielen Dank für Ihre Teilnahme an dieser Schulung. Wir freuen uns darauf, unseren Erfolg zu feiern und gemeinsam die Welt zu verbessern!</a:t>
            </a:r>
          </a:p>
          <a:p>
            <a:endParaRPr lang="de-DE" baseline="0" dirty="0" smtClean="0"/>
          </a:p>
          <a:p>
            <a:r>
              <a:rPr lang="de-DE" i="1" baseline="0" smtClean="0"/>
              <a:t>(Ende der Präsentation)</a:t>
            </a:r>
            <a:endParaRPr lang="de-DE" i="1" dirty="0"/>
          </a:p>
        </p:txBody>
      </p:sp>
      <p:sp>
        <p:nvSpPr>
          <p:cNvPr id="4" name="Slide Number Placeholder 3"/>
          <p:cNvSpPr>
            <a:spLocks noGrp="1"/>
          </p:cNvSpPr>
          <p:nvPr>
            <p:ph type="sldNum" sz="quarter" idx="10"/>
          </p:nvPr>
        </p:nvSpPr>
        <p:spPr/>
        <p:txBody>
          <a:bodyPr/>
          <a:lstStyle/>
          <a:p>
            <a:fld id="{5419D771-0DFB-4CCD-8498-877BF97DB9E3}" type="slidenum">
              <a:rPr lang="en-US" smtClean="0"/>
              <a:t>43</a:t>
            </a:fld>
            <a:endParaRPr lang="de-DE"/>
          </a:p>
        </p:txBody>
      </p:sp>
    </p:spTree>
    <p:extLst>
      <p:ext uri="{BB962C8B-B14F-4D97-AF65-F5344CB8AC3E}">
        <p14:creationId xmlns:p14="http://schemas.microsoft.com/office/powerpoint/2010/main" val="3598239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Überzeugende persönliche Erfahrungsberichte sind oftmals der Grund, aus dem sich Personen zum Spenden entscheiden – sie können zum Teil auch der Grund sein, warum Sie LCIF unterstützen oder Lionsmitglied wurden.  Ob Sie es glauben oder nicht, wenn Sie einen gut ausgearbeiteten persönlichen Erfahrungsbericht wirkungsvoll präsentieren, werden Ihre Lionsfreunde die Wichtigkeit von Campaign 100 und LCIF besser verstehen.</a:t>
            </a:r>
          </a:p>
          <a:p>
            <a:endParaRPr lang="de-DE" baseline="0" dirty="0"/>
          </a:p>
          <a:p>
            <a:r>
              <a:rPr lang="de-DE" smtClean="0"/>
              <a:t>Die nachstehenden einfachen Schritte helfen Ihnen dabei, wirkungsvoll über Ihr Engagement für LCIF reden zu können:</a:t>
            </a:r>
          </a:p>
          <a:p>
            <a:pPr marL="171450" indent="-171450">
              <a:buFont typeface="Arial" panose="020B0604020202020204" pitchFamily="34" charset="0"/>
              <a:buChar char="•"/>
            </a:pPr>
            <a:r>
              <a:rPr lang="de-DE" smtClean="0"/>
              <a:t>Beginnen Sie damit, sich die Gründe für Ihre Hilfeleistungen bewusst zu machen: Fragen Sie sich: Warum bin ich Lionsmitglied geworden? Warum bin ich heute noch Lionsmitglied?</a:t>
            </a:r>
          </a:p>
          <a:p>
            <a:pPr marL="171450" lvl="0" indent="-171450">
              <a:buFont typeface="Arial" panose="020B0604020202020204" pitchFamily="34" charset="0"/>
              <a:buChar char="•"/>
            </a:pPr>
            <a:r>
              <a:rPr lang="de-DE" sz="1100" dirty="0" smtClean="0"/>
              <a:t>Überlegen Sie sich, welche globalen Anliegen Sie am meisten begeistern:</a:t>
            </a:r>
            <a:r>
              <a:rPr lang="de-DE" smtClean="0"/>
              <a:t> </a:t>
            </a:r>
            <a:r>
              <a:rPr lang="de-DE" sz="1100" dirty="0"/>
              <a:t>Lesen Sie sich die Argumente zur Unterstützung der Campaign 100 durch. Welche Anliegen sind Ihnen am wichtigsten?</a:t>
            </a:r>
            <a:r>
              <a:rPr lang="de-DE" smtClean="0"/>
              <a:t> </a:t>
            </a:r>
            <a:r>
              <a:rPr lang="de-DE" sz="1100" dirty="0"/>
              <a:t>Welche Anliegen könnten Ihren Lionsfreunden und Ihrer Gemeinschaft am wichtigsten sein?</a:t>
            </a:r>
          </a:p>
          <a:p>
            <a:pPr marL="171450" lvl="0" indent="-171450">
              <a:buFont typeface="Arial" panose="020B0604020202020204" pitchFamily="34" charset="0"/>
              <a:buChar char="•"/>
            </a:pPr>
            <a:r>
              <a:rPr lang="de-DE" sz="1100" dirty="0" smtClean="0"/>
              <a:t>Erfahren Sie mehr über die positiven Auswirkungen von LCIF auf unsere Gemeinschaft:</a:t>
            </a:r>
            <a:r>
              <a:rPr lang="de-DE" smtClean="0"/>
              <a:t> </a:t>
            </a:r>
            <a:r>
              <a:rPr lang="de-DE" sz="1100" dirty="0"/>
              <a:t>Bitten Sie um Informationen über Zuschüsse, die in Ihrem Distrikt oder Multidistrikt gewährt und umgesetzt wurden - Sie und Ihre Lionsfreunde werden u. U. überrascht sein, wie viel LCIF in Ihrer eigenen Gegend bereits ermöglicht hat! Gehen Sie auf http://www.lcif.org/de/our-work/index.php.</a:t>
            </a:r>
          </a:p>
          <a:p>
            <a:pPr marL="171450" lvl="0" indent="-171450">
              <a:buFont typeface="Arial" panose="020B0604020202020204" pitchFamily="34" charset="0"/>
              <a:buChar char="•"/>
            </a:pPr>
            <a:r>
              <a:rPr lang="de-DE" sz="1100" dirty="0"/>
              <a:t>Üben Sie und bereiten Sie sich vor: Nutzen Sie das Schema am Ende Ihres Leitfadens, um sich Notizen zu machen und Ihre Gedanken zu ordnen.</a:t>
            </a:r>
            <a:r>
              <a:rPr lang="de-DE" smtClean="0"/>
              <a:t> </a:t>
            </a:r>
            <a:r>
              <a:rPr lang="de-DE" sz="1100" dirty="0"/>
              <a:t>Üben Sie sich darin, Ihren Bericht vor Ihrem LCIF-Distriktkoordinator, einem Familienmitglied oder Freund vorzutragen.</a:t>
            </a:r>
            <a:r>
              <a:rPr lang="de-DE" smtClean="0"/>
              <a:t> </a:t>
            </a:r>
            <a:r>
              <a:rPr lang="de-DE" sz="1100" dirty="0"/>
              <a:t>Bevor Sie sich mit Ihren Club-Führungskräften treffen, sollten Sie sie fragen, was diese sonst noch über Campaign 100 wissen wollen könnten, damit Sie sich entsprechend vorbereiten können.</a:t>
            </a:r>
          </a:p>
          <a:p>
            <a:pPr marL="0" lvl="0" indent="0">
              <a:buFont typeface="Arial" panose="020B0604020202020204" pitchFamily="34" charset="0"/>
              <a:buNone/>
            </a:pPr>
            <a:endParaRPr lang="de-DE" sz="1100" dirty="0"/>
          </a:p>
          <a:p>
            <a:pPr marL="0" lvl="0" indent="0">
              <a:buFont typeface="Arial" panose="020B0604020202020204" pitchFamily="34" charset="0"/>
              <a:buNone/>
            </a:pPr>
            <a:r>
              <a:rPr lang="de-DE" sz="1100" dirty="0"/>
              <a:t>Nach Durcharbeitung dieser Schritte werden Sie ausgezeichnete Argumente für die Mitwirkung an der Kampagne haben!</a:t>
            </a:r>
          </a:p>
          <a:p>
            <a:pPr marL="0" indent="0">
              <a:buFont typeface="Arial" panose="020B0604020202020204" pitchFamily="34" charset="0"/>
              <a:buNone/>
            </a:pPr>
            <a:endParaRPr lang="de-DE" baseline="0" dirty="0" smtClean="0"/>
          </a:p>
          <a:p>
            <a:pPr marL="0" indent="0">
              <a:buFont typeface="Arial" panose="020B0604020202020204" pitchFamily="34" charset="0"/>
              <a:buNone/>
            </a:pPr>
            <a:r>
              <a:rPr lang="de-DE" i="1" baseline="0" dirty="0" smtClean="0"/>
              <a:t>(Übergang zur nächsten Folie)</a:t>
            </a:r>
            <a:endParaRPr lang="de-DE" i="1" baseline="0" dirty="0"/>
          </a:p>
          <a:p>
            <a:pPr marL="171450" indent="-171450">
              <a:buFont typeface="Arial" panose="020B0604020202020204" pitchFamily="34" charset="0"/>
              <a:buChar char="•"/>
            </a:pPr>
            <a:endParaRPr lang="de-DE" baseline="0" dirty="0"/>
          </a:p>
        </p:txBody>
      </p:sp>
      <p:sp>
        <p:nvSpPr>
          <p:cNvPr id="4" name="Slide Number Placeholder 3"/>
          <p:cNvSpPr>
            <a:spLocks noGrp="1"/>
          </p:cNvSpPr>
          <p:nvPr>
            <p:ph type="sldNum" sz="quarter" idx="10"/>
          </p:nvPr>
        </p:nvSpPr>
        <p:spPr/>
        <p:txBody>
          <a:bodyPr/>
          <a:lstStyle/>
          <a:p>
            <a:fld id="{5419D771-0DFB-4CCD-8498-877BF97DB9E3}" type="slidenum">
              <a:rPr lang="en-US" smtClean="0"/>
              <a:t>6</a:t>
            </a:fld>
            <a:endParaRPr lang="de-DE"/>
          </a:p>
        </p:txBody>
      </p:sp>
    </p:spTree>
    <p:extLst>
      <p:ext uri="{BB962C8B-B14F-4D97-AF65-F5344CB8AC3E}">
        <p14:creationId xmlns:p14="http://schemas.microsoft.com/office/powerpoint/2010/main" val="35584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Ihnen stehen viele Hilfsmittel zur Verfügung, anhand derer Sie mit Ihren Lionsfreunden im Club über Ihre Erfahrungen, LCIF und die Campaign 100 reden können. Hierzu zählen Videos, PowerPoint-Dateien, Broschüren, Taschenleitfäden, Spenderkarten, vergangene Zuschüsse, Informationen aus LCIF-Blogs und Vieles mehr. Gehen Sie zur Website und sehen Sie nach unter: Ressourcen für Mitglieder, klicken Sie auf Ressourcenzentrum und dann auf Campaign 100. Wir raten Ihnen auch, mit Ihrem Distriktkoordinator zu sprechen und ihn zu fragen, was er bei Clubbesuchen und der Teilnahme an anderen Treffen in Ihrem Distrikt am wirkungsvollsten fand.</a:t>
            </a:r>
          </a:p>
          <a:p>
            <a:endParaRPr lang="de-DE" baseline="0" dirty="0" smtClean="0"/>
          </a:p>
          <a:p>
            <a:r>
              <a:rPr lang="de-DE" i="1" baseline="0" dirty="0" smtClean="0"/>
              <a:t>(Übergang zur nächsten Folie)</a:t>
            </a:r>
            <a:endParaRPr lang="de-DE" i="1" dirty="0"/>
          </a:p>
        </p:txBody>
      </p:sp>
      <p:sp>
        <p:nvSpPr>
          <p:cNvPr id="4" name="Slide Number Placeholder 3"/>
          <p:cNvSpPr>
            <a:spLocks noGrp="1"/>
          </p:cNvSpPr>
          <p:nvPr>
            <p:ph type="sldNum" sz="quarter" idx="10"/>
          </p:nvPr>
        </p:nvSpPr>
        <p:spPr/>
        <p:txBody>
          <a:bodyPr/>
          <a:lstStyle/>
          <a:p>
            <a:fld id="{5419D771-0DFB-4CCD-8498-877BF97DB9E3}" type="slidenum">
              <a:rPr lang="en-US" smtClean="0"/>
              <a:t>7</a:t>
            </a:fld>
            <a:endParaRPr lang="de-DE"/>
          </a:p>
        </p:txBody>
      </p:sp>
    </p:spTree>
    <p:extLst>
      <p:ext uri="{BB962C8B-B14F-4D97-AF65-F5344CB8AC3E}">
        <p14:creationId xmlns:p14="http://schemas.microsoft.com/office/powerpoint/2010/main" val="2840124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Sie können diese Ressourcen von der LCIF-Website herunterladen und selbst ausdrucken. Sie können auch ein Formular zur Materialbestellung ausfüllen und sich einen Unterlagensatz von LCIF zuschicken lassen. Denken Sie jedoch bitte daran, dass wir nur begrenzte Mengen liefern können und das Drucken und Liefern der bestellten Unterlagen mindestens zwei Wochen dauert  – planen Sie also bitte entsprechend.</a:t>
            </a:r>
          </a:p>
          <a:p>
            <a:endParaRPr lang="de-DE" baseline="0" dirty="0" smtClean="0"/>
          </a:p>
          <a:p>
            <a:r>
              <a:rPr lang="de-DE" i="1" baseline="0" dirty="0" smtClean="0"/>
              <a:t>(Übergang zur nächsten Folie)</a:t>
            </a:r>
            <a:endParaRPr lang="de-DE" i="1" dirty="0"/>
          </a:p>
        </p:txBody>
      </p:sp>
      <p:sp>
        <p:nvSpPr>
          <p:cNvPr id="4" name="Slide Number Placeholder 3"/>
          <p:cNvSpPr>
            <a:spLocks noGrp="1"/>
          </p:cNvSpPr>
          <p:nvPr>
            <p:ph type="sldNum" sz="quarter" idx="10"/>
          </p:nvPr>
        </p:nvSpPr>
        <p:spPr/>
        <p:txBody>
          <a:bodyPr/>
          <a:lstStyle/>
          <a:p>
            <a:fld id="{5419D771-0DFB-4CCD-8498-877BF97DB9E3}" type="slidenum">
              <a:rPr lang="en-US" smtClean="0"/>
              <a:t>8</a:t>
            </a:fld>
            <a:endParaRPr lang="de-DE"/>
          </a:p>
        </p:txBody>
      </p:sp>
    </p:spTree>
    <p:extLst>
      <p:ext uri="{BB962C8B-B14F-4D97-AF65-F5344CB8AC3E}">
        <p14:creationId xmlns:p14="http://schemas.microsoft.com/office/powerpoint/2010/main" val="315380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Nachdem Sie Ihren Erfahrungsbericht entworfen und Hilfsmittel für die Präsentation zusammengetragen haben, wollen wir uns damit befassen, einen Plan für den Rest des Jahres auszuarbeiten.</a:t>
            </a:r>
          </a:p>
          <a:p>
            <a:endParaRPr lang="de-DE" baseline="0" dirty="0" smtClean="0"/>
          </a:p>
          <a:p>
            <a:r>
              <a:rPr lang="de-DE" i="1" baseline="0" dirty="0" smtClean="0"/>
              <a:t>(Übergang zur nächsten Folie)</a:t>
            </a:r>
            <a:endParaRPr lang="de-DE" i="1" dirty="0"/>
          </a:p>
        </p:txBody>
      </p:sp>
      <p:sp>
        <p:nvSpPr>
          <p:cNvPr id="4" name="Slide Number Placeholder 3"/>
          <p:cNvSpPr>
            <a:spLocks noGrp="1"/>
          </p:cNvSpPr>
          <p:nvPr>
            <p:ph type="sldNum" sz="quarter" idx="10"/>
          </p:nvPr>
        </p:nvSpPr>
        <p:spPr/>
        <p:txBody>
          <a:bodyPr/>
          <a:lstStyle/>
          <a:p>
            <a:fld id="{5419D771-0DFB-4CCD-8498-877BF97DB9E3}" type="slidenum">
              <a:rPr lang="en-US" smtClean="0"/>
              <a:t>9</a:t>
            </a:fld>
            <a:endParaRPr lang="de-DE"/>
          </a:p>
        </p:txBody>
      </p:sp>
    </p:spTree>
    <p:extLst>
      <p:ext uri="{BB962C8B-B14F-4D97-AF65-F5344CB8AC3E}">
        <p14:creationId xmlns:p14="http://schemas.microsoft.com/office/powerpoint/2010/main" val="3845635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smtClean="0"/>
              <a:t>Mit einem Plan bleibt Ihre Clubaktivität auf Kurs und der Rest des Jahres kann darauf ausgerichtet werden.  Die Ausarbeitung eines Plans beginnt mit zwei einfachen Schritten: Überprüfen Sie zuerst potenzielle Fundraising-Strategien und ermitteln Sie, welche für Ihren Club am erfolgreichsten sein könnten.   Sie können dann für das Jahr ein Ziel festlegen, das Sie anhand dieser Strategien erreichen werden.</a:t>
            </a:r>
          </a:p>
          <a:p>
            <a:endParaRPr lang="de-DE"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e-DE" i="1" baseline="0" dirty="0" smtClean="0"/>
              <a:t>(Übergang zur nächsten Folie)</a:t>
            </a:r>
            <a:endParaRPr lang="de-DE" i="1" dirty="0" smtClean="0"/>
          </a:p>
          <a:p>
            <a:endParaRPr lang="de-DE" dirty="0"/>
          </a:p>
        </p:txBody>
      </p:sp>
      <p:sp>
        <p:nvSpPr>
          <p:cNvPr id="4" name="Slide Number Placeholder 3"/>
          <p:cNvSpPr>
            <a:spLocks noGrp="1"/>
          </p:cNvSpPr>
          <p:nvPr>
            <p:ph type="sldNum" sz="quarter" idx="10"/>
          </p:nvPr>
        </p:nvSpPr>
        <p:spPr/>
        <p:txBody>
          <a:bodyPr/>
          <a:lstStyle/>
          <a:p>
            <a:fld id="{5419D771-0DFB-4CCD-8498-877BF97DB9E3}" type="slidenum">
              <a:rPr lang="en-US" smtClean="0"/>
              <a:t>10</a:t>
            </a:fld>
            <a:endParaRPr lang="de-DE"/>
          </a:p>
        </p:txBody>
      </p:sp>
    </p:spTree>
    <p:extLst>
      <p:ext uri="{BB962C8B-B14F-4D97-AF65-F5344CB8AC3E}">
        <p14:creationId xmlns:p14="http://schemas.microsoft.com/office/powerpoint/2010/main" val="21092542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81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de-DE" sz="800" dirty="0">
              <a:solidFill>
                <a:schemeClr val="bg1">
                  <a:lumMod val="95000"/>
                </a:schemeClr>
              </a:solidFill>
            </a:endParaRPr>
          </a:p>
        </p:txBody>
      </p:sp>
    </p:spTree>
    <p:extLst>
      <p:ext uri="{BB962C8B-B14F-4D97-AF65-F5344CB8AC3E}">
        <p14:creationId xmlns:p14="http://schemas.microsoft.com/office/powerpoint/2010/main" val="3176207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de-DE" sz="800" dirty="0">
              <a:solidFill>
                <a:schemeClr val="tx1">
                  <a:lumMod val="65000"/>
                  <a:lumOff val="35000"/>
                </a:schemeClr>
              </a:solidFill>
            </a:endParaRPr>
          </a:p>
        </p:txBody>
      </p:sp>
    </p:spTree>
    <p:extLst>
      <p:ext uri="{BB962C8B-B14F-4D97-AF65-F5344CB8AC3E}">
        <p14:creationId xmlns:p14="http://schemas.microsoft.com/office/powerpoint/2010/main" val="80115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de-DE" sz="800" dirty="0">
              <a:solidFill>
                <a:schemeClr val="bg1">
                  <a:lumMod val="95000"/>
                </a:schemeClr>
              </a:solidFill>
            </a:endParaRPr>
          </a:p>
        </p:txBody>
      </p:sp>
    </p:spTree>
    <p:extLst>
      <p:ext uri="{BB962C8B-B14F-4D97-AF65-F5344CB8AC3E}">
        <p14:creationId xmlns:p14="http://schemas.microsoft.com/office/powerpoint/2010/main" val="2686726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de-DE" sz="800" dirty="0">
              <a:solidFill>
                <a:schemeClr val="bg1">
                  <a:lumMod val="95000"/>
                </a:schemeClr>
              </a:solidFill>
            </a:endParaRPr>
          </a:p>
        </p:txBody>
      </p:sp>
    </p:spTree>
    <p:extLst>
      <p:ext uri="{BB962C8B-B14F-4D97-AF65-F5344CB8AC3E}">
        <p14:creationId xmlns:p14="http://schemas.microsoft.com/office/powerpoint/2010/main" val="325704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de-DE" sz="800" dirty="0">
              <a:solidFill>
                <a:schemeClr val="bg1">
                  <a:lumMod val="95000"/>
                </a:schemeClr>
              </a:solidFill>
            </a:endParaRPr>
          </a:p>
        </p:txBody>
      </p:sp>
    </p:spTree>
    <p:extLst>
      <p:ext uri="{BB962C8B-B14F-4D97-AF65-F5344CB8AC3E}">
        <p14:creationId xmlns:p14="http://schemas.microsoft.com/office/powerpoint/2010/main" val="319611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de-DE" sz="800" dirty="0">
              <a:solidFill>
                <a:schemeClr val="bg1">
                  <a:lumMod val="95000"/>
                </a:schemeClr>
              </a:solidFill>
            </a:endParaRPr>
          </a:p>
        </p:txBody>
      </p:sp>
    </p:spTree>
    <p:extLst>
      <p:ext uri="{BB962C8B-B14F-4D97-AF65-F5344CB8AC3E}">
        <p14:creationId xmlns:p14="http://schemas.microsoft.com/office/powerpoint/2010/main" val="3906819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de-DE" sz="800" dirty="0">
              <a:solidFill>
                <a:schemeClr val="bg1">
                  <a:lumMod val="95000"/>
                </a:schemeClr>
              </a:solidFill>
            </a:endParaRPr>
          </a:p>
        </p:txBody>
      </p:sp>
    </p:spTree>
    <p:extLst>
      <p:ext uri="{BB962C8B-B14F-4D97-AF65-F5344CB8AC3E}">
        <p14:creationId xmlns:p14="http://schemas.microsoft.com/office/powerpoint/2010/main" val="1705842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de-DE" sz="800" dirty="0">
              <a:solidFill>
                <a:schemeClr val="bg1">
                  <a:lumMod val="95000"/>
                </a:schemeClr>
              </a:solidFill>
            </a:endParaRPr>
          </a:p>
        </p:txBody>
      </p:sp>
    </p:spTree>
    <p:extLst>
      <p:ext uri="{BB962C8B-B14F-4D97-AF65-F5344CB8AC3E}">
        <p14:creationId xmlns:p14="http://schemas.microsoft.com/office/powerpoint/2010/main" val="34564075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7795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9222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0519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CE0AAC5-E020-4EE7-856C-BB85DFE96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rgbClr val="467BBF"/>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952384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04AA16C-7863-45B1-88F4-EB6AF4C7F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5728F38E-E329-49E5-9124-0DF86FFAA93A}"/>
              </a:ext>
            </a:extLst>
          </p:cNvPr>
          <p:cNvSpPr>
            <a:spLocks noGrp="1"/>
          </p:cNvSpPr>
          <p:nvPr>
            <p:ph type="ctrTitle"/>
          </p:nvPr>
        </p:nvSpPr>
        <p:spPr>
          <a:xfrm>
            <a:off x="5054137" y="2337724"/>
            <a:ext cx="6093231" cy="1777076"/>
          </a:xfrm>
        </p:spPr>
        <p:txBody>
          <a:bodyPr anchor="t">
            <a:normAutofit/>
          </a:bodyPr>
          <a:lstStyle>
            <a:lvl1pPr algn="ctr">
              <a:defRPr sz="5400">
                <a:solidFill>
                  <a:schemeClr val="bg1">
                    <a:lumMod val="95000"/>
                  </a:schemeClr>
                </a:solidFill>
                <a:effectLs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89ADC0AA-4F01-4C6B-8336-0B983F0FCC65}"/>
              </a:ext>
            </a:extLst>
          </p:cNvPr>
          <p:cNvSpPr>
            <a:spLocks noGrp="1"/>
          </p:cNvSpPr>
          <p:nvPr>
            <p:ph type="subTitle" idx="1"/>
          </p:nvPr>
        </p:nvSpPr>
        <p:spPr>
          <a:xfrm>
            <a:off x="5054137" y="4387273"/>
            <a:ext cx="6093231" cy="512762"/>
          </a:xfrm>
        </p:spPr>
        <p:txBody>
          <a:bodyPr/>
          <a:lstStyle>
            <a:lvl1pPr marL="0" indent="0" algn="ctr">
              <a:buNone/>
              <a:defRPr sz="2400">
                <a:solidFill>
                  <a:schemeClr val="bg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03415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de-DE" sz="800" dirty="0">
              <a:solidFill>
                <a:prstClr val="black">
                  <a:lumMod val="65000"/>
                  <a:lumOff val="35000"/>
                </a:prstClr>
              </a:solidFill>
            </a:endParaRPr>
          </a:p>
        </p:txBody>
      </p:sp>
    </p:spTree>
    <p:extLst>
      <p:ext uri="{BB962C8B-B14F-4D97-AF65-F5344CB8AC3E}">
        <p14:creationId xmlns:p14="http://schemas.microsoft.com/office/powerpoint/2010/main" val="240143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p:txBody>
          <a:bodyPr/>
          <a:lstStyle>
            <a:lvl1pPr>
              <a:spcBef>
                <a:spcPts val="0"/>
              </a:spcBef>
              <a:spcAft>
                <a:spcPts val="1200"/>
              </a:spcAft>
              <a:defRPr>
                <a:solidFill>
                  <a:schemeClr val="tx1"/>
                </a:solidFill>
              </a:defRPr>
            </a:lvl1pPr>
            <a:lvl2pPr>
              <a:spcBef>
                <a:spcPts val="0"/>
              </a:spcBef>
              <a:spcAft>
                <a:spcPts val="1200"/>
              </a:spcAft>
              <a:defRPr>
                <a:solidFill>
                  <a:schemeClr val="tx1"/>
                </a:solidFill>
              </a:defRPr>
            </a:lvl2pPr>
            <a:lvl3pPr>
              <a:spcBef>
                <a:spcPts val="0"/>
              </a:spcBef>
              <a:spcAft>
                <a:spcPts val="1200"/>
              </a:spcAft>
              <a:defRPr>
                <a:solidFill>
                  <a:schemeClr val="tx1"/>
                </a:solidFill>
              </a:defRPr>
            </a:lvl3pPr>
            <a:lvl4pPr>
              <a:spcBef>
                <a:spcPts val="0"/>
              </a:spcBef>
              <a:spcAft>
                <a:spcPts val="1200"/>
              </a:spcAft>
              <a:defRPr>
                <a:solidFill>
                  <a:schemeClr val="tx1"/>
                </a:solidFill>
              </a:defRPr>
            </a:lvl4pPr>
            <a:lvl5pPr>
              <a:spcBef>
                <a:spcPts val="0"/>
              </a:spcBef>
              <a:spcAft>
                <a:spcPts val="12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de-DE" sz="800" dirty="0">
              <a:solidFill>
                <a:prstClr val="black">
                  <a:lumMod val="65000"/>
                  <a:lumOff val="35000"/>
                </a:prstClr>
              </a:solidFill>
            </a:endParaRPr>
          </a:p>
        </p:txBody>
      </p:sp>
    </p:spTree>
    <p:extLst>
      <p:ext uri="{BB962C8B-B14F-4D97-AF65-F5344CB8AC3E}">
        <p14:creationId xmlns:p14="http://schemas.microsoft.com/office/powerpoint/2010/main" val="23852966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de-DE" sz="800" dirty="0">
              <a:solidFill>
                <a:prstClr val="black">
                  <a:lumMod val="65000"/>
                  <a:lumOff val="35000"/>
                </a:prstClr>
              </a:solidFill>
            </a:endParaRPr>
          </a:p>
        </p:txBody>
      </p:sp>
    </p:spTree>
    <p:extLst>
      <p:ext uri="{BB962C8B-B14F-4D97-AF65-F5344CB8AC3E}">
        <p14:creationId xmlns:p14="http://schemas.microsoft.com/office/powerpoint/2010/main" val="321869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de-DE" sz="800" dirty="0">
              <a:solidFill>
                <a:prstClr val="black">
                  <a:lumMod val="65000"/>
                  <a:lumOff val="35000"/>
                </a:prstClr>
              </a:solidFill>
            </a:endParaRPr>
          </a:p>
        </p:txBody>
      </p:sp>
    </p:spTree>
    <p:extLst>
      <p:ext uri="{BB962C8B-B14F-4D97-AF65-F5344CB8AC3E}">
        <p14:creationId xmlns:p14="http://schemas.microsoft.com/office/powerpoint/2010/main" val="8282577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de-DE" sz="800" dirty="0">
              <a:solidFill>
                <a:prstClr val="white">
                  <a:lumMod val="95000"/>
                </a:prstClr>
              </a:solidFill>
            </a:endParaRPr>
          </a:p>
        </p:txBody>
      </p:sp>
    </p:spTree>
    <p:extLst>
      <p:ext uri="{BB962C8B-B14F-4D97-AF65-F5344CB8AC3E}">
        <p14:creationId xmlns:p14="http://schemas.microsoft.com/office/powerpoint/2010/main" val="7121610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a:xfrm>
            <a:off x="5519649" y="1503016"/>
            <a:ext cx="6010103" cy="4323253"/>
          </a:xfrm>
        </p:spPr>
        <p:txBody>
          <a:bodyPr/>
          <a:lstStyle>
            <a:lvl1pPr>
              <a:spcBef>
                <a:spcPts val="0"/>
              </a:spcBef>
              <a:spcAft>
                <a:spcPts val="1800"/>
              </a:spcAft>
              <a:defRPr>
                <a:solidFill>
                  <a:schemeClr val="tx1"/>
                </a:solidFill>
              </a:defRPr>
            </a:lvl1pPr>
            <a:lvl2pPr>
              <a:spcBef>
                <a:spcPts val="0"/>
              </a:spcBef>
              <a:spcAft>
                <a:spcPts val="1800"/>
              </a:spcAft>
              <a:defRPr>
                <a:solidFill>
                  <a:schemeClr val="tx1"/>
                </a:solidFill>
              </a:defRPr>
            </a:lvl2pPr>
            <a:lvl3pPr>
              <a:spcBef>
                <a:spcPts val="0"/>
              </a:spcBef>
              <a:spcAft>
                <a:spcPts val="1800"/>
              </a:spcAft>
              <a:defRPr>
                <a:solidFill>
                  <a:schemeClr val="tx1"/>
                </a:solidFill>
              </a:defRPr>
            </a:lvl3pPr>
            <a:lvl4pPr>
              <a:spcBef>
                <a:spcPts val="0"/>
              </a:spcBef>
              <a:spcAft>
                <a:spcPts val="1800"/>
              </a:spcAft>
              <a:defRPr>
                <a:solidFill>
                  <a:schemeClr val="tx1"/>
                </a:solidFill>
              </a:defRPr>
            </a:lvl4pPr>
            <a:lvl5pPr>
              <a:spcBef>
                <a:spcPts val="0"/>
              </a:spcBef>
              <a:spcAft>
                <a:spcPts val="18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de-DE" sz="800" dirty="0">
              <a:solidFill>
                <a:prstClr val="white">
                  <a:lumMod val="95000"/>
                </a:prstClr>
              </a:solidFill>
            </a:endParaRPr>
          </a:p>
        </p:txBody>
      </p:sp>
    </p:spTree>
    <p:extLst>
      <p:ext uri="{BB962C8B-B14F-4D97-AF65-F5344CB8AC3E}">
        <p14:creationId xmlns:p14="http://schemas.microsoft.com/office/powerpoint/2010/main" val="28880625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75000"/>
                    <a:lumOff val="25000"/>
                  </a:prstClr>
                </a:solidFill>
              </a:rPr>
              <a:pPr algn="ctr"/>
              <a:t>‹#›</a:t>
            </a:fld>
            <a:endParaRPr lang="de-DE" sz="800" dirty="0">
              <a:solidFill>
                <a:prstClr val="black">
                  <a:lumMod val="75000"/>
                  <a:lumOff val="25000"/>
                </a:prstClr>
              </a:solidFill>
            </a:endParaRPr>
          </a:p>
        </p:txBody>
      </p:sp>
    </p:spTree>
    <p:extLst>
      <p:ext uri="{BB962C8B-B14F-4D97-AF65-F5344CB8AC3E}">
        <p14:creationId xmlns:p14="http://schemas.microsoft.com/office/powerpoint/2010/main" val="788617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B030059-FF2F-4603-9D14-ED0E3F719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de-DE" sz="800" dirty="0">
              <a:solidFill>
                <a:prstClr val="white">
                  <a:lumMod val="95000"/>
                </a:prstClr>
              </a:solidFill>
            </a:endParaRPr>
          </a:p>
        </p:txBody>
      </p:sp>
    </p:spTree>
    <p:extLst>
      <p:ext uri="{BB962C8B-B14F-4D97-AF65-F5344CB8AC3E}">
        <p14:creationId xmlns:p14="http://schemas.microsoft.com/office/powerpoint/2010/main" val="11399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F03B8BE-872E-41F7-BE94-851DEE004C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de-DE" sz="800" dirty="0">
              <a:solidFill>
                <a:schemeClr val="tx1">
                  <a:lumMod val="65000"/>
                  <a:lumOff val="35000"/>
                </a:schemeClr>
              </a:solidFill>
            </a:endParaRPr>
          </a:p>
        </p:txBody>
      </p:sp>
    </p:spTree>
    <p:extLst>
      <p:ext uri="{BB962C8B-B14F-4D97-AF65-F5344CB8AC3E}">
        <p14:creationId xmlns:p14="http://schemas.microsoft.com/office/powerpoint/2010/main" val="637376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DA79106-6E7B-45FF-B7E4-725FAF95D5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de-DE" sz="800" dirty="0">
              <a:solidFill>
                <a:prstClr val="black">
                  <a:lumMod val="65000"/>
                  <a:lumOff val="35000"/>
                </a:prstClr>
              </a:solidFill>
            </a:endParaRPr>
          </a:p>
        </p:txBody>
      </p:sp>
    </p:spTree>
    <p:extLst>
      <p:ext uri="{BB962C8B-B14F-4D97-AF65-F5344CB8AC3E}">
        <p14:creationId xmlns:p14="http://schemas.microsoft.com/office/powerpoint/2010/main" val="34944462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de-DE" sz="800" dirty="0">
              <a:solidFill>
                <a:prstClr val="white">
                  <a:lumMod val="95000"/>
                </a:prstClr>
              </a:solidFill>
            </a:endParaRPr>
          </a:p>
        </p:txBody>
      </p:sp>
    </p:spTree>
    <p:extLst>
      <p:ext uri="{BB962C8B-B14F-4D97-AF65-F5344CB8AC3E}">
        <p14:creationId xmlns:p14="http://schemas.microsoft.com/office/powerpoint/2010/main" val="18005943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3B5A1953-E54A-4530-813E-AF45EFD98C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de-DE" sz="800" dirty="0">
              <a:solidFill>
                <a:prstClr val="white">
                  <a:lumMod val="95000"/>
                </a:prstClr>
              </a:solidFill>
            </a:endParaRPr>
          </a:p>
        </p:txBody>
      </p:sp>
    </p:spTree>
    <p:extLst>
      <p:ext uri="{BB962C8B-B14F-4D97-AF65-F5344CB8AC3E}">
        <p14:creationId xmlns:p14="http://schemas.microsoft.com/office/powerpoint/2010/main" val="8238580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DA37418E-98C0-4902-9403-F971BF991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de-DE" sz="800" dirty="0">
              <a:solidFill>
                <a:prstClr val="white">
                  <a:lumMod val="95000"/>
                </a:prstClr>
              </a:solidFill>
            </a:endParaRPr>
          </a:p>
        </p:txBody>
      </p:sp>
    </p:spTree>
    <p:extLst>
      <p:ext uri="{BB962C8B-B14F-4D97-AF65-F5344CB8AC3E}">
        <p14:creationId xmlns:p14="http://schemas.microsoft.com/office/powerpoint/2010/main" val="4445914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5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4EB9FECA-D270-4BA3-872D-E87834D93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de-DE" sz="800" dirty="0">
              <a:solidFill>
                <a:prstClr val="white">
                  <a:lumMod val="95000"/>
                </a:prstClr>
              </a:solidFill>
            </a:endParaRPr>
          </a:p>
        </p:txBody>
      </p:sp>
    </p:spTree>
    <p:extLst>
      <p:ext uri="{BB962C8B-B14F-4D97-AF65-F5344CB8AC3E}">
        <p14:creationId xmlns:p14="http://schemas.microsoft.com/office/powerpoint/2010/main" val="30736239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6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D45BA9D-7611-4007-A769-152F7A8919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de-DE" sz="800" dirty="0">
              <a:solidFill>
                <a:prstClr val="white">
                  <a:lumMod val="95000"/>
                </a:prstClr>
              </a:solidFill>
            </a:endParaRPr>
          </a:p>
        </p:txBody>
      </p:sp>
    </p:spTree>
    <p:extLst>
      <p:ext uri="{BB962C8B-B14F-4D97-AF65-F5344CB8AC3E}">
        <p14:creationId xmlns:p14="http://schemas.microsoft.com/office/powerpoint/2010/main" val="1084482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7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9EA8648-0F07-4F6F-B383-5ED2818DD9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08D3F02-A19F-408F-BB1B-01D4FB90DDBC}"/>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white">
                    <a:lumMod val="95000"/>
                  </a:prstClr>
                </a:solidFill>
              </a:rPr>
              <a:pPr algn="ctr"/>
              <a:t>‹#›</a:t>
            </a:fld>
            <a:endParaRPr lang="de-DE" sz="800" dirty="0">
              <a:solidFill>
                <a:prstClr val="white">
                  <a:lumMod val="95000"/>
                </a:prstClr>
              </a:solidFill>
            </a:endParaRPr>
          </a:p>
        </p:txBody>
      </p:sp>
    </p:spTree>
    <p:extLst>
      <p:ext uri="{BB962C8B-B14F-4D97-AF65-F5344CB8AC3E}">
        <p14:creationId xmlns:p14="http://schemas.microsoft.com/office/powerpoint/2010/main" val="14082771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3FA88E-7692-4AE5-8E6D-CC13F823F57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9E6438D-322C-444B-8196-5A906F8ED7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190325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F2BE2-670C-4FD8-B670-B3D206D2C19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725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de-DE" sz="800" dirty="0">
              <a:solidFill>
                <a:schemeClr val="tx1">
                  <a:lumMod val="65000"/>
                  <a:lumOff val="35000"/>
                </a:schemeClr>
              </a:solidFill>
            </a:endParaRPr>
          </a:p>
        </p:txBody>
      </p:sp>
    </p:spTree>
    <p:extLst>
      <p:ext uri="{BB962C8B-B14F-4D97-AF65-F5344CB8AC3E}">
        <p14:creationId xmlns:p14="http://schemas.microsoft.com/office/powerpoint/2010/main" val="638488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CDEC3AF-F684-49E2-8E43-484CDDB9B1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a:xfrm>
            <a:off x="166254" y="365125"/>
            <a:ext cx="11646131" cy="690591"/>
          </a:xfrm>
        </p:spPr>
        <p:txBody>
          <a:bodyPr/>
          <a:lstStyle>
            <a:lvl1pPr>
              <a:defRPr>
                <a:solidFill>
                  <a:schemeClr val="bg1">
                    <a:lumMod val="95000"/>
                  </a:schemeClr>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de-DE" sz="800" dirty="0">
              <a:solidFill>
                <a:schemeClr val="tx1">
                  <a:lumMod val="65000"/>
                  <a:lumOff val="35000"/>
                </a:schemeClr>
              </a:solidFill>
            </a:endParaRPr>
          </a:p>
        </p:txBody>
      </p:sp>
    </p:spTree>
    <p:extLst>
      <p:ext uri="{BB962C8B-B14F-4D97-AF65-F5344CB8AC3E}">
        <p14:creationId xmlns:p14="http://schemas.microsoft.com/office/powerpoint/2010/main" val="2096921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25EE6BA0-FF2A-468C-8A31-C683462544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a:xfrm>
            <a:off x="166254" y="365125"/>
            <a:ext cx="11646131" cy="690591"/>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de-DE" sz="800" dirty="0">
              <a:solidFill>
                <a:schemeClr val="tx1">
                  <a:lumMod val="65000"/>
                  <a:lumOff val="35000"/>
                </a:schemeClr>
              </a:solidFill>
            </a:endParaRPr>
          </a:p>
        </p:txBody>
      </p:sp>
    </p:spTree>
    <p:extLst>
      <p:ext uri="{BB962C8B-B14F-4D97-AF65-F5344CB8AC3E}">
        <p14:creationId xmlns:p14="http://schemas.microsoft.com/office/powerpoint/2010/main" val="9468851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4B9FA14-8460-459C-898F-E6265AED53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a:xfrm>
            <a:off x="5519649" y="1503016"/>
            <a:ext cx="6010103" cy="3351617"/>
          </a:xfrm>
        </p:spPr>
        <p:txBody>
          <a:bodyPr/>
          <a:lstStyle>
            <a:lvl1pPr>
              <a:defRPr>
                <a:solidFill>
                  <a:schemeClr val="bg1">
                    <a:lumMod val="95000"/>
                  </a:schemeClr>
                </a:solidFill>
              </a:defRPr>
            </a:lvl1pPr>
            <a:lvl2pPr>
              <a:defRPr>
                <a:solidFill>
                  <a:schemeClr val="bg1">
                    <a:lumMod val="95000"/>
                  </a:schemeClr>
                </a:solidFill>
              </a:defRPr>
            </a:lvl2pPr>
            <a:lvl3pPr>
              <a:defRPr>
                <a:solidFill>
                  <a:schemeClr val="bg1">
                    <a:lumMod val="95000"/>
                  </a:schemeClr>
                </a:solidFill>
              </a:defRPr>
            </a:lvl3pPr>
            <a:lvl4pPr>
              <a:defRPr>
                <a:solidFill>
                  <a:schemeClr val="bg1">
                    <a:lumMod val="95000"/>
                  </a:schemeClr>
                </a:solidFill>
              </a:defRPr>
            </a:lvl4pPr>
            <a:lvl5pPr>
              <a:defRPr>
                <a:solidFill>
                  <a:schemeClr val="bg1">
                    <a:lumMod val="9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de-DE" sz="800" dirty="0">
              <a:solidFill>
                <a:schemeClr val="bg1">
                  <a:lumMod val="95000"/>
                </a:schemeClr>
              </a:solidFill>
            </a:endParaRPr>
          </a:p>
        </p:txBody>
      </p:sp>
    </p:spTree>
    <p:extLst>
      <p:ext uri="{BB962C8B-B14F-4D97-AF65-F5344CB8AC3E}">
        <p14:creationId xmlns:p14="http://schemas.microsoft.com/office/powerpoint/2010/main" val="1810451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AD0F64BA-6616-4F86-8DE7-87F6C9F13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a:xfrm>
            <a:off x="261849" y="1088332"/>
            <a:ext cx="4098175" cy="4323253"/>
          </a:xfrm>
        </p:spPr>
        <p:txBody>
          <a:bodyPr/>
          <a:lstStyle>
            <a:lvl1pPr>
              <a:defRPr>
                <a:solidFill>
                  <a:schemeClr val="bg1">
                    <a:lumMod val="95000"/>
                  </a:schemeClr>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a:xfrm>
            <a:off x="5519649" y="1503016"/>
            <a:ext cx="6010103"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bg1">
                    <a:lumMod val="95000"/>
                  </a:schemeClr>
                </a:solidFill>
              </a:rPr>
              <a:pPr algn="ctr"/>
              <a:t>‹#›</a:t>
            </a:fld>
            <a:endParaRPr lang="de-DE" sz="800" dirty="0">
              <a:solidFill>
                <a:schemeClr val="bg1">
                  <a:lumMod val="95000"/>
                </a:schemeClr>
              </a:solidFill>
            </a:endParaRPr>
          </a:p>
        </p:txBody>
      </p:sp>
    </p:spTree>
    <p:extLst>
      <p:ext uri="{BB962C8B-B14F-4D97-AF65-F5344CB8AC3E}">
        <p14:creationId xmlns:p14="http://schemas.microsoft.com/office/powerpoint/2010/main" val="1264268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5_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A101B0D-69C6-4DBC-8ACD-9B492C328A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3CFA6A9-9081-4DA5-8D1D-4629D4BED7A2}"/>
              </a:ext>
            </a:extLst>
          </p:cNvPr>
          <p:cNvSpPr>
            <a:spLocks noGrp="1"/>
          </p:cNvSpPr>
          <p:nvPr>
            <p:ph type="title"/>
          </p:nvPr>
        </p:nvSpPr>
        <p:spPr>
          <a:xfrm>
            <a:off x="2938546" y="381751"/>
            <a:ext cx="5889570" cy="989850"/>
          </a:xfrm>
        </p:spPr>
        <p:txBody>
          <a:bodyPr/>
          <a:lstStyle>
            <a:lvl1pPr>
              <a:defRPr>
                <a:solidFill>
                  <a:srgbClr val="467BBF"/>
                </a:solidFill>
                <a:effectLs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5F10D9D9-F6C3-4EE0-91A0-10476F06894A}"/>
              </a:ext>
            </a:extLst>
          </p:cNvPr>
          <p:cNvSpPr>
            <a:spLocks noGrp="1"/>
          </p:cNvSpPr>
          <p:nvPr>
            <p:ph idx="1"/>
          </p:nvPr>
        </p:nvSpPr>
        <p:spPr>
          <a:xfrm>
            <a:off x="2635136" y="2152996"/>
            <a:ext cx="7298574" cy="432325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7097B85B-636E-4DA0-89EA-F768E68BF9C8}"/>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75000"/>
                    <a:lumOff val="25000"/>
                  </a:schemeClr>
                </a:solidFill>
              </a:rPr>
              <a:pPr algn="ctr"/>
              <a:t>‹#›</a:t>
            </a:fld>
            <a:endParaRPr lang="de-DE" sz="800" dirty="0">
              <a:solidFill>
                <a:schemeClr val="tx1">
                  <a:lumMod val="75000"/>
                  <a:lumOff val="25000"/>
                </a:schemeClr>
              </a:solidFill>
            </a:endParaRPr>
          </a:p>
        </p:txBody>
      </p:sp>
    </p:spTree>
    <p:extLst>
      <p:ext uri="{BB962C8B-B14F-4D97-AF65-F5344CB8AC3E}">
        <p14:creationId xmlns:p14="http://schemas.microsoft.com/office/powerpoint/2010/main" val="3392284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jp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schemeClr val="tx1">
                    <a:lumMod val="65000"/>
                    <a:lumOff val="35000"/>
                  </a:schemeClr>
                </a:solidFill>
              </a:rPr>
              <a:pPr algn="ctr"/>
              <a:t>‹#›</a:t>
            </a:fld>
            <a:endParaRPr lang="de-DE" sz="800" dirty="0">
              <a:solidFill>
                <a:schemeClr val="tx1">
                  <a:lumMod val="65000"/>
                  <a:lumOff val="35000"/>
                </a:schemeClr>
              </a:solidFill>
            </a:endParaRPr>
          </a:p>
        </p:txBody>
      </p:sp>
    </p:spTree>
    <p:extLst>
      <p:ext uri="{BB962C8B-B14F-4D97-AF65-F5344CB8AC3E}">
        <p14:creationId xmlns:p14="http://schemas.microsoft.com/office/powerpoint/2010/main" val="2880188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BD787FA1-8E6C-4624-A6E5-93D23EE8D8C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1D896032-1922-4EA5-A264-CB364E509D1A}"/>
              </a:ext>
            </a:extLst>
          </p:cNvPr>
          <p:cNvSpPr>
            <a:spLocks noGrp="1"/>
          </p:cNvSpPr>
          <p:nvPr>
            <p:ph type="title"/>
          </p:nvPr>
        </p:nvSpPr>
        <p:spPr>
          <a:xfrm>
            <a:off x="166254" y="285360"/>
            <a:ext cx="11646131" cy="6905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9B0B4B75-9BD7-4971-BAEB-E1677BBFBC82}"/>
              </a:ext>
            </a:extLst>
          </p:cNvPr>
          <p:cNvSpPr>
            <a:spLocks noGrp="1"/>
          </p:cNvSpPr>
          <p:nvPr>
            <p:ph type="body" idx="1"/>
          </p:nvPr>
        </p:nvSpPr>
        <p:spPr>
          <a:xfrm>
            <a:off x="1147156" y="1951903"/>
            <a:ext cx="9684328" cy="40099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Box 12">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CF331E10-B3B4-4DE4-BA39-B8ED9DD24EC7}"/>
              </a:ext>
            </a:extLst>
          </p:cNvPr>
          <p:cNvSpPr txBox="1"/>
          <p:nvPr/>
        </p:nvSpPr>
        <p:spPr>
          <a:xfrm>
            <a:off x="24937" y="6671202"/>
            <a:ext cx="473825" cy="215444"/>
          </a:xfrm>
          <a:prstGeom prst="rect">
            <a:avLst/>
          </a:prstGeom>
          <a:noFill/>
        </p:spPr>
        <p:txBody>
          <a:bodyPr wrap="square" rtlCol="0">
            <a:spAutoFit/>
          </a:bodyPr>
          <a:lstStyle/>
          <a:p>
            <a:pPr algn="ctr"/>
            <a:fld id="{99FC38F9-D00F-498A-928E-03F8D37CAA69}" type="slidenum">
              <a:rPr lang="en-US" sz="800" smtClean="0">
                <a:solidFill>
                  <a:prstClr val="black">
                    <a:lumMod val="65000"/>
                    <a:lumOff val="35000"/>
                  </a:prstClr>
                </a:solidFill>
              </a:rPr>
              <a:pPr algn="ctr"/>
              <a:t>‹#›</a:t>
            </a:fld>
            <a:endParaRPr lang="de-DE" sz="800" dirty="0">
              <a:solidFill>
                <a:prstClr val="black">
                  <a:lumMod val="65000"/>
                  <a:lumOff val="35000"/>
                </a:prstClr>
              </a:solidFill>
            </a:endParaRPr>
          </a:p>
        </p:txBody>
      </p:sp>
    </p:spTree>
    <p:extLst>
      <p:ext uri="{BB962C8B-B14F-4D97-AF65-F5344CB8AC3E}">
        <p14:creationId xmlns:p14="http://schemas.microsoft.com/office/powerpoint/2010/main" val="4432074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ctr" defTabSz="914400" rtl="0" eaLnBrk="1" latinLnBrk="0" hangingPunct="1">
        <a:lnSpc>
          <a:spcPct val="90000"/>
        </a:lnSpc>
        <a:spcBef>
          <a:spcPct val="0"/>
        </a:spcBef>
        <a:buNone/>
        <a:defRPr sz="4400"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467BBF"/>
        </a:buClr>
        <a:buSzPct val="105000"/>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467BBF"/>
        </a:buClr>
        <a:buSzPct val="105000"/>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467BBF"/>
        </a:buClr>
        <a:buSzPct val="90000"/>
        <a:buFont typeface="Wingdings" panose="05000000000000000000" pitchFamily="2" charset="2"/>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467BBF"/>
        </a:buClr>
        <a:buFont typeface="Arial" panose="020B0604020202020204" pitchFamily="34" charset="0"/>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467BBF"/>
        </a:buClr>
        <a:buSzPct val="95000"/>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 Id="rId9" Type="http://schemas.openxmlformats.org/officeDocument/2006/relationships/image" Target="../media/image33.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23.xml"/><Relationship Id="rId5" Type="http://schemas.openxmlformats.org/officeDocument/2006/relationships/image" Target="../media/image36.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3.xml"/><Relationship Id="rId5" Type="http://schemas.openxmlformats.org/officeDocument/2006/relationships/image" Target="../media/image39.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jpeg"/><Relationship Id="rId7" Type="http://schemas.openxmlformats.org/officeDocument/2006/relationships/image" Target="../media/image44.jpeg"/><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de-DE" smtClean="0"/>
              <a:t>LCIF-Clubkoordinator-Schulung</a:t>
            </a:r>
          </a:p>
        </p:txBody>
      </p:sp>
      <p:sp>
        <p:nvSpPr>
          <p:cNvPr id="3" name="Subtitle 2"/>
          <p:cNvSpPr>
            <a:spLocks noGrp="1"/>
          </p:cNvSpPr>
          <p:nvPr>
            <p:ph type="subTitle" idx="1"/>
          </p:nvPr>
        </p:nvSpPr>
        <p:spPr/>
        <p:txBody>
          <a:bodyPr>
            <a:noAutofit/>
          </a:bodyPr>
          <a:lstStyle/>
          <a:p>
            <a:r>
              <a:rPr lang="de-DE" sz="3200" b="1" dirty="0"/>
              <a:t>Webinar 2: Was Sie tun können</a:t>
            </a:r>
          </a:p>
        </p:txBody>
      </p:sp>
    </p:spTree>
    <p:extLst>
      <p:ext uri="{BB962C8B-B14F-4D97-AF65-F5344CB8AC3E}">
        <p14:creationId xmlns:p14="http://schemas.microsoft.com/office/powerpoint/2010/main" val="7597444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Einen Plan ausarbeiten</a:t>
            </a:r>
          </a:p>
        </p:txBody>
      </p:sp>
      <p:sp>
        <p:nvSpPr>
          <p:cNvPr id="3" name="Content Placeholder 2"/>
          <p:cNvSpPr>
            <a:spLocks noGrp="1"/>
          </p:cNvSpPr>
          <p:nvPr>
            <p:ph idx="1"/>
          </p:nvPr>
        </p:nvSpPr>
        <p:spPr/>
        <p:txBody>
          <a:bodyPr/>
          <a:lstStyle/>
          <a:p>
            <a:r>
              <a:rPr lang="de-DE" smtClean="0"/>
              <a:t>Die Ausarbeitung eines Plans ist kritisch für Ihren Erfolg!</a:t>
            </a:r>
          </a:p>
          <a:p>
            <a:r>
              <a:rPr lang="de-DE" smtClean="0"/>
              <a:t>Das Erstellen Ihres Plans umfasst zwei Hauptschritte:</a:t>
            </a:r>
          </a:p>
          <a:p>
            <a:pPr marL="0" indent="0">
              <a:buNone/>
            </a:pPr>
            <a:endParaRPr lang="de-DE" dirty="0"/>
          </a:p>
        </p:txBody>
      </p:sp>
      <p:sp>
        <p:nvSpPr>
          <p:cNvPr id="5" name="Oval 4"/>
          <p:cNvSpPr/>
          <p:nvPr/>
        </p:nvSpPr>
        <p:spPr>
          <a:xfrm>
            <a:off x="1098549" y="4795881"/>
            <a:ext cx="1200151" cy="11659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2800" dirty="0">
                <a:solidFill>
                  <a:schemeClr val="tx1"/>
                </a:solidFill>
              </a:rPr>
              <a:t>2.</a:t>
            </a:r>
          </a:p>
        </p:txBody>
      </p:sp>
      <p:sp>
        <p:nvSpPr>
          <p:cNvPr id="6" name="Rectangle 5"/>
          <p:cNvSpPr/>
          <p:nvPr/>
        </p:nvSpPr>
        <p:spPr>
          <a:xfrm>
            <a:off x="2489200" y="3223029"/>
            <a:ext cx="7620000" cy="113745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2400" dirty="0">
                <a:solidFill>
                  <a:schemeClr val="tx1"/>
                </a:solidFill>
              </a:rPr>
              <a:t>Die empfohlenen Fundraising-Strategien überprüfen</a:t>
            </a:r>
          </a:p>
        </p:txBody>
      </p:sp>
      <p:sp>
        <p:nvSpPr>
          <p:cNvPr id="7" name="Rectangle 6"/>
          <p:cNvSpPr/>
          <p:nvPr/>
        </p:nvSpPr>
        <p:spPr>
          <a:xfrm>
            <a:off x="2489200" y="4795881"/>
            <a:ext cx="7620000" cy="108111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de-DE" sz="2400" dirty="0">
                <a:solidFill>
                  <a:schemeClr val="tx1"/>
                </a:solidFill>
              </a:rPr>
              <a:t>Ein Ziel für das Jahr festlegen</a:t>
            </a:r>
          </a:p>
        </p:txBody>
      </p:sp>
      <p:sp>
        <p:nvSpPr>
          <p:cNvPr id="8" name="Oval 7"/>
          <p:cNvSpPr/>
          <p:nvPr/>
        </p:nvSpPr>
        <p:spPr>
          <a:xfrm>
            <a:off x="1098549" y="3223029"/>
            <a:ext cx="1200151" cy="1218377"/>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de-DE" sz="2800" dirty="0">
                <a:solidFill>
                  <a:schemeClr val="tx1"/>
                </a:solidFill>
              </a:rPr>
              <a:t>1.</a:t>
            </a:r>
          </a:p>
        </p:txBody>
      </p:sp>
    </p:spTree>
    <p:extLst>
      <p:ext uri="{BB962C8B-B14F-4D97-AF65-F5344CB8AC3E}">
        <p14:creationId xmlns:p14="http://schemas.microsoft.com/office/powerpoint/2010/main" val="2463529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Fundraising-Strategien</a:t>
            </a:r>
          </a:p>
        </p:txBody>
      </p:sp>
      <p:sp>
        <p:nvSpPr>
          <p:cNvPr id="3" name="Content Placeholder 2"/>
          <p:cNvSpPr>
            <a:spLocks noGrp="1"/>
          </p:cNvSpPr>
          <p:nvPr>
            <p:ph idx="1"/>
          </p:nvPr>
        </p:nvSpPr>
        <p:spPr/>
        <p:txBody>
          <a:bodyPr/>
          <a:lstStyle/>
          <a:p>
            <a:r>
              <a:rPr lang="de-DE" smtClean="0"/>
              <a:t>Die Sammlung von Spenden für die Campaign 100 und LCIF ist ein wichtiger Aspekt Ihrer Funktion – dies muss aber nicht schwierig sein</a:t>
            </a:r>
          </a:p>
          <a:p>
            <a:r>
              <a:rPr lang="de-DE" smtClean="0"/>
              <a:t>Nachstehend finden Sie einige Vorschläge, die eine nützliche Starthilfe sein können:</a:t>
            </a:r>
          </a:p>
          <a:p>
            <a:pPr marL="0" indent="0">
              <a:buNone/>
            </a:pPr>
            <a:endParaRPr lang="de-DE" dirty="0"/>
          </a:p>
        </p:txBody>
      </p:sp>
      <p:graphicFrame>
        <p:nvGraphicFramePr>
          <p:cNvPr id="5" name="Diagram 4"/>
          <p:cNvGraphicFramePr/>
          <p:nvPr>
            <p:extLst>
              <p:ext uri="{D42A27DB-BD31-4B8C-83A1-F6EECF244321}">
                <p14:modId xmlns:p14="http://schemas.microsoft.com/office/powerpoint/2010/main" val="4294745285"/>
              </p:ext>
            </p:extLst>
          </p:nvPr>
        </p:nvGraphicFramePr>
        <p:xfrm>
          <a:off x="1147156" y="3009900"/>
          <a:ext cx="9889144" cy="3128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9449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Festlegen eines Ziels</a:t>
            </a:r>
          </a:p>
        </p:txBody>
      </p:sp>
      <p:sp>
        <p:nvSpPr>
          <p:cNvPr id="3" name="Content Placeholder 2"/>
          <p:cNvSpPr>
            <a:spLocks noGrp="1"/>
          </p:cNvSpPr>
          <p:nvPr>
            <p:ph idx="1"/>
          </p:nvPr>
        </p:nvSpPr>
        <p:spPr>
          <a:xfrm>
            <a:off x="1147156" y="1543050"/>
            <a:ext cx="9684328" cy="4418763"/>
          </a:xfrm>
        </p:spPr>
        <p:txBody>
          <a:bodyPr>
            <a:normAutofit/>
          </a:bodyPr>
          <a:lstStyle/>
          <a:p>
            <a:pPr>
              <a:spcBef>
                <a:spcPts val="0"/>
              </a:spcBef>
              <a:spcAft>
                <a:spcPts val="1800"/>
              </a:spcAft>
            </a:pPr>
            <a:r>
              <a:rPr lang="de-DE" sz="2400" dirty="0"/>
              <a:t>Die LCIF-Führungskräfte werden sich auf allen Ebenen Ziele setzen</a:t>
            </a:r>
          </a:p>
          <a:p>
            <a:pPr>
              <a:spcBef>
                <a:spcPts val="0"/>
              </a:spcBef>
              <a:spcAft>
                <a:spcPts val="1800"/>
              </a:spcAft>
            </a:pPr>
            <a:r>
              <a:rPr lang="de-DE" sz="2400" dirty="0"/>
              <a:t>Wenn wir Ziele setzen, wissen wir, dass die Lions dem Aufruf folgen, und Erwartungen sogar übertreffen!</a:t>
            </a:r>
          </a:p>
        </p:txBody>
      </p:sp>
      <p:sp>
        <p:nvSpPr>
          <p:cNvPr id="4" name="Rectangle 3"/>
          <p:cNvSpPr/>
          <p:nvPr/>
        </p:nvSpPr>
        <p:spPr>
          <a:xfrm>
            <a:off x="455941" y="3905240"/>
            <a:ext cx="1585220" cy="1057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prstClr val="white"/>
                </a:solidFill>
              </a:rPr>
              <a:t>LCIF-Club-koordinator</a:t>
            </a:r>
            <a:endParaRPr lang="de-DE" sz="2000" dirty="0">
              <a:solidFill>
                <a:prstClr val="white"/>
              </a:solidFill>
            </a:endParaRPr>
          </a:p>
        </p:txBody>
      </p:sp>
      <p:sp>
        <p:nvSpPr>
          <p:cNvPr id="5" name="Rectangle 4"/>
          <p:cNvSpPr/>
          <p:nvPr/>
        </p:nvSpPr>
        <p:spPr>
          <a:xfrm>
            <a:off x="2840099" y="3905244"/>
            <a:ext cx="1585220" cy="1057281"/>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Distrikt-koordinator</a:t>
            </a:r>
            <a:endParaRPr lang="de-DE" sz="2000" dirty="0">
              <a:solidFill>
                <a:schemeClr val="tx1"/>
              </a:solidFill>
            </a:endParaRPr>
          </a:p>
        </p:txBody>
      </p:sp>
      <p:sp>
        <p:nvSpPr>
          <p:cNvPr id="6" name="Rectangle 5"/>
          <p:cNvSpPr/>
          <p:nvPr/>
        </p:nvSpPr>
        <p:spPr>
          <a:xfrm>
            <a:off x="5219877" y="3905240"/>
            <a:ext cx="1827303" cy="1057285"/>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smtClean="0">
                <a:solidFill>
                  <a:schemeClr val="tx1"/>
                </a:solidFill>
              </a:rPr>
              <a:t>Multi-Distrikt-koordinator</a:t>
            </a:r>
            <a:endParaRPr lang="de-DE" sz="2000" dirty="0">
              <a:solidFill>
                <a:schemeClr val="tx1"/>
              </a:solidFill>
            </a:endParaRPr>
          </a:p>
        </p:txBody>
      </p:sp>
      <p:sp>
        <p:nvSpPr>
          <p:cNvPr id="7" name="Rectangle 6"/>
          <p:cNvSpPr/>
          <p:nvPr/>
        </p:nvSpPr>
        <p:spPr>
          <a:xfrm>
            <a:off x="7844013" y="3905240"/>
            <a:ext cx="1585220" cy="1057285"/>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prstClr val="black"/>
                </a:solidFill>
              </a:rPr>
              <a:t>Area Leader</a:t>
            </a:r>
          </a:p>
        </p:txBody>
      </p:sp>
      <p:sp>
        <p:nvSpPr>
          <p:cNvPr id="8" name="Rectangle 7"/>
          <p:cNvSpPr/>
          <p:nvPr/>
        </p:nvSpPr>
        <p:spPr>
          <a:xfrm>
            <a:off x="10225867" y="3905245"/>
            <a:ext cx="1689908" cy="10572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dirty="0">
                <a:solidFill>
                  <a:schemeClr val="tx1"/>
                </a:solidFill>
              </a:rPr>
              <a:t>Constitutional Area Leader</a:t>
            </a:r>
          </a:p>
        </p:txBody>
      </p:sp>
      <p:sp>
        <p:nvSpPr>
          <p:cNvPr id="10" name="Left-Right Arrow 9"/>
          <p:cNvSpPr/>
          <p:nvPr/>
        </p:nvSpPr>
        <p:spPr>
          <a:xfrm>
            <a:off x="2126758" y="4288621"/>
            <a:ext cx="624661"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Left-Right Arrow 10"/>
          <p:cNvSpPr/>
          <p:nvPr/>
        </p:nvSpPr>
        <p:spPr>
          <a:xfrm>
            <a:off x="4541244" y="4291005"/>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Left-Right Arrow 11"/>
          <p:cNvSpPr/>
          <p:nvPr/>
        </p:nvSpPr>
        <p:spPr>
          <a:xfrm>
            <a:off x="7165378"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Left-Right Arrow 12"/>
          <p:cNvSpPr/>
          <p:nvPr/>
        </p:nvSpPr>
        <p:spPr>
          <a:xfrm>
            <a:off x="9547232" y="4288621"/>
            <a:ext cx="561932" cy="395293"/>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43603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Das Campaign 100-Spendengesuch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78941206"/>
              </p:ext>
            </p:extLst>
          </p:nvPr>
        </p:nvGraphicFramePr>
        <p:xfrm>
          <a:off x="1147155" y="1796039"/>
          <a:ext cx="9684328" cy="40099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94014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393" y="1727989"/>
            <a:ext cx="3247138" cy="3414134"/>
          </a:xfrm>
          <a:prstGeom prst="rect">
            <a:avLst/>
          </a:prstGeom>
        </p:spPr>
      </p:pic>
      <p:sp>
        <p:nvSpPr>
          <p:cNvPr id="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2F1DF29-B2A0-40F8-B5AB-766F85E6FFF0}"/>
              </a:ext>
            </a:extLst>
          </p:cNvPr>
          <p:cNvSpPr>
            <a:spLocks noGrp="1"/>
          </p:cNvSpPr>
          <p:nvPr>
            <p:ph type="title"/>
          </p:nvPr>
        </p:nvSpPr>
        <p:spPr>
          <a:xfrm>
            <a:off x="4344406" y="3078332"/>
            <a:ext cx="3200400" cy="690591"/>
          </a:xfrm>
        </p:spPr>
        <p:txBody>
          <a:bodyPr>
            <a:noAutofit/>
          </a:bodyPr>
          <a:lstStyle/>
          <a:p>
            <a:r>
              <a:rPr lang="de-DE" sz="2900" dirty="0" smtClean="0"/>
              <a:t>Was können </a:t>
            </a:r>
            <a:r>
              <a:rPr lang="de-DE" sz="2900" b="1" dirty="0" smtClean="0"/>
              <a:t>100 USD</a:t>
            </a:r>
            <a:r>
              <a:rPr lang="de-DE" sz="2900" dirty="0" smtClean="0"/>
              <a:t> bewirken?</a:t>
            </a:r>
            <a:endParaRPr lang="de-DE" sz="2900" dirty="0"/>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4346" y="3040469"/>
            <a:ext cx="820030" cy="84306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53548" y="3087966"/>
            <a:ext cx="820031" cy="820031"/>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5796" y="5136667"/>
            <a:ext cx="820031" cy="820031"/>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8901" y="4759568"/>
            <a:ext cx="820031" cy="861493"/>
          </a:xfrm>
          <a:prstGeom prst="rect">
            <a:avLst/>
          </a:prstGeom>
        </p:spPr>
      </p:pic>
      <p:pic>
        <p:nvPicPr>
          <p:cNvPr id="22" name="Picture 2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11238" y="4705922"/>
            <a:ext cx="820031" cy="820031"/>
          </a:xfrm>
          <a:prstGeom prst="rect">
            <a:avLst/>
          </a:prstGeom>
        </p:spPr>
      </p:pic>
      <p:pic>
        <p:nvPicPr>
          <p:cNvPr id="23" name="Picture 2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42555" y="1127313"/>
            <a:ext cx="907562" cy="820031"/>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76849" y="214113"/>
            <a:ext cx="820031" cy="820031"/>
          </a:xfrm>
          <a:prstGeom prst="rect">
            <a:avLst/>
          </a:prstGeom>
        </p:spPr>
      </p:pic>
      <p:pic>
        <p:nvPicPr>
          <p:cNvPr id="25" name="Picture 2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34592" y="1127312"/>
            <a:ext cx="820031" cy="820031"/>
          </a:xfrm>
          <a:prstGeom prst="rect">
            <a:avLst/>
          </a:prstGeom>
        </p:spPr>
      </p:pic>
      <p:sp>
        <p:nvSpPr>
          <p:cNvPr id="28"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2F1DF29-B2A0-40F8-B5AB-766F85E6FFF0}"/>
              </a:ext>
            </a:extLst>
          </p:cNvPr>
          <p:cNvSpPr txBox="1">
            <a:spLocks/>
          </p:cNvSpPr>
          <p:nvPr/>
        </p:nvSpPr>
        <p:spPr>
          <a:xfrm>
            <a:off x="2314222" y="2047633"/>
            <a:ext cx="1982805" cy="1101805"/>
          </a:xfrm>
          <a:prstGeom prst="rect">
            <a:avLst/>
          </a:prstGeom>
        </p:spPr>
        <p:txBody>
          <a:bodyPr vert="horz" lIns="91440" tIns="45720" rIns="91440" bIns="45720" rtlCol="0" anchor="ctr">
            <a:normAutofit fontScale="37500" lnSpcReduction="2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de-DE" sz="4000" b="1" dirty="0" smtClean="0">
                <a:solidFill>
                  <a:srgbClr val="EBB700"/>
                </a:solidFill>
              </a:rPr>
              <a:t>Hunger</a:t>
            </a:r>
            <a:r>
              <a:rPr dirty="0"/>
              <a:t/>
            </a:r>
            <a:br>
              <a:rPr dirty="0"/>
            </a:br>
            <a:r>
              <a:rPr lang="de-DE" sz="5100" dirty="0" smtClean="0"/>
              <a:t>Regelmäßiges Essen für 14 notleidende Menschen</a:t>
            </a:r>
            <a:endParaRPr lang="de-DE" sz="5100" dirty="0"/>
          </a:p>
        </p:txBody>
      </p:sp>
      <p:sp>
        <p:nvSpPr>
          <p:cNvPr id="29"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2F1DF29-B2A0-40F8-B5AB-766F85E6FFF0}"/>
              </a:ext>
            </a:extLst>
          </p:cNvPr>
          <p:cNvSpPr txBox="1">
            <a:spLocks/>
          </p:cNvSpPr>
          <p:nvPr/>
        </p:nvSpPr>
        <p:spPr>
          <a:xfrm>
            <a:off x="994117" y="3879362"/>
            <a:ext cx="2258483" cy="1158024"/>
          </a:xfrm>
          <a:prstGeom prst="rect">
            <a:avLst/>
          </a:prstGeom>
        </p:spPr>
        <p:txBody>
          <a:bodyPr vert="horz" lIns="91440" tIns="45720" rIns="91440" bIns="45720" rtlCol="0" anchor="ctr">
            <a:normAutofit fontScale="40000" lnSpcReduction="2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de-DE" sz="3700" b="1" dirty="0" smtClean="0">
                <a:solidFill>
                  <a:srgbClr val="EBB700"/>
                </a:solidFill>
              </a:rPr>
              <a:t>Kinderkrebs</a:t>
            </a:r>
            <a:r>
              <a:rPr lang="de-DE" sz="3700" dirty="0" smtClean="0"/>
              <a:t> </a:t>
            </a:r>
            <a:r>
              <a:rPr dirty="0"/>
              <a:t/>
            </a:r>
            <a:br>
              <a:rPr dirty="0"/>
            </a:br>
            <a:r>
              <a:rPr lang="de-DE" sz="4800" dirty="0" smtClean="0"/>
              <a:t>Helfen, Geräte zur </a:t>
            </a:r>
            <a:r>
              <a:rPr lang="de-DE" sz="4800" dirty="0" smtClean="0"/>
              <a:t>Diagnose/</a:t>
            </a:r>
            <a:r>
              <a:rPr lang="de-DE" sz="4800" dirty="0" err="1" smtClean="0"/>
              <a:t>Behand-lung</a:t>
            </a:r>
            <a:r>
              <a:rPr lang="de-DE" sz="4800" dirty="0" smtClean="0"/>
              <a:t> </a:t>
            </a:r>
            <a:r>
              <a:rPr lang="de-DE" sz="4800" dirty="0" smtClean="0"/>
              <a:t>von 8 Kindern zu kaufen</a:t>
            </a:r>
            <a:endParaRPr lang="de-DE" sz="4800" dirty="0"/>
          </a:p>
        </p:txBody>
      </p:sp>
      <p:sp>
        <p:nvSpPr>
          <p:cNvPr id="30"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2F1DF29-B2A0-40F8-B5AB-766F85E6FFF0}"/>
              </a:ext>
            </a:extLst>
          </p:cNvPr>
          <p:cNvSpPr txBox="1">
            <a:spLocks/>
          </p:cNvSpPr>
          <p:nvPr/>
        </p:nvSpPr>
        <p:spPr>
          <a:xfrm>
            <a:off x="2677636" y="5621061"/>
            <a:ext cx="2332921" cy="983355"/>
          </a:xfrm>
          <a:prstGeom prst="rect">
            <a:avLst/>
          </a:prstGeom>
        </p:spPr>
        <p:txBody>
          <a:bodyPr vert="horz" lIns="91440" tIns="45720" rIns="91440" bIns="45720" rtlCol="0" anchor="ctr">
            <a:normAutofit fontScale="45000" lnSpcReduction="2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de-DE" sz="3300" b="1" dirty="0" smtClean="0">
                <a:solidFill>
                  <a:srgbClr val="EBB700"/>
                </a:solidFill>
              </a:rPr>
              <a:t>Umwelt</a:t>
            </a:r>
            <a:r>
              <a:rPr dirty="0"/>
              <a:t/>
            </a:r>
            <a:br>
              <a:rPr dirty="0"/>
            </a:br>
            <a:r>
              <a:rPr lang="de-DE" sz="4200" dirty="0" smtClean="0"/>
              <a:t>Zugang zu sauberem Wasser für 14 Menschen</a:t>
            </a:r>
            <a:endParaRPr lang="de-DE" sz="4200" dirty="0"/>
          </a:p>
        </p:txBody>
      </p:sp>
      <p:sp>
        <p:nvSpPr>
          <p:cNvPr id="31"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2F1DF29-B2A0-40F8-B5AB-766F85E6FFF0}"/>
              </a:ext>
            </a:extLst>
          </p:cNvPr>
          <p:cNvSpPr txBox="1">
            <a:spLocks/>
          </p:cNvSpPr>
          <p:nvPr/>
        </p:nvSpPr>
        <p:spPr>
          <a:xfrm>
            <a:off x="5305778" y="5872046"/>
            <a:ext cx="2844191" cy="860717"/>
          </a:xfrm>
          <a:prstGeom prst="rect">
            <a:avLst/>
          </a:prstGeom>
        </p:spPr>
        <p:txBody>
          <a:bodyPr vert="horz" lIns="91440" tIns="45720" rIns="91440" bIns="45720" rtlCol="0" anchor="ctr">
            <a:normAutofit fontScale="45000" lnSpcReduction="2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de-DE" sz="3300" b="1" dirty="0" smtClean="0">
                <a:solidFill>
                  <a:srgbClr val="EBB700"/>
                </a:solidFill>
              </a:rPr>
              <a:t>Katastrophenhilfe</a:t>
            </a:r>
            <a:r>
              <a:rPr dirty="0"/>
              <a:t/>
            </a:r>
            <a:br>
              <a:rPr dirty="0"/>
            </a:br>
            <a:r>
              <a:rPr lang="de-DE" sz="4200" dirty="0" smtClean="0"/>
              <a:t>Soforthilfe für 4 Opfer einer Naturkatastrophe</a:t>
            </a:r>
            <a:endParaRPr lang="de-DE" sz="4200" dirty="0"/>
          </a:p>
        </p:txBody>
      </p:sp>
      <p:sp>
        <p:nvSpPr>
          <p:cNvPr id="32"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2F1DF29-B2A0-40F8-B5AB-766F85E6FFF0}"/>
              </a:ext>
            </a:extLst>
          </p:cNvPr>
          <p:cNvSpPr txBox="1">
            <a:spLocks/>
          </p:cNvSpPr>
          <p:nvPr/>
        </p:nvSpPr>
        <p:spPr>
          <a:xfrm>
            <a:off x="7983204" y="5497156"/>
            <a:ext cx="2676101" cy="854389"/>
          </a:xfrm>
          <a:prstGeom prst="rect">
            <a:avLst/>
          </a:prstGeom>
        </p:spPr>
        <p:txBody>
          <a:bodyPr vert="horz" lIns="91440" tIns="45720" rIns="91440" bIns="45720" rtlCol="0" anchor="ctr">
            <a:normAutofit fontScale="45000" lnSpcReduction="2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de-DE" sz="3300" b="1" dirty="0" smtClean="0">
                <a:solidFill>
                  <a:srgbClr val="EBB700"/>
                </a:solidFill>
              </a:rPr>
              <a:t>Humanitäre Hilfe</a:t>
            </a:r>
            <a:r>
              <a:rPr dirty="0"/>
              <a:t/>
            </a:r>
            <a:br>
              <a:rPr dirty="0"/>
            </a:br>
            <a:r>
              <a:rPr lang="de-DE" sz="4200" dirty="0" smtClean="0"/>
              <a:t>Masernschutzimpfung </a:t>
            </a:r>
            <a:r>
              <a:rPr sz="4200" dirty="0"/>
              <a:t/>
            </a:r>
            <a:br>
              <a:rPr sz="4200" dirty="0"/>
            </a:br>
            <a:r>
              <a:rPr lang="de-DE" sz="4200" dirty="0" smtClean="0"/>
              <a:t>für 100 Kinder</a:t>
            </a:r>
            <a:endParaRPr lang="de-DE" sz="4200" dirty="0"/>
          </a:p>
        </p:txBody>
      </p:sp>
      <p:sp>
        <p:nvSpPr>
          <p:cNvPr id="33"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2F1DF29-B2A0-40F8-B5AB-766F85E6FFF0}"/>
              </a:ext>
            </a:extLst>
          </p:cNvPr>
          <p:cNvSpPr txBox="1">
            <a:spLocks/>
          </p:cNvSpPr>
          <p:nvPr/>
        </p:nvSpPr>
        <p:spPr>
          <a:xfrm>
            <a:off x="8315084" y="3823369"/>
            <a:ext cx="2612559" cy="984678"/>
          </a:xfrm>
          <a:prstGeom prst="rect">
            <a:avLst/>
          </a:prstGeom>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de-DE" sz="1500" b="1" dirty="0" smtClean="0">
                <a:solidFill>
                  <a:srgbClr val="EBB700"/>
                </a:solidFill>
              </a:rPr>
              <a:t>Diabetes</a:t>
            </a:r>
            <a:r>
              <a:rPr sz="1200" b="1" dirty="0"/>
              <a:t/>
            </a:r>
            <a:br>
              <a:rPr sz="1200" b="1" dirty="0"/>
            </a:br>
            <a:r>
              <a:rPr lang="de-DE" sz="1900" dirty="0" smtClean="0"/>
              <a:t>Untersuchungen für 18 Risikopersonen </a:t>
            </a:r>
            <a:endParaRPr lang="de-DE" sz="1900" dirty="0"/>
          </a:p>
        </p:txBody>
      </p:sp>
      <p:sp>
        <p:nvSpPr>
          <p:cNvPr id="34"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2F1DF29-B2A0-40F8-B5AB-766F85E6FFF0}"/>
              </a:ext>
            </a:extLst>
          </p:cNvPr>
          <p:cNvSpPr txBox="1">
            <a:spLocks/>
          </p:cNvSpPr>
          <p:nvPr/>
        </p:nvSpPr>
        <p:spPr>
          <a:xfrm>
            <a:off x="7653912" y="1947344"/>
            <a:ext cx="2274632" cy="1074163"/>
          </a:xfrm>
          <a:prstGeom prst="rect">
            <a:avLst/>
          </a:prstGeom>
        </p:spPr>
        <p:txBody>
          <a:bodyPr vert="horz" lIns="91440" tIns="45720" rIns="91440" bIns="45720" rtlCol="0" anchor="ctr">
            <a:normAutofit fontScale="37500" lnSpcReduction="2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de-DE" sz="4000" b="1" dirty="0" smtClean="0">
                <a:solidFill>
                  <a:srgbClr val="EBB700"/>
                </a:solidFill>
              </a:rPr>
              <a:t>Jugend</a:t>
            </a:r>
            <a:r>
              <a:rPr lang="de-DE" sz="4000" dirty="0" smtClean="0"/>
              <a:t> </a:t>
            </a:r>
            <a:r>
              <a:rPr dirty="0"/>
              <a:t/>
            </a:r>
            <a:br>
              <a:rPr dirty="0"/>
            </a:br>
            <a:r>
              <a:rPr lang="de-DE" sz="5100" dirty="0" smtClean="0"/>
              <a:t>Lions-Quest-Curriculum für 1 Jahr für eine ganze Klasse</a:t>
            </a:r>
            <a:endParaRPr lang="de-DE" sz="5100" dirty="0"/>
          </a:p>
        </p:txBody>
      </p:sp>
      <p:sp>
        <p:nvSpPr>
          <p:cNvPr id="35" name="Title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62F1DF29-B2A0-40F8-B5AB-766F85E6FFF0}"/>
              </a:ext>
            </a:extLst>
          </p:cNvPr>
          <p:cNvSpPr txBox="1">
            <a:spLocks/>
          </p:cNvSpPr>
          <p:nvPr/>
        </p:nvSpPr>
        <p:spPr>
          <a:xfrm>
            <a:off x="4898089" y="872949"/>
            <a:ext cx="2408735" cy="865609"/>
          </a:xfrm>
          <a:prstGeom prst="rect">
            <a:avLst/>
          </a:prstGeom>
        </p:spPr>
        <p:txBody>
          <a:bodyPr vert="horz" lIns="91440" tIns="45720" rIns="91440" bIns="45720" rtlCol="0" anchor="ctr">
            <a:normAutofit fontScale="37500" lnSpcReduction="20000"/>
          </a:bodyPr>
          <a:lstStyle>
            <a:lvl1pPr algn="ctr" defTabSz="914400" rtl="0" eaLnBrk="1" latinLnBrk="0" hangingPunct="1">
              <a:lnSpc>
                <a:spcPct val="90000"/>
              </a:lnSpc>
              <a:spcBef>
                <a:spcPct val="0"/>
              </a:spcBef>
              <a:buNone/>
              <a:defRPr sz="4400" kern="1200">
                <a:solidFill>
                  <a:schemeClr val="bg1">
                    <a:lumMod val="95000"/>
                  </a:schemeClr>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de-DE" sz="4000" b="1" dirty="0" smtClean="0">
                <a:solidFill>
                  <a:srgbClr val="EBB700"/>
                </a:solidFill>
              </a:rPr>
              <a:t>Sehkraft</a:t>
            </a:r>
            <a:r>
              <a:rPr dirty="0"/>
              <a:t/>
            </a:r>
            <a:br>
              <a:rPr dirty="0"/>
            </a:br>
            <a:r>
              <a:rPr lang="de-DE" sz="5100" dirty="0" smtClean="0"/>
              <a:t>2 Kataraktoperationen</a:t>
            </a:r>
            <a:endParaRPr lang="de-DE" sz="5100" dirty="0"/>
          </a:p>
        </p:txBody>
      </p:sp>
      <p:sp>
        <p:nvSpPr>
          <p:cNvPr id="36" name="Rectangle 35"/>
          <p:cNvSpPr/>
          <p:nvPr/>
        </p:nvSpPr>
        <p:spPr>
          <a:xfrm>
            <a:off x="4157557" y="2621435"/>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4318270" y="2732272"/>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7306824" y="457804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7467537" y="46888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025179" y="40362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257182" y="403755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7442768" y="397941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7674771" y="3980678"/>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7378557" y="275767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7537565" y="264499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578124" y="493856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737132" y="48258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933116" y="1717681"/>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5933984" y="1565774"/>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5932248" y="5202590"/>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5933116" y="5050683"/>
            <a:ext cx="87224" cy="77429"/>
          </a:xfrm>
          <a:prstGeom prst="rect">
            <a:avLst/>
          </a:prstGeom>
          <a:solidFill>
            <a:srgbClr val="00AC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376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Festlegen eines Ziels</a:t>
            </a:r>
          </a:p>
        </p:txBody>
      </p:sp>
      <p:sp>
        <p:nvSpPr>
          <p:cNvPr id="3" name="Content Placeholder 2"/>
          <p:cNvSpPr>
            <a:spLocks noGrp="1"/>
          </p:cNvSpPr>
          <p:nvPr>
            <p:ph idx="1"/>
          </p:nvPr>
        </p:nvSpPr>
        <p:spPr>
          <a:xfrm>
            <a:off x="1147156" y="1562100"/>
            <a:ext cx="9684328" cy="4399713"/>
          </a:xfrm>
        </p:spPr>
        <p:txBody>
          <a:bodyPr>
            <a:normAutofit/>
          </a:bodyPr>
          <a:lstStyle/>
          <a:p>
            <a:r>
              <a:rPr lang="de-DE" sz="2400" dirty="0"/>
              <a:t>Erwägen Sie als anfängliches Ziel für Ihren Club mindestens eine der vier Hauptleistungen: </a:t>
            </a:r>
          </a:p>
          <a:p>
            <a:pPr marL="0" indent="0">
              <a:buNone/>
            </a:pPr>
            <a:endParaRPr lang="de-DE" sz="2400" dirty="0"/>
          </a:p>
        </p:txBody>
      </p:sp>
      <p:graphicFrame>
        <p:nvGraphicFramePr>
          <p:cNvPr id="4" name="Diagram 3"/>
          <p:cNvGraphicFramePr/>
          <p:nvPr>
            <p:extLst>
              <p:ext uri="{D42A27DB-BD31-4B8C-83A1-F6EECF244321}">
                <p14:modId xmlns:p14="http://schemas.microsoft.com/office/powerpoint/2010/main" val="1804783689"/>
              </p:ext>
            </p:extLst>
          </p:nvPr>
        </p:nvGraphicFramePr>
        <p:xfrm>
          <a:off x="1925319" y="2311401"/>
          <a:ext cx="8128000" cy="4122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64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Musterclubs</a:t>
            </a:r>
          </a:p>
        </p:txBody>
      </p:sp>
      <p:sp>
        <p:nvSpPr>
          <p:cNvPr id="3" name="Content Placeholder 2"/>
          <p:cNvSpPr>
            <a:spLocks noGrp="1"/>
          </p:cNvSpPr>
          <p:nvPr>
            <p:ph idx="1"/>
          </p:nvPr>
        </p:nvSpPr>
        <p:spPr>
          <a:xfrm>
            <a:off x="1147156" y="1765300"/>
            <a:ext cx="9684328" cy="4196513"/>
          </a:xfrm>
        </p:spPr>
        <p:txBody>
          <a:bodyPr>
            <a:normAutofit/>
          </a:bodyPr>
          <a:lstStyle/>
          <a:p>
            <a:pPr>
              <a:spcBef>
                <a:spcPts val="0"/>
              </a:spcBef>
              <a:spcAft>
                <a:spcPts val="1200"/>
              </a:spcAft>
            </a:pPr>
            <a:r>
              <a:rPr lang="de-DE" sz="2400" dirty="0"/>
              <a:t>Musterclubs setzen sich das anspruchsvolle Durchschnittsspendenziel von 750 USD pro Mitglied und verpflichten sich, eine Reihe von Fundraising-Strategien auszuprobieren</a:t>
            </a:r>
          </a:p>
          <a:p>
            <a:pPr>
              <a:spcBef>
                <a:spcPts val="0"/>
              </a:spcBef>
              <a:spcAft>
                <a:spcPts val="1200"/>
              </a:spcAft>
            </a:pPr>
            <a:r>
              <a:rPr lang="de-DE" sz="2400" dirty="0"/>
              <a:t>Es gibt drei wichtige Dinge, die Sie über Musterclubs wissen sollten:</a:t>
            </a:r>
          </a:p>
          <a:p>
            <a:pPr marL="0" indent="0">
              <a:spcBef>
                <a:spcPts val="0"/>
              </a:spcBef>
              <a:spcAft>
                <a:spcPts val="1200"/>
              </a:spcAft>
              <a:buNone/>
            </a:pPr>
            <a:endParaRPr lang="de-DE" sz="2400" dirty="0"/>
          </a:p>
        </p:txBody>
      </p:sp>
      <p:graphicFrame>
        <p:nvGraphicFramePr>
          <p:cNvPr id="4" name="Diagram 3"/>
          <p:cNvGraphicFramePr/>
          <p:nvPr>
            <p:extLst>
              <p:ext uri="{D42A27DB-BD31-4B8C-83A1-F6EECF244321}">
                <p14:modId xmlns:p14="http://schemas.microsoft.com/office/powerpoint/2010/main" val="1631792171"/>
              </p:ext>
            </p:extLst>
          </p:nvPr>
        </p:nvGraphicFramePr>
        <p:xfrm>
          <a:off x="1617978" y="3042093"/>
          <a:ext cx="8742681" cy="2919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6052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Musterclubs</a:t>
            </a:r>
          </a:p>
        </p:txBody>
      </p:sp>
      <p:sp>
        <p:nvSpPr>
          <p:cNvPr id="3" name="Content Placeholder 2"/>
          <p:cNvSpPr>
            <a:spLocks noGrp="1"/>
          </p:cNvSpPr>
          <p:nvPr>
            <p:ph idx="1"/>
          </p:nvPr>
        </p:nvSpPr>
        <p:spPr>
          <a:xfrm>
            <a:off x="1147156" y="1444978"/>
            <a:ext cx="9684328" cy="5215466"/>
          </a:xfrm>
        </p:spPr>
        <p:txBody>
          <a:bodyPr>
            <a:normAutofit/>
          </a:bodyPr>
          <a:lstStyle/>
          <a:p>
            <a:r>
              <a:rPr lang="de-DE" dirty="0" smtClean="0"/>
              <a:t>Musterclubs qualifizieren sie sich als Dank für ihre Bemühungen für besondere Auszeichnungen auf drei Stufen.</a:t>
            </a:r>
          </a:p>
          <a:p>
            <a:endParaRPr lang="de-DE" dirty="0"/>
          </a:p>
          <a:p>
            <a:endParaRPr lang="de-DE" dirty="0"/>
          </a:p>
          <a:p>
            <a:endParaRPr lang="de-DE" dirty="0"/>
          </a:p>
          <a:p>
            <a:endParaRPr lang="de-DE" dirty="0"/>
          </a:p>
          <a:p>
            <a:r>
              <a:rPr lang="de-DE" dirty="0" smtClean="0"/>
              <a:t>Die Anerkennung basiert auf der erreichten Mindestdurchschnittsspende pro Mitglied  – weitere Informationen finden Sie in Ihrem Handbuch  </a:t>
            </a:r>
          </a:p>
          <a:p>
            <a:pPr marL="0" indent="0">
              <a:buNone/>
            </a:pPr>
            <a:endParaRPr lang="de-DE" dirty="0"/>
          </a:p>
        </p:txBody>
      </p:sp>
      <p:graphicFrame>
        <p:nvGraphicFramePr>
          <p:cNvPr id="4" name="Diagram 3"/>
          <p:cNvGraphicFramePr/>
          <p:nvPr>
            <p:extLst>
              <p:ext uri="{D42A27DB-BD31-4B8C-83A1-F6EECF244321}">
                <p14:modId xmlns:p14="http://schemas.microsoft.com/office/powerpoint/2010/main" val="1999003253"/>
              </p:ext>
            </p:extLst>
          </p:nvPr>
        </p:nvGraphicFramePr>
        <p:xfrm>
          <a:off x="575734" y="2573867"/>
          <a:ext cx="11236652" cy="2390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46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de-DE" sz="3600" b="1" dirty="0">
                <a:solidFill>
                  <a:schemeClr val="bg1"/>
                </a:solidFill>
              </a:rPr>
              <a:t>Ihr Team zusammenstellen</a:t>
            </a:r>
          </a:p>
        </p:txBody>
      </p:sp>
    </p:spTree>
    <p:extLst>
      <p:ext uri="{BB962C8B-B14F-4D97-AF65-F5344CB8AC3E}">
        <p14:creationId xmlns:p14="http://schemas.microsoft.com/office/powerpoint/2010/main" val="774742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Ein Team zusammenstellen</a:t>
            </a:r>
          </a:p>
        </p:txBody>
      </p:sp>
      <p:sp>
        <p:nvSpPr>
          <p:cNvPr id="3" name="Content Placeholder 2"/>
          <p:cNvSpPr>
            <a:spLocks noGrp="1"/>
          </p:cNvSpPr>
          <p:nvPr>
            <p:ph idx="1"/>
          </p:nvPr>
        </p:nvSpPr>
        <p:spPr/>
        <p:txBody>
          <a:bodyPr/>
          <a:lstStyle/>
          <a:p>
            <a:r>
              <a:rPr lang="de-DE" smtClean="0"/>
              <a:t>Jedes Mitglied in Ihrem Club kann eine Rolle bei der Campaign 100 spielen!</a:t>
            </a:r>
          </a:p>
          <a:p>
            <a:r>
              <a:rPr lang="de-DE" smtClean="0"/>
              <a:t>Als LCIF-Clubkoordinator könnten Sie einen Campaign 100-Clubausschuss bilden</a:t>
            </a:r>
          </a:p>
          <a:p>
            <a:pPr marL="0" indent="0">
              <a:buNone/>
            </a:pPr>
            <a:endParaRPr lang="de-DE" dirty="0"/>
          </a:p>
        </p:txBody>
      </p:sp>
      <p:graphicFrame>
        <p:nvGraphicFramePr>
          <p:cNvPr id="5" name="Diagram 4"/>
          <p:cNvGraphicFramePr/>
          <p:nvPr>
            <p:extLst>
              <p:ext uri="{D42A27DB-BD31-4B8C-83A1-F6EECF244321}">
                <p14:modId xmlns:p14="http://schemas.microsoft.com/office/powerpoint/2010/main" val="2640569053"/>
              </p:ext>
            </p:extLst>
          </p:nvPr>
        </p:nvGraphicFramePr>
        <p:xfrm>
          <a:off x="1416395" y="3838527"/>
          <a:ext cx="9145847" cy="2123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9754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283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Ein Team zusammenstellen</a:t>
            </a:r>
          </a:p>
        </p:txBody>
      </p:sp>
      <p:sp>
        <p:nvSpPr>
          <p:cNvPr id="3" name="Content Placeholder 2"/>
          <p:cNvSpPr>
            <a:spLocks noGrp="1"/>
          </p:cNvSpPr>
          <p:nvPr>
            <p:ph idx="1"/>
          </p:nvPr>
        </p:nvSpPr>
        <p:spPr>
          <a:xfrm>
            <a:off x="1147155" y="1601947"/>
            <a:ext cx="9994978" cy="4009910"/>
          </a:xfrm>
        </p:spPr>
        <p:txBody>
          <a:bodyPr/>
          <a:lstStyle/>
          <a:p>
            <a:r>
              <a:rPr lang="de-DE" dirty="0" smtClean="0"/>
              <a:t>Denken Sie bei Ihren Überlegungen, wer diese Aufgaben am besten übernehmen könnte, an folgende Qualifikationen:</a:t>
            </a:r>
          </a:p>
        </p:txBody>
      </p:sp>
      <p:graphicFrame>
        <p:nvGraphicFramePr>
          <p:cNvPr id="7" name="Diagram 6"/>
          <p:cNvGraphicFramePr/>
          <p:nvPr>
            <p:extLst>
              <p:ext uri="{D42A27DB-BD31-4B8C-83A1-F6EECF244321}">
                <p14:modId xmlns:p14="http://schemas.microsoft.com/office/powerpoint/2010/main" val="2236811918"/>
              </p:ext>
            </p:extLst>
          </p:nvPr>
        </p:nvGraphicFramePr>
        <p:xfrm>
          <a:off x="406400" y="2686756"/>
          <a:ext cx="11571111" cy="3275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68570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Ein Team zusammenstellen</a:t>
            </a:r>
          </a:p>
        </p:txBody>
      </p:sp>
      <p:sp>
        <p:nvSpPr>
          <p:cNvPr id="3" name="Content Placeholder 2"/>
          <p:cNvSpPr>
            <a:spLocks noGrp="1"/>
          </p:cNvSpPr>
          <p:nvPr>
            <p:ph idx="1"/>
          </p:nvPr>
        </p:nvSpPr>
        <p:spPr>
          <a:xfrm>
            <a:off x="1147156" y="1478844"/>
            <a:ext cx="9684328" cy="4482969"/>
          </a:xfrm>
        </p:spPr>
        <p:txBody>
          <a:bodyPr>
            <a:normAutofit/>
          </a:bodyPr>
          <a:lstStyle/>
          <a:p>
            <a:r>
              <a:rPr lang="de-DE" sz="2400" dirty="0"/>
              <a:t>Denken Sie daran: Sie gehören einem globalen Team von Lions-Führungskräften an, das Lions mit LCIF in Verbindung bringt!</a:t>
            </a:r>
          </a:p>
          <a:p>
            <a:r>
              <a:rPr lang="de-DE" sz="2400" dirty="0"/>
              <a:t>Ihr LCIF-Distriktkoordinator verlässt sich darauf, dass Sie sich gemeinsam mit Ihrem Club engagieren</a:t>
            </a:r>
          </a:p>
          <a:p>
            <a:r>
              <a:rPr lang="de-DE" sz="2400" dirty="0"/>
              <a:t>Beginnen Sie damit, eine gute Beziehung zu Ihrem Distriktkoordinator aufzubauen:</a:t>
            </a:r>
          </a:p>
          <a:p>
            <a:pPr marL="0" indent="0">
              <a:buNone/>
            </a:pPr>
            <a:endParaRPr lang="de-DE" sz="2400" dirty="0"/>
          </a:p>
        </p:txBody>
      </p:sp>
      <p:graphicFrame>
        <p:nvGraphicFramePr>
          <p:cNvPr id="4" name="Diagram 3"/>
          <p:cNvGraphicFramePr/>
          <p:nvPr>
            <p:extLst>
              <p:ext uri="{D42A27DB-BD31-4B8C-83A1-F6EECF244321}">
                <p14:modId xmlns:p14="http://schemas.microsoft.com/office/powerpoint/2010/main" val="3884454340"/>
              </p:ext>
            </p:extLst>
          </p:nvPr>
        </p:nvGraphicFramePr>
        <p:xfrm>
          <a:off x="166254" y="3492500"/>
          <a:ext cx="11505046" cy="26599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20088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de-DE" sz="3600" b="1" dirty="0">
                <a:solidFill>
                  <a:schemeClr val="bg1"/>
                </a:solidFill>
              </a:rPr>
              <a:t>Spendensammlung</a:t>
            </a:r>
          </a:p>
        </p:txBody>
      </p:sp>
    </p:spTree>
    <p:extLst>
      <p:ext uri="{BB962C8B-B14F-4D97-AF65-F5344CB8AC3E}">
        <p14:creationId xmlns:p14="http://schemas.microsoft.com/office/powerpoint/2010/main" val="29289368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Spendensammlung</a:t>
            </a:r>
          </a:p>
        </p:txBody>
      </p:sp>
      <p:sp>
        <p:nvSpPr>
          <p:cNvPr id="3" name="Content Placeholder 2"/>
          <p:cNvSpPr>
            <a:spLocks noGrp="1"/>
          </p:cNvSpPr>
          <p:nvPr>
            <p:ph idx="1"/>
          </p:nvPr>
        </p:nvSpPr>
        <p:spPr/>
        <p:txBody>
          <a:bodyPr/>
          <a:lstStyle/>
          <a:p>
            <a:r>
              <a:rPr lang="de-DE" smtClean="0"/>
              <a:t>Es gibt vier Hauptaktivitäten, auf die Sie sich bei der Spendensammlung in Ihrem Club konzentrieren sollten:</a:t>
            </a:r>
          </a:p>
          <a:p>
            <a:pPr marL="0" indent="0">
              <a:buNone/>
            </a:pPr>
            <a:endParaRPr lang="de-DE" dirty="0"/>
          </a:p>
        </p:txBody>
      </p:sp>
      <p:graphicFrame>
        <p:nvGraphicFramePr>
          <p:cNvPr id="4" name="Diagram 3"/>
          <p:cNvGraphicFramePr/>
          <p:nvPr>
            <p:extLst>
              <p:ext uri="{D42A27DB-BD31-4B8C-83A1-F6EECF244321}">
                <p14:modId xmlns:p14="http://schemas.microsoft.com/office/powerpoint/2010/main" val="1367741643"/>
              </p:ext>
            </p:extLst>
          </p:nvPr>
        </p:nvGraphicFramePr>
        <p:xfrm>
          <a:off x="1147156" y="2768600"/>
          <a:ext cx="10388600" cy="27728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59879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de-DE" sz="3600" b="1" dirty="0">
                <a:solidFill>
                  <a:schemeClr val="bg1"/>
                </a:solidFill>
              </a:rPr>
              <a:t>Einbindung einzelner Mitglieder</a:t>
            </a:r>
          </a:p>
        </p:txBody>
      </p:sp>
    </p:spTree>
    <p:extLst>
      <p:ext uri="{BB962C8B-B14F-4D97-AF65-F5344CB8AC3E}">
        <p14:creationId xmlns:p14="http://schemas.microsoft.com/office/powerpoint/2010/main" val="2019749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Einbindung einzelner Mitglieder</a:t>
            </a:r>
          </a:p>
        </p:txBody>
      </p:sp>
      <p:sp>
        <p:nvSpPr>
          <p:cNvPr id="3" name="Content Placeholder 2"/>
          <p:cNvSpPr>
            <a:spLocks noGrp="1"/>
          </p:cNvSpPr>
          <p:nvPr>
            <p:ph idx="1"/>
          </p:nvPr>
        </p:nvSpPr>
        <p:spPr/>
        <p:txBody>
          <a:bodyPr/>
          <a:lstStyle/>
          <a:p>
            <a:r>
              <a:rPr lang="de-DE" smtClean="0"/>
              <a:t>Denken Sie an folgende Tipps, wenn Sie Ihre Lionsfreunde um eine Spende oder Spendenzusage bitten:</a:t>
            </a:r>
          </a:p>
          <a:p>
            <a:pPr marL="0" indent="0">
              <a:buNone/>
            </a:pPr>
            <a:endParaRPr lang="de-DE" dirty="0"/>
          </a:p>
        </p:txBody>
      </p:sp>
      <p:graphicFrame>
        <p:nvGraphicFramePr>
          <p:cNvPr id="5" name="Diagram 4"/>
          <p:cNvGraphicFramePr/>
          <p:nvPr>
            <p:extLst/>
          </p:nvPr>
        </p:nvGraphicFramePr>
        <p:xfrm>
          <a:off x="665017" y="3140565"/>
          <a:ext cx="10648604" cy="23125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6628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Einbindung einzelner Mitglieder</a:t>
            </a:r>
          </a:p>
        </p:txBody>
      </p:sp>
      <p:sp>
        <p:nvSpPr>
          <p:cNvPr id="3" name="Content Placeholder 2"/>
          <p:cNvSpPr>
            <a:spLocks noGrp="1"/>
          </p:cNvSpPr>
          <p:nvPr>
            <p:ph idx="1"/>
          </p:nvPr>
        </p:nvSpPr>
        <p:spPr/>
        <p:txBody>
          <a:bodyPr>
            <a:normAutofit fontScale="92500"/>
          </a:bodyPr>
          <a:lstStyle/>
          <a:p>
            <a:pPr>
              <a:spcAft>
                <a:spcPts val="1800"/>
              </a:spcAft>
            </a:pPr>
            <a:r>
              <a:rPr lang="de-DE" smtClean="0"/>
              <a:t>Es könnte hilfreich sein, ein Spendengesuch zu üben. Sie können den folgenden Wortlaut benutzen und anpassen:</a:t>
            </a:r>
          </a:p>
          <a:p>
            <a:pPr>
              <a:spcAft>
                <a:spcPts val="1800"/>
              </a:spcAft>
            </a:pPr>
            <a:r>
              <a:rPr lang="de-DE" i="1" dirty="0"/>
              <a:t>„Ich möchte Sie bitten, sich mir in meiner Unterstützung der Campaign 100 anzuschließen. Ich weiß nicht, was Ihre finanzielle Situation ist oder welche anderen karitativen Verpflichtungen Sie haben, aber ich kenne Ihre Leidenschaft und Ihr Engagement für Lions-Hilfeleistungen. Würden Sie eine monatliche Spende von nur 8 USD erwägen, d. h. eine Gesamtspende von 300 USD über drei Jahre?“</a:t>
            </a:r>
          </a:p>
          <a:p>
            <a:pPr>
              <a:spcAft>
                <a:spcPts val="1800"/>
              </a:spcAft>
            </a:pPr>
            <a:endParaRPr lang="de-DE" i="1" dirty="0"/>
          </a:p>
        </p:txBody>
      </p:sp>
    </p:spTree>
    <p:extLst>
      <p:ext uri="{BB962C8B-B14F-4D97-AF65-F5344CB8AC3E}">
        <p14:creationId xmlns:p14="http://schemas.microsoft.com/office/powerpoint/2010/main" val="3523340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Einbindung einzelner Mitglieder</a:t>
            </a:r>
          </a:p>
        </p:txBody>
      </p:sp>
      <p:sp>
        <p:nvSpPr>
          <p:cNvPr id="3" name="Content Placeholder 2"/>
          <p:cNvSpPr>
            <a:spLocks noGrp="1"/>
          </p:cNvSpPr>
          <p:nvPr>
            <p:ph idx="1"/>
          </p:nvPr>
        </p:nvSpPr>
        <p:spPr>
          <a:xfrm>
            <a:off x="1147156" y="1729946"/>
            <a:ext cx="9684328" cy="4231867"/>
          </a:xfrm>
        </p:spPr>
        <p:txBody>
          <a:bodyPr/>
          <a:lstStyle/>
          <a:p>
            <a:r>
              <a:rPr lang="de-DE" smtClean="0"/>
              <a:t>Es könnte hilfreich sein, sich auf mögliche Antworten auf Ihr Spendengesuch vorzubereiten:</a:t>
            </a:r>
          </a:p>
          <a:p>
            <a:pPr marL="0" indent="0">
              <a:buNone/>
            </a:pPr>
            <a:endParaRPr lang="de-DE" dirty="0"/>
          </a:p>
        </p:txBody>
      </p:sp>
      <p:sp>
        <p:nvSpPr>
          <p:cNvPr id="4" name="Rectangle 3"/>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Diagram 4"/>
          <p:cNvGraphicFramePr/>
          <p:nvPr>
            <p:extLst>
              <p:ext uri="{D42A27DB-BD31-4B8C-83A1-F6EECF244321}">
                <p14:modId xmlns:p14="http://schemas.microsoft.com/office/powerpoint/2010/main" val="4079274558"/>
              </p:ext>
            </p:extLst>
          </p:nvPr>
        </p:nvGraphicFramePr>
        <p:xfrm>
          <a:off x="1338331" y="2581295"/>
          <a:ext cx="9973136" cy="4048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8635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Einbindung einzelner Mitglieder</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78363284"/>
              </p:ext>
            </p:extLst>
          </p:nvPr>
        </p:nvGraphicFramePr>
        <p:xfrm>
          <a:off x="9526" y="1289539"/>
          <a:ext cx="12182474" cy="6315302"/>
        </p:xfrm>
        <a:graphic>
          <a:graphicData uri="http://schemas.openxmlformats.org/drawingml/2006/table">
            <a:tbl>
              <a:tblPr firstRow="1" bandRow="1">
                <a:tableStyleId>{2D5ABB26-0587-4C30-8999-92F81FD0307C}</a:tableStyleId>
              </a:tblPr>
              <a:tblGrid>
                <a:gridCol w="354747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2659582">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3124644">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gridCol w="2850778">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3"/>
                    </a:ext>
                  </a:extLst>
                </a:gridCol>
              </a:tblGrid>
              <a:tr h="807817">
                <a:tc>
                  <a:txBody>
                    <a:bodyPr/>
                    <a:lstStyle/>
                    <a:p>
                      <a:pPr algn="ctr"/>
                      <a:r>
                        <a:rPr lang="en-US" sz="1800" b="1" dirty="0"/>
                        <a:t>Gesamtbetrag der Einzelspenden an CAMPAIGN 100</a:t>
                      </a:r>
                      <a:endParaRPr lang="de-DE" sz="1800" b="1"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a:t>Sofortige Anerkennung</a:t>
                      </a:r>
                    </a:p>
                    <a:p>
                      <a:pPr algn="ctr"/>
                      <a:r>
                        <a:rPr lang="en-US" sz="1800" b="1" dirty="0"/>
                        <a:t>(nach Spendenzahlung oder -zusage)</a:t>
                      </a:r>
                      <a:endParaRPr lang="de-DE" sz="1800" b="1" i="1"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800" b="1" dirty="0"/>
                        <a:t>Anerkennung nach Durchführung</a:t>
                      </a:r>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548271">
                <a:tc>
                  <a:txBody>
                    <a:bodyPr/>
                    <a:lstStyle/>
                    <a:p>
                      <a:pPr marL="0" marR="0" algn="ctr">
                        <a:lnSpc>
                          <a:spcPct val="106000"/>
                        </a:lnSpc>
                        <a:spcBef>
                          <a:spcPts val="0"/>
                        </a:spcBef>
                        <a:spcAft>
                          <a:spcPts val="0"/>
                        </a:spcAft>
                      </a:pPr>
                      <a:r>
                        <a:rPr lang="en-US" sz="1400" b="1" kern="1200" dirty="0">
                          <a:effectLst/>
                        </a:rPr>
                        <a:t>15.000 – 24.999 USD</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7">
                  <a:txBody>
                    <a:bodyPr/>
                    <a:lstStyle/>
                    <a:p>
                      <a:endParaRPr lang="en-US" sz="1200" dirty="0"/>
                    </a:p>
                  </a:txBody>
                  <a:tcPr marL="101119" marR="101119" marT="50559" marB="5055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57150" marR="0" algn="l">
                        <a:lnSpc>
                          <a:spcPct val="106000"/>
                        </a:lnSpc>
                        <a:spcBef>
                          <a:spcPts val="0"/>
                        </a:spcBef>
                        <a:spcAft>
                          <a:spcPts val="0"/>
                        </a:spcAft>
                      </a:pPr>
                      <a:r>
                        <a:rPr lang="en-US" sz="1200" kern="1200" dirty="0">
                          <a:effectLst/>
                        </a:rPr>
                        <a:t>Anhänger für die „Lion of Empowerment“-Anstecknadel PLUS Urkunde und Wandtafel  </a:t>
                      </a:r>
                      <a:endParaRPr lang="de-DE" sz="1200" dirty="0">
                        <a:effectLst/>
                      </a:endParaRPr>
                    </a:p>
                    <a:p>
                      <a:pPr marL="57150" marR="0" algn="l">
                        <a:lnSpc>
                          <a:spcPct val="106000"/>
                        </a:lnSpc>
                        <a:spcBef>
                          <a:spcPts val="0"/>
                        </a:spcBef>
                        <a:spcAft>
                          <a:spcPts val="0"/>
                        </a:spcAft>
                      </a:pPr>
                      <a:r>
                        <a:rPr lang="en-US" sz="1200" kern="1200" dirty="0">
                          <a:effectLst/>
                        </a:rPr>
                        <a:t>mit öffentlicher Überreichung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548271">
                <a:tc>
                  <a:txBody>
                    <a:bodyPr/>
                    <a:lstStyle/>
                    <a:p>
                      <a:pPr marL="0" marR="0" algn="ctr">
                        <a:lnSpc>
                          <a:spcPct val="106000"/>
                        </a:lnSpc>
                        <a:spcBef>
                          <a:spcPts val="0"/>
                        </a:spcBef>
                        <a:spcAft>
                          <a:spcPts val="0"/>
                        </a:spcAft>
                      </a:pPr>
                      <a:r>
                        <a:rPr lang="en-US" sz="1400" b="1" kern="1200" dirty="0">
                          <a:effectLst/>
                        </a:rPr>
                        <a:t>3.000 USD – 14.999 USD</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en-US" sz="1200" kern="1200" dirty="0">
                          <a:effectLst/>
                        </a:rPr>
                        <a:t>Anhänger für die „Lion of Commitment“-Anstecknadel</a:t>
                      </a:r>
                      <a:endParaRPr lang="de-DE" sz="1200" dirty="0">
                        <a:effectLst/>
                      </a:endParaRPr>
                    </a:p>
                    <a:p>
                      <a:pPr marL="57150" marR="0" algn="l">
                        <a:lnSpc>
                          <a:spcPct val="106000"/>
                        </a:lnSpc>
                        <a:spcBef>
                          <a:spcPts val="0"/>
                        </a:spcBef>
                        <a:spcAft>
                          <a:spcPts val="0"/>
                        </a:spcAft>
                      </a:pPr>
                      <a:r>
                        <a:rPr lang="en-US" sz="1200" kern="1200" dirty="0">
                          <a:effectLst/>
                        </a:rPr>
                        <a:t>PLUS Urkunde und Wandtafel </a:t>
                      </a:r>
                      <a:endParaRPr lang="de-DE" sz="1200" dirty="0">
                        <a:effectLst/>
                      </a:endParaRPr>
                    </a:p>
                    <a:p>
                      <a:pPr marL="57150" marR="0" algn="l">
                        <a:lnSpc>
                          <a:spcPct val="106000"/>
                        </a:lnSpc>
                        <a:spcBef>
                          <a:spcPts val="0"/>
                        </a:spcBef>
                        <a:spcAft>
                          <a:spcPts val="0"/>
                        </a:spcAft>
                      </a:pPr>
                      <a:r>
                        <a:rPr lang="en-US" sz="1200" kern="1200" dirty="0">
                          <a:effectLst/>
                        </a:rPr>
                        <a:t>mit öffentlicher Überreichung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563500">
                <a:tc>
                  <a:txBody>
                    <a:bodyPr/>
                    <a:lstStyle/>
                    <a:p>
                      <a:pPr marL="0" marR="0" algn="ctr">
                        <a:lnSpc>
                          <a:spcPct val="106000"/>
                        </a:lnSpc>
                        <a:spcBef>
                          <a:spcPts val="0"/>
                        </a:spcBef>
                        <a:spcAft>
                          <a:spcPts val="0"/>
                        </a:spcAft>
                      </a:pPr>
                      <a:r>
                        <a:rPr lang="en-US" sz="1400" b="1" kern="1200" dirty="0">
                          <a:effectLst/>
                        </a:rPr>
                        <a:t>1.500 USD – 2.999 USD</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en-US" sz="1200" kern="1200" dirty="0">
                          <a:effectLst/>
                        </a:rPr>
                        <a:t>Anhänger für die „Lion of Dedication“-Anstecknadel </a:t>
                      </a:r>
                      <a:endParaRPr lang="de-DE" sz="1200" dirty="0">
                        <a:effectLst/>
                      </a:endParaRPr>
                    </a:p>
                    <a:p>
                      <a:pPr marL="57150" marR="0" algn="l">
                        <a:lnSpc>
                          <a:spcPct val="106000"/>
                        </a:lnSpc>
                        <a:spcBef>
                          <a:spcPts val="0"/>
                        </a:spcBef>
                        <a:spcAft>
                          <a:spcPts val="0"/>
                        </a:spcAft>
                      </a:pPr>
                      <a:r>
                        <a:rPr lang="en-US" sz="1200" kern="1200" dirty="0">
                          <a:effectLst/>
                        </a:rPr>
                        <a:t>PLUS Urkunde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595265">
                <a:tc>
                  <a:txBody>
                    <a:bodyPr/>
                    <a:lstStyle/>
                    <a:p>
                      <a:pPr marL="0" marR="0" algn="ctr">
                        <a:lnSpc>
                          <a:spcPct val="106000"/>
                        </a:lnSpc>
                        <a:spcBef>
                          <a:spcPts val="0"/>
                        </a:spcBef>
                        <a:spcAft>
                          <a:spcPts val="0"/>
                        </a:spcAft>
                      </a:pPr>
                      <a:r>
                        <a:rPr lang="en-US" sz="1400" b="1" kern="1200" dirty="0">
                          <a:effectLst/>
                        </a:rPr>
                        <a:t>900 USD – 1.499 USD</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en-US" sz="1200" kern="1200" dirty="0">
                          <a:effectLst/>
                        </a:rPr>
                        <a:t>Anhänger für die „Lion of Action“-Anstecknadel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r h="595265">
                <a:tc>
                  <a:txBody>
                    <a:bodyPr/>
                    <a:lstStyle/>
                    <a:p>
                      <a:pPr marL="0" marR="0" algn="ctr">
                        <a:lnSpc>
                          <a:spcPct val="106000"/>
                        </a:lnSpc>
                        <a:spcBef>
                          <a:spcPts val="0"/>
                        </a:spcBef>
                        <a:spcAft>
                          <a:spcPts val="0"/>
                        </a:spcAft>
                      </a:pPr>
                      <a:r>
                        <a:rPr lang="en-US" sz="1400" b="1" kern="1200" dirty="0">
                          <a:effectLst/>
                        </a:rPr>
                        <a:t>600 USD – 899 USD</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a:txBody>
                    <a:bodyPr/>
                    <a:lstStyle/>
                    <a:p>
                      <a:pPr marL="57150" marR="0" algn="l">
                        <a:lnSpc>
                          <a:spcPct val="106000"/>
                        </a:lnSpc>
                        <a:spcBef>
                          <a:spcPts val="0"/>
                        </a:spcBef>
                        <a:spcAft>
                          <a:spcPts val="0"/>
                        </a:spcAft>
                      </a:pPr>
                      <a:r>
                        <a:rPr lang="en-US" sz="1200" kern="1200" dirty="0">
                          <a:effectLst/>
                        </a:rPr>
                        <a:t>Anhänger für die „Lion of Kindness“-Anstecknadel </a:t>
                      </a:r>
                      <a:endParaRPr lang="de-DE" sz="1200" kern="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5"/>
                  </a:ext>
                </a:extLst>
              </a:tr>
              <a:tr h="595265">
                <a:tc>
                  <a:txBody>
                    <a:bodyPr/>
                    <a:lstStyle/>
                    <a:p>
                      <a:pPr marL="0" marR="0" algn="ctr">
                        <a:lnSpc>
                          <a:spcPct val="106000"/>
                        </a:lnSpc>
                        <a:spcBef>
                          <a:spcPts val="0"/>
                        </a:spcBef>
                        <a:spcAft>
                          <a:spcPts val="0"/>
                        </a:spcAft>
                      </a:pPr>
                      <a:r>
                        <a:rPr lang="en-US" sz="1400" b="1" kern="1200" dirty="0">
                          <a:effectLst/>
                        </a:rPr>
                        <a:t>300 USD – 599 USD</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6710" marR="66710" marT="1053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tc>
                <a:tc>
                  <a:txBody>
                    <a:bodyPr/>
                    <a:lstStyle/>
                    <a:p>
                      <a:pPr marL="57150" marR="0" algn="l">
                        <a:lnSpc>
                          <a:spcPct val="106000"/>
                        </a:lnSpc>
                        <a:spcBef>
                          <a:spcPts val="0"/>
                        </a:spcBef>
                        <a:spcAft>
                          <a:spcPts val="0"/>
                        </a:spcAft>
                      </a:pPr>
                      <a:r>
                        <a:rPr lang="en-US" sz="1200" kern="1200" dirty="0">
                          <a:effectLst/>
                        </a:rPr>
                        <a:t>Anhänger für die „Lion of Service“-Anstecknadel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000" dirty="0"/>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6"/>
                  </a:ext>
                </a:extLst>
              </a:tr>
              <a:tr h="651255">
                <a:tc>
                  <a:txBody>
                    <a:bodyPr/>
                    <a:lstStyle/>
                    <a:p>
                      <a:pPr marL="0" marR="0" algn="ctr">
                        <a:lnSpc>
                          <a:spcPct val="106000"/>
                        </a:lnSpc>
                        <a:spcBef>
                          <a:spcPts val="0"/>
                        </a:spcBef>
                        <a:spcAft>
                          <a:spcPts val="0"/>
                        </a:spcAft>
                      </a:pPr>
                      <a:r>
                        <a:rPr lang="en-US" sz="1400" b="1" kern="1200" dirty="0">
                          <a:effectLst/>
                        </a:rPr>
                        <a:t>Alle anderen Spenden</a:t>
                      </a:r>
                    </a:p>
                    <a:p>
                      <a:pPr marL="0" marR="0" algn="ctr">
                        <a:lnSpc>
                          <a:spcPct val="106000"/>
                        </a:lnSpc>
                        <a:spcBef>
                          <a:spcPts val="0"/>
                        </a:spcBef>
                        <a:spcAft>
                          <a:spcPts val="0"/>
                        </a:spcAft>
                      </a:pPr>
                      <a:r>
                        <a:rPr lang="en-US" sz="1200" b="0" i="1" dirty="0" smtClean="0">
                          <a:effectLst/>
                        </a:rPr>
                        <a:t>(Kumulativspenden von 100 USD oder mehr</a:t>
                      </a:r>
                    </a:p>
                    <a:p>
                      <a:pPr marL="0" marR="0" algn="ctr">
                        <a:lnSpc>
                          <a:spcPct val="106000"/>
                        </a:lnSpc>
                        <a:spcBef>
                          <a:spcPts val="0"/>
                        </a:spcBef>
                        <a:spcAft>
                          <a:spcPts val="0"/>
                        </a:spcAft>
                      </a:pPr>
                      <a:r>
                        <a:rPr lang="en-US" sz="1200" b="0" i="1" dirty="0" smtClean="0">
                          <a:effectLst/>
                        </a:rPr>
                        <a:t>vom 1. Juli 2017 – 30. Juni 2021)</a:t>
                      </a: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gridSpan="2">
                  <a:txBody>
                    <a:bodyPr/>
                    <a:lstStyle/>
                    <a:p>
                      <a:pPr marL="57150" marR="0" lvl="0" indent="0" algn="l" defTabSz="914400" rtl="0" eaLnBrk="1" fontAlgn="auto" latinLnBrk="0" hangingPunct="1">
                        <a:lnSpc>
                          <a:spcPct val="106000"/>
                        </a:lnSpc>
                        <a:spcBef>
                          <a:spcPts val="0"/>
                        </a:spcBef>
                        <a:spcAft>
                          <a:spcPts val="0"/>
                        </a:spcAft>
                        <a:buClrTx/>
                        <a:buSzTx/>
                        <a:buFontTx/>
                        <a:buNone/>
                        <a:tabLst/>
                        <a:defRPr/>
                      </a:pPr>
                      <a:r>
                        <a:rPr lang="en-US" sz="1200" kern="1200" dirty="0">
                          <a:effectLst/>
                        </a:rPr>
                        <a:t>Alle Campaign</a:t>
                      </a:r>
                      <a:r>
                        <a:t> </a:t>
                      </a:r>
                      <a:r>
                        <a:rPr lang="en-US" sz="1200" kern="1200" dirty="0">
                          <a:effectLst/>
                        </a:rPr>
                        <a:t>100-Spender werden auf der Website von LCIF </a:t>
                      </a:r>
                      <a:r>
                        <a:rPr lang="en-US" sz="1200" i="1" dirty="0">
                          <a:effectLst/>
                        </a:rPr>
                        <a:t>(die vierteljährlich aktualisiert wird) sowie im </a:t>
                      </a:r>
                      <a:r>
                        <a:t> </a:t>
                      </a:r>
                      <a:r>
                        <a:rPr lang="en-US" sz="1200" i="1" dirty="0">
                          <a:effectLst/>
                        </a:rPr>
                        <a:t>Spenderraum</a:t>
                      </a:r>
                      <a:r>
                        <a:t> anerkannt.</a:t>
                      </a:r>
                      <a:endParaRPr lang="de-DE" sz="1200" i="1" dirty="0">
                        <a:solidFill>
                          <a:srgbClr val="000000"/>
                        </a:solidFill>
                        <a:effectLst/>
                        <a:latin typeface="Calibri" panose="020F0502020204030204" pitchFamily="34" charset="0"/>
                        <a:ea typeface="Calibri Light" panose="020F0302020204030204" pitchFamily="34" charset="0"/>
                        <a:cs typeface="Calibri" panose="020F0502020204030204" pitchFamily="34" charset="0"/>
                      </a:endParaRPr>
                    </a:p>
                  </a:txBody>
                  <a:tcPr marL="126399" marR="12639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57150" marR="0" algn="ctr">
                        <a:lnSpc>
                          <a:spcPct val="106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14300" marR="114300" marT="0" marB="0"/>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7"/>
                  </a:ext>
                </a:extLst>
              </a:tr>
              <a:tr h="698517">
                <a:tc gridSpan="4">
                  <a:txBody>
                    <a:bodyPr/>
                    <a:lstStyle/>
                    <a:p>
                      <a:r>
                        <a:rPr lang="en-US" sz="2000" dirty="0"/>
                        <a:t>Die oben genannten Anerkennungen sind für einmalige Spenden und Spendenzusagen erhältlich. Umfasst Namensaufführung auf der LCIF-Website. Die Namensaufführung im Spenderraum im Internationalen Hauptsitz ist Personen vorbehalten, die 300 USD oder mehr spenden.</a:t>
                      </a:r>
                    </a:p>
                  </a:txBody>
                  <a:tcPr marL="101119" marR="101119" marT="50559" marB="5055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8"/>
                  </a:ext>
                </a:extLst>
              </a:tr>
            </a:tbl>
          </a:graphicData>
        </a:graphic>
      </p:graphicFrame>
      <p:pic>
        <p:nvPicPr>
          <p:cNvPr id="19" name="Picture 18"/>
          <p:cNvPicPr/>
          <p:nvPr/>
        </p:nvPicPr>
        <p:blipFill>
          <a:blip r:embed="rId3" cstate="print">
            <a:extLst>
              <a:ext uri="{28A0092B-C50C-407E-A947-70E740481C1C}">
                <a14:useLocalDpi xmlns:a14="http://schemas.microsoft.com/office/drawing/2010/main" val="0"/>
              </a:ext>
            </a:extLst>
          </a:blip>
          <a:stretch>
            <a:fillRect/>
          </a:stretch>
        </p:blipFill>
        <p:spPr>
          <a:xfrm>
            <a:off x="3730446" y="3359005"/>
            <a:ext cx="2370317" cy="1516984"/>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4903" t="67016" r="4359" b="8300"/>
          <a:stretch/>
        </p:blipFill>
        <p:spPr>
          <a:xfrm>
            <a:off x="9435808" y="2329671"/>
            <a:ext cx="2463114" cy="417906"/>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4670" t="67391" r="5058" b="8300"/>
          <a:stretch/>
        </p:blipFill>
        <p:spPr>
          <a:xfrm>
            <a:off x="9453128" y="2951447"/>
            <a:ext cx="2518949" cy="423080"/>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l="5136" t="67391" r="5058" b="8300"/>
          <a:stretch/>
        </p:blipFill>
        <p:spPr>
          <a:xfrm>
            <a:off x="9435808" y="3653970"/>
            <a:ext cx="2500655" cy="422189"/>
          </a:xfrm>
          <a:prstGeom prst="rect">
            <a:avLst/>
          </a:prstGeom>
        </p:spPr>
      </p:pic>
      <p:pic>
        <p:nvPicPr>
          <p:cNvPr id="7" name="Picture 6"/>
          <p:cNvPicPr>
            <a:picLocks noChangeAspect="1"/>
          </p:cNvPicPr>
          <p:nvPr/>
        </p:nvPicPr>
        <p:blipFill rotWithShape="1">
          <a:blip r:embed="rId7" cstate="print">
            <a:extLst>
              <a:ext uri="{28A0092B-C50C-407E-A947-70E740481C1C}">
                <a14:useLocalDpi xmlns:a14="http://schemas.microsoft.com/office/drawing/2010/main" val="0"/>
              </a:ext>
            </a:extLst>
          </a:blip>
          <a:srcRect l="5136" t="67016" r="4593" b="8674"/>
          <a:stretch/>
        </p:blipFill>
        <p:spPr>
          <a:xfrm>
            <a:off x="9435808" y="4193241"/>
            <a:ext cx="2574959" cy="432487"/>
          </a:xfrm>
          <a:prstGeom prst="rect">
            <a:avLst/>
          </a:prstGeom>
        </p:spPr>
      </p:pic>
      <p:pic>
        <p:nvPicPr>
          <p:cNvPr id="8" name="Picture 7"/>
          <p:cNvPicPr>
            <a:picLocks noChangeAspect="1"/>
          </p:cNvPicPr>
          <p:nvPr/>
        </p:nvPicPr>
        <p:blipFill rotWithShape="1">
          <a:blip r:embed="rId8" cstate="print">
            <a:extLst>
              <a:ext uri="{28A0092B-C50C-407E-A947-70E740481C1C}">
                <a14:useLocalDpi xmlns:a14="http://schemas.microsoft.com/office/drawing/2010/main" val="0"/>
              </a:ext>
            </a:extLst>
          </a:blip>
          <a:srcRect l="5370" t="68138" r="5525" b="9048"/>
          <a:stretch/>
        </p:blipFill>
        <p:spPr>
          <a:xfrm>
            <a:off x="9471422" y="4841064"/>
            <a:ext cx="2436857" cy="389132"/>
          </a:xfrm>
          <a:prstGeom prst="rect">
            <a:avLst/>
          </a:prstGeom>
        </p:spPr>
      </p:pic>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5136" t="67765" r="5292" b="8674"/>
          <a:stretch/>
        </p:blipFill>
        <p:spPr>
          <a:xfrm>
            <a:off x="9471422" y="5391618"/>
            <a:ext cx="2559737" cy="419957"/>
          </a:xfrm>
          <a:prstGeom prst="rect">
            <a:avLst/>
          </a:prstGeom>
        </p:spPr>
      </p:pic>
    </p:spTree>
    <p:extLst>
      <p:ext uri="{BB962C8B-B14F-4D97-AF65-F5344CB8AC3E}">
        <p14:creationId xmlns:p14="http://schemas.microsoft.com/office/powerpoint/2010/main" val="165911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Einbindung einzelner Mitglieder</a:t>
            </a:r>
          </a:p>
        </p:txBody>
      </p:sp>
      <p:sp>
        <p:nvSpPr>
          <p:cNvPr id="6" name="Content Placeholder 2"/>
          <p:cNvSpPr>
            <a:spLocks noGrp="1"/>
          </p:cNvSpPr>
          <p:nvPr>
            <p:ph idx="1"/>
          </p:nvPr>
        </p:nvSpPr>
        <p:spPr>
          <a:xfrm>
            <a:off x="1147156" y="1309511"/>
            <a:ext cx="9684328" cy="4652302"/>
          </a:xfrm>
        </p:spPr>
        <p:txBody>
          <a:bodyPr/>
          <a:lstStyle/>
          <a:p>
            <a:r>
              <a:rPr lang="de-DE" sz="2400" dirty="0"/>
              <a:t>Für Personen, die sich zu jährlichen und monatlichen Spenden verpflichten, sind noch weitere Anerkennungsformen erhältlich. Diese Langzeitspender erhalten auch die auf der vorherigen Folie beschriebenen Anerkennungen.</a:t>
            </a:r>
          </a:p>
          <a:p>
            <a:pPr marL="0" indent="0">
              <a:buNone/>
            </a:pPr>
            <a:endParaRPr lang="de-DE" sz="2400" dirty="0"/>
          </a:p>
          <a:p>
            <a:endParaRPr lang="de-DE" dirty="0"/>
          </a:p>
        </p:txBody>
      </p:sp>
      <p:sp>
        <p:nvSpPr>
          <p:cNvPr id="5" name="Rectangle 4"/>
          <p:cNvSpPr/>
          <p:nvPr/>
        </p:nvSpPr>
        <p:spPr>
          <a:xfrm>
            <a:off x="10528300" y="5715000"/>
            <a:ext cx="14732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p:cNvGraphicFramePr>
            <a:graphicFrameLocks noGrp="1"/>
          </p:cNvGraphicFramePr>
          <p:nvPr>
            <p:extLst/>
          </p:nvPr>
        </p:nvGraphicFramePr>
        <p:xfrm>
          <a:off x="912376" y="2731100"/>
          <a:ext cx="10529979" cy="3671412"/>
        </p:xfrm>
        <a:graphic>
          <a:graphicData uri="http://schemas.openxmlformats.org/drawingml/2006/table">
            <a:tbl>
              <a:tblPr firstRow="1" firstCol="1" bandRow="1">
                <a:tableStyleId>{F5AB1C69-6EDB-4FF4-983F-18BD219EF322}</a:tableStyleId>
              </a:tblPr>
              <a:tblGrid>
                <a:gridCol w="2649221">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7880758">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464163">
                <a:tc gridSpan="2">
                  <a:txBody>
                    <a:bodyPr/>
                    <a:lstStyle/>
                    <a:p>
                      <a:pPr marL="0" marR="0" algn="ctr">
                        <a:spcBef>
                          <a:spcPts val="0"/>
                        </a:spcBef>
                        <a:spcAft>
                          <a:spcPts val="0"/>
                        </a:spcAft>
                      </a:pPr>
                      <a:r>
                        <a:rPr lang="en-US" sz="1600" dirty="0">
                          <a:solidFill>
                            <a:schemeClr val="tx1"/>
                          </a:solidFill>
                          <a:effectLst/>
                        </a:rPr>
                        <a:t>Anerkennung von Langzeitspendern</a:t>
                      </a:r>
                      <a:endParaRPr lang="de-DE" sz="1600" dirty="0">
                        <a:solidFill>
                          <a:schemeClr val="tx1"/>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tc hMerge="1">
                  <a:txBody>
                    <a:bodyPr/>
                    <a:lstStyle/>
                    <a:p>
                      <a:endParaRPr lang="en-US"/>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1611467">
                <a:tc>
                  <a:txBody>
                    <a:bodyPr/>
                    <a:lstStyle/>
                    <a:p>
                      <a:pPr marL="0" marR="0">
                        <a:spcBef>
                          <a:spcPts val="0"/>
                        </a:spcBef>
                        <a:spcAft>
                          <a:spcPts val="0"/>
                        </a:spcAft>
                      </a:pPr>
                      <a:r>
                        <a:rPr lang="en-US" sz="1600" u="sng" dirty="0">
                          <a:solidFill>
                            <a:schemeClr val="tx1"/>
                          </a:solidFill>
                          <a:effectLst/>
                        </a:rPr>
                        <a:t>Machen Sie eine Spendenzusage</a:t>
                      </a:r>
                      <a:r>
                        <a:rPr lang="en-US" sz="1600" dirty="0">
                          <a:solidFill>
                            <a:schemeClr val="tx1"/>
                          </a:solidFill>
                          <a:effectLst/>
                        </a:rPr>
                        <a:t>: Verpflichten Sie sich zu einer Spende in jedem Jahr der Kampagne und erhalten Sie ein schönes Geschenk. </a:t>
                      </a:r>
                      <a:endParaRPr lang="de-DE" sz="1600" b="0" dirty="0">
                        <a:solidFill>
                          <a:schemeClr val="tx1"/>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600" dirty="0">
                          <a:effectLst/>
                        </a:rPr>
                        <a:t>Automatisiertes Spenden ist in einigen Ländern verfügbar und kann mit einer Kreditkarte oder durch automatische Abbuchung erfolgen.</a:t>
                      </a:r>
                    </a:p>
                    <a:p>
                      <a:pPr marL="342900" marR="0" lvl="0" indent="-342900">
                        <a:spcBef>
                          <a:spcPts val="0"/>
                        </a:spcBef>
                        <a:spcAft>
                          <a:spcPts val="0"/>
                        </a:spcAft>
                        <a:buFont typeface="Symbol" panose="05050102010706020507" pitchFamily="18" charset="2"/>
                        <a:buChar char=""/>
                      </a:pPr>
                      <a:r>
                        <a:rPr lang="en-US" sz="1600" dirty="0">
                          <a:effectLst/>
                        </a:rPr>
                        <a:t>Spender aus allen anderen Gebieten können jährlich anhand aller zulässigen Methoden spenden.</a:t>
                      </a:r>
                    </a:p>
                    <a:p>
                      <a:pPr marL="342900" marR="0" lvl="0" indent="-342900">
                        <a:spcBef>
                          <a:spcPts val="0"/>
                        </a:spcBef>
                        <a:spcAft>
                          <a:spcPts val="0"/>
                        </a:spcAft>
                        <a:buFont typeface="Symbol" panose="05050102010706020507" pitchFamily="18" charset="2"/>
                        <a:buChar char=""/>
                      </a:pPr>
                      <a:r>
                        <a:rPr lang="en-US" sz="1600" dirty="0">
                          <a:effectLst/>
                        </a:rPr>
                        <a:t>Es werden jährliche Erinnerungen geschickt.</a:t>
                      </a:r>
                      <a:endParaRPr lang="de-DE" sz="1600" dirty="0">
                        <a:solidFill>
                          <a:srgbClr val="000000"/>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1595782">
                <a:tc>
                  <a:txBody>
                    <a:bodyPr/>
                    <a:lstStyle/>
                    <a:p>
                      <a:pPr marL="0" marR="0">
                        <a:spcBef>
                          <a:spcPts val="0"/>
                        </a:spcBef>
                        <a:spcAft>
                          <a:spcPts val="0"/>
                        </a:spcAft>
                      </a:pPr>
                      <a:r>
                        <a:rPr lang="en-US" sz="1600" u="sng" dirty="0">
                          <a:solidFill>
                            <a:schemeClr val="tx1"/>
                          </a:solidFill>
                          <a:effectLst/>
                        </a:rPr>
                        <a:t>Monatliches Spenden</a:t>
                      </a:r>
                      <a:r>
                        <a:rPr lang="en-US" sz="1600" dirty="0">
                          <a:solidFill>
                            <a:schemeClr val="tx1"/>
                          </a:solidFill>
                          <a:effectLst/>
                        </a:rPr>
                        <a:t>: Leisten Sie eine automatisierte monatliche Spende und erhalten Sie ein zusätzliches Geschenk.</a:t>
                      </a:r>
                      <a:endParaRPr lang="de-DE" sz="1600" b="0" dirty="0">
                        <a:solidFill>
                          <a:schemeClr val="tx1"/>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tc>
                  <a:txBody>
                    <a:bodyPr/>
                    <a:lstStyle/>
                    <a:p>
                      <a:pPr marL="342900" marR="0" lvl="0" indent="-342900">
                        <a:spcBef>
                          <a:spcPts val="0"/>
                        </a:spcBef>
                        <a:spcAft>
                          <a:spcPts val="0"/>
                        </a:spcAft>
                        <a:buFont typeface="Symbol" panose="05050102010706020507" pitchFamily="18" charset="2"/>
                        <a:buChar char=""/>
                      </a:pPr>
                      <a:r>
                        <a:rPr lang="en-US" sz="1600" dirty="0">
                          <a:effectLst/>
                        </a:rPr>
                        <a:t>Automatisiertes monatliches Spenden ist in einigen Ländern verfügbar und kann mit einer Kreditkarte oder durch automatische Abbuchung erfolgen.</a:t>
                      </a:r>
                    </a:p>
                    <a:p>
                      <a:pPr marL="342900" marR="0" lvl="0" indent="-342900">
                        <a:spcBef>
                          <a:spcPts val="0"/>
                        </a:spcBef>
                        <a:spcAft>
                          <a:spcPts val="0"/>
                        </a:spcAft>
                        <a:buFont typeface="Symbol" panose="05050102010706020507" pitchFamily="18" charset="2"/>
                        <a:buChar char=""/>
                      </a:pPr>
                      <a:r>
                        <a:rPr lang="en-US" sz="1600" dirty="0">
                          <a:effectLst/>
                        </a:rPr>
                        <a:t>Automatisierte Spenden können online oder über das Spendenzusagen-Formular erfolgen.</a:t>
                      </a:r>
                    </a:p>
                    <a:p>
                      <a:pPr marL="342900" marR="0" lvl="0" indent="-342900">
                        <a:spcBef>
                          <a:spcPts val="0"/>
                        </a:spcBef>
                        <a:spcAft>
                          <a:spcPts val="0"/>
                        </a:spcAft>
                        <a:buFont typeface="Symbol" panose="05050102010706020507" pitchFamily="18" charset="2"/>
                        <a:buChar char=""/>
                      </a:pPr>
                      <a:r>
                        <a:rPr lang="en-US" sz="1600" dirty="0">
                          <a:effectLst/>
                        </a:rPr>
                        <a:t>Auf dem Spendenzusagen-Formular angegebene Gesamtbeträge werden in 12 gleich hohe Zahlungen unterteilt und monatlich in Rechnung gestellt.</a:t>
                      </a:r>
                      <a:endParaRPr lang="de-DE" sz="1600" dirty="0">
                        <a:solidFill>
                          <a:srgbClr val="000000"/>
                        </a:solidFill>
                        <a:effectLst/>
                        <a:latin typeface="Calibri" panose="020F0502020204030204" pitchFamily="34" charset="0"/>
                        <a:ea typeface="Calibri Light" panose="020F03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bl>
          </a:graphicData>
        </a:graphic>
      </p:graphicFrame>
    </p:spTree>
    <p:extLst>
      <p:ext uri="{BB962C8B-B14F-4D97-AF65-F5344CB8AC3E}">
        <p14:creationId xmlns:p14="http://schemas.microsoft.com/office/powerpoint/2010/main" val="3062368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de-DE" sz="3200" b="1" dirty="0">
                <a:solidFill>
                  <a:schemeClr val="bg1"/>
                </a:solidFill>
              </a:rPr>
              <a:t>Vier Schritte zum Erfolg</a:t>
            </a:r>
          </a:p>
        </p:txBody>
      </p:sp>
    </p:spTree>
    <p:extLst>
      <p:ext uri="{BB962C8B-B14F-4D97-AF65-F5344CB8AC3E}">
        <p14:creationId xmlns:p14="http://schemas.microsoft.com/office/powerpoint/2010/main" val="4054245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Laufende LCIF-Anerkennung</a:t>
            </a:r>
          </a:p>
        </p:txBody>
      </p:sp>
      <p:sp>
        <p:nvSpPr>
          <p:cNvPr id="3" name="Content Placeholder 2"/>
          <p:cNvSpPr>
            <a:spLocks noGrp="1"/>
          </p:cNvSpPr>
          <p:nvPr>
            <p:ph idx="1"/>
          </p:nvPr>
        </p:nvSpPr>
        <p:spPr>
          <a:xfrm>
            <a:off x="1147156" y="1773141"/>
            <a:ext cx="6853844" cy="4188672"/>
          </a:xfrm>
        </p:spPr>
        <p:txBody>
          <a:bodyPr>
            <a:normAutofit/>
          </a:bodyPr>
          <a:lstStyle/>
          <a:p>
            <a:r>
              <a:rPr lang="de-DE" sz="2000" dirty="0"/>
              <a:t>Campaign 100-Spenden werden auch auf laufende Anerkennungsprogramme angerechnet, darunter:</a:t>
            </a:r>
          </a:p>
          <a:p>
            <a:pPr lvl="1"/>
            <a:r>
              <a:rPr lang="de-DE" b="1" dirty="0"/>
              <a:t>Melvin Jones Fellowships: </a:t>
            </a:r>
            <a:r>
              <a:rPr lang="de-DE" smtClean="0"/>
              <a:t>Spenden von mindestens 1.000 USD</a:t>
            </a:r>
          </a:p>
          <a:p>
            <a:pPr lvl="1"/>
            <a:r>
              <a:rPr lang="de-DE" b="1" dirty="0"/>
              <a:t>Progressive Melvin Jones Fellowship: </a:t>
            </a:r>
            <a:r>
              <a:rPr lang="de-DE" smtClean="0"/>
              <a:t>Anerkennungsebenen für Spenden zwischen 2.000 USD und 100.000 USD</a:t>
            </a:r>
          </a:p>
          <a:p>
            <a:pPr lvl="1"/>
            <a:r>
              <a:rPr lang="de-DE" b="1" dirty="0"/>
              <a:t>Humanitäre Partner: </a:t>
            </a:r>
            <a:r>
              <a:rPr lang="de-DE" smtClean="0"/>
              <a:t>Anerkennungsebenen für Gesamtspenden auf Lebenszeit in Höhe von 100.000 USD und mehr  </a:t>
            </a:r>
          </a:p>
          <a:p>
            <a:r>
              <a:rPr lang="de-DE" sz="2000" dirty="0"/>
              <a:t>Den MJF-Antrag können Sie sich online unter lcif.org herunterladen</a:t>
            </a:r>
            <a:endParaRPr lang="de-DE" dirty="0"/>
          </a:p>
          <a:p>
            <a:pPr marL="0" indent="0">
              <a:buNone/>
            </a:pPr>
            <a:endParaRPr lang="de-DE" sz="2000" dirty="0"/>
          </a:p>
        </p:txBody>
      </p:sp>
      <p:pic>
        <p:nvPicPr>
          <p:cNvPr id="7" name="Picture 6"/>
          <p:cNvPicPr>
            <a:picLocks noChangeAspect="1"/>
          </p:cNvPicPr>
          <p:nvPr/>
        </p:nvPicPr>
        <p:blipFill>
          <a:blip r:embed="rId3"/>
          <a:stretch>
            <a:fillRect/>
          </a:stretch>
        </p:blipFill>
        <p:spPr>
          <a:xfrm>
            <a:off x="7859894" y="3666707"/>
            <a:ext cx="1666875" cy="1828800"/>
          </a:xfrm>
          <a:prstGeom prst="rect">
            <a:avLst/>
          </a:prstGeom>
        </p:spPr>
      </p:pic>
      <p:pic>
        <p:nvPicPr>
          <p:cNvPr id="8" name="Picture 7"/>
          <p:cNvPicPr>
            <a:picLocks noChangeAspect="1"/>
          </p:cNvPicPr>
          <p:nvPr/>
        </p:nvPicPr>
        <p:blipFill>
          <a:blip r:embed="rId4"/>
          <a:stretch>
            <a:fillRect/>
          </a:stretch>
        </p:blipFill>
        <p:spPr>
          <a:xfrm>
            <a:off x="7926568" y="1563137"/>
            <a:ext cx="1533525" cy="1704975"/>
          </a:xfrm>
          <a:prstGeom prst="rect">
            <a:avLst/>
          </a:prstGeom>
        </p:spPr>
      </p:pic>
      <p:pic>
        <p:nvPicPr>
          <p:cNvPr id="9" name="Picture 8"/>
          <p:cNvPicPr>
            <a:picLocks noChangeAspect="1"/>
          </p:cNvPicPr>
          <p:nvPr/>
        </p:nvPicPr>
        <p:blipFill>
          <a:blip r:embed="rId5"/>
          <a:stretch>
            <a:fillRect/>
          </a:stretch>
        </p:blipFill>
        <p:spPr>
          <a:xfrm>
            <a:off x="9883775" y="2910214"/>
            <a:ext cx="1543050" cy="1914525"/>
          </a:xfrm>
          <a:prstGeom prst="rect">
            <a:avLst/>
          </a:prstGeom>
        </p:spPr>
      </p:pic>
    </p:spTree>
    <p:extLst>
      <p:ext uri="{BB962C8B-B14F-4D97-AF65-F5344CB8AC3E}">
        <p14:creationId xmlns:p14="http://schemas.microsoft.com/office/powerpoint/2010/main" val="98088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ln w="3175">
                  <a:noFill/>
                </a:ln>
                <a:effectLst/>
              </a:rPr>
              <a:t>Lions Share</a:t>
            </a:r>
          </a:p>
        </p:txBody>
      </p:sp>
      <p:pic>
        <p:nvPicPr>
          <p:cNvPr id="6" name="Picture 5"/>
          <p:cNvPicPr>
            <a:picLocks noChangeAspect="1"/>
          </p:cNvPicPr>
          <p:nvPr/>
        </p:nvPicPr>
        <p:blipFill>
          <a:blip r:embed="rId3"/>
          <a:stretch>
            <a:fillRect/>
          </a:stretch>
        </p:blipFill>
        <p:spPr>
          <a:xfrm>
            <a:off x="4754077" y="2114644"/>
            <a:ext cx="2873875" cy="2628710"/>
          </a:xfrm>
          <a:prstGeom prst="rect">
            <a:avLst/>
          </a:prstGeom>
        </p:spPr>
      </p:pic>
      <p:pic>
        <p:nvPicPr>
          <p:cNvPr id="7" name="Picture 6"/>
          <p:cNvPicPr>
            <a:picLocks noChangeAspect="1"/>
          </p:cNvPicPr>
          <p:nvPr/>
        </p:nvPicPr>
        <p:blipFill>
          <a:blip r:embed="rId4"/>
          <a:stretch>
            <a:fillRect/>
          </a:stretch>
        </p:blipFill>
        <p:spPr>
          <a:xfrm>
            <a:off x="7791672" y="2081784"/>
            <a:ext cx="3008345" cy="2694431"/>
          </a:xfrm>
          <a:prstGeom prst="rect">
            <a:avLst/>
          </a:prstGeom>
        </p:spPr>
      </p:pic>
      <p:pic>
        <p:nvPicPr>
          <p:cNvPr id="8" name="Picture 7"/>
          <p:cNvPicPr>
            <a:picLocks noChangeAspect="1"/>
          </p:cNvPicPr>
          <p:nvPr/>
        </p:nvPicPr>
        <p:blipFill>
          <a:blip r:embed="rId5"/>
          <a:stretch>
            <a:fillRect/>
          </a:stretch>
        </p:blipFill>
        <p:spPr>
          <a:xfrm>
            <a:off x="1887379" y="2146050"/>
            <a:ext cx="2702979" cy="2637690"/>
          </a:xfrm>
          <a:prstGeom prst="rect">
            <a:avLst/>
          </a:prstGeom>
        </p:spPr>
      </p:pic>
      <p:sp>
        <p:nvSpPr>
          <p:cNvPr id="9" name="TextBox 8"/>
          <p:cNvSpPr txBox="1"/>
          <p:nvPr/>
        </p:nvSpPr>
        <p:spPr>
          <a:xfrm>
            <a:off x="2199123" y="4838315"/>
            <a:ext cx="2244289" cy="769441"/>
          </a:xfrm>
          <a:prstGeom prst="rect">
            <a:avLst/>
          </a:prstGeom>
          <a:noFill/>
        </p:spPr>
        <p:txBody>
          <a:bodyPr wrap="square" rtlCol="0">
            <a:spAutoFit/>
          </a:bodyPr>
          <a:lstStyle/>
          <a:p>
            <a:pPr algn="ctr"/>
            <a:r>
              <a:rPr lang="de-DE" sz="2400" b="1" dirty="0">
                <a:solidFill>
                  <a:prstClr val="black"/>
                </a:solidFill>
                <a:latin typeface="Arial" panose="020B0604020202020204" pitchFamily="34" charset="0"/>
              </a:rPr>
              <a:t>50 USD</a:t>
            </a:r>
          </a:p>
          <a:p>
            <a:pPr algn="ctr"/>
            <a:r>
              <a:rPr lang="de-DE" sz="2000" b="1" dirty="0">
                <a:solidFill>
                  <a:prstClr val="black"/>
                </a:solidFill>
                <a:latin typeface="Arial" panose="020B0604020202020204" pitchFamily="34" charset="0"/>
              </a:rPr>
              <a:t>(1 Stern)</a:t>
            </a:r>
          </a:p>
        </p:txBody>
      </p:sp>
      <p:sp>
        <p:nvSpPr>
          <p:cNvPr id="10" name="TextBox 9"/>
          <p:cNvSpPr txBox="1"/>
          <p:nvPr/>
        </p:nvSpPr>
        <p:spPr>
          <a:xfrm>
            <a:off x="4918346" y="4818643"/>
            <a:ext cx="2490228" cy="769441"/>
          </a:xfrm>
          <a:prstGeom prst="rect">
            <a:avLst/>
          </a:prstGeom>
          <a:noFill/>
        </p:spPr>
        <p:txBody>
          <a:bodyPr wrap="square" rtlCol="0">
            <a:spAutoFit/>
          </a:bodyPr>
          <a:lstStyle/>
          <a:p>
            <a:pPr algn="ctr"/>
            <a:r>
              <a:rPr lang="de-DE" sz="2400" b="1" dirty="0">
                <a:solidFill>
                  <a:prstClr val="black"/>
                </a:solidFill>
                <a:latin typeface="Arial" panose="020B0604020202020204" pitchFamily="34" charset="0"/>
              </a:rPr>
              <a:t>100 USD</a:t>
            </a:r>
          </a:p>
          <a:p>
            <a:pPr algn="ctr"/>
            <a:r>
              <a:rPr lang="de-DE" sz="2000" b="1" dirty="0">
                <a:solidFill>
                  <a:prstClr val="black"/>
                </a:solidFill>
                <a:latin typeface="Arial" panose="020B0604020202020204" pitchFamily="34" charset="0"/>
              </a:rPr>
              <a:t>(2 Sterne)</a:t>
            </a:r>
          </a:p>
        </p:txBody>
      </p:sp>
      <p:sp>
        <p:nvSpPr>
          <p:cNvPr id="11" name="TextBox 10"/>
          <p:cNvSpPr txBox="1"/>
          <p:nvPr/>
        </p:nvSpPr>
        <p:spPr>
          <a:xfrm>
            <a:off x="7888695" y="4838315"/>
            <a:ext cx="2702979" cy="769441"/>
          </a:xfrm>
          <a:prstGeom prst="rect">
            <a:avLst/>
          </a:prstGeom>
          <a:noFill/>
        </p:spPr>
        <p:txBody>
          <a:bodyPr wrap="square" rtlCol="0">
            <a:spAutoFit/>
          </a:bodyPr>
          <a:lstStyle/>
          <a:p>
            <a:pPr algn="ctr"/>
            <a:r>
              <a:rPr lang="de-DE" sz="2400" b="1" dirty="0">
                <a:solidFill>
                  <a:prstClr val="black"/>
                </a:solidFill>
                <a:latin typeface="Arial" panose="020B0604020202020204" pitchFamily="34" charset="0"/>
              </a:rPr>
              <a:t>200 USD</a:t>
            </a:r>
          </a:p>
          <a:p>
            <a:pPr algn="ctr"/>
            <a:r>
              <a:rPr lang="de-DE" sz="2000" b="1" dirty="0">
                <a:solidFill>
                  <a:prstClr val="black"/>
                </a:solidFill>
                <a:latin typeface="Arial" panose="020B0604020202020204" pitchFamily="34" charset="0"/>
              </a:rPr>
              <a:t>(3 Sterne)</a:t>
            </a:r>
          </a:p>
        </p:txBody>
      </p:sp>
    </p:spTree>
    <p:extLst>
      <p:ext uri="{BB962C8B-B14F-4D97-AF65-F5344CB8AC3E}">
        <p14:creationId xmlns:p14="http://schemas.microsoft.com/office/powerpoint/2010/main" val="2209500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mtClean="0"/>
              <a:t>Club-Anerkennung</a:t>
            </a:r>
          </a:p>
        </p:txBody>
      </p:sp>
      <p:sp>
        <p:nvSpPr>
          <p:cNvPr id="7" name="Rectangle 6"/>
          <p:cNvSpPr/>
          <p:nvPr/>
        </p:nvSpPr>
        <p:spPr>
          <a:xfrm>
            <a:off x="1094740" y="1951827"/>
            <a:ext cx="5186790" cy="3877985"/>
          </a:xfrm>
          <a:prstGeom prst="rect">
            <a:avLst/>
          </a:prstGeom>
        </p:spPr>
        <p:txBody>
          <a:bodyPr wrap="square">
            <a:spAutoFit/>
          </a:bodyPr>
          <a:lstStyle/>
          <a:p>
            <a:pPr marL="285750" indent="-285750">
              <a:spcAft>
                <a:spcPts val="1200"/>
              </a:spcAft>
              <a:buFont typeface="Arial" panose="020B0604020202020204" pitchFamily="34" charset="0"/>
              <a:buChar char="•"/>
            </a:pPr>
            <a:r>
              <a:rPr lang="de-DE" sz="2400" b="1" dirty="0">
                <a:latin typeface="Arial" panose="020B0604020202020204" pitchFamily="34" charset="0"/>
              </a:rPr>
              <a:t>Abzeichen für spendende Clubs:</a:t>
            </a:r>
          </a:p>
          <a:p>
            <a:pPr marL="742950" lvl="1" indent="-285750">
              <a:spcAft>
                <a:spcPts val="1200"/>
              </a:spcAft>
              <a:buFont typeface="Arial" panose="020B0604020202020204" pitchFamily="34" charset="0"/>
              <a:buChar char="•"/>
            </a:pPr>
            <a:r>
              <a:rPr lang="de-DE" sz="2400" dirty="0">
                <a:latin typeface="Arial" panose="020B0604020202020204" pitchFamily="34" charset="0"/>
              </a:rPr>
              <a:t>Die Anerkennung basiert auf der Durchschnittsspende pro Mitglied</a:t>
            </a:r>
          </a:p>
          <a:p>
            <a:pPr marL="285750" indent="-285750">
              <a:spcAft>
                <a:spcPts val="1200"/>
              </a:spcAft>
              <a:buFont typeface="Arial" panose="020B0604020202020204" pitchFamily="34" charset="0"/>
              <a:buChar char="•"/>
            </a:pPr>
            <a:r>
              <a:rPr lang="de-DE" sz="2400" b="1" dirty="0">
                <a:latin typeface="Arial" panose="020B0604020202020204" pitchFamily="34" charset="0"/>
              </a:rPr>
              <a:t>Melvin Jones Fellowship Bannerabzeichen/Chevron:</a:t>
            </a:r>
          </a:p>
          <a:p>
            <a:pPr marL="742950" lvl="1" indent="-285750">
              <a:spcAft>
                <a:spcPts val="1200"/>
              </a:spcAft>
              <a:buFont typeface="Arial" panose="020B0604020202020204" pitchFamily="34" charset="0"/>
              <a:buChar char="•"/>
            </a:pPr>
            <a:r>
              <a:rPr lang="de-DE" sz="2400" dirty="0">
                <a:latin typeface="Arial" panose="020B0604020202020204" pitchFamily="34" charset="0"/>
              </a:rPr>
              <a:t>Für die erste einem Mitglied verliehene MJF erhält der Club ein Abzeichen, für weitere MJFs ein Chevron</a:t>
            </a: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77428" y="4724852"/>
            <a:ext cx="1938252" cy="1652587"/>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615680" y="5100320"/>
            <a:ext cx="1676400" cy="901652"/>
          </a:xfrm>
          <a:prstGeom prst="rect">
            <a:avLst/>
          </a:prstGeom>
        </p:spPr>
      </p:pic>
      <p:grpSp>
        <p:nvGrpSpPr>
          <p:cNvPr id="10" name="Group 9"/>
          <p:cNvGrpSpPr/>
          <p:nvPr/>
        </p:nvGrpSpPr>
        <p:grpSpPr>
          <a:xfrm>
            <a:off x="7626746" y="1628435"/>
            <a:ext cx="3265208" cy="2819400"/>
            <a:chOff x="344506" y="990600"/>
            <a:chExt cx="3750577" cy="3238500"/>
          </a:xfrm>
        </p:grpSpPr>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44506" y="990601"/>
              <a:ext cx="1168219" cy="1600200"/>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600200" y="990600"/>
              <a:ext cx="1190334" cy="1567224"/>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895601" y="990600"/>
              <a:ext cx="1199482" cy="1600200"/>
            </a:xfrm>
            <a:prstGeom prst="rect">
              <a:avLst/>
            </a:prstGeom>
          </p:spPr>
        </p:pic>
        <p:pic>
          <p:nvPicPr>
            <p:cNvPr id="14" name="Picture 13"/>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2209800" y="2628900"/>
              <a:ext cx="1195398" cy="1600200"/>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838200" y="2628900"/>
              <a:ext cx="1175702" cy="1600200"/>
            </a:xfrm>
            <a:prstGeom prst="rect">
              <a:avLst/>
            </a:prstGeom>
          </p:spPr>
        </p:pic>
      </p:grpSp>
    </p:spTree>
    <p:extLst>
      <p:ext uri="{BB962C8B-B14F-4D97-AF65-F5344CB8AC3E}">
        <p14:creationId xmlns:p14="http://schemas.microsoft.com/office/powerpoint/2010/main" val="6540109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de-DE" sz="3600" b="1" dirty="0">
                <a:solidFill>
                  <a:schemeClr val="bg1"/>
                </a:solidFill>
              </a:rPr>
              <a:t>Spendenaktionen</a:t>
            </a:r>
          </a:p>
        </p:txBody>
      </p:sp>
    </p:spTree>
    <p:extLst>
      <p:ext uri="{BB962C8B-B14F-4D97-AF65-F5344CB8AC3E}">
        <p14:creationId xmlns:p14="http://schemas.microsoft.com/office/powerpoint/2010/main" val="2993607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Planung von Spendenaktionen</a:t>
            </a:r>
          </a:p>
        </p:txBody>
      </p:sp>
      <p:sp>
        <p:nvSpPr>
          <p:cNvPr id="5" name="Content Placeholder 4"/>
          <p:cNvSpPr>
            <a:spLocks noGrp="1"/>
          </p:cNvSpPr>
          <p:nvPr>
            <p:ph idx="1"/>
          </p:nvPr>
        </p:nvSpPr>
        <p:spPr/>
        <p:txBody>
          <a:bodyPr/>
          <a:lstStyle/>
          <a:p>
            <a:r>
              <a:rPr lang="de-DE" smtClean="0"/>
              <a:t>Spendenaktionen bringen Ihre Clubmitglieder zusammen und sind unterhaltsam!</a:t>
            </a:r>
          </a:p>
          <a:p>
            <a:r>
              <a:rPr lang="de-DE" smtClean="0"/>
              <a:t>Viele Lions Clubs sind in der Planung und Durchführung verschiedenartiger Spendenaktionen erfahren</a:t>
            </a:r>
          </a:p>
          <a:p>
            <a:pPr marL="0" indent="0">
              <a:buNone/>
            </a:pPr>
            <a:endParaRPr lang="de-DE" dirty="0"/>
          </a:p>
        </p:txBody>
      </p:sp>
      <p:graphicFrame>
        <p:nvGraphicFramePr>
          <p:cNvPr id="6" name="Diagram 5"/>
          <p:cNvGraphicFramePr/>
          <p:nvPr>
            <p:extLst>
              <p:ext uri="{D42A27DB-BD31-4B8C-83A1-F6EECF244321}">
                <p14:modId xmlns:p14="http://schemas.microsoft.com/office/powerpoint/2010/main" val="181525619"/>
              </p:ext>
            </p:extLst>
          </p:nvPr>
        </p:nvGraphicFramePr>
        <p:xfrm>
          <a:off x="767644" y="3240908"/>
          <a:ext cx="10938934" cy="32463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200218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62300" y="3086100"/>
            <a:ext cx="6184900" cy="646331"/>
          </a:xfrm>
          <a:prstGeom prst="rect">
            <a:avLst/>
          </a:prstGeom>
          <a:noFill/>
        </p:spPr>
        <p:txBody>
          <a:bodyPr wrap="square" rtlCol="0">
            <a:spAutoFit/>
          </a:bodyPr>
          <a:lstStyle/>
          <a:p>
            <a:pPr algn="ctr"/>
            <a:r>
              <a:rPr lang="de-DE" sz="3600" b="1" dirty="0">
                <a:solidFill>
                  <a:schemeClr val="bg1"/>
                </a:solidFill>
              </a:rPr>
              <a:t>Spenden aus der Club-Kasse</a:t>
            </a:r>
          </a:p>
        </p:txBody>
      </p:sp>
    </p:spTree>
    <p:extLst>
      <p:ext uri="{BB962C8B-B14F-4D97-AF65-F5344CB8AC3E}">
        <p14:creationId xmlns:p14="http://schemas.microsoft.com/office/powerpoint/2010/main" val="16230030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Spenden aus der Club-Kasse</a:t>
            </a:r>
          </a:p>
        </p:txBody>
      </p:sp>
      <p:sp>
        <p:nvSpPr>
          <p:cNvPr id="3" name="Content Placeholder 2"/>
          <p:cNvSpPr>
            <a:spLocks noGrp="1"/>
          </p:cNvSpPr>
          <p:nvPr>
            <p:ph idx="1"/>
          </p:nvPr>
        </p:nvSpPr>
        <p:spPr/>
        <p:txBody>
          <a:bodyPr>
            <a:normAutofit fontScale="92500" lnSpcReduction="20000"/>
          </a:bodyPr>
          <a:lstStyle/>
          <a:p>
            <a:pPr>
              <a:spcAft>
                <a:spcPts val="2400"/>
              </a:spcAft>
            </a:pPr>
            <a:r>
              <a:rPr lang="de-DE" smtClean="0"/>
              <a:t>Spenden aus der Club-Kasse sind für die Club-Führungskräfte eine großartige Möglichkeit, LCIF im Namen ihrer Mitglieder zu unterstützen</a:t>
            </a:r>
          </a:p>
          <a:p>
            <a:pPr>
              <a:spcAft>
                <a:spcPts val="2400"/>
              </a:spcAft>
            </a:pPr>
            <a:r>
              <a:rPr lang="de-DE" smtClean="0"/>
              <a:t>Führungskräfte können zu Einzelspenden motivieren, indem sie anbieten, aufgebrachte Gelder durch eine Spende aus der Club-Kasse aufzustocken – und somit die Wirkung einer Spende zu verdoppeln!</a:t>
            </a:r>
          </a:p>
          <a:p>
            <a:pPr>
              <a:spcAft>
                <a:spcPts val="2400"/>
              </a:spcAft>
            </a:pPr>
            <a:r>
              <a:rPr lang="de-DE" smtClean="0"/>
              <a:t>Beim Festlegen, welche Art von Spende aus der Club-Kasse an LCIF geleistet werden kann, sollten Clubs ihre Standardregeln und -verfahren befolgen.</a:t>
            </a:r>
          </a:p>
        </p:txBody>
      </p:sp>
    </p:spTree>
    <p:extLst>
      <p:ext uri="{BB962C8B-B14F-4D97-AF65-F5344CB8AC3E}">
        <p14:creationId xmlns:p14="http://schemas.microsoft.com/office/powerpoint/2010/main" val="19630743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de-DE" sz="2800" b="1" dirty="0">
                <a:solidFill>
                  <a:schemeClr val="bg1"/>
                </a:solidFill>
              </a:rPr>
              <a:t>Lokale Unternehmen und Nicht-Lions um Unterstützung bitten</a:t>
            </a:r>
          </a:p>
        </p:txBody>
      </p:sp>
    </p:spTree>
    <p:extLst>
      <p:ext uri="{BB962C8B-B14F-4D97-AF65-F5344CB8AC3E}">
        <p14:creationId xmlns:p14="http://schemas.microsoft.com/office/powerpoint/2010/main" val="2157885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a:t>Lokale Unternehmen und Nicht-Lions um Unterstützung bitten</a:t>
            </a:r>
          </a:p>
        </p:txBody>
      </p:sp>
      <p:sp>
        <p:nvSpPr>
          <p:cNvPr id="3" name="Content Placeholder 2"/>
          <p:cNvSpPr>
            <a:spLocks noGrp="1"/>
          </p:cNvSpPr>
          <p:nvPr>
            <p:ph idx="1"/>
          </p:nvPr>
        </p:nvSpPr>
        <p:spPr/>
        <p:txBody>
          <a:bodyPr/>
          <a:lstStyle/>
          <a:p>
            <a:r>
              <a:rPr lang="de-DE" smtClean="0"/>
              <a:t>Viele Clubs haben bereits aufgrund vorheriger Hilfsprojekte oder Spendenaktionen gute Beziehungen zu lokalen Unternehmen und Nicht-Lions </a:t>
            </a:r>
          </a:p>
          <a:p>
            <a:r>
              <a:rPr lang="de-DE" smtClean="0"/>
              <a:t>Wenn Sie vorhaben, diese Spender zu engagieren, sollten Sie folgende Tipps berücksichtigen:</a:t>
            </a:r>
          </a:p>
          <a:p>
            <a:pPr marL="0" indent="0">
              <a:buNone/>
            </a:pPr>
            <a:endParaRPr lang="de-DE" dirty="0"/>
          </a:p>
        </p:txBody>
      </p:sp>
      <p:graphicFrame>
        <p:nvGraphicFramePr>
          <p:cNvPr id="4" name="Diagram 3"/>
          <p:cNvGraphicFramePr/>
          <p:nvPr>
            <p:extLst/>
          </p:nvPr>
        </p:nvGraphicFramePr>
        <p:xfrm>
          <a:off x="656704" y="3747087"/>
          <a:ext cx="10665229" cy="2214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294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id="{82BC8624-03E5-4E18-AFAD-A263D13EC9DC}"/>
              </a:ext>
            </a:extLst>
          </p:cNvPr>
          <p:cNvSpPr txBox="1"/>
          <p:nvPr/>
        </p:nvSpPr>
        <p:spPr>
          <a:xfrm>
            <a:off x="2057400" y="3123353"/>
            <a:ext cx="8267700" cy="523220"/>
          </a:xfrm>
          <a:prstGeom prst="rect">
            <a:avLst/>
          </a:prstGeom>
          <a:noFill/>
        </p:spPr>
        <p:txBody>
          <a:bodyPr wrap="square" rtlCol="0">
            <a:spAutoFit/>
          </a:bodyPr>
          <a:lstStyle/>
          <a:p>
            <a:pPr algn="ctr"/>
            <a:r>
              <a:rPr lang="de-DE" sz="2800" b="1" dirty="0">
                <a:solidFill>
                  <a:schemeClr val="bg1"/>
                </a:solidFill>
              </a:rPr>
              <a:t>Erste Schritte</a:t>
            </a:r>
          </a:p>
        </p:txBody>
      </p:sp>
    </p:spTree>
    <p:extLst>
      <p:ext uri="{BB962C8B-B14F-4D97-AF65-F5344CB8AC3E}">
        <p14:creationId xmlns:p14="http://schemas.microsoft.com/office/powerpoint/2010/main" val="64752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Vier Schritte zum Erfolg</a:t>
            </a:r>
          </a:p>
        </p:txBody>
      </p:sp>
      <p:graphicFrame>
        <p:nvGraphicFramePr>
          <p:cNvPr id="4" name="Diagram 3"/>
          <p:cNvGraphicFramePr/>
          <p:nvPr>
            <p:extLst>
              <p:ext uri="{D42A27DB-BD31-4B8C-83A1-F6EECF244321}">
                <p14:modId xmlns:p14="http://schemas.microsoft.com/office/powerpoint/2010/main" val="3498047959"/>
              </p:ext>
            </p:extLst>
          </p:nvPr>
        </p:nvGraphicFramePr>
        <p:xfrm>
          <a:off x="642619" y="1673638"/>
          <a:ext cx="10693400" cy="4269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6463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Erste Schritte</a:t>
            </a:r>
          </a:p>
        </p:txBody>
      </p:sp>
      <p:sp>
        <p:nvSpPr>
          <p:cNvPr id="3" name="Content Placeholder 2"/>
          <p:cNvSpPr>
            <a:spLocks noGrp="1"/>
          </p:cNvSpPr>
          <p:nvPr>
            <p:ph idx="1"/>
          </p:nvPr>
        </p:nvSpPr>
        <p:spPr>
          <a:xfrm>
            <a:off x="5519649" y="1503016"/>
            <a:ext cx="6010103" cy="4478684"/>
          </a:xfrm>
        </p:spPr>
        <p:txBody>
          <a:bodyPr>
            <a:noAutofit/>
          </a:bodyPr>
          <a:lstStyle/>
          <a:p>
            <a:pPr>
              <a:spcBef>
                <a:spcPts val="0"/>
              </a:spcBef>
              <a:spcAft>
                <a:spcPts val="1200"/>
              </a:spcAft>
              <a:buClr>
                <a:srgbClr val="F8F8F8"/>
              </a:buClr>
              <a:buFont typeface="Wingdings" panose="05000000000000000000" pitchFamily="2" charset="2"/>
              <a:buChar char="q"/>
            </a:pPr>
            <a:r>
              <a:rPr lang="de-DE" dirty="0">
                <a:solidFill>
                  <a:schemeClr val="bg1"/>
                </a:solidFill>
              </a:rPr>
              <a:t> Absolvieren Sie den Test für dieses Webinar</a:t>
            </a:r>
          </a:p>
          <a:p>
            <a:pPr>
              <a:spcBef>
                <a:spcPts val="0"/>
              </a:spcBef>
              <a:spcAft>
                <a:spcPts val="1200"/>
              </a:spcAft>
              <a:buClr>
                <a:srgbClr val="F8F8F8"/>
              </a:buClr>
              <a:buFont typeface="Wingdings" panose="05000000000000000000" pitchFamily="2" charset="2"/>
              <a:buChar char="q"/>
            </a:pPr>
            <a:r>
              <a:rPr lang="de-DE" dirty="0">
                <a:solidFill>
                  <a:schemeClr val="bg1"/>
                </a:solidFill>
              </a:rPr>
              <a:t> Wenden Sie sich mit etwaigen Fragen an Ihren LCIF-Distriktkoordinator</a:t>
            </a:r>
          </a:p>
          <a:p>
            <a:pPr>
              <a:spcBef>
                <a:spcPts val="0"/>
              </a:spcBef>
              <a:spcAft>
                <a:spcPts val="1200"/>
              </a:spcAft>
              <a:buClr>
                <a:srgbClr val="F8F8F8"/>
              </a:buClr>
              <a:buFont typeface="Wingdings" panose="05000000000000000000" pitchFamily="2" charset="2"/>
              <a:buChar char="q"/>
            </a:pPr>
            <a:r>
              <a:rPr lang="de-DE" dirty="0">
                <a:solidFill>
                  <a:schemeClr val="bg1"/>
                </a:solidFill>
              </a:rPr>
              <a:t> Spenden Sie selbst oder machen Sie eine Spendenzusage </a:t>
            </a:r>
          </a:p>
          <a:p>
            <a:pPr>
              <a:spcBef>
                <a:spcPts val="0"/>
              </a:spcBef>
              <a:spcAft>
                <a:spcPts val="1200"/>
              </a:spcAft>
              <a:buClr>
                <a:srgbClr val="F8F8F8"/>
              </a:buClr>
              <a:buFont typeface="Wingdings" panose="05000000000000000000" pitchFamily="2" charset="2"/>
              <a:buChar char="q"/>
            </a:pPr>
            <a:r>
              <a:rPr lang="de-DE" dirty="0">
                <a:solidFill>
                  <a:schemeClr val="bg1"/>
                </a:solidFill>
              </a:rPr>
              <a:t> Schreiben Sie Ihre eigenen Gründe fürs Spenden auf</a:t>
            </a:r>
          </a:p>
        </p:txBody>
      </p:sp>
    </p:spTree>
    <p:extLst>
      <p:ext uri="{BB962C8B-B14F-4D97-AF65-F5344CB8AC3E}">
        <p14:creationId xmlns:p14="http://schemas.microsoft.com/office/powerpoint/2010/main" val="26878806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Erste Schritte</a:t>
            </a:r>
          </a:p>
        </p:txBody>
      </p:sp>
      <p:sp>
        <p:nvSpPr>
          <p:cNvPr id="3" name="Content Placeholder 2"/>
          <p:cNvSpPr>
            <a:spLocks noGrp="1"/>
          </p:cNvSpPr>
          <p:nvPr>
            <p:ph idx="1"/>
          </p:nvPr>
        </p:nvSpPr>
        <p:spPr>
          <a:xfrm>
            <a:off x="5519649" y="1503016"/>
            <a:ext cx="6010103" cy="4326284"/>
          </a:xfrm>
        </p:spPr>
        <p:txBody>
          <a:bodyPr>
            <a:normAutofit/>
          </a:bodyPr>
          <a:lstStyle/>
          <a:p>
            <a:pPr>
              <a:spcBef>
                <a:spcPts val="0"/>
              </a:spcBef>
              <a:spcAft>
                <a:spcPts val="1200"/>
              </a:spcAft>
              <a:buClr>
                <a:srgbClr val="F8F8F8"/>
              </a:buClr>
              <a:buFont typeface="Wingdings" panose="05000000000000000000" pitchFamily="2" charset="2"/>
              <a:buChar char="q"/>
            </a:pPr>
            <a:r>
              <a:rPr lang="de-DE" smtClean="0"/>
              <a:t> </a:t>
            </a:r>
            <a:r>
              <a:rPr lang="de-DE" dirty="0">
                <a:solidFill>
                  <a:schemeClr val="bg1"/>
                </a:solidFill>
              </a:rPr>
              <a:t>Füllen Sie die Orientierungshilfe am Ende Ihres Leitfadens aus</a:t>
            </a:r>
          </a:p>
          <a:p>
            <a:pPr>
              <a:spcBef>
                <a:spcPts val="0"/>
              </a:spcBef>
              <a:spcAft>
                <a:spcPts val="1200"/>
              </a:spcAft>
              <a:buClr>
                <a:srgbClr val="F8F8F8"/>
              </a:buClr>
              <a:buFont typeface="Wingdings" panose="05000000000000000000" pitchFamily="2" charset="2"/>
              <a:buChar char="q"/>
            </a:pPr>
            <a:r>
              <a:rPr lang="de-DE" dirty="0">
                <a:solidFill>
                  <a:schemeClr val="bg1"/>
                </a:solidFill>
              </a:rPr>
              <a:t> Sehen Sie sich die auf der LCIF-Website verfügbaren Ressourcen durch</a:t>
            </a:r>
          </a:p>
          <a:p>
            <a:pPr>
              <a:spcBef>
                <a:spcPts val="0"/>
              </a:spcBef>
              <a:spcAft>
                <a:spcPts val="1200"/>
              </a:spcAft>
              <a:buClr>
                <a:srgbClr val="F8F8F8"/>
              </a:buClr>
              <a:buFont typeface="Wingdings" panose="05000000000000000000" pitchFamily="2" charset="2"/>
              <a:buChar char="q"/>
            </a:pPr>
            <a:r>
              <a:rPr lang="de-DE" dirty="0">
                <a:solidFill>
                  <a:schemeClr val="bg1"/>
                </a:solidFill>
              </a:rPr>
              <a:t> Üben Sie die Präsentation Ihres Erfahrungsberichts</a:t>
            </a:r>
            <a:endParaRPr lang="de-DE" dirty="0"/>
          </a:p>
          <a:p>
            <a:pPr>
              <a:spcBef>
                <a:spcPts val="0"/>
              </a:spcBef>
              <a:spcAft>
                <a:spcPts val="1200"/>
              </a:spcAft>
              <a:buClr>
                <a:schemeClr val="bg1"/>
              </a:buClr>
              <a:buFont typeface="Wingdings" panose="05000000000000000000" pitchFamily="2" charset="2"/>
              <a:buChar char="q"/>
            </a:pPr>
            <a:r>
              <a:rPr lang="de-DE" smtClean="0"/>
              <a:t> Setzen Sie sich das Ziel, das Sie dieses Jahr erreichen möchten</a:t>
            </a:r>
          </a:p>
          <a:p>
            <a:pPr>
              <a:spcBef>
                <a:spcPts val="0"/>
              </a:spcBef>
              <a:spcAft>
                <a:spcPts val="1200"/>
              </a:spcAft>
              <a:buClr>
                <a:schemeClr val="bg1"/>
              </a:buClr>
              <a:buFont typeface="Wingdings" panose="05000000000000000000" pitchFamily="2" charset="2"/>
              <a:buChar char="q"/>
            </a:pPr>
            <a:endParaRPr lang="de-DE" dirty="0"/>
          </a:p>
        </p:txBody>
      </p:sp>
    </p:spTree>
    <p:extLst>
      <p:ext uri="{BB962C8B-B14F-4D97-AF65-F5344CB8AC3E}">
        <p14:creationId xmlns:p14="http://schemas.microsoft.com/office/powerpoint/2010/main" val="2997798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Erste Schritte</a:t>
            </a:r>
          </a:p>
        </p:txBody>
      </p:sp>
      <p:sp>
        <p:nvSpPr>
          <p:cNvPr id="3" name="Content Placeholder 2"/>
          <p:cNvSpPr>
            <a:spLocks noGrp="1"/>
          </p:cNvSpPr>
          <p:nvPr>
            <p:ph idx="1"/>
          </p:nvPr>
        </p:nvSpPr>
        <p:spPr>
          <a:xfrm>
            <a:off x="5519649" y="1503016"/>
            <a:ext cx="6514307" cy="4231740"/>
          </a:xfrm>
        </p:spPr>
        <p:txBody>
          <a:bodyPr>
            <a:normAutofit/>
          </a:bodyPr>
          <a:lstStyle/>
          <a:p>
            <a:pPr>
              <a:spcBef>
                <a:spcPts val="0"/>
              </a:spcBef>
              <a:spcAft>
                <a:spcPts val="1200"/>
              </a:spcAft>
              <a:buClr>
                <a:schemeClr val="bg1"/>
              </a:buClr>
              <a:buFont typeface="Wingdings" panose="05000000000000000000" pitchFamily="2" charset="2"/>
              <a:buChar char="q"/>
            </a:pPr>
            <a:r>
              <a:rPr lang="de-DE" dirty="0" smtClean="0"/>
              <a:t> Treffen Sie sich mit Ihren Clubamtsträgern, um Ihr Ziel zu besprechen</a:t>
            </a:r>
          </a:p>
          <a:p>
            <a:pPr>
              <a:spcBef>
                <a:spcPts val="0"/>
              </a:spcBef>
              <a:spcAft>
                <a:spcPts val="1200"/>
              </a:spcAft>
              <a:buClr>
                <a:schemeClr val="bg1"/>
              </a:buClr>
              <a:buFont typeface="Wingdings" panose="05000000000000000000" pitchFamily="2" charset="2"/>
              <a:buChar char="q"/>
            </a:pPr>
            <a:r>
              <a:rPr lang="de-DE" dirty="0" smtClean="0"/>
              <a:t> Beginnen Sie, geeignete Mitglieder für Ihren Clubausschuss auszuwählen</a:t>
            </a:r>
          </a:p>
          <a:p>
            <a:pPr>
              <a:spcBef>
                <a:spcPts val="0"/>
              </a:spcBef>
              <a:spcAft>
                <a:spcPts val="1200"/>
              </a:spcAft>
              <a:buClr>
                <a:schemeClr val="bg1"/>
              </a:buClr>
              <a:buFont typeface="Wingdings" panose="05000000000000000000" pitchFamily="2" charset="2"/>
              <a:buChar char="q"/>
            </a:pPr>
            <a:r>
              <a:rPr lang="de-DE" dirty="0" smtClean="0"/>
              <a:t> Überdenken Sie das Potenzial jeder Fundraising-Strategie und planen Sie, welche Sie zuerst ausprobieren werden</a:t>
            </a:r>
          </a:p>
          <a:p>
            <a:endParaRPr lang="de-DE" dirty="0"/>
          </a:p>
        </p:txBody>
      </p:sp>
    </p:spTree>
    <p:extLst>
      <p:ext uri="{BB962C8B-B14F-4D97-AF65-F5344CB8AC3E}">
        <p14:creationId xmlns:p14="http://schemas.microsoft.com/office/powerpoint/2010/main" val="2480934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864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4840" y="3057171"/>
            <a:ext cx="4810540" cy="584775"/>
          </a:xfrm>
          <a:prstGeom prst="rect">
            <a:avLst/>
          </a:prstGeom>
          <a:noFill/>
        </p:spPr>
        <p:txBody>
          <a:bodyPr wrap="square" rtlCol="0">
            <a:spAutoFit/>
          </a:bodyPr>
          <a:lstStyle/>
          <a:p>
            <a:pPr algn="ctr"/>
            <a:r>
              <a:rPr lang="de-DE" sz="3200" b="1" dirty="0">
                <a:solidFill>
                  <a:schemeClr val="bg1"/>
                </a:solidFill>
              </a:rPr>
              <a:t>Von Ihren Erfahrungen berichten</a:t>
            </a:r>
          </a:p>
        </p:txBody>
      </p:sp>
    </p:spTree>
    <p:extLst>
      <p:ext uri="{BB962C8B-B14F-4D97-AF65-F5344CB8AC3E}">
        <p14:creationId xmlns:p14="http://schemas.microsoft.com/office/powerpoint/2010/main" val="1294526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Von Ihren Erfahrungen berichten</a:t>
            </a:r>
          </a:p>
        </p:txBody>
      </p:sp>
      <p:sp>
        <p:nvSpPr>
          <p:cNvPr id="3" name="Content Placeholder 2"/>
          <p:cNvSpPr>
            <a:spLocks noGrp="1"/>
          </p:cNvSpPr>
          <p:nvPr>
            <p:ph idx="1"/>
          </p:nvPr>
        </p:nvSpPr>
        <p:spPr>
          <a:xfrm>
            <a:off x="1147156" y="1587500"/>
            <a:ext cx="9684328" cy="4374313"/>
          </a:xfrm>
        </p:spPr>
        <p:txBody>
          <a:bodyPr>
            <a:normAutofit/>
          </a:bodyPr>
          <a:lstStyle/>
          <a:p>
            <a:r>
              <a:rPr lang="de-DE" sz="2400" dirty="0" smtClean="0"/>
              <a:t>Ein wichtiger Aspekt, um zur Mitwirkung bei unserer Stiftung anzuregen, ist, eigene Erfahrungen weiterzugeben. </a:t>
            </a:r>
          </a:p>
          <a:p>
            <a:r>
              <a:rPr lang="de-DE" sz="2400" dirty="0" smtClean="0"/>
              <a:t>Es gibt ein paar einfache Dinge, die Sie tun können, um einen wirkungsvollen persönlichen Erfahrungsbericht über LCIF und die Campaign 100 zu erstellen:</a:t>
            </a:r>
          </a:p>
          <a:p>
            <a:pPr marL="0" indent="0">
              <a:buNone/>
            </a:pPr>
            <a:endParaRPr lang="de-DE" sz="2400" dirty="0"/>
          </a:p>
        </p:txBody>
      </p:sp>
      <p:graphicFrame>
        <p:nvGraphicFramePr>
          <p:cNvPr id="5" name="Diagram 4"/>
          <p:cNvGraphicFramePr/>
          <p:nvPr>
            <p:extLst>
              <p:ext uri="{D42A27DB-BD31-4B8C-83A1-F6EECF244321}">
                <p14:modId xmlns:p14="http://schemas.microsoft.com/office/powerpoint/2010/main" val="1769884360"/>
              </p:ext>
            </p:extLst>
          </p:nvPr>
        </p:nvGraphicFramePr>
        <p:xfrm>
          <a:off x="1636684" y="3251200"/>
          <a:ext cx="9194800" cy="3118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68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Hilfsmittel und Materialien</a:t>
            </a:r>
          </a:p>
        </p:txBody>
      </p:sp>
      <p:sp>
        <p:nvSpPr>
          <p:cNvPr id="3" name="Content Placeholder 2"/>
          <p:cNvSpPr>
            <a:spLocks noGrp="1"/>
          </p:cNvSpPr>
          <p:nvPr>
            <p:ph idx="1"/>
          </p:nvPr>
        </p:nvSpPr>
        <p:spPr/>
        <p:txBody>
          <a:bodyPr>
            <a:normAutofit/>
          </a:bodyPr>
          <a:lstStyle/>
          <a:p>
            <a:r>
              <a:rPr lang="de-DE" sz="2400" dirty="0"/>
              <a:t>LCIF bietet eine Reihe von Hilfsmitteln und Unterlagen an, die Ihnen helfen können, über Ihr Engagement zu reden und die Botschaft der Kampagne zu verbreiten!</a:t>
            </a:r>
          </a:p>
          <a:p>
            <a:endParaRPr lang="de-DE" sz="2400" dirty="0"/>
          </a:p>
          <a:p>
            <a:endParaRPr lang="de-DE" sz="2400" dirty="0"/>
          </a:p>
          <a:p>
            <a:endParaRPr lang="de-DE" sz="2400" dirty="0"/>
          </a:p>
          <a:p>
            <a:pPr marL="0" indent="0">
              <a:buNone/>
            </a:pPr>
            <a:endParaRPr lang="de-DE" sz="2400" dirty="0" smtClean="0"/>
          </a:p>
          <a:p>
            <a:r>
              <a:rPr lang="de-DE" sz="2400" dirty="0" smtClean="0"/>
              <a:t>Kontaktieren Sie Ihren Distriktkoordinator, um zu erfahren, was in Ihrem Distrikt bisher am wirkungsvollsten war.</a:t>
            </a:r>
            <a:endParaRPr lang="de-DE" sz="2400" dirty="0"/>
          </a:p>
          <a:p>
            <a:pPr marL="0" indent="0">
              <a:buNone/>
            </a:pPr>
            <a:endParaRPr lang="de-DE" sz="2400" dirty="0"/>
          </a:p>
        </p:txBody>
      </p:sp>
      <p:graphicFrame>
        <p:nvGraphicFramePr>
          <p:cNvPr id="4" name="Diagram 3"/>
          <p:cNvGraphicFramePr/>
          <p:nvPr>
            <p:extLst>
              <p:ext uri="{D42A27DB-BD31-4B8C-83A1-F6EECF244321}">
                <p14:modId xmlns:p14="http://schemas.microsoft.com/office/powerpoint/2010/main" val="2066549919"/>
              </p:ext>
            </p:extLst>
          </p:nvPr>
        </p:nvGraphicFramePr>
        <p:xfrm>
          <a:off x="345439" y="2870200"/>
          <a:ext cx="11466946" cy="1714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8151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smtClean="0"/>
              <a:t>Hilfsmittel und Materialien</a:t>
            </a:r>
          </a:p>
        </p:txBody>
      </p:sp>
      <p:sp>
        <p:nvSpPr>
          <p:cNvPr id="3" name="Content Placeholder 2"/>
          <p:cNvSpPr>
            <a:spLocks noGrp="1"/>
          </p:cNvSpPr>
          <p:nvPr>
            <p:ph idx="1"/>
          </p:nvPr>
        </p:nvSpPr>
        <p:spPr>
          <a:xfrm>
            <a:off x="1147156" y="1523220"/>
            <a:ext cx="6142644" cy="4438593"/>
          </a:xfrm>
        </p:spPr>
        <p:txBody>
          <a:bodyPr/>
          <a:lstStyle/>
          <a:p>
            <a:pPr>
              <a:spcBef>
                <a:spcPts val="0"/>
              </a:spcBef>
              <a:spcAft>
                <a:spcPts val="1200"/>
              </a:spcAft>
            </a:pPr>
            <a:r>
              <a:rPr lang="de-DE" smtClean="0"/>
              <a:t>Gehen Sie zur LCIF-Website, um diese Ressourcen herunterzuladen und auszudrucken</a:t>
            </a:r>
          </a:p>
          <a:p>
            <a:pPr>
              <a:spcBef>
                <a:spcPts val="0"/>
              </a:spcBef>
              <a:spcAft>
                <a:spcPts val="1200"/>
              </a:spcAft>
            </a:pPr>
            <a:r>
              <a:rPr lang="de-DE" smtClean="0"/>
              <a:t>Sie können mit dem Formular zur Materialbestellung auch einen Satz dieser Unterlagen bestellen</a:t>
            </a:r>
          </a:p>
          <a:p>
            <a:pPr>
              <a:spcBef>
                <a:spcPts val="0"/>
              </a:spcBef>
              <a:spcAft>
                <a:spcPts val="1200"/>
              </a:spcAft>
            </a:pPr>
            <a:r>
              <a:rPr lang="de-DE" i="1" dirty="0"/>
              <a:t>Beachten Sie bitte: Die Ausführung von Aufträgen nimmt mindestens zwei Wochen in Anspruch </a:t>
            </a:r>
          </a:p>
        </p:txBody>
      </p:sp>
      <p:sp>
        <p:nvSpPr>
          <p:cNvPr id="5" name="Rectangle 4"/>
          <p:cNvSpPr/>
          <p:nvPr/>
        </p:nvSpPr>
        <p:spPr>
          <a:xfrm>
            <a:off x="10515600" y="5727700"/>
            <a:ext cx="1485900" cy="927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839041933"/>
              </p:ext>
            </p:extLst>
          </p:nvPr>
        </p:nvGraphicFramePr>
        <p:xfrm>
          <a:off x="7748589" y="1523220"/>
          <a:ext cx="3760622" cy="4867275"/>
        </p:xfrm>
        <a:graphic>
          <a:graphicData uri="http://schemas.openxmlformats.org/presentationml/2006/ole">
            <mc:AlternateContent xmlns:mc="http://schemas.openxmlformats.org/markup-compatibility/2006">
              <mc:Choice xmlns:v="urn:schemas-microsoft-com:vml" Requires="v">
                <p:oleObj spid="_x0000_s1169" name="Acrobat Document" r:id="rId4" imgW="5829199" imgH="7543800" progId="AcroExch.Document.11">
                  <p:embed/>
                </p:oleObj>
              </mc:Choice>
              <mc:Fallback>
                <p:oleObj name="Acrobat Document" r:id="rId4" imgW="5829199" imgH="7543800" progId="AcroExch.Document.11">
                  <p:embed/>
                  <p:pic>
                    <p:nvPicPr>
                      <p:cNvPr id="0" name=""/>
                      <p:cNvPicPr/>
                      <p:nvPr/>
                    </p:nvPicPr>
                    <p:blipFill>
                      <a:blip r:embed="rId5"/>
                      <a:stretch>
                        <a:fillRect/>
                      </a:stretch>
                    </p:blipFill>
                    <p:spPr>
                      <a:xfrm>
                        <a:off x="7748589" y="1523220"/>
                        <a:ext cx="3760622" cy="4867275"/>
                      </a:xfrm>
                      <a:prstGeom prst="rect">
                        <a:avLst/>
                      </a:prstGeom>
                      <a:ln>
                        <a:solidFill>
                          <a:schemeClr val="accent1"/>
                        </a:solidFill>
                      </a:ln>
                    </p:spPr>
                  </p:pic>
                </p:oleObj>
              </mc:Fallback>
            </mc:AlternateContent>
          </a:graphicData>
        </a:graphic>
      </p:graphicFrame>
    </p:spTree>
    <p:extLst>
      <p:ext uri="{BB962C8B-B14F-4D97-AF65-F5344CB8AC3E}">
        <p14:creationId xmlns:p14="http://schemas.microsoft.com/office/powerpoint/2010/main" val="956930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84840" y="3057171"/>
            <a:ext cx="4810540" cy="584775"/>
          </a:xfrm>
          <a:prstGeom prst="rect">
            <a:avLst/>
          </a:prstGeom>
          <a:noFill/>
        </p:spPr>
        <p:txBody>
          <a:bodyPr wrap="square" rtlCol="0">
            <a:spAutoFit/>
          </a:bodyPr>
          <a:lstStyle/>
          <a:p>
            <a:pPr algn="ctr"/>
            <a:r>
              <a:rPr lang="de-DE" sz="3200" b="1" dirty="0">
                <a:solidFill>
                  <a:schemeClr val="bg1"/>
                </a:solidFill>
              </a:rPr>
              <a:t>Einen Plan ausarbeiten</a:t>
            </a:r>
          </a:p>
        </p:txBody>
      </p:sp>
    </p:spTree>
    <p:extLst>
      <p:ext uri="{BB962C8B-B14F-4D97-AF65-F5344CB8AC3E}">
        <p14:creationId xmlns:p14="http://schemas.microsoft.com/office/powerpoint/2010/main" val="1923483170"/>
      </p:ext>
    </p:extLst>
  </p:cSld>
  <p:clrMapOvr>
    <a:masterClrMapping/>
  </p:clrMapOvr>
</p:sld>
</file>

<file path=ppt/theme/theme1.xml><?xml version="1.0" encoding="utf-8"?>
<a:theme xmlns:a="http://schemas.openxmlformats.org/drawingml/2006/main" name="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2.xml><?xml version="1.0" encoding="utf-8"?>
<a:theme xmlns:a="http://schemas.openxmlformats.org/drawingml/2006/main" name="1_Lions_Campaign100_Template_3-15-18">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ons_Campaign100_Template-Rough-Lines_with_ServiceMark)_3-15-18" id="{82DB359E-E170-4509-AD4A-896E45578670}" vid="{DFC87DE1-0F73-4F53-AAE4-8165866B9BA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Lions_Campaign100_Template_3-15-18</Template>
  <TotalTime>0</TotalTime>
  <Words>7101</Words>
  <Application>Microsoft Office PowerPoint</Application>
  <PresentationFormat>Widescreen</PresentationFormat>
  <Paragraphs>527</Paragraphs>
  <Slides>43</Slides>
  <Notes>42</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Calibri Light</vt:lpstr>
      <vt:lpstr>Symbol</vt:lpstr>
      <vt:lpstr>Times New Roman</vt:lpstr>
      <vt:lpstr>Wingdings</vt:lpstr>
      <vt:lpstr>Lions_Campaign100_Template_3-15-18</vt:lpstr>
      <vt:lpstr>1_Lions_Campaign100_Template_3-15-18</vt:lpstr>
      <vt:lpstr>Acrobat Document</vt:lpstr>
      <vt:lpstr>LCIF-Clubkoordinator-Schulung</vt:lpstr>
      <vt:lpstr>PowerPoint Presentation</vt:lpstr>
      <vt:lpstr>PowerPoint Presentation</vt:lpstr>
      <vt:lpstr>Vier Schritte zum Erfolg</vt:lpstr>
      <vt:lpstr>PowerPoint Presentation</vt:lpstr>
      <vt:lpstr>Von Ihren Erfahrungen berichten</vt:lpstr>
      <vt:lpstr>Hilfsmittel und Materialien</vt:lpstr>
      <vt:lpstr>Hilfsmittel und Materialien</vt:lpstr>
      <vt:lpstr>PowerPoint Presentation</vt:lpstr>
      <vt:lpstr>Einen Plan ausarbeiten</vt:lpstr>
      <vt:lpstr>Fundraising-Strategien</vt:lpstr>
      <vt:lpstr>Festlegen eines Ziels</vt:lpstr>
      <vt:lpstr>Das Campaign 100-Spendengesuch</vt:lpstr>
      <vt:lpstr>Was können 100 USD bewirken?</vt:lpstr>
      <vt:lpstr>Festlegen eines Ziels</vt:lpstr>
      <vt:lpstr>Musterclubs</vt:lpstr>
      <vt:lpstr>Musterclubs</vt:lpstr>
      <vt:lpstr>PowerPoint Presentation</vt:lpstr>
      <vt:lpstr>Ein Team zusammenstellen</vt:lpstr>
      <vt:lpstr>Ein Team zusammenstellen</vt:lpstr>
      <vt:lpstr>Ein Team zusammenstellen</vt:lpstr>
      <vt:lpstr>PowerPoint Presentation</vt:lpstr>
      <vt:lpstr>Spendensammlung</vt:lpstr>
      <vt:lpstr>PowerPoint Presentation</vt:lpstr>
      <vt:lpstr>Einbindung einzelner Mitglieder</vt:lpstr>
      <vt:lpstr>Einbindung einzelner Mitglieder</vt:lpstr>
      <vt:lpstr>Einbindung einzelner Mitglieder</vt:lpstr>
      <vt:lpstr>Einbindung einzelner Mitglieder</vt:lpstr>
      <vt:lpstr>Einbindung einzelner Mitglieder</vt:lpstr>
      <vt:lpstr>Laufende LCIF-Anerkennung</vt:lpstr>
      <vt:lpstr>Lions Share</vt:lpstr>
      <vt:lpstr>Club-Anerkennung</vt:lpstr>
      <vt:lpstr>PowerPoint Presentation</vt:lpstr>
      <vt:lpstr>Planung von Spendenaktionen</vt:lpstr>
      <vt:lpstr>PowerPoint Presentation</vt:lpstr>
      <vt:lpstr>Spenden aus der Club-Kasse</vt:lpstr>
      <vt:lpstr>PowerPoint Presentation</vt:lpstr>
      <vt:lpstr>Lokale Unternehmen und Nicht-Lions um Unterstützung bitten</vt:lpstr>
      <vt:lpstr>PowerPoint Presentation</vt:lpstr>
      <vt:lpstr>Erste Schritte</vt:lpstr>
      <vt:lpstr>Erste Schritte</vt:lpstr>
      <vt:lpstr>Erste Schritte</vt:lpstr>
      <vt:lpstr>PowerPoint Presentation</vt:lpstr>
    </vt:vector>
  </TitlesOfParts>
  <Company>Lions Clubs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Nunez, Gabriela</dc:creator>
  <cp:lastModifiedBy>Koxholt, Julie</cp:lastModifiedBy>
  <cp:revision>150</cp:revision>
  <dcterms:created xsi:type="dcterms:W3CDTF">2018-10-22T16:07:51Z</dcterms:created>
  <dcterms:modified xsi:type="dcterms:W3CDTF">2018-12-03T16:25:22Z</dcterms:modified>
</cp:coreProperties>
</file>