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2" r:id="rId2"/>
    <p:sldId id="256" r:id="rId3"/>
    <p:sldId id="257" r:id="rId4"/>
    <p:sldId id="258" r:id="rId5"/>
    <p:sldId id="259" r:id="rId6"/>
    <p:sldId id="260" r:id="rId7"/>
  </p:sldIdLst>
  <p:sldSz cx="8594725" cy="72056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2240"/>
    <a:srgbClr val="EEC100"/>
    <a:srgbClr val="D6AD00"/>
    <a:srgbClr val="FFD105"/>
    <a:srgbClr val="3D3E41"/>
    <a:srgbClr val="55565A"/>
    <a:srgbClr val="AE1F2D"/>
    <a:srgbClr val="004D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224" autoAdjust="0"/>
  </p:normalViewPr>
  <p:slideViewPr>
    <p:cSldViewPr snapToGrid="0">
      <p:cViewPr>
        <p:scale>
          <a:sx n="80" d="100"/>
          <a:sy n="80" d="100"/>
        </p:scale>
        <p:origin x="11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9B644-D21D-43B9-B955-EBB914E44CB5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89088" y="1143000"/>
            <a:ext cx="3679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6F905-D66D-489B-AB9D-662204EC2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29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1429" rtl="0" eaLnBrk="1" latinLnBrk="0" hangingPunct="1">
      <a:defRPr sz="960" kern="1200">
        <a:solidFill>
          <a:schemeClr val="tx1"/>
        </a:solidFill>
        <a:latin typeface="+mn-lt"/>
        <a:ea typeface="+mn-ea"/>
        <a:cs typeface="+mn-cs"/>
      </a:defRPr>
    </a:lvl1pPr>
    <a:lvl2pPr marL="365714" algn="l" defTabSz="731429" rtl="0" eaLnBrk="1" latinLnBrk="0" hangingPunct="1">
      <a:defRPr sz="960" kern="1200">
        <a:solidFill>
          <a:schemeClr val="tx1"/>
        </a:solidFill>
        <a:latin typeface="+mn-lt"/>
        <a:ea typeface="+mn-ea"/>
        <a:cs typeface="+mn-cs"/>
      </a:defRPr>
    </a:lvl2pPr>
    <a:lvl3pPr marL="731429" algn="l" defTabSz="731429" rtl="0" eaLnBrk="1" latinLnBrk="0" hangingPunct="1">
      <a:defRPr sz="960" kern="1200">
        <a:solidFill>
          <a:schemeClr val="tx1"/>
        </a:solidFill>
        <a:latin typeface="+mn-lt"/>
        <a:ea typeface="+mn-ea"/>
        <a:cs typeface="+mn-cs"/>
      </a:defRPr>
    </a:lvl3pPr>
    <a:lvl4pPr marL="1097143" algn="l" defTabSz="731429" rtl="0" eaLnBrk="1" latinLnBrk="0" hangingPunct="1">
      <a:defRPr sz="960" kern="1200">
        <a:solidFill>
          <a:schemeClr val="tx1"/>
        </a:solidFill>
        <a:latin typeface="+mn-lt"/>
        <a:ea typeface="+mn-ea"/>
        <a:cs typeface="+mn-cs"/>
      </a:defRPr>
    </a:lvl4pPr>
    <a:lvl5pPr marL="1462857" algn="l" defTabSz="731429" rtl="0" eaLnBrk="1" latinLnBrk="0" hangingPunct="1">
      <a:defRPr sz="960" kern="1200">
        <a:solidFill>
          <a:schemeClr val="tx1"/>
        </a:solidFill>
        <a:latin typeface="+mn-lt"/>
        <a:ea typeface="+mn-ea"/>
        <a:cs typeface="+mn-cs"/>
      </a:defRPr>
    </a:lvl5pPr>
    <a:lvl6pPr marL="1828571" algn="l" defTabSz="731429" rtl="0" eaLnBrk="1" latinLnBrk="0" hangingPunct="1">
      <a:defRPr sz="960" kern="1200">
        <a:solidFill>
          <a:schemeClr val="tx1"/>
        </a:solidFill>
        <a:latin typeface="+mn-lt"/>
        <a:ea typeface="+mn-ea"/>
        <a:cs typeface="+mn-cs"/>
      </a:defRPr>
    </a:lvl6pPr>
    <a:lvl7pPr marL="2194286" algn="l" defTabSz="731429" rtl="0" eaLnBrk="1" latinLnBrk="0" hangingPunct="1">
      <a:defRPr sz="960" kern="1200">
        <a:solidFill>
          <a:schemeClr val="tx1"/>
        </a:solidFill>
        <a:latin typeface="+mn-lt"/>
        <a:ea typeface="+mn-ea"/>
        <a:cs typeface="+mn-cs"/>
      </a:defRPr>
    </a:lvl7pPr>
    <a:lvl8pPr marL="2560000" algn="l" defTabSz="731429" rtl="0" eaLnBrk="1" latinLnBrk="0" hangingPunct="1">
      <a:defRPr sz="960" kern="1200">
        <a:solidFill>
          <a:schemeClr val="tx1"/>
        </a:solidFill>
        <a:latin typeface="+mn-lt"/>
        <a:ea typeface="+mn-ea"/>
        <a:cs typeface="+mn-cs"/>
      </a:defRPr>
    </a:lvl8pPr>
    <a:lvl9pPr marL="2925714" algn="l" defTabSz="731429" rtl="0" eaLnBrk="1" latinLnBrk="0" hangingPunct="1">
      <a:defRPr sz="9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143000"/>
            <a:ext cx="36798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6F905-D66D-489B-AB9D-662204EC2A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70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605" y="1179261"/>
            <a:ext cx="7305516" cy="2508638"/>
          </a:xfrm>
        </p:spPr>
        <p:txBody>
          <a:bodyPr anchor="b"/>
          <a:lstStyle>
            <a:lvl1pPr algn="ctr">
              <a:defRPr sz="56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4341" y="3784642"/>
            <a:ext cx="6446044" cy="1739700"/>
          </a:xfrm>
        </p:spPr>
        <p:txBody>
          <a:bodyPr/>
          <a:lstStyle>
            <a:lvl1pPr marL="0" indent="0" algn="ctr">
              <a:buNone/>
              <a:defRPr sz="2256"/>
            </a:lvl1pPr>
            <a:lvl2pPr marL="429722" indent="0" algn="ctr">
              <a:buNone/>
              <a:defRPr sz="1880"/>
            </a:lvl2pPr>
            <a:lvl3pPr marL="859445" indent="0" algn="ctr">
              <a:buNone/>
              <a:defRPr sz="1692"/>
            </a:lvl3pPr>
            <a:lvl4pPr marL="1289167" indent="0" algn="ctr">
              <a:buNone/>
              <a:defRPr sz="1504"/>
            </a:lvl4pPr>
            <a:lvl5pPr marL="1718889" indent="0" algn="ctr">
              <a:buNone/>
              <a:defRPr sz="1504"/>
            </a:lvl5pPr>
            <a:lvl6pPr marL="2148611" indent="0" algn="ctr">
              <a:buNone/>
              <a:defRPr sz="1504"/>
            </a:lvl6pPr>
            <a:lvl7pPr marL="2578334" indent="0" algn="ctr">
              <a:buNone/>
              <a:defRPr sz="1504"/>
            </a:lvl7pPr>
            <a:lvl8pPr marL="3008056" indent="0" algn="ctr">
              <a:buNone/>
              <a:defRPr sz="1504"/>
            </a:lvl8pPr>
            <a:lvl9pPr marL="3437778" indent="0" algn="ctr">
              <a:buNone/>
              <a:defRPr sz="150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39FF-118C-4AA1-BB36-90FC71438EB3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76D3-4CCD-458E-A183-3389BACE8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3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39FF-118C-4AA1-BB36-90FC71438EB3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76D3-4CCD-458E-A183-3389BACE8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98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50600" y="383635"/>
            <a:ext cx="1853238" cy="6106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888" y="383635"/>
            <a:ext cx="5452279" cy="61064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39FF-118C-4AA1-BB36-90FC71438EB3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76D3-4CCD-458E-A183-3389BACE8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62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39FF-118C-4AA1-BB36-90FC71438EB3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76D3-4CCD-458E-A183-3389BACE8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02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412" y="1796414"/>
            <a:ext cx="7412950" cy="2997355"/>
          </a:xfrm>
        </p:spPr>
        <p:txBody>
          <a:bodyPr anchor="b"/>
          <a:lstStyle>
            <a:lvl1pPr>
              <a:defRPr sz="56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6412" y="4822125"/>
            <a:ext cx="7412950" cy="1576238"/>
          </a:xfrm>
        </p:spPr>
        <p:txBody>
          <a:bodyPr/>
          <a:lstStyle>
            <a:lvl1pPr marL="0" indent="0">
              <a:buNone/>
              <a:defRPr sz="2256">
                <a:solidFill>
                  <a:schemeClr val="tx1"/>
                </a:solidFill>
              </a:defRPr>
            </a:lvl1pPr>
            <a:lvl2pPr marL="429722" indent="0">
              <a:buNone/>
              <a:defRPr sz="1880">
                <a:solidFill>
                  <a:schemeClr val="tx1">
                    <a:tint val="75000"/>
                  </a:schemeClr>
                </a:solidFill>
              </a:defRPr>
            </a:lvl2pPr>
            <a:lvl3pPr marL="859445" indent="0">
              <a:buNone/>
              <a:defRPr sz="1692">
                <a:solidFill>
                  <a:schemeClr val="tx1">
                    <a:tint val="75000"/>
                  </a:schemeClr>
                </a:solidFill>
              </a:defRPr>
            </a:lvl3pPr>
            <a:lvl4pPr marL="1289167" indent="0">
              <a:buNone/>
              <a:defRPr sz="1504">
                <a:solidFill>
                  <a:schemeClr val="tx1">
                    <a:tint val="75000"/>
                  </a:schemeClr>
                </a:solidFill>
              </a:defRPr>
            </a:lvl4pPr>
            <a:lvl5pPr marL="1718889" indent="0">
              <a:buNone/>
              <a:defRPr sz="1504">
                <a:solidFill>
                  <a:schemeClr val="tx1">
                    <a:tint val="75000"/>
                  </a:schemeClr>
                </a:solidFill>
              </a:defRPr>
            </a:lvl5pPr>
            <a:lvl6pPr marL="2148611" indent="0">
              <a:buNone/>
              <a:defRPr sz="1504">
                <a:solidFill>
                  <a:schemeClr val="tx1">
                    <a:tint val="75000"/>
                  </a:schemeClr>
                </a:solidFill>
              </a:defRPr>
            </a:lvl6pPr>
            <a:lvl7pPr marL="2578334" indent="0">
              <a:buNone/>
              <a:defRPr sz="1504">
                <a:solidFill>
                  <a:schemeClr val="tx1">
                    <a:tint val="75000"/>
                  </a:schemeClr>
                </a:solidFill>
              </a:defRPr>
            </a:lvl7pPr>
            <a:lvl8pPr marL="3008056" indent="0">
              <a:buNone/>
              <a:defRPr sz="1504">
                <a:solidFill>
                  <a:schemeClr val="tx1">
                    <a:tint val="75000"/>
                  </a:schemeClr>
                </a:solidFill>
              </a:defRPr>
            </a:lvl8pPr>
            <a:lvl9pPr marL="3437778" indent="0">
              <a:buNone/>
              <a:defRPr sz="15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39FF-118C-4AA1-BB36-90FC71438EB3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76D3-4CCD-458E-A183-3389BACE8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77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887" y="1918174"/>
            <a:ext cx="3652758" cy="45719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1080" y="1918174"/>
            <a:ext cx="3652758" cy="45719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39FF-118C-4AA1-BB36-90FC71438EB3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76D3-4CCD-458E-A183-3389BACE8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03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007" y="383636"/>
            <a:ext cx="7412950" cy="1392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2008" y="1766389"/>
            <a:ext cx="3635971" cy="865680"/>
          </a:xfrm>
        </p:spPr>
        <p:txBody>
          <a:bodyPr anchor="b"/>
          <a:lstStyle>
            <a:lvl1pPr marL="0" indent="0">
              <a:buNone/>
              <a:defRPr sz="2256" b="1"/>
            </a:lvl1pPr>
            <a:lvl2pPr marL="429722" indent="0">
              <a:buNone/>
              <a:defRPr sz="1880" b="1"/>
            </a:lvl2pPr>
            <a:lvl3pPr marL="859445" indent="0">
              <a:buNone/>
              <a:defRPr sz="1692" b="1"/>
            </a:lvl3pPr>
            <a:lvl4pPr marL="1289167" indent="0">
              <a:buNone/>
              <a:defRPr sz="1504" b="1"/>
            </a:lvl4pPr>
            <a:lvl5pPr marL="1718889" indent="0">
              <a:buNone/>
              <a:defRPr sz="1504" b="1"/>
            </a:lvl5pPr>
            <a:lvl6pPr marL="2148611" indent="0">
              <a:buNone/>
              <a:defRPr sz="1504" b="1"/>
            </a:lvl6pPr>
            <a:lvl7pPr marL="2578334" indent="0">
              <a:buNone/>
              <a:defRPr sz="1504" b="1"/>
            </a:lvl7pPr>
            <a:lvl8pPr marL="3008056" indent="0">
              <a:buNone/>
              <a:defRPr sz="1504" b="1"/>
            </a:lvl8pPr>
            <a:lvl9pPr marL="3437778" indent="0">
              <a:buNone/>
              <a:defRPr sz="150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2008" y="2632069"/>
            <a:ext cx="3635971" cy="38713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51080" y="1766389"/>
            <a:ext cx="3653878" cy="865680"/>
          </a:xfrm>
        </p:spPr>
        <p:txBody>
          <a:bodyPr anchor="b"/>
          <a:lstStyle>
            <a:lvl1pPr marL="0" indent="0">
              <a:buNone/>
              <a:defRPr sz="2256" b="1"/>
            </a:lvl1pPr>
            <a:lvl2pPr marL="429722" indent="0">
              <a:buNone/>
              <a:defRPr sz="1880" b="1"/>
            </a:lvl2pPr>
            <a:lvl3pPr marL="859445" indent="0">
              <a:buNone/>
              <a:defRPr sz="1692" b="1"/>
            </a:lvl3pPr>
            <a:lvl4pPr marL="1289167" indent="0">
              <a:buNone/>
              <a:defRPr sz="1504" b="1"/>
            </a:lvl4pPr>
            <a:lvl5pPr marL="1718889" indent="0">
              <a:buNone/>
              <a:defRPr sz="1504" b="1"/>
            </a:lvl5pPr>
            <a:lvl6pPr marL="2148611" indent="0">
              <a:buNone/>
              <a:defRPr sz="1504" b="1"/>
            </a:lvl6pPr>
            <a:lvl7pPr marL="2578334" indent="0">
              <a:buNone/>
              <a:defRPr sz="1504" b="1"/>
            </a:lvl7pPr>
            <a:lvl8pPr marL="3008056" indent="0">
              <a:buNone/>
              <a:defRPr sz="1504" b="1"/>
            </a:lvl8pPr>
            <a:lvl9pPr marL="3437778" indent="0">
              <a:buNone/>
              <a:defRPr sz="150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1080" y="2632069"/>
            <a:ext cx="3653878" cy="38713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39FF-118C-4AA1-BB36-90FC71438EB3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76D3-4CCD-458E-A183-3389BACE8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22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39FF-118C-4AA1-BB36-90FC71438EB3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76D3-4CCD-458E-A183-3389BACE8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75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39FF-118C-4AA1-BB36-90FC71438EB3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76D3-4CCD-458E-A183-3389BACE8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0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007" y="480378"/>
            <a:ext cx="2772023" cy="1681321"/>
          </a:xfrm>
        </p:spPr>
        <p:txBody>
          <a:bodyPr anchor="b"/>
          <a:lstStyle>
            <a:lvl1pPr>
              <a:defRPr sz="300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3877" y="1037484"/>
            <a:ext cx="4351080" cy="5120691"/>
          </a:xfrm>
        </p:spPr>
        <p:txBody>
          <a:bodyPr/>
          <a:lstStyle>
            <a:lvl1pPr>
              <a:defRPr sz="3008"/>
            </a:lvl1pPr>
            <a:lvl2pPr>
              <a:defRPr sz="2632"/>
            </a:lvl2pPr>
            <a:lvl3pPr>
              <a:defRPr sz="2256"/>
            </a:lvl3pPr>
            <a:lvl4pPr>
              <a:defRPr sz="1880"/>
            </a:lvl4pPr>
            <a:lvl5pPr>
              <a:defRPr sz="1880"/>
            </a:lvl5pPr>
            <a:lvl6pPr>
              <a:defRPr sz="1880"/>
            </a:lvl6pPr>
            <a:lvl7pPr>
              <a:defRPr sz="1880"/>
            </a:lvl7pPr>
            <a:lvl8pPr>
              <a:defRPr sz="1880"/>
            </a:lvl8pPr>
            <a:lvl9pPr>
              <a:defRPr sz="18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2007" y="2161699"/>
            <a:ext cx="2772023" cy="4004815"/>
          </a:xfrm>
        </p:spPr>
        <p:txBody>
          <a:bodyPr/>
          <a:lstStyle>
            <a:lvl1pPr marL="0" indent="0">
              <a:buNone/>
              <a:defRPr sz="1504"/>
            </a:lvl1pPr>
            <a:lvl2pPr marL="429722" indent="0">
              <a:buNone/>
              <a:defRPr sz="1316"/>
            </a:lvl2pPr>
            <a:lvl3pPr marL="859445" indent="0">
              <a:buNone/>
              <a:defRPr sz="1128"/>
            </a:lvl3pPr>
            <a:lvl4pPr marL="1289167" indent="0">
              <a:buNone/>
              <a:defRPr sz="940"/>
            </a:lvl4pPr>
            <a:lvl5pPr marL="1718889" indent="0">
              <a:buNone/>
              <a:defRPr sz="940"/>
            </a:lvl5pPr>
            <a:lvl6pPr marL="2148611" indent="0">
              <a:buNone/>
              <a:defRPr sz="940"/>
            </a:lvl6pPr>
            <a:lvl7pPr marL="2578334" indent="0">
              <a:buNone/>
              <a:defRPr sz="940"/>
            </a:lvl7pPr>
            <a:lvl8pPr marL="3008056" indent="0">
              <a:buNone/>
              <a:defRPr sz="940"/>
            </a:lvl8pPr>
            <a:lvl9pPr marL="3437778" indent="0">
              <a:buNone/>
              <a:defRPr sz="9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39FF-118C-4AA1-BB36-90FC71438EB3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76D3-4CCD-458E-A183-3389BACE8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63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007" y="480378"/>
            <a:ext cx="2772023" cy="1681321"/>
          </a:xfrm>
        </p:spPr>
        <p:txBody>
          <a:bodyPr anchor="b"/>
          <a:lstStyle>
            <a:lvl1pPr>
              <a:defRPr sz="300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3877" y="1037484"/>
            <a:ext cx="4351080" cy="5120691"/>
          </a:xfrm>
        </p:spPr>
        <p:txBody>
          <a:bodyPr anchor="t"/>
          <a:lstStyle>
            <a:lvl1pPr marL="0" indent="0">
              <a:buNone/>
              <a:defRPr sz="3008"/>
            </a:lvl1pPr>
            <a:lvl2pPr marL="429722" indent="0">
              <a:buNone/>
              <a:defRPr sz="2632"/>
            </a:lvl2pPr>
            <a:lvl3pPr marL="859445" indent="0">
              <a:buNone/>
              <a:defRPr sz="2256"/>
            </a:lvl3pPr>
            <a:lvl4pPr marL="1289167" indent="0">
              <a:buNone/>
              <a:defRPr sz="1880"/>
            </a:lvl4pPr>
            <a:lvl5pPr marL="1718889" indent="0">
              <a:buNone/>
              <a:defRPr sz="1880"/>
            </a:lvl5pPr>
            <a:lvl6pPr marL="2148611" indent="0">
              <a:buNone/>
              <a:defRPr sz="1880"/>
            </a:lvl6pPr>
            <a:lvl7pPr marL="2578334" indent="0">
              <a:buNone/>
              <a:defRPr sz="1880"/>
            </a:lvl7pPr>
            <a:lvl8pPr marL="3008056" indent="0">
              <a:buNone/>
              <a:defRPr sz="1880"/>
            </a:lvl8pPr>
            <a:lvl9pPr marL="3437778" indent="0">
              <a:buNone/>
              <a:defRPr sz="18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2007" y="2161699"/>
            <a:ext cx="2772023" cy="4004815"/>
          </a:xfrm>
        </p:spPr>
        <p:txBody>
          <a:bodyPr/>
          <a:lstStyle>
            <a:lvl1pPr marL="0" indent="0">
              <a:buNone/>
              <a:defRPr sz="1504"/>
            </a:lvl1pPr>
            <a:lvl2pPr marL="429722" indent="0">
              <a:buNone/>
              <a:defRPr sz="1316"/>
            </a:lvl2pPr>
            <a:lvl3pPr marL="859445" indent="0">
              <a:buNone/>
              <a:defRPr sz="1128"/>
            </a:lvl3pPr>
            <a:lvl4pPr marL="1289167" indent="0">
              <a:buNone/>
              <a:defRPr sz="940"/>
            </a:lvl4pPr>
            <a:lvl5pPr marL="1718889" indent="0">
              <a:buNone/>
              <a:defRPr sz="940"/>
            </a:lvl5pPr>
            <a:lvl6pPr marL="2148611" indent="0">
              <a:buNone/>
              <a:defRPr sz="940"/>
            </a:lvl6pPr>
            <a:lvl7pPr marL="2578334" indent="0">
              <a:buNone/>
              <a:defRPr sz="940"/>
            </a:lvl7pPr>
            <a:lvl8pPr marL="3008056" indent="0">
              <a:buNone/>
              <a:defRPr sz="940"/>
            </a:lvl8pPr>
            <a:lvl9pPr marL="3437778" indent="0">
              <a:buNone/>
              <a:defRPr sz="9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39FF-118C-4AA1-BB36-90FC71438EB3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76D3-4CCD-458E-A183-3389BACE8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47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0888" y="383636"/>
            <a:ext cx="7412950" cy="1392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0888" y="1918174"/>
            <a:ext cx="7412950" cy="4571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0887" y="6678584"/>
            <a:ext cx="1933813" cy="3836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F39FF-118C-4AA1-BB36-90FC71438EB3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7003" y="6678584"/>
            <a:ext cx="2900720" cy="3836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70025" y="6678584"/>
            <a:ext cx="1933813" cy="3836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276D3-4CCD-458E-A183-3389BACE8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77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59445" rtl="0" eaLnBrk="1" latinLnBrk="0" hangingPunct="1">
        <a:lnSpc>
          <a:spcPct val="90000"/>
        </a:lnSpc>
        <a:spcBef>
          <a:spcPct val="0"/>
        </a:spcBef>
        <a:buNone/>
        <a:defRPr sz="41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861" indent="-214861" algn="l" defTabSz="859445" rtl="0" eaLnBrk="1" latinLnBrk="0" hangingPunct="1">
        <a:lnSpc>
          <a:spcPct val="90000"/>
        </a:lnSpc>
        <a:spcBef>
          <a:spcPts val="940"/>
        </a:spcBef>
        <a:buFont typeface="Arial" panose="020B0604020202020204" pitchFamily="34" charset="0"/>
        <a:buChar char="•"/>
        <a:defRPr sz="2632" kern="1200">
          <a:solidFill>
            <a:schemeClr val="tx1"/>
          </a:solidFill>
          <a:latin typeface="+mn-lt"/>
          <a:ea typeface="+mn-ea"/>
          <a:cs typeface="+mn-cs"/>
        </a:defRPr>
      </a:lvl1pPr>
      <a:lvl2pPr marL="644583" indent="-214861" algn="l" defTabSz="85944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2256" kern="1200">
          <a:solidFill>
            <a:schemeClr val="tx1"/>
          </a:solidFill>
          <a:latin typeface="+mn-lt"/>
          <a:ea typeface="+mn-ea"/>
          <a:cs typeface="+mn-cs"/>
        </a:defRPr>
      </a:lvl2pPr>
      <a:lvl3pPr marL="1074306" indent="-214861" algn="l" defTabSz="85944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880" kern="1200">
          <a:solidFill>
            <a:schemeClr val="tx1"/>
          </a:solidFill>
          <a:latin typeface="+mn-lt"/>
          <a:ea typeface="+mn-ea"/>
          <a:cs typeface="+mn-cs"/>
        </a:defRPr>
      </a:lvl3pPr>
      <a:lvl4pPr marL="1504028" indent="-214861" algn="l" defTabSz="85944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692" kern="1200">
          <a:solidFill>
            <a:schemeClr val="tx1"/>
          </a:solidFill>
          <a:latin typeface="+mn-lt"/>
          <a:ea typeface="+mn-ea"/>
          <a:cs typeface="+mn-cs"/>
        </a:defRPr>
      </a:lvl4pPr>
      <a:lvl5pPr marL="1933750" indent="-214861" algn="l" defTabSz="85944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692" kern="1200">
          <a:solidFill>
            <a:schemeClr val="tx1"/>
          </a:solidFill>
          <a:latin typeface="+mn-lt"/>
          <a:ea typeface="+mn-ea"/>
          <a:cs typeface="+mn-cs"/>
        </a:defRPr>
      </a:lvl5pPr>
      <a:lvl6pPr marL="2363473" indent="-214861" algn="l" defTabSz="85944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692" kern="1200">
          <a:solidFill>
            <a:schemeClr val="tx1"/>
          </a:solidFill>
          <a:latin typeface="+mn-lt"/>
          <a:ea typeface="+mn-ea"/>
          <a:cs typeface="+mn-cs"/>
        </a:defRPr>
      </a:lvl6pPr>
      <a:lvl7pPr marL="2793195" indent="-214861" algn="l" defTabSz="85944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692" kern="1200">
          <a:solidFill>
            <a:schemeClr val="tx1"/>
          </a:solidFill>
          <a:latin typeface="+mn-lt"/>
          <a:ea typeface="+mn-ea"/>
          <a:cs typeface="+mn-cs"/>
        </a:defRPr>
      </a:lvl7pPr>
      <a:lvl8pPr marL="3222917" indent="-214861" algn="l" defTabSz="85944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692" kern="1200">
          <a:solidFill>
            <a:schemeClr val="tx1"/>
          </a:solidFill>
          <a:latin typeface="+mn-lt"/>
          <a:ea typeface="+mn-ea"/>
          <a:cs typeface="+mn-cs"/>
        </a:defRPr>
      </a:lvl8pPr>
      <a:lvl9pPr marL="3652639" indent="-214861" algn="l" defTabSz="85944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6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9445" rtl="0" eaLnBrk="1" latinLnBrk="0" hangingPunct="1">
        <a:defRPr sz="1692" kern="1200">
          <a:solidFill>
            <a:schemeClr val="tx1"/>
          </a:solidFill>
          <a:latin typeface="+mn-lt"/>
          <a:ea typeface="+mn-ea"/>
          <a:cs typeface="+mn-cs"/>
        </a:defRPr>
      </a:lvl1pPr>
      <a:lvl2pPr marL="429722" algn="l" defTabSz="859445" rtl="0" eaLnBrk="1" latinLnBrk="0" hangingPunct="1">
        <a:defRPr sz="1692" kern="1200">
          <a:solidFill>
            <a:schemeClr val="tx1"/>
          </a:solidFill>
          <a:latin typeface="+mn-lt"/>
          <a:ea typeface="+mn-ea"/>
          <a:cs typeface="+mn-cs"/>
        </a:defRPr>
      </a:lvl2pPr>
      <a:lvl3pPr marL="859445" algn="l" defTabSz="859445" rtl="0" eaLnBrk="1" latinLnBrk="0" hangingPunct="1">
        <a:defRPr sz="1692" kern="1200">
          <a:solidFill>
            <a:schemeClr val="tx1"/>
          </a:solidFill>
          <a:latin typeface="+mn-lt"/>
          <a:ea typeface="+mn-ea"/>
          <a:cs typeface="+mn-cs"/>
        </a:defRPr>
      </a:lvl3pPr>
      <a:lvl4pPr marL="1289167" algn="l" defTabSz="859445" rtl="0" eaLnBrk="1" latinLnBrk="0" hangingPunct="1">
        <a:defRPr sz="1692" kern="1200">
          <a:solidFill>
            <a:schemeClr val="tx1"/>
          </a:solidFill>
          <a:latin typeface="+mn-lt"/>
          <a:ea typeface="+mn-ea"/>
          <a:cs typeface="+mn-cs"/>
        </a:defRPr>
      </a:lvl4pPr>
      <a:lvl5pPr marL="1718889" algn="l" defTabSz="859445" rtl="0" eaLnBrk="1" latinLnBrk="0" hangingPunct="1">
        <a:defRPr sz="1692" kern="1200">
          <a:solidFill>
            <a:schemeClr val="tx1"/>
          </a:solidFill>
          <a:latin typeface="+mn-lt"/>
          <a:ea typeface="+mn-ea"/>
          <a:cs typeface="+mn-cs"/>
        </a:defRPr>
      </a:lvl5pPr>
      <a:lvl6pPr marL="2148611" algn="l" defTabSz="859445" rtl="0" eaLnBrk="1" latinLnBrk="0" hangingPunct="1">
        <a:defRPr sz="1692" kern="1200">
          <a:solidFill>
            <a:schemeClr val="tx1"/>
          </a:solidFill>
          <a:latin typeface="+mn-lt"/>
          <a:ea typeface="+mn-ea"/>
          <a:cs typeface="+mn-cs"/>
        </a:defRPr>
      </a:lvl6pPr>
      <a:lvl7pPr marL="2578334" algn="l" defTabSz="859445" rtl="0" eaLnBrk="1" latinLnBrk="0" hangingPunct="1">
        <a:defRPr sz="1692" kern="1200">
          <a:solidFill>
            <a:schemeClr val="tx1"/>
          </a:solidFill>
          <a:latin typeface="+mn-lt"/>
          <a:ea typeface="+mn-ea"/>
          <a:cs typeface="+mn-cs"/>
        </a:defRPr>
      </a:lvl7pPr>
      <a:lvl8pPr marL="3008056" algn="l" defTabSz="859445" rtl="0" eaLnBrk="1" latinLnBrk="0" hangingPunct="1">
        <a:defRPr sz="1692" kern="1200">
          <a:solidFill>
            <a:schemeClr val="tx1"/>
          </a:solidFill>
          <a:latin typeface="+mn-lt"/>
          <a:ea typeface="+mn-ea"/>
          <a:cs typeface="+mn-cs"/>
        </a:defRPr>
      </a:lvl8pPr>
      <a:lvl9pPr marL="3437778" algn="l" defTabSz="859445" rtl="0" eaLnBrk="1" latinLnBrk="0" hangingPunct="1">
        <a:defRPr sz="16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559B3-7061-40B7-BABA-EA06687D7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84" y="216310"/>
            <a:ext cx="4189078" cy="69893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/>
              <a:t>EN:</a:t>
            </a:r>
            <a:r>
              <a:rPr lang="en-US" sz="1050" b="1" dirty="0"/>
              <a:t> </a:t>
            </a:r>
            <a:r>
              <a:rPr lang="en-US" sz="1050" dirty="0"/>
              <a:t>This presentation includes a variety of templates for promoting your GAT success story webinar on Facebook.</a:t>
            </a:r>
          </a:p>
          <a:p>
            <a:pPr marL="228600" lvl="1" indent="0">
              <a:buNone/>
            </a:pPr>
            <a:r>
              <a:rPr lang="en-US" sz="1050" dirty="0"/>
              <a:t>Step 1: Insert or edit the text for the desired ad as necessary</a:t>
            </a:r>
          </a:p>
          <a:p>
            <a:pPr marL="228600" lvl="1" indent="0">
              <a:buNone/>
            </a:pPr>
            <a:r>
              <a:rPr lang="en-US" sz="1050" dirty="0"/>
              <a:t>Step 2: Save the slide as a JPEG or PNG file to upload to social media</a:t>
            </a:r>
            <a:endParaRPr lang="de-DE" sz="1050" b="1" dirty="0"/>
          </a:p>
          <a:p>
            <a:pPr marL="0" lvl="1" indent="0">
              <a:buNone/>
            </a:pPr>
            <a:r>
              <a:rPr lang="de-DE" sz="1400" b="1" dirty="0"/>
              <a:t>DE: </a:t>
            </a:r>
            <a:r>
              <a:rPr lang="de-DE" sz="1050" dirty="0"/>
              <a:t>Dieses Dokument beinhaltet mehrere Vorlagen, mit denen Sie Ihr Webinar "GAT-Erfolgsberichte" auf Facebook promoten können. </a:t>
            </a:r>
          </a:p>
          <a:p>
            <a:pPr marL="228600" lvl="1" indent="0">
              <a:buNone/>
            </a:pPr>
            <a:r>
              <a:rPr lang="de-DE" sz="1050" dirty="0"/>
              <a:t>Schritt 1: Entsprechenden Text einfügen (und ggf. anpassen) </a:t>
            </a:r>
          </a:p>
          <a:p>
            <a:pPr marL="228600" lvl="1" indent="0">
              <a:buNone/>
            </a:pPr>
            <a:r>
              <a:rPr lang="de-DE" sz="1050" dirty="0"/>
              <a:t>Schritt 2: Als JPEG- oder PNG-Datei speichern und auf Social Media hochladen</a:t>
            </a:r>
          </a:p>
          <a:p>
            <a:pPr marL="0" lvl="1" indent="0">
              <a:buNone/>
            </a:pPr>
            <a:r>
              <a:rPr lang="es-ES" sz="1400" b="1" dirty="0"/>
              <a:t>ES:</a:t>
            </a:r>
            <a:r>
              <a:rPr lang="es-ES" sz="1050" b="1" dirty="0"/>
              <a:t> </a:t>
            </a:r>
            <a:r>
              <a:rPr lang="es-ES" sz="1050" dirty="0"/>
              <a:t>Esta presentación incluye diferentes plantillas para promocionar el </a:t>
            </a:r>
            <a:r>
              <a:rPr lang="es-ES" sz="1050" dirty="0" err="1"/>
              <a:t>webinar</a:t>
            </a:r>
            <a:r>
              <a:rPr lang="es-ES" sz="1050" dirty="0"/>
              <a:t> sobre historias de éxito del GAT en Facebook.</a:t>
            </a:r>
          </a:p>
          <a:p>
            <a:pPr marL="228600" lvl="1" indent="0">
              <a:buNone/>
            </a:pPr>
            <a:r>
              <a:rPr lang="es-ES" sz="1050" dirty="0"/>
              <a:t>Paso 1: Insertar o editar el texto del anuncio deseado según proceda</a:t>
            </a:r>
          </a:p>
          <a:p>
            <a:pPr marL="228600" lvl="1" indent="0">
              <a:buNone/>
            </a:pPr>
            <a:r>
              <a:rPr lang="es-ES" sz="1050" dirty="0"/>
              <a:t>Paso 2: Guardar la diapositiva como archivo JPEG o PNG para cargarla en las redes sociales</a:t>
            </a:r>
          </a:p>
          <a:p>
            <a:pPr marL="0" lvl="1" indent="0">
              <a:buNone/>
            </a:pPr>
            <a:r>
              <a:rPr lang="es-ES" sz="1400" b="1" dirty="0"/>
              <a:t>FI: </a:t>
            </a:r>
            <a:r>
              <a:rPr lang="fi-FI" sz="1050" dirty="0"/>
              <a:t>Tämä esitelmä sisältää useita eri malleja GAT-menestystarinoihin liittyvän verkkoseminaarin mainostamiseksi Facebookissa.</a:t>
            </a:r>
          </a:p>
          <a:p>
            <a:pPr marL="228600" lvl="1" indent="0">
              <a:buNone/>
              <a:tabLst>
                <a:tab pos="288925" algn="l"/>
              </a:tabLst>
            </a:pPr>
            <a:r>
              <a:rPr lang="fi-FI" sz="1050" dirty="0"/>
              <a:t>Vaihe 1: Lisää tai muokkaa tekstiä tarpeen mukaan</a:t>
            </a:r>
          </a:p>
          <a:p>
            <a:pPr marL="228600" lvl="1" indent="0">
              <a:buNone/>
              <a:tabLst>
                <a:tab pos="288925" algn="l"/>
              </a:tabLst>
            </a:pPr>
            <a:r>
              <a:rPr lang="fi-FI" sz="1050" dirty="0"/>
              <a:t>Vaihe 2: Tallenna dia JPEG- tai PNG-tiedostona ja lataa se sosiaaliseen mediaan</a:t>
            </a:r>
          </a:p>
          <a:p>
            <a:pPr marL="0" lvl="1" indent="0">
              <a:buNone/>
              <a:tabLst>
                <a:tab pos="0" algn="l"/>
              </a:tabLst>
            </a:pPr>
            <a:r>
              <a:rPr lang="fi-FI" sz="1400" b="1" dirty="0"/>
              <a:t>FR: </a:t>
            </a:r>
            <a:r>
              <a:rPr lang="fr-FR" sz="1050" dirty="0"/>
              <a:t>Cette présentation inclut plusieurs modèles de messages pour promouvoir votre webinaire sur les réussites SMA sur Facebook.</a:t>
            </a:r>
          </a:p>
          <a:p>
            <a:pPr marL="228600" lvl="1" indent="0">
              <a:buNone/>
            </a:pPr>
            <a:r>
              <a:rPr lang="fr-FR" sz="1050" dirty="0"/>
              <a:t>1 : Insérer ou modifier le texte du message</a:t>
            </a:r>
          </a:p>
          <a:p>
            <a:pPr marL="228600" lvl="1" indent="0">
              <a:buNone/>
            </a:pPr>
            <a:r>
              <a:rPr lang="fr-FR" sz="1050" dirty="0"/>
              <a:t>2 : Sauvegarder le fichier au format JPEG ou PNG pour le mettre en ligne sur le réseau social choisi.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fr-FR" sz="1400" b="1" dirty="0"/>
              <a:t>HI: </a:t>
            </a:r>
            <a:r>
              <a:rPr lang="hi-IN" sz="1050" dirty="0"/>
              <a:t>इस प्रस्तुति में आपके जीएटी सफलता की कहानी वेबिनार को बढ़ावा देने के लिए</a:t>
            </a:r>
            <a:r>
              <a:rPr lang="en-US" sz="1050" dirty="0"/>
              <a:t> </a:t>
            </a:r>
            <a:r>
              <a:rPr lang="hi-IN" sz="1050" dirty="0"/>
              <a:t>फेसबुक</a:t>
            </a:r>
            <a:r>
              <a:rPr lang="en-US" sz="1050" dirty="0"/>
              <a:t>  </a:t>
            </a:r>
            <a:r>
              <a:rPr lang="hi-IN" sz="1050" dirty="0"/>
              <a:t>पर प्रचार करने के लिए कई प्रकार के टेम्पलेट्स शामिल हैं। </a:t>
            </a:r>
            <a:endParaRPr lang="en-US" sz="1050" dirty="0"/>
          </a:p>
          <a:p>
            <a:pPr marL="228600" lvl="1" indent="0">
              <a:buFont typeface="Arial" panose="020B0604020202020204" pitchFamily="34" charset="0"/>
              <a:buNone/>
            </a:pPr>
            <a:r>
              <a:rPr lang="hi-IN" sz="1050" dirty="0"/>
              <a:t>स्टेप 1: वांछित विज्ञापन हेतु आवश्यकतानुसार टेक्स्ट लिखें अथवा संपादित करें </a:t>
            </a:r>
          </a:p>
          <a:p>
            <a:pPr marL="228600" lvl="1" indent="0">
              <a:buFont typeface="Arial" panose="020B0604020202020204" pitchFamily="34" charset="0"/>
              <a:buNone/>
            </a:pPr>
            <a:r>
              <a:rPr lang="hi-IN" sz="1050" dirty="0"/>
              <a:t>स्टेप 2: स्लाइड को सोशल मीडिया पर अपलोड करने के लिए एक जेपीईजी अथवा पीएनजी फाइल के रूप में सेव करें</a:t>
            </a:r>
            <a:endParaRPr lang="en-US" sz="1050" dirty="0"/>
          </a:p>
          <a:p>
            <a:pPr marL="0" lvl="1" indent="0"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en-US" sz="1400" b="1" dirty="0"/>
              <a:t>IT:</a:t>
            </a:r>
            <a:r>
              <a:rPr lang="en-US" sz="1050" b="1" dirty="0"/>
              <a:t> </a:t>
            </a:r>
            <a:r>
              <a:rPr lang="it-IT" sz="1050" dirty="0"/>
              <a:t>La presentazione comprende una varietà di modelli per la promozione del tuo webinar sulle storie di successo del GAT su Facebook</a:t>
            </a:r>
          </a:p>
          <a:p>
            <a:pPr marL="228600" lvl="1" indent="0">
              <a:buFont typeface="Arial" panose="020B0604020202020204" pitchFamily="34" charset="0"/>
              <a:buNone/>
            </a:pPr>
            <a:r>
              <a:rPr lang="it-IT" sz="1050" dirty="0"/>
              <a:t>1: Inserisci o modifica il testo come necessario </a:t>
            </a:r>
          </a:p>
          <a:p>
            <a:pPr marL="228600" lvl="1" indent="0">
              <a:buFont typeface="Arial" panose="020B0604020202020204" pitchFamily="34" charset="0"/>
              <a:buNone/>
            </a:pPr>
            <a:r>
              <a:rPr lang="it-IT" sz="1050" dirty="0"/>
              <a:t>2: Salva la slide in formato JPEG o PNG  per caricarla sui social</a:t>
            </a:r>
            <a:endParaRPr lang="en-US" sz="1050" dirty="0"/>
          </a:p>
          <a:p>
            <a:pPr marL="493776" lvl="1" indent="0">
              <a:buNone/>
            </a:pPr>
            <a:endParaRPr lang="fr-FR" sz="11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8AC88A0-C138-4D4F-8D3B-AF038397EB79}"/>
              </a:ext>
            </a:extLst>
          </p:cNvPr>
          <p:cNvSpPr txBox="1">
            <a:spLocks/>
          </p:cNvSpPr>
          <p:nvPr/>
        </p:nvSpPr>
        <p:spPr>
          <a:xfrm>
            <a:off x="4297362" y="216309"/>
            <a:ext cx="4189079" cy="66957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4861" indent="-214861" algn="l" defTabSz="859445" rtl="0" eaLnBrk="1" latinLnBrk="0" hangingPunct="1">
              <a:lnSpc>
                <a:spcPct val="90000"/>
              </a:lnSpc>
              <a:spcBef>
                <a:spcPts val="940"/>
              </a:spcBef>
              <a:buFont typeface="Arial" panose="020B0604020202020204" pitchFamily="34" charset="0"/>
              <a:buChar char="•"/>
              <a:defRPr sz="2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4583" indent="-214861" algn="l" defTabSz="859445" rtl="0" eaLnBrk="1" latinLnBrk="0" hangingPunct="1">
              <a:lnSpc>
                <a:spcPct val="90000"/>
              </a:lnSpc>
              <a:spcBef>
                <a:spcPts val="470"/>
              </a:spcBef>
              <a:buFont typeface="Arial" panose="020B0604020202020204" pitchFamily="34" charset="0"/>
              <a:buChar char="•"/>
              <a:defRPr sz="22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4306" indent="-214861" algn="l" defTabSz="859445" rtl="0" eaLnBrk="1" latinLnBrk="0" hangingPunct="1">
              <a:lnSpc>
                <a:spcPct val="90000"/>
              </a:lnSpc>
              <a:spcBef>
                <a:spcPts val="470"/>
              </a:spcBef>
              <a:buFont typeface="Arial" panose="020B0604020202020204" pitchFamily="34" charset="0"/>
              <a:buChar char="•"/>
              <a:defRPr sz="1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4028" indent="-214861" algn="l" defTabSz="859445" rtl="0" eaLnBrk="1" latinLnBrk="0" hangingPunct="1">
              <a:lnSpc>
                <a:spcPct val="90000"/>
              </a:lnSpc>
              <a:spcBef>
                <a:spcPts val="470"/>
              </a:spcBef>
              <a:buFont typeface="Arial" panose="020B0604020202020204" pitchFamily="34" charset="0"/>
              <a:buChar char="•"/>
              <a:defRPr sz="16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3750" indent="-214861" algn="l" defTabSz="859445" rtl="0" eaLnBrk="1" latinLnBrk="0" hangingPunct="1">
              <a:lnSpc>
                <a:spcPct val="90000"/>
              </a:lnSpc>
              <a:spcBef>
                <a:spcPts val="470"/>
              </a:spcBef>
              <a:buFont typeface="Arial" panose="020B0604020202020204" pitchFamily="34" charset="0"/>
              <a:buChar char="•"/>
              <a:defRPr sz="16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63473" indent="-214861" algn="l" defTabSz="859445" rtl="0" eaLnBrk="1" latinLnBrk="0" hangingPunct="1">
              <a:lnSpc>
                <a:spcPct val="90000"/>
              </a:lnSpc>
              <a:spcBef>
                <a:spcPts val="470"/>
              </a:spcBef>
              <a:buFont typeface="Arial" panose="020B0604020202020204" pitchFamily="34" charset="0"/>
              <a:buChar char="•"/>
              <a:defRPr sz="16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3195" indent="-214861" algn="l" defTabSz="859445" rtl="0" eaLnBrk="1" latinLnBrk="0" hangingPunct="1">
              <a:lnSpc>
                <a:spcPct val="90000"/>
              </a:lnSpc>
              <a:spcBef>
                <a:spcPts val="470"/>
              </a:spcBef>
              <a:buFont typeface="Arial" panose="020B0604020202020204" pitchFamily="34" charset="0"/>
              <a:buChar char="•"/>
              <a:defRPr sz="16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22917" indent="-214861" algn="l" defTabSz="859445" rtl="0" eaLnBrk="1" latinLnBrk="0" hangingPunct="1">
              <a:lnSpc>
                <a:spcPct val="90000"/>
              </a:lnSpc>
              <a:spcBef>
                <a:spcPts val="470"/>
              </a:spcBef>
              <a:buFont typeface="Arial" panose="020B0604020202020204" pitchFamily="34" charset="0"/>
              <a:buChar char="•"/>
              <a:defRPr sz="16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2639" indent="-214861" algn="l" defTabSz="859445" rtl="0" eaLnBrk="1" latinLnBrk="0" hangingPunct="1">
              <a:lnSpc>
                <a:spcPct val="90000"/>
              </a:lnSpc>
              <a:spcBef>
                <a:spcPts val="470"/>
              </a:spcBef>
              <a:buFont typeface="Arial" panose="020B0604020202020204" pitchFamily="34" charset="0"/>
              <a:buChar char="•"/>
              <a:defRPr sz="16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it-IT" sz="1400" b="1" dirty="0"/>
              <a:t>JA:</a:t>
            </a:r>
            <a:r>
              <a:rPr lang="it-IT" sz="1050" b="1" dirty="0"/>
              <a:t> </a:t>
            </a:r>
            <a:r>
              <a:rPr lang="ja-JP" altLang="en-US" sz="1050" dirty="0"/>
              <a:t>このプレゼンテーションには、</a:t>
            </a:r>
            <a:r>
              <a:rPr lang="en-US" altLang="ja-JP" sz="1050" dirty="0"/>
              <a:t>Facebook</a:t>
            </a:r>
            <a:r>
              <a:rPr lang="ja-JP" altLang="en-US" sz="1050" dirty="0"/>
              <a:t>で</a:t>
            </a:r>
            <a:r>
              <a:rPr lang="en-US" altLang="ja-JP" sz="1050" dirty="0"/>
              <a:t>GAT</a:t>
            </a:r>
            <a:r>
              <a:rPr lang="ja-JP" altLang="en-US" sz="1050" dirty="0"/>
              <a:t>サクセスストーリー・ウェビナーを宣伝するための様々なテンプレートが含まれています。</a:t>
            </a:r>
          </a:p>
          <a:p>
            <a:pPr marL="228600" lvl="1" indent="0">
              <a:buFont typeface="Arial" panose="020B0604020202020204" pitchFamily="34" charset="0"/>
              <a:buNone/>
            </a:pPr>
            <a:r>
              <a:rPr lang="ja-JP" altLang="en-US" sz="1050" dirty="0"/>
              <a:t>ステップ</a:t>
            </a:r>
            <a:r>
              <a:rPr lang="en-US" altLang="ja-JP" sz="1050" dirty="0"/>
              <a:t>1</a:t>
            </a:r>
            <a:r>
              <a:rPr lang="ja-JP" altLang="en-US" sz="1050" dirty="0"/>
              <a:t>：必要に応じて、ご希望の広告のテキストを編集します</a:t>
            </a:r>
          </a:p>
          <a:p>
            <a:pPr marL="228600" lvl="1" indent="0">
              <a:buFont typeface="Arial" panose="020B0604020202020204" pitchFamily="34" charset="0"/>
              <a:buNone/>
            </a:pPr>
            <a:r>
              <a:rPr lang="ja-JP" altLang="en-US" sz="1050" dirty="0"/>
              <a:t>ステップ</a:t>
            </a:r>
            <a:r>
              <a:rPr lang="en-US" altLang="ja-JP" sz="1050" dirty="0"/>
              <a:t>2</a:t>
            </a:r>
            <a:r>
              <a:rPr lang="ja-JP" altLang="en-US" sz="1050" dirty="0"/>
              <a:t>：スライドを</a:t>
            </a:r>
            <a:r>
              <a:rPr lang="en-US" altLang="ja-JP" sz="1050" dirty="0"/>
              <a:t>JPEG</a:t>
            </a:r>
            <a:r>
              <a:rPr lang="ja-JP" altLang="en-US" sz="1050" dirty="0"/>
              <a:t>または</a:t>
            </a:r>
            <a:r>
              <a:rPr lang="en-US" altLang="ja-JP" sz="1050" dirty="0"/>
              <a:t>PNG</a:t>
            </a:r>
            <a:r>
              <a:rPr lang="ja-JP" altLang="en-US" sz="1050" dirty="0"/>
              <a:t>ファイルとして保存して、ソーシャルメディアにアップロードしてくだ い</a:t>
            </a:r>
            <a:endParaRPr lang="en-US" altLang="ja-JP" sz="1050" dirty="0"/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 b="1" dirty="0"/>
              <a:t>KO: </a:t>
            </a:r>
            <a:r>
              <a:rPr lang="ko-KR" altLang="en-US" sz="1050" dirty="0"/>
              <a:t>본 프레젠테이션에는 페이스북</a:t>
            </a:r>
            <a:r>
              <a:rPr lang="en-US" altLang="ko-KR" sz="1050" dirty="0"/>
              <a:t> </a:t>
            </a:r>
            <a:r>
              <a:rPr lang="ko-KR" altLang="en-US" sz="1050" dirty="0"/>
              <a:t>에서 </a:t>
            </a:r>
            <a:r>
              <a:rPr lang="en-US" altLang="ko-KR" sz="1050" dirty="0"/>
              <a:t>GAT </a:t>
            </a:r>
            <a:r>
              <a:rPr lang="ko-KR" altLang="en-US" sz="1050" dirty="0"/>
              <a:t>성공 사례 웨비나를 홍보할 수 있는 다양한 견본이 포함되어 있습니다</a:t>
            </a:r>
            <a:r>
              <a:rPr lang="en-US" altLang="ko-KR" sz="1050" dirty="0"/>
              <a:t>.</a:t>
            </a:r>
          </a:p>
          <a:p>
            <a:pPr marL="228600" lvl="1" indent="0">
              <a:buFont typeface="Arial" panose="020B0604020202020204" pitchFamily="34" charset="0"/>
              <a:buNone/>
            </a:pPr>
            <a:r>
              <a:rPr lang="en-US" altLang="ko-KR" sz="1050" dirty="0"/>
              <a:t>1</a:t>
            </a:r>
            <a:r>
              <a:rPr lang="ko-KR" altLang="en-US" sz="1050" dirty="0"/>
              <a:t>단계</a:t>
            </a:r>
            <a:r>
              <a:rPr lang="en-US" altLang="ko-KR" sz="1050" dirty="0"/>
              <a:t>: </a:t>
            </a:r>
            <a:r>
              <a:rPr lang="ko-KR" altLang="en-US" sz="1050" dirty="0"/>
              <a:t>원하는 광고 문구를 입력하거나 수정합니다</a:t>
            </a:r>
            <a:r>
              <a:rPr lang="en-US" altLang="ko-KR" sz="1050" dirty="0"/>
              <a:t>.</a:t>
            </a:r>
          </a:p>
          <a:p>
            <a:pPr marL="228600" lvl="1" indent="0">
              <a:buFont typeface="Arial" panose="020B0604020202020204" pitchFamily="34" charset="0"/>
              <a:buNone/>
            </a:pPr>
            <a:r>
              <a:rPr lang="en-US" altLang="ko-KR" sz="1050" dirty="0"/>
              <a:t>2</a:t>
            </a:r>
            <a:r>
              <a:rPr lang="ko-KR" altLang="en-US" sz="1050" dirty="0"/>
              <a:t>단계</a:t>
            </a:r>
            <a:r>
              <a:rPr lang="en-US" altLang="ko-KR" sz="1050" dirty="0"/>
              <a:t>: </a:t>
            </a:r>
            <a:r>
              <a:rPr lang="ko-KR" altLang="en-US" sz="1050" dirty="0"/>
              <a:t>슬라이드를 </a:t>
            </a:r>
            <a:r>
              <a:rPr lang="en-US" altLang="ko-KR" sz="1050" dirty="0"/>
              <a:t>JPEG </a:t>
            </a:r>
            <a:r>
              <a:rPr lang="ko-KR" altLang="en-US" sz="1050" dirty="0"/>
              <a:t>또는 </a:t>
            </a:r>
            <a:r>
              <a:rPr lang="en-US" altLang="ko-KR" sz="1050" dirty="0"/>
              <a:t>PNG </a:t>
            </a:r>
            <a:r>
              <a:rPr lang="ko-KR" altLang="en-US" sz="1050" dirty="0"/>
              <a:t>파일로 저장하여 소셜미디어에 업로드합니다</a:t>
            </a:r>
            <a:r>
              <a:rPr lang="en-US" altLang="ko-KR" sz="1050" dirty="0"/>
              <a:t>.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 b="1" dirty="0"/>
              <a:t>PT: </a:t>
            </a:r>
            <a:r>
              <a:rPr lang="pt-BR" sz="1050" dirty="0"/>
              <a:t>Esta apresentação inclui uma variedade de modelos para promover seu webinar de história de sucesso da GAT no Facebook.</a:t>
            </a:r>
          </a:p>
          <a:p>
            <a:pPr marL="228600" lvl="1" indent="0">
              <a:buFont typeface="Arial" panose="020B0604020202020204" pitchFamily="34" charset="0"/>
              <a:buNone/>
            </a:pPr>
            <a:r>
              <a:rPr lang="pt-BR" sz="1050" dirty="0"/>
              <a:t>1ª etapa: Insira ou edite o texto do anúncio desejado conforme necessário</a:t>
            </a:r>
          </a:p>
          <a:p>
            <a:pPr marL="228600" lvl="1" indent="0">
              <a:buFont typeface="Arial" panose="020B0604020202020204" pitchFamily="34" charset="0"/>
              <a:buNone/>
            </a:pPr>
            <a:r>
              <a:rPr lang="pt-BR" sz="1050" dirty="0"/>
              <a:t>2ª etapa: Salve o slide como um arquivo JPEG ou PNG para fazer o upload nas redes sociais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pt-BR" sz="1400" b="1" dirty="0"/>
              <a:t>SV: </a:t>
            </a:r>
            <a:r>
              <a:rPr lang="sv-SE" sz="1050" dirty="0"/>
              <a:t>Denna presentation innehåller ett flertal mallar att marknadsföra framgångarna med ditt webbseminarium om GAT på Facebook.</a:t>
            </a:r>
          </a:p>
          <a:p>
            <a:pPr marL="228600" lvl="1" indent="0">
              <a:buFont typeface="Arial" panose="020B0604020202020204" pitchFamily="34" charset="0"/>
              <a:buNone/>
            </a:pPr>
            <a:r>
              <a:rPr lang="sv-SE" sz="1050" dirty="0"/>
              <a:t>Steg 1: Infoga eller ändra text för önskad annons på lämpligt sätt</a:t>
            </a:r>
          </a:p>
          <a:p>
            <a:pPr marL="228600" lvl="1" indent="0">
              <a:buFont typeface="Arial" panose="020B0604020202020204" pitchFamily="34" charset="0"/>
              <a:buNone/>
            </a:pPr>
            <a:r>
              <a:rPr lang="sv-SE" sz="1050" dirty="0"/>
              <a:t>Steg 2: Spara bilden som JPEG eller PNG och ladda upp till sociala medier</a:t>
            </a:r>
            <a:endParaRPr lang="pt-BR" sz="1050" dirty="0"/>
          </a:p>
          <a:p>
            <a:pPr marL="0" lvl="1" indent="0">
              <a:buFont typeface="Arial" panose="020B0604020202020204" pitchFamily="34" charset="0"/>
              <a:buNone/>
            </a:pPr>
            <a:r>
              <a:rPr lang="pt-BR" sz="1400" b="1" dirty="0"/>
              <a:t>ZH-HANS:</a:t>
            </a:r>
            <a:r>
              <a:rPr lang="pt-BR" sz="1050" b="1" dirty="0"/>
              <a:t> </a:t>
            </a:r>
            <a:r>
              <a:rPr lang="zh-CN" altLang="en-US" sz="1050" dirty="0"/>
              <a:t>此简报包括各种模板，用于在 脸书上宣传您的 </a:t>
            </a:r>
            <a:r>
              <a:rPr lang="en-US" altLang="zh-CN" sz="1050" dirty="0"/>
              <a:t>GAT </a:t>
            </a:r>
            <a:r>
              <a:rPr lang="zh-CN" altLang="en-US" sz="1050" dirty="0"/>
              <a:t>成功故事网络研讨会。</a:t>
            </a:r>
          </a:p>
          <a:p>
            <a:pPr marL="228600" lvl="1" indent="0">
              <a:buFont typeface="Arial" panose="020B0604020202020204" pitchFamily="34" charset="0"/>
              <a:buNone/>
            </a:pPr>
            <a:r>
              <a:rPr lang="zh-CN" altLang="en-US" sz="1050" dirty="0"/>
              <a:t>步骤一：根据需要插入或编辑所需广告的文字 </a:t>
            </a:r>
          </a:p>
          <a:p>
            <a:pPr marL="228600" lvl="1" indent="0">
              <a:buFont typeface="Arial" panose="020B0604020202020204" pitchFamily="34" charset="0"/>
              <a:buNone/>
            </a:pPr>
            <a:r>
              <a:rPr lang="zh-CN" altLang="en-US" sz="1050" dirty="0"/>
              <a:t>步骤二：将幻灯片存作 </a:t>
            </a:r>
            <a:r>
              <a:rPr lang="en-US" altLang="zh-CN" sz="1050" dirty="0"/>
              <a:t>JPEG </a:t>
            </a:r>
            <a:r>
              <a:rPr lang="zh-CN" altLang="en-US" sz="1050" dirty="0"/>
              <a:t>或 </a:t>
            </a:r>
            <a:r>
              <a:rPr lang="en-US" altLang="zh-CN" sz="1050" dirty="0"/>
              <a:t>PNG </a:t>
            </a:r>
            <a:r>
              <a:rPr lang="zh-CN" altLang="en-US" sz="1050" dirty="0"/>
              <a:t>文件，上传至社交媒体</a:t>
            </a:r>
            <a:endParaRPr lang="en-US" altLang="zh-CN" sz="1050" dirty="0"/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 b="1" dirty="0"/>
              <a:t>ZH: HANT: </a:t>
            </a:r>
            <a:r>
              <a:rPr lang="zh-TW" altLang="en-US" sz="1050" dirty="0">
                <a:latin typeface="DengXian" panose="02010600030101010101" pitchFamily="2" charset="-122"/>
                <a:ea typeface="DengXian" panose="02010600030101010101" pitchFamily="2" charset="-122"/>
              </a:rPr>
              <a:t>此簡報包括各種範本，用於在 臉書上宣傳您的 </a:t>
            </a:r>
            <a:r>
              <a:rPr lang="en-US" altLang="zh-TW" sz="1050" dirty="0">
                <a:latin typeface="DengXian" panose="02010600030101010101" pitchFamily="2" charset="-122"/>
                <a:ea typeface="DengXian" panose="02010600030101010101" pitchFamily="2" charset="-122"/>
              </a:rPr>
              <a:t>GAT </a:t>
            </a:r>
            <a:r>
              <a:rPr lang="zh-TW" altLang="en-US" sz="1050" dirty="0">
                <a:latin typeface="DengXian" panose="02010600030101010101" pitchFamily="2" charset="-122"/>
                <a:ea typeface="DengXian" panose="02010600030101010101" pitchFamily="2" charset="-122"/>
              </a:rPr>
              <a:t>成功故事網路研討會。</a:t>
            </a:r>
          </a:p>
          <a:p>
            <a:pPr marL="228600" lvl="1" indent="0">
              <a:buFont typeface="Arial" panose="020B0604020202020204" pitchFamily="34" charset="0"/>
              <a:buNone/>
            </a:pPr>
            <a:r>
              <a:rPr lang="zh-TW" altLang="en-US" sz="1050" dirty="0">
                <a:latin typeface="DengXian" panose="02010600030101010101" pitchFamily="2" charset="-122"/>
                <a:ea typeface="DengXian" panose="02010600030101010101" pitchFamily="2" charset="-122"/>
              </a:rPr>
              <a:t>步驟一：根據需要插入或編輯所需廣告的文字</a:t>
            </a:r>
          </a:p>
          <a:p>
            <a:pPr marL="228600" lvl="1" indent="0">
              <a:buFont typeface="Arial" panose="020B0604020202020204" pitchFamily="34" charset="0"/>
              <a:buNone/>
            </a:pPr>
            <a:r>
              <a:rPr lang="zh-TW" altLang="en-US" sz="1050" dirty="0">
                <a:latin typeface="DengXian" panose="02010600030101010101" pitchFamily="2" charset="-122"/>
                <a:ea typeface="DengXian" panose="02010600030101010101" pitchFamily="2" charset="-122"/>
              </a:rPr>
              <a:t>步驟二：將投影片存作 </a:t>
            </a:r>
            <a:r>
              <a:rPr lang="en-US" altLang="zh-TW" sz="1050" dirty="0">
                <a:latin typeface="DengXian" panose="02010600030101010101" pitchFamily="2" charset="-122"/>
                <a:ea typeface="DengXian" panose="02010600030101010101" pitchFamily="2" charset="-122"/>
              </a:rPr>
              <a:t>JPEG </a:t>
            </a:r>
            <a:r>
              <a:rPr lang="zh-TW" altLang="en-US" sz="1050" dirty="0">
                <a:latin typeface="DengXian" panose="02010600030101010101" pitchFamily="2" charset="-122"/>
                <a:ea typeface="DengXian" panose="02010600030101010101" pitchFamily="2" charset="-122"/>
              </a:rPr>
              <a:t>或 </a:t>
            </a:r>
            <a:r>
              <a:rPr lang="en-US" altLang="zh-TW" sz="1050" dirty="0">
                <a:latin typeface="DengXian" panose="02010600030101010101" pitchFamily="2" charset="-122"/>
                <a:ea typeface="DengXian" panose="02010600030101010101" pitchFamily="2" charset="-122"/>
              </a:rPr>
              <a:t>PNG </a:t>
            </a:r>
            <a:r>
              <a:rPr lang="zh-TW" altLang="en-US" sz="1050" dirty="0">
                <a:latin typeface="DengXian" panose="02010600030101010101" pitchFamily="2" charset="-122"/>
                <a:ea typeface="DengXian" panose="02010600030101010101" pitchFamily="2" charset="-122"/>
              </a:rPr>
              <a:t>文檔，上傳至社交媒體</a:t>
            </a:r>
            <a:endParaRPr lang="en-US" sz="105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5662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, sitting, bed, orange&#10;&#10;Description automatically generated">
            <a:extLst>
              <a:ext uri="{FF2B5EF4-FFF2-40B4-BE49-F238E27FC236}">
                <a16:creationId xmlns:a16="http://schemas.microsoft.com/office/drawing/2014/main" id="{B68F725D-92F2-4D8C-AA31-43FDDBA42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"/>
            <a:ext cx="8594725" cy="72049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1D0571-C566-4C98-93CB-B9205BE46124}"/>
              </a:ext>
            </a:extLst>
          </p:cNvPr>
          <p:cNvSpPr txBox="1"/>
          <p:nvPr/>
        </p:nvSpPr>
        <p:spPr>
          <a:xfrm rot="20172585">
            <a:off x="1431712" y="2179662"/>
            <a:ext cx="3537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D2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You’re Invited</a:t>
            </a:r>
          </a:p>
        </p:txBody>
      </p:sp>
      <p:sp>
        <p:nvSpPr>
          <p:cNvPr id="9" name="Yellow Bar">
            <a:extLst>
              <a:ext uri="{FF2B5EF4-FFF2-40B4-BE49-F238E27FC236}">
                <a16:creationId xmlns:a16="http://schemas.microsoft.com/office/drawing/2014/main" id="{37E37EE5-E203-4DB9-A959-D77D1F44F9B6}"/>
              </a:ext>
            </a:extLst>
          </p:cNvPr>
          <p:cNvSpPr/>
          <p:nvPr/>
        </p:nvSpPr>
        <p:spPr>
          <a:xfrm rot="20192914">
            <a:off x="2760564" y="2919232"/>
            <a:ext cx="1205594" cy="57304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9085" tIns="34543" rIns="69085" bIns="34543" rtlCol="0" anchor="ctr"/>
          <a:lstStyle/>
          <a:p>
            <a:pPr algn="ctr"/>
            <a:endParaRPr lang="en-US" sz="105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77A05B-8AB4-4990-876B-ED9AF927C54C}"/>
              </a:ext>
            </a:extLst>
          </p:cNvPr>
          <p:cNvSpPr txBox="1"/>
          <p:nvPr/>
        </p:nvSpPr>
        <p:spPr>
          <a:xfrm rot="20192426">
            <a:off x="1325530" y="2886705"/>
            <a:ext cx="55587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D2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Action Team </a:t>
            </a:r>
            <a:br>
              <a:rPr lang="en-US" sz="2800" b="1" dirty="0">
                <a:solidFill>
                  <a:srgbClr val="0D22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0D2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Stories from the Field Webinar</a:t>
            </a:r>
            <a:endParaRPr lang="en-US" sz="2800" b="1" dirty="0">
              <a:solidFill>
                <a:srgbClr val="0D22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eadline">
            <a:extLst>
              <a:ext uri="{FF2B5EF4-FFF2-40B4-BE49-F238E27FC236}">
                <a16:creationId xmlns:a16="http://schemas.microsoft.com/office/drawing/2014/main" id="{01F7A5A1-6D8A-4F47-A0B8-436BF9152BDB}"/>
              </a:ext>
            </a:extLst>
          </p:cNvPr>
          <p:cNvSpPr txBox="1">
            <a:spLocks/>
          </p:cNvSpPr>
          <p:nvPr/>
        </p:nvSpPr>
        <p:spPr>
          <a:xfrm rot="20198278">
            <a:off x="2915226" y="4669278"/>
            <a:ext cx="3971138" cy="78859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algn="ctr">
              <a:defRPr/>
            </a:pPr>
            <a:r>
              <a:rPr lang="en-GB" sz="2900" b="0" dirty="0">
                <a:solidFill>
                  <a:srgbClr val="0D2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[Day], [Date]</a:t>
            </a:r>
            <a:br>
              <a:rPr lang="en-GB" sz="2900" b="0" dirty="0">
                <a:solidFill>
                  <a:srgbClr val="0D22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900" b="0" dirty="0">
                <a:solidFill>
                  <a:srgbClr val="0D2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[Time][am/pm] [Time Zone]</a:t>
            </a:r>
            <a:br>
              <a:rPr lang="en-GB" sz="2043" b="0" dirty="0">
                <a:solidFill>
                  <a:srgbClr val="004D9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459" b="0" dirty="0">
              <a:solidFill>
                <a:srgbClr val="004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adline">
            <a:extLst>
              <a:ext uri="{FF2B5EF4-FFF2-40B4-BE49-F238E27FC236}">
                <a16:creationId xmlns:a16="http://schemas.microsoft.com/office/drawing/2014/main" id="{2A965F53-401F-4F78-8562-B0C5B2E67D16}"/>
              </a:ext>
            </a:extLst>
          </p:cNvPr>
          <p:cNvSpPr txBox="1">
            <a:spLocks/>
          </p:cNvSpPr>
          <p:nvPr/>
        </p:nvSpPr>
        <p:spPr>
          <a:xfrm rot="20207124">
            <a:off x="2881280" y="3709655"/>
            <a:ext cx="3405344" cy="87512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algn="ctr">
              <a:defRPr/>
            </a:pPr>
            <a:r>
              <a:rPr lang="en-GB" sz="1050" b="0" dirty="0">
                <a:solidFill>
                  <a:srgbClr val="0D2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2400" b="0" dirty="0">
                <a:solidFill>
                  <a:srgbClr val="0D22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0" dirty="0">
                <a:solidFill>
                  <a:srgbClr val="004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Featuring CAs [X] &amp; [X]</a:t>
            </a:r>
            <a:br>
              <a:rPr lang="en-GB" sz="2043" b="0" dirty="0">
                <a:solidFill>
                  <a:srgbClr val="004D9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459" b="0" dirty="0">
              <a:solidFill>
                <a:srgbClr val="004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332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device&#10;&#10;Description automatically generated">
            <a:extLst>
              <a:ext uri="{FF2B5EF4-FFF2-40B4-BE49-F238E27FC236}">
                <a16:creationId xmlns:a16="http://schemas.microsoft.com/office/drawing/2014/main" id="{9CA8685C-193A-4E31-B438-51DC55BC0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"/>
            <a:ext cx="8594725" cy="72049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777A95-169C-4FBF-9DD3-C31E461BD388}"/>
              </a:ext>
            </a:extLst>
          </p:cNvPr>
          <p:cNvSpPr txBox="1"/>
          <p:nvPr/>
        </p:nvSpPr>
        <p:spPr>
          <a:xfrm>
            <a:off x="2440703" y="340533"/>
            <a:ext cx="57267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3D3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Your Calendars</a:t>
            </a:r>
            <a:br>
              <a:rPr lang="en-US" sz="4400" b="1" dirty="0">
                <a:solidFill>
                  <a:srgbClr val="3D3E4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3D3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next chapter of…</a:t>
            </a:r>
            <a:endParaRPr lang="en-US" sz="4400" dirty="0">
              <a:solidFill>
                <a:srgbClr val="3D3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DF2C4E27-E68B-4C5D-AD34-35B9927757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0322">
            <a:off x="779859" y="4678324"/>
            <a:ext cx="752695" cy="752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9CE1E3-8A15-4257-BD16-926E9774228E}"/>
              </a:ext>
            </a:extLst>
          </p:cNvPr>
          <p:cNvSpPr txBox="1"/>
          <p:nvPr/>
        </p:nvSpPr>
        <p:spPr>
          <a:xfrm>
            <a:off x="3413396" y="3400360"/>
            <a:ext cx="4843214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40" b="1" dirty="0">
                <a:solidFill>
                  <a:srgbClr val="0D2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Action Team </a:t>
            </a:r>
            <a:br>
              <a:rPr lang="en-US" sz="3940" b="1" dirty="0">
                <a:solidFill>
                  <a:srgbClr val="0D22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10" b="1" dirty="0">
                <a:solidFill>
                  <a:srgbClr val="0D2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Stories from the Field</a:t>
            </a:r>
            <a:endParaRPr lang="en-US" sz="3940" b="1" dirty="0">
              <a:solidFill>
                <a:srgbClr val="0D22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adline">
            <a:extLst>
              <a:ext uri="{FF2B5EF4-FFF2-40B4-BE49-F238E27FC236}">
                <a16:creationId xmlns:a16="http://schemas.microsoft.com/office/drawing/2014/main" id="{50C9827D-8B5E-4D92-B832-C8D4E112F705}"/>
              </a:ext>
            </a:extLst>
          </p:cNvPr>
          <p:cNvSpPr txBox="1">
            <a:spLocks/>
          </p:cNvSpPr>
          <p:nvPr/>
        </p:nvSpPr>
        <p:spPr>
          <a:xfrm>
            <a:off x="3921836" y="5054671"/>
            <a:ext cx="3826335" cy="136444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algn="ctr">
              <a:defRPr/>
            </a:pPr>
            <a:r>
              <a:rPr lang="en-GB" sz="2043" b="0" dirty="0">
                <a:solidFill>
                  <a:srgbClr val="3D3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[Day], [Date]</a:t>
            </a:r>
            <a:br>
              <a:rPr lang="en-GB" sz="2043" b="0" dirty="0">
                <a:solidFill>
                  <a:srgbClr val="3D3E4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43" b="0" dirty="0">
                <a:solidFill>
                  <a:srgbClr val="3D3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[Time][am/pm] [Time Zone]</a:t>
            </a:r>
            <a:br>
              <a:rPr lang="en-GB" sz="2043" b="0" dirty="0">
                <a:solidFill>
                  <a:srgbClr val="3D3E4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21" b="0" dirty="0">
                <a:solidFill>
                  <a:srgbClr val="3D3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2043" b="0" dirty="0">
                <a:solidFill>
                  <a:srgbClr val="3D3E4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43" b="0" dirty="0">
              <a:solidFill>
                <a:srgbClr val="3D3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GB" sz="2043" b="0" dirty="0">
                <a:solidFill>
                  <a:srgbClr val="3D3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Featuring CAs [X] &amp; [X]</a:t>
            </a:r>
            <a:br>
              <a:rPr lang="en-GB" sz="2043" b="0" dirty="0">
                <a:solidFill>
                  <a:srgbClr val="3D3E4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30" b="0" dirty="0">
                <a:solidFill>
                  <a:srgbClr val="004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1021" b="0" dirty="0">
                <a:solidFill>
                  <a:srgbClr val="004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13" b="0" dirty="0">
                <a:solidFill>
                  <a:srgbClr val="004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76" b="0" dirty="0">
                <a:solidFill>
                  <a:srgbClr val="004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823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62F7D62-ED4A-422D-AF84-7D2AEA586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"/>
            <a:ext cx="8594725" cy="7204940"/>
          </a:xfrm>
          <a:prstGeom prst="rect">
            <a:avLst/>
          </a:prstGeom>
        </p:spPr>
      </p:pic>
      <p:sp>
        <p:nvSpPr>
          <p:cNvPr id="6" name="Headline">
            <a:extLst>
              <a:ext uri="{FF2B5EF4-FFF2-40B4-BE49-F238E27FC236}">
                <a16:creationId xmlns:a16="http://schemas.microsoft.com/office/drawing/2014/main" id="{D4B2E87D-B9B0-4E69-9DAF-64D9802E52A6}"/>
              </a:ext>
            </a:extLst>
          </p:cNvPr>
          <p:cNvSpPr txBox="1">
            <a:spLocks/>
          </p:cNvSpPr>
          <p:nvPr/>
        </p:nvSpPr>
        <p:spPr>
          <a:xfrm>
            <a:off x="2677970" y="268464"/>
            <a:ext cx="5699114" cy="2307295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sz="4000" kern="0" spc="-109" dirty="0">
                <a:solidFill>
                  <a:srgbClr val="0D2240"/>
                </a:solidFill>
              </a:rPr>
              <a:t>Join Us for a Webinar!</a:t>
            </a:r>
          </a:p>
          <a:p>
            <a:pPr>
              <a:spcBef>
                <a:spcPts val="0"/>
              </a:spcBef>
            </a:pPr>
            <a:br>
              <a:rPr lang="en-US" sz="3502" kern="0" dirty="0">
                <a:solidFill>
                  <a:srgbClr val="0D2240"/>
                </a:solidFill>
              </a:rPr>
            </a:br>
            <a:r>
              <a:rPr lang="en-US" sz="3210" kern="0" dirty="0">
                <a:solidFill>
                  <a:srgbClr val="0D2240"/>
                </a:solidFill>
              </a:rPr>
              <a:t>Global Action Team</a:t>
            </a:r>
            <a:br>
              <a:rPr lang="en-US" sz="3210" kern="0" dirty="0">
                <a:solidFill>
                  <a:srgbClr val="0D2240"/>
                </a:solidFill>
              </a:rPr>
            </a:br>
            <a:r>
              <a:rPr lang="en-US" sz="2627" kern="0" dirty="0">
                <a:solidFill>
                  <a:srgbClr val="0D2240"/>
                </a:solidFill>
              </a:rPr>
              <a:t>Stories from the Field</a:t>
            </a:r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195BC1A4-FFB7-4ADC-B8DF-1A25C14AB895}"/>
              </a:ext>
            </a:extLst>
          </p:cNvPr>
          <p:cNvSpPr/>
          <p:nvPr/>
        </p:nvSpPr>
        <p:spPr>
          <a:xfrm>
            <a:off x="4713248" y="1085459"/>
            <a:ext cx="1628558" cy="53088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9085" tIns="34543" rIns="69085" bIns="34543" rtlCol="0" anchor="ctr"/>
          <a:lstStyle/>
          <a:p>
            <a:pPr algn="ctr"/>
            <a:endParaRPr lang="en-US" sz="1051"/>
          </a:p>
        </p:txBody>
      </p:sp>
      <p:sp>
        <p:nvSpPr>
          <p:cNvPr id="8" name="Headline">
            <a:extLst>
              <a:ext uri="{FF2B5EF4-FFF2-40B4-BE49-F238E27FC236}">
                <a16:creationId xmlns:a16="http://schemas.microsoft.com/office/drawing/2014/main" id="{FFFB3B93-8D56-495A-89CE-03B0648FEBA8}"/>
              </a:ext>
            </a:extLst>
          </p:cNvPr>
          <p:cNvSpPr txBox="1">
            <a:spLocks/>
          </p:cNvSpPr>
          <p:nvPr/>
        </p:nvSpPr>
        <p:spPr>
          <a:xfrm>
            <a:off x="3923942" y="2952015"/>
            <a:ext cx="3405344" cy="3611099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algn="ctr">
              <a:defRPr/>
            </a:pPr>
            <a:r>
              <a:rPr lang="en-GB" sz="2043" b="0" dirty="0">
                <a:solidFill>
                  <a:srgbClr val="0D2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[Day], [Date]</a:t>
            </a:r>
            <a:br>
              <a:rPr lang="en-GB" sz="2043" b="0" dirty="0">
                <a:solidFill>
                  <a:srgbClr val="0D22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43" b="0" dirty="0">
                <a:solidFill>
                  <a:srgbClr val="0D2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[Time][am/pm] [Time Zone]</a:t>
            </a:r>
            <a:br>
              <a:rPr lang="en-GB" sz="2043" b="0" dirty="0">
                <a:solidFill>
                  <a:srgbClr val="0D22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21" b="0" dirty="0">
                <a:solidFill>
                  <a:srgbClr val="0D2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2043" b="0" dirty="0">
                <a:solidFill>
                  <a:srgbClr val="0D22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43" b="0" dirty="0">
              <a:solidFill>
                <a:srgbClr val="0D22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GB" sz="1751" b="0" dirty="0">
                <a:solidFill>
                  <a:srgbClr val="0D2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Featuring CAs [X] &amp; [X]</a:t>
            </a:r>
            <a:br>
              <a:rPr lang="en-GB" sz="2043" b="0" dirty="0">
                <a:solidFill>
                  <a:srgbClr val="004D9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43" b="0" dirty="0">
              <a:solidFill>
                <a:srgbClr val="004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GB" sz="730" b="0" dirty="0">
                <a:solidFill>
                  <a:srgbClr val="004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1021" b="0" dirty="0">
                <a:solidFill>
                  <a:srgbClr val="004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13" b="0" dirty="0">
                <a:solidFill>
                  <a:srgbClr val="004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76" b="0" dirty="0">
                <a:solidFill>
                  <a:srgbClr val="004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43" b="0" dirty="0">
              <a:solidFill>
                <a:srgbClr val="004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en-GB" sz="1751" b="0" dirty="0">
              <a:solidFill>
                <a:srgbClr val="004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GB" sz="1751" b="0" dirty="0">
                <a:solidFill>
                  <a:srgbClr val="004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Presentations by:</a:t>
            </a:r>
            <a:br>
              <a:rPr lang="en-GB" sz="1751" b="0" dirty="0">
                <a:solidFill>
                  <a:srgbClr val="004D9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584" b="0" dirty="0">
                <a:solidFill>
                  <a:srgbClr val="004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751" b="0" dirty="0">
              <a:solidFill>
                <a:srgbClr val="004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GB" sz="1459" b="0" dirty="0">
                <a:solidFill>
                  <a:srgbClr val="004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[Name]</a:t>
            </a:r>
          </a:p>
          <a:p>
            <a:pPr lvl="0" algn="ctr">
              <a:defRPr/>
            </a:pPr>
            <a:r>
              <a:rPr lang="en-GB" sz="1459" b="0" dirty="0">
                <a:solidFill>
                  <a:srgbClr val="004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[Name]</a:t>
            </a:r>
          </a:p>
          <a:p>
            <a:pPr lvl="0" algn="ctr">
              <a:defRPr/>
            </a:pPr>
            <a:r>
              <a:rPr lang="en-GB" sz="1459" b="0" dirty="0">
                <a:solidFill>
                  <a:srgbClr val="004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[Name]</a:t>
            </a:r>
          </a:p>
          <a:p>
            <a:pPr lvl="0" algn="ctr">
              <a:defRPr/>
            </a:pPr>
            <a:r>
              <a:rPr lang="en-GB" sz="1459" b="0" dirty="0">
                <a:solidFill>
                  <a:srgbClr val="004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[Name]</a:t>
            </a:r>
          </a:p>
        </p:txBody>
      </p:sp>
    </p:spTree>
    <p:extLst>
      <p:ext uri="{BB962C8B-B14F-4D97-AF65-F5344CB8AC3E}">
        <p14:creationId xmlns:p14="http://schemas.microsoft.com/office/powerpoint/2010/main" val="70432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talking on a cell phone&#10;&#10;Description automatically generated">
            <a:extLst>
              <a:ext uri="{FF2B5EF4-FFF2-40B4-BE49-F238E27FC236}">
                <a16:creationId xmlns:a16="http://schemas.microsoft.com/office/drawing/2014/main" id="{2F40AF87-60D3-41C9-85FB-B46A9F88A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"/>
            <a:ext cx="8594725" cy="72049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7B1E11-7B8B-4BB2-B176-0DB8B034BDA1}"/>
              </a:ext>
            </a:extLst>
          </p:cNvPr>
          <p:cNvSpPr txBox="1"/>
          <p:nvPr/>
        </p:nvSpPr>
        <p:spPr>
          <a:xfrm rot="175100">
            <a:off x="1739184" y="913528"/>
            <a:ext cx="2464506" cy="1425134"/>
          </a:xfrm>
          <a:prstGeom prst="rect">
            <a:avLst/>
          </a:prstGeom>
          <a:noFill/>
          <a:scene3d>
            <a:camera prst="perspectiveContrastingLeftFacing" fov="5700000">
              <a:rot lat="0" lon="0" rev="21275563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4815"/>
              </a:lnSpc>
            </a:pPr>
            <a:r>
              <a:rPr lang="en-US" sz="4815" dirty="0">
                <a:solidFill>
                  <a:srgbClr val="3D3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5253" dirty="0">
                <a:solidFill>
                  <a:srgbClr val="3D3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5837" dirty="0">
                <a:solidFill>
                  <a:srgbClr val="3D3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6420" dirty="0">
                <a:solidFill>
                  <a:srgbClr val="3D3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br>
              <a:rPr lang="en-US" sz="5253" dirty="0">
                <a:solidFill>
                  <a:srgbClr val="3D3E4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53" dirty="0">
                <a:solidFill>
                  <a:srgbClr val="3D3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O</a:t>
            </a:r>
            <a:r>
              <a:rPr lang="en-US" sz="6129" dirty="0">
                <a:solidFill>
                  <a:srgbClr val="3D3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8755" dirty="0">
                <a:solidFill>
                  <a:srgbClr val="3D3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E64C26-6041-4681-B1A4-643CC4B6064B}"/>
              </a:ext>
            </a:extLst>
          </p:cNvPr>
          <p:cNvSpPr txBox="1"/>
          <p:nvPr/>
        </p:nvSpPr>
        <p:spPr>
          <a:xfrm>
            <a:off x="412034" y="2770681"/>
            <a:ext cx="4423950" cy="900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1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Action Team </a:t>
            </a:r>
            <a:br>
              <a:rPr lang="en-US" sz="321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43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Stories from the Field Webinar</a:t>
            </a:r>
            <a:endParaRPr lang="en-US" sz="321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Headline">
            <a:extLst>
              <a:ext uri="{FF2B5EF4-FFF2-40B4-BE49-F238E27FC236}">
                <a16:creationId xmlns:a16="http://schemas.microsoft.com/office/drawing/2014/main" id="{5D82218F-669D-4D2B-B692-CEB53C9DB517}"/>
              </a:ext>
            </a:extLst>
          </p:cNvPr>
          <p:cNvSpPr txBox="1">
            <a:spLocks/>
          </p:cNvSpPr>
          <p:nvPr/>
        </p:nvSpPr>
        <p:spPr>
          <a:xfrm>
            <a:off x="412035" y="3938913"/>
            <a:ext cx="3826335" cy="272822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GB" sz="2043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[Day], [Date]</a:t>
            </a:r>
            <a:br>
              <a:rPr lang="en-GB" sz="2043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43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[Time][am/pm] [Time Zone]</a:t>
            </a:r>
            <a:br>
              <a:rPr lang="en-GB" sz="2043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21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2043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43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GB" sz="2043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Featuring CAs [X] &amp; [X]</a:t>
            </a:r>
            <a:br>
              <a:rPr lang="en-GB" sz="2043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3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1021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13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76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defRPr/>
            </a:pPr>
            <a:endParaRPr lang="en-GB" sz="2043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GB" sz="1751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Presentations by:</a:t>
            </a:r>
            <a:br>
              <a:rPr lang="en-GB" sz="1751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584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751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GB" sz="1459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[Name]</a:t>
            </a:r>
          </a:p>
          <a:p>
            <a:pPr lvl="0">
              <a:defRPr/>
            </a:pPr>
            <a:r>
              <a:rPr lang="en-GB" sz="1459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[Name]</a:t>
            </a:r>
          </a:p>
          <a:p>
            <a:pPr lvl="0">
              <a:defRPr/>
            </a:pPr>
            <a:r>
              <a:rPr lang="en-GB" sz="1459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[Name]</a:t>
            </a:r>
          </a:p>
          <a:p>
            <a:pPr lvl="0">
              <a:defRPr/>
            </a:pPr>
            <a:r>
              <a:rPr lang="en-GB" sz="1459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[Name]</a:t>
            </a:r>
          </a:p>
        </p:txBody>
      </p:sp>
    </p:spTree>
    <p:extLst>
      <p:ext uri="{BB962C8B-B14F-4D97-AF65-F5344CB8AC3E}">
        <p14:creationId xmlns:p14="http://schemas.microsoft.com/office/powerpoint/2010/main" val="2076617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mputer sitting on top of a table&#10;&#10;Description automatically generated">
            <a:extLst>
              <a:ext uri="{FF2B5EF4-FFF2-40B4-BE49-F238E27FC236}">
                <a16:creationId xmlns:a16="http://schemas.microsoft.com/office/drawing/2014/main" id="{36667502-9767-403C-AE29-6A9952D8B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"/>
            <a:ext cx="8594725" cy="72049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348491-0329-400A-9D2E-DAB6E42BBCA2}"/>
              </a:ext>
            </a:extLst>
          </p:cNvPr>
          <p:cNvSpPr txBox="1"/>
          <p:nvPr/>
        </p:nvSpPr>
        <p:spPr>
          <a:xfrm>
            <a:off x="1750092" y="1775282"/>
            <a:ext cx="26317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>
                    <a:lumMod val="95000"/>
                  </a:schemeClr>
                </a:solidFill>
              </a:rPr>
              <a:t>Upcoming</a:t>
            </a:r>
            <a:br>
              <a:rPr lang="en-US" sz="40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4000" b="1" dirty="0">
                <a:solidFill>
                  <a:schemeClr val="bg1">
                    <a:lumMod val="95000"/>
                  </a:schemeClr>
                </a:solidFill>
              </a:rPr>
              <a:t>Webinar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6CCD91-8C0E-4B5D-8010-D0822B8629D3}"/>
              </a:ext>
            </a:extLst>
          </p:cNvPr>
          <p:cNvSpPr txBox="1"/>
          <p:nvPr/>
        </p:nvSpPr>
        <p:spPr>
          <a:xfrm>
            <a:off x="1960189" y="3602831"/>
            <a:ext cx="4843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Action Team </a:t>
            </a:r>
            <a:b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Stories from the Field</a:t>
            </a:r>
            <a:endParaRPr lang="en-US" sz="28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eadline">
            <a:extLst>
              <a:ext uri="{FF2B5EF4-FFF2-40B4-BE49-F238E27FC236}">
                <a16:creationId xmlns:a16="http://schemas.microsoft.com/office/drawing/2014/main" id="{927D4C29-5EDF-4C19-9D92-8AFDBCFA06FB}"/>
              </a:ext>
            </a:extLst>
          </p:cNvPr>
          <p:cNvSpPr txBox="1">
            <a:spLocks/>
          </p:cNvSpPr>
          <p:nvPr/>
        </p:nvSpPr>
        <p:spPr>
          <a:xfrm>
            <a:off x="2468629" y="4566938"/>
            <a:ext cx="3826335" cy="735877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algn="ctr">
              <a:defRPr/>
            </a:pPr>
            <a:r>
              <a:rPr lang="en-GB" sz="1751" b="0" dirty="0">
                <a:solidFill>
                  <a:srgbClr val="EEC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[Day], [Date]</a:t>
            </a:r>
            <a:br>
              <a:rPr lang="en-GB" sz="1751" b="0" dirty="0">
                <a:solidFill>
                  <a:srgbClr val="EEC1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1" b="0" dirty="0">
                <a:solidFill>
                  <a:srgbClr val="EEC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[Time][am/pm] [Time Zone]</a:t>
            </a:r>
          </a:p>
        </p:txBody>
      </p:sp>
    </p:spTree>
    <p:extLst>
      <p:ext uri="{BB962C8B-B14F-4D97-AF65-F5344CB8AC3E}">
        <p14:creationId xmlns:p14="http://schemas.microsoft.com/office/powerpoint/2010/main" val="357454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</TotalTime>
  <Words>1023</Words>
  <Application>Microsoft Office PowerPoint</Application>
  <PresentationFormat>Custom</PresentationFormat>
  <Paragraphs>72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DengXian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Tait, Christine</dc:creator>
  <cp:lastModifiedBy>Tait, Christine</cp:lastModifiedBy>
  <cp:revision>18</cp:revision>
  <dcterms:created xsi:type="dcterms:W3CDTF">2020-11-30T20:11:23Z</dcterms:created>
  <dcterms:modified xsi:type="dcterms:W3CDTF">2020-12-10T20:01:10Z</dcterms:modified>
</cp:coreProperties>
</file>