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ww.lionsclubs.org/es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999" y="2330576"/>
            <a:ext cx="7857894" cy="1360903"/>
          </a:xfrm>
        </p:spPr>
        <p:txBody>
          <a:bodyPr>
            <a:noAutofit/>
          </a:bodyPr>
          <a:lstStyle/>
          <a:p>
            <a:r>
              <a:rPr lang="es-ES" sz="4000">
                <a:latin typeface="Arial" panose="020B0604020202020204" pitchFamily="34" charset="0"/>
                <a:cs typeface="Arial" panose="020B0604020202020204" pitchFamily="34" charset="0"/>
              </a:rPr>
              <a:t>Coordinador del Equipo Global de Extensión (GET) de distrito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000">
                <a:solidFill>
                  <a:srgbClr val="00338D"/>
                </a:solidFill>
                <a:latin typeface="Helvetica Neue"/>
              </a:rPr>
              <a:t>Por qué es importante constituir clubes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993705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s-ES" sz="19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constitución de clubes lleva al aumento de socios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9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 94 % de los distritos que alcanzaron o superaron su meta de aumento de socios también cumplieron o superaron su meta de clubes nuevos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9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Los socios fundadores representan el 60% de todos los socios nuevos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9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 aumento de socios permite a los clubes prestar más servicio y proporciona seguridad financiera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ES" sz="19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Los clubes se cancelan y tienen que ser reemplazados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9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¿Cómo se vería su distrito en 10 años sin clubes nuevos?</a:t>
            </a:r>
          </a:p>
          <a:p>
            <a:pPr marL="342900" indent="-342900">
              <a:buFont typeface="Wingdings"/>
              <a:buChar char="Ø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7449313" cy="1109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900">
                <a:solidFill>
                  <a:schemeClr val="bg1"/>
                </a:solidFill>
                <a:latin typeface="Arial"/>
                <a:cs typeface="Arial"/>
              </a:rPr>
              <a:t>El cargo del coordinador del GET del distrito es opcional, forma parte del GAT del distrito y se dedica únicamente a la constitución de clubes. Separa las responsabilidades de constitución de clubes del coordinador del GMT.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909048" y="860509"/>
            <a:ext cx="10098922" cy="533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s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puede hacer el coordinador del GET por ustedes?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1" y="3597396"/>
            <a:ext cx="274320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Experiencia en constitución de clubes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ES" sz="1900" dirty="0">
                <a:solidFill>
                  <a:schemeClr val="bg1"/>
                </a:solidFill>
              </a:rPr>
              <a:t>Está bien informado sobre las políticas, mejores prácticas y la estrategia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ES" sz="1900" dirty="0">
                <a:solidFill>
                  <a:schemeClr val="bg1"/>
                </a:solidFill>
              </a:rPr>
              <a:t>Responde preguntas y ofrece orientación.</a:t>
            </a: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597396"/>
            <a:ext cx="247051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b="1">
                <a:solidFill>
                  <a:schemeClr val="bg1"/>
                </a:solidFill>
                <a:latin typeface="Arial"/>
                <a:cs typeface="Arial"/>
              </a:rPr>
              <a:t>Formación de equipos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ES" sz="1900">
                <a:solidFill>
                  <a:schemeClr val="bg1"/>
                </a:solidFill>
              </a:rPr>
              <a:t>Recluta y capacita un equipo para formar clubes nuevos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b="1">
                <a:solidFill>
                  <a:schemeClr val="bg1"/>
                </a:solidFill>
              </a:rPr>
              <a:t>Planificación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ES" sz="1900">
                <a:solidFill>
                  <a:schemeClr val="bg1"/>
                </a:solidFill>
              </a:rPr>
              <a:t>Identifica oportunidades para clubes nuevos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ES" sz="1900">
                <a:solidFill>
                  <a:schemeClr val="bg1"/>
                </a:solidFill>
              </a:rPr>
              <a:t>Desarrolla estrategias cohesivas</a:t>
            </a:r>
          </a:p>
          <a:p>
            <a:endParaRPr lang="en-US" sz="18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Gestión del proceso de solicitud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ES" sz="1900" dirty="0">
                <a:solidFill>
                  <a:schemeClr val="bg1"/>
                </a:solidFill>
              </a:rPr>
              <a:t>Se asegura de que las solicitudes estén completas y sean precisas y oportunas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52200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73335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s-ES" sz="1900" dirty="0">
                <a:solidFill>
                  <a:srgbClr val="55565A"/>
                </a:solidFill>
              </a:rPr>
              <a:t>Muestra que la constitución de clubes es una prioridad del distrito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ES" sz="1900" dirty="0">
                <a:solidFill>
                  <a:srgbClr val="55565A"/>
                </a:solidFill>
              </a:rPr>
              <a:t>Aumenta la capacidad del número de clubes que su distrito puede formar cada año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ES" sz="1900" dirty="0">
                <a:solidFill>
                  <a:srgbClr val="55565A"/>
                </a:solidFill>
              </a:rPr>
              <a:t>Permite que el coordinador del GMT se concentre en reclutar socios nuevos y ofrecer una experiencia de club excelente a los socios existentes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endParaRPr lang="en-US" sz="2400" kern="0" dirty="0">
              <a:solidFill>
                <a:srgbClr val="55565A"/>
              </a:solidFill>
              <a:latin typeface="Calibri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4" y="987288"/>
            <a:ext cx="8412480" cy="533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200" dirty="0">
                <a:solidFill>
                  <a:srgbClr val="00338D"/>
                </a:solidFill>
              </a:rPr>
              <a:t>Beneficios de tener un coordinador del GET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s-ES" sz="4000">
                <a:solidFill>
                  <a:schemeClr val="bg1"/>
                </a:solidFill>
              </a:rPr>
              <a:t>¿A quién está buscando?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León Orientador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Excoordinador del GMT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Socio fundador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Cualquier persona que sienta pasión por el desarrollo de clubes nuevos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138222"/>
            <a:ext cx="4681365" cy="2827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Arial"/>
                <a:ea typeface="Arial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Página web Empezar un club de nuevo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Cursos en el Centro Leonístico de Aprendizaje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Correos electrónicos trimestrales de la División de Aumento de Socios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Recursos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0965" y="5193102"/>
            <a:ext cx="1226118" cy="11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640080" y="640080"/>
            <a:ext cx="6858000" cy="557784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447040" y="362629"/>
            <a:ext cx="6341844" cy="19106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s-ES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¿Tienen preguntas?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341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276</cp:revision>
  <dcterms:created xsi:type="dcterms:W3CDTF">2022-03-24T21:28:49Z</dcterms:created>
  <dcterms:modified xsi:type="dcterms:W3CDTF">2022-06-13T14:54:50Z</dcterms:modified>
</cp:coreProperties>
</file>