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1" r:id="rId6"/>
  </p:sldMasterIdLst>
  <p:notesMasterIdLst>
    <p:notesMasterId r:id="rId29"/>
  </p:notesMasterIdLst>
  <p:handoutMasterIdLst>
    <p:handoutMasterId r:id="rId30"/>
  </p:handoutMasterIdLst>
  <p:sldIdLst>
    <p:sldId id="305" r:id="rId7"/>
    <p:sldId id="258" r:id="rId8"/>
    <p:sldId id="336" r:id="rId9"/>
    <p:sldId id="337" r:id="rId10"/>
    <p:sldId id="340" r:id="rId11"/>
    <p:sldId id="286" r:id="rId12"/>
    <p:sldId id="285" r:id="rId13"/>
    <p:sldId id="353" r:id="rId14"/>
    <p:sldId id="341" r:id="rId15"/>
    <p:sldId id="344" r:id="rId16"/>
    <p:sldId id="345" r:id="rId17"/>
    <p:sldId id="342" r:id="rId18"/>
    <p:sldId id="346" r:id="rId19"/>
    <p:sldId id="347" r:id="rId20"/>
    <p:sldId id="349" r:id="rId21"/>
    <p:sldId id="289" r:id="rId22"/>
    <p:sldId id="287" r:id="rId23"/>
    <p:sldId id="357" r:id="rId24"/>
    <p:sldId id="350" r:id="rId25"/>
    <p:sldId id="351" r:id="rId26"/>
    <p:sldId id="355" r:id="rId27"/>
    <p:sldId id="301" r:id="rId28"/>
  </p:sldIdLst>
  <p:sldSz cx="16249650" cy="9144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1pPr>
    <a:lvl2pPr marL="81258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2pPr>
    <a:lvl3pPr marL="16251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3pPr>
    <a:lvl4pPr marL="243774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4pPr>
    <a:lvl5pPr marL="325032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5pPr>
    <a:lvl6pPr marL="4062908" algn="l" defTabSz="1625163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6pPr>
    <a:lvl7pPr marL="4875489" algn="l" defTabSz="1625163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7pPr>
    <a:lvl8pPr marL="5688071" algn="l" defTabSz="1625163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8pPr>
    <a:lvl9pPr marL="6500652" algn="l" defTabSz="1625163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5118" userDrawn="1">
          <p15:clr>
            <a:srgbClr val="A4A3A4"/>
          </p15:clr>
        </p15:guide>
        <p15:guide id="5" orient="horz" pos="1216" userDrawn="1">
          <p15:clr>
            <a:srgbClr val="A4A3A4"/>
          </p15:clr>
        </p15:guide>
        <p15:guide id="6" orient="horz" pos="896" userDrawn="1">
          <p15:clr>
            <a:srgbClr val="A4A3A4"/>
          </p15:clr>
        </p15:guide>
        <p15:guide id="7" orient="horz" pos="5504" userDrawn="1">
          <p15:clr>
            <a:srgbClr val="A4A3A4"/>
          </p15:clr>
        </p15:guide>
        <p15:guide id="8" pos="853" userDrawn="1">
          <p15:clr>
            <a:srgbClr val="A4A3A4"/>
          </p15:clr>
        </p15:guide>
        <p15:guide id="9" pos="9383" userDrawn="1">
          <p15:clr>
            <a:srgbClr val="A4A3A4"/>
          </p15:clr>
        </p15:guide>
        <p15:guide id="10" orient="horz" pos="5376" userDrawn="1">
          <p15:clr>
            <a:srgbClr val="A4A3A4"/>
          </p15:clr>
        </p15:guide>
        <p15:guide id="11" orient="horz" pos="2112" userDrawn="1">
          <p15:clr>
            <a:srgbClr val="A4A3A4"/>
          </p15:clr>
        </p15:guide>
        <p15:guide id="12" pos="4777" userDrawn="1">
          <p15:clr>
            <a:srgbClr val="A4A3A4"/>
          </p15:clr>
        </p15:guide>
        <p15:guide id="13" pos="5459" userDrawn="1">
          <p15:clr>
            <a:srgbClr val="A4A3A4"/>
          </p15:clr>
        </p15:guide>
        <p15:guide id="14" orient="horz" pos="2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mara" initials="TO" lastIdx="2" clrIdx="0">
    <p:extLst/>
  </p:cmAuthor>
  <p:cmAuthor id="2" name="Tamara Osheroff" initials="TO" lastIdx="2" clrIdx="1">
    <p:extLst/>
  </p:cmAuthor>
  <p:cmAuthor id="3" name="Tamara Osheroff" initials="TO [2]" lastIdx="1" clrIdx="2">
    <p:extLst/>
  </p:cmAuthor>
  <p:cmAuthor id="4" name="Tamara Osheroff" initials="TO [3]" lastIdx="1" clrIdx="3">
    <p:extLst/>
  </p:cmAuthor>
  <p:cmAuthor id="5" name="Tamara Osheroff" initials="TO [4]" lastIdx="1" clrIdx="4">
    <p:extLst/>
  </p:cmAuthor>
  <p:cmAuthor id="6" name="Tamara Osheroff" initials="TO [5]" lastIdx="1" clrIdx="5">
    <p:extLst/>
  </p:cmAuthor>
  <p:cmAuthor id="7" name="Tamara Osheroff" initials="TO [6]" lastIdx="1" clrIdx="6">
    <p:extLst/>
  </p:cmAuthor>
  <p:cmAuthor id="8" name="Tamara Osheroff" initials="TO [7]" lastIdx="1" clrIdx="7">
    <p:extLst/>
  </p:cmAuthor>
  <p:cmAuthor id="9" name="Tamara Osheroff" initials="TO [8]" lastIdx="1" clrIdx="8">
    <p:extLst/>
  </p:cmAuthor>
  <p:cmAuthor id="10" name="Tamara Osheroff" initials="TO [9]" lastIdx="1" clrIdx="9">
    <p:extLst/>
  </p:cmAuthor>
  <p:cmAuthor id="11" name="Tamara Osheroff" initials="TO [10]" lastIdx="1" clrIdx="10">
    <p:extLst/>
  </p:cmAuthor>
  <p:cmAuthor id="12" name="Tamara Osheroff" initials="TO [11]" lastIdx="1" clrIdx="11">
    <p:extLst/>
  </p:cmAuthor>
  <p:cmAuthor id="13" name="Tamara Osheroff" initials="TO [12]" lastIdx="1" clrIdx="12">
    <p:extLst/>
  </p:cmAuthor>
  <p:cmAuthor id="14" name="Tamara Osheroff" initials="TO [13]" lastIdx="1" clrIdx="13">
    <p:extLst/>
  </p:cmAuthor>
  <p:cmAuthor id="15" name="Tamara Osheroff" initials="TO [14]" lastIdx="1" clrIdx="14">
    <p:extLst/>
  </p:cmAuthor>
  <p:cmAuthor id="16" name="Tamara Osheroff" initials="TO [14] [2]" lastIdx="1" clrIdx="15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8D"/>
    <a:srgbClr val="004BD2"/>
    <a:srgbClr val="FBC40E"/>
    <a:srgbClr val="ADB9CA"/>
    <a:srgbClr val="8343C9"/>
    <a:srgbClr val="766A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86" autoAdjust="0"/>
    <p:restoredTop sz="81625" autoAdjust="0"/>
  </p:normalViewPr>
  <p:slideViewPr>
    <p:cSldViewPr snapToGrid="0" showGuides="1">
      <p:cViewPr>
        <p:scale>
          <a:sx n="68" d="100"/>
          <a:sy n="68" d="100"/>
        </p:scale>
        <p:origin x="2488" y="528"/>
      </p:cViewPr>
      <p:guideLst>
        <p:guide orient="horz" pos="2880"/>
        <p:guide pos="5118"/>
        <p:guide orient="horz" pos="1216"/>
        <p:guide orient="horz" pos="896"/>
        <p:guide orient="horz" pos="5504"/>
        <p:guide pos="853"/>
        <p:guide pos="9383"/>
        <p:guide orient="horz" pos="5376"/>
        <p:guide orient="horz" pos="2112"/>
        <p:guide pos="4777"/>
        <p:guide pos="5459"/>
        <p:guide orient="horz" pos="2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howGuides="1">
      <p:cViewPr varScale="1">
        <p:scale>
          <a:sx n="78" d="100"/>
          <a:sy n="78" d="100"/>
        </p:scale>
        <p:origin x="2995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customXml" Target="../customXml/item4.xml"/><Relationship Id="rId5" Type="http://schemas.openxmlformats.org/officeDocument/2006/relationships/customXml" Target="../customXml/item5.xml"/><Relationship Id="rId30" Type="http://schemas.openxmlformats.org/officeDocument/2006/relationships/handoutMaster" Target="handoutMasters/handoutMaster1.xml"/><Relationship Id="rId31" Type="http://schemas.openxmlformats.org/officeDocument/2006/relationships/commentAuthors" Target="commentAuthors.xml"/><Relationship Id="rId32" Type="http://schemas.openxmlformats.org/officeDocument/2006/relationships/presProps" Target="presProps.xml"/><Relationship Id="rId9" Type="http://schemas.openxmlformats.org/officeDocument/2006/relationships/slide" Target="slides/slide3.xml"/><Relationship Id="rId6" Type="http://schemas.openxmlformats.org/officeDocument/2006/relationships/slideMaster" Target="slideMasters/slide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0887"/>
          </a:xfrm>
          <a:prstGeom prst="rect">
            <a:avLst/>
          </a:prstGeom>
        </p:spPr>
        <p:txBody>
          <a:bodyPr vert="horz" lIns="95280" tIns="47640" rIns="95280" bIns="4764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2" y="0"/>
            <a:ext cx="3170583" cy="480887"/>
          </a:xfrm>
          <a:prstGeom prst="rect">
            <a:avLst/>
          </a:prstGeom>
        </p:spPr>
        <p:txBody>
          <a:bodyPr vert="horz" wrap="square" lIns="95280" tIns="47640" rIns="95280" bIns="47640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689638C7-9707-45AE-AE83-92CE285BD967}" type="datetimeFigureOut">
              <a:rPr lang="en-US"/>
              <a:pPr>
                <a:defRPr/>
              </a:pPr>
              <a:t>12/1/17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8662"/>
            <a:ext cx="3170583" cy="480887"/>
          </a:xfrm>
          <a:prstGeom prst="rect">
            <a:avLst/>
          </a:prstGeom>
        </p:spPr>
        <p:txBody>
          <a:bodyPr vert="horz" lIns="95280" tIns="47640" rIns="95280" bIns="4764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2" y="9118662"/>
            <a:ext cx="3170583" cy="480887"/>
          </a:xfrm>
          <a:prstGeom prst="rect">
            <a:avLst/>
          </a:prstGeom>
        </p:spPr>
        <p:txBody>
          <a:bodyPr vert="horz" wrap="square" lIns="95280" tIns="47640" rIns="95280" bIns="47640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1E64A479-6DF5-45F9-A38D-2D86FF822E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0621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0887"/>
          </a:xfrm>
          <a:prstGeom prst="rect">
            <a:avLst/>
          </a:prstGeom>
        </p:spPr>
        <p:txBody>
          <a:bodyPr vert="horz" lIns="96329" tIns="48164" rIns="96329" bIns="4816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2962" y="0"/>
            <a:ext cx="3170583" cy="480887"/>
          </a:xfrm>
          <a:prstGeom prst="rect">
            <a:avLst/>
          </a:prstGeom>
        </p:spPr>
        <p:txBody>
          <a:bodyPr vert="horz" wrap="square" lIns="96329" tIns="48164" rIns="96329" bIns="48164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DA1377C3-FA04-4196-A641-E871B28A80A8}" type="datetimeFigureOut">
              <a:rPr lang="en-US"/>
              <a:pPr>
                <a:defRPr/>
              </a:pPr>
              <a:t>12/1/17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60375" y="720725"/>
            <a:ext cx="6396038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29" tIns="48164" rIns="96329" bIns="48164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3" y="4560984"/>
            <a:ext cx="5850835" cy="4319714"/>
          </a:xfrm>
          <a:prstGeom prst="rect">
            <a:avLst/>
          </a:prstGeom>
        </p:spPr>
        <p:txBody>
          <a:bodyPr vert="horz" lIns="96329" tIns="48164" rIns="96329" bIns="4816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8662"/>
            <a:ext cx="3170583" cy="480887"/>
          </a:xfrm>
          <a:prstGeom prst="rect">
            <a:avLst/>
          </a:prstGeom>
        </p:spPr>
        <p:txBody>
          <a:bodyPr vert="horz" lIns="96329" tIns="48164" rIns="96329" bIns="4816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2962" y="9118662"/>
            <a:ext cx="3170583" cy="480887"/>
          </a:xfrm>
          <a:prstGeom prst="rect">
            <a:avLst/>
          </a:prstGeom>
        </p:spPr>
        <p:txBody>
          <a:bodyPr vert="horz" wrap="square" lIns="96329" tIns="48164" rIns="96329" bIns="48164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6627F33C-24D4-41C1-BFA2-68160C39F8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0692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2133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812582" algn="l" rtl="0" eaLnBrk="0" fontAlgn="base" hangingPunct="0">
      <a:spcBef>
        <a:spcPct val="30000"/>
      </a:spcBef>
      <a:spcAft>
        <a:spcPct val="0"/>
      </a:spcAft>
      <a:defRPr sz="2133" kern="1200">
        <a:solidFill>
          <a:schemeClr val="tx1"/>
        </a:solidFill>
        <a:latin typeface="+mn-lt"/>
        <a:ea typeface="ヒラギノ角ゴ Pro W3" charset="0"/>
        <a:cs typeface="+mn-cs"/>
      </a:defRPr>
    </a:lvl2pPr>
    <a:lvl3pPr marL="1625163" algn="l" rtl="0" eaLnBrk="0" fontAlgn="base" hangingPunct="0">
      <a:spcBef>
        <a:spcPct val="30000"/>
      </a:spcBef>
      <a:spcAft>
        <a:spcPct val="0"/>
      </a:spcAft>
      <a:defRPr sz="2133" kern="1200">
        <a:solidFill>
          <a:schemeClr val="tx1"/>
        </a:solidFill>
        <a:latin typeface="+mn-lt"/>
        <a:ea typeface="ヒラギノ角ゴ Pro W3" charset="0"/>
        <a:cs typeface="+mn-cs"/>
      </a:defRPr>
    </a:lvl3pPr>
    <a:lvl4pPr marL="2437745" algn="l" rtl="0" eaLnBrk="0" fontAlgn="base" hangingPunct="0">
      <a:spcBef>
        <a:spcPct val="30000"/>
      </a:spcBef>
      <a:spcAft>
        <a:spcPct val="0"/>
      </a:spcAft>
      <a:defRPr sz="2133" kern="1200">
        <a:solidFill>
          <a:schemeClr val="tx1"/>
        </a:solidFill>
        <a:latin typeface="+mn-lt"/>
        <a:ea typeface="ヒラギノ角ゴ Pro W3" charset="0"/>
        <a:cs typeface="+mn-cs"/>
      </a:defRPr>
    </a:lvl4pPr>
    <a:lvl5pPr marL="3250326" algn="l" rtl="0" eaLnBrk="0" fontAlgn="base" hangingPunct="0">
      <a:spcBef>
        <a:spcPct val="30000"/>
      </a:spcBef>
      <a:spcAft>
        <a:spcPct val="0"/>
      </a:spcAft>
      <a:defRPr sz="2133" kern="1200">
        <a:solidFill>
          <a:schemeClr val="tx1"/>
        </a:solidFill>
        <a:latin typeface="+mn-lt"/>
        <a:ea typeface="ヒラギノ角ゴ Pro W3" charset="0"/>
        <a:cs typeface="+mn-cs"/>
      </a:defRPr>
    </a:lvl5pPr>
    <a:lvl6pPr marL="4062908" algn="l" defTabSz="1625163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6pPr>
    <a:lvl7pPr marL="4875489" algn="l" defTabSz="1625163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7pPr>
    <a:lvl8pPr marL="5688071" algn="l" defTabSz="1625163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8pPr>
    <a:lvl9pPr marL="6500652" algn="l" defTabSz="1625163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5763" y="692150"/>
            <a:ext cx="6146800" cy="34591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MS PGothic" charset="-128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9300" indent="-287338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52525" indent="-230188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12900" indent="-230188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74863" indent="-230188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32063" indent="-230188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89263" indent="-230188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46463" indent="-230188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903663" indent="-230188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4E390C0-E9A6-C745-9212-19842ADF1733}" type="slidenum">
              <a:rPr lang="en-US" altLang="en-US" sz="1200"/>
              <a:pPr eaLnBrk="1" hangingPunct="1">
                <a:spcBef>
                  <a:spcPct val="0"/>
                </a:spcBef>
              </a:pPr>
              <a:t>1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6093475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1289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573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471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2133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6662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118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440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6292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133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4425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7443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637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8283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charset="0"/>
              <a:buNone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5278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133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2405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420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133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006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2000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97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133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821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133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874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225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895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026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95652" y="5237934"/>
            <a:ext cx="7312343" cy="1032277"/>
          </a:xfrm>
        </p:spPr>
        <p:txBody>
          <a:bodyPr vert="horz" lIns="0" tIns="0" rIns="0" bIns="0" anchor="t" anchorCtr="0">
            <a:normAutofit/>
          </a:bodyPr>
          <a:lstStyle>
            <a:lvl1pPr marL="385087" indent="-385087" algn="r">
              <a:defRPr lang="en-US" sz="3199" b="0" i="0" kern="1200" dirty="0">
                <a:solidFill>
                  <a:schemeClr val="tx2"/>
                </a:solidFill>
                <a:latin typeface="Segoe UI Semibold" panose="020B0702040204020203" pitchFamily="34" charset="0"/>
                <a:ea typeface="ヒラギノ角ゴ Pro W3" pitchFamily="125" charset="-128"/>
                <a:cs typeface="Segoe UI Semibold" panose="020B0702040204020203" pitchFamily="34" charset="0"/>
              </a:defRPr>
            </a:lvl1pPr>
          </a:lstStyle>
          <a:p>
            <a:pPr marL="0" lvl="0" indent="0"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312342" y="7613038"/>
            <a:ext cx="8395653" cy="611616"/>
          </a:xfrm>
        </p:spPr>
        <p:txBody>
          <a:bodyPr lIns="0" tIns="0" rIns="0" bIns="0" anchor="t" anchorCtr="0"/>
          <a:lstStyle>
            <a:lvl1pPr marL="0" indent="0" algn="r">
              <a:buFont typeface="Arial" panose="020B0604020202020204" pitchFamily="34" charset="0"/>
              <a:buNone/>
              <a:defRPr lang="en-US" sz="2399" kern="1200" dirty="0">
                <a:solidFill>
                  <a:schemeClr val="tx1"/>
                </a:solidFill>
                <a:latin typeface="Segoe UI Light" panose="020B0502040204020203" pitchFamily="34" charset="0"/>
                <a:ea typeface="ヒラギノ角ゴ Pro W3" pitchFamily="125" charset="-128"/>
                <a:cs typeface="Segoe UI Light" panose="020B0502040204020203" pitchFamily="34" charset="0"/>
              </a:defRPr>
            </a:lvl1pPr>
          </a:lstStyle>
          <a:p>
            <a:pPr marL="0" lvl="0" indent="0"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dirty="0"/>
              <a:t>Click to edit Master subtitle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7853997" y="6441868"/>
            <a:ext cx="7853998" cy="611616"/>
          </a:xfrm>
        </p:spPr>
        <p:txBody>
          <a:bodyPr lIns="0" tIns="0" rIns="0" bIns="0" anchor="ctr" anchorCtr="0"/>
          <a:lstStyle>
            <a:lvl1pPr marL="0" indent="0" algn="r" rtl="0" fontAlgn="base">
              <a:spcBef>
                <a:spcPct val="0"/>
              </a:spcBef>
              <a:spcAft>
                <a:spcPct val="0"/>
              </a:spcAft>
              <a:buNone/>
              <a:defRPr lang="en-US" sz="2666" kern="1200" dirty="0">
                <a:solidFill>
                  <a:schemeClr val="tx1"/>
                </a:solidFill>
                <a:latin typeface="Segoe UI Light" panose="020B0502040204020203" pitchFamily="34" charset="0"/>
                <a:ea typeface="ヒラギノ角ゴ Pro W3" pitchFamily="125" charset="-128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2"/>
          </p:nvPr>
        </p:nvSpPr>
        <p:spPr>
          <a:xfrm>
            <a:off x="7176929" y="8128003"/>
            <a:ext cx="8531066" cy="537406"/>
          </a:xfrm>
        </p:spPr>
        <p:txBody>
          <a:bodyPr lIns="0" anchor="ctr" anchorCtr="0"/>
          <a:lstStyle>
            <a:lvl1pPr marL="0" indent="0" algn="r">
              <a:buNone/>
              <a:defRPr lang="en-US" sz="2133" kern="1200" dirty="0">
                <a:solidFill>
                  <a:schemeClr val="tx1">
                    <a:lumMod val="40000"/>
                    <a:lumOff val="60000"/>
                  </a:schemeClr>
                </a:solidFill>
                <a:latin typeface="Segoe UI Light" panose="020B0502040204020203" pitchFamily="34" charset="0"/>
                <a:ea typeface="ヒラギノ角ゴ Pro W3" pitchFamily="125" charset="-128"/>
                <a:cs typeface="Segoe UI Light" panose="020B0502040204020203" pitchFamily="34" charset="0"/>
              </a:defRPr>
            </a:lvl1pPr>
          </a:lstStyle>
          <a:p>
            <a:pPr marL="0" lvl="0" indent="0"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15572581" y="4411641"/>
            <a:ext cx="3321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0" i="0" dirty="0">
                <a:latin typeface="Helvetica Regular" charset="0"/>
              </a:rPr>
              <a:t>TM</a:t>
            </a:r>
            <a:endParaRPr lang="en-US" sz="1400" b="0" i="0" dirty="0"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6756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9895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reak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16249650" cy="9144000"/>
          </a:xfrm>
          <a:prstGeom prst="rect">
            <a:avLst/>
          </a:prstGeom>
          <a:solidFill>
            <a:schemeClr val="tx1"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marR="0" indent="-812490" algn="ctr" defTabSz="1218735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998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7393591" y="5283200"/>
            <a:ext cx="1462469" cy="85344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marR="0" indent="-812490" algn="ctr" defTabSz="1218735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998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41655" y="4165600"/>
            <a:ext cx="15166340" cy="914400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5998" b="0" i="0">
                <a:solidFill>
                  <a:schemeClr val="bg1"/>
                </a:solidFill>
                <a:latin typeface="Helvetica Regular" charset="0"/>
                <a:ea typeface="Helvetica Regular" charset="0"/>
                <a:cs typeface="Helvetica Regular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1655" y="406400"/>
            <a:ext cx="15166340" cy="1032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lvl="0"/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1407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1655" y="406400"/>
            <a:ext cx="15166340" cy="1032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 hasCustomPrompt="1"/>
          </p:nvPr>
        </p:nvSpPr>
        <p:spPr>
          <a:xfrm>
            <a:off x="541655" y="1930400"/>
            <a:ext cx="15166340" cy="5994400"/>
          </a:xfrm>
        </p:spPr>
        <p:txBody>
          <a:bodyPr/>
          <a:lstStyle>
            <a:lvl1pPr marL="306800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 sz="2399"/>
            </a:lvl1pPr>
            <a:lvl2pPr marL="994454" marR="0" indent="-302569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 sz="2133"/>
            </a:lvl2pPr>
            <a:lvl3pPr marL="1525536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66"/>
            </a:lvl3pPr>
          </a:lstStyle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 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11328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8"/>
          <p:cNvSpPr>
            <a:spLocks noGrp="1"/>
          </p:cNvSpPr>
          <p:nvPr>
            <p:ph sz="quarter" idx="10" hasCustomPrompt="1"/>
          </p:nvPr>
        </p:nvSpPr>
        <p:spPr>
          <a:xfrm>
            <a:off x="541658" y="1930400"/>
            <a:ext cx="7309522" cy="6502400"/>
          </a:xfrm>
        </p:spPr>
        <p:txBody>
          <a:bodyPr/>
          <a:lstStyle>
            <a:lvl1pPr marL="306800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994454" marR="0" indent="-302569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/>
            </a:lvl2pPr>
            <a:lvl3pPr marL="1525536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</a:lstStyle>
          <a:p>
            <a:pPr marL="306800" marR="0" lvl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Click to edit Master text styles</a:t>
            </a:r>
          </a:p>
          <a:p>
            <a:pPr marL="994454" marR="0" lvl="1" indent="-302569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/>
            </a:pPr>
            <a:r>
              <a:rPr kumimoji="0" lang="en-US" alt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 Second level</a:t>
            </a:r>
          </a:p>
          <a:p>
            <a:pPr marL="1525536" marR="0" lvl="2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66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Third level</a:t>
            </a: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1655" y="406400"/>
            <a:ext cx="15166340" cy="1032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4" name="Content Placeholder 8"/>
          <p:cNvSpPr>
            <a:spLocks noGrp="1"/>
          </p:cNvSpPr>
          <p:nvPr>
            <p:ph sz="quarter" idx="11" hasCustomPrompt="1"/>
          </p:nvPr>
        </p:nvSpPr>
        <p:spPr>
          <a:xfrm>
            <a:off x="8398476" y="1930400"/>
            <a:ext cx="7309522" cy="6502400"/>
          </a:xfrm>
        </p:spPr>
        <p:txBody>
          <a:bodyPr/>
          <a:lstStyle>
            <a:lvl1pPr marL="306800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994454" marR="0" indent="-302569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/>
            </a:lvl2pPr>
            <a:lvl3pPr marL="1525536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</a:lstStyle>
          <a:p>
            <a:pPr marL="306800" marR="0" lvl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Click to edit Master text styles</a:t>
            </a:r>
          </a:p>
          <a:p>
            <a:pPr marL="994454" marR="0" lvl="1" indent="-302569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/>
            </a:pPr>
            <a:r>
              <a:rPr kumimoji="0" lang="en-US" alt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 Second level</a:t>
            </a:r>
          </a:p>
          <a:p>
            <a:pPr marL="1525536" marR="0" lvl="2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66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10658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9679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16249650" cy="9144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smtClean="0">
              <a:ln>
                <a:noFill/>
              </a:ln>
              <a:solidFill>
                <a:srgbClr val="404040"/>
              </a:solidFill>
              <a:effectLst/>
              <a:latin typeface="Helvetica Regular" charset="0"/>
              <a:ea typeface="ヒラギノ角ゴ Pro W3" pitchFamily="84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alphaModFix amt="40000"/>
          </a:blip>
          <a:srcRect r="2918"/>
          <a:stretch/>
        </p:blipFill>
        <p:spPr>
          <a:xfrm>
            <a:off x="1" y="0"/>
            <a:ext cx="16249648" cy="91440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461443-E28E-4D3A-8F6E-F566776CD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701" y="2279654"/>
            <a:ext cx="14015323" cy="3803650"/>
          </a:xfrm>
        </p:spPr>
        <p:txBody>
          <a:bodyPr anchor="b"/>
          <a:lstStyle>
            <a:lvl1pPr>
              <a:defRPr sz="799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9C1399A-8443-4862-B137-45DF331AC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8701" y="6119287"/>
            <a:ext cx="14015323" cy="2000249"/>
          </a:xfrm>
        </p:spPr>
        <p:txBody>
          <a:bodyPr/>
          <a:lstStyle>
            <a:lvl1pPr marL="0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1pPr>
            <a:lvl2pPr marL="609353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2pPr>
            <a:lvl3pPr marL="1218705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3pPr>
            <a:lvl4pPr marL="182805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741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676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611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546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482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0E20469-AFE1-4160-AFB3-F7235FFE5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7164" y="8475136"/>
            <a:ext cx="3656171" cy="48683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Regular" charset="0"/>
              </a:defRPr>
            </a:lvl1pPr>
          </a:lstStyle>
          <a:p>
            <a:fld id="{6C5F329C-5F45-4E75-B377-D42A12F741D5}" type="datetimeFigureOut">
              <a:rPr lang="en-US" smtClean="0"/>
              <a:pPr/>
              <a:t>12/1/17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4794D8A-2B22-40C3-A85B-BE0B8297D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82697" y="8475136"/>
            <a:ext cx="5484257" cy="48683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Regular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FA4D12C-4049-4AF1-9E85-40738A78A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6315" y="8475136"/>
            <a:ext cx="3656171" cy="48683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Regular" charset="0"/>
              </a:defRPr>
            </a:lvl1pPr>
          </a:lstStyle>
          <a:p>
            <a:fld id="{53DF6F15-8C36-42E4-BC7D-6090444AA7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185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6249650" cy="9144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131" baseline="0">
                <a:latin typeface="Georgia"/>
                <a:cs typeface="Georgia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3058861"/>
      </p:ext>
    </p:extLst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11">
            <a:alphaModFix amt="40000"/>
          </a:blip>
          <a:srcRect r="2918"/>
          <a:stretch/>
        </p:blipFill>
        <p:spPr>
          <a:xfrm>
            <a:off x="1" y="0"/>
            <a:ext cx="16249648" cy="9144000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1655" y="406400"/>
            <a:ext cx="15166340" cy="1032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1655" y="1926357"/>
            <a:ext cx="15166340" cy="6506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 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4963219" y="8549717"/>
            <a:ext cx="744776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333" b="0" i="0" smtClean="0">
                <a:solidFill>
                  <a:srgbClr val="00338D"/>
                </a:solidFill>
                <a:latin typeface="Helvetica Regular" charset="0"/>
                <a:ea typeface="Helvetica Regular" charset="0"/>
                <a:cs typeface="Helvetica Regular" charset="0"/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333" b="0" i="0" dirty="0">
              <a:solidFill>
                <a:srgbClr val="00338D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3EFE540-7DA2-4D3A-8B7C-5B620E1BC9F3}"/>
              </a:ext>
            </a:extLst>
          </p:cNvPr>
          <p:cNvSpPr txBox="1"/>
          <p:nvPr userDrawn="1"/>
        </p:nvSpPr>
        <p:spPr>
          <a:xfrm>
            <a:off x="312493" y="8523923"/>
            <a:ext cx="9437297" cy="31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22" b="0" i="0" dirty="0" smtClean="0">
                <a:latin typeface="Helvetica Regular" charset="0"/>
                <a:ea typeface="Helvetica Regular" charset="0"/>
                <a:cs typeface="Helvetica Regular" charset="0"/>
              </a:rPr>
              <a:t>© 2017 Lions Clubs International. </a:t>
            </a:r>
            <a:endParaRPr lang="en-US" sz="1422" b="0" i="0" dirty="0"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76" r:id="rId2"/>
    <p:sldLayoutId id="2147483751" r:id="rId3"/>
    <p:sldLayoutId id="2147483752" r:id="rId4"/>
    <p:sldLayoutId id="2147483758" r:id="rId5"/>
    <p:sldLayoutId id="2147483762" r:id="rId6"/>
    <p:sldLayoutId id="2147483777" r:id="rId7"/>
    <p:sldLayoutId id="2147483773" r:id="rId8"/>
    <p:sldLayoutId id="2147483774" r:id="rId9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32" b="0" i="0">
          <a:solidFill>
            <a:schemeClr val="accent6"/>
          </a:solidFill>
          <a:latin typeface="Helvetica Regular" charset="0"/>
          <a:ea typeface="Helvetica Regular" charset="0"/>
          <a:cs typeface="Helvetica Regular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732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732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732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732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609368" algn="l" rtl="0" eaLnBrk="1" fontAlgn="base" hangingPunct="1">
        <a:spcBef>
          <a:spcPct val="0"/>
        </a:spcBef>
        <a:spcAft>
          <a:spcPct val="0"/>
        </a:spcAft>
        <a:defRPr sz="3199">
          <a:solidFill>
            <a:schemeClr val="tx2"/>
          </a:solidFill>
          <a:latin typeface="Arial" charset="0"/>
        </a:defRPr>
      </a:lvl6pPr>
      <a:lvl7pPr marL="1218735" algn="l" rtl="0" eaLnBrk="1" fontAlgn="base" hangingPunct="1">
        <a:spcBef>
          <a:spcPct val="0"/>
        </a:spcBef>
        <a:spcAft>
          <a:spcPct val="0"/>
        </a:spcAft>
        <a:defRPr sz="3199">
          <a:solidFill>
            <a:schemeClr val="tx2"/>
          </a:solidFill>
          <a:latin typeface="Arial" charset="0"/>
        </a:defRPr>
      </a:lvl7pPr>
      <a:lvl8pPr marL="1828103" algn="l" rtl="0" eaLnBrk="1" fontAlgn="base" hangingPunct="1">
        <a:spcBef>
          <a:spcPct val="0"/>
        </a:spcBef>
        <a:spcAft>
          <a:spcPct val="0"/>
        </a:spcAft>
        <a:defRPr sz="3199">
          <a:solidFill>
            <a:schemeClr val="tx2"/>
          </a:solidFill>
          <a:latin typeface="Arial" charset="0"/>
        </a:defRPr>
      </a:lvl8pPr>
      <a:lvl9pPr marL="2437470" algn="l" rtl="0" eaLnBrk="1" fontAlgn="base" hangingPunct="1">
        <a:spcBef>
          <a:spcPct val="0"/>
        </a:spcBef>
        <a:spcAft>
          <a:spcPct val="0"/>
        </a:spcAft>
        <a:defRPr sz="3199">
          <a:solidFill>
            <a:schemeClr val="tx2"/>
          </a:solidFill>
          <a:latin typeface="Arial" charset="0"/>
        </a:defRPr>
      </a:lvl9pPr>
    </p:titleStyle>
    <p:bodyStyle>
      <a:lvl1pPr marL="306800" indent="-3068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399" b="0" i="0">
          <a:solidFill>
            <a:schemeClr val="tx1"/>
          </a:solidFill>
          <a:latin typeface="Helvetica Regular" charset="0"/>
          <a:ea typeface="Helvetica Regular" charset="0"/>
          <a:cs typeface="Helvetica Regular" charset="0"/>
        </a:defRPr>
      </a:lvl1pPr>
      <a:lvl2pPr marL="994454" indent="-302569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2133" b="0" i="0">
          <a:solidFill>
            <a:schemeClr val="tx1"/>
          </a:solidFill>
          <a:latin typeface="Helvetica Regular" charset="0"/>
          <a:ea typeface="Helvetica Regular" charset="0"/>
          <a:cs typeface="Helvetica Regular" charset="0"/>
        </a:defRPr>
      </a:lvl2pPr>
      <a:lvl3pPr marL="1525536" indent="-3068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66" b="0" i="0">
          <a:solidFill>
            <a:schemeClr val="tx1"/>
          </a:solidFill>
          <a:latin typeface="Helvetica Regular" charset="0"/>
          <a:ea typeface="Helvetica Regular" charset="0"/>
          <a:cs typeface="Helvetica Regular" charset="0"/>
        </a:defRPr>
      </a:lvl3pPr>
      <a:lvl4pPr marL="2130672" indent="-302569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744271" indent="-3068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2133">
          <a:solidFill>
            <a:schemeClr val="tx1"/>
          </a:solidFill>
          <a:latin typeface="+mn-lt"/>
          <a:ea typeface="ヒラギノ角ゴ Pro W3" charset="0"/>
        </a:defRPr>
      </a:lvl5pPr>
      <a:lvl6pPr marL="3046838" algn="l" rtl="0" eaLnBrk="1" fontAlgn="base" hangingPunct="1">
        <a:spcBef>
          <a:spcPct val="20000"/>
        </a:spcBef>
        <a:spcAft>
          <a:spcPct val="0"/>
        </a:spcAft>
        <a:buChar char="»"/>
        <a:defRPr sz="3199">
          <a:solidFill>
            <a:schemeClr val="tx1"/>
          </a:solidFill>
          <a:latin typeface="+mn-lt"/>
        </a:defRPr>
      </a:lvl6pPr>
      <a:lvl7pPr marL="3656206" algn="l" rtl="0" eaLnBrk="1" fontAlgn="base" hangingPunct="1">
        <a:spcBef>
          <a:spcPct val="20000"/>
        </a:spcBef>
        <a:spcAft>
          <a:spcPct val="0"/>
        </a:spcAft>
        <a:buChar char="»"/>
        <a:defRPr sz="3199">
          <a:solidFill>
            <a:schemeClr val="tx1"/>
          </a:solidFill>
          <a:latin typeface="+mn-lt"/>
        </a:defRPr>
      </a:lvl7pPr>
      <a:lvl8pPr marL="4265573" algn="l" rtl="0" eaLnBrk="1" fontAlgn="base" hangingPunct="1">
        <a:spcBef>
          <a:spcPct val="20000"/>
        </a:spcBef>
        <a:spcAft>
          <a:spcPct val="0"/>
        </a:spcAft>
        <a:buChar char="»"/>
        <a:defRPr sz="3199">
          <a:solidFill>
            <a:schemeClr val="tx1"/>
          </a:solidFill>
          <a:latin typeface="+mn-lt"/>
        </a:defRPr>
      </a:lvl8pPr>
      <a:lvl9pPr marL="4874941" algn="l" rtl="0" eaLnBrk="1" fontAlgn="base" hangingPunct="1">
        <a:spcBef>
          <a:spcPct val="20000"/>
        </a:spcBef>
        <a:spcAft>
          <a:spcPct val="0"/>
        </a:spcAft>
        <a:buChar char="»"/>
        <a:defRPr sz="319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368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735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103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470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6838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206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573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4941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9895" userDrawn="1">
          <p15:clr>
            <a:srgbClr val="F26B43"/>
          </p15:clr>
        </p15:guide>
        <p15:guide id="3" pos="34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hyperlink" Target="https://www.youtube.com/watch?v=w9KmkBH5uLc" TargetMode="External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5541" b="18582"/>
          <a:stretch/>
        </p:blipFill>
        <p:spPr>
          <a:xfrm>
            <a:off x="8916" y="0"/>
            <a:ext cx="16231818" cy="713232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0" y="1786"/>
            <a:ext cx="16249650" cy="7143075"/>
          </a:xfrm>
          <a:prstGeom prst="rect">
            <a:avLst/>
          </a:prstGeom>
          <a:solidFill>
            <a:srgbClr val="FBC40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s-ES_tradnl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7179" name="Subtitle 2"/>
          <p:cNvSpPr txBox="1">
            <a:spLocks/>
          </p:cNvSpPr>
          <p:nvPr/>
        </p:nvSpPr>
        <p:spPr bwMode="auto">
          <a:xfrm>
            <a:off x="0" y="1853795"/>
            <a:ext cx="16249650" cy="2721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2333" tIns="81167" rIns="162333" bIns="81167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s-ES_tradnl" altLang="en-US" sz="18500" spc="-300" dirty="0" smtClean="0">
                <a:latin typeface="Arial" charset="0"/>
                <a:ea typeface="Arial" charset="0"/>
                <a:cs typeface="Arial" charset="0"/>
              </a:rPr>
              <a:t>hoy mismo!</a:t>
            </a:r>
            <a:endParaRPr lang="es-ES_tradnl" altLang="en-US" sz="185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 bwMode="auto">
          <a:xfrm>
            <a:off x="4739481" y="5260628"/>
            <a:ext cx="6770688" cy="736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2333" tIns="81167" rIns="162333" bIns="81167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es-ES_tradnl" altLang="en-US" sz="2488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5612" y="6332379"/>
            <a:ext cx="1658427" cy="1571365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 bwMode="auto">
          <a:xfrm>
            <a:off x="-26893" y="991133"/>
            <a:ext cx="16249650" cy="100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2333" tIns="81167" rIns="162333" bIns="81167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s-ES_tradnl" altLang="en-US" sz="5400" dirty="0" smtClean="0">
                <a:latin typeface="Arial" charset="0"/>
                <a:ea typeface="Arial" charset="0"/>
                <a:cs typeface="Arial" charset="0"/>
              </a:rPr>
              <a:t>¡Únase a la lucha contra la diabetes</a:t>
            </a:r>
            <a:endParaRPr lang="es-ES_tradnl" altLang="en-US" sz="5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26894" y="4593631"/>
            <a:ext cx="16069235" cy="91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2333" tIns="81167" rIns="162333" bIns="81167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s-ES_tradnl" altLang="en-US" sz="3600" spc="3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2850776" y="4760340"/>
            <a:ext cx="10327342" cy="0"/>
          </a:xfrm>
          <a:prstGeom prst="line">
            <a:avLst/>
          </a:prstGeom>
          <a:ln w="190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 bwMode="auto">
          <a:xfrm>
            <a:off x="2850776" y="2030591"/>
            <a:ext cx="10327342" cy="0"/>
          </a:xfrm>
          <a:prstGeom prst="line">
            <a:avLst/>
          </a:prstGeom>
          <a:ln w="190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3EFE540-7DA2-4D3A-8B7C-5B620E1BC9F3}"/>
              </a:ext>
            </a:extLst>
          </p:cNvPr>
          <p:cNvSpPr txBox="1"/>
          <p:nvPr/>
        </p:nvSpPr>
        <p:spPr>
          <a:xfrm>
            <a:off x="3039019" y="8523923"/>
            <a:ext cx="4966180" cy="31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22" dirty="0" smtClean="0">
                <a:latin typeface="Helvetica Regular" charset="0"/>
                <a:ea typeface="Helvetica Regular" charset="0"/>
                <a:cs typeface="Helvetica Regular" charset="0"/>
              </a:rPr>
              <a:t>WWSD3.SP</a:t>
            </a:r>
            <a:endParaRPr lang="en-US" sz="1422" b="0" i="0" dirty="0"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352336"/>
      </p:ext>
    </p:extLst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2" y="-125805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s-ES_tradnl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4000" dirty="0" smtClean="0">
                <a:latin typeface="Arial" charset="0"/>
                <a:ea typeface="Arial" charset="0"/>
                <a:cs typeface="Arial" charset="0"/>
              </a:rPr>
              <a:t>Estrategias</a:t>
            </a:r>
            <a:endParaRPr lang="es-ES_tradnl" sz="4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BD9AC7-AB44-49DF-BADF-55BE0525AD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1655" y="2427705"/>
            <a:ext cx="15166340" cy="5994400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338D"/>
              </a:buClr>
            </a:pPr>
            <a:r>
              <a:rPr lang="es-ES_tradnl" sz="3200" dirty="0" smtClean="0">
                <a:latin typeface="Arial" charset="0"/>
                <a:ea typeface="Arial" charset="0"/>
                <a:cs typeface="Arial" charset="0"/>
              </a:rPr>
              <a:t>Prevención</a:t>
            </a:r>
          </a:p>
          <a:p>
            <a:pPr>
              <a:buClr>
                <a:srgbClr val="00338D"/>
              </a:buClr>
            </a:pPr>
            <a:r>
              <a:rPr lang="es-ES_tradnl" sz="3200" dirty="0" smtClean="0">
                <a:latin typeface="Arial" charset="0"/>
                <a:ea typeface="Arial" charset="0"/>
                <a:cs typeface="Arial" charset="0"/>
              </a:rPr>
              <a:t>Control</a:t>
            </a:r>
          </a:p>
          <a:p>
            <a:pPr>
              <a:buClr>
                <a:srgbClr val="00338D"/>
              </a:buClr>
            </a:pPr>
            <a:r>
              <a:rPr lang="es-ES_tradnl" sz="3200" dirty="0" smtClean="0">
                <a:latin typeface="Arial" charset="0"/>
                <a:ea typeface="Arial" charset="0"/>
                <a:cs typeface="Arial" charset="0"/>
              </a:rPr>
              <a:t>Investigación</a:t>
            </a:r>
            <a:endParaRPr lang="es-ES_tradnl" sz="3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s-ES_tradnl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47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" y="0"/>
            <a:ext cx="16243300" cy="9144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0" y="1786"/>
            <a:ext cx="16249650" cy="9140428"/>
          </a:xfrm>
          <a:prstGeom prst="rect">
            <a:avLst/>
          </a:prstGeom>
          <a:solidFill>
            <a:schemeClr val="tx1"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s-ES_tradnl" dirty="0" smtClean="0">
                <a:latin typeface="Arial" charset="0"/>
                <a:ea typeface="Arial" charset="0"/>
                <a:cs typeface="Arial" charset="0"/>
              </a:rPr>
              <a:t>¿Qué es la diabetes?</a:t>
            </a:r>
            <a:endParaRPr lang="es-ES_tradnl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7393591" y="5282922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444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4000" dirty="0" smtClean="0">
                <a:latin typeface="Arial" charset="0"/>
                <a:ea typeface="Arial" charset="0"/>
                <a:cs typeface="Arial" charset="0"/>
              </a:rPr>
              <a:t>¿Qué es la diabetes?</a:t>
            </a:r>
            <a:endParaRPr lang="es-ES_tradnl" sz="4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BD9AC7-AB44-49DF-BADF-55BE0525AD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811755" y="2427705"/>
            <a:ext cx="12626140" cy="5994400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s-ES_tradnl" sz="4000" dirty="0" smtClean="0">
                <a:latin typeface="Arial" charset="0"/>
                <a:ea typeface="Arial" charset="0"/>
                <a:cs typeface="Arial" charset="0"/>
              </a:rPr>
              <a:t>La diabetes es una condición crónica que ocurre cuando el cuerpo no produce o no puede absorber la insulina suficiente.</a:t>
            </a:r>
            <a:endParaRPr lang="es-ES_tradnl" sz="4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270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1786"/>
            <a:ext cx="16249650" cy="8337542"/>
          </a:xfrm>
          <a:prstGeom prst="rect">
            <a:avLst/>
          </a:prstGeom>
          <a:solidFill>
            <a:srgbClr val="0033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1655" y="3332480"/>
            <a:ext cx="15166340" cy="1032277"/>
          </a:xfrm>
        </p:spPr>
        <p:txBody>
          <a:bodyPr/>
          <a:lstStyle/>
          <a:p>
            <a:r>
              <a:rPr lang="es-ES_tradnl" sz="7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Combatimos 3 clases de diabetes.</a:t>
            </a:r>
            <a:endParaRPr lang="es-ES_tradnl" sz="7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358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-168335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-168335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s-ES_tradnl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655" y="236279"/>
            <a:ext cx="15166340" cy="1032277"/>
          </a:xfrm>
        </p:spPr>
        <p:txBody>
          <a:bodyPr/>
          <a:lstStyle/>
          <a:p>
            <a:r>
              <a:rPr lang="es-ES_tradnl" sz="4000" dirty="0" smtClean="0">
                <a:latin typeface="Arial" charset="0"/>
                <a:ea typeface="Arial" charset="0"/>
                <a:cs typeface="Arial" charset="0"/>
              </a:rPr>
              <a:t>Combatimos 3 clases de diabetes.</a:t>
            </a:r>
            <a:endParaRPr lang="es-ES_tradnl" sz="4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BD9AC7-AB44-49DF-BADF-55BE0525AD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290941" y="5037982"/>
            <a:ext cx="3771930" cy="3214001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buClr>
                <a:srgbClr val="00338D"/>
              </a:buClr>
              <a:buNone/>
            </a:pPr>
            <a:r>
              <a:rPr lang="es-ES_tradnl" sz="3200" dirty="0" smtClean="0">
                <a:latin typeface="Arial" charset="0"/>
                <a:ea typeface="Arial" charset="0"/>
                <a:cs typeface="Arial" charset="0"/>
              </a:rPr>
              <a:t>Diabetes tipo 1</a:t>
            </a:r>
            <a:endParaRPr lang="es-ES_tradnl" sz="3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422776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s-ES_tradnl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3151916" y="2777881"/>
            <a:ext cx="2017059" cy="2017059"/>
          </a:xfrm>
          <a:prstGeom prst="ellipse">
            <a:avLst/>
          </a:prstGeom>
          <a:solidFill>
            <a:srgbClr val="00338D"/>
          </a:solidFill>
          <a:ln w="76200">
            <a:headEnd type="none" w="med" len="med"/>
            <a:tailEnd type="none" w="med" len="me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s-ES_tradnl" sz="880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Helvetica Regular" charset="0"/>
                <a:ea typeface="Helvetica Regular" charset="0"/>
                <a:cs typeface="Helvetica Regular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7018238" y="2738125"/>
            <a:ext cx="2017059" cy="2017059"/>
          </a:xfrm>
          <a:prstGeom prst="ellipse">
            <a:avLst/>
          </a:prstGeom>
          <a:solidFill>
            <a:srgbClr val="00338D"/>
          </a:solidFill>
          <a:ln w="76200">
            <a:headEnd type="none" w="med" len="med"/>
            <a:tailEnd type="none" w="med" len="me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/>
            <a:r>
              <a:rPr lang="es-ES_tradnl" sz="9600" dirty="0" smtClean="0">
                <a:solidFill>
                  <a:schemeClr val="bg1"/>
                </a:solidFill>
                <a:latin typeface="Helvetica Regular" charset="0"/>
                <a:ea typeface="Helvetica Regular" charset="0"/>
                <a:cs typeface="Helvetica Regular" charset="0"/>
              </a:rPr>
              <a:t>2</a:t>
            </a:r>
            <a:endParaRPr lang="es-ES_tradnl" sz="9600" dirty="0">
              <a:solidFill>
                <a:schemeClr val="bg1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10884560" y="2738125"/>
            <a:ext cx="2017059" cy="2017059"/>
          </a:xfrm>
          <a:prstGeom prst="ellipse">
            <a:avLst/>
          </a:prstGeom>
          <a:solidFill>
            <a:srgbClr val="00338D"/>
          </a:solidFill>
          <a:ln w="76200">
            <a:headEnd type="none" w="med" len="med"/>
            <a:tailEnd type="none" w="med" len="me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/>
            <a:r>
              <a:rPr lang="es-ES_tradnl" sz="9600" dirty="0" smtClean="0">
                <a:solidFill>
                  <a:schemeClr val="bg1"/>
                </a:solidFill>
                <a:latin typeface="Helvetica Regular" charset="0"/>
                <a:ea typeface="Helvetica Regular" charset="0"/>
                <a:cs typeface="Helvetica Regular" charset="0"/>
              </a:rPr>
              <a:t>3</a:t>
            </a:r>
            <a:endParaRPr lang="es-ES_tradnl" sz="9600" dirty="0">
              <a:solidFill>
                <a:schemeClr val="bg1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="" xmlns:a16="http://schemas.microsoft.com/office/drawing/2014/main" id="{32BD9AC7-AB44-49DF-BADF-55BE0525ADC7}"/>
              </a:ext>
            </a:extLst>
          </p:cNvPr>
          <p:cNvSpPr txBox="1">
            <a:spLocks/>
          </p:cNvSpPr>
          <p:nvPr/>
        </p:nvSpPr>
        <p:spPr bwMode="auto">
          <a:xfrm>
            <a:off x="6674095" y="5037982"/>
            <a:ext cx="3065328" cy="321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marR="0" indent="-302569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Clr>
                <a:srgbClr val="00338D"/>
              </a:buClr>
              <a:buNone/>
            </a:pPr>
            <a:r>
              <a:rPr lang="es-ES_tradnl" sz="3200" kern="0" dirty="0" smtClean="0">
                <a:latin typeface="Arial" charset="0"/>
                <a:ea typeface="Arial" charset="0"/>
                <a:cs typeface="Arial" charset="0"/>
              </a:rPr>
              <a:t>Diabetes tipo 2</a:t>
            </a:r>
            <a:endParaRPr lang="es-ES_tradnl" sz="3200" kern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="" xmlns:a16="http://schemas.microsoft.com/office/drawing/2014/main" id="{32BD9AC7-AB44-49DF-BADF-55BE0525ADC7}"/>
              </a:ext>
            </a:extLst>
          </p:cNvPr>
          <p:cNvSpPr txBox="1">
            <a:spLocks/>
          </p:cNvSpPr>
          <p:nvPr/>
        </p:nvSpPr>
        <p:spPr bwMode="auto">
          <a:xfrm>
            <a:off x="10003704" y="5037982"/>
            <a:ext cx="3771930" cy="321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marR="0" indent="-302569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Clr>
                <a:srgbClr val="00338D"/>
              </a:buClr>
              <a:buNone/>
            </a:pPr>
            <a:r>
              <a:rPr lang="es-ES_tradnl" sz="3200" kern="0" dirty="0" smtClean="0">
                <a:latin typeface="Arial" charset="0"/>
                <a:ea typeface="Arial" charset="0"/>
                <a:cs typeface="Arial" charset="0"/>
              </a:rPr>
              <a:t>Diabetes gestacional</a:t>
            </a:r>
            <a:endParaRPr lang="es-ES_tradnl" sz="3200" kern="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201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" y="0"/>
            <a:ext cx="16243300" cy="9144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0" y="1786"/>
            <a:ext cx="16249650" cy="9140428"/>
          </a:xfrm>
          <a:prstGeom prst="rect">
            <a:avLst/>
          </a:prstGeom>
          <a:solidFill>
            <a:schemeClr val="tx1"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s-ES_tradnl" sz="3998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s-ES_tradnl" dirty="0" smtClean="0">
                <a:latin typeface="Arial" charset="0"/>
                <a:ea typeface="Arial" charset="0"/>
                <a:cs typeface="Arial" charset="0"/>
              </a:rPr>
              <a:t>El impacto mundial de la diabetes</a:t>
            </a:r>
            <a:endParaRPr lang="es-ES_tradnl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7393591" y="5282922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s-ES_tradnl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75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s-ES_tradnl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s-ES_tradnl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AE46828-C3BE-49CB-A51B-FA3AA9E2E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Arial" charset="0"/>
                <a:ea typeface="Arial" charset="0"/>
                <a:cs typeface="Arial" charset="0"/>
              </a:rPr>
              <a:t>La diabetes es considerada como una epidemia mundial.</a:t>
            </a:r>
            <a:endParaRPr lang="es-ES_tradnl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179065" y="3127324"/>
            <a:ext cx="8030658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ES_tradnl" sz="16600" b="1" kern="0" dirty="0" smtClean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422</a:t>
            </a:r>
            <a:endParaRPr lang="es-ES_tradnl" sz="16600" b="1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="" xmlns:a16="http://schemas.microsoft.com/office/drawing/2014/main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8357238" y="3127324"/>
            <a:ext cx="6962274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s-ES_tradnl" sz="16600" b="1" kern="0" dirty="0" smtClean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642</a:t>
            </a:r>
            <a:endParaRPr lang="es-ES_tradnl" sz="13800" b="1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F0D4475-9ECB-45A3-AAA0-BFE3F5F756E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65802" y="5357172"/>
            <a:ext cx="7057184" cy="1244851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s-ES_tradnl" sz="2800" dirty="0" smtClean="0">
                <a:latin typeface="Arial" charset="0"/>
                <a:ea typeface="Arial" charset="0"/>
                <a:cs typeface="Arial" charset="0"/>
              </a:rPr>
              <a:t>millones de diabéticos actualmente.</a:t>
            </a:r>
            <a:endParaRPr lang="es-ES_tradnl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="" xmlns:a16="http://schemas.microsoft.com/office/drawing/2014/main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8309113" y="5357173"/>
            <a:ext cx="7074567" cy="12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4231" lvl="1" indent="0" algn="ctr">
              <a:buNone/>
            </a:pPr>
            <a:r>
              <a:rPr lang="es-ES_tradnl" sz="2800" dirty="0" smtClean="0">
                <a:latin typeface="Arial" charset="0"/>
                <a:ea typeface="Arial" charset="0"/>
                <a:cs typeface="Arial" charset="0"/>
              </a:rPr>
              <a:t>millones de diabético en 2040.</a:t>
            </a:r>
            <a:endParaRPr lang="es-ES_tradnl" sz="2400" dirty="0"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786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1786"/>
            <a:ext cx="16249650" cy="917728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35488"/>
            <a:ext cx="16249650" cy="38085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0" y="1786"/>
            <a:ext cx="16249650" cy="9177281"/>
          </a:xfrm>
          <a:prstGeom prst="rect">
            <a:avLst/>
          </a:prstGeom>
          <a:solidFill>
            <a:schemeClr val="tx1"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393591" y="5282922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_tradnl" dirty="0" smtClean="0">
                <a:latin typeface="Arial" charset="0"/>
                <a:ea typeface="Arial" charset="0"/>
                <a:cs typeface="Arial" charset="0"/>
              </a:rPr>
              <a:t>¿Cómo podemos ayudar?</a:t>
            </a:r>
            <a:endParaRPr lang="es-ES_tradnl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178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s-ES_tradnl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s-ES_tradnl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E46828-C3BE-49CB-A51B-FA3AA9E2E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Arial" charset="0"/>
                <a:ea typeface="Arial" charset="0"/>
                <a:cs typeface="Arial" charset="0"/>
              </a:rPr>
              <a:t>La diabetes es considerada como una epidemia mundial.</a:t>
            </a:r>
            <a:endParaRPr lang="es-ES_tradnl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3034748" y="3291581"/>
            <a:ext cx="3737811" cy="12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4231" indent="0">
              <a:buNone/>
            </a:pPr>
            <a:r>
              <a:rPr lang="es-ES_tradnl" sz="2666" dirty="0" smtClean="0">
                <a:latin typeface="Arial" charset="0"/>
                <a:ea typeface="Arial" charset="0"/>
                <a:cs typeface="Arial" charset="0"/>
              </a:rPr>
              <a:t>causa de la mortalidad en el mundo.</a:t>
            </a:r>
            <a:endParaRPr lang="es-ES_tradnl" sz="2666" dirty="0"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1270116" y="3243456"/>
            <a:ext cx="1716506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s-ES_tradnl" sz="6000" b="1" kern="0" dirty="0" smtClean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6ª</a:t>
            </a:r>
            <a:endParaRPr lang="es-ES_tradnl" sz="5400" b="1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3034748" y="4398485"/>
            <a:ext cx="3978442" cy="12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4231" indent="0">
              <a:buNone/>
            </a:pPr>
            <a:r>
              <a:rPr lang="es-ES_tradnl" sz="2666" dirty="0" smtClean="0">
                <a:latin typeface="Arial" charset="0"/>
                <a:ea typeface="Arial" charset="0"/>
                <a:cs typeface="Arial" charset="0"/>
              </a:rPr>
              <a:t>causa de la mortalidad de las mujeres.</a:t>
            </a:r>
            <a:endParaRPr lang="es-ES_tradnl" sz="2666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1270116" y="4350360"/>
            <a:ext cx="1716506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s-ES_tradnl" sz="6000" b="1" kern="0" dirty="0" smtClean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6ª</a:t>
            </a:r>
            <a:endParaRPr lang="es-ES_tradnl" sz="5400" b="1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3034747" y="5601643"/>
            <a:ext cx="4468711" cy="12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4231" indent="0">
              <a:buNone/>
            </a:pPr>
            <a:r>
              <a:rPr lang="es-ES_tradnl" sz="2666" dirty="0" smtClean="0">
                <a:latin typeface="Arial" charset="0"/>
                <a:ea typeface="Arial" charset="0"/>
                <a:cs typeface="Arial" charset="0"/>
              </a:rPr>
              <a:t>persona muere de diabetes cada 7 segundos.</a:t>
            </a:r>
            <a:endParaRPr lang="es-ES_tradnl" sz="2666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1270116" y="5553518"/>
            <a:ext cx="1716506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s-ES_tradnl" sz="6000" b="1" kern="0" dirty="0" smtClean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1</a:t>
            </a:r>
            <a:endParaRPr lang="es-ES_tradnl" sz="5400" b="1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10526411" y="3281813"/>
            <a:ext cx="5181583" cy="12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s-ES_tradnl" sz="2800" dirty="0" smtClean="0">
                <a:latin typeface="Arial" charset="0"/>
                <a:ea typeface="Arial" charset="0"/>
                <a:cs typeface="Arial" charset="0"/>
              </a:rPr>
              <a:t>millones de personas mueren de diabetes anualmente.</a:t>
            </a:r>
            <a:endParaRPr lang="es-ES_tradnl" sz="2800" kern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7393591" y="3169677"/>
            <a:ext cx="3112168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s-ES_tradnl" sz="6000" b="1" kern="0" dirty="0" smtClean="0">
                <a:solidFill>
                  <a:srgbClr val="00338D"/>
                </a:solidFill>
                <a:latin typeface="Helvetica Regular" charset="0"/>
                <a:ea typeface="Helvetica Regular" charset="0"/>
                <a:cs typeface="Helvetica Regular" charset="0"/>
              </a:rPr>
              <a:t>5</a:t>
            </a:r>
            <a:endParaRPr lang="es-ES_tradnl" sz="5400" b="1" kern="0" dirty="0">
              <a:solidFill>
                <a:srgbClr val="00338D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10526411" y="4398485"/>
            <a:ext cx="5529377" cy="12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4231" indent="0">
              <a:buNone/>
            </a:pPr>
            <a:r>
              <a:rPr lang="es-ES_tradnl" sz="2800" dirty="0" smtClean="0">
                <a:latin typeface="Arial" charset="0"/>
                <a:ea typeface="Arial" charset="0"/>
                <a:cs typeface="Arial" charset="0"/>
              </a:rPr>
              <a:t>de los diabéticos no saben que padecen el mal.</a:t>
            </a:r>
            <a:endParaRPr lang="es-ES_tradnl" sz="2666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8761780" y="4350360"/>
            <a:ext cx="1716506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s-ES_tradnl" sz="6000" b="1" kern="0" dirty="0" smtClean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50%</a:t>
            </a:r>
            <a:endParaRPr lang="es-ES_tradnl" sz="5400" b="1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10526411" y="5601643"/>
            <a:ext cx="5529377" cy="12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4231" indent="0">
              <a:buNone/>
            </a:pPr>
            <a:r>
              <a:rPr lang="es-ES_tradnl" sz="2800" dirty="0" smtClean="0">
                <a:latin typeface="Arial" charset="0"/>
                <a:ea typeface="Arial" charset="0"/>
                <a:cs typeface="Arial" charset="0"/>
              </a:rPr>
              <a:t>de los diabéticos viven en países de bajo o mediano ingresos.</a:t>
            </a:r>
            <a:endParaRPr lang="es-ES_tradnl" sz="2666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8761780" y="5553518"/>
            <a:ext cx="1716506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s-ES_tradnl" sz="6000" b="1" kern="0" dirty="0" smtClean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77%</a:t>
            </a:r>
            <a:endParaRPr lang="es-ES_tradnl" sz="5400" b="1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1142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Arial" charset="0"/>
                <a:ea typeface="Arial" charset="0"/>
                <a:cs typeface="Arial" charset="0"/>
              </a:rPr>
              <a:t>Auspiciar una reunión</a:t>
            </a:r>
            <a:endParaRPr lang="es-ES_tradnl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BD9AC7-AB44-49DF-BADF-55BE0525AD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1655" y="2261936"/>
            <a:ext cx="15166340" cy="5662863"/>
          </a:xfrm>
        </p:spPr>
        <p:txBody>
          <a:bodyPr/>
          <a:lstStyle/>
          <a:p>
            <a:pPr>
              <a:buClr>
                <a:srgbClr val="00338D"/>
              </a:buClr>
            </a:pPr>
            <a:r>
              <a:rPr lang="es-ES_tradnl" sz="3200" dirty="0" smtClean="0">
                <a:latin typeface="Arial" charset="0"/>
                <a:ea typeface="Arial" charset="0"/>
                <a:cs typeface="Arial" charset="0"/>
              </a:rPr>
              <a:t>Crear concienciación</a:t>
            </a:r>
          </a:p>
          <a:p>
            <a:pPr>
              <a:buClr>
                <a:srgbClr val="00338D"/>
              </a:buClr>
            </a:pPr>
            <a:r>
              <a:rPr lang="es-ES_tradnl" sz="3200" dirty="0" smtClean="0">
                <a:latin typeface="Arial" charset="0"/>
                <a:ea typeface="Arial" charset="0"/>
                <a:cs typeface="Arial" charset="0"/>
              </a:rPr>
              <a:t>Discutir la relación personal</a:t>
            </a:r>
          </a:p>
          <a:p>
            <a:pPr>
              <a:buClr>
                <a:srgbClr val="00338D"/>
              </a:buClr>
            </a:pPr>
            <a:r>
              <a:rPr lang="es-ES_tradnl" sz="3200" dirty="0" smtClean="0">
                <a:latin typeface="Arial" charset="0"/>
                <a:ea typeface="Arial" charset="0"/>
                <a:cs typeface="Arial" charset="0"/>
              </a:rPr>
              <a:t>Decidir las actividades de servicio</a:t>
            </a:r>
            <a:endParaRPr lang="es-ES_tradnl" sz="3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768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" y="0"/>
            <a:ext cx="16243300" cy="9144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0" y="3572"/>
            <a:ext cx="16249650" cy="9140428"/>
          </a:xfrm>
          <a:prstGeom prst="rect">
            <a:avLst/>
          </a:prstGeom>
          <a:solidFill>
            <a:schemeClr val="tx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s-ES_tradnl" dirty="0" smtClean="0">
                <a:latin typeface="Arial" charset="0"/>
                <a:ea typeface="Arial" charset="0"/>
                <a:cs typeface="Arial" charset="0"/>
              </a:rPr>
              <a:t>El Nuevo Marco de Trabajo de Servicio</a:t>
            </a:r>
            <a:endParaRPr lang="es-ES_tradnl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7393591" y="5282922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7369" y="5582652"/>
            <a:ext cx="10186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El mundo está cambiando. Necesitamos hacer algo ahora para atender los desafíos del mañana.</a:t>
            </a:r>
            <a:endParaRPr lang="es-ES_tradnl" sz="3000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4674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s-ES_tradnl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4000" dirty="0" smtClean="0">
                <a:latin typeface="Arial" charset="0"/>
                <a:ea typeface="Arial" charset="0"/>
                <a:cs typeface="Arial" charset="0"/>
              </a:rPr>
              <a:t>Adoptar un estilo saludable de vida</a:t>
            </a:r>
            <a:endParaRPr lang="es-ES_tradnl" sz="4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BD9AC7-AB44-49DF-BADF-55BE0525AD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1655" y="2427705"/>
            <a:ext cx="15166340" cy="5994400"/>
          </a:xfrm>
          <a:prstGeom prst="rect">
            <a:avLst/>
          </a:prstGeom>
        </p:spPr>
        <p:txBody>
          <a:bodyPr/>
          <a:lstStyle/>
          <a:p>
            <a:pPr lvl="0">
              <a:buClr>
                <a:srgbClr val="00338D"/>
              </a:buClr>
            </a:pPr>
            <a:r>
              <a:rPr lang="es-ES_tradnl" sz="3200" dirty="0" smtClean="0">
                <a:latin typeface="Arial" charset="0"/>
                <a:ea typeface="Arial" charset="0"/>
                <a:cs typeface="Arial" charset="0"/>
              </a:rPr>
              <a:t>Mantener el peso normal </a:t>
            </a:r>
          </a:p>
          <a:p>
            <a:pPr lvl="0">
              <a:buClr>
                <a:srgbClr val="00338D"/>
              </a:buClr>
            </a:pPr>
            <a:r>
              <a:rPr lang="es-ES_tradnl" sz="3200" dirty="0" smtClean="0">
                <a:latin typeface="Arial" charset="0"/>
                <a:ea typeface="Arial" charset="0"/>
                <a:cs typeface="Arial" charset="0"/>
              </a:rPr>
              <a:t>Hacer ejercicios regularmente</a:t>
            </a:r>
          </a:p>
          <a:p>
            <a:pPr lvl="0">
              <a:buClr>
                <a:srgbClr val="00338D"/>
              </a:buClr>
            </a:pPr>
            <a:r>
              <a:rPr lang="es-ES_tradnl" sz="3200" dirty="0" smtClean="0">
                <a:latin typeface="Arial" charset="0"/>
                <a:ea typeface="Arial" charset="0"/>
                <a:cs typeface="Arial" charset="0"/>
              </a:rPr>
              <a:t>Comer comidas y entremeses saludables </a:t>
            </a:r>
            <a:endParaRPr lang="es-ES_tradnl" sz="3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s-ES_tradnl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1208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1786"/>
            <a:ext cx="16249650" cy="8337542"/>
          </a:xfrm>
          <a:prstGeom prst="rect">
            <a:avLst/>
          </a:prstGeom>
          <a:solidFill>
            <a:srgbClr val="0033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1655" y="3332480"/>
            <a:ext cx="15166340" cy="1032277"/>
          </a:xfrm>
        </p:spPr>
        <p:txBody>
          <a:bodyPr/>
          <a:lstStyle/>
          <a:p>
            <a:r>
              <a:rPr lang="es-ES_tradnl" sz="115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¡Hágalo ya!</a:t>
            </a:r>
            <a:endParaRPr lang="es-ES_tradnl" sz="115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8512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0" y="1786"/>
            <a:ext cx="16249650" cy="7143075"/>
          </a:xfrm>
          <a:prstGeom prst="rect">
            <a:avLst/>
          </a:prstGeom>
          <a:solidFill>
            <a:srgbClr val="FBC40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963FDA-2898-4BAE-8112-A926DAEB07F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22388"/>
            <a:ext cx="16249650" cy="3802062"/>
          </a:xfrm>
        </p:spPr>
        <p:txBody>
          <a:bodyPr/>
          <a:lstStyle/>
          <a:p>
            <a:r>
              <a:rPr lang="en-US" sz="1777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Gracias.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5612" y="6332379"/>
            <a:ext cx="1658427" cy="15713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8708606"/>
            <a:ext cx="16249650" cy="251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" marR="0" algn="ctr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© 2017 Lions Clubs International. 300 W. 22nd Street, Oak Brook, IL, USA </a:t>
            </a:r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60523-8842</a:t>
            </a:r>
            <a:endParaRPr lang="en-US" sz="1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153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541655" y="2507916"/>
            <a:ext cx="15166340" cy="5994400"/>
          </a:xfrm>
        </p:spPr>
        <p:txBody>
          <a:bodyPr/>
          <a:lstStyle/>
          <a:p>
            <a:pPr>
              <a:buClr>
                <a:srgbClr val="00338D"/>
              </a:buClr>
            </a:pPr>
            <a:r>
              <a:rPr lang="es-ES_tradnl" sz="3200" dirty="0" smtClean="0">
                <a:latin typeface="Arial" charset="0"/>
                <a:ea typeface="Arial" charset="0"/>
                <a:cs typeface="Arial" charset="0"/>
              </a:rPr>
              <a:t>Diabetes</a:t>
            </a:r>
          </a:p>
          <a:p>
            <a:pPr>
              <a:buClr>
                <a:srgbClr val="00338D"/>
              </a:buClr>
            </a:pPr>
            <a:r>
              <a:rPr lang="es-ES_tradnl" sz="3200" dirty="0" smtClean="0">
                <a:latin typeface="Arial" charset="0"/>
                <a:ea typeface="Arial" charset="0"/>
                <a:cs typeface="Arial" charset="0"/>
              </a:rPr>
              <a:t>Visión</a:t>
            </a:r>
          </a:p>
          <a:p>
            <a:pPr>
              <a:buClr>
                <a:srgbClr val="00338D"/>
              </a:buClr>
            </a:pPr>
            <a:r>
              <a:rPr lang="es-ES_tradnl" sz="3200" dirty="0" smtClean="0">
                <a:latin typeface="Arial" charset="0"/>
                <a:ea typeface="Arial" charset="0"/>
                <a:cs typeface="Arial" charset="0"/>
              </a:rPr>
              <a:t>Hambre</a:t>
            </a:r>
          </a:p>
          <a:p>
            <a:pPr>
              <a:buClr>
                <a:srgbClr val="00338D"/>
              </a:buClr>
            </a:pPr>
            <a:r>
              <a:rPr lang="es-ES_tradnl" sz="3200" dirty="0" smtClean="0">
                <a:latin typeface="Arial" charset="0"/>
                <a:ea typeface="Arial" charset="0"/>
                <a:cs typeface="Arial" charset="0"/>
              </a:rPr>
              <a:t>Medio ambiente</a:t>
            </a:r>
          </a:p>
          <a:p>
            <a:pPr>
              <a:buClr>
                <a:srgbClr val="00338D"/>
              </a:buClr>
            </a:pPr>
            <a:r>
              <a:rPr lang="es-ES_tradnl" sz="3200" dirty="0" smtClean="0">
                <a:latin typeface="Arial" charset="0"/>
                <a:ea typeface="Arial" charset="0"/>
                <a:cs typeface="Arial" charset="0"/>
              </a:rPr>
              <a:t>Cáncer pediátrico</a:t>
            </a:r>
            <a:endParaRPr lang="es-ES_tradnl" sz="3200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4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Cinco áreas de enfoque</a:t>
            </a:r>
            <a:endParaRPr lang="es-ES_tradnl" sz="4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392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16249650" cy="8337542"/>
          </a:xfrm>
          <a:prstGeom prst="rect">
            <a:avLst/>
          </a:prstGeom>
          <a:solidFill>
            <a:srgbClr val="0033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36345" y="3990848"/>
            <a:ext cx="12176960" cy="1032277"/>
          </a:xfrm>
        </p:spPr>
        <p:txBody>
          <a:bodyPr/>
          <a:lstStyle/>
          <a:p>
            <a:r>
              <a:rPr lang="es-ES_tradnl" sz="8000" dirty="0" smtClean="0">
                <a:solidFill>
                  <a:schemeClr val="bg1"/>
                </a:solidFill>
              </a:rPr>
              <a:t/>
            </a:r>
            <a:br>
              <a:rPr lang="es-ES_tradnl" sz="8000" dirty="0" smtClean="0">
                <a:solidFill>
                  <a:schemeClr val="bg1"/>
                </a:solidFill>
              </a:rPr>
            </a:br>
            <a:r>
              <a:rPr lang="es-ES_tradnl" sz="7200" dirty="0" smtClean="0">
                <a:solidFill>
                  <a:srgbClr val="FBC40E"/>
                </a:solidFill>
              </a:rPr>
              <a:t> </a:t>
            </a:r>
            <a:r>
              <a:rPr lang="es-ES_tradnl" sz="7200" dirty="0" smtClean="0">
                <a:solidFill>
                  <a:srgbClr val="FBC40E"/>
                </a:solidFill>
                <a:latin typeface="Arial" charset="0"/>
                <a:ea typeface="Arial" charset="0"/>
                <a:cs typeface="Arial" charset="0"/>
              </a:rPr>
              <a:t>Nuestra meta: </a:t>
            </a:r>
            <a:r>
              <a:rPr lang="es-ES_tradnl" sz="7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s-ES_tradnl" sz="7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s-ES_tradnl" sz="7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Mejorar la vida de 200 millones de gente cada año hasta 2021</a:t>
            </a:r>
            <a:endParaRPr lang="es-ES_tradnl" sz="4800" spc="-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19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1786"/>
            <a:ext cx="16249650" cy="8337542"/>
          </a:xfrm>
          <a:prstGeom prst="rect">
            <a:avLst/>
          </a:prstGeom>
          <a:solidFill>
            <a:srgbClr val="FBC40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s-ES_tradnl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05313" y="3990848"/>
            <a:ext cx="11439024" cy="1032277"/>
          </a:xfrm>
        </p:spPr>
        <p:txBody>
          <a:bodyPr/>
          <a:lstStyle/>
          <a:p>
            <a:r>
              <a:rPr lang="es-ES_tradnl" sz="8000" dirty="0" smtClean="0">
                <a:latin typeface="Arial" charset="0"/>
                <a:ea typeface="Arial" charset="0"/>
                <a:cs typeface="Arial" charset="0"/>
              </a:rPr>
              <a:t>Únase a la lucha contra la diabetes.</a:t>
            </a:r>
            <a:endParaRPr lang="es-ES_tradnl" sz="8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877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4000" dirty="0" smtClean="0">
                <a:latin typeface="Arial" charset="0"/>
                <a:ea typeface="Arial" charset="0"/>
                <a:cs typeface="Arial" charset="0"/>
              </a:rPr>
              <a:t>La historia de Amie y Layla</a:t>
            </a:r>
            <a:endParaRPr lang="es-ES_tradnl" sz="4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pic>
        <p:nvPicPr>
          <p:cNvPr id="3" name="Picture 2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6175" y="2390274"/>
            <a:ext cx="10413132" cy="5839326"/>
          </a:xfrm>
          <a:prstGeom prst="rect">
            <a:avLst/>
          </a:prstGeom>
        </p:spPr>
      </p:pic>
      <p:sp>
        <p:nvSpPr>
          <p:cNvPr id="4" name="Triangle 3"/>
          <p:cNvSpPr/>
          <p:nvPr/>
        </p:nvSpPr>
        <p:spPr bwMode="auto">
          <a:xfrm rot="5400000">
            <a:off x="7748336" y="4780547"/>
            <a:ext cx="1060704" cy="914400"/>
          </a:xfrm>
          <a:prstGeom prst="triangle">
            <a:avLst/>
          </a:prstGeom>
          <a:solidFill>
            <a:srgbClr val="FFFFFF">
              <a:alpha val="7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u="none" strike="noStrike" cap="none" normalizeH="0" dirty="0" smtClean="0">
              <a:ln>
                <a:noFill/>
              </a:ln>
              <a:solidFill>
                <a:srgbClr val="404040"/>
              </a:solidFill>
              <a:effectLst/>
              <a:latin typeface="Helvetica Regular" charset="0"/>
              <a:ea typeface="ヒラギノ角ゴ Pro W3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0892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0"/>
            <a:ext cx="16230600" cy="9144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0" y="1786"/>
            <a:ext cx="16249650" cy="9140428"/>
          </a:xfrm>
          <a:prstGeom prst="rect">
            <a:avLst/>
          </a:prstGeom>
          <a:solidFill>
            <a:schemeClr val="tx1"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541655" y="2807368"/>
            <a:ext cx="15166340" cy="227263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s-ES_tradnl" sz="5400" dirty="0" smtClean="0">
                <a:latin typeface="Arial" charset="0"/>
                <a:ea typeface="Arial" charset="0"/>
                <a:cs typeface="Arial" charset="0"/>
              </a:rPr>
              <a:t>Lions Clubs International</a:t>
            </a:r>
          </a:p>
          <a:p>
            <a:pPr>
              <a:spcBef>
                <a:spcPts val="0"/>
              </a:spcBef>
            </a:pPr>
            <a:r>
              <a:rPr lang="es-ES_tradnl" sz="5400" dirty="0" smtClean="0">
                <a:latin typeface="Arial" charset="0"/>
                <a:ea typeface="Arial" charset="0"/>
                <a:cs typeface="Arial" charset="0"/>
              </a:rPr>
              <a:t>Plataforma de diabetes</a:t>
            </a:r>
            <a:endParaRPr lang="es-ES_tradnl" sz="5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7393591" y="5282922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772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4000" dirty="0" smtClean="0">
                <a:latin typeface="Arial" charset="0"/>
                <a:ea typeface="Arial" charset="0"/>
                <a:cs typeface="Arial" charset="0"/>
              </a:rPr>
              <a:t>Visión</a:t>
            </a:r>
            <a:endParaRPr lang="es-ES_tradnl" sz="4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BD9AC7-AB44-49DF-BADF-55BE0525ADC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09855" y="3172715"/>
            <a:ext cx="13413050" cy="4069333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s-ES_tradnl" sz="6000" dirty="0" smtClean="0">
                <a:latin typeface="Arial" charset="0"/>
                <a:ea typeface="Arial" charset="0"/>
                <a:cs typeface="Arial" charset="0"/>
              </a:rPr>
              <a:t>Prevención de la diabetes y mejorar la calidad de vida de los diabéticos diagnosticados.</a:t>
            </a:r>
            <a:endParaRPr lang="es-ES_tradnl" sz="6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360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4000" dirty="0" smtClean="0">
                <a:latin typeface="Arial" charset="0"/>
                <a:ea typeface="Arial" charset="0"/>
                <a:cs typeface="Arial" charset="0"/>
              </a:rPr>
              <a:t>Metas</a:t>
            </a:r>
            <a:endParaRPr lang="es-ES_tradnl" sz="4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BD9AC7-AB44-49DF-BADF-55BE0525AD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1655" y="2427705"/>
            <a:ext cx="15166340" cy="5994400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338D"/>
              </a:buClr>
            </a:pPr>
            <a:r>
              <a:rPr lang="es-ES_tradnl" sz="3200" dirty="0" smtClean="0">
                <a:latin typeface="Arial" charset="0"/>
                <a:ea typeface="Arial" charset="0"/>
                <a:cs typeface="Arial" charset="0"/>
              </a:rPr>
              <a:t>Educarnos y educar a nuestras comunidades.</a:t>
            </a:r>
          </a:p>
          <a:p>
            <a:pPr>
              <a:buClr>
                <a:srgbClr val="00338D"/>
              </a:buClr>
            </a:pPr>
            <a:r>
              <a:rPr lang="es-ES_tradnl" sz="3200" dirty="0" smtClean="0">
                <a:latin typeface="Arial" charset="0"/>
                <a:ea typeface="Arial" charset="0"/>
                <a:cs typeface="Arial" charset="0"/>
              </a:rPr>
              <a:t>Crear ambientes que inspiren y apoyen los estilos saludables de vida.</a:t>
            </a:r>
          </a:p>
          <a:p>
            <a:pPr>
              <a:buClr>
                <a:srgbClr val="00338D"/>
              </a:buClr>
            </a:pPr>
            <a:r>
              <a:rPr lang="es-ES_tradnl" sz="3200" dirty="0" smtClean="0">
                <a:latin typeface="Arial" charset="0"/>
                <a:ea typeface="Arial" charset="0"/>
                <a:cs typeface="Arial" charset="0"/>
              </a:rPr>
              <a:t>Dar mayor accesibilidad al tratamiento, medicinas y equipo de diagnóstico.</a:t>
            </a:r>
          </a:p>
          <a:p>
            <a:pPr>
              <a:buClr>
                <a:srgbClr val="00338D"/>
              </a:buClr>
            </a:pPr>
            <a:r>
              <a:rPr lang="es-ES_tradnl" sz="3200" dirty="0" smtClean="0">
                <a:latin typeface="Arial" charset="0"/>
                <a:ea typeface="Arial" charset="0"/>
                <a:cs typeface="Arial" charset="0"/>
              </a:rPr>
              <a:t>Ayudar a implementar las políticas y planes nacionales sobre la diabetes.</a:t>
            </a:r>
            <a:endParaRPr lang="es-ES_tradnl" sz="3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26968"/>
      </p:ext>
    </p:extLst>
  </p:cSld>
  <p:clrMapOvr>
    <a:masterClrMapping/>
  </p:clrMapOvr>
</p:sld>
</file>

<file path=ppt/theme/theme1.xml><?xml version="1.0" encoding="utf-8"?>
<a:theme xmlns:a="http://schemas.openxmlformats.org/drawingml/2006/main" name="Lions_PowerPoint_Template_June2016_Template-1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LongProperties xmlns="http://schemas.microsoft.com/office/2006/metadata/longProperties"/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A8D4EDE643945BAA82E38DD69E065" ma:contentTypeVersion="3" ma:contentTypeDescription="Create a new document." ma:contentTypeScope="" ma:versionID="9b02c1e8987dd280cc01bc84d3c16527">
  <xsd:schema xmlns:xsd="http://www.w3.org/2001/XMLSchema" xmlns:xs="http://www.w3.org/2001/XMLSchema" xmlns:p="http://schemas.microsoft.com/office/2006/metadata/properties" xmlns:ns2="a7495015-d16d-4dd1-a72f-488cd8119f34" targetNamespace="http://schemas.microsoft.com/office/2006/metadata/properties" ma:root="true" ma:fieldsID="b78db394faa2d7461e33401fde30deec" ns2:_="">
    <xsd:import namespace="a7495015-d16d-4dd1-a72f-488cd8119f3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95015-d16d-4dd1-a72f-488cd8119f3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82C1470-9FF8-4C48-A872-BCD0DE68C023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8C1FB9C5-FCF7-40CA-B88F-2FCAC75B8805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06A8C181-E056-415E-9B59-40F04FA43837}">
  <ds:schemaRefs>
    <ds:schemaRef ds:uri="http://schemas.microsoft.com/office/2006/documentManagement/types"/>
    <ds:schemaRef ds:uri="http://purl.org/dc/dcmitype/"/>
    <ds:schemaRef ds:uri="http://purl.org/dc/terms/"/>
    <ds:schemaRef ds:uri="http://purl.org/dc/elements/1.1/"/>
    <ds:schemaRef ds:uri="http://schemas.openxmlformats.org/package/2006/metadata/core-properties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a7495015-d16d-4dd1-a72f-488cd8119f34"/>
  </ds:schemaRefs>
</ds:datastoreItem>
</file>

<file path=customXml/itemProps4.xml><?xml version="1.0" encoding="utf-8"?>
<ds:datastoreItem xmlns:ds="http://schemas.openxmlformats.org/officeDocument/2006/customXml" ds:itemID="{74C6324C-4351-4A54-A5CC-A482A4792C6C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F65FF038-D687-4170-9B83-093AAB34CB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495015-d16d-4dd1-a72f-488cd8119f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Lions_PowerPoint_Template_June2016_Template-1</Template>
  <TotalTime>0</TotalTime>
  <Words>369</Words>
  <Application>Microsoft Macintosh PowerPoint</Application>
  <PresentationFormat>Custom</PresentationFormat>
  <Paragraphs>91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Calibri</vt:lpstr>
      <vt:lpstr>Georgia</vt:lpstr>
      <vt:lpstr>Helvetica</vt:lpstr>
      <vt:lpstr>Helvetica Regular</vt:lpstr>
      <vt:lpstr>MS PGothic</vt:lpstr>
      <vt:lpstr>Segoe UI</vt:lpstr>
      <vt:lpstr>Segoe UI Light</vt:lpstr>
      <vt:lpstr>Segoe UI Semibold</vt:lpstr>
      <vt:lpstr>ヒラギノ角ゴ Pro W3</vt:lpstr>
      <vt:lpstr>Arial</vt:lpstr>
      <vt:lpstr>Lions_PowerPoint_Template_June2016_Template-1</vt:lpstr>
      <vt:lpstr>PowerPoint Presentation</vt:lpstr>
      <vt:lpstr>PowerPoint Presentation</vt:lpstr>
      <vt:lpstr>Cinco áreas de enfoque</vt:lpstr>
      <vt:lpstr>  Nuestra meta:  Mejorar la vida de 200 millones de gente cada año hasta 2021</vt:lpstr>
      <vt:lpstr>Únase a la lucha contra la diabetes.</vt:lpstr>
      <vt:lpstr>La historia de Amie y Layla</vt:lpstr>
      <vt:lpstr>PowerPoint Presentation</vt:lpstr>
      <vt:lpstr>Visión</vt:lpstr>
      <vt:lpstr>Metas</vt:lpstr>
      <vt:lpstr>Estrategias</vt:lpstr>
      <vt:lpstr>PowerPoint Presentation</vt:lpstr>
      <vt:lpstr>¿Qué es la diabetes?</vt:lpstr>
      <vt:lpstr>Combatimos 3 clases de diabetes.</vt:lpstr>
      <vt:lpstr>Combatimos 3 clases de diabetes.</vt:lpstr>
      <vt:lpstr>PowerPoint Presentation</vt:lpstr>
      <vt:lpstr>La diabetes es considerada como una epidemia mundial.</vt:lpstr>
      <vt:lpstr>PowerPoint Presentation</vt:lpstr>
      <vt:lpstr>La diabetes es considerada como una epidemia mundial.</vt:lpstr>
      <vt:lpstr>Auspiciar una reunión</vt:lpstr>
      <vt:lpstr>Adoptar un estilo saludable de vida</vt:lpstr>
      <vt:lpstr>¡Hágalo ya!</vt:lpstr>
      <vt:lpstr>Gracias.</vt:lpstr>
    </vt:vector>
  </TitlesOfParts>
  <Company>Lions Clubs International</Company>
  <LinksUpToDate>false</LinksUpToDate>
  <SharedDoc>false</SharedDoc>
  <HyperlinkBase/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Maurey, Andrea</dc:creator>
  <cp:lastModifiedBy>Kaitlyn Landers</cp:lastModifiedBy>
  <cp:revision>856</cp:revision>
  <cp:lastPrinted>2017-03-08T19:40:15Z</cp:lastPrinted>
  <dcterms:created xsi:type="dcterms:W3CDTF">2016-11-15T15:12:50Z</dcterms:created>
  <dcterms:modified xsi:type="dcterms:W3CDTF">2017-12-01T19:15:15Z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2Z733PFY5E2U-163-69</vt:lpwstr>
  </property>
  <property fmtid="{D5CDD505-2E9C-101B-9397-08002B2CF9AE}" pid="3" name="_dlc_DocIdItemGuid">
    <vt:lpwstr>527daf3e-de7e-428b-8481-11904d93cdc4</vt:lpwstr>
  </property>
  <property fmtid="{D5CDD505-2E9C-101B-9397-08002B2CF9AE}" pid="4" name="_dlc_DocIdUrl">
    <vt:lpwstr>http://my.lionsclubs.org/Divisions/PR/_layouts/DocIdRedir.aspx?ID=2Z733PFY5E2U-163-69, 2Z733PFY5E2U-163-69</vt:lpwstr>
  </property>
</Properties>
</file>