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7" r:id="rId6"/>
    <p:sldMasterId id="2147483882" r:id="rId7"/>
  </p:sldMasterIdLst>
  <p:notesMasterIdLst>
    <p:notesMasterId r:id="rId35"/>
  </p:notesMasterIdLst>
  <p:handoutMasterIdLst>
    <p:handoutMasterId r:id="rId36"/>
  </p:handoutMasterIdLst>
  <p:sldIdLst>
    <p:sldId id="1986" r:id="rId8"/>
    <p:sldId id="1968" r:id="rId9"/>
    <p:sldId id="1110" r:id="rId10"/>
    <p:sldId id="1987" r:id="rId11"/>
    <p:sldId id="1988" r:id="rId12"/>
    <p:sldId id="1989" r:id="rId13"/>
    <p:sldId id="1990" r:id="rId14"/>
    <p:sldId id="1982" r:id="rId15"/>
    <p:sldId id="1991" r:id="rId16"/>
    <p:sldId id="1992" r:id="rId17"/>
    <p:sldId id="1993" r:id="rId18"/>
    <p:sldId id="1994" r:id="rId19"/>
    <p:sldId id="1995" r:id="rId20"/>
    <p:sldId id="1996" r:id="rId21"/>
    <p:sldId id="1997" r:id="rId22"/>
    <p:sldId id="1998" r:id="rId23"/>
    <p:sldId id="1999" r:id="rId24"/>
    <p:sldId id="2000" r:id="rId25"/>
    <p:sldId id="2001" r:id="rId26"/>
    <p:sldId id="2002" r:id="rId27"/>
    <p:sldId id="2004" r:id="rId28"/>
    <p:sldId id="2005" r:id="rId29"/>
    <p:sldId id="2014" r:id="rId30"/>
    <p:sldId id="1967" r:id="rId31"/>
    <p:sldId id="2015" r:id="rId32"/>
    <p:sldId id="2016" r:id="rId33"/>
    <p:sldId id="2013" r:id="rId34"/>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ヒラギノ角ゴ Pro W3" pitchFamily="125" charset="-128"/>
        <a:cs typeface="+mn-cs"/>
      </a:defRPr>
    </a:lvl1pPr>
    <a:lvl2pPr marL="457200" algn="l" rtl="0" fontAlgn="base">
      <a:spcBef>
        <a:spcPct val="0"/>
      </a:spcBef>
      <a:spcAft>
        <a:spcPct val="0"/>
      </a:spcAft>
      <a:defRPr kern="1200">
        <a:solidFill>
          <a:schemeClr val="tx1"/>
        </a:solidFill>
        <a:latin typeface="Arial" pitchFamily="34" charset="0"/>
        <a:ea typeface="ヒラギノ角ゴ Pro W3" pitchFamily="125" charset="-128"/>
        <a:cs typeface="+mn-cs"/>
      </a:defRPr>
    </a:lvl2pPr>
    <a:lvl3pPr marL="914400" algn="l" rtl="0" fontAlgn="base">
      <a:spcBef>
        <a:spcPct val="0"/>
      </a:spcBef>
      <a:spcAft>
        <a:spcPct val="0"/>
      </a:spcAft>
      <a:defRPr kern="1200">
        <a:solidFill>
          <a:schemeClr val="tx1"/>
        </a:solidFill>
        <a:latin typeface="Arial" pitchFamily="34" charset="0"/>
        <a:ea typeface="ヒラギノ角ゴ Pro W3" pitchFamily="125" charset="-128"/>
        <a:cs typeface="+mn-cs"/>
      </a:defRPr>
    </a:lvl3pPr>
    <a:lvl4pPr marL="1371600" algn="l" rtl="0" fontAlgn="base">
      <a:spcBef>
        <a:spcPct val="0"/>
      </a:spcBef>
      <a:spcAft>
        <a:spcPct val="0"/>
      </a:spcAft>
      <a:defRPr kern="1200">
        <a:solidFill>
          <a:schemeClr val="tx1"/>
        </a:solidFill>
        <a:latin typeface="Arial" pitchFamily="34" charset="0"/>
        <a:ea typeface="ヒラギノ角ゴ Pro W3" pitchFamily="125" charset="-128"/>
        <a:cs typeface="+mn-cs"/>
      </a:defRPr>
    </a:lvl4pPr>
    <a:lvl5pPr marL="1828800" algn="l" rtl="0" fontAlgn="base">
      <a:spcBef>
        <a:spcPct val="0"/>
      </a:spcBef>
      <a:spcAft>
        <a:spcPct val="0"/>
      </a:spcAft>
      <a:defRPr kern="1200">
        <a:solidFill>
          <a:schemeClr val="tx1"/>
        </a:solidFill>
        <a:latin typeface="Arial" pitchFamily="34" charset="0"/>
        <a:ea typeface="ヒラギノ角ゴ Pro W3" pitchFamily="125" charset="-128"/>
        <a:cs typeface="+mn-cs"/>
      </a:defRPr>
    </a:lvl5pPr>
    <a:lvl6pPr marL="2286000" algn="l" defTabSz="914400" rtl="0" eaLnBrk="1" latinLnBrk="0" hangingPunct="1">
      <a:defRPr kern="1200">
        <a:solidFill>
          <a:schemeClr val="tx1"/>
        </a:solidFill>
        <a:latin typeface="Arial" pitchFamily="34" charset="0"/>
        <a:ea typeface="ヒラギノ角ゴ Pro W3" pitchFamily="125" charset="-128"/>
        <a:cs typeface="+mn-cs"/>
      </a:defRPr>
    </a:lvl6pPr>
    <a:lvl7pPr marL="2743200" algn="l" defTabSz="914400" rtl="0" eaLnBrk="1" latinLnBrk="0" hangingPunct="1">
      <a:defRPr kern="1200">
        <a:solidFill>
          <a:schemeClr val="tx1"/>
        </a:solidFill>
        <a:latin typeface="Arial" pitchFamily="34" charset="0"/>
        <a:ea typeface="ヒラギノ角ゴ Pro W3" pitchFamily="125" charset="-128"/>
        <a:cs typeface="+mn-cs"/>
      </a:defRPr>
    </a:lvl7pPr>
    <a:lvl8pPr marL="3200400" algn="l" defTabSz="914400" rtl="0" eaLnBrk="1" latinLnBrk="0" hangingPunct="1">
      <a:defRPr kern="1200">
        <a:solidFill>
          <a:schemeClr val="tx1"/>
        </a:solidFill>
        <a:latin typeface="Arial" pitchFamily="34" charset="0"/>
        <a:ea typeface="ヒラギノ角ゴ Pro W3" pitchFamily="125" charset="-128"/>
        <a:cs typeface="+mn-cs"/>
      </a:defRPr>
    </a:lvl8pPr>
    <a:lvl9pPr marL="3657600" algn="l" defTabSz="914400" rtl="0" eaLnBrk="1" latinLnBrk="0" hangingPunct="1">
      <a:defRPr kern="1200">
        <a:solidFill>
          <a:schemeClr val="tx1"/>
        </a:solidFill>
        <a:latin typeface="Arial" pitchFamily="34" charset="0"/>
        <a:ea typeface="ヒラギノ角ゴ Pro W3" pitchFamily="125"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5" orient="horz" pos="912" userDrawn="1">
          <p15:clr>
            <a:srgbClr val="A4A3A4"/>
          </p15:clr>
        </p15:guide>
        <p15:guide id="6" orient="horz" pos="720" userDrawn="1">
          <p15:clr>
            <a:srgbClr val="A4A3A4"/>
          </p15:clr>
        </p15:guide>
        <p15:guide id="7" orient="horz" pos="4128" userDrawn="1">
          <p15:clr>
            <a:srgbClr val="A4A3A4"/>
          </p15:clr>
        </p15:guide>
        <p15:guide id="8" pos="640" userDrawn="1">
          <p15:clr>
            <a:srgbClr val="A4A3A4"/>
          </p15:clr>
        </p15:guide>
        <p15:guide id="9" pos="7040" userDrawn="1">
          <p15:clr>
            <a:srgbClr val="A4A3A4"/>
          </p15:clr>
        </p15:guide>
        <p15:guide id="10" orient="horz" pos="4032" userDrawn="1">
          <p15:clr>
            <a:srgbClr val="A4A3A4"/>
          </p15:clr>
        </p15:guide>
        <p15:guide id="11" orient="horz" pos="1584" userDrawn="1">
          <p15:clr>
            <a:srgbClr val="A4A3A4"/>
          </p15:clr>
        </p15:guide>
        <p15:guide id="12" pos="3584" userDrawn="1">
          <p15:clr>
            <a:srgbClr val="A4A3A4"/>
          </p15:clr>
        </p15:guide>
        <p15:guide id="13" pos="4096" userDrawn="1">
          <p15:clr>
            <a:srgbClr val="A4A3A4"/>
          </p15:clr>
        </p15:guide>
        <p15:guide id="14" orient="horz" pos="19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1" name="Burns, Andrea" initials="BA [55]" lastIdx="1" clrIdx="70"/>
  <p:cmAuthor id="1" name="Tamara" initials="TO" lastIdx="2" clrIdx="0"/>
  <p:cmAuthor id="72" name="Burns, Andrea" initials="BA [56]" lastIdx="1" clrIdx="71"/>
  <p:cmAuthor id="2" name="Tamara Osheroff" initials="TO" lastIdx="2" clrIdx="1"/>
  <p:cmAuthor id="73" name="Burns, Andrea" initials="BA [57]" lastIdx="1" clrIdx="72"/>
  <p:cmAuthor id="3" name="Tamara Osheroff" initials="TO [2]" lastIdx="1" clrIdx="2"/>
  <p:cmAuthor id="74" name="Burns, Andrea" initials="BA [58]" lastIdx="1" clrIdx="73"/>
  <p:cmAuthor id="4" name="Tamara Osheroff" initials="TO [3]" lastIdx="1" clrIdx="3"/>
  <p:cmAuthor id="75" name="Burns, Andrea" initials="BA [59]" lastIdx="1" clrIdx="74"/>
  <p:cmAuthor id="5" name="Tamara Osheroff" initials="TO [4]" lastIdx="1" clrIdx="4"/>
  <p:cmAuthor id="76" name="Burns, Andrea" initials="BA [60]" lastIdx="1" clrIdx="75"/>
  <p:cmAuthor id="6" name="Tamara Osheroff" initials="TO [5]" lastIdx="1" clrIdx="5"/>
  <p:cmAuthor id="77" name="Burns, Andrea" initials="BA [61]" lastIdx="1" clrIdx="76"/>
  <p:cmAuthor id="7" name="Tamara Osheroff" initials="TO [6]" lastIdx="1" clrIdx="6"/>
  <p:cmAuthor id="78" name="Burns, Andrea" initials="BA [62]" lastIdx="1" clrIdx="77"/>
  <p:cmAuthor id="8" name="Tamara Osheroff" initials="TO [7]" lastIdx="1" clrIdx="7"/>
  <p:cmAuthor id="79" name="Burns, Andrea" initials="BA [63]" lastIdx="1" clrIdx="78"/>
  <p:cmAuthor id="9" name="Tamara Osheroff" initials="TO [8]" lastIdx="1" clrIdx="8"/>
  <p:cmAuthor id="80" name="Burns, Andrea" initials="BA [64]" lastIdx="1" clrIdx="79"/>
  <p:cmAuthor id="10" name="Tamara Osheroff" initials="TO [9]" lastIdx="1" clrIdx="9"/>
  <p:cmAuthor id="81" name="Burns, Andrea" initials="BA [65]" lastIdx="1" clrIdx="80"/>
  <p:cmAuthor id="11" name="Tamara Osheroff" initials="TO [10]" lastIdx="1" clrIdx="10"/>
  <p:cmAuthor id="12" name="Tamara Osheroff" initials="TO [11]" lastIdx="1" clrIdx="11"/>
  <p:cmAuthor id="13" name="Tamara Osheroff" initials="TO [12]" lastIdx="1" clrIdx="12"/>
  <p:cmAuthor id="14" name="Tamara Osheroff" initials="TO [13]" lastIdx="1" clrIdx="13"/>
  <p:cmAuthor id="15" name="Tamara Osheroff" initials="TO [14]" lastIdx="1" clrIdx="14"/>
  <p:cmAuthor id="16" name="Tamara Osheroff" initials="TO [14] [2]" lastIdx="1" clrIdx="15"/>
  <p:cmAuthor id="17" name="Burns, Andrea" initials="BA" lastIdx="1" clrIdx="16"/>
  <p:cmAuthor id="18" name="Burns, Andrea" initials="BA [2]" lastIdx="1" clrIdx="17"/>
  <p:cmAuthor id="19" name="Burns, Andrea" initials="BA [3]" lastIdx="1" clrIdx="18"/>
  <p:cmAuthor id="20" name="Burns, Andrea" initials="BA [4]" lastIdx="1" clrIdx="19"/>
  <p:cmAuthor id="21" name="Burns, Andrea" initials="BA [5]" lastIdx="1" clrIdx="20"/>
  <p:cmAuthor id="22" name="Burns, Andrea" initials="BA [6]" lastIdx="1" clrIdx="21"/>
  <p:cmAuthor id="23" name="Burns, Andrea" initials="BA [7]" lastIdx="1" clrIdx="22"/>
  <p:cmAuthor id="24" name="Burns, Andrea" initials="BA [8]" lastIdx="1" clrIdx="23"/>
  <p:cmAuthor id="25" name="Burns, Andrea" initials="BA [9]" lastIdx="1" clrIdx="24"/>
  <p:cmAuthor id="26" name="Burns, Andrea" initials="BA [10]" lastIdx="1" clrIdx="25"/>
  <p:cmAuthor id="27" name="Burns, Andrea" initials="BA [11]" lastIdx="1" clrIdx="26"/>
  <p:cmAuthor id="28" name="Burns, Andrea" initials="BA [12]" lastIdx="1" clrIdx="27"/>
  <p:cmAuthor id="29" name="Burns, Andrea" initials="BA [13]" lastIdx="1" clrIdx="28"/>
  <p:cmAuthor id="30" name="Burns, Andrea" initials="BA [14]" lastIdx="1" clrIdx="29"/>
  <p:cmAuthor id="31" name="Burns, Andrea" initials="BA [15]" lastIdx="1" clrIdx="30"/>
  <p:cmAuthor id="32" name="Burns, Andrea" initials="BA [16]" lastIdx="1" clrIdx="31"/>
  <p:cmAuthor id="33" name="Burns, Andrea" initials="BA [17]" lastIdx="1" clrIdx="32"/>
  <p:cmAuthor id="34" name="Burns, Andrea" initials="BA [18]" lastIdx="1" clrIdx="33"/>
  <p:cmAuthor id="35" name="Burns, Andrea" initials="BA [19]" lastIdx="1" clrIdx="34"/>
  <p:cmAuthor id="36" name="Burns, Andrea" initials="BA [20]" lastIdx="1" clrIdx="35"/>
  <p:cmAuthor id="37" name="Burns, Andrea" initials="BA [21]" lastIdx="1" clrIdx="36"/>
  <p:cmAuthor id="38" name="Burns, Andrea" initials="BA [22]" lastIdx="1" clrIdx="37"/>
  <p:cmAuthor id="39" name="Burns, Andrea" initials="BA [23]" lastIdx="1" clrIdx="38"/>
  <p:cmAuthor id="40" name="Burns, Andrea" initials="BA [24]" lastIdx="1" clrIdx="39"/>
  <p:cmAuthor id="41" name="Burns, Andrea" initials="BA [25]" lastIdx="1" clrIdx="40"/>
  <p:cmAuthor id="42" name="Burns, Andrea" initials="BA [26]" lastIdx="1" clrIdx="41"/>
  <p:cmAuthor id="43" name="Burns, Andrea" initials="BA [27]" lastIdx="1" clrIdx="42"/>
  <p:cmAuthor id="44" name="Burns, Andrea" initials="BA [28]" lastIdx="1" clrIdx="43"/>
  <p:cmAuthor id="45" name="Burns, Andrea" initials="BA [29]" lastIdx="1" clrIdx="44"/>
  <p:cmAuthor id="46" name="Burns, Andrea" initials="BA [30]" lastIdx="1" clrIdx="45"/>
  <p:cmAuthor id="47" name="Burns, Andrea" initials="BA [31]" lastIdx="1" clrIdx="46"/>
  <p:cmAuthor id="48" name="Burns, Andrea" initials="BA [32]" lastIdx="1" clrIdx="47"/>
  <p:cmAuthor id="49" name="Burns, Andrea" initials="BA [33]" lastIdx="1" clrIdx="48"/>
  <p:cmAuthor id="50" name="Burns, Andrea" initials="BA [34]" lastIdx="1" clrIdx="49"/>
  <p:cmAuthor id="51" name="Burns, Andrea" initials="BA [35]" lastIdx="0" clrIdx="50"/>
  <p:cmAuthor id="52" name="Burns, Andrea" initials="BA [36]" lastIdx="1" clrIdx="51"/>
  <p:cmAuthor id="53" name="Burns, Andrea" initials="BA [37]" lastIdx="1" clrIdx="52"/>
  <p:cmAuthor id="54" name="Burns, Andrea" initials="BA [38]" lastIdx="1" clrIdx="53"/>
  <p:cmAuthor id="55" name="Burns, Andrea" initials="BA [39]" lastIdx="1" clrIdx="54"/>
  <p:cmAuthor id="56" name="Burns, Andrea" initials="BA [40]" lastIdx="1" clrIdx="55"/>
  <p:cmAuthor id="57" name="Burns, Andrea" initials="BA [41]" lastIdx="1" clrIdx="56"/>
  <p:cmAuthor id="58" name="Burns, Andrea" initials="BA [42]" lastIdx="1" clrIdx="57"/>
  <p:cmAuthor id="59" name="Burns, Andrea" initials="BA [43]" lastIdx="1" clrIdx="58"/>
  <p:cmAuthor id="60" name="Burns, Andrea" initials="BA [44]" lastIdx="1" clrIdx="59"/>
  <p:cmAuthor id="61" name="Burns, Andrea" initials="BA [45]" lastIdx="1" clrIdx="60"/>
  <p:cmAuthor id="62" name="Burns, Andrea" initials="BA [46]" lastIdx="1" clrIdx="61"/>
  <p:cmAuthor id="63" name="Burns, Andrea" initials="BA [47]" lastIdx="1" clrIdx="62"/>
  <p:cmAuthor id="64" name="Burns, Andrea" initials="BA [48]" lastIdx="1" clrIdx="63"/>
  <p:cmAuthor id="65" name="Burns, Andrea" initials="BA [49]" lastIdx="1" clrIdx="64"/>
  <p:cmAuthor id="66" name="Burns, Andrea" initials="BA [50]" lastIdx="1" clrIdx="65"/>
  <p:cmAuthor id="67" name="Burns, Andrea" initials="BA [51]" lastIdx="1" clrIdx="66"/>
  <p:cmAuthor id="68" name="Burns, Andrea" initials="BA [52]" lastIdx="1" clrIdx="67"/>
  <p:cmAuthor id="69" name="Burns, Andrea" initials="BA [53]" lastIdx="1" clrIdx="68"/>
  <p:cmAuthor id="70" name="Burns, Andrea" initials="BA [54]" lastIdx="1" clrIdx="6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a:srgbClr val="10233F"/>
    <a:srgbClr val="0A5496"/>
    <a:srgbClr val="7A2682"/>
    <a:srgbClr val="660066"/>
    <a:srgbClr val="800080"/>
    <a:srgbClr val="732E81"/>
    <a:srgbClr val="9900CC"/>
    <a:srgbClr val="6600CC"/>
    <a:srgbClr val="5656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892" autoAdjust="0"/>
    <p:restoredTop sz="91422" autoAdjust="0"/>
  </p:normalViewPr>
  <p:slideViewPr>
    <p:cSldViewPr showGuides="1">
      <p:cViewPr varScale="1">
        <p:scale>
          <a:sx n="103" d="100"/>
          <a:sy n="103" d="100"/>
        </p:scale>
        <p:origin x="114" y="132"/>
      </p:cViewPr>
      <p:guideLst>
        <p:guide orient="horz" pos="2160"/>
        <p:guide pos="3840"/>
        <p:guide orient="horz" pos="912"/>
        <p:guide orient="horz" pos="720"/>
        <p:guide orient="horz" pos="4128"/>
        <p:guide pos="640"/>
        <p:guide pos="7040"/>
        <p:guide orient="horz" pos="4032"/>
        <p:guide orient="horz" pos="1584"/>
        <p:guide pos="3584"/>
        <p:guide pos="4096"/>
        <p:guide orient="horz" pos="19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6318"/>
    </p:cViewPr>
  </p:sorterViewPr>
  <p:notesViewPr>
    <p:cSldViewPr showGuides="1">
      <p:cViewPr varScale="1">
        <p:scale>
          <a:sx n="58" d="100"/>
          <a:sy n="58" d="100"/>
        </p:scale>
        <p:origin x="2460"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2.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616477" y="8337249"/>
            <a:ext cx="2927199" cy="465621"/>
          </a:xfrm>
          <a:prstGeom prst="rect">
            <a:avLst/>
          </a:prstGeom>
        </p:spPr>
        <p:txBody>
          <a:bodyPr vert="horz" wrap="square" lIns="91840" tIns="45920" rIns="91840" bIns="45920" numCol="1" anchor="b" anchorCtr="0" compatLnSpc="1">
            <a:prstTxWarp prst="textNoShape">
              <a:avLst/>
            </a:prstTxWarp>
          </a:bodyPr>
          <a:lstStyle>
            <a:lvl1pPr algn="r">
              <a:defRPr sz="1300" smtClean="0">
                <a:latin typeface="Calibri" pitchFamily="34" charset="0"/>
              </a:defRPr>
            </a:lvl1pPr>
          </a:lstStyle>
          <a:p>
            <a:pPr>
              <a:defRPr/>
            </a:pPr>
            <a:fld id="{1E64A479-6DF5-45F9-A38D-2D86FF822EDD}" type="slidenum">
              <a:rPr lang="en-US"/>
              <a:pPr>
                <a:defRPr/>
              </a:pPr>
              <a:t>‹#›</a:t>
            </a:fld>
            <a:endParaRPr lang="en-US"/>
          </a:p>
        </p:txBody>
      </p:sp>
      <p:sp>
        <p:nvSpPr>
          <p:cNvPr id="3" name="Header Placeholder 2"/>
          <p:cNvSpPr>
            <a:spLocks noGrp="1"/>
          </p:cNvSpPr>
          <p:nvPr>
            <p:ph type="hdr" sz="quarter"/>
          </p:nvPr>
        </p:nvSpPr>
        <p:spPr>
          <a:xfrm>
            <a:off x="473550" y="290514"/>
            <a:ext cx="2864737" cy="466031"/>
          </a:xfrm>
          <a:prstGeom prst="rect">
            <a:avLst/>
          </a:prstGeom>
        </p:spPr>
        <p:txBody>
          <a:bodyPr vert="horz" lIns="88139" tIns="44070" rIns="88139" bIns="44070" rtlCol="0"/>
          <a:lstStyle>
            <a:lvl1pPr algn="l">
              <a:defRPr sz="1200"/>
            </a:lvl1pPr>
          </a:lstStyle>
          <a:p>
            <a:endParaRPr lang="en-US"/>
          </a:p>
        </p:txBody>
      </p:sp>
    </p:spTree>
    <p:extLst>
      <p:ext uri="{BB962C8B-B14F-4D97-AF65-F5344CB8AC3E}">
        <p14:creationId xmlns:p14="http://schemas.microsoft.com/office/powerpoint/2010/main" val="25830621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09575" y="698500"/>
            <a:ext cx="6192838" cy="3484563"/>
          </a:xfrm>
          <a:prstGeom prst="rect">
            <a:avLst/>
          </a:prstGeom>
          <a:noFill/>
          <a:ln w="12700">
            <a:solidFill>
              <a:prstClr val="black"/>
            </a:solidFill>
          </a:ln>
        </p:spPr>
        <p:txBody>
          <a:bodyPr vert="horz" lIns="92852" tIns="46425" rIns="92852" bIns="46425" rtlCol="0" anchor="ctr"/>
          <a:lstStyle/>
          <a:p>
            <a:pPr lvl="0"/>
            <a:endParaRPr lang="en-US" noProof="0"/>
          </a:p>
        </p:txBody>
      </p:sp>
      <p:sp>
        <p:nvSpPr>
          <p:cNvPr id="5" name="Notes Placeholder 4"/>
          <p:cNvSpPr>
            <a:spLocks noGrp="1"/>
          </p:cNvSpPr>
          <p:nvPr>
            <p:ph type="body" sz="quarter" idx="3"/>
          </p:nvPr>
        </p:nvSpPr>
        <p:spPr>
          <a:xfrm>
            <a:off x="441193" y="4439747"/>
            <a:ext cx="6129536" cy="4182580"/>
          </a:xfrm>
          <a:prstGeom prst="rect">
            <a:avLst/>
          </a:prstGeom>
        </p:spPr>
        <p:txBody>
          <a:bodyPr vert="horz" lIns="92852" tIns="46425" rIns="92852" bIns="46425" rtlCol="0">
            <a:normAutofit/>
          </a:bodyPr>
          <a:lstStyle/>
          <a:p>
            <a:pPr lvl="0"/>
            <a:r>
              <a:rPr lang="en-US" noProof="0" dirty="0"/>
              <a:t>Click to edit Master text styles</a:t>
            </a:r>
          </a:p>
          <a:p>
            <a:pPr lvl="1"/>
            <a:r>
              <a:rPr lang="en-US" noProof="0" dirty="0"/>
              <a:t>Second level</a:t>
            </a:r>
          </a:p>
        </p:txBody>
      </p:sp>
      <p:sp>
        <p:nvSpPr>
          <p:cNvPr id="10" name="Slide Number Placeholder 9"/>
          <p:cNvSpPr>
            <a:spLocks noGrp="1"/>
          </p:cNvSpPr>
          <p:nvPr>
            <p:ph type="sldNum" sz="quarter" idx="5"/>
          </p:nvPr>
        </p:nvSpPr>
        <p:spPr>
          <a:xfrm>
            <a:off x="3607131" y="8622327"/>
            <a:ext cx="2963599" cy="295125"/>
          </a:xfrm>
          <a:prstGeom prst="rect">
            <a:avLst/>
          </a:prstGeom>
        </p:spPr>
        <p:txBody>
          <a:bodyPr vert="horz" lIns="88139" tIns="44070" rIns="88139" bIns="44070" rtlCol="0" anchor="b"/>
          <a:lstStyle>
            <a:lvl1pPr algn="r">
              <a:defRPr sz="1100">
                <a:latin typeface="+mn-lt"/>
              </a:defRPr>
            </a:lvl1pPr>
          </a:lstStyle>
          <a:p>
            <a:fld id="{2969122F-4C0D-4DB5-9DAD-9B5174DF74F1}" type="slidenum">
              <a:rPr lang="en-US" smtClean="0"/>
              <a:pPr/>
              <a:t>‹#›</a:t>
            </a:fld>
            <a:endParaRPr lang="en-US"/>
          </a:p>
        </p:txBody>
      </p:sp>
    </p:spTree>
    <p:extLst>
      <p:ext uri="{BB962C8B-B14F-4D97-AF65-F5344CB8AC3E}">
        <p14:creationId xmlns:p14="http://schemas.microsoft.com/office/powerpoint/2010/main" val="2395069277"/>
      </p:ext>
    </p:extLst>
  </p:cSld>
  <p:clrMap bg1="lt1" tx1="dk1" bg2="lt2" tx2="dk2" accent1="accent1" accent2="accent2" accent3="accent3" accent4="accent4" accent5="accent5" accent6="accent6" hlink="hlink" folHlink="folHlink"/>
  <p:hf hdr="0" ftr="0" dt="0"/>
  <p:notesStyle>
    <a:lvl1pPr algn="l" rtl="0" eaLnBrk="0" fontAlgn="base" hangingPunct="0">
      <a:lnSpc>
        <a:spcPct val="110000"/>
      </a:lnSpc>
      <a:spcBef>
        <a:spcPts val="600"/>
      </a:spcBef>
      <a:spcAft>
        <a:spcPts val="600"/>
      </a:spcAft>
      <a:defRPr sz="1200" kern="1200">
        <a:solidFill>
          <a:schemeClr val="tx1"/>
        </a:solidFill>
        <a:latin typeface="+mn-lt"/>
        <a:ea typeface="ヒラギノ角ゴ Pro W3" charset="0"/>
        <a:cs typeface="ヒラギノ角ゴ Pro W3" charset="0"/>
      </a:defRPr>
    </a:lvl1pPr>
    <a:lvl2pPr marL="457200" indent="0" algn="l" rtl="0" eaLnBrk="0" fontAlgn="base" hangingPunct="0">
      <a:lnSpc>
        <a:spcPct val="110000"/>
      </a:lnSpc>
      <a:spcBef>
        <a:spcPts val="600"/>
      </a:spcBef>
      <a:spcAft>
        <a:spcPts val="600"/>
      </a:spcAft>
      <a:buFont typeface="Arial" panose="020B0604020202020204" pitchFamily="34" charset="0"/>
      <a:buNone/>
      <a:defRPr sz="1200" kern="1200">
        <a:solidFill>
          <a:schemeClr val="tx1"/>
        </a:solidFill>
        <a:latin typeface="+mn-lt"/>
        <a:ea typeface="ヒラギノ角ゴ Pro W3" charset="0"/>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charset="0"/>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charset="0"/>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Bienvenue à cette réunion des officiels de club de la zone __</a:t>
            </a:r>
            <a:r>
              <a:rPr lang="fr-FR" i="1"/>
              <a:t>###</a:t>
            </a:r>
            <a:r>
              <a:rPr lang="fr-FR"/>
              <a:t>__ du district _______.    Je suis président(e) de notre zone, ______________________, et je suis heureux/euse que vous ayez pu vous joindre à nous. </a:t>
            </a:r>
          </a:p>
          <a:p>
            <a:endParaRPr lang="en-US" dirty="0"/>
          </a:p>
          <a:p>
            <a:r>
              <a:rPr lang="fr-FR"/>
              <a:t>Comme nous aimerions que ces sessions soient aussi interactives que possible, veuillez essayer la fonction Discussion pour dire bonjour. </a:t>
            </a:r>
          </a:p>
          <a:p>
            <a:endParaRPr lang="en-US" dirty="0"/>
          </a:p>
        </p:txBody>
      </p:sp>
    </p:spTree>
    <p:extLst>
      <p:ext uri="{BB962C8B-B14F-4D97-AF65-F5344CB8AC3E}">
        <p14:creationId xmlns:p14="http://schemas.microsoft.com/office/powerpoint/2010/main" val="2469354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i="1"/>
              <a:t>Animateur, </a:t>
            </a:r>
            <a:r>
              <a:rPr lang="fr-FR" i="1"/>
              <a:t>inscrivez le sujet principal de votre réunion sur la diapositive pour aider les participants à s'y cantonner. Veillez à changer l'ordre d'intervention des clubs lorsque vous leur demandez des idées. Par exemple, si vous avez commencé par le club 1 précédemment, commencez par le club 2 ici, etc. tout au long de l'année.</a:t>
            </a:r>
          </a:p>
          <a:p>
            <a:endParaRPr lang="en-US" i="1" dirty="0"/>
          </a:p>
          <a:p>
            <a:pPr marL="0" marR="0" lvl="0" indent="0" algn="l" defTabSz="914400" rtl="0" eaLnBrk="0" fontAlgn="base" latinLnBrk="0" hangingPunct="0">
              <a:lnSpc>
                <a:spcPct val="110000"/>
              </a:lnSpc>
              <a:spcBef>
                <a:spcPts val="600"/>
              </a:spcBef>
              <a:spcAft>
                <a:spcPts val="600"/>
              </a:spcAft>
              <a:buClrTx/>
              <a:buSzTx/>
              <a:buFontTx/>
              <a:buNone/>
              <a:tabLst/>
              <a:defRPr/>
            </a:pPr>
            <a:r>
              <a:rPr lang="fr-FR" b="1" i="1" baseline="0"/>
              <a:t>Vous pouvez également répartir ces informations sur plusieurs diapos.</a:t>
            </a:r>
          </a:p>
          <a:p>
            <a:endParaRPr lang="en-US" i="1" dirty="0"/>
          </a:p>
          <a:p>
            <a:r>
              <a:rPr lang="fr-FR"/>
              <a:t>Que faisons-nous en matière de ____ [sujet] ou quelles nouvelles idées devrions-nous explorer dans ce domaine ?</a:t>
            </a:r>
          </a:p>
          <a:p>
            <a:r>
              <a:rPr lang="fr-FR"/>
              <a:t>Pour gagner du temps, limitons nos interventions à deux minutes. </a:t>
            </a:r>
          </a:p>
          <a:p>
            <a:r>
              <a:rPr lang="fr-FR"/>
              <a:t>Commençons par le club ____ [nom]. Qui aimerait faire part de ce que fait son club ou de ce que nous pourrions mieux faire ? …</a:t>
            </a:r>
          </a:p>
          <a:p>
            <a:endParaRPr lang="en-US" dirty="0"/>
          </a:p>
        </p:txBody>
      </p:sp>
    </p:spTree>
    <p:extLst>
      <p:ext uri="{BB962C8B-B14F-4D97-AF65-F5344CB8AC3E}">
        <p14:creationId xmlns:p14="http://schemas.microsoft.com/office/powerpoint/2010/main" val="3264291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i="1"/>
              <a:t>Animateur, </a:t>
            </a:r>
            <a:r>
              <a:rPr lang="fr-FR" i="1"/>
              <a:t>inscrivez le sujet principal de votre réunion sur la diapositive pour aider les participants à s'y cantonner. Veillez à changer l'ordre d'intervention des clubs lorsque vous leur demandez des idées. Par exemple, si vous avez commencé par le club 1 précédemment, commencez par le club 2 ici, etc. tout au long de l'année.</a:t>
            </a:r>
          </a:p>
          <a:p>
            <a:endParaRPr lang="en-US" i="1" dirty="0"/>
          </a:p>
          <a:p>
            <a:pPr marL="0" marR="0" lvl="0" indent="0" algn="l" defTabSz="914400" rtl="0" eaLnBrk="0" fontAlgn="base" latinLnBrk="0" hangingPunct="0">
              <a:lnSpc>
                <a:spcPct val="110000"/>
              </a:lnSpc>
              <a:spcBef>
                <a:spcPts val="600"/>
              </a:spcBef>
              <a:spcAft>
                <a:spcPts val="600"/>
              </a:spcAft>
              <a:buClrTx/>
              <a:buSzTx/>
              <a:buFontTx/>
              <a:buNone/>
              <a:tabLst/>
              <a:defRPr/>
            </a:pPr>
            <a:r>
              <a:rPr lang="fr-FR" b="1" i="1" baseline="0"/>
              <a:t>Vous pouvez également répartir ces informations sur plusieurs diapos.</a:t>
            </a:r>
          </a:p>
          <a:p>
            <a:endParaRPr lang="en-US" i="1" dirty="0"/>
          </a:p>
          <a:p>
            <a:r>
              <a:rPr lang="fr-FR"/>
              <a:t>Que faisons-nous en matière de ____ [sujet] ou quelles nouvelles idées devrions-nous explorer dans ce domaine ?</a:t>
            </a:r>
          </a:p>
          <a:p>
            <a:r>
              <a:rPr lang="fr-FR"/>
              <a:t>Pour gagner du temps, limitons nos interventions à deux minutes. </a:t>
            </a:r>
          </a:p>
          <a:p>
            <a:r>
              <a:rPr lang="fr-FR"/>
              <a:t>Commençons par le club ____ [nom]. Qui aimerait faire part de ce que fait son club ou de ce que nous pourrions mieux faire ? …</a:t>
            </a:r>
          </a:p>
          <a:p>
            <a:endParaRPr lang="en-US" dirty="0"/>
          </a:p>
        </p:txBody>
      </p:sp>
    </p:spTree>
    <p:extLst>
      <p:ext uri="{BB962C8B-B14F-4D97-AF65-F5344CB8AC3E}">
        <p14:creationId xmlns:p14="http://schemas.microsoft.com/office/powerpoint/2010/main" val="3112311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Examinons quelques ressources dans le domaine de ____ [sujet].</a:t>
            </a:r>
            <a:r>
              <a:rPr lang="fr-FR" baseline="0"/>
              <a:t> </a:t>
            </a:r>
          </a:p>
          <a:p>
            <a:endParaRPr lang="en-US" dirty="0"/>
          </a:p>
        </p:txBody>
      </p:sp>
    </p:spTree>
    <p:extLst>
      <p:ext uri="{BB962C8B-B14F-4D97-AF65-F5344CB8AC3E}">
        <p14:creationId xmlns:p14="http://schemas.microsoft.com/office/powerpoint/2010/main" val="3138549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fr-FR" b="1" i="1" dirty="0"/>
              <a:t>Animateur,</a:t>
            </a:r>
            <a:r>
              <a:rPr lang="fr-FR" i="1" dirty="0"/>
              <a:t> affichez la liste des ressources que vous trouvez les plus utiles en rapport avec le sujet (voir exemples ci-dessous). Vous pouvez également montrer comment accéder aux documents lors de la réunion ou fournir les liens dans un message de suivi. </a:t>
            </a:r>
          </a:p>
          <a:p>
            <a:endParaRPr lang="en-US" i="1" dirty="0"/>
          </a:p>
          <a:p>
            <a:pPr marL="165261" indent="-165261">
              <a:buFont typeface="Arial" panose="020B0604020202020204" pitchFamily="34" charset="0"/>
              <a:buChar char="•"/>
            </a:pPr>
            <a:r>
              <a:rPr lang="fr-FR" b="1" i="1" dirty="0"/>
              <a:t>Service </a:t>
            </a:r>
            <a:r>
              <a:rPr lang="fr-FR" i="1" dirty="0"/>
              <a:t>: Une liste d'idées de projets de service se trouve</a:t>
            </a:r>
            <a:r>
              <a:rPr lang="fr-FR" i="1" baseline="0" dirty="0"/>
              <a:t> sur la page de </a:t>
            </a:r>
            <a:r>
              <a:rPr lang="fr-FR" i="1" dirty="0"/>
              <a:t>chacune de nos causes mondiales </a:t>
            </a:r>
            <a:r>
              <a:rPr lang="fr-FR" i="1" baseline="0" dirty="0"/>
              <a:t>: diabète, vue, malnutrition, environnement et cancer infantile. La </a:t>
            </a:r>
            <a:r>
              <a:rPr lang="fr-FR" baseline="0" dirty="0"/>
              <a:t>Plateforme de lancement du service</a:t>
            </a:r>
            <a:r>
              <a:rPr lang="fr-FR" i="0" baseline="0" dirty="0"/>
              <a:t> </a:t>
            </a:r>
            <a:r>
              <a:rPr lang="fr-FR" i="1" baseline="0" dirty="0"/>
              <a:t>est un outil interactif qui suggère des activités de service basées sur vos intérêts. </a:t>
            </a:r>
          </a:p>
          <a:p>
            <a:pPr marL="165261" indent="-165261">
              <a:buFont typeface="Arial" panose="020B0604020202020204" pitchFamily="34" charset="0"/>
              <a:buChar char="•"/>
            </a:pPr>
            <a:endParaRPr lang="en-US" i="1" dirty="0"/>
          </a:p>
          <a:p>
            <a:pPr marL="165261" indent="-165261">
              <a:buFont typeface="Arial" panose="020B0604020202020204" pitchFamily="34" charset="0"/>
              <a:buChar char="•"/>
            </a:pPr>
            <a:r>
              <a:rPr lang="fr-FR" b="1" i="1" dirty="0"/>
              <a:t>Effectif :</a:t>
            </a:r>
            <a:r>
              <a:rPr lang="fr-FR" i="1" dirty="0"/>
              <a:t> La </a:t>
            </a:r>
            <a:r>
              <a:rPr lang="fr-FR" i="0" dirty="0"/>
              <a:t>page Inviter de nouveaux membres </a:t>
            </a:r>
            <a:r>
              <a:rPr lang="fr-FR" i="1" dirty="0"/>
              <a:t>contient des liens vers le guide </a:t>
            </a:r>
            <a:r>
              <a:rPr lang="fr-FR" i="0" dirty="0"/>
              <a:t>Il suffit de demander ! </a:t>
            </a:r>
            <a:r>
              <a:rPr lang="fr-FR" i="1" dirty="0"/>
              <a:t>et des brochures à l'usage des clubs. La </a:t>
            </a:r>
            <a:r>
              <a:rPr lang="fr-FR" i="0" dirty="0"/>
              <a:t>page Jeunes Lions </a:t>
            </a:r>
            <a:r>
              <a:rPr lang="fr-FR" i="1" dirty="0"/>
              <a:t>comporte un lien vers le guide </a:t>
            </a:r>
            <a:r>
              <a:rPr lang="fr-FR" i="0" dirty="0"/>
              <a:t>Nouer des liens avec les jeunes Lions.</a:t>
            </a:r>
            <a:r>
              <a:rPr lang="fr-FR" i="0" baseline="0" dirty="0"/>
              <a:t> </a:t>
            </a:r>
            <a:r>
              <a:rPr lang="fr-FR" i="1" baseline="0" dirty="0"/>
              <a:t> Le </a:t>
            </a:r>
            <a:r>
              <a:rPr lang="fr-FR" i="0" baseline="0" dirty="0"/>
              <a:t>Guide de satisfaction des membres </a:t>
            </a:r>
            <a:r>
              <a:rPr lang="fr-FR" i="1" baseline="0" dirty="0"/>
              <a:t>contient des idées pour tous les clubs. </a:t>
            </a:r>
          </a:p>
          <a:p>
            <a:pPr marL="165261" indent="-165261">
              <a:buFont typeface="Arial" panose="020B0604020202020204" pitchFamily="34" charset="0"/>
              <a:buChar char="•"/>
            </a:pPr>
            <a:endParaRPr lang="en-US" i="1" dirty="0"/>
          </a:p>
          <a:p>
            <a:pPr marL="165261" indent="-165261">
              <a:buFont typeface="Arial" panose="020B0604020202020204" pitchFamily="34" charset="0"/>
              <a:buChar char="•"/>
            </a:pPr>
            <a:r>
              <a:rPr lang="fr-FR" b="1" i="1" dirty="0"/>
              <a:t>Formations</a:t>
            </a:r>
            <a:r>
              <a:rPr lang="fr-FR" i="1" dirty="0"/>
              <a:t> : Le Centre de formation Lions</a:t>
            </a:r>
            <a:r>
              <a:rPr lang="fr-FR" dirty="0"/>
              <a:t> </a:t>
            </a:r>
            <a:r>
              <a:rPr lang="fr-FR" i="1" dirty="0"/>
              <a:t>est accessible par l'application </a:t>
            </a:r>
            <a:r>
              <a:rPr lang="fr-FR" i="0" dirty="0" err="1"/>
              <a:t>Learn</a:t>
            </a:r>
            <a:r>
              <a:rPr lang="fr-FR" i="1" dirty="0"/>
              <a:t> à partir du </a:t>
            </a:r>
            <a:r>
              <a:rPr lang="fr-FR" i="0" dirty="0"/>
              <a:t>Portail Membres</a:t>
            </a:r>
            <a:r>
              <a:rPr lang="fr-FR" i="1" dirty="0"/>
              <a:t>. En plus des</a:t>
            </a:r>
            <a:r>
              <a:rPr lang="fr-FR" i="1" baseline="0" dirty="0"/>
              <a:t> cours spécifiques aux postes d'officiels</a:t>
            </a:r>
            <a:r>
              <a:rPr lang="fr-FR" i="1" dirty="0"/>
              <a:t>, le CFL </a:t>
            </a:r>
            <a:r>
              <a:rPr lang="fr-FR" i="1" baseline="0" dirty="0"/>
              <a:t>propose d'autres cours sur, par exemple, l'établissement d'objectifs, la planification d'actions de service et la gestion de réunion. De plus, le </a:t>
            </a:r>
            <a:r>
              <a:rPr lang="fr-FR" baseline="0" dirty="0"/>
              <a:t>Centre de conférences virtuel</a:t>
            </a:r>
            <a:r>
              <a:rPr lang="fr-FR" i="0" baseline="0" dirty="0"/>
              <a:t> </a:t>
            </a:r>
            <a:r>
              <a:rPr lang="fr-FR" i="1" baseline="0" dirty="0"/>
              <a:t>propose des enregistrements de webinaires sur de nombreux sujets d'intérêt pour les Lions. </a:t>
            </a:r>
          </a:p>
          <a:p>
            <a:pPr marL="165261" indent="-165261">
              <a:buFont typeface="Arial" panose="020B0604020202020204" pitchFamily="34" charset="0"/>
              <a:buChar char="•"/>
            </a:pPr>
            <a:endParaRPr lang="en-US" i="1" dirty="0"/>
          </a:p>
          <a:p>
            <a:pPr marL="165261" indent="-165261">
              <a:buFont typeface="Arial" panose="020B0604020202020204" pitchFamily="34" charset="0"/>
              <a:buChar char="•"/>
            </a:pPr>
            <a:r>
              <a:rPr lang="fr-FR" b="1" i="1" dirty="0"/>
              <a:t>Distinctions</a:t>
            </a:r>
            <a:r>
              <a:rPr lang="fr-FR" i="1" dirty="0"/>
              <a:t> : </a:t>
            </a:r>
            <a:r>
              <a:rPr lang="fr-FR" i="0" dirty="0"/>
              <a:t>Prix Excellence de club </a:t>
            </a:r>
            <a:r>
              <a:rPr lang="fr-FR" i="1" dirty="0"/>
              <a:t>et </a:t>
            </a:r>
            <a:r>
              <a:rPr lang="fr-FR" dirty="0"/>
              <a:t>Prix d’altruisme dans le service</a:t>
            </a:r>
            <a:r>
              <a:rPr lang="fr-FR" i="0" dirty="0"/>
              <a:t>.</a:t>
            </a:r>
            <a:r>
              <a:rPr lang="fr-FR" i="1" baseline="0" dirty="0"/>
              <a:t> Des formes de reconnaissance pour Lions individuels se trouvent parmi les articles </a:t>
            </a:r>
            <a:r>
              <a:rPr lang="fr-FR" i="0" baseline="0" dirty="0"/>
              <a:t>Fournitures pour clubs</a:t>
            </a:r>
            <a:r>
              <a:rPr lang="fr-FR" i="1" baseline="0" dirty="0"/>
              <a:t>, accessibles par l'application </a:t>
            </a:r>
            <a:r>
              <a:rPr lang="fr-FR" i="0" baseline="0" dirty="0"/>
              <a:t>Store</a:t>
            </a:r>
            <a:r>
              <a:rPr lang="fr-FR" i="1" baseline="0" dirty="0"/>
              <a:t> à partir du </a:t>
            </a:r>
            <a:r>
              <a:rPr lang="fr-FR" i="0" baseline="0" dirty="0"/>
              <a:t>Portail Membres</a:t>
            </a:r>
            <a:r>
              <a:rPr lang="fr-FR" i="1" baseline="0" dirty="0"/>
              <a:t>. </a:t>
            </a:r>
          </a:p>
          <a:p>
            <a:endParaRPr lang="en-US" dirty="0"/>
          </a:p>
        </p:txBody>
      </p:sp>
    </p:spTree>
    <p:extLst>
      <p:ext uri="{BB962C8B-B14F-4D97-AF65-F5344CB8AC3E}">
        <p14:creationId xmlns:p14="http://schemas.microsoft.com/office/powerpoint/2010/main" val="3559486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Parlons maintenant de ce qui se passe dans nos clubs.</a:t>
            </a:r>
            <a:r>
              <a:rPr lang="fr-FR" baseline="0"/>
              <a:t> </a:t>
            </a:r>
          </a:p>
          <a:p>
            <a:endParaRPr lang="en-US" dirty="0"/>
          </a:p>
        </p:txBody>
      </p:sp>
    </p:spTree>
    <p:extLst>
      <p:ext uri="{BB962C8B-B14F-4D97-AF65-F5344CB8AC3E}">
        <p14:creationId xmlns:p14="http://schemas.microsoft.com/office/powerpoint/2010/main" val="32392637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i="1"/>
              <a:t>Animateur, </a:t>
            </a:r>
            <a:r>
              <a:rPr lang="fr-FR" i="1"/>
              <a:t>commencez par le club suivant sur la liste, pour que chacun ait la possibilité de s'exprimer en premier </a:t>
            </a:r>
          </a:p>
          <a:p>
            <a:endParaRPr lang="en-US" i="1" dirty="0"/>
          </a:p>
          <a:p>
            <a:pPr marL="0" marR="0" lvl="0" indent="0" algn="l" defTabSz="914400" rtl="0" eaLnBrk="0" fontAlgn="base" latinLnBrk="0" hangingPunct="0">
              <a:lnSpc>
                <a:spcPct val="110000"/>
              </a:lnSpc>
              <a:spcBef>
                <a:spcPts val="600"/>
              </a:spcBef>
              <a:spcAft>
                <a:spcPts val="600"/>
              </a:spcAft>
              <a:buClrTx/>
              <a:buSzTx/>
              <a:buFontTx/>
              <a:buNone/>
              <a:tabLst/>
              <a:defRPr/>
            </a:pPr>
            <a:r>
              <a:rPr lang="fr-FR" b="1" i="1" baseline="0"/>
              <a:t>Vous pouvez également répartir ces informations sur plusieurs diapos.</a:t>
            </a:r>
          </a:p>
          <a:p>
            <a:endParaRPr lang="en-US" i="1" dirty="0"/>
          </a:p>
          <a:p>
            <a:r>
              <a:rPr lang="fr-FR"/>
              <a:t>Nous aimerions savoir quel défi important vous avez eu à surmonter et quel succès récent vous avez remporté. </a:t>
            </a:r>
          </a:p>
          <a:p>
            <a:endParaRPr lang="en-US" dirty="0"/>
          </a:p>
          <a:p>
            <a:r>
              <a:rPr lang="fr-FR"/>
              <a:t>Commençons par le club ____ [nom]. Quelqu'un aimerait-il faire part d'un défi rencontré ou d'un exemple de réussite ? …</a:t>
            </a:r>
          </a:p>
          <a:p>
            <a:endParaRPr lang="en-US" dirty="0"/>
          </a:p>
        </p:txBody>
      </p:sp>
    </p:spTree>
    <p:extLst>
      <p:ext uri="{BB962C8B-B14F-4D97-AF65-F5344CB8AC3E}">
        <p14:creationId xmlns:p14="http://schemas.microsoft.com/office/powerpoint/2010/main" val="26795203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i="1" dirty="0"/>
              <a:t>Animateur, </a:t>
            </a:r>
            <a:r>
              <a:rPr lang="fr-FR" i="1" dirty="0"/>
              <a:t>commencez par le club suivant sur la liste, pour que chacun ait la possibilité de s'exprimer en premier </a:t>
            </a:r>
          </a:p>
          <a:p>
            <a:endParaRPr lang="en-US" i="1" dirty="0"/>
          </a:p>
          <a:p>
            <a:pPr marL="0" marR="0" lvl="0" indent="0" algn="l" defTabSz="914400" rtl="0" eaLnBrk="0" fontAlgn="base" latinLnBrk="0" hangingPunct="0">
              <a:lnSpc>
                <a:spcPct val="110000"/>
              </a:lnSpc>
              <a:spcBef>
                <a:spcPts val="600"/>
              </a:spcBef>
              <a:spcAft>
                <a:spcPts val="600"/>
              </a:spcAft>
              <a:buClrTx/>
              <a:buSzTx/>
              <a:buFontTx/>
              <a:buNone/>
              <a:tabLst/>
              <a:defRPr/>
            </a:pPr>
            <a:r>
              <a:rPr lang="fr-FR" b="1" i="1" baseline="0" dirty="0"/>
              <a:t>Vous pouvez également répartir ces informations sur plusieurs diapos.</a:t>
            </a:r>
          </a:p>
          <a:p>
            <a:endParaRPr lang="en-US" i="1" dirty="0"/>
          </a:p>
          <a:p>
            <a:r>
              <a:rPr lang="fr-FR" dirty="0"/>
              <a:t>Nous aimerions savoir quel défi important vous avez eu à surmonter et quel succès récent vous avez remporté. </a:t>
            </a:r>
          </a:p>
          <a:p>
            <a:endParaRPr lang="en-US" dirty="0"/>
          </a:p>
          <a:p>
            <a:r>
              <a:rPr lang="fr-FR" dirty="0"/>
              <a:t>Commençons par le club ____ [nom]. Quelqu'un aimerait-il faire part d'un défi rencontré ou d'un exemple de réussite ? …</a:t>
            </a:r>
          </a:p>
          <a:p>
            <a:endParaRPr lang="en-US" dirty="0"/>
          </a:p>
        </p:txBody>
      </p:sp>
    </p:spTree>
    <p:extLst>
      <p:ext uri="{BB962C8B-B14F-4D97-AF65-F5344CB8AC3E}">
        <p14:creationId xmlns:p14="http://schemas.microsoft.com/office/powerpoint/2010/main" val="40976473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i="1" dirty="0"/>
              <a:t>Animateur,</a:t>
            </a:r>
            <a:r>
              <a:rPr lang="fr-FR" i="1" dirty="0"/>
              <a:t> cette</a:t>
            </a:r>
            <a:r>
              <a:rPr lang="fr-FR" i="1" baseline="0" dirty="0"/>
              <a:t> diapositive facultative peut être utilisée pour stimuler les interactions. Choisissez des questions qui vont susciter la conversation et aider les participants à mieux se connaître. Exemples : « Qu'est-ce que vous aimez le plus dans le fait d'être un Lion ? » ou « Quel est votre plus grand talent ? »</a:t>
            </a:r>
          </a:p>
          <a:p>
            <a:r>
              <a:rPr lang="fr-FR" i="1" baseline="0" dirty="0"/>
              <a:t>Les premières réponses peuvent être données en levant la main, en utilisant la fonction de discussion ou par sondage. </a:t>
            </a:r>
          </a:p>
          <a:p>
            <a:r>
              <a:rPr lang="fr-FR" i="1" baseline="0" dirty="0"/>
              <a:t>N'hésitez pas à poser plus d'une question, si le temps le permet, pour maintenir le dynamisme de votre réunion.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17</a:t>
            </a:fld>
            <a:endParaRPr lang="en-US"/>
          </a:p>
        </p:txBody>
      </p:sp>
    </p:spTree>
    <p:extLst>
      <p:ext uri="{BB962C8B-B14F-4D97-AF65-F5344CB8AC3E}">
        <p14:creationId xmlns:p14="http://schemas.microsoft.com/office/powerpoint/2010/main" val="16042121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Nous conclurons</a:t>
            </a:r>
            <a:r>
              <a:rPr lang="fr-FR" baseline="0"/>
              <a:t> cette réunion en passant en revue les objectifs de notre zone, les événements à venir et les prochaines étapes à suivre. </a:t>
            </a:r>
          </a:p>
          <a:p>
            <a:endParaRPr lang="en-US" dirty="0"/>
          </a:p>
        </p:txBody>
      </p:sp>
    </p:spTree>
    <p:extLst>
      <p:ext uri="{BB962C8B-B14F-4D97-AF65-F5344CB8AC3E}">
        <p14:creationId xmlns:p14="http://schemas.microsoft.com/office/powerpoint/2010/main" val="107910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i="1" dirty="0"/>
              <a:t>Animateur, </a:t>
            </a:r>
            <a:r>
              <a:rPr lang="fr-FR" i="1" dirty="0"/>
              <a:t>remplacez ces éléments par tout objectif autre que les objectifs en matière d'effectifs</a:t>
            </a:r>
            <a:r>
              <a:rPr lang="fr-FR" i="1" baseline="0" dirty="0"/>
              <a:t>, qui figurent sur la diapositive suivante. Incluez tout point nécessaire concernant les distinctions au niveau de la zone.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19</a:t>
            </a:fld>
            <a:endParaRPr lang="en-US"/>
          </a:p>
        </p:txBody>
      </p:sp>
    </p:spTree>
    <p:extLst>
      <p:ext uri="{BB962C8B-B14F-4D97-AF65-F5344CB8AC3E}">
        <p14:creationId xmlns:p14="http://schemas.microsoft.com/office/powerpoint/2010/main" val="263845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i="1" dirty="0"/>
              <a:t>Animateur, </a:t>
            </a:r>
          </a:p>
          <a:p>
            <a:r>
              <a:rPr lang="fr-FR" i="1" dirty="0"/>
              <a:t>cette présentation est destinée à vous aider à organiser des réunions de zone</a:t>
            </a:r>
            <a:r>
              <a:rPr lang="fr-FR" i="1" baseline="0" dirty="0"/>
              <a:t> avec vos officiels de clubs. Veuillez étudier les diapositives et les notes et les adapter à votre situation. </a:t>
            </a:r>
          </a:p>
          <a:p>
            <a:r>
              <a:rPr lang="fr-FR" i="1" baseline="0" dirty="0"/>
              <a:t>Pour plus d’information sur les réunions de zone, voir le </a:t>
            </a:r>
            <a:r>
              <a:rPr lang="fr-FR" baseline="0" dirty="0"/>
              <a:t>Guide de réunion du comité consultatif du gouverneur de district</a:t>
            </a:r>
            <a:r>
              <a:rPr lang="fr-FR" b="0" i="1" baseline="0" dirty="0"/>
              <a:t>, accessible à partir de la </a:t>
            </a:r>
            <a:r>
              <a:rPr lang="fr-FR" i="0" baseline="0" dirty="0"/>
              <a:t>page Président de zone et de région sur </a:t>
            </a:r>
            <a:r>
              <a:rPr lang="fr-FR" i="1" baseline="0" dirty="0"/>
              <a:t>lionsclubs.org. </a:t>
            </a:r>
          </a:p>
          <a:p>
            <a:r>
              <a:rPr lang="fr-FR" i="1" baseline="0" dirty="0"/>
              <a:t>Cette diapositive est destinée à être présentée avant le début </a:t>
            </a:r>
            <a:r>
              <a:rPr lang="fr-FR" i="1" dirty="0"/>
              <a:t>d'un webinaire</a:t>
            </a:r>
            <a:r>
              <a:rPr lang="fr-FR" i="1" baseline="0" dirty="0"/>
              <a:t> pour informer les participants qu'ils sont au bon endroit et qu'ils peuvent tester les contrôles. La plateforme que vous utilisez vous indiquera les fonctions offertes. N'hésitez pas à supprimer toute diapositive qui ne soit pas adaptée à votre équipe ou à votre réunion.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2</a:t>
            </a:fld>
            <a:endParaRPr lang="en-US"/>
          </a:p>
        </p:txBody>
      </p:sp>
    </p:spTree>
    <p:extLst>
      <p:ext uri="{BB962C8B-B14F-4D97-AF65-F5344CB8AC3E}">
        <p14:creationId xmlns:p14="http://schemas.microsoft.com/office/powerpoint/2010/main" val="14188904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i="1" dirty="0"/>
              <a:t>Animateur, </a:t>
            </a:r>
            <a:r>
              <a:rPr lang="fr-FR" i="1" dirty="0"/>
              <a:t>remplissez les cases de cette diapositive. </a:t>
            </a:r>
          </a:p>
          <a:p>
            <a:endParaRPr lang="en-US" dirty="0"/>
          </a:p>
        </p:txBody>
      </p:sp>
    </p:spTree>
    <p:extLst>
      <p:ext uri="{BB962C8B-B14F-4D97-AF65-F5344CB8AC3E}">
        <p14:creationId xmlns:p14="http://schemas.microsoft.com/office/powerpoint/2010/main" val="27610063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i="1" baseline="0" dirty="0"/>
              <a:t>Animateur, </a:t>
            </a:r>
            <a:r>
              <a:rPr lang="fr-FR" b="0" i="1" baseline="0" dirty="0"/>
              <a:t>vous pouvez remplacer le contenu de cette diapositive et les notes ci-dessous par des idées de promotion de l'action des clubs, de collecte ou de préparation de la prochaine année Lion, conformément au sujet secondaire de la diapositive Réunion de zone (n</a:t>
            </a:r>
            <a:r>
              <a:rPr lang="fr-FR" b="0" i="1" baseline="30000" dirty="0"/>
              <a:t>o</a:t>
            </a:r>
            <a:r>
              <a:rPr lang="fr-FR" b="0" i="1" baseline="0" dirty="0"/>
              <a:t> 5). </a:t>
            </a:r>
          </a:p>
          <a:p>
            <a:r>
              <a:rPr lang="fr-FR" b="0" dirty="0"/>
              <a:t>Nous parlons</a:t>
            </a:r>
            <a:r>
              <a:rPr lang="fr-FR" b="0" baseline="0" dirty="0"/>
              <a:t> beaucoup du service Lion envers nos collectivités, et à juste titre. En tant que responsables de l'organisation, cependant, nous devons également réfléchir à la façon dont nous répondons aux attentes de ses membres. La liste des critères d'obtention du Prix Excellence de club est utile pour s'assurer que nos clubs répondent aux attentes de leurs membres. </a:t>
            </a:r>
          </a:p>
          <a:p>
            <a:r>
              <a:rPr lang="fr-FR" dirty="0"/>
              <a:t>Consultez les critères résumés ici pour obtenir le prix. </a:t>
            </a:r>
          </a:p>
          <a:p>
            <a:r>
              <a:rPr lang="fr-FR" dirty="0"/>
              <a:t>Quelqu'un a-t-il des questions sur ces critères ? </a:t>
            </a:r>
          </a:p>
          <a:p>
            <a:r>
              <a:rPr lang="fr-FR" dirty="0"/>
              <a:t>Veuillez utiliser la fonction de dialogue pour me faire savoir si vous pensez que votre club obtiendra ce prix cette année.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21</a:t>
            </a:fld>
            <a:endParaRPr lang="en-US"/>
          </a:p>
        </p:txBody>
      </p:sp>
    </p:spTree>
    <p:extLst>
      <p:ext uri="{BB962C8B-B14F-4D97-AF65-F5344CB8AC3E}">
        <p14:creationId xmlns:p14="http://schemas.microsoft.com/office/powerpoint/2010/main" val="28980166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i="1" dirty="0"/>
              <a:t>Suite de la diapositive précédente. </a:t>
            </a:r>
          </a:p>
          <a:p>
            <a:endParaRPr lang="en-US" b="1" i="1" dirty="0"/>
          </a:p>
          <a:p>
            <a:r>
              <a:rPr lang="fr-FR" b="1" i="1" dirty="0"/>
              <a:t>Animateur, </a:t>
            </a:r>
            <a:r>
              <a:rPr lang="fr-FR" b="0" i="1" baseline="0" dirty="0"/>
              <a:t>vous pouvez remplacer le contenu de cette diapositive et les notes ci-dessous par des idées de promotion de l'action des clubs, de collecte ou de préparation de la prochaine année Lion, conformément au sujet secondaire de la diapositive Réunion de zone (n</a:t>
            </a:r>
            <a:r>
              <a:rPr lang="fr-FR" b="0" i="1" baseline="30000" dirty="0"/>
              <a:t>o</a:t>
            </a:r>
            <a:r>
              <a:rPr lang="fr-FR" b="0" i="1" baseline="0" dirty="0"/>
              <a:t> 5). </a:t>
            </a:r>
          </a:p>
          <a:p>
            <a:r>
              <a:rPr lang="fr-FR" b="0" dirty="0"/>
              <a:t>Nous parlons</a:t>
            </a:r>
            <a:r>
              <a:rPr lang="fr-FR" b="0" baseline="0" dirty="0"/>
              <a:t> beaucoup du service Lion envers nos collectivités, et à juste titre. En tant que responsables de l'organisation, cependant, nous devons également réfléchir à la façon dont nous répondons aux attentes de ses membres. La liste des critères d'obtention du Prix Excellence de club est utile pour s'assurer que nos clubs répondent aux attentes de leurs membres. </a:t>
            </a:r>
          </a:p>
          <a:p>
            <a:r>
              <a:rPr lang="fr-FR" dirty="0"/>
              <a:t>Consultez les critères résumés ici pour obtenir le prix. </a:t>
            </a:r>
          </a:p>
          <a:p>
            <a:r>
              <a:rPr lang="fr-FR" dirty="0"/>
              <a:t>Quelqu'un a-t-il des questions sur ces critères ? </a:t>
            </a:r>
          </a:p>
          <a:p>
            <a:r>
              <a:rPr lang="fr-FR" dirty="0"/>
              <a:t>Veuillez utiliser la fonction de dialogue pour me faire savoir si vous pensez que votre club obtiendra ce prix cette année.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22</a:t>
            </a:fld>
            <a:endParaRPr lang="en-US"/>
          </a:p>
        </p:txBody>
      </p:sp>
    </p:spTree>
    <p:extLst>
      <p:ext uri="{BB962C8B-B14F-4D97-AF65-F5344CB8AC3E}">
        <p14:creationId xmlns:p14="http://schemas.microsoft.com/office/powerpoint/2010/main" val="22711457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10000"/>
              </a:lnSpc>
              <a:spcBef>
                <a:spcPts val="600"/>
              </a:spcBef>
              <a:spcAft>
                <a:spcPts val="600"/>
              </a:spcAft>
              <a:buClrTx/>
              <a:buSzTx/>
              <a:buFontTx/>
              <a:buNone/>
              <a:tabLst/>
              <a:defRPr/>
            </a:pPr>
            <a:r>
              <a:rPr lang="fr-FR" b="1" i="1"/>
              <a:t>Animateur,</a:t>
            </a:r>
            <a:r>
              <a:rPr lang="fr-FR" i="1"/>
              <a:t> intégrez à cette diapositive des événements à plusieurs niveaux : zone, district, district multiple et région constitutionnelle, spécifiez-en la date et comment s'inscrire. </a:t>
            </a:r>
          </a:p>
          <a:p>
            <a:r>
              <a:rPr lang="fr-FR" i="1" baseline="0"/>
              <a:t>.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23</a:t>
            </a:fld>
            <a:endParaRPr lang="en-US"/>
          </a:p>
        </p:txBody>
      </p:sp>
    </p:spTree>
    <p:extLst>
      <p:ext uri="{BB962C8B-B14F-4D97-AF65-F5344CB8AC3E}">
        <p14:creationId xmlns:p14="http://schemas.microsoft.com/office/powerpoint/2010/main" val="39801513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10000"/>
              </a:lnSpc>
              <a:spcBef>
                <a:spcPts val="600"/>
              </a:spcBef>
              <a:spcAft>
                <a:spcPts val="600"/>
              </a:spcAft>
              <a:buClrTx/>
              <a:buSzTx/>
              <a:buFontTx/>
              <a:buNone/>
              <a:tabLst/>
              <a:defRPr/>
            </a:pPr>
            <a:r>
              <a:rPr lang="fr-FR"/>
              <a:t>Avez-vous des questions ou suggestions ?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24</a:t>
            </a:fld>
            <a:endParaRPr lang="en-US"/>
          </a:p>
        </p:txBody>
      </p:sp>
    </p:spTree>
    <p:extLst>
      <p:ext uri="{BB962C8B-B14F-4D97-AF65-F5344CB8AC3E}">
        <p14:creationId xmlns:p14="http://schemas.microsoft.com/office/powerpoint/2010/main" val="34303213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i="1"/>
              <a:t>Animateur,</a:t>
            </a:r>
            <a:r>
              <a:rPr lang="fr-FR" i="1" baseline="0"/>
              <a:t> n'hésitez pas à adapter le contenu de cette diapo à votre situation. </a:t>
            </a:r>
          </a:p>
          <a:p>
            <a:r>
              <a:rPr lang="fr-FR" i="1" baseline="0"/>
              <a:t>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25</a:t>
            </a:fld>
            <a:endParaRPr lang="en-US"/>
          </a:p>
        </p:txBody>
      </p:sp>
    </p:spTree>
    <p:extLst>
      <p:ext uri="{BB962C8B-B14F-4D97-AF65-F5344CB8AC3E}">
        <p14:creationId xmlns:p14="http://schemas.microsoft.com/office/powerpoint/2010/main" val="14801760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10000"/>
              </a:lnSpc>
              <a:spcBef>
                <a:spcPts val="600"/>
              </a:spcBef>
              <a:spcAft>
                <a:spcPts val="600"/>
              </a:spcAft>
              <a:buClrTx/>
              <a:buSzTx/>
              <a:buFontTx/>
              <a:buNone/>
              <a:tabLst/>
              <a:defRPr/>
            </a:pPr>
            <a:r>
              <a:rPr lang="fr-FR" b="1" i="1"/>
              <a:t>Animateur,</a:t>
            </a:r>
            <a:r>
              <a:rPr lang="fr-FR" i="1"/>
              <a:t> demandez des commentaires de clôture à des invités et ajoutez-y vos propres commentaires.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26</a:t>
            </a:fld>
            <a:endParaRPr lang="en-US"/>
          </a:p>
        </p:txBody>
      </p:sp>
    </p:spTree>
    <p:extLst>
      <p:ext uri="{BB962C8B-B14F-4D97-AF65-F5344CB8AC3E}">
        <p14:creationId xmlns:p14="http://schemas.microsoft.com/office/powerpoint/2010/main" val="41021102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spcBef>
                <a:spcPts val="578"/>
              </a:spcBef>
              <a:spcAft>
                <a:spcPts val="578"/>
              </a:spcAft>
              <a:defRPr/>
            </a:pPr>
            <a:r>
              <a:rPr lang="fr-FR" dirty="0"/>
              <a:t>Merci de votre présence. N'hésitez pas à me faire part de toute suggestion sur l'efficacité des réunions futures. </a:t>
            </a:r>
          </a:p>
          <a:p>
            <a:pPr defTabSz="881390">
              <a:spcBef>
                <a:spcPts val="578"/>
              </a:spcBef>
              <a:spcAft>
                <a:spcPts val="578"/>
              </a:spcAft>
              <a:defRPr/>
            </a:pPr>
            <a:r>
              <a:rPr lang="fr-FR" dirty="0"/>
              <a:t>Je me réjouis de vous retrouver bientôt. Sachez que vous pouvez me contacter à tout moment pour toute question ou suggestion. </a:t>
            </a:r>
          </a:p>
          <a:p>
            <a:endParaRPr lang="en-US" dirty="0"/>
          </a:p>
        </p:txBody>
      </p:sp>
    </p:spTree>
    <p:extLst>
      <p:ext uri="{BB962C8B-B14F-4D97-AF65-F5344CB8AC3E}">
        <p14:creationId xmlns:p14="http://schemas.microsoft.com/office/powerpoint/2010/main" val="884482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defTabSz="881390">
              <a:spcBef>
                <a:spcPts val="578"/>
              </a:spcBef>
              <a:spcAft>
                <a:spcPts val="578"/>
              </a:spcAft>
              <a:defRPr/>
            </a:pPr>
            <a:r>
              <a:rPr lang="fr-FR" sz="1200" b="1" i="1" dirty="0"/>
              <a:t>Animateur, </a:t>
            </a:r>
            <a:r>
              <a:rPr lang="fr-FR" sz="1200" i="1" dirty="0"/>
              <a:t>Diapositive pour présenter tout invité. Par exemple, vous pouvez avoir un membre de l'équipe du gouverneur de district ou de la SMA de district. Inscrivez leur nom et titre sur la diapositive. </a:t>
            </a:r>
          </a:p>
          <a:p>
            <a:r>
              <a:rPr lang="fr-FR" sz="1200" dirty="0"/>
              <a:t>En tant que président de zone, j'ai les responsabilités suivantes : </a:t>
            </a:r>
          </a:p>
          <a:p>
            <a:pPr marL="165261" indent="-165261">
              <a:buFont typeface="Arial" panose="020B0604020202020204" pitchFamily="34" charset="0"/>
              <a:buChar char="•"/>
            </a:pPr>
            <a:r>
              <a:rPr lang="fr-FR" sz="1200" dirty="0"/>
              <a:t>Apporter un soutien à votre club : informations, ressources et solutions.</a:t>
            </a:r>
          </a:p>
          <a:p>
            <a:pPr marL="165261" indent="-165261">
              <a:buFont typeface="Arial" panose="020B0604020202020204" pitchFamily="34" charset="0"/>
              <a:buChar char="•"/>
            </a:pPr>
            <a:r>
              <a:rPr lang="fr-FR" sz="1200" dirty="0"/>
              <a:t>Représenter votre club au niveau du district et vous en faire connaître les ressources.</a:t>
            </a:r>
          </a:p>
          <a:p>
            <a:pPr marL="165261" indent="-165261">
              <a:buFont typeface="Arial" panose="020B0604020202020204" pitchFamily="34" charset="0"/>
              <a:buChar char="•"/>
            </a:pPr>
            <a:r>
              <a:rPr lang="fr-FR" sz="1200" dirty="0"/>
              <a:t>Élargir la camaraderie Lions au-delà des clubs. </a:t>
            </a:r>
          </a:p>
          <a:p>
            <a:r>
              <a:rPr lang="fr-FR" sz="1200" dirty="0"/>
              <a:t>J'espère que cette réunion nous permettra de faire des progrès sur tous ces points. </a:t>
            </a:r>
          </a:p>
          <a:p>
            <a:endParaRPr lang="en-US" sz="1200" dirty="0"/>
          </a:p>
          <a:p>
            <a:r>
              <a:rPr lang="fr-FR" sz="1200" dirty="0"/>
              <a:t>Nous accueillons aujourd'hui __ [nom], qui est __ [titre]. __[nom], aimeriez-vous faire quelques commentaires d'ouverture ? </a:t>
            </a:r>
          </a:p>
          <a:p>
            <a:r>
              <a:rPr lang="fr-FR" sz="1200" dirty="0"/>
              <a:t>Président de zone :  Merci, ____, nous vous remercions d'être parmi nous aujourd'hui. </a:t>
            </a:r>
          </a:p>
          <a:p>
            <a:endParaRPr lang="en-US" sz="1200" dirty="0"/>
          </a:p>
          <a:p>
            <a:endParaRPr lang="en-US" sz="1200" dirty="0"/>
          </a:p>
          <a:p>
            <a:pPr defTabSz="881390">
              <a:spcBef>
                <a:spcPts val="578"/>
              </a:spcBef>
              <a:spcAft>
                <a:spcPts val="578"/>
              </a:spcAft>
              <a:defRPr/>
            </a:pPr>
            <a:r>
              <a:rPr lang="fr-FR" sz="1200" dirty="0"/>
              <a:t>Nous accueillons également __ [nom], qui est __ [titre]. __[nom], aimeriez-vous ajouter quelque chose ? </a:t>
            </a:r>
          </a:p>
          <a:p>
            <a:pPr defTabSz="881390">
              <a:spcBef>
                <a:spcPts val="578"/>
              </a:spcBef>
              <a:spcAft>
                <a:spcPts val="578"/>
              </a:spcAft>
              <a:defRPr/>
            </a:pPr>
            <a:r>
              <a:rPr lang="fr-FR" sz="1200" dirty="0"/>
              <a:t>Président de zone : Merci, ____, nous vous remercions d'être parmi nous aujourd'hui. </a:t>
            </a:r>
          </a:p>
          <a:p>
            <a:endParaRPr lang="en-US" dirty="0"/>
          </a:p>
        </p:txBody>
      </p:sp>
    </p:spTree>
    <p:extLst>
      <p:ext uri="{BB962C8B-B14F-4D97-AF65-F5344CB8AC3E}">
        <p14:creationId xmlns:p14="http://schemas.microsoft.com/office/powerpoint/2010/main" val="1401038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spcBef>
                <a:spcPts val="578"/>
              </a:spcBef>
              <a:spcAft>
                <a:spcPts val="578"/>
              </a:spcAft>
              <a:defRPr/>
            </a:pPr>
            <a:r>
              <a:rPr lang="fr-FR" b="1" i="1" dirty="0"/>
              <a:t>Animateur,</a:t>
            </a:r>
            <a:r>
              <a:rPr lang="fr-FR" b="1" i="1" baseline="0" dirty="0"/>
              <a:t> </a:t>
            </a:r>
            <a:r>
              <a:rPr lang="fr-FR" i="1" dirty="0"/>
              <a:t>remplissez </a:t>
            </a:r>
            <a:r>
              <a:rPr lang="fr-FR" i="1" baseline="0" dirty="0"/>
              <a:t>cette diapositive de présentations. Réfléchissez à la façon dont vous aimeriez gérer les postes vacants. Vous pouvez soit les supprimer, soit les afficher comme vacants pour souligner qu'ils sont à pourvoir. </a:t>
            </a:r>
            <a:r>
              <a:rPr lang="fr-FR" b="1" i="1" baseline="0" dirty="0"/>
              <a:t>Vous pouvez également répartir ces informations sur plusieurs diapos.</a:t>
            </a:r>
          </a:p>
          <a:p>
            <a:pPr defTabSz="881390">
              <a:spcBef>
                <a:spcPts val="578"/>
              </a:spcBef>
              <a:spcAft>
                <a:spcPts val="578"/>
              </a:spcAft>
              <a:defRPr/>
            </a:pPr>
            <a:endParaRPr lang="en-US" i="1" baseline="0" dirty="0"/>
          </a:p>
          <a:p>
            <a:r>
              <a:rPr lang="fr-FR" dirty="0"/>
              <a:t>Voici les responsables des clubs de notre zone. J'aimerais demander à chacun des présidents de club de nous faire savoir qui est parmi nous. </a:t>
            </a:r>
          </a:p>
          <a:p>
            <a:r>
              <a:rPr lang="fr-FR" dirty="0"/>
              <a:t>____</a:t>
            </a:r>
            <a:r>
              <a:rPr lang="fr-FR" i="1" dirty="0"/>
              <a:t>[Prénom Nom]</a:t>
            </a:r>
            <a:r>
              <a:rPr lang="fr-FR" dirty="0"/>
              <a:t>_____, voulez-vous nous commencer ? Pour gagner du temps, veuillez limiter les présentations au nom et à la fonction de vos officiels présents.</a:t>
            </a:r>
          </a:p>
          <a:p>
            <a:endParaRPr lang="en-US" dirty="0"/>
          </a:p>
        </p:txBody>
      </p:sp>
    </p:spTree>
    <p:extLst>
      <p:ext uri="{BB962C8B-B14F-4D97-AF65-F5344CB8AC3E}">
        <p14:creationId xmlns:p14="http://schemas.microsoft.com/office/powerpoint/2010/main" val="201859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spcBef>
                <a:spcPts val="578"/>
              </a:spcBef>
              <a:spcAft>
                <a:spcPts val="578"/>
              </a:spcAft>
              <a:defRPr/>
            </a:pPr>
            <a:r>
              <a:rPr lang="fr-FR" b="1" i="1" dirty="0"/>
              <a:t>Animateur,</a:t>
            </a:r>
            <a:r>
              <a:rPr lang="fr-FR" b="1" i="1" baseline="0" dirty="0"/>
              <a:t> </a:t>
            </a:r>
            <a:r>
              <a:rPr lang="fr-FR" i="1" dirty="0"/>
              <a:t>remplissez </a:t>
            </a:r>
            <a:r>
              <a:rPr lang="fr-FR" i="1" baseline="0" dirty="0"/>
              <a:t>cette diapositive de présentations. Réfléchissez à la façon dont vous aimeriez gérer les postes vacants. Vous pouvez soit les supprimer, soit les afficher comme vacants pour souligner qu'ils sont à pourvoir. </a:t>
            </a:r>
            <a:r>
              <a:rPr lang="fr-FR" b="1" i="1" baseline="0" dirty="0"/>
              <a:t>Vous pouvez également répartir ces informations sur plusieurs diapos.</a:t>
            </a:r>
          </a:p>
          <a:p>
            <a:pPr defTabSz="881390">
              <a:spcBef>
                <a:spcPts val="578"/>
              </a:spcBef>
              <a:spcAft>
                <a:spcPts val="578"/>
              </a:spcAft>
              <a:defRPr/>
            </a:pPr>
            <a:endParaRPr lang="en-US" i="1" baseline="0" dirty="0"/>
          </a:p>
          <a:p>
            <a:r>
              <a:rPr lang="fr-FR" dirty="0"/>
              <a:t>Voici les responsables des clubs de notre zone. J'aimerais demander à chacun des présidents de club de nous faire savoir qui est parmi nous. </a:t>
            </a:r>
          </a:p>
          <a:p>
            <a:r>
              <a:rPr lang="fr-FR" dirty="0"/>
              <a:t>____</a:t>
            </a:r>
            <a:r>
              <a:rPr lang="fr-FR" i="1" dirty="0"/>
              <a:t>[Prénom Nom]</a:t>
            </a:r>
            <a:r>
              <a:rPr lang="fr-FR" dirty="0"/>
              <a:t>_____, voulez-vous nous commencer ? Pour gagner du temps, veuillez limiter les présentations au nom et à la fonction de vos officiels présents.</a:t>
            </a:r>
          </a:p>
          <a:p>
            <a:endParaRPr lang="en-US" dirty="0"/>
          </a:p>
        </p:txBody>
      </p:sp>
    </p:spTree>
    <p:extLst>
      <p:ext uri="{BB962C8B-B14F-4D97-AF65-F5344CB8AC3E}">
        <p14:creationId xmlns:p14="http://schemas.microsoft.com/office/powerpoint/2010/main" val="942048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i="1"/>
              <a:t>Notes pour l’animateur : </a:t>
            </a:r>
            <a:r>
              <a:rPr lang="fr-FR" i="1"/>
              <a:t>ce nombre de réunions de zone, les mois où elles ont lieu et les sujets d'ordre du jour ne sont que des suggestions. Adaptez la diapositive aux besoins de votre zone. Mettre un logo Lions sous la case de la réunion en cours. </a:t>
            </a:r>
          </a:p>
          <a:p>
            <a:r>
              <a:rPr lang="fr-FR"/>
              <a:t>Voici notre __première/deuxième/troisième/quatrième__ réunion de zone de cette année. Notre sujet principal sera ____ et nous allons également nous pencher sur ____. </a:t>
            </a:r>
          </a:p>
          <a:p>
            <a:endParaRPr lang="en-US" dirty="0"/>
          </a:p>
        </p:txBody>
      </p:sp>
    </p:spTree>
    <p:extLst>
      <p:ext uri="{BB962C8B-B14F-4D97-AF65-F5344CB8AC3E}">
        <p14:creationId xmlns:p14="http://schemas.microsoft.com/office/powerpoint/2010/main" val="1401038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i="1"/>
              <a:t>Animateur, </a:t>
            </a:r>
            <a:r>
              <a:rPr lang="fr-FR" i="1"/>
              <a:t>remplacez « Exposé(s) d'invité(s) » par le titre de l'exposé de votre invité.</a:t>
            </a:r>
          </a:p>
          <a:p>
            <a:r>
              <a:rPr lang="fr-FR"/>
              <a:t>Nous allons commencer par __[Titre Nom], qui va nous présenter les dernières idées Lions en matière de __[Sujet]. </a:t>
            </a:r>
          </a:p>
          <a:p>
            <a:r>
              <a:rPr lang="fr-FR"/>
              <a:t>Nous aurons ensuite un échange d'idées sur ce sujet. </a:t>
            </a:r>
          </a:p>
          <a:p>
            <a:r>
              <a:rPr lang="fr-FR"/>
              <a:t>Nous examinerons les ressources à votre disposition. </a:t>
            </a:r>
          </a:p>
          <a:p>
            <a:r>
              <a:rPr lang="fr-FR"/>
              <a:t>Puis, nous aurons une discussion plus générale sur les défis rencontrés et les réussites de votre club. </a:t>
            </a:r>
          </a:p>
          <a:p>
            <a:r>
              <a:rPr lang="fr-FR"/>
              <a:t>Enfin, nous parlerons des objectifs, des événements prévus et de la suite des opérations.  </a:t>
            </a:r>
          </a:p>
          <a:p>
            <a:r>
              <a:rPr lang="fr-FR"/>
              <a:t>Je vous encourage à continuer à utiliser la fonction Discussion tout au long de la réunion pour partager vos réflexions avec le groupe.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7</a:t>
            </a:fld>
            <a:endParaRPr lang="en-US"/>
          </a:p>
        </p:txBody>
      </p:sp>
    </p:spTree>
    <p:extLst>
      <p:ext uri="{BB962C8B-B14F-4D97-AF65-F5344CB8AC3E}">
        <p14:creationId xmlns:p14="http://schemas.microsoft.com/office/powerpoint/2010/main" val="2573558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10000"/>
              </a:lnSpc>
              <a:spcBef>
                <a:spcPts val="600"/>
              </a:spcBef>
              <a:spcAft>
                <a:spcPts val="600"/>
              </a:spcAft>
              <a:buClrTx/>
              <a:buSzTx/>
              <a:buFontTx/>
              <a:buNone/>
              <a:tabLst/>
              <a:defRPr/>
            </a:pPr>
            <a:r>
              <a:rPr lang="fr-FR" b="1" i="1" dirty="0"/>
              <a:t>Animateur, </a:t>
            </a:r>
            <a:r>
              <a:rPr lang="fr-FR" i="1" baseline="0" dirty="0"/>
              <a:t>inscrivez le titre de la présentation sur cette diapositive. </a:t>
            </a:r>
            <a:r>
              <a:rPr lang="fr-FR" i="1" dirty="0"/>
              <a:t>Si votre invité a des diapositives, insérez-les </a:t>
            </a:r>
            <a:r>
              <a:rPr lang="fr-FR" i="1" baseline="0" dirty="0"/>
              <a:t>ici.  </a:t>
            </a:r>
          </a:p>
          <a:p>
            <a:endParaRPr lang="en-US" dirty="0"/>
          </a:p>
        </p:txBody>
      </p:sp>
    </p:spTree>
    <p:extLst>
      <p:ext uri="{BB962C8B-B14F-4D97-AF65-F5344CB8AC3E}">
        <p14:creationId xmlns:p14="http://schemas.microsoft.com/office/powerpoint/2010/main" val="3605121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Merci, ____ [nom de l'invité].</a:t>
            </a:r>
            <a:r>
              <a:rPr lang="fr-FR" baseline="0"/>
              <a:t> Nous aimerions maintenant développer ce sujet en y apportant nos idées. </a:t>
            </a:r>
          </a:p>
          <a:p>
            <a:endParaRPr lang="en-US" dirty="0"/>
          </a:p>
        </p:txBody>
      </p:sp>
    </p:spTree>
    <p:extLst>
      <p:ext uri="{BB962C8B-B14F-4D97-AF65-F5344CB8AC3E}">
        <p14:creationId xmlns:p14="http://schemas.microsoft.com/office/powerpoint/2010/main" val="33380483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9DD8C5-BFF5-8648-9A1A-E9B3DA1F3752}"/>
              </a:ext>
            </a:extLst>
          </p:cNvPr>
          <p:cNvSpPr/>
          <p:nvPr userDrawn="1"/>
        </p:nvSpPr>
        <p:spPr>
          <a:xfrm flipV="1">
            <a:off x="4724400" y="3975313"/>
            <a:ext cx="2743200" cy="13948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13622" tIns="56812" rIns="113622" bIns="56812" rtlCol="0" anchor="ctr"/>
          <a:lstStyle/>
          <a:p>
            <a:pPr algn="ctr"/>
            <a:endParaRPr lang="en-US"/>
          </a:p>
        </p:txBody>
      </p:sp>
      <p:sp>
        <p:nvSpPr>
          <p:cNvPr id="5" name="Title 4"/>
          <p:cNvSpPr>
            <a:spLocks noGrp="1"/>
          </p:cNvSpPr>
          <p:nvPr>
            <p:ph type="title" hasCustomPrompt="1"/>
          </p:nvPr>
        </p:nvSpPr>
        <p:spPr>
          <a:xfrm>
            <a:off x="228600" y="4556919"/>
            <a:ext cx="11658599" cy="777081"/>
          </a:xfrm>
          <a:prstGeom prst="rect">
            <a:avLst/>
          </a:prstGeom>
        </p:spPr>
        <p:txBody>
          <a:bodyPr/>
          <a:lstStyle>
            <a:lvl1pPr>
              <a:lnSpc>
                <a:spcPct val="110000"/>
              </a:lnSpc>
              <a:spcBef>
                <a:spcPts val="1200"/>
              </a:spcBef>
              <a:spcAft>
                <a:spcPts val="1200"/>
              </a:spcAft>
              <a:defRPr lang="en-US" sz="4400" b="1" dirty="0">
                <a:solidFill>
                  <a:schemeClr val="bg1"/>
                </a:solidFill>
                <a:latin typeface="Helvetica" panose="020B0604020202020204" pitchFamily="34" charset="0"/>
                <a:ea typeface="Helvetica" panose="020B0604020202020204" pitchFamily="34" charset="0"/>
                <a:cs typeface="Helvetica" panose="020B0604020202020204" pitchFamily="34" charset="0"/>
              </a:defRPr>
            </a:lvl1pPr>
          </a:lstStyle>
          <a:p>
            <a:r>
              <a:rPr lang="en-US" dirty="0"/>
              <a:t>Title</a:t>
            </a:r>
          </a:p>
        </p:txBody>
      </p:sp>
      <p:pic>
        <p:nvPicPr>
          <p:cNvPr id="6" name="Emblem - White" descr="lionlogo_whit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9952" y="914400"/>
            <a:ext cx="2812095" cy="2743200"/>
          </a:xfrm>
          <a:prstGeom prst="rect">
            <a:avLst/>
          </a:prstGeom>
        </p:spPr>
      </p:pic>
      <p:pic>
        <p:nvPicPr>
          <p:cNvPr id="8" name="Picture 7">
            <a:extLst>
              <a:ext uri="{FF2B5EF4-FFF2-40B4-BE49-F238E27FC236}">
                <a16:creationId xmlns:a16="http://schemas.microsoft.com/office/drawing/2014/main" id="{79B528F7-FFCE-164D-B6B9-E5AA98D57386}"/>
              </a:ext>
            </a:extLst>
          </p:cNvPr>
          <p:cNvPicPr>
            <a:picLocks noChangeAspect="1"/>
          </p:cNvPicPr>
          <p:nvPr userDrawn="1"/>
        </p:nvPicPr>
        <p:blipFill>
          <a:blip r:embed="rId3">
            <a:alphaModFix amt="60000"/>
          </a:blip>
          <a:srcRect/>
          <a:stretch/>
        </p:blipFill>
        <p:spPr>
          <a:xfrm>
            <a:off x="9906000" y="-1"/>
            <a:ext cx="2286000" cy="2286000"/>
          </a:xfrm>
          <a:prstGeom prst="rect">
            <a:avLst/>
          </a:prstGeom>
        </p:spPr>
      </p:pic>
      <p:pic>
        <p:nvPicPr>
          <p:cNvPr id="9" name="Picture 8">
            <a:extLst>
              <a:ext uri="{FF2B5EF4-FFF2-40B4-BE49-F238E27FC236}">
                <a16:creationId xmlns:a16="http://schemas.microsoft.com/office/drawing/2014/main" id="{92DA6FD9-0326-BB4A-94DB-C31C0BCB43AB}"/>
              </a:ext>
            </a:extLst>
          </p:cNvPr>
          <p:cNvPicPr>
            <a:picLocks noChangeAspect="1"/>
          </p:cNvPicPr>
          <p:nvPr userDrawn="1"/>
        </p:nvPicPr>
        <p:blipFill>
          <a:blip r:embed="rId4">
            <a:alphaModFix amt="60000"/>
          </a:blip>
          <a:srcRect/>
          <a:stretch/>
        </p:blipFill>
        <p:spPr>
          <a:xfrm rot="10800000">
            <a:off x="-1" y="4572001"/>
            <a:ext cx="2286000" cy="2286000"/>
          </a:xfrm>
          <a:prstGeom prst="rect">
            <a:avLst/>
          </a:prstGeom>
        </p:spPr>
      </p:pic>
      <p:sp>
        <p:nvSpPr>
          <p:cNvPr id="10" name="Text Placeholder 9"/>
          <p:cNvSpPr>
            <a:spLocks noGrp="1"/>
          </p:cNvSpPr>
          <p:nvPr>
            <p:ph type="body" sz="quarter" idx="10" hasCustomPrompt="1"/>
          </p:nvPr>
        </p:nvSpPr>
        <p:spPr>
          <a:xfrm>
            <a:off x="228600" y="5410200"/>
            <a:ext cx="11658600" cy="685800"/>
          </a:xfrm>
          <a:prstGeom prst="rect">
            <a:avLst/>
          </a:prstGeom>
        </p:spPr>
        <p:txBody>
          <a:bodyPr/>
          <a:lstStyle>
            <a:lvl1pPr marL="0" indent="0" algn="ctr">
              <a:spcBef>
                <a:spcPts val="1200"/>
              </a:spcBef>
              <a:spcAft>
                <a:spcPts val="1200"/>
              </a:spcAft>
              <a:buNone/>
              <a:defRPr sz="3600">
                <a:solidFill>
                  <a:schemeClr val="accent2"/>
                </a:solidFill>
                <a:latin typeface="Helvetica" panose="020B0604020202020204" pitchFamily="34" charset="0"/>
                <a:cs typeface="Helvetica" panose="020B0604020202020204" pitchFamily="34" charset="0"/>
              </a:defRPr>
            </a:lvl1pPr>
          </a:lstStyle>
          <a:p>
            <a:pPr lvl="0"/>
            <a:r>
              <a:rPr lang="en-US" dirty="0"/>
              <a:t>Subtitle</a:t>
            </a:r>
          </a:p>
        </p:txBody>
      </p:sp>
    </p:spTree>
    <p:extLst>
      <p:ext uri="{BB962C8B-B14F-4D97-AF65-F5344CB8AC3E}">
        <p14:creationId xmlns:p14="http://schemas.microsoft.com/office/powerpoint/2010/main" val="3074605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Rectangle 1"/>
          <p:cNvSpPr/>
          <p:nvPr userDrawn="1"/>
        </p:nvSpPr>
        <p:spPr>
          <a:xfrm>
            <a:off x="-2" y="1752599"/>
            <a:ext cx="457201" cy="1371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chemeClr val="tx2"/>
              </a:solidFill>
            </a:endParaRPr>
          </a:p>
        </p:txBody>
      </p:sp>
      <p:sp>
        <p:nvSpPr>
          <p:cNvPr id="3" name="Title 2"/>
          <p:cNvSpPr>
            <a:spLocks noGrp="1"/>
          </p:cNvSpPr>
          <p:nvPr>
            <p:ph type="title" hasCustomPrompt="1"/>
          </p:nvPr>
        </p:nvSpPr>
        <p:spPr>
          <a:xfrm>
            <a:off x="828600" y="1752599"/>
            <a:ext cx="10515600" cy="1325563"/>
          </a:xfrm>
          <a:prstGeom prst="rect">
            <a:avLst/>
          </a:prstGeom>
        </p:spPr>
        <p:txBody>
          <a:bodyPr anchor="ctr"/>
          <a:lstStyle>
            <a:lvl1pPr algn="l">
              <a:defRPr b="1">
                <a:solidFill>
                  <a:srgbClr val="7A2682"/>
                </a:solidFill>
                <a:latin typeface="Helvetica" panose="020B0604020202020204" pitchFamily="34" charset="0"/>
                <a:cs typeface="Helvetica" panose="020B0604020202020204" pitchFamily="34" charset="0"/>
              </a:defRPr>
            </a:lvl1pPr>
          </a:lstStyle>
          <a:p>
            <a:r>
              <a:rPr lang="en-US" dirty="0"/>
              <a:t>Heading</a:t>
            </a:r>
          </a:p>
        </p:txBody>
      </p:sp>
      <p:sp>
        <p:nvSpPr>
          <p:cNvPr id="5" name="Content Placeholder 4"/>
          <p:cNvSpPr>
            <a:spLocks noGrp="1"/>
          </p:cNvSpPr>
          <p:nvPr>
            <p:ph sz="quarter" idx="10" hasCustomPrompt="1"/>
          </p:nvPr>
        </p:nvSpPr>
        <p:spPr>
          <a:xfrm>
            <a:off x="828600" y="3352800"/>
            <a:ext cx="10516235" cy="2819400"/>
          </a:xfrm>
          <a:prstGeom prst="rect">
            <a:avLst/>
          </a:prstGeom>
        </p:spPr>
        <p:txBody>
          <a:bodyPr/>
          <a:lstStyle>
            <a:lvl1pPr marL="0" indent="0">
              <a:lnSpc>
                <a:spcPct val="120000"/>
              </a:lnSpc>
              <a:spcBef>
                <a:spcPts val="1200"/>
              </a:spcBef>
              <a:spcAft>
                <a:spcPts val="600"/>
              </a:spcAft>
              <a:buClr>
                <a:schemeClr val="bg1">
                  <a:lumMod val="95000"/>
                </a:schemeClr>
              </a:buClr>
              <a:buNone/>
              <a:defRPr lang="en-US" sz="3200" dirty="0" smtClean="0">
                <a:solidFill>
                  <a:schemeClr val="tx1"/>
                </a:solidFill>
                <a:latin typeface="Helvetica" panose="020B0604020202020204" pitchFamily="34" charset="0"/>
                <a:ea typeface="ヒラギノ角ゴ Pro W3" charset="0"/>
                <a:cs typeface="Helvetica" panose="020B0604020202020204" pitchFamily="34" charset="0"/>
              </a:defRPr>
            </a:lvl1pPr>
            <a:lvl2pPr marL="974725" indent="-466725">
              <a:spcBef>
                <a:spcPts val="600"/>
              </a:spcBef>
              <a:spcAft>
                <a:spcPts val="600"/>
              </a:spcAft>
              <a:buClr>
                <a:schemeClr val="accent1"/>
              </a:buClr>
              <a:buFont typeface="Wingdings 3" panose="05040102010807070707" pitchFamily="18" charset="2"/>
              <a:buChar char="u"/>
              <a:defRPr lang="en-US" sz="2800" dirty="0" smtClean="0">
                <a:solidFill>
                  <a:schemeClr val="tx1"/>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Bullet</a:t>
            </a:r>
          </a:p>
        </p:txBody>
      </p:sp>
      <p:pic>
        <p:nvPicPr>
          <p:cNvPr id="6" name="Picture 5">
            <a:extLst>
              <a:ext uri="{FF2B5EF4-FFF2-40B4-BE49-F238E27FC236}">
                <a16:creationId xmlns:a16="http://schemas.microsoft.com/office/drawing/2014/main" id="{79F94259-EFF5-FD4E-A3AD-56D260E348B9}"/>
              </a:ext>
            </a:extLst>
          </p:cNvPr>
          <p:cNvPicPr>
            <a:picLocks noChangeAspect="1"/>
          </p:cNvPicPr>
          <p:nvPr userDrawn="1"/>
        </p:nvPicPr>
        <p:blipFill>
          <a:blip r:embed="rId2"/>
          <a:srcRect/>
          <a:stretch/>
        </p:blipFill>
        <p:spPr>
          <a:xfrm>
            <a:off x="11286103" y="202119"/>
            <a:ext cx="741107" cy="702199"/>
          </a:xfrm>
          <a:prstGeom prst="rect">
            <a:avLst/>
          </a:prstGeom>
        </p:spPr>
      </p:pic>
      <p:pic>
        <p:nvPicPr>
          <p:cNvPr id="7" name="Picture 6"/>
          <p:cNvPicPr>
            <a:picLocks noChangeAspect="1"/>
          </p:cNvPicPr>
          <p:nvPr userDrawn="1"/>
        </p:nvPicPr>
        <p:blipFill>
          <a:blip r:embed="rId3"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0395913" y="333645"/>
            <a:ext cx="1186487" cy="1122545"/>
          </a:xfrm>
          <a:prstGeom prst="rect">
            <a:avLst/>
          </a:prstGeom>
        </p:spPr>
      </p:pic>
    </p:spTree>
    <p:extLst>
      <p:ext uri="{BB962C8B-B14F-4D97-AF65-F5344CB8AC3E}">
        <p14:creationId xmlns:p14="http://schemas.microsoft.com/office/powerpoint/2010/main" val="2994476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219200"/>
            <a:ext cx="27432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596478"/>
            <a:ext cx="10667998" cy="533400"/>
          </a:xfrm>
          <a:prstGeom prst="rect">
            <a:avLst/>
          </a:prstGeom>
        </p:spPr>
        <p:txBody>
          <a:bodyPr>
            <a:normAutofit/>
          </a:bodyPr>
          <a:lstStyle>
            <a:lvl1pPr algn="l">
              <a:defRPr sz="3600" b="1" i="0" baseline="0">
                <a:solidFill>
                  <a:srgbClr val="7A2682"/>
                </a:solidFill>
                <a:latin typeface="Helvetica Neue" charset="0"/>
                <a:ea typeface="Helvetica Neue" charset="0"/>
                <a:cs typeface="Helvetica Neue" charset="0"/>
              </a:defRPr>
            </a:lvl1pPr>
          </a:lstStyle>
          <a:p>
            <a:r>
              <a:rPr lang="en-US" dirty="0"/>
              <a:t>Slide title</a:t>
            </a:r>
          </a:p>
        </p:txBody>
      </p:sp>
      <p:sp>
        <p:nvSpPr>
          <p:cNvPr id="15" name="Content Placeholder 14"/>
          <p:cNvSpPr>
            <a:spLocks noGrp="1"/>
          </p:cNvSpPr>
          <p:nvPr>
            <p:ph sz="quarter" idx="11" hasCustomPrompt="1"/>
          </p:nvPr>
        </p:nvSpPr>
        <p:spPr>
          <a:xfrm>
            <a:off x="761999" y="1524000"/>
            <a:ext cx="10667999" cy="4800600"/>
          </a:xfrm>
          <a:prstGeom prst="rect">
            <a:avLst/>
          </a:prstGeom>
        </p:spPr>
        <p:txBody>
          <a:bodyPr/>
          <a:lstStyle>
            <a:lvl1pPr marL="0" indent="0">
              <a:lnSpc>
                <a:spcPct val="110000"/>
              </a:lnSpc>
              <a:spcBef>
                <a:spcPts val="1200"/>
              </a:spcBef>
              <a:spcAft>
                <a:spcPts val="600"/>
              </a:spcAft>
              <a:buClr>
                <a:schemeClr val="bg1">
                  <a:lumMod val="95000"/>
                </a:schemeClr>
              </a:buClr>
              <a:buFont typeface="Wingdings 3" panose="05040102010807070707" pitchFamily="18" charset="2"/>
              <a:buNone/>
              <a:defRPr sz="3200">
                <a:solidFill>
                  <a:schemeClr val="tx1"/>
                </a:solidFill>
                <a:latin typeface="Helvetica" panose="020B0604020202020204" pitchFamily="34" charset="0"/>
                <a:cs typeface="Helvetica" panose="020B0604020202020204" pitchFamily="34" charset="0"/>
              </a:defRPr>
            </a:lvl1pPr>
            <a:lvl2pPr marL="914400" indent="-406400">
              <a:lnSpc>
                <a:spcPct val="110000"/>
              </a:lnSpc>
              <a:spcBef>
                <a:spcPts val="600"/>
              </a:spcBef>
              <a:spcAft>
                <a:spcPts val="600"/>
              </a:spcAft>
              <a:buClr>
                <a:schemeClr val="accent1"/>
              </a:buClr>
              <a:buFont typeface="Wingdings 3" panose="05040102010807070707" pitchFamily="18" charset="2"/>
              <a:buChar char="u"/>
              <a:defRPr lang="en-US" sz="2800" dirty="0" smtClean="0">
                <a:solidFill>
                  <a:schemeClr val="tx1"/>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Bullet</a:t>
            </a:r>
          </a:p>
        </p:txBody>
      </p:sp>
      <p:pic>
        <p:nvPicPr>
          <p:cNvPr id="9" name="Picture 8">
            <a:extLst>
              <a:ext uri="{FF2B5EF4-FFF2-40B4-BE49-F238E27FC236}">
                <a16:creationId xmlns:a16="http://schemas.microsoft.com/office/drawing/2014/main" id="{AF8D18DC-4CA4-284E-A373-8E71803B4436}"/>
              </a:ext>
            </a:extLst>
          </p:cNvPr>
          <p:cNvPicPr>
            <a:picLocks noChangeAspect="1"/>
          </p:cNvPicPr>
          <p:nvPr userDrawn="1"/>
        </p:nvPicPr>
        <p:blipFill>
          <a:blip r:embed="rId2">
            <a:duotone>
              <a:prstClr val="black"/>
              <a:srgbClr val="7030A0">
                <a:tint val="45000"/>
                <a:satMod val="400000"/>
              </a:srgbClr>
            </a:duotone>
            <a:extLst>
              <a:ext uri="{BEBA8EAE-BF5A-486C-A8C5-ECC9F3942E4B}">
                <a14:imgProps xmlns:a14="http://schemas.microsoft.com/office/drawing/2010/main">
                  <a14:imgLayer r:embed="rId3">
                    <a14:imgEffect>
                      <a14:artisticPhotocopy/>
                    </a14:imgEffect>
                  </a14:imgLayer>
                </a14:imgProps>
              </a:ext>
            </a:extLst>
          </a:blip>
          <a:srcRect/>
          <a:stretch/>
        </p:blipFill>
        <p:spPr>
          <a:xfrm>
            <a:off x="9906000" y="-1"/>
            <a:ext cx="2286000" cy="2286000"/>
          </a:xfrm>
          <a:prstGeom prst="rect">
            <a:avLst/>
          </a:prstGeom>
        </p:spPr>
      </p:pic>
      <p:pic>
        <p:nvPicPr>
          <p:cNvPr id="10" name="Picture 9">
            <a:extLst>
              <a:ext uri="{FF2B5EF4-FFF2-40B4-BE49-F238E27FC236}">
                <a16:creationId xmlns:a16="http://schemas.microsoft.com/office/drawing/2014/main" id="{64D1B401-5433-A940-BDB6-BAFACC39C7E3}"/>
              </a:ext>
            </a:extLst>
          </p:cNvPr>
          <p:cNvPicPr>
            <a:picLocks noChangeAspect="1"/>
          </p:cNvPicPr>
          <p:nvPr userDrawn="1"/>
        </p:nvPicPr>
        <p:blipFill>
          <a:blip r:embed="rId2">
            <a:duotone>
              <a:prstClr val="black"/>
              <a:srgbClr val="7030A0">
                <a:tint val="45000"/>
                <a:satMod val="400000"/>
              </a:srgbClr>
            </a:duotone>
            <a:extLst>
              <a:ext uri="{BEBA8EAE-BF5A-486C-A8C5-ECC9F3942E4B}">
                <a14:imgProps xmlns:a14="http://schemas.microsoft.com/office/drawing/2010/main">
                  <a14:imgLayer r:embed="rId3">
                    <a14:imgEffect>
                      <a14:artisticPhotocopy/>
                    </a14:imgEffect>
                  </a14:imgLayer>
                </a14:imgProps>
              </a:ext>
            </a:extLst>
          </a:blip>
          <a:srcRect/>
          <a:stretch/>
        </p:blipFill>
        <p:spPr>
          <a:xfrm rot="10800000">
            <a:off x="-2" y="4572001"/>
            <a:ext cx="2286000" cy="2286000"/>
          </a:xfrm>
          <a:prstGeom prst="rect">
            <a:avLst/>
          </a:prstGeom>
        </p:spPr>
      </p:pic>
    </p:spTree>
    <p:extLst>
      <p:ext uri="{BB962C8B-B14F-4D97-AF65-F5344CB8AC3E}">
        <p14:creationId xmlns:p14="http://schemas.microsoft.com/office/powerpoint/2010/main" val="13522478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tandard w logo">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143000"/>
            <a:ext cx="27432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520278"/>
            <a:ext cx="10667998" cy="533400"/>
          </a:xfrm>
          <a:prstGeom prst="rect">
            <a:avLst/>
          </a:prstGeom>
        </p:spPr>
        <p:txBody>
          <a:bodyPr>
            <a:normAutofit/>
          </a:bodyPr>
          <a:lstStyle>
            <a:lvl1pPr algn="l">
              <a:defRPr sz="3600" b="1" i="0" baseline="0">
                <a:solidFill>
                  <a:srgbClr val="7A2682"/>
                </a:solidFill>
                <a:latin typeface="Helvetica Neue" charset="0"/>
                <a:ea typeface="Helvetica Neue" charset="0"/>
                <a:cs typeface="Helvetica Neue" charset="0"/>
              </a:defRPr>
            </a:lvl1pPr>
          </a:lstStyle>
          <a:p>
            <a:r>
              <a:rPr lang="en-US" dirty="0"/>
              <a:t>Slide title</a:t>
            </a:r>
          </a:p>
        </p:txBody>
      </p:sp>
      <p:sp>
        <p:nvSpPr>
          <p:cNvPr id="15" name="Content Placeholder 14"/>
          <p:cNvSpPr>
            <a:spLocks noGrp="1"/>
          </p:cNvSpPr>
          <p:nvPr>
            <p:ph sz="quarter" idx="11" hasCustomPrompt="1"/>
          </p:nvPr>
        </p:nvSpPr>
        <p:spPr>
          <a:xfrm>
            <a:off x="761999" y="1371600"/>
            <a:ext cx="10667999" cy="4953000"/>
          </a:xfrm>
          <a:prstGeom prst="rect">
            <a:avLst/>
          </a:prstGeom>
        </p:spPr>
        <p:txBody>
          <a:bodyPr/>
          <a:lstStyle>
            <a:lvl1pPr marL="0" indent="0">
              <a:lnSpc>
                <a:spcPct val="110000"/>
              </a:lnSpc>
              <a:spcBef>
                <a:spcPts val="1200"/>
              </a:spcBef>
              <a:spcAft>
                <a:spcPts val="600"/>
              </a:spcAft>
              <a:buClr>
                <a:schemeClr val="bg1">
                  <a:lumMod val="95000"/>
                </a:schemeClr>
              </a:buClr>
              <a:buFont typeface="Wingdings 3" panose="05040102010807070707" pitchFamily="18" charset="2"/>
              <a:buNone/>
              <a:defRPr sz="3200">
                <a:solidFill>
                  <a:schemeClr val="tx1"/>
                </a:solidFill>
                <a:latin typeface="Helvetica" panose="020B0604020202020204" pitchFamily="34" charset="0"/>
                <a:cs typeface="Helvetica" panose="020B0604020202020204" pitchFamily="34" charset="0"/>
              </a:defRPr>
            </a:lvl1pPr>
            <a:lvl2pPr marL="914400" indent="-406400">
              <a:lnSpc>
                <a:spcPct val="110000"/>
              </a:lnSpc>
              <a:spcBef>
                <a:spcPts val="600"/>
              </a:spcBef>
              <a:spcAft>
                <a:spcPts val="600"/>
              </a:spcAft>
              <a:buClr>
                <a:schemeClr val="accent1"/>
              </a:buClr>
              <a:buFont typeface="Wingdings 3" panose="05040102010807070707" pitchFamily="18" charset="2"/>
              <a:buChar char="u"/>
              <a:defRPr lang="en-US" sz="2800" dirty="0" smtClean="0">
                <a:solidFill>
                  <a:schemeClr val="tx1"/>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Bullet</a:t>
            </a:r>
          </a:p>
        </p:txBody>
      </p:sp>
      <p:pic>
        <p:nvPicPr>
          <p:cNvPr id="6" name="Picture 5"/>
          <p:cNvPicPr>
            <a:picLocks noChangeAspect="1"/>
          </p:cNvPicPr>
          <p:nvPr userDrawn="1"/>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0395913" y="333645"/>
            <a:ext cx="1186487" cy="1122545"/>
          </a:xfrm>
          <a:prstGeom prst="rect">
            <a:avLst/>
          </a:prstGeom>
        </p:spPr>
      </p:pic>
    </p:spTree>
    <p:extLst>
      <p:ext uri="{BB962C8B-B14F-4D97-AF65-F5344CB8AC3E}">
        <p14:creationId xmlns:p14="http://schemas.microsoft.com/office/powerpoint/2010/main" val="2839126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ngled Edge">
    <p:spTree>
      <p:nvGrpSpPr>
        <p:cNvPr id="1" name=""/>
        <p:cNvGrpSpPr/>
        <p:nvPr/>
      </p:nvGrpSpPr>
      <p:grpSpPr>
        <a:xfrm>
          <a:off x="0" y="0"/>
          <a:ext cx="0" cy="0"/>
          <a:chOff x="0" y="0"/>
          <a:chExt cx="0" cy="0"/>
        </a:xfrm>
      </p:grpSpPr>
      <p:sp>
        <p:nvSpPr>
          <p:cNvPr id="8" name="Slice - Solid">
            <a:extLst>
              <a:ext uri="{FF2B5EF4-FFF2-40B4-BE49-F238E27FC236}">
                <a16:creationId xmlns:a16="http://schemas.microsoft.com/office/drawing/2014/main" id="{9CD3D0ED-E4E2-A049-B7B9-763B0D61FF42}"/>
              </a:ext>
            </a:extLst>
          </p:cNvPr>
          <p:cNvSpPr/>
          <p:nvPr userDrawn="1"/>
        </p:nvSpPr>
        <p:spPr>
          <a:xfrm>
            <a:off x="1073041" y="0"/>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7A268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2" name="Title 1"/>
          <p:cNvSpPr>
            <a:spLocks noGrp="1"/>
          </p:cNvSpPr>
          <p:nvPr>
            <p:ph type="title"/>
          </p:nvPr>
        </p:nvSpPr>
        <p:spPr>
          <a:xfrm>
            <a:off x="3029000" y="990600"/>
            <a:ext cx="8324800" cy="623888"/>
          </a:xfrm>
          <a:prstGeom prst="rect">
            <a:avLst/>
          </a:prstGeom>
        </p:spPr>
        <p:txBody>
          <a:bodyPr/>
          <a:lstStyle>
            <a:lvl1pPr algn="l">
              <a:defRPr sz="3600" b="1">
                <a:solidFill>
                  <a:schemeClr val="bg1"/>
                </a:solidFill>
                <a:latin typeface="Helvetica" panose="020B0604020202020204" pitchFamily="34" charset="0"/>
                <a:cs typeface="Helvetica" panose="020B0604020202020204" pitchFamily="34" charset="0"/>
              </a:defRPr>
            </a:lvl1pPr>
          </a:lstStyle>
          <a:p>
            <a:r>
              <a:rPr lang="en-US" dirty="0"/>
              <a:t>Click to edit Master title style</a:t>
            </a:r>
          </a:p>
        </p:txBody>
      </p:sp>
      <p:sp>
        <p:nvSpPr>
          <p:cNvPr id="5" name="Yellow Bar">
            <a:extLst>
              <a:ext uri="{FF2B5EF4-FFF2-40B4-BE49-F238E27FC236}">
                <a16:creationId xmlns:a16="http://schemas.microsoft.com/office/drawing/2014/main" id="{E51C4DA4-A142-A94A-BC66-DF4ADD1F27BE}"/>
              </a:ext>
            </a:extLst>
          </p:cNvPr>
          <p:cNvSpPr/>
          <p:nvPr userDrawn="1"/>
        </p:nvSpPr>
        <p:spPr>
          <a:xfrm>
            <a:off x="3029000" y="1673352"/>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n-US" dirty="0">
                <a:latin typeface="Arial" charset="0"/>
                <a:ea typeface="Arial" charset="0"/>
                <a:cs typeface="Arial" charset="0"/>
              </a:rPr>
              <a:t> </a:t>
            </a:r>
          </a:p>
        </p:txBody>
      </p:sp>
      <p:sp>
        <p:nvSpPr>
          <p:cNvPr id="7" name="Content Placeholder 6"/>
          <p:cNvSpPr>
            <a:spLocks noGrp="1"/>
          </p:cNvSpPr>
          <p:nvPr>
            <p:ph sz="quarter" idx="10"/>
          </p:nvPr>
        </p:nvSpPr>
        <p:spPr>
          <a:xfrm>
            <a:off x="3028950" y="2133600"/>
            <a:ext cx="8477250" cy="4267200"/>
          </a:xfrm>
          <a:prstGeom prst="rect">
            <a:avLst/>
          </a:prstGeom>
        </p:spPr>
        <p:txBody>
          <a:bodyPr/>
          <a:lstStyle>
            <a:lvl1pPr marL="0" indent="0">
              <a:lnSpc>
                <a:spcPct val="110000"/>
              </a:lnSpc>
              <a:spcBef>
                <a:spcPts val="1200"/>
              </a:spcBef>
              <a:spcAft>
                <a:spcPts val="1200"/>
              </a:spcAft>
              <a:buNone/>
              <a:defRPr sz="3200">
                <a:solidFill>
                  <a:schemeClr val="bg1">
                    <a:lumMod val="95000"/>
                  </a:schemeClr>
                </a:solidFill>
                <a:latin typeface="Helvetica" panose="020B0604020202020204" pitchFamily="34" charset="0"/>
                <a:cs typeface="Helvetica" panose="020B0604020202020204" pitchFamily="34" charset="0"/>
              </a:defRPr>
            </a:lvl1pPr>
            <a:lvl2pPr marL="914400" indent="-449263">
              <a:lnSpc>
                <a:spcPct val="110000"/>
              </a:lnSpc>
              <a:spcBef>
                <a:spcPts val="600"/>
              </a:spcBef>
              <a:spcAft>
                <a:spcPts val="600"/>
              </a:spcAft>
              <a:buClr>
                <a:schemeClr val="accent1"/>
              </a:buClr>
              <a:buFont typeface="Wingdings 3" panose="05040102010807070707" pitchFamily="18" charset="2"/>
              <a:buChar char="u"/>
              <a:defRPr sz="2800">
                <a:solidFill>
                  <a:schemeClr val="bg1">
                    <a:lumMod val="95000"/>
                  </a:schemeClr>
                </a:solidFill>
                <a:latin typeface="Helvetica" panose="020B0604020202020204" pitchFamily="34" charset="0"/>
                <a:cs typeface="Helvetica" panose="020B0604020202020204" pitchFamily="34" charset="0"/>
              </a:defRPr>
            </a:lvl2pPr>
          </a:lstStyle>
          <a:p>
            <a:pPr lvl="0"/>
            <a:r>
              <a:rPr lang="en-US" dirty="0"/>
              <a:t>Edit Master text styles</a:t>
            </a:r>
          </a:p>
          <a:p>
            <a:pPr lvl="1"/>
            <a:r>
              <a:rPr lang="en-US" dirty="0"/>
              <a:t>Second level</a:t>
            </a:r>
          </a:p>
        </p:txBody>
      </p:sp>
      <p:sp>
        <p:nvSpPr>
          <p:cNvPr id="9" name="Text Placeholder 8"/>
          <p:cNvSpPr>
            <a:spLocks noGrp="1"/>
          </p:cNvSpPr>
          <p:nvPr>
            <p:ph type="body" sz="quarter" idx="11" hasCustomPrompt="1"/>
          </p:nvPr>
        </p:nvSpPr>
        <p:spPr>
          <a:xfrm>
            <a:off x="304800" y="381000"/>
            <a:ext cx="1676400" cy="609600"/>
          </a:xfrm>
          <a:prstGeom prst="rect">
            <a:avLst/>
          </a:prstGeom>
        </p:spPr>
        <p:txBody>
          <a:bodyPr/>
          <a:lstStyle>
            <a:lvl1pPr marL="0" indent="0" algn="ctr">
              <a:buNone/>
              <a:defRPr sz="1600">
                <a:solidFill>
                  <a:srgbClr val="7A2682"/>
                </a:solidFill>
                <a:latin typeface="Helvetica" panose="020B0604020202020204" pitchFamily="34" charset="0"/>
                <a:cs typeface="Helvetica" panose="020B0604020202020204" pitchFamily="34" charset="0"/>
              </a:defRPr>
            </a:lvl1pPr>
            <a:lvl2pPr marL="519099" indent="0">
              <a:buNone/>
              <a:defRPr>
                <a:solidFill>
                  <a:schemeClr val="accent1"/>
                </a:solidFill>
              </a:defRPr>
            </a:lvl2pPr>
            <a:lvl3pPr marL="914377" indent="0">
              <a:buNone/>
              <a:defRPr>
                <a:solidFill>
                  <a:schemeClr val="accent1"/>
                </a:solidFill>
              </a:defRPr>
            </a:lvl3pPr>
            <a:lvl4pPr marL="1371565" indent="0">
              <a:buNone/>
              <a:defRPr>
                <a:solidFill>
                  <a:schemeClr val="accent1"/>
                </a:solidFill>
              </a:defRPr>
            </a:lvl4pPr>
            <a:lvl5pPr marL="1828755" indent="0">
              <a:buNone/>
              <a:defRPr>
                <a:solidFill>
                  <a:schemeClr val="accent1"/>
                </a:solidFill>
              </a:defRPr>
            </a:lvl5pPr>
          </a:lstStyle>
          <a:p>
            <a:pPr lvl="0"/>
            <a:r>
              <a:rPr lang="en-US" dirty="0"/>
              <a:t>Optional Section Heading</a:t>
            </a:r>
          </a:p>
        </p:txBody>
      </p:sp>
      <p:sp>
        <p:nvSpPr>
          <p:cNvPr id="10" name="Text Box 9"/>
          <p:cNvSpPr txBox="1">
            <a:spLocks noChangeArrowheads="1"/>
          </p:cNvSpPr>
          <p:nvPr userDrawn="1"/>
        </p:nvSpPr>
        <p:spPr bwMode="auto">
          <a:xfrm>
            <a:off x="11099800" y="6062246"/>
            <a:ext cx="558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600" smtClean="0">
                <a:solidFill>
                  <a:schemeClr val="accent2"/>
                </a:solidFill>
                <a:latin typeface="Helvetica" panose="020B0604020202020204" pitchFamily="34" charset="0"/>
                <a:cs typeface="Helvetica" panose="020B0604020202020204" pitchFamily="34" charset="0"/>
              </a:rPr>
              <a:pPr algn="r">
                <a:spcBef>
                  <a:spcPct val="50000"/>
                </a:spcBef>
                <a:defRPr/>
              </a:pPr>
              <a:t>‹#›</a:t>
            </a:fld>
            <a:endParaRPr lang="en-US" sz="1600" dirty="0">
              <a:solidFill>
                <a:schemeClr val="accent2"/>
              </a:solidFill>
              <a:latin typeface="Helvetica" panose="020B0604020202020204" pitchFamily="34" charset="0"/>
              <a:cs typeface="Helvetica" panose="020B0604020202020204" pitchFamily="34" charset="0"/>
            </a:endParaRPr>
          </a:p>
        </p:txBody>
      </p:sp>
      <p:pic>
        <p:nvPicPr>
          <p:cNvPr id="11" name="Picture 10"/>
          <p:cNvPicPr>
            <a:picLocks noChangeAspect="1"/>
          </p:cNvPicPr>
          <p:nvPr userDrawn="1"/>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98134" y="5856644"/>
            <a:ext cx="792466" cy="749758"/>
          </a:xfrm>
          <a:prstGeom prst="rect">
            <a:avLst/>
          </a:prstGeom>
        </p:spPr>
      </p:pic>
    </p:spTree>
    <p:extLst>
      <p:ext uri="{BB962C8B-B14F-4D97-AF65-F5344CB8AC3E}">
        <p14:creationId xmlns:p14="http://schemas.microsoft.com/office/powerpoint/2010/main" val="1857785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ngle Half">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E39E4B24-8DD0-8746-989F-ADE4C1B100E8}"/>
              </a:ext>
            </a:extLst>
          </p:cNvPr>
          <p:cNvSpPr/>
          <p:nvPr userDrawn="1"/>
        </p:nvSpPr>
        <p:spPr>
          <a:xfrm rot="16200000" flipV="1">
            <a:off x="-381000" y="381000"/>
            <a:ext cx="6858000" cy="609600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0" name="Freeform 9">
            <a:extLst>
              <a:ext uri="{FF2B5EF4-FFF2-40B4-BE49-F238E27FC236}">
                <a16:creationId xmlns:a16="http://schemas.microsoft.com/office/drawing/2014/main" id="{E39E4B24-8DD0-8746-989F-ADE4C1B100E8}"/>
              </a:ext>
            </a:extLst>
          </p:cNvPr>
          <p:cNvSpPr/>
          <p:nvPr userDrawn="1"/>
        </p:nvSpPr>
        <p:spPr>
          <a:xfrm rot="16200000" flipV="1">
            <a:off x="-105115" y="105115"/>
            <a:ext cx="6858000" cy="664777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rgbClr val="7A268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4" name="Rectangle 3">
            <a:extLst>
              <a:ext uri="{FF2B5EF4-FFF2-40B4-BE49-F238E27FC236}">
                <a16:creationId xmlns:a16="http://schemas.microsoft.com/office/drawing/2014/main" id="{1F2A9514-7C35-AB43-B22D-AC06B53DD328}"/>
              </a:ext>
            </a:extLst>
          </p:cNvPr>
          <p:cNvSpPr/>
          <p:nvPr userDrawn="1"/>
        </p:nvSpPr>
        <p:spPr>
          <a:xfrm rot="5400000">
            <a:off x="2607323" y="2431482"/>
            <a:ext cx="185822" cy="406708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6" name="Text Placeholder 5"/>
          <p:cNvSpPr>
            <a:spLocks noGrp="1"/>
          </p:cNvSpPr>
          <p:nvPr>
            <p:ph type="body" sz="quarter" idx="10" hasCustomPrompt="1"/>
          </p:nvPr>
        </p:nvSpPr>
        <p:spPr>
          <a:xfrm>
            <a:off x="6629400" y="1752600"/>
            <a:ext cx="4953000" cy="4114800"/>
          </a:xfrm>
          <a:prstGeom prst="rect">
            <a:avLst/>
          </a:prstGeom>
        </p:spPr>
        <p:txBody>
          <a:bodyPr anchor="ctr"/>
          <a:lstStyle>
            <a:lvl1pPr marL="466725" indent="-466725">
              <a:lnSpc>
                <a:spcPct val="110000"/>
              </a:lnSpc>
              <a:spcBef>
                <a:spcPts val="600"/>
              </a:spcBef>
              <a:spcAft>
                <a:spcPts val="600"/>
              </a:spcAft>
              <a:buClr>
                <a:schemeClr val="accent1"/>
              </a:buClr>
              <a:buFont typeface="Wingdings 3" panose="05040102010807070707" pitchFamily="18" charset="2"/>
              <a:buChar char="u"/>
              <a:defRPr sz="2800">
                <a:solidFill>
                  <a:schemeClr val="tx1"/>
                </a:solidFill>
                <a:latin typeface="Helvetica" panose="020B0604020202020204" pitchFamily="34" charset="0"/>
                <a:cs typeface="Helvetica"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Bullet 1</a:t>
            </a:r>
          </a:p>
          <a:p>
            <a:pPr lvl="0"/>
            <a:r>
              <a:rPr lang="en-US" dirty="0"/>
              <a:t>Bullet 2</a:t>
            </a:r>
          </a:p>
          <a:p>
            <a:pPr lvl="0"/>
            <a:r>
              <a:rPr lang="en-US" dirty="0"/>
              <a:t>Bullet 3</a:t>
            </a:r>
          </a:p>
        </p:txBody>
      </p:sp>
      <p:grpSp>
        <p:nvGrpSpPr>
          <p:cNvPr id="11" name="Group 10">
            <a:extLst>
              <a:ext uri="{FF2B5EF4-FFF2-40B4-BE49-F238E27FC236}">
                <a16:creationId xmlns:a16="http://schemas.microsoft.com/office/drawing/2014/main" id="{04565E04-6750-604C-B216-14F6DB223BE5}"/>
              </a:ext>
            </a:extLst>
          </p:cNvPr>
          <p:cNvGrpSpPr/>
          <p:nvPr userDrawn="1"/>
        </p:nvGrpSpPr>
        <p:grpSpPr>
          <a:xfrm>
            <a:off x="4955038" y="0"/>
            <a:ext cx="1677492" cy="6858000"/>
            <a:chOff x="3697870" y="0"/>
            <a:chExt cx="1677492" cy="6858000"/>
          </a:xfrm>
        </p:grpSpPr>
        <p:sp>
          <p:nvSpPr>
            <p:cNvPr id="12" name="Freeform 11">
              <a:extLst>
                <a:ext uri="{FF2B5EF4-FFF2-40B4-BE49-F238E27FC236}">
                  <a16:creationId xmlns:a16="http://schemas.microsoft.com/office/drawing/2014/main" id="{0ABA8735-21A0-D941-BAFF-2C6DFDE50D15}"/>
                </a:ext>
              </a:extLst>
            </p:cNvPr>
            <p:cNvSpPr/>
            <p:nvPr/>
          </p:nvSpPr>
          <p:spPr>
            <a:xfrm>
              <a:off x="3697870"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3" name="Freeform 12">
              <a:extLst>
                <a:ext uri="{FF2B5EF4-FFF2-40B4-BE49-F238E27FC236}">
                  <a16:creationId xmlns:a16="http://schemas.microsoft.com/office/drawing/2014/main" id="{1AABB41B-29AE-AA4C-A273-97195EE7BD4E}"/>
                </a:ext>
              </a:extLst>
            </p:cNvPr>
            <p:cNvSpPr/>
            <p:nvPr/>
          </p:nvSpPr>
          <p:spPr>
            <a:xfrm>
              <a:off x="4014393"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pSp>
      <p:sp>
        <p:nvSpPr>
          <p:cNvPr id="2" name="Title 1"/>
          <p:cNvSpPr>
            <a:spLocks noGrp="1"/>
          </p:cNvSpPr>
          <p:nvPr>
            <p:ph type="title"/>
          </p:nvPr>
        </p:nvSpPr>
        <p:spPr>
          <a:xfrm>
            <a:off x="490434" y="2072050"/>
            <a:ext cx="4419600" cy="2019731"/>
          </a:xfrm>
          <a:prstGeom prst="rect">
            <a:avLst/>
          </a:prstGeom>
        </p:spPr>
        <p:txBody>
          <a:bodyPr anchor="ctr"/>
          <a:lstStyle>
            <a:lvl1pPr>
              <a:defRPr sz="4000" b="1">
                <a:solidFill>
                  <a:schemeClr val="bg1"/>
                </a:solidFill>
                <a:latin typeface="Helvetica" panose="020B0604020202020204" pitchFamily="34" charset="0"/>
                <a:cs typeface="Helvetica"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140077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lumns 3">
    <p:spTree>
      <p:nvGrpSpPr>
        <p:cNvPr id="1" name=""/>
        <p:cNvGrpSpPr/>
        <p:nvPr/>
      </p:nvGrpSpPr>
      <p:grpSpPr>
        <a:xfrm>
          <a:off x="0" y="0"/>
          <a:ext cx="0" cy="0"/>
          <a:chOff x="0" y="0"/>
          <a:chExt cx="0" cy="0"/>
        </a:xfrm>
      </p:grpSpPr>
      <p:sp>
        <p:nvSpPr>
          <p:cNvPr id="2" name="Title 1"/>
          <p:cNvSpPr>
            <a:spLocks noGrp="1"/>
          </p:cNvSpPr>
          <p:nvPr>
            <p:ph type="title"/>
          </p:nvPr>
        </p:nvSpPr>
        <p:spPr>
          <a:xfrm>
            <a:off x="838200" y="765048"/>
            <a:ext cx="10515600" cy="925640"/>
          </a:xfrm>
          <a:prstGeom prst="rect">
            <a:avLst/>
          </a:prstGeom>
        </p:spPr>
        <p:txBody>
          <a:bodyPr anchor="ctr"/>
          <a:lstStyle>
            <a:lvl1pPr algn="l">
              <a:defRPr sz="3600">
                <a:solidFill>
                  <a:srgbClr val="7A2682"/>
                </a:solidFill>
                <a:latin typeface="Helvetica" panose="020B0604020202020204" pitchFamily="34" charset="0"/>
                <a:cs typeface="Helvetica" panose="020B0604020202020204" pitchFamily="34" charset="0"/>
              </a:defRPr>
            </a:lvl1pPr>
          </a:lstStyle>
          <a:p>
            <a:r>
              <a:rPr lang="en-US" dirty="0"/>
              <a:t>Click to edit Master title style</a:t>
            </a:r>
          </a:p>
        </p:txBody>
      </p:sp>
      <p:sp>
        <p:nvSpPr>
          <p:cNvPr id="3" name="Rectangle 2">
            <a:extLst>
              <a:ext uri="{FF2B5EF4-FFF2-40B4-BE49-F238E27FC236}">
                <a16:creationId xmlns:a16="http://schemas.microsoft.com/office/drawing/2014/main" id="{F9F14A3E-E35D-614B-8464-A669E547DFC3}"/>
              </a:ext>
            </a:extLst>
          </p:cNvPr>
          <p:cNvSpPr/>
          <p:nvPr userDrawn="1"/>
        </p:nvSpPr>
        <p:spPr>
          <a:xfrm>
            <a:off x="0" y="765048"/>
            <a:ext cx="533400" cy="92564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5" name="Text Placeholder 4"/>
          <p:cNvSpPr>
            <a:spLocks noGrp="1"/>
          </p:cNvSpPr>
          <p:nvPr>
            <p:ph type="body" sz="quarter" idx="10" hasCustomPrompt="1"/>
          </p:nvPr>
        </p:nvSpPr>
        <p:spPr>
          <a:xfrm>
            <a:off x="838200" y="2362200"/>
            <a:ext cx="3413760" cy="3581400"/>
          </a:xfrm>
          <a:prstGeom prst="rect">
            <a:avLst/>
          </a:prstGeom>
        </p:spPr>
        <p:txBody>
          <a:bodyPr/>
          <a:lstStyle>
            <a:lvl1pPr marL="0" indent="0" algn="ctr">
              <a:lnSpc>
                <a:spcPct val="110000"/>
              </a:lnSpc>
              <a:spcBef>
                <a:spcPts val="600"/>
              </a:spcBef>
              <a:spcAft>
                <a:spcPts val="600"/>
              </a:spcAft>
              <a:buNone/>
              <a:defRPr sz="3200">
                <a:solidFill>
                  <a:schemeClr val="tx1"/>
                </a:solidFill>
                <a:latin typeface="Helvetica" panose="020B0604020202020204" pitchFamily="34" charset="0"/>
                <a:cs typeface="Helvetica" panose="020B0604020202020204" pitchFamily="34" charset="0"/>
              </a:defRPr>
            </a:lvl1pPr>
            <a:lvl2pPr marL="0" indent="0" algn="ctr">
              <a:lnSpc>
                <a:spcPct val="110000"/>
              </a:lnSpc>
              <a:spcBef>
                <a:spcPts val="600"/>
              </a:spcBef>
              <a:spcAft>
                <a:spcPts val="600"/>
              </a:spcAft>
              <a:buClr>
                <a:schemeClr val="accent1"/>
              </a:buClr>
              <a:buFont typeface="Wingdings 3" panose="05040102010807070707" pitchFamily="18" charset="2"/>
              <a:buNone/>
              <a:defRPr sz="2800">
                <a:solidFill>
                  <a:schemeClr val="tx1"/>
                </a:solidFill>
                <a:latin typeface="Helvetica" panose="020B0604020202020204" pitchFamily="34" charset="0"/>
                <a:cs typeface="Helvetica" panose="020B0604020202020204" pitchFamily="34" charset="0"/>
              </a:defRPr>
            </a:lvl2pPr>
            <a:lvl3pPr>
              <a:defRPr sz="3200">
                <a:solidFill>
                  <a:schemeClr val="bg1"/>
                </a:solidFill>
                <a:latin typeface="Helvetica" panose="020B0604020202020204" pitchFamily="34" charset="0"/>
                <a:cs typeface="Helvetica" panose="020B0604020202020204" pitchFamily="34" charset="0"/>
              </a:defRPr>
            </a:lvl3pPr>
            <a:lvl4pPr>
              <a:defRPr sz="3200">
                <a:solidFill>
                  <a:schemeClr val="bg1"/>
                </a:solidFill>
                <a:latin typeface="Helvetica" panose="020B0604020202020204" pitchFamily="34" charset="0"/>
                <a:cs typeface="Helvetica" panose="020B0604020202020204" pitchFamily="34" charset="0"/>
              </a:defRPr>
            </a:lvl4pPr>
            <a:lvl5pPr>
              <a:defRPr sz="3200">
                <a:solidFill>
                  <a:schemeClr val="bg1"/>
                </a:solidFill>
                <a:latin typeface="Helvetica" panose="020B0604020202020204" pitchFamily="34" charset="0"/>
                <a:cs typeface="Helvetica" panose="020B0604020202020204" pitchFamily="34" charset="0"/>
              </a:defRPr>
            </a:lvl5pPr>
          </a:lstStyle>
          <a:p>
            <a:pPr lvl="0"/>
            <a:r>
              <a:rPr lang="en-US" dirty="0"/>
              <a:t>Heading</a:t>
            </a:r>
          </a:p>
          <a:p>
            <a:pPr lvl="1"/>
            <a:r>
              <a:rPr lang="en-US" dirty="0"/>
              <a:t>Text</a:t>
            </a:r>
          </a:p>
          <a:p>
            <a:pPr lvl="1"/>
            <a:endParaRPr lang="en-US" dirty="0"/>
          </a:p>
        </p:txBody>
      </p:sp>
      <p:sp>
        <p:nvSpPr>
          <p:cNvPr id="6" name="Text Placeholder 4"/>
          <p:cNvSpPr>
            <a:spLocks noGrp="1"/>
          </p:cNvSpPr>
          <p:nvPr>
            <p:ph type="body" sz="quarter" idx="11" hasCustomPrompt="1"/>
          </p:nvPr>
        </p:nvSpPr>
        <p:spPr>
          <a:xfrm>
            <a:off x="4389120" y="2362200"/>
            <a:ext cx="3413760" cy="3581400"/>
          </a:xfrm>
          <a:prstGeom prst="rect">
            <a:avLst/>
          </a:prstGeom>
        </p:spPr>
        <p:txBody>
          <a:bodyPr/>
          <a:lstStyle>
            <a:lvl1pPr marL="0" indent="0" algn="ctr">
              <a:lnSpc>
                <a:spcPct val="110000"/>
              </a:lnSpc>
              <a:spcBef>
                <a:spcPts val="600"/>
              </a:spcBef>
              <a:spcAft>
                <a:spcPts val="600"/>
              </a:spcAft>
              <a:buNone/>
              <a:defRPr sz="3200">
                <a:solidFill>
                  <a:schemeClr val="tx1"/>
                </a:solidFill>
                <a:latin typeface="Helvetica" panose="020B0604020202020204" pitchFamily="34" charset="0"/>
                <a:cs typeface="Helvetica" panose="020B0604020202020204" pitchFamily="34" charset="0"/>
              </a:defRPr>
            </a:lvl1pPr>
            <a:lvl2pPr marL="0" indent="0" algn="ctr">
              <a:lnSpc>
                <a:spcPct val="110000"/>
              </a:lnSpc>
              <a:spcBef>
                <a:spcPts val="600"/>
              </a:spcBef>
              <a:spcAft>
                <a:spcPts val="600"/>
              </a:spcAft>
              <a:buClr>
                <a:schemeClr val="accent1"/>
              </a:buClr>
              <a:buFont typeface="Wingdings 3" panose="05040102010807070707" pitchFamily="18" charset="2"/>
              <a:buNone/>
              <a:defRPr sz="2800">
                <a:solidFill>
                  <a:schemeClr val="tx1"/>
                </a:solidFill>
                <a:latin typeface="Helvetica" panose="020B0604020202020204" pitchFamily="34" charset="0"/>
                <a:cs typeface="Helvetica" panose="020B0604020202020204" pitchFamily="34" charset="0"/>
              </a:defRPr>
            </a:lvl2pPr>
            <a:lvl3pPr>
              <a:defRPr sz="3200">
                <a:solidFill>
                  <a:schemeClr val="bg1"/>
                </a:solidFill>
                <a:latin typeface="Helvetica" panose="020B0604020202020204" pitchFamily="34" charset="0"/>
                <a:cs typeface="Helvetica" panose="020B0604020202020204" pitchFamily="34" charset="0"/>
              </a:defRPr>
            </a:lvl3pPr>
            <a:lvl4pPr>
              <a:defRPr sz="3200">
                <a:solidFill>
                  <a:schemeClr val="bg1"/>
                </a:solidFill>
                <a:latin typeface="Helvetica" panose="020B0604020202020204" pitchFamily="34" charset="0"/>
                <a:cs typeface="Helvetica" panose="020B0604020202020204" pitchFamily="34" charset="0"/>
              </a:defRPr>
            </a:lvl4pPr>
            <a:lvl5pPr>
              <a:defRPr sz="3200">
                <a:solidFill>
                  <a:schemeClr val="bg1"/>
                </a:solidFill>
                <a:latin typeface="Helvetica" panose="020B0604020202020204" pitchFamily="34" charset="0"/>
                <a:cs typeface="Helvetica" panose="020B0604020202020204" pitchFamily="34" charset="0"/>
              </a:defRPr>
            </a:lvl5pPr>
          </a:lstStyle>
          <a:p>
            <a:pPr lvl="0"/>
            <a:r>
              <a:rPr lang="en-US" dirty="0"/>
              <a:t>Heading</a:t>
            </a:r>
          </a:p>
          <a:p>
            <a:pPr lvl="1"/>
            <a:r>
              <a:rPr lang="en-US" dirty="0"/>
              <a:t>Text</a:t>
            </a:r>
          </a:p>
          <a:p>
            <a:pPr lvl="1"/>
            <a:endParaRPr lang="en-US" dirty="0"/>
          </a:p>
        </p:txBody>
      </p:sp>
      <p:sp>
        <p:nvSpPr>
          <p:cNvPr id="7" name="Text Placeholder 4"/>
          <p:cNvSpPr>
            <a:spLocks noGrp="1"/>
          </p:cNvSpPr>
          <p:nvPr>
            <p:ph type="body" sz="quarter" idx="12" hasCustomPrompt="1"/>
          </p:nvPr>
        </p:nvSpPr>
        <p:spPr>
          <a:xfrm>
            <a:off x="7940040" y="2362200"/>
            <a:ext cx="3413760" cy="3581400"/>
          </a:xfrm>
          <a:prstGeom prst="rect">
            <a:avLst/>
          </a:prstGeom>
        </p:spPr>
        <p:txBody>
          <a:bodyPr/>
          <a:lstStyle>
            <a:lvl1pPr marL="0" indent="0" algn="ctr">
              <a:lnSpc>
                <a:spcPct val="110000"/>
              </a:lnSpc>
              <a:spcBef>
                <a:spcPts val="600"/>
              </a:spcBef>
              <a:spcAft>
                <a:spcPts val="600"/>
              </a:spcAft>
              <a:buNone/>
              <a:defRPr sz="3200">
                <a:solidFill>
                  <a:schemeClr val="tx1"/>
                </a:solidFill>
                <a:latin typeface="Helvetica" panose="020B0604020202020204" pitchFamily="34" charset="0"/>
                <a:cs typeface="Helvetica" panose="020B0604020202020204" pitchFamily="34" charset="0"/>
              </a:defRPr>
            </a:lvl1pPr>
            <a:lvl2pPr marL="0" indent="0" algn="ctr">
              <a:lnSpc>
                <a:spcPct val="110000"/>
              </a:lnSpc>
              <a:spcBef>
                <a:spcPts val="600"/>
              </a:spcBef>
              <a:spcAft>
                <a:spcPts val="600"/>
              </a:spcAft>
              <a:buClr>
                <a:schemeClr val="accent1"/>
              </a:buClr>
              <a:buFont typeface="Wingdings 3" panose="05040102010807070707" pitchFamily="18" charset="2"/>
              <a:buNone/>
              <a:defRPr sz="2800">
                <a:solidFill>
                  <a:schemeClr val="tx1"/>
                </a:solidFill>
                <a:latin typeface="Helvetica" panose="020B0604020202020204" pitchFamily="34" charset="0"/>
                <a:cs typeface="Helvetica" panose="020B0604020202020204" pitchFamily="34" charset="0"/>
              </a:defRPr>
            </a:lvl2pPr>
            <a:lvl3pPr>
              <a:defRPr sz="3200">
                <a:solidFill>
                  <a:schemeClr val="bg1"/>
                </a:solidFill>
                <a:latin typeface="Helvetica" panose="020B0604020202020204" pitchFamily="34" charset="0"/>
                <a:cs typeface="Helvetica" panose="020B0604020202020204" pitchFamily="34" charset="0"/>
              </a:defRPr>
            </a:lvl3pPr>
            <a:lvl4pPr>
              <a:defRPr sz="3200">
                <a:solidFill>
                  <a:schemeClr val="bg1"/>
                </a:solidFill>
                <a:latin typeface="Helvetica" panose="020B0604020202020204" pitchFamily="34" charset="0"/>
                <a:cs typeface="Helvetica" panose="020B0604020202020204" pitchFamily="34" charset="0"/>
              </a:defRPr>
            </a:lvl4pPr>
            <a:lvl5pPr>
              <a:defRPr sz="3200">
                <a:solidFill>
                  <a:schemeClr val="bg1"/>
                </a:solidFill>
                <a:latin typeface="Helvetica" panose="020B0604020202020204" pitchFamily="34" charset="0"/>
                <a:cs typeface="Helvetica" panose="020B0604020202020204" pitchFamily="34" charset="0"/>
              </a:defRPr>
            </a:lvl5pPr>
          </a:lstStyle>
          <a:p>
            <a:pPr lvl="0"/>
            <a:r>
              <a:rPr lang="en-US" dirty="0"/>
              <a:t>Heading</a:t>
            </a:r>
          </a:p>
          <a:p>
            <a:pPr lvl="1"/>
            <a:r>
              <a:rPr lang="en-US" dirty="0"/>
              <a:t>Text</a:t>
            </a:r>
          </a:p>
          <a:p>
            <a:pPr lvl="1"/>
            <a:endParaRPr lang="en-US" dirty="0"/>
          </a:p>
        </p:txBody>
      </p:sp>
      <p:sp>
        <p:nvSpPr>
          <p:cNvPr id="8" name="Freeform 7">
            <a:extLst>
              <a:ext uri="{FF2B5EF4-FFF2-40B4-BE49-F238E27FC236}">
                <a16:creationId xmlns:a16="http://schemas.microsoft.com/office/drawing/2014/main" id="{E163987D-B335-414A-8A1E-47C55CCAF91E}"/>
              </a:ext>
            </a:extLst>
          </p:cNvPr>
          <p:cNvSpPr/>
          <p:nvPr userDrawn="1"/>
        </p:nvSpPr>
        <p:spPr>
          <a:xfrm>
            <a:off x="3274927" y="-8022"/>
            <a:ext cx="5642146" cy="6866021"/>
          </a:xfrm>
          <a:custGeom>
            <a:avLst/>
            <a:gdLst>
              <a:gd name="connsiteX0" fmla="*/ 1588447 w 5642146"/>
              <a:gd name="connsiteY0" fmla="*/ 0 h 6866021"/>
              <a:gd name="connsiteX1" fmla="*/ 5642146 w 5642146"/>
              <a:gd name="connsiteY1" fmla="*/ 5377 h 6866021"/>
              <a:gd name="connsiteX2" fmla="*/ 4054943 w 5642146"/>
              <a:gd name="connsiteY2" fmla="*/ 6866021 h 6866021"/>
              <a:gd name="connsiteX3" fmla="*/ 0 w 5642146"/>
              <a:gd name="connsiteY3" fmla="*/ 6866021 h 6866021"/>
            </a:gdLst>
            <a:ahLst/>
            <a:cxnLst>
              <a:cxn ang="0">
                <a:pos x="connsiteX0" y="connsiteY0"/>
              </a:cxn>
              <a:cxn ang="0">
                <a:pos x="connsiteX1" y="connsiteY1"/>
              </a:cxn>
              <a:cxn ang="0">
                <a:pos x="connsiteX2" y="connsiteY2"/>
              </a:cxn>
              <a:cxn ang="0">
                <a:pos x="connsiteX3" y="connsiteY3"/>
              </a:cxn>
            </a:cxnLst>
            <a:rect l="l" t="t" r="r" b="b"/>
            <a:pathLst>
              <a:path w="5642146" h="6866021">
                <a:moveTo>
                  <a:pt x="1588447" y="0"/>
                </a:moveTo>
                <a:lnTo>
                  <a:pt x="5642146" y="5377"/>
                </a:lnTo>
                <a:lnTo>
                  <a:pt x="4054943" y="6866021"/>
                </a:lnTo>
                <a:lnTo>
                  <a:pt x="0" y="6866021"/>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Tree>
    <p:extLst>
      <p:ext uri="{BB962C8B-B14F-4D97-AF65-F5344CB8AC3E}">
        <p14:creationId xmlns:p14="http://schemas.microsoft.com/office/powerpoint/2010/main" val="21071833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de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9DD8C5-BFF5-8648-9A1A-E9B3DA1F3752}"/>
              </a:ext>
            </a:extLst>
          </p:cNvPr>
          <p:cNvSpPr/>
          <p:nvPr userDrawn="1"/>
        </p:nvSpPr>
        <p:spPr>
          <a:xfrm flipV="1">
            <a:off x="1066801" y="1499358"/>
            <a:ext cx="4495800" cy="5384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13622" tIns="56812" rIns="113622" bIns="56812" rtlCol="0" anchor="ctr"/>
          <a:lstStyle/>
          <a:p>
            <a:pPr algn="ctr"/>
            <a:endParaRPr lang="en-US"/>
          </a:p>
        </p:txBody>
      </p:sp>
      <p:sp>
        <p:nvSpPr>
          <p:cNvPr id="5" name="Title 4"/>
          <p:cNvSpPr>
            <a:spLocks noGrp="1"/>
          </p:cNvSpPr>
          <p:nvPr>
            <p:ph type="title" hasCustomPrompt="1"/>
          </p:nvPr>
        </p:nvSpPr>
        <p:spPr>
          <a:xfrm>
            <a:off x="685801" y="685800"/>
            <a:ext cx="5334000" cy="685800"/>
          </a:xfrm>
          <a:prstGeom prst="rect">
            <a:avLst/>
          </a:prstGeom>
        </p:spPr>
        <p:txBody>
          <a:bodyPr/>
          <a:lstStyle>
            <a:lvl1pPr>
              <a:defRPr lang="en-US" sz="3600" b="1" dirty="0">
                <a:solidFill>
                  <a:srgbClr val="7A2682"/>
                </a:solidFill>
                <a:latin typeface="Helvetica" panose="020B0604020202020204" pitchFamily="34" charset="0"/>
                <a:ea typeface="Helvetica" panose="020B0604020202020204" pitchFamily="34" charset="0"/>
                <a:cs typeface="Helvetica" panose="020B0604020202020204" pitchFamily="34" charset="0"/>
              </a:defRPr>
            </a:lvl1pPr>
          </a:lstStyle>
          <a:p>
            <a:r>
              <a:rPr lang="en-US" dirty="0"/>
              <a:t>Title</a:t>
            </a:r>
          </a:p>
        </p:txBody>
      </p:sp>
      <p:sp>
        <p:nvSpPr>
          <p:cNvPr id="6" name="Content Placeholder 5"/>
          <p:cNvSpPr>
            <a:spLocks noGrp="1"/>
          </p:cNvSpPr>
          <p:nvPr>
            <p:ph sz="quarter" idx="10" hasCustomPrompt="1"/>
          </p:nvPr>
        </p:nvSpPr>
        <p:spPr>
          <a:xfrm>
            <a:off x="6629400" y="685800"/>
            <a:ext cx="4800600" cy="5410200"/>
          </a:xfrm>
          <a:prstGeom prst="rect">
            <a:avLst/>
          </a:prstGeom>
          <a:solidFill>
            <a:schemeClr val="bg1"/>
          </a:solidFill>
        </p:spPr>
        <p:txBody>
          <a:bodyPr/>
          <a:lstStyle>
            <a:lvl1pPr marL="0" indent="0">
              <a:buFont typeface="Arial" panose="020B0604020202020204" pitchFamily="34" charset="0"/>
              <a:buNone/>
              <a:defRPr sz="2800" baseline="0">
                <a:solidFill>
                  <a:schemeClr val="tx1"/>
                </a:solidFill>
                <a:latin typeface="Helvetica" panose="020B0604020202020204" pitchFamily="34" charset="0"/>
                <a:cs typeface="Helvetica" panose="020B0604020202020204" pitchFamily="34" charset="0"/>
              </a:defRPr>
            </a:lvl1pPr>
            <a:lvl2pPr marL="519099" indent="0">
              <a:buNone/>
              <a:defRPr/>
            </a:lvl2pPr>
            <a:lvl3pPr marL="914377" indent="0">
              <a:buNone/>
              <a:defRPr/>
            </a:lvl3pPr>
            <a:lvl4pPr marL="1371565" indent="0">
              <a:buNone/>
              <a:defRPr/>
            </a:lvl4pPr>
            <a:lvl5pPr marL="1828755" indent="0">
              <a:buNone/>
              <a:defRPr/>
            </a:lvl5pPr>
          </a:lstStyle>
          <a:p>
            <a:pPr lvl="0"/>
            <a:r>
              <a:rPr lang="en-US" dirty="0"/>
              <a:t>Click to enter text</a:t>
            </a:r>
          </a:p>
        </p:txBody>
      </p:sp>
      <p:sp>
        <p:nvSpPr>
          <p:cNvPr id="8" name="Content Placeholder 7"/>
          <p:cNvSpPr>
            <a:spLocks noGrp="1"/>
          </p:cNvSpPr>
          <p:nvPr>
            <p:ph sz="quarter" idx="11" hasCustomPrompt="1"/>
          </p:nvPr>
        </p:nvSpPr>
        <p:spPr>
          <a:xfrm>
            <a:off x="723901" y="2057400"/>
            <a:ext cx="5295900" cy="4038599"/>
          </a:xfrm>
          <a:prstGeom prst="rect">
            <a:avLst/>
          </a:prstGeom>
        </p:spPr>
        <p:txBody>
          <a:bodyPr/>
          <a:lstStyle>
            <a:lvl1pPr marL="0" indent="0">
              <a:buNone/>
              <a:defRPr sz="3200">
                <a:solidFill>
                  <a:schemeClr val="tx1"/>
                </a:solidFill>
                <a:latin typeface="Helvetica" panose="020B0604020202020204" pitchFamily="34" charset="0"/>
                <a:cs typeface="Helvetica" panose="020B0604020202020204" pitchFamily="34" charset="0"/>
              </a:defRPr>
            </a:lvl1pPr>
          </a:lstStyle>
          <a:p>
            <a:pPr lvl="0"/>
            <a:r>
              <a:rPr lang="en-US" dirty="0"/>
              <a:t>Text</a:t>
            </a:r>
          </a:p>
        </p:txBody>
      </p:sp>
    </p:spTree>
    <p:extLst>
      <p:ext uri="{BB962C8B-B14F-4D97-AF65-F5344CB8AC3E}">
        <p14:creationId xmlns:p14="http://schemas.microsoft.com/office/powerpoint/2010/main" val="38634660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enter Head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838200"/>
            <a:ext cx="10515600" cy="609601"/>
          </a:xfrm>
          <a:prstGeom prst="rect">
            <a:avLst/>
          </a:prstGeom>
        </p:spPr>
        <p:txBody>
          <a:bodyPr anchor="ctr"/>
          <a:lstStyle>
            <a:lvl1pPr>
              <a:defRPr sz="3600" b="1">
                <a:solidFill>
                  <a:srgbClr val="7A2682"/>
                </a:solidFill>
                <a:latin typeface="Helvetica" panose="020B0604020202020204" pitchFamily="34" charset="0"/>
                <a:cs typeface="Helvetica" panose="020B0604020202020204" pitchFamily="34" charset="0"/>
              </a:defRPr>
            </a:lvl1pPr>
          </a:lstStyle>
          <a:p>
            <a:r>
              <a:rPr lang="en-US" dirty="0"/>
              <a:t>Title</a:t>
            </a:r>
          </a:p>
        </p:txBody>
      </p:sp>
      <p:sp>
        <p:nvSpPr>
          <p:cNvPr id="3" name="Rectangle 2">
            <a:extLst>
              <a:ext uri="{FF2B5EF4-FFF2-40B4-BE49-F238E27FC236}">
                <a16:creationId xmlns:a16="http://schemas.microsoft.com/office/drawing/2014/main" id="{119DD8C5-BFF5-8648-9A1A-E9B3DA1F3752}"/>
              </a:ext>
            </a:extLst>
          </p:cNvPr>
          <p:cNvSpPr/>
          <p:nvPr userDrawn="1"/>
        </p:nvSpPr>
        <p:spPr>
          <a:xfrm flipV="1">
            <a:off x="2914649" y="1524001"/>
            <a:ext cx="6362701" cy="762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13622" tIns="56812" rIns="113622" bIns="56812" rtlCol="0" anchor="ctr"/>
          <a:lstStyle/>
          <a:p>
            <a:pPr algn="ctr"/>
            <a:endParaRPr lang="en-US"/>
          </a:p>
        </p:txBody>
      </p:sp>
      <p:sp>
        <p:nvSpPr>
          <p:cNvPr id="5" name="Content Placeholder 4"/>
          <p:cNvSpPr>
            <a:spLocks noGrp="1"/>
          </p:cNvSpPr>
          <p:nvPr>
            <p:ph sz="quarter" idx="10"/>
          </p:nvPr>
        </p:nvSpPr>
        <p:spPr>
          <a:xfrm>
            <a:off x="838200" y="1981200"/>
            <a:ext cx="10668000" cy="4114800"/>
          </a:xfrm>
          <a:prstGeom prst="rect">
            <a:avLst/>
          </a:prstGeom>
        </p:spPr>
        <p:txBody>
          <a:bodyPr/>
          <a:lstStyle>
            <a:lvl1pPr marL="466725" indent="-466725">
              <a:lnSpc>
                <a:spcPct val="110000"/>
              </a:lnSpc>
              <a:spcBef>
                <a:spcPts val="1200"/>
              </a:spcBef>
              <a:spcAft>
                <a:spcPts val="600"/>
              </a:spcAft>
              <a:buClr>
                <a:schemeClr val="accent1"/>
              </a:buClr>
              <a:buFont typeface="Wingdings 3" panose="05040102010807070707" pitchFamily="18" charset="2"/>
              <a:buChar char="u"/>
              <a:defRPr sz="3200">
                <a:solidFill>
                  <a:schemeClr val="tx1"/>
                </a:solidFill>
                <a:latin typeface="Helvetica" panose="020B0604020202020204" pitchFamily="34" charset="0"/>
                <a:cs typeface="Helvetica" panose="020B0604020202020204" pitchFamily="34" charset="0"/>
              </a:defRPr>
            </a:lvl1pPr>
            <a:lvl2pPr marL="746107" indent="-227008">
              <a:lnSpc>
                <a:spcPct val="110000"/>
              </a:lnSpc>
              <a:spcBef>
                <a:spcPts val="600"/>
              </a:spcBef>
              <a:spcAft>
                <a:spcPts val="600"/>
              </a:spcAft>
              <a:buFont typeface="Arial" panose="020B0604020202020204" pitchFamily="34" charset="0"/>
              <a:buChar char="•"/>
              <a:defRPr sz="2800">
                <a:solidFill>
                  <a:schemeClr val="tx1"/>
                </a:solidFill>
                <a:latin typeface="Helvetica" panose="020B0604020202020204" pitchFamily="34" charset="0"/>
                <a:cs typeface="Helvetica" panose="020B0604020202020204" pitchFamily="34" charset="0"/>
              </a:defRPr>
            </a:lvl2pPr>
          </a:lstStyle>
          <a:p>
            <a:pPr lvl="0"/>
            <a:r>
              <a:rPr lang="en-US" dirty="0"/>
              <a:t>Edit Master text styles</a:t>
            </a:r>
          </a:p>
          <a:p>
            <a:pPr lvl="1"/>
            <a:r>
              <a:rPr lang="en-US" dirty="0"/>
              <a:t>Second level</a:t>
            </a:r>
          </a:p>
        </p:txBody>
      </p:sp>
      <p:pic>
        <p:nvPicPr>
          <p:cNvPr id="8" name="Picture 7">
            <a:extLst>
              <a:ext uri="{FF2B5EF4-FFF2-40B4-BE49-F238E27FC236}">
                <a16:creationId xmlns:a16="http://schemas.microsoft.com/office/drawing/2014/main" id="{AF8D18DC-4CA4-284E-A373-8E71803B4436}"/>
              </a:ext>
            </a:extLst>
          </p:cNvPr>
          <p:cNvPicPr>
            <a:picLocks noChangeAspect="1"/>
          </p:cNvPicPr>
          <p:nvPr userDrawn="1"/>
        </p:nvPicPr>
        <p:blipFill>
          <a:blip r:embed="rId2">
            <a:duotone>
              <a:prstClr val="black"/>
              <a:srgbClr val="7030A0">
                <a:tint val="45000"/>
                <a:satMod val="400000"/>
              </a:srgbClr>
            </a:duotone>
            <a:extLst>
              <a:ext uri="{BEBA8EAE-BF5A-486C-A8C5-ECC9F3942E4B}">
                <a14:imgProps xmlns:a14="http://schemas.microsoft.com/office/drawing/2010/main">
                  <a14:imgLayer r:embed="rId3">
                    <a14:imgEffect>
                      <a14:artisticPhotocopy/>
                    </a14:imgEffect>
                  </a14:imgLayer>
                </a14:imgProps>
              </a:ext>
            </a:extLst>
          </a:blip>
          <a:srcRect/>
          <a:stretch/>
        </p:blipFill>
        <p:spPr>
          <a:xfrm>
            <a:off x="9906000" y="-1"/>
            <a:ext cx="2286000" cy="2286000"/>
          </a:xfrm>
          <a:prstGeom prst="rect">
            <a:avLst/>
          </a:prstGeom>
        </p:spPr>
      </p:pic>
      <p:pic>
        <p:nvPicPr>
          <p:cNvPr id="9" name="Picture 8">
            <a:extLst>
              <a:ext uri="{FF2B5EF4-FFF2-40B4-BE49-F238E27FC236}">
                <a16:creationId xmlns:a16="http://schemas.microsoft.com/office/drawing/2014/main" id="{64D1B401-5433-A940-BDB6-BAFACC39C7E3}"/>
              </a:ext>
            </a:extLst>
          </p:cNvPr>
          <p:cNvPicPr>
            <a:picLocks noChangeAspect="1"/>
          </p:cNvPicPr>
          <p:nvPr userDrawn="1"/>
        </p:nvPicPr>
        <p:blipFill>
          <a:blip r:embed="rId2">
            <a:duotone>
              <a:prstClr val="black"/>
              <a:srgbClr val="7030A0">
                <a:tint val="45000"/>
                <a:satMod val="400000"/>
              </a:srgbClr>
            </a:duotone>
            <a:extLst>
              <a:ext uri="{BEBA8EAE-BF5A-486C-A8C5-ECC9F3942E4B}">
                <a14:imgProps xmlns:a14="http://schemas.microsoft.com/office/drawing/2010/main">
                  <a14:imgLayer r:embed="rId3">
                    <a14:imgEffect>
                      <a14:artisticPhotocopy/>
                    </a14:imgEffect>
                  </a14:imgLayer>
                </a14:imgProps>
              </a:ext>
            </a:extLst>
          </a:blip>
          <a:srcRect/>
          <a:stretch/>
        </p:blipFill>
        <p:spPr>
          <a:xfrm rot="10800000">
            <a:off x="-2" y="4572001"/>
            <a:ext cx="2286000" cy="2286000"/>
          </a:xfrm>
          <a:prstGeom prst="rect">
            <a:avLst/>
          </a:prstGeom>
        </p:spPr>
      </p:pic>
    </p:spTree>
    <p:extLst>
      <p:ext uri="{BB962C8B-B14F-4D97-AF65-F5344CB8AC3E}">
        <p14:creationId xmlns:p14="http://schemas.microsoft.com/office/powerpoint/2010/main" val="33856199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oup Photo">
    <p:spTree>
      <p:nvGrpSpPr>
        <p:cNvPr id="1" name=""/>
        <p:cNvGrpSpPr/>
        <p:nvPr/>
      </p:nvGrpSpPr>
      <p:grpSpPr>
        <a:xfrm>
          <a:off x="0" y="0"/>
          <a:ext cx="0" cy="0"/>
          <a:chOff x="0" y="0"/>
          <a:chExt cx="0" cy="0"/>
        </a:xfrm>
      </p:grpSpPr>
      <p:pic>
        <p:nvPicPr>
          <p:cNvPr id="4" name="Background - Image">
            <a:extLst>
              <a:ext uri="{FF2B5EF4-FFF2-40B4-BE49-F238E27FC236}">
                <a16:creationId xmlns:a16="http://schemas.microsoft.com/office/drawing/2014/main" id="{2EE2BF5C-B4A4-1B40-B3D6-5807C1E6D82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1" cy="6858000"/>
          </a:xfrm>
          <a:prstGeom prst="rect">
            <a:avLst/>
          </a:prstGeom>
        </p:spPr>
      </p:pic>
      <p:sp>
        <p:nvSpPr>
          <p:cNvPr id="2" name="Title 1"/>
          <p:cNvSpPr>
            <a:spLocks noGrp="1"/>
          </p:cNvSpPr>
          <p:nvPr>
            <p:ph type="title" hasCustomPrompt="1"/>
          </p:nvPr>
        </p:nvSpPr>
        <p:spPr>
          <a:xfrm>
            <a:off x="0" y="0"/>
            <a:ext cx="12191999" cy="1752600"/>
          </a:xfrm>
          <a:prstGeom prst="rect">
            <a:avLst/>
          </a:prstGeom>
          <a:solidFill>
            <a:schemeClr val="bg1"/>
          </a:solidFill>
        </p:spPr>
        <p:txBody>
          <a:bodyPr anchor="ctr"/>
          <a:lstStyle>
            <a:lvl1pPr>
              <a:defRPr>
                <a:ln>
                  <a:noFill/>
                </a:ln>
                <a:solidFill>
                  <a:srgbClr val="7A2682"/>
                </a:solidFill>
              </a:defRPr>
            </a:lvl1pPr>
          </a:lstStyle>
          <a:p>
            <a:r>
              <a:rPr lang="en-US" dirty="0"/>
              <a:t>Title</a:t>
            </a:r>
          </a:p>
        </p:txBody>
      </p:sp>
      <p:pic>
        <p:nvPicPr>
          <p:cNvPr id="5" name="Picture 4"/>
          <p:cNvPicPr>
            <a:picLocks noChangeAspect="1"/>
          </p:cNvPicPr>
          <p:nvPr userDrawn="1"/>
        </p:nvPicPr>
        <p:blipFill>
          <a:blip r:embed="rId3" cstate="print">
            <a:grayscl/>
            <a:extLst>
              <a:ext uri="{28A0092B-C50C-407E-A947-70E740481C1C}">
                <a14:useLocalDpi xmlns:a14="http://schemas.microsoft.com/office/drawing/2010/main" val="0"/>
              </a:ext>
            </a:extLst>
          </a:blip>
          <a:stretch>
            <a:fillRect/>
          </a:stretch>
        </p:blipFill>
        <p:spPr>
          <a:xfrm>
            <a:off x="381000" y="315027"/>
            <a:ext cx="1186487" cy="1122545"/>
          </a:xfrm>
          <a:prstGeom prst="rect">
            <a:avLst/>
          </a:prstGeom>
        </p:spPr>
      </p:pic>
    </p:spTree>
    <p:extLst>
      <p:ext uri="{BB962C8B-B14F-4D97-AF65-F5344CB8AC3E}">
        <p14:creationId xmlns:p14="http://schemas.microsoft.com/office/powerpoint/2010/main" val="14725782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MASTER SLIDE - 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3731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Rectangle 1"/>
          <p:cNvSpPr/>
          <p:nvPr userDrawn="1"/>
        </p:nvSpPr>
        <p:spPr>
          <a:xfrm>
            <a:off x="-2" y="1752599"/>
            <a:ext cx="457201" cy="1371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chemeClr val="tx2"/>
              </a:solidFill>
            </a:endParaRPr>
          </a:p>
        </p:txBody>
      </p:sp>
      <p:sp>
        <p:nvSpPr>
          <p:cNvPr id="3" name="Title 2"/>
          <p:cNvSpPr>
            <a:spLocks noGrp="1"/>
          </p:cNvSpPr>
          <p:nvPr>
            <p:ph type="title" hasCustomPrompt="1"/>
          </p:nvPr>
        </p:nvSpPr>
        <p:spPr>
          <a:xfrm>
            <a:off x="828600" y="1752599"/>
            <a:ext cx="10515600" cy="1325563"/>
          </a:xfrm>
          <a:prstGeom prst="rect">
            <a:avLst/>
          </a:prstGeom>
        </p:spPr>
        <p:txBody>
          <a:bodyPr anchor="ctr"/>
          <a:lstStyle>
            <a:lvl1pPr algn="l">
              <a:defRPr b="1">
                <a:solidFill>
                  <a:schemeClr val="bg1"/>
                </a:solidFill>
                <a:latin typeface="Helvetica" panose="020B0604020202020204" pitchFamily="34" charset="0"/>
                <a:cs typeface="Helvetica" panose="020B0604020202020204" pitchFamily="34" charset="0"/>
              </a:defRPr>
            </a:lvl1pPr>
          </a:lstStyle>
          <a:p>
            <a:r>
              <a:rPr lang="en-US" dirty="0"/>
              <a:t>Heading</a:t>
            </a:r>
          </a:p>
        </p:txBody>
      </p:sp>
      <p:sp>
        <p:nvSpPr>
          <p:cNvPr id="5" name="Content Placeholder 4"/>
          <p:cNvSpPr>
            <a:spLocks noGrp="1"/>
          </p:cNvSpPr>
          <p:nvPr>
            <p:ph sz="quarter" idx="10" hasCustomPrompt="1"/>
          </p:nvPr>
        </p:nvSpPr>
        <p:spPr>
          <a:xfrm>
            <a:off x="828600" y="3352800"/>
            <a:ext cx="10516235" cy="2819400"/>
          </a:xfrm>
          <a:prstGeom prst="rect">
            <a:avLst/>
          </a:prstGeom>
        </p:spPr>
        <p:txBody>
          <a:bodyPr/>
          <a:lstStyle>
            <a:lvl1pPr marL="0" indent="0">
              <a:lnSpc>
                <a:spcPct val="120000"/>
              </a:lnSpc>
              <a:spcBef>
                <a:spcPts val="1200"/>
              </a:spcBef>
              <a:spcAft>
                <a:spcPts val="600"/>
              </a:spcAft>
              <a:buClr>
                <a:schemeClr val="bg1">
                  <a:lumMod val="95000"/>
                </a:schemeClr>
              </a:buClr>
              <a:buNone/>
              <a:defRPr lang="en-US" sz="3200" dirty="0" smtClean="0">
                <a:solidFill>
                  <a:schemeClr val="accent2"/>
                </a:solidFill>
                <a:latin typeface="Helvetica" panose="020B0604020202020204" pitchFamily="34" charset="0"/>
                <a:ea typeface="ヒラギノ角ゴ Pro W3" charset="0"/>
                <a:cs typeface="Helvetica" panose="020B0604020202020204" pitchFamily="34" charset="0"/>
              </a:defRPr>
            </a:lvl1pPr>
            <a:lvl2pPr marL="974725" indent="-466725">
              <a:spcBef>
                <a:spcPts val="600"/>
              </a:spcBef>
              <a:spcAft>
                <a:spcPts val="600"/>
              </a:spcAft>
              <a:buClr>
                <a:schemeClr val="accent1"/>
              </a:buClr>
              <a:buFont typeface="Wingdings 3" panose="05040102010807070707" pitchFamily="18" charset="2"/>
              <a:buChar char="u"/>
              <a:defRPr lang="en-US" sz="2800" dirty="0" smtClean="0">
                <a:solidFill>
                  <a:schemeClr val="accent2"/>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Bullet</a:t>
            </a:r>
          </a:p>
        </p:txBody>
      </p:sp>
      <p:pic>
        <p:nvPicPr>
          <p:cNvPr id="6" name="Picture 5">
            <a:extLst>
              <a:ext uri="{FF2B5EF4-FFF2-40B4-BE49-F238E27FC236}">
                <a16:creationId xmlns:a16="http://schemas.microsoft.com/office/drawing/2014/main" id="{79F94259-EFF5-FD4E-A3AD-56D260E348B9}"/>
              </a:ext>
            </a:extLst>
          </p:cNvPr>
          <p:cNvPicPr>
            <a:picLocks noChangeAspect="1"/>
          </p:cNvPicPr>
          <p:nvPr userDrawn="1"/>
        </p:nvPicPr>
        <p:blipFill>
          <a:blip r:embed="rId2"/>
          <a:srcRect/>
          <a:stretch/>
        </p:blipFill>
        <p:spPr>
          <a:xfrm>
            <a:off x="10221843" y="430719"/>
            <a:ext cx="993014" cy="940881"/>
          </a:xfrm>
          <a:prstGeom prst="rect">
            <a:avLst/>
          </a:prstGeom>
        </p:spPr>
      </p:pic>
    </p:spTree>
    <p:extLst>
      <p:ext uri="{BB962C8B-B14F-4D97-AF65-F5344CB8AC3E}">
        <p14:creationId xmlns:p14="http://schemas.microsoft.com/office/powerpoint/2010/main" val="3711581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219200"/>
            <a:ext cx="27432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596478"/>
            <a:ext cx="10667998" cy="533400"/>
          </a:xfrm>
          <a:prstGeom prst="rect">
            <a:avLst/>
          </a:prstGeom>
        </p:spPr>
        <p:txBody>
          <a:bodyPr>
            <a:normAutofit/>
          </a:bodyPr>
          <a:lstStyle>
            <a:lvl1pPr algn="l">
              <a:defRPr sz="3600" b="1" i="0" baseline="0">
                <a:solidFill>
                  <a:schemeClr val="bg1"/>
                </a:solidFill>
                <a:latin typeface="Helvetica Neue" charset="0"/>
                <a:ea typeface="Helvetica Neue" charset="0"/>
                <a:cs typeface="Helvetica Neue" charset="0"/>
              </a:defRPr>
            </a:lvl1pPr>
          </a:lstStyle>
          <a:p>
            <a:r>
              <a:rPr lang="en-US" dirty="0"/>
              <a:t>Slide title</a:t>
            </a:r>
          </a:p>
        </p:txBody>
      </p:sp>
      <p:sp>
        <p:nvSpPr>
          <p:cNvPr id="15" name="Content Placeholder 14"/>
          <p:cNvSpPr>
            <a:spLocks noGrp="1"/>
          </p:cNvSpPr>
          <p:nvPr>
            <p:ph sz="quarter" idx="11" hasCustomPrompt="1"/>
          </p:nvPr>
        </p:nvSpPr>
        <p:spPr>
          <a:xfrm>
            <a:off x="761999" y="1524000"/>
            <a:ext cx="10667999" cy="4800600"/>
          </a:xfrm>
          <a:prstGeom prst="rect">
            <a:avLst/>
          </a:prstGeom>
        </p:spPr>
        <p:txBody>
          <a:bodyPr/>
          <a:lstStyle>
            <a:lvl1pPr marL="0" indent="0">
              <a:lnSpc>
                <a:spcPct val="110000"/>
              </a:lnSpc>
              <a:spcBef>
                <a:spcPts val="1200"/>
              </a:spcBef>
              <a:spcAft>
                <a:spcPts val="600"/>
              </a:spcAft>
              <a:buClr>
                <a:schemeClr val="bg1">
                  <a:lumMod val="95000"/>
                </a:schemeClr>
              </a:buClr>
              <a:buFont typeface="Wingdings 3" panose="05040102010807070707" pitchFamily="18" charset="2"/>
              <a:buNone/>
              <a:defRPr sz="3200">
                <a:solidFill>
                  <a:schemeClr val="bg1"/>
                </a:solidFill>
                <a:latin typeface="Helvetica" panose="020B0604020202020204" pitchFamily="34" charset="0"/>
                <a:cs typeface="Helvetica" panose="020B0604020202020204" pitchFamily="34" charset="0"/>
              </a:defRPr>
            </a:lvl1pPr>
            <a:lvl2pPr marL="914400" indent="-406400">
              <a:lnSpc>
                <a:spcPct val="110000"/>
              </a:lnSpc>
              <a:spcBef>
                <a:spcPts val="600"/>
              </a:spcBef>
              <a:spcAft>
                <a:spcPts val="600"/>
              </a:spcAft>
              <a:buClr>
                <a:schemeClr val="accent1"/>
              </a:buClr>
              <a:buFont typeface="Wingdings 3" panose="05040102010807070707" pitchFamily="18" charset="2"/>
              <a:buChar char="u"/>
              <a:defRPr lang="en-US" sz="2800" dirty="0" smtClean="0">
                <a:solidFill>
                  <a:schemeClr val="bg1"/>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Bullet</a:t>
            </a:r>
          </a:p>
        </p:txBody>
      </p:sp>
      <p:pic>
        <p:nvPicPr>
          <p:cNvPr id="6" name="Picture 5">
            <a:extLst>
              <a:ext uri="{FF2B5EF4-FFF2-40B4-BE49-F238E27FC236}">
                <a16:creationId xmlns:a16="http://schemas.microsoft.com/office/drawing/2014/main" id="{79B528F7-FFCE-164D-B6B9-E5AA98D57386}"/>
              </a:ext>
            </a:extLst>
          </p:cNvPr>
          <p:cNvPicPr>
            <a:picLocks noChangeAspect="1"/>
          </p:cNvPicPr>
          <p:nvPr userDrawn="1"/>
        </p:nvPicPr>
        <p:blipFill>
          <a:blip r:embed="rId2">
            <a:alphaModFix amt="60000"/>
          </a:blip>
          <a:srcRect/>
          <a:stretch/>
        </p:blipFill>
        <p:spPr>
          <a:xfrm>
            <a:off x="9906000" y="-1"/>
            <a:ext cx="2286000" cy="2286000"/>
          </a:xfrm>
          <a:prstGeom prst="rect">
            <a:avLst/>
          </a:prstGeom>
        </p:spPr>
      </p:pic>
      <p:pic>
        <p:nvPicPr>
          <p:cNvPr id="8" name="Picture 7">
            <a:extLst>
              <a:ext uri="{FF2B5EF4-FFF2-40B4-BE49-F238E27FC236}">
                <a16:creationId xmlns:a16="http://schemas.microsoft.com/office/drawing/2014/main" id="{92DA6FD9-0326-BB4A-94DB-C31C0BCB43AB}"/>
              </a:ext>
            </a:extLst>
          </p:cNvPr>
          <p:cNvPicPr>
            <a:picLocks noChangeAspect="1"/>
          </p:cNvPicPr>
          <p:nvPr userDrawn="1"/>
        </p:nvPicPr>
        <p:blipFill>
          <a:blip r:embed="rId3">
            <a:alphaModFix amt="60000"/>
          </a:blip>
          <a:srcRect/>
          <a:stretch/>
        </p:blipFill>
        <p:spPr>
          <a:xfrm rot="10800000">
            <a:off x="-1" y="4572001"/>
            <a:ext cx="2286000" cy="2286000"/>
          </a:xfrm>
          <a:prstGeom prst="rect">
            <a:avLst/>
          </a:prstGeom>
        </p:spPr>
      </p:pic>
    </p:spTree>
    <p:extLst>
      <p:ext uri="{BB962C8B-B14F-4D97-AF65-F5344CB8AC3E}">
        <p14:creationId xmlns:p14="http://schemas.microsoft.com/office/powerpoint/2010/main" val="2141580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w logo">
    <p:spTree>
      <p:nvGrpSpPr>
        <p:cNvPr id="1" name=""/>
        <p:cNvGrpSpPr/>
        <p:nvPr/>
      </p:nvGrpSpPr>
      <p:grpSpPr>
        <a:xfrm>
          <a:off x="0" y="0"/>
          <a:ext cx="0" cy="0"/>
          <a:chOff x="0" y="0"/>
          <a:chExt cx="0" cy="0"/>
        </a:xfrm>
      </p:grpSpPr>
      <p:pic>
        <p:nvPicPr>
          <p:cNvPr id="4" name="Picture 3" descr="lionlogo_white.eps">
            <a:extLst>
              <a:ext uri="{FF2B5EF4-FFF2-40B4-BE49-F238E27FC236}">
                <a16:creationId xmlns:a16="http://schemas.microsoft.com/office/drawing/2014/main" id="{684A4C76-6039-804D-8CB8-106542C85DBE}"/>
              </a:ext>
            </a:extLst>
          </p:cNvPr>
          <p:cNvPicPr>
            <a:picLocks noChangeAspect="1"/>
          </p:cNvPicPr>
          <p:nvPr userDrawn="1"/>
        </p:nvPicPr>
        <p:blipFill rotWithShape="1">
          <a:blip r:embed="rId2">
            <a:alphaModFix amt="33000"/>
            <a:extLst>
              <a:ext uri="{28A0092B-C50C-407E-A947-70E740481C1C}">
                <a14:useLocalDpi xmlns:a14="http://schemas.microsoft.com/office/drawing/2010/main" val="0"/>
              </a:ext>
            </a:extLst>
          </a:blip>
          <a:srcRect r="-1231"/>
          <a:stretch/>
        </p:blipFill>
        <p:spPr>
          <a:xfrm>
            <a:off x="7391400" y="2019300"/>
            <a:ext cx="4191000" cy="4038600"/>
          </a:xfrm>
          <a:prstGeom prst="rect">
            <a:avLst/>
          </a:prstGeom>
        </p:spPr>
      </p:pic>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143000"/>
            <a:ext cx="27432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520278"/>
            <a:ext cx="10667998" cy="533400"/>
          </a:xfrm>
          <a:prstGeom prst="rect">
            <a:avLst/>
          </a:prstGeom>
        </p:spPr>
        <p:txBody>
          <a:bodyPr>
            <a:normAutofit/>
          </a:bodyPr>
          <a:lstStyle>
            <a:lvl1pPr algn="l">
              <a:defRPr sz="3600" b="1" i="0" baseline="0">
                <a:solidFill>
                  <a:schemeClr val="bg1"/>
                </a:solidFill>
                <a:latin typeface="Helvetica Neue" charset="0"/>
                <a:ea typeface="Helvetica Neue" charset="0"/>
                <a:cs typeface="Helvetica Neue" charset="0"/>
              </a:defRPr>
            </a:lvl1pPr>
          </a:lstStyle>
          <a:p>
            <a:r>
              <a:rPr lang="en-US" dirty="0"/>
              <a:t>Title</a:t>
            </a:r>
          </a:p>
        </p:txBody>
      </p:sp>
      <p:sp>
        <p:nvSpPr>
          <p:cNvPr id="15" name="Content Placeholder 14"/>
          <p:cNvSpPr>
            <a:spLocks noGrp="1"/>
          </p:cNvSpPr>
          <p:nvPr>
            <p:ph sz="quarter" idx="11" hasCustomPrompt="1"/>
          </p:nvPr>
        </p:nvSpPr>
        <p:spPr>
          <a:xfrm>
            <a:off x="761999" y="1371600"/>
            <a:ext cx="10667999" cy="4953000"/>
          </a:xfrm>
          <a:prstGeom prst="rect">
            <a:avLst/>
          </a:prstGeom>
        </p:spPr>
        <p:txBody>
          <a:bodyPr/>
          <a:lstStyle>
            <a:lvl1pPr marL="0" indent="0">
              <a:lnSpc>
                <a:spcPct val="110000"/>
              </a:lnSpc>
              <a:spcBef>
                <a:spcPts val="1200"/>
              </a:spcBef>
              <a:spcAft>
                <a:spcPts val="600"/>
              </a:spcAft>
              <a:buClr>
                <a:schemeClr val="bg1">
                  <a:lumMod val="95000"/>
                </a:schemeClr>
              </a:buClr>
              <a:buFont typeface="Wingdings 3" panose="05040102010807070707" pitchFamily="18" charset="2"/>
              <a:buNone/>
              <a:defRPr sz="3200">
                <a:solidFill>
                  <a:schemeClr val="bg1"/>
                </a:solidFill>
                <a:latin typeface="Helvetica" panose="020B0604020202020204" pitchFamily="34" charset="0"/>
                <a:cs typeface="Helvetica" panose="020B0604020202020204" pitchFamily="34" charset="0"/>
              </a:defRPr>
            </a:lvl1pPr>
            <a:lvl2pPr marL="914400" indent="-406400">
              <a:lnSpc>
                <a:spcPct val="110000"/>
              </a:lnSpc>
              <a:spcBef>
                <a:spcPts val="600"/>
              </a:spcBef>
              <a:spcAft>
                <a:spcPts val="600"/>
              </a:spcAft>
              <a:buClr>
                <a:schemeClr val="accent1"/>
              </a:buClr>
              <a:buFont typeface="Wingdings 3" panose="05040102010807070707" pitchFamily="18" charset="2"/>
              <a:buChar char="u"/>
              <a:defRPr lang="en-US" sz="2800" dirty="0" smtClean="0">
                <a:solidFill>
                  <a:schemeClr val="bg1"/>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Bullet</a:t>
            </a:r>
          </a:p>
        </p:txBody>
      </p:sp>
    </p:spTree>
    <p:extLst>
      <p:ext uri="{BB962C8B-B14F-4D97-AF65-F5344CB8AC3E}">
        <p14:creationId xmlns:p14="http://schemas.microsoft.com/office/powerpoint/2010/main" val="1210252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ngle Half">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E39E4B24-8DD0-8746-989F-ADE4C1B100E8}"/>
              </a:ext>
            </a:extLst>
          </p:cNvPr>
          <p:cNvSpPr/>
          <p:nvPr userDrawn="1"/>
        </p:nvSpPr>
        <p:spPr>
          <a:xfrm rot="16200000" flipV="1">
            <a:off x="-381000" y="381000"/>
            <a:ext cx="6858000" cy="609600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4" name="Rectangle 3">
            <a:extLst>
              <a:ext uri="{FF2B5EF4-FFF2-40B4-BE49-F238E27FC236}">
                <a16:creationId xmlns:a16="http://schemas.microsoft.com/office/drawing/2014/main" id="{1F2A9514-7C35-AB43-B22D-AC06B53DD328}"/>
              </a:ext>
            </a:extLst>
          </p:cNvPr>
          <p:cNvSpPr/>
          <p:nvPr userDrawn="1"/>
        </p:nvSpPr>
        <p:spPr>
          <a:xfrm rot="5400000">
            <a:off x="2607323" y="2431482"/>
            <a:ext cx="185822" cy="406708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grpSp>
        <p:nvGrpSpPr>
          <p:cNvPr id="7" name="Group 6">
            <a:extLst>
              <a:ext uri="{FF2B5EF4-FFF2-40B4-BE49-F238E27FC236}">
                <a16:creationId xmlns:a16="http://schemas.microsoft.com/office/drawing/2014/main" id="{74A5E45F-A3AE-2E46-A663-87F532F6A4EC}"/>
              </a:ext>
            </a:extLst>
          </p:cNvPr>
          <p:cNvGrpSpPr/>
          <p:nvPr userDrawn="1"/>
        </p:nvGrpSpPr>
        <p:grpSpPr>
          <a:xfrm>
            <a:off x="4418508" y="0"/>
            <a:ext cx="1677492" cy="6858001"/>
            <a:chOff x="4955038" y="0"/>
            <a:chExt cx="1677492" cy="6858000"/>
          </a:xfrm>
        </p:grpSpPr>
        <p:sp>
          <p:nvSpPr>
            <p:cNvPr id="8" name="Freeform 7">
              <a:extLst>
                <a:ext uri="{FF2B5EF4-FFF2-40B4-BE49-F238E27FC236}">
                  <a16:creationId xmlns:a16="http://schemas.microsoft.com/office/drawing/2014/main" id="{0ABA8735-21A0-D941-BAFF-2C6DFDE50D15}"/>
                </a:ext>
              </a:extLst>
            </p:cNvPr>
            <p:cNvSpPr/>
            <p:nvPr/>
          </p:nvSpPr>
          <p:spPr>
            <a:xfrm>
              <a:off x="4955038"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rgbClr val="0D2240">
                <a:alpha val="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9" name="Freeform 8">
              <a:extLst>
                <a:ext uri="{FF2B5EF4-FFF2-40B4-BE49-F238E27FC236}">
                  <a16:creationId xmlns:a16="http://schemas.microsoft.com/office/drawing/2014/main" id="{1AABB41B-29AE-AA4C-A273-97195EE7BD4E}"/>
                </a:ext>
              </a:extLst>
            </p:cNvPr>
            <p:cNvSpPr/>
            <p:nvPr/>
          </p:nvSpPr>
          <p:spPr>
            <a:xfrm>
              <a:off x="5271561"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rgbClr val="0D2240">
                <a:alpha val="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pSp>
      <p:sp>
        <p:nvSpPr>
          <p:cNvPr id="6" name="Text Placeholder 5"/>
          <p:cNvSpPr>
            <a:spLocks noGrp="1"/>
          </p:cNvSpPr>
          <p:nvPr>
            <p:ph type="body" sz="quarter" idx="10" hasCustomPrompt="1"/>
          </p:nvPr>
        </p:nvSpPr>
        <p:spPr>
          <a:xfrm>
            <a:off x="6553200" y="1752600"/>
            <a:ext cx="4953000" cy="4114800"/>
          </a:xfrm>
          <a:prstGeom prst="rect">
            <a:avLst/>
          </a:prstGeom>
        </p:spPr>
        <p:txBody>
          <a:bodyPr anchor="ctr"/>
          <a:lstStyle>
            <a:lvl1pPr marL="466725" indent="-466725">
              <a:lnSpc>
                <a:spcPct val="110000"/>
              </a:lnSpc>
              <a:spcBef>
                <a:spcPts val="600"/>
              </a:spcBef>
              <a:spcAft>
                <a:spcPts val="600"/>
              </a:spcAft>
              <a:buClr>
                <a:schemeClr val="accent1"/>
              </a:buClr>
              <a:buFont typeface="Wingdings 3" panose="05040102010807070707" pitchFamily="18" charset="2"/>
              <a:buChar char="u"/>
              <a:defRPr sz="2800">
                <a:solidFill>
                  <a:schemeClr val="bg1"/>
                </a:solidFill>
                <a:latin typeface="Helvetica" panose="020B0604020202020204" pitchFamily="34" charset="0"/>
                <a:cs typeface="Helvetica"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Bullet 1</a:t>
            </a:r>
          </a:p>
          <a:p>
            <a:pPr lvl="0"/>
            <a:r>
              <a:rPr lang="en-US" dirty="0"/>
              <a:t>Bullet 2</a:t>
            </a:r>
          </a:p>
          <a:p>
            <a:pPr lvl="0"/>
            <a:r>
              <a:rPr lang="en-US" dirty="0"/>
              <a:t>Bullet 3</a:t>
            </a:r>
          </a:p>
        </p:txBody>
      </p:sp>
      <p:sp>
        <p:nvSpPr>
          <p:cNvPr id="2" name="Title 1"/>
          <p:cNvSpPr>
            <a:spLocks noGrp="1"/>
          </p:cNvSpPr>
          <p:nvPr>
            <p:ph type="title"/>
          </p:nvPr>
        </p:nvSpPr>
        <p:spPr>
          <a:xfrm>
            <a:off x="490434" y="2072050"/>
            <a:ext cx="4419600" cy="2019731"/>
          </a:xfrm>
          <a:prstGeom prst="rect">
            <a:avLst/>
          </a:prstGeom>
        </p:spPr>
        <p:txBody>
          <a:bodyPr anchor="ctr"/>
          <a:lstStyle>
            <a:lvl1pPr>
              <a:lnSpc>
                <a:spcPct val="110000"/>
              </a:lnSpc>
              <a:spcBef>
                <a:spcPts val="1200"/>
              </a:spcBef>
              <a:spcAft>
                <a:spcPts val="1200"/>
              </a:spcAft>
              <a:defRPr sz="4000" b="1">
                <a:solidFill>
                  <a:srgbClr val="7A2682"/>
                </a:solidFill>
                <a:latin typeface="Helvetica" panose="020B0604020202020204" pitchFamily="34" charset="0"/>
                <a:cs typeface="Helvetica"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866632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lumns 3">
    <p:spTree>
      <p:nvGrpSpPr>
        <p:cNvPr id="1" name=""/>
        <p:cNvGrpSpPr/>
        <p:nvPr/>
      </p:nvGrpSpPr>
      <p:grpSpPr>
        <a:xfrm>
          <a:off x="0" y="0"/>
          <a:ext cx="0" cy="0"/>
          <a:chOff x="0" y="0"/>
          <a:chExt cx="0" cy="0"/>
        </a:xfrm>
      </p:grpSpPr>
      <p:sp>
        <p:nvSpPr>
          <p:cNvPr id="2" name="Title 1"/>
          <p:cNvSpPr>
            <a:spLocks noGrp="1"/>
          </p:cNvSpPr>
          <p:nvPr>
            <p:ph type="title"/>
          </p:nvPr>
        </p:nvSpPr>
        <p:spPr>
          <a:xfrm>
            <a:off x="838200" y="765048"/>
            <a:ext cx="10515600" cy="925640"/>
          </a:xfrm>
          <a:prstGeom prst="rect">
            <a:avLst/>
          </a:prstGeom>
        </p:spPr>
        <p:txBody>
          <a:bodyPr anchor="ctr"/>
          <a:lstStyle>
            <a:lvl1pPr algn="l">
              <a:defRPr sz="3600">
                <a:solidFill>
                  <a:schemeClr val="bg1"/>
                </a:solidFill>
                <a:latin typeface="Helvetica" panose="020B0604020202020204" pitchFamily="34" charset="0"/>
                <a:cs typeface="Helvetica" panose="020B0604020202020204" pitchFamily="34" charset="0"/>
              </a:defRPr>
            </a:lvl1pPr>
          </a:lstStyle>
          <a:p>
            <a:r>
              <a:rPr lang="en-US" dirty="0"/>
              <a:t>Click to edit Master title style</a:t>
            </a:r>
          </a:p>
        </p:txBody>
      </p:sp>
      <p:sp>
        <p:nvSpPr>
          <p:cNvPr id="3" name="Rectangle 2">
            <a:extLst>
              <a:ext uri="{FF2B5EF4-FFF2-40B4-BE49-F238E27FC236}">
                <a16:creationId xmlns:a16="http://schemas.microsoft.com/office/drawing/2014/main" id="{F9F14A3E-E35D-614B-8464-A669E547DFC3}"/>
              </a:ext>
            </a:extLst>
          </p:cNvPr>
          <p:cNvSpPr/>
          <p:nvPr userDrawn="1"/>
        </p:nvSpPr>
        <p:spPr>
          <a:xfrm>
            <a:off x="0" y="765048"/>
            <a:ext cx="533400" cy="92564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5" name="Text Placeholder 4"/>
          <p:cNvSpPr>
            <a:spLocks noGrp="1"/>
          </p:cNvSpPr>
          <p:nvPr>
            <p:ph type="body" sz="quarter" idx="10" hasCustomPrompt="1"/>
          </p:nvPr>
        </p:nvSpPr>
        <p:spPr>
          <a:xfrm>
            <a:off x="838200" y="2362200"/>
            <a:ext cx="3413760" cy="3581400"/>
          </a:xfrm>
          <a:prstGeom prst="rect">
            <a:avLst/>
          </a:prstGeom>
        </p:spPr>
        <p:txBody>
          <a:bodyPr/>
          <a:lstStyle>
            <a:lvl1pPr marL="0" indent="0" algn="ctr">
              <a:lnSpc>
                <a:spcPct val="110000"/>
              </a:lnSpc>
              <a:spcBef>
                <a:spcPts val="600"/>
              </a:spcBef>
              <a:spcAft>
                <a:spcPts val="600"/>
              </a:spcAft>
              <a:buNone/>
              <a:defRPr sz="3200">
                <a:solidFill>
                  <a:schemeClr val="bg1"/>
                </a:solidFill>
                <a:latin typeface="Helvetica" panose="020B0604020202020204" pitchFamily="34" charset="0"/>
                <a:cs typeface="Helvetica" panose="020B0604020202020204" pitchFamily="34" charset="0"/>
              </a:defRPr>
            </a:lvl1pPr>
            <a:lvl2pPr marL="0" indent="0" algn="ctr">
              <a:lnSpc>
                <a:spcPct val="110000"/>
              </a:lnSpc>
              <a:spcBef>
                <a:spcPts val="600"/>
              </a:spcBef>
              <a:spcAft>
                <a:spcPts val="600"/>
              </a:spcAft>
              <a:buClr>
                <a:schemeClr val="accent1"/>
              </a:buClr>
              <a:buFont typeface="Wingdings 3" panose="05040102010807070707" pitchFamily="18" charset="2"/>
              <a:buNone/>
              <a:defRPr sz="2800">
                <a:solidFill>
                  <a:schemeClr val="bg1"/>
                </a:solidFill>
                <a:latin typeface="Helvetica" panose="020B0604020202020204" pitchFamily="34" charset="0"/>
                <a:cs typeface="Helvetica" panose="020B0604020202020204" pitchFamily="34" charset="0"/>
              </a:defRPr>
            </a:lvl2pPr>
            <a:lvl3pPr>
              <a:defRPr sz="3200">
                <a:solidFill>
                  <a:schemeClr val="bg1"/>
                </a:solidFill>
                <a:latin typeface="Helvetica" panose="020B0604020202020204" pitchFamily="34" charset="0"/>
                <a:cs typeface="Helvetica" panose="020B0604020202020204" pitchFamily="34" charset="0"/>
              </a:defRPr>
            </a:lvl3pPr>
            <a:lvl4pPr>
              <a:defRPr sz="3200">
                <a:solidFill>
                  <a:schemeClr val="bg1"/>
                </a:solidFill>
                <a:latin typeface="Helvetica" panose="020B0604020202020204" pitchFamily="34" charset="0"/>
                <a:cs typeface="Helvetica" panose="020B0604020202020204" pitchFamily="34" charset="0"/>
              </a:defRPr>
            </a:lvl4pPr>
            <a:lvl5pPr>
              <a:defRPr sz="3200">
                <a:solidFill>
                  <a:schemeClr val="bg1"/>
                </a:solidFill>
                <a:latin typeface="Helvetica" panose="020B0604020202020204" pitchFamily="34" charset="0"/>
                <a:cs typeface="Helvetica" panose="020B0604020202020204" pitchFamily="34" charset="0"/>
              </a:defRPr>
            </a:lvl5pPr>
          </a:lstStyle>
          <a:p>
            <a:pPr lvl="0"/>
            <a:r>
              <a:rPr lang="en-US" dirty="0"/>
              <a:t>Heading</a:t>
            </a:r>
          </a:p>
          <a:p>
            <a:pPr lvl="1"/>
            <a:r>
              <a:rPr lang="en-US" dirty="0"/>
              <a:t>Text</a:t>
            </a:r>
          </a:p>
          <a:p>
            <a:pPr lvl="1"/>
            <a:endParaRPr lang="en-US" dirty="0"/>
          </a:p>
        </p:txBody>
      </p:sp>
      <p:sp>
        <p:nvSpPr>
          <p:cNvPr id="6" name="Text Placeholder 4"/>
          <p:cNvSpPr>
            <a:spLocks noGrp="1"/>
          </p:cNvSpPr>
          <p:nvPr>
            <p:ph type="body" sz="quarter" idx="11" hasCustomPrompt="1"/>
          </p:nvPr>
        </p:nvSpPr>
        <p:spPr>
          <a:xfrm>
            <a:off x="4389120" y="2362200"/>
            <a:ext cx="3413760" cy="3581400"/>
          </a:xfrm>
          <a:prstGeom prst="rect">
            <a:avLst/>
          </a:prstGeom>
        </p:spPr>
        <p:txBody>
          <a:bodyPr/>
          <a:lstStyle>
            <a:lvl1pPr marL="0" indent="0" algn="ctr">
              <a:lnSpc>
                <a:spcPct val="110000"/>
              </a:lnSpc>
              <a:spcBef>
                <a:spcPts val="600"/>
              </a:spcBef>
              <a:spcAft>
                <a:spcPts val="600"/>
              </a:spcAft>
              <a:buNone/>
              <a:defRPr sz="3200">
                <a:solidFill>
                  <a:schemeClr val="bg1"/>
                </a:solidFill>
                <a:latin typeface="Helvetica" panose="020B0604020202020204" pitchFamily="34" charset="0"/>
                <a:cs typeface="Helvetica" panose="020B0604020202020204" pitchFamily="34" charset="0"/>
              </a:defRPr>
            </a:lvl1pPr>
            <a:lvl2pPr marL="0" indent="0" algn="ctr">
              <a:lnSpc>
                <a:spcPct val="110000"/>
              </a:lnSpc>
              <a:spcBef>
                <a:spcPts val="600"/>
              </a:spcBef>
              <a:spcAft>
                <a:spcPts val="600"/>
              </a:spcAft>
              <a:buClr>
                <a:schemeClr val="accent1"/>
              </a:buClr>
              <a:buFont typeface="Wingdings 3" panose="05040102010807070707" pitchFamily="18" charset="2"/>
              <a:buNone/>
              <a:defRPr sz="2800">
                <a:solidFill>
                  <a:schemeClr val="bg1"/>
                </a:solidFill>
                <a:latin typeface="Helvetica" panose="020B0604020202020204" pitchFamily="34" charset="0"/>
                <a:cs typeface="Helvetica" panose="020B0604020202020204" pitchFamily="34" charset="0"/>
              </a:defRPr>
            </a:lvl2pPr>
            <a:lvl3pPr>
              <a:defRPr sz="3200">
                <a:solidFill>
                  <a:schemeClr val="bg1"/>
                </a:solidFill>
                <a:latin typeface="Helvetica" panose="020B0604020202020204" pitchFamily="34" charset="0"/>
                <a:cs typeface="Helvetica" panose="020B0604020202020204" pitchFamily="34" charset="0"/>
              </a:defRPr>
            </a:lvl3pPr>
            <a:lvl4pPr>
              <a:defRPr sz="3200">
                <a:solidFill>
                  <a:schemeClr val="bg1"/>
                </a:solidFill>
                <a:latin typeface="Helvetica" panose="020B0604020202020204" pitchFamily="34" charset="0"/>
                <a:cs typeface="Helvetica" panose="020B0604020202020204" pitchFamily="34" charset="0"/>
              </a:defRPr>
            </a:lvl4pPr>
            <a:lvl5pPr>
              <a:defRPr sz="3200">
                <a:solidFill>
                  <a:schemeClr val="bg1"/>
                </a:solidFill>
                <a:latin typeface="Helvetica" panose="020B0604020202020204" pitchFamily="34" charset="0"/>
                <a:cs typeface="Helvetica" panose="020B0604020202020204" pitchFamily="34" charset="0"/>
              </a:defRPr>
            </a:lvl5pPr>
          </a:lstStyle>
          <a:p>
            <a:pPr lvl="0"/>
            <a:r>
              <a:rPr lang="en-US" dirty="0"/>
              <a:t>Heading</a:t>
            </a:r>
          </a:p>
          <a:p>
            <a:pPr lvl="1"/>
            <a:r>
              <a:rPr lang="en-US" dirty="0"/>
              <a:t>Text</a:t>
            </a:r>
          </a:p>
          <a:p>
            <a:pPr lvl="1"/>
            <a:endParaRPr lang="en-US" dirty="0"/>
          </a:p>
        </p:txBody>
      </p:sp>
      <p:sp>
        <p:nvSpPr>
          <p:cNvPr id="7" name="Text Placeholder 4"/>
          <p:cNvSpPr>
            <a:spLocks noGrp="1"/>
          </p:cNvSpPr>
          <p:nvPr>
            <p:ph type="body" sz="quarter" idx="12" hasCustomPrompt="1"/>
          </p:nvPr>
        </p:nvSpPr>
        <p:spPr>
          <a:xfrm>
            <a:off x="7940040" y="2362200"/>
            <a:ext cx="3413760" cy="3581400"/>
          </a:xfrm>
          <a:prstGeom prst="rect">
            <a:avLst/>
          </a:prstGeom>
        </p:spPr>
        <p:txBody>
          <a:bodyPr/>
          <a:lstStyle>
            <a:lvl1pPr marL="0" indent="0" algn="ctr">
              <a:lnSpc>
                <a:spcPct val="110000"/>
              </a:lnSpc>
              <a:spcBef>
                <a:spcPts val="600"/>
              </a:spcBef>
              <a:spcAft>
                <a:spcPts val="600"/>
              </a:spcAft>
              <a:buNone/>
              <a:defRPr sz="3200">
                <a:solidFill>
                  <a:schemeClr val="bg1"/>
                </a:solidFill>
                <a:latin typeface="Helvetica" panose="020B0604020202020204" pitchFamily="34" charset="0"/>
                <a:cs typeface="Helvetica" panose="020B0604020202020204" pitchFamily="34" charset="0"/>
              </a:defRPr>
            </a:lvl1pPr>
            <a:lvl2pPr marL="0" indent="0" algn="ctr">
              <a:lnSpc>
                <a:spcPct val="110000"/>
              </a:lnSpc>
              <a:spcBef>
                <a:spcPts val="600"/>
              </a:spcBef>
              <a:spcAft>
                <a:spcPts val="600"/>
              </a:spcAft>
              <a:buClr>
                <a:schemeClr val="accent1"/>
              </a:buClr>
              <a:buFont typeface="Wingdings 3" panose="05040102010807070707" pitchFamily="18" charset="2"/>
              <a:buNone/>
              <a:defRPr sz="2800">
                <a:solidFill>
                  <a:schemeClr val="bg1"/>
                </a:solidFill>
                <a:latin typeface="Helvetica" panose="020B0604020202020204" pitchFamily="34" charset="0"/>
                <a:cs typeface="Helvetica" panose="020B0604020202020204" pitchFamily="34" charset="0"/>
              </a:defRPr>
            </a:lvl2pPr>
            <a:lvl3pPr>
              <a:defRPr sz="3200">
                <a:solidFill>
                  <a:schemeClr val="bg1"/>
                </a:solidFill>
                <a:latin typeface="Helvetica" panose="020B0604020202020204" pitchFamily="34" charset="0"/>
                <a:cs typeface="Helvetica" panose="020B0604020202020204" pitchFamily="34" charset="0"/>
              </a:defRPr>
            </a:lvl3pPr>
            <a:lvl4pPr>
              <a:defRPr sz="3200">
                <a:solidFill>
                  <a:schemeClr val="bg1"/>
                </a:solidFill>
                <a:latin typeface="Helvetica" panose="020B0604020202020204" pitchFamily="34" charset="0"/>
                <a:cs typeface="Helvetica" panose="020B0604020202020204" pitchFamily="34" charset="0"/>
              </a:defRPr>
            </a:lvl4pPr>
            <a:lvl5pPr>
              <a:defRPr sz="3200">
                <a:solidFill>
                  <a:schemeClr val="bg1"/>
                </a:solidFill>
                <a:latin typeface="Helvetica" panose="020B0604020202020204" pitchFamily="34" charset="0"/>
                <a:cs typeface="Helvetica" panose="020B0604020202020204" pitchFamily="34" charset="0"/>
              </a:defRPr>
            </a:lvl5pPr>
          </a:lstStyle>
          <a:p>
            <a:pPr lvl="0"/>
            <a:r>
              <a:rPr lang="en-US" dirty="0"/>
              <a:t>Heading</a:t>
            </a:r>
          </a:p>
          <a:p>
            <a:pPr lvl="1"/>
            <a:r>
              <a:rPr lang="en-US" dirty="0"/>
              <a:t>Text</a:t>
            </a:r>
          </a:p>
          <a:p>
            <a:pPr lvl="1"/>
            <a:endParaRPr lang="en-US" dirty="0"/>
          </a:p>
        </p:txBody>
      </p:sp>
      <p:sp>
        <p:nvSpPr>
          <p:cNvPr id="8" name="Freeform 7">
            <a:extLst>
              <a:ext uri="{FF2B5EF4-FFF2-40B4-BE49-F238E27FC236}">
                <a16:creationId xmlns:a16="http://schemas.microsoft.com/office/drawing/2014/main" id="{E163987D-B335-414A-8A1E-47C55CCAF91E}"/>
              </a:ext>
            </a:extLst>
          </p:cNvPr>
          <p:cNvSpPr/>
          <p:nvPr userDrawn="1"/>
        </p:nvSpPr>
        <p:spPr>
          <a:xfrm>
            <a:off x="3274927" y="-8022"/>
            <a:ext cx="5642146" cy="6866021"/>
          </a:xfrm>
          <a:custGeom>
            <a:avLst/>
            <a:gdLst>
              <a:gd name="connsiteX0" fmla="*/ 1588447 w 5642146"/>
              <a:gd name="connsiteY0" fmla="*/ 0 h 6866021"/>
              <a:gd name="connsiteX1" fmla="*/ 5642146 w 5642146"/>
              <a:gd name="connsiteY1" fmla="*/ 5377 h 6866021"/>
              <a:gd name="connsiteX2" fmla="*/ 4054943 w 5642146"/>
              <a:gd name="connsiteY2" fmla="*/ 6866021 h 6866021"/>
              <a:gd name="connsiteX3" fmla="*/ 0 w 5642146"/>
              <a:gd name="connsiteY3" fmla="*/ 6866021 h 6866021"/>
            </a:gdLst>
            <a:ahLst/>
            <a:cxnLst>
              <a:cxn ang="0">
                <a:pos x="connsiteX0" y="connsiteY0"/>
              </a:cxn>
              <a:cxn ang="0">
                <a:pos x="connsiteX1" y="connsiteY1"/>
              </a:cxn>
              <a:cxn ang="0">
                <a:pos x="connsiteX2" y="connsiteY2"/>
              </a:cxn>
              <a:cxn ang="0">
                <a:pos x="connsiteX3" y="connsiteY3"/>
              </a:cxn>
            </a:cxnLst>
            <a:rect l="l" t="t" r="r" b="b"/>
            <a:pathLst>
              <a:path w="5642146" h="6866021">
                <a:moveTo>
                  <a:pt x="1588447" y="0"/>
                </a:moveTo>
                <a:lnTo>
                  <a:pt x="5642146" y="5377"/>
                </a:lnTo>
                <a:lnTo>
                  <a:pt x="4054943" y="6866021"/>
                </a:lnTo>
                <a:lnTo>
                  <a:pt x="0" y="6866021"/>
                </a:lnTo>
                <a:close/>
              </a:path>
            </a:pathLst>
          </a:cu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Tree>
    <p:extLst>
      <p:ext uri="{BB962C8B-B14F-4D97-AF65-F5344CB8AC3E}">
        <p14:creationId xmlns:p14="http://schemas.microsoft.com/office/powerpoint/2010/main" val="2275187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enter Head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990599"/>
            <a:ext cx="10515600" cy="609601"/>
          </a:xfrm>
          <a:prstGeom prst="rect">
            <a:avLst/>
          </a:prstGeom>
        </p:spPr>
        <p:txBody>
          <a:bodyPr anchor="ctr"/>
          <a:lstStyle>
            <a:lvl1pPr>
              <a:defRPr>
                <a:solidFill>
                  <a:schemeClr val="bg1"/>
                </a:solidFill>
              </a:defRPr>
            </a:lvl1pPr>
          </a:lstStyle>
          <a:p>
            <a:r>
              <a:rPr lang="en-US" dirty="0"/>
              <a:t>Title</a:t>
            </a:r>
          </a:p>
        </p:txBody>
      </p:sp>
      <p:sp>
        <p:nvSpPr>
          <p:cNvPr id="3" name="Rectangle 2">
            <a:extLst>
              <a:ext uri="{FF2B5EF4-FFF2-40B4-BE49-F238E27FC236}">
                <a16:creationId xmlns:a16="http://schemas.microsoft.com/office/drawing/2014/main" id="{119DD8C5-BFF5-8648-9A1A-E9B3DA1F3752}"/>
              </a:ext>
            </a:extLst>
          </p:cNvPr>
          <p:cNvSpPr/>
          <p:nvPr userDrawn="1"/>
        </p:nvSpPr>
        <p:spPr>
          <a:xfrm flipV="1">
            <a:off x="2914649" y="1676400"/>
            <a:ext cx="6362701" cy="762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13622" tIns="56812" rIns="113622" bIns="56812" rtlCol="0" anchor="ctr"/>
          <a:lstStyle/>
          <a:p>
            <a:pPr algn="ctr"/>
            <a:endParaRPr lang="en-US"/>
          </a:p>
        </p:txBody>
      </p:sp>
      <p:sp>
        <p:nvSpPr>
          <p:cNvPr id="5" name="Content Placeholder 4"/>
          <p:cNvSpPr>
            <a:spLocks noGrp="1"/>
          </p:cNvSpPr>
          <p:nvPr>
            <p:ph sz="quarter" idx="10"/>
          </p:nvPr>
        </p:nvSpPr>
        <p:spPr>
          <a:xfrm>
            <a:off x="838200" y="2133600"/>
            <a:ext cx="10668000" cy="3962400"/>
          </a:xfrm>
          <a:prstGeom prst="rect">
            <a:avLst/>
          </a:prstGeom>
        </p:spPr>
        <p:txBody>
          <a:bodyPr/>
          <a:lstStyle>
            <a:lvl1pPr marL="466725" indent="-466725">
              <a:lnSpc>
                <a:spcPct val="110000"/>
              </a:lnSpc>
              <a:spcBef>
                <a:spcPts val="1200"/>
              </a:spcBef>
              <a:spcAft>
                <a:spcPts val="600"/>
              </a:spcAft>
              <a:buClr>
                <a:schemeClr val="accent1"/>
              </a:buClr>
              <a:buFont typeface="Wingdings 3" panose="05040102010807070707" pitchFamily="18" charset="2"/>
              <a:buChar char="u"/>
              <a:defRPr sz="3200">
                <a:solidFill>
                  <a:schemeClr val="accent2"/>
                </a:solidFill>
                <a:latin typeface="Helvetica" panose="020B0604020202020204" pitchFamily="34" charset="0"/>
                <a:cs typeface="Helvetica" panose="020B0604020202020204" pitchFamily="34" charset="0"/>
              </a:defRPr>
            </a:lvl1pPr>
            <a:lvl2pPr marL="746107" indent="-227008">
              <a:lnSpc>
                <a:spcPct val="110000"/>
              </a:lnSpc>
              <a:spcBef>
                <a:spcPts val="600"/>
              </a:spcBef>
              <a:spcAft>
                <a:spcPts val="600"/>
              </a:spcAft>
              <a:buFont typeface="Arial" panose="020B0604020202020204" pitchFamily="34" charset="0"/>
              <a:buChar char="•"/>
              <a:defRPr sz="2800">
                <a:solidFill>
                  <a:schemeClr val="accent2"/>
                </a:solidFill>
                <a:latin typeface="Helvetica" panose="020B0604020202020204" pitchFamily="34" charset="0"/>
                <a:cs typeface="Helvetica" panose="020B0604020202020204" pitchFamily="34" charset="0"/>
              </a:defRPr>
            </a:lvl2pPr>
          </a:lstStyle>
          <a:p>
            <a:pPr lvl="0"/>
            <a:r>
              <a:rPr lang="en-US" dirty="0"/>
              <a:t>Edit Master text styles</a:t>
            </a:r>
          </a:p>
          <a:p>
            <a:pPr lvl="1"/>
            <a:r>
              <a:rPr lang="en-US" dirty="0"/>
              <a:t>Second level</a:t>
            </a:r>
          </a:p>
        </p:txBody>
      </p:sp>
      <p:pic>
        <p:nvPicPr>
          <p:cNvPr id="6" name="Picture 5">
            <a:extLst>
              <a:ext uri="{FF2B5EF4-FFF2-40B4-BE49-F238E27FC236}">
                <a16:creationId xmlns:a16="http://schemas.microsoft.com/office/drawing/2014/main" id="{EC91BDFD-39A3-CC49-8A5D-E1E895440D6E}"/>
              </a:ext>
            </a:extLst>
          </p:cNvPr>
          <p:cNvPicPr>
            <a:picLocks noChangeAspect="1"/>
          </p:cNvPicPr>
          <p:nvPr userDrawn="1"/>
        </p:nvPicPr>
        <p:blipFill>
          <a:blip r:embed="rId2"/>
          <a:stretch>
            <a:fillRect/>
          </a:stretch>
        </p:blipFill>
        <p:spPr>
          <a:xfrm>
            <a:off x="9906000" y="0"/>
            <a:ext cx="2286000" cy="2286000"/>
          </a:xfrm>
          <a:prstGeom prst="rect">
            <a:avLst/>
          </a:prstGeom>
        </p:spPr>
      </p:pic>
      <p:pic>
        <p:nvPicPr>
          <p:cNvPr id="7" name="Picture 6">
            <a:extLst>
              <a:ext uri="{FF2B5EF4-FFF2-40B4-BE49-F238E27FC236}">
                <a16:creationId xmlns:a16="http://schemas.microsoft.com/office/drawing/2014/main" id="{E0E5FEE6-C2C9-3544-A7EA-FE542E4FFB5C}"/>
              </a:ext>
            </a:extLst>
          </p:cNvPr>
          <p:cNvPicPr>
            <a:picLocks noChangeAspect="1"/>
          </p:cNvPicPr>
          <p:nvPr userDrawn="1"/>
        </p:nvPicPr>
        <p:blipFill>
          <a:blip r:embed="rId2"/>
          <a:stretch>
            <a:fillRect/>
          </a:stretch>
        </p:blipFill>
        <p:spPr>
          <a:xfrm rot="10800000">
            <a:off x="-1" y="4572001"/>
            <a:ext cx="2286000" cy="2286000"/>
          </a:xfrm>
          <a:prstGeom prst="rect">
            <a:avLst/>
          </a:prstGeom>
        </p:spPr>
      </p:pic>
    </p:spTree>
    <p:extLst>
      <p:ext uri="{BB962C8B-B14F-4D97-AF65-F5344CB8AC3E}">
        <p14:creationId xmlns:p14="http://schemas.microsoft.com/office/powerpoint/2010/main" val="3389361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ngled Edge">
    <p:spTree>
      <p:nvGrpSpPr>
        <p:cNvPr id="1" name=""/>
        <p:cNvGrpSpPr/>
        <p:nvPr/>
      </p:nvGrpSpPr>
      <p:grpSpPr>
        <a:xfrm>
          <a:off x="0" y="0"/>
          <a:ext cx="0" cy="0"/>
          <a:chOff x="0" y="0"/>
          <a:chExt cx="0" cy="0"/>
        </a:xfrm>
      </p:grpSpPr>
      <p:sp>
        <p:nvSpPr>
          <p:cNvPr id="3" name="Slice - Solid">
            <a:extLst>
              <a:ext uri="{FF2B5EF4-FFF2-40B4-BE49-F238E27FC236}">
                <a16:creationId xmlns:a16="http://schemas.microsoft.com/office/drawing/2014/main" id="{9CD3D0ED-E4E2-A049-B7B9-763B0D61FF42}"/>
              </a:ext>
            </a:extLst>
          </p:cNvPr>
          <p:cNvSpPr/>
          <p:nvPr userDrawn="1"/>
        </p:nvSpPr>
        <p:spPr>
          <a:xfrm>
            <a:off x="1004871" y="-8022"/>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2" name="Title 1"/>
          <p:cNvSpPr>
            <a:spLocks noGrp="1"/>
          </p:cNvSpPr>
          <p:nvPr>
            <p:ph type="title"/>
          </p:nvPr>
        </p:nvSpPr>
        <p:spPr>
          <a:xfrm>
            <a:off x="3029000" y="990600"/>
            <a:ext cx="8324800" cy="623888"/>
          </a:xfrm>
          <a:prstGeom prst="rect">
            <a:avLst/>
          </a:prstGeom>
        </p:spPr>
        <p:txBody>
          <a:bodyPr/>
          <a:lstStyle>
            <a:lvl1pPr algn="l">
              <a:defRPr sz="3600" b="1">
                <a:solidFill>
                  <a:srgbClr val="7A2682"/>
                </a:solidFill>
                <a:latin typeface="Helvetica" panose="020B0604020202020204" pitchFamily="34" charset="0"/>
                <a:cs typeface="Helvetica" panose="020B0604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id="{25335DA3-992D-9440-B1BD-2CA57DF992D3}"/>
              </a:ext>
            </a:extLst>
          </p:cNvPr>
          <p:cNvPicPr>
            <a:picLocks noChangeAspect="1"/>
          </p:cNvPicPr>
          <p:nvPr userDrawn="1"/>
        </p:nvPicPr>
        <p:blipFill>
          <a:blip r:embed="rId2"/>
          <a:srcRect/>
          <a:stretch/>
        </p:blipFill>
        <p:spPr>
          <a:xfrm>
            <a:off x="195594" y="5944675"/>
            <a:ext cx="741107" cy="702199"/>
          </a:xfrm>
          <a:prstGeom prst="rect">
            <a:avLst/>
          </a:prstGeom>
        </p:spPr>
      </p:pic>
      <p:sp>
        <p:nvSpPr>
          <p:cNvPr id="5" name="Yellow Bar">
            <a:extLst>
              <a:ext uri="{FF2B5EF4-FFF2-40B4-BE49-F238E27FC236}">
                <a16:creationId xmlns:a16="http://schemas.microsoft.com/office/drawing/2014/main" id="{E51C4DA4-A142-A94A-BC66-DF4ADD1F27BE}"/>
              </a:ext>
            </a:extLst>
          </p:cNvPr>
          <p:cNvSpPr/>
          <p:nvPr userDrawn="1"/>
        </p:nvSpPr>
        <p:spPr>
          <a:xfrm>
            <a:off x="3029000" y="1673352"/>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n-US" dirty="0">
                <a:latin typeface="Arial" charset="0"/>
                <a:ea typeface="Arial" charset="0"/>
                <a:cs typeface="Arial" charset="0"/>
              </a:rPr>
              <a:t> </a:t>
            </a:r>
          </a:p>
        </p:txBody>
      </p:sp>
      <p:sp>
        <p:nvSpPr>
          <p:cNvPr id="7" name="Content Placeholder 6"/>
          <p:cNvSpPr>
            <a:spLocks noGrp="1"/>
          </p:cNvSpPr>
          <p:nvPr>
            <p:ph sz="quarter" idx="10"/>
          </p:nvPr>
        </p:nvSpPr>
        <p:spPr>
          <a:xfrm>
            <a:off x="3028950" y="2133600"/>
            <a:ext cx="8477250" cy="4267200"/>
          </a:xfrm>
          <a:prstGeom prst="rect">
            <a:avLst/>
          </a:prstGeom>
        </p:spPr>
        <p:txBody>
          <a:bodyPr/>
          <a:lstStyle>
            <a:lvl1pPr marL="0" indent="0">
              <a:lnSpc>
                <a:spcPct val="110000"/>
              </a:lnSpc>
              <a:spcBef>
                <a:spcPts val="1200"/>
              </a:spcBef>
              <a:spcAft>
                <a:spcPts val="1200"/>
              </a:spcAft>
              <a:buNone/>
              <a:defRPr sz="3200">
                <a:solidFill>
                  <a:schemeClr val="tx1"/>
                </a:solidFill>
                <a:latin typeface="Helvetica" panose="020B0604020202020204" pitchFamily="34" charset="0"/>
                <a:cs typeface="Helvetica" panose="020B0604020202020204" pitchFamily="34" charset="0"/>
              </a:defRPr>
            </a:lvl1pPr>
            <a:lvl2pPr marL="914400" indent="-449263">
              <a:lnSpc>
                <a:spcPct val="110000"/>
              </a:lnSpc>
              <a:spcBef>
                <a:spcPts val="600"/>
              </a:spcBef>
              <a:spcAft>
                <a:spcPts val="600"/>
              </a:spcAft>
              <a:buClr>
                <a:schemeClr val="accent1"/>
              </a:buClr>
              <a:buFont typeface="Wingdings 3" panose="05040102010807070707" pitchFamily="18" charset="2"/>
              <a:buChar char="u"/>
              <a:defRPr sz="2800">
                <a:solidFill>
                  <a:schemeClr val="tx1"/>
                </a:solidFill>
                <a:latin typeface="Helvetica" panose="020B0604020202020204" pitchFamily="34" charset="0"/>
                <a:cs typeface="Helvetica" panose="020B0604020202020204" pitchFamily="34" charset="0"/>
              </a:defRPr>
            </a:lvl2pPr>
          </a:lstStyle>
          <a:p>
            <a:pPr lvl="0"/>
            <a:r>
              <a:rPr lang="en-US" dirty="0"/>
              <a:t>Edit Master text styles</a:t>
            </a:r>
          </a:p>
          <a:p>
            <a:pPr lvl="1"/>
            <a:r>
              <a:rPr lang="en-US" dirty="0"/>
              <a:t>Second level</a:t>
            </a:r>
          </a:p>
        </p:txBody>
      </p:sp>
      <p:sp>
        <p:nvSpPr>
          <p:cNvPr id="9" name="Text Placeholder 8"/>
          <p:cNvSpPr>
            <a:spLocks noGrp="1"/>
          </p:cNvSpPr>
          <p:nvPr>
            <p:ph type="body" sz="quarter" idx="11" hasCustomPrompt="1"/>
          </p:nvPr>
        </p:nvSpPr>
        <p:spPr>
          <a:xfrm>
            <a:off x="381000" y="381000"/>
            <a:ext cx="1676400" cy="609600"/>
          </a:xfrm>
          <a:prstGeom prst="rect">
            <a:avLst/>
          </a:prstGeom>
        </p:spPr>
        <p:txBody>
          <a:bodyPr/>
          <a:lstStyle>
            <a:lvl1pPr marL="0" indent="0" algn="ctr">
              <a:buNone/>
              <a:defRPr sz="1600">
                <a:solidFill>
                  <a:schemeClr val="bg1">
                    <a:lumMod val="95000"/>
                  </a:schemeClr>
                </a:solidFill>
                <a:latin typeface="Helvetica" panose="020B0604020202020204" pitchFamily="34" charset="0"/>
                <a:cs typeface="Helvetica" panose="020B0604020202020204" pitchFamily="34" charset="0"/>
              </a:defRPr>
            </a:lvl1pPr>
            <a:lvl2pPr marL="519099" indent="0">
              <a:buNone/>
              <a:defRPr>
                <a:solidFill>
                  <a:schemeClr val="accent1"/>
                </a:solidFill>
              </a:defRPr>
            </a:lvl2pPr>
            <a:lvl3pPr marL="914377" indent="0">
              <a:buNone/>
              <a:defRPr>
                <a:solidFill>
                  <a:schemeClr val="accent1"/>
                </a:solidFill>
              </a:defRPr>
            </a:lvl3pPr>
            <a:lvl4pPr marL="1371565" indent="0">
              <a:buNone/>
              <a:defRPr>
                <a:solidFill>
                  <a:schemeClr val="accent1"/>
                </a:solidFill>
              </a:defRPr>
            </a:lvl4pPr>
            <a:lvl5pPr marL="1828755" indent="0">
              <a:buNone/>
              <a:defRPr>
                <a:solidFill>
                  <a:schemeClr val="accent1"/>
                </a:solidFill>
              </a:defRPr>
            </a:lvl5pPr>
          </a:lstStyle>
          <a:p>
            <a:pPr lvl="0"/>
            <a:r>
              <a:rPr lang="en-US" dirty="0"/>
              <a:t>Optional Section Heading</a:t>
            </a:r>
          </a:p>
        </p:txBody>
      </p:sp>
      <p:sp>
        <p:nvSpPr>
          <p:cNvPr id="8" name="Text Box 9"/>
          <p:cNvSpPr txBox="1">
            <a:spLocks noChangeArrowheads="1"/>
          </p:cNvSpPr>
          <p:nvPr userDrawn="1"/>
        </p:nvSpPr>
        <p:spPr bwMode="auto">
          <a:xfrm>
            <a:off x="11099800" y="6062246"/>
            <a:ext cx="558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600" smtClean="0">
                <a:solidFill>
                  <a:srgbClr val="7030A0"/>
                </a:solidFill>
                <a:latin typeface="Helvetica" panose="020B0604020202020204" pitchFamily="34" charset="0"/>
                <a:cs typeface="Helvetica" panose="020B0604020202020204" pitchFamily="34" charset="0"/>
              </a:rPr>
              <a:pPr algn="r">
                <a:spcBef>
                  <a:spcPct val="50000"/>
                </a:spcBef>
                <a:defRPr/>
              </a:pPr>
              <a:t>‹#›</a:t>
            </a:fld>
            <a:endParaRPr lang="en-US" sz="1600" dirty="0">
              <a:solidFill>
                <a:srgbClr val="7030A0"/>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628088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tandard with logo">
    <p:spTree>
      <p:nvGrpSpPr>
        <p:cNvPr id="1" name=""/>
        <p:cNvGrpSpPr/>
        <p:nvPr/>
      </p:nvGrpSpPr>
      <p:grpSpPr>
        <a:xfrm>
          <a:off x="0" y="0"/>
          <a:ext cx="0" cy="0"/>
          <a:chOff x="0" y="0"/>
          <a:chExt cx="0" cy="0"/>
        </a:xfrm>
      </p:grpSpPr>
      <p:pic>
        <p:nvPicPr>
          <p:cNvPr id="4" name="Picture 3" descr="lionlogo_white.eps">
            <a:extLst>
              <a:ext uri="{FF2B5EF4-FFF2-40B4-BE49-F238E27FC236}">
                <a16:creationId xmlns:a16="http://schemas.microsoft.com/office/drawing/2014/main" id="{684A4C76-6039-804D-8CB8-106542C85DBE}"/>
              </a:ext>
            </a:extLst>
          </p:cNvPr>
          <p:cNvPicPr>
            <a:picLocks noChangeAspect="1"/>
          </p:cNvPicPr>
          <p:nvPr userDrawn="1"/>
        </p:nvPicPr>
        <p:blipFill rotWithShape="1">
          <a:blip r:embed="rId2">
            <a:alphaModFix amt="33000"/>
            <a:extLst>
              <a:ext uri="{28A0092B-C50C-407E-A947-70E740481C1C}">
                <a14:useLocalDpi xmlns:a14="http://schemas.microsoft.com/office/drawing/2010/main" val="0"/>
              </a:ext>
            </a:extLst>
          </a:blip>
          <a:srcRect l="1" r="-1284"/>
          <a:stretch/>
        </p:blipFill>
        <p:spPr>
          <a:xfrm>
            <a:off x="8355714" y="2124227"/>
            <a:ext cx="3575487" cy="3443704"/>
          </a:xfrm>
          <a:prstGeom prst="rect">
            <a:avLst/>
          </a:prstGeom>
        </p:spPr>
      </p:pic>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219200"/>
            <a:ext cx="2743200" cy="0"/>
          </a:xfrm>
          <a:prstGeom prst="line">
            <a:avLst/>
          </a:prstGeom>
          <a:ln w="76200">
            <a:solidFill>
              <a:srgbClr val="FFD127"/>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444078"/>
            <a:ext cx="10667998" cy="533400"/>
          </a:xfrm>
          <a:prstGeom prst="rect">
            <a:avLst/>
          </a:prstGeom>
        </p:spPr>
        <p:txBody>
          <a:bodyPr>
            <a:normAutofit/>
          </a:bodyPr>
          <a:lstStyle>
            <a:lvl1pPr algn="l">
              <a:defRPr sz="3600" b="1" i="0" baseline="0">
                <a:solidFill>
                  <a:schemeClr val="bg1"/>
                </a:solidFill>
                <a:latin typeface="Helvetica" panose="020B0604020202020204" pitchFamily="34" charset="0"/>
                <a:ea typeface="Helvetica" panose="020B0604020202020204" pitchFamily="34" charset="0"/>
                <a:cs typeface="Helvetica" panose="020B0604020202020204" pitchFamily="34" charset="0"/>
              </a:defRPr>
            </a:lvl1pPr>
          </a:lstStyle>
          <a:p>
            <a:r>
              <a:rPr lang="en-US" dirty="0"/>
              <a:t>Title</a:t>
            </a:r>
          </a:p>
        </p:txBody>
      </p:sp>
      <p:sp>
        <p:nvSpPr>
          <p:cNvPr id="15" name="Content Placeholder 14"/>
          <p:cNvSpPr>
            <a:spLocks noGrp="1"/>
          </p:cNvSpPr>
          <p:nvPr>
            <p:ph sz="quarter" idx="11"/>
          </p:nvPr>
        </p:nvSpPr>
        <p:spPr>
          <a:xfrm>
            <a:off x="761999" y="1752600"/>
            <a:ext cx="10667999" cy="4572000"/>
          </a:xfrm>
          <a:prstGeom prst="rect">
            <a:avLst/>
          </a:prstGeom>
        </p:spPr>
        <p:txBody>
          <a:bodyPr/>
          <a:lstStyle>
            <a:lvl1pPr marL="346075" indent="-346075">
              <a:lnSpc>
                <a:spcPct val="120000"/>
              </a:lnSpc>
              <a:spcBef>
                <a:spcPts val="1200"/>
              </a:spcBef>
              <a:spcAft>
                <a:spcPts val="600"/>
              </a:spcAft>
              <a:buClr>
                <a:schemeClr val="accent1"/>
              </a:buClr>
              <a:buFont typeface="Wingdings 3" panose="05040102010807070707" pitchFamily="18" charset="2"/>
              <a:buChar char="u"/>
              <a:defRPr sz="2800">
                <a:solidFill>
                  <a:schemeClr val="bg1">
                    <a:lumMod val="95000"/>
                  </a:schemeClr>
                </a:solidFill>
                <a:latin typeface="Helvetica" panose="020B0604020202020204" pitchFamily="34" charset="0"/>
                <a:cs typeface="Helvetica" panose="020B0604020202020204" pitchFamily="34" charset="0"/>
              </a:defRPr>
            </a:lvl1pPr>
            <a:lvl2pPr marL="914400" indent="-365760">
              <a:spcBef>
                <a:spcPts val="600"/>
              </a:spcBef>
              <a:spcAft>
                <a:spcPts val="600"/>
              </a:spcAft>
              <a:buClr>
                <a:schemeClr val="bg1">
                  <a:lumMod val="95000"/>
                </a:schemeClr>
              </a:buClr>
              <a:buFont typeface="Arial" panose="020B0604020202020204" pitchFamily="34" charset="0"/>
              <a:buChar char="•"/>
              <a:defRPr lang="en-US" sz="2400" dirty="0" smtClean="0">
                <a:solidFill>
                  <a:schemeClr val="bg1">
                    <a:lumMod val="95000"/>
                  </a:schemeClr>
                </a:solidFill>
                <a:latin typeface="Helvetica" panose="020B0604020202020204" pitchFamily="34" charset="0"/>
                <a:ea typeface="ヒラギノ角ゴ Pro W3" charset="0"/>
                <a:cs typeface="Helvetica" panose="020B0604020202020204" pitchFamily="34" charset="0"/>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636307265"/>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7A2682"/>
        </a:solidFill>
        <a:effectLst/>
      </p:bgPr>
    </p:bg>
    <p:spTree>
      <p:nvGrpSpPr>
        <p:cNvPr id="1" name=""/>
        <p:cNvGrpSpPr/>
        <p:nvPr/>
      </p:nvGrpSpPr>
      <p:grpSpPr>
        <a:xfrm>
          <a:off x="0" y="0"/>
          <a:ext cx="0" cy="0"/>
          <a:chOff x="0" y="0"/>
          <a:chExt cx="0" cy="0"/>
        </a:xfrm>
      </p:grpSpPr>
      <p:sp>
        <p:nvSpPr>
          <p:cNvPr id="1029" name="Text Box 9"/>
          <p:cNvSpPr txBox="1">
            <a:spLocks noChangeArrowheads="1"/>
          </p:cNvSpPr>
          <p:nvPr/>
        </p:nvSpPr>
        <p:spPr bwMode="auto">
          <a:xfrm>
            <a:off x="11099800" y="6062246"/>
            <a:ext cx="558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600" smtClean="0">
                <a:solidFill>
                  <a:schemeClr val="accent2"/>
                </a:solidFill>
                <a:latin typeface="Helvetica" panose="020B0604020202020204" pitchFamily="34" charset="0"/>
                <a:cs typeface="Helvetica" panose="020B0604020202020204" pitchFamily="34" charset="0"/>
              </a:rPr>
              <a:pPr algn="r">
                <a:spcBef>
                  <a:spcPct val="50000"/>
                </a:spcBef>
                <a:defRPr/>
              </a:pPr>
              <a:t>‹#›</a:t>
            </a:fld>
            <a:endParaRPr lang="en-US" sz="1600" dirty="0">
              <a:solidFill>
                <a:schemeClr val="accent2"/>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631929288"/>
      </p:ext>
    </p:extLst>
  </p:cSld>
  <p:clrMap bg1="lt1" tx1="dk1" bg2="lt2" tx2="dk2" accent1="accent1" accent2="accent2" accent3="accent3" accent4="accent4" accent5="accent5" accent6="accent6" hlink="hlink" folHlink="folHlink"/>
  <p:sldLayoutIdLst>
    <p:sldLayoutId id="2147483871" r:id="rId1"/>
    <p:sldLayoutId id="2147483860" r:id="rId2"/>
    <p:sldLayoutId id="2147483874" r:id="rId3"/>
    <p:sldLayoutId id="2147483870" r:id="rId4"/>
    <p:sldLayoutId id="2147483880" r:id="rId5"/>
    <p:sldLayoutId id="2147483878" r:id="rId6"/>
    <p:sldLayoutId id="2147483879" r:id="rId7"/>
    <p:sldLayoutId id="2147483881" r:id="rId8"/>
    <p:sldLayoutId id="2147483899" r:id="rId9"/>
  </p:sldLayoutIdLst>
  <p:hf sldNum="0" hdr="0" dt="0"/>
  <p:txStyles>
    <p:title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424">
          <p15:clr>
            <a:srgbClr val="F26B43"/>
          </p15:clr>
        </p15:guide>
        <p15:guide id="3" pos="25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9" name="Text Box 9"/>
          <p:cNvSpPr txBox="1">
            <a:spLocks noChangeArrowheads="1"/>
          </p:cNvSpPr>
          <p:nvPr/>
        </p:nvSpPr>
        <p:spPr bwMode="auto">
          <a:xfrm>
            <a:off x="11099800" y="6062246"/>
            <a:ext cx="558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600" smtClean="0">
                <a:solidFill>
                  <a:srgbClr val="7030A0"/>
                </a:solidFill>
                <a:latin typeface="Helvetica" panose="020B0604020202020204" pitchFamily="34" charset="0"/>
                <a:cs typeface="Helvetica" panose="020B0604020202020204" pitchFamily="34" charset="0"/>
              </a:rPr>
              <a:pPr algn="r">
                <a:spcBef>
                  <a:spcPct val="50000"/>
                </a:spcBef>
                <a:defRPr/>
              </a:pPr>
              <a:t>‹#›</a:t>
            </a:fld>
            <a:endParaRPr lang="en-US" sz="1600" dirty="0">
              <a:solidFill>
                <a:srgbClr val="7030A0"/>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54807776"/>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95" r:id="rId4"/>
    <p:sldLayoutId id="2147483905" r:id="rId5"/>
    <p:sldLayoutId id="2147483893" r:id="rId6"/>
    <p:sldLayoutId id="2147483888" r:id="rId7"/>
    <p:sldLayoutId id="2147483892" r:id="rId8"/>
    <p:sldLayoutId id="2147483897" r:id="rId9"/>
    <p:sldLayoutId id="2147483906" r:id="rId10"/>
  </p:sldLayoutIdLst>
  <p:hf sldNum="0" hdr="0" dt="0"/>
  <p:txStyles>
    <p:title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424">
          <p15:clr>
            <a:srgbClr val="F26B43"/>
          </p15:clr>
        </p15:guide>
        <p15:guide id="3" pos="25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19.xml"/><Relationship Id="rId4" Type="http://schemas.openxmlformats.org/officeDocument/2006/relationships/image" Target="../media/image13.emf"/></Relationships>
</file>

<file path=ppt/slides/_rels/slide2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19.xml"/><Relationship Id="rId4" Type="http://schemas.openxmlformats.org/officeDocument/2006/relationships/image" Target="../media/image13.emf"/></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19.x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e image contenant un visage humain, une personne, une personne, un collage  Description générée automatiquement">
            <a:extLst>
              <a:ext uri="{FF2B5EF4-FFF2-40B4-BE49-F238E27FC236}">
                <a16:creationId xmlns:a16="http://schemas.microsoft.com/office/drawing/2014/main" id="{04AD820B-8EDF-F405-AAAD-C929612FE5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 y="0"/>
            <a:ext cx="12192000" cy="6858000"/>
          </a:xfrm>
          <a:prstGeom prst="rect">
            <a:avLst/>
          </a:prstGeom>
        </p:spPr>
      </p:pic>
      <p:sp>
        <p:nvSpPr>
          <p:cNvPr id="13" name="Background - Overlay">
            <a:extLst>
              <a:ext uri="{FF2B5EF4-FFF2-40B4-BE49-F238E27FC236}">
                <a16:creationId xmlns:a16="http://schemas.microsoft.com/office/drawing/2014/main" id="{556C90B0-9C7D-8D4F-866C-362FA58528D1}"/>
              </a:ext>
            </a:extLst>
          </p:cNvPr>
          <p:cNvSpPr/>
          <p:nvPr/>
        </p:nvSpPr>
        <p:spPr>
          <a:xfrm>
            <a:off x="-3" y="0"/>
            <a:ext cx="12192000" cy="6858000"/>
          </a:xfrm>
          <a:prstGeom prst="rect">
            <a:avLst/>
          </a:prstGeom>
          <a:gradFill flip="none" rotWithShape="0">
            <a:gsLst>
              <a:gs pos="0">
                <a:srgbClr val="00338D">
                  <a:alpha val="91000"/>
                </a:srgbClr>
              </a:gs>
              <a:gs pos="99000">
                <a:srgbClr val="7A2582">
                  <a:alpha val="91000"/>
                </a:srgbClr>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4" name="Page Number - White">
            <a:extLst>
              <a:ext uri="{FF2B5EF4-FFF2-40B4-BE49-F238E27FC236}">
                <a16:creationId xmlns:a16="http://schemas.microsoft.com/office/drawing/2014/main" id="{F5D8EBE0-2FCF-F143-8AE5-BF5B06A0A36E}"/>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a:t>
            </a:fld>
            <a:endParaRPr lang="en-US" sz="1000">
              <a:solidFill>
                <a:schemeClr val="bg1"/>
              </a:solidFill>
            </a:endParaRPr>
          </a:p>
        </p:txBody>
      </p:sp>
      <p:sp>
        <p:nvSpPr>
          <p:cNvPr id="3" name="Yellow Bar">
            <a:extLst>
              <a:ext uri="{FF2B5EF4-FFF2-40B4-BE49-F238E27FC236}">
                <a16:creationId xmlns:a16="http://schemas.microsoft.com/office/drawing/2014/main" id="{82ACFACC-D02E-967E-BD77-6A5B41FA28E2}"/>
              </a:ext>
            </a:extLst>
          </p:cNvPr>
          <p:cNvSpPr/>
          <p:nvPr/>
        </p:nvSpPr>
        <p:spPr>
          <a:xfrm>
            <a:off x="878840" y="4076055"/>
            <a:ext cx="1178336" cy="72760"/>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p>
        </p:txBody>
      </p:sp>
      <p:sp>
        <p:nvSpPr>
          <p:cNvPr id="4" name="Headline">
            <a:extLst>
              <a:ext uri="{FF2B5EF4-FFF2-40B4-BE49-F238E27FC236}">
                <a16:creationId xmlns:a16="http://schemas.microsoft.com/office/drawing/2014/main" id="{8E85C6EC-B9A3-E787-9C8B-E0A81E8D3346}"/>
              </a:ext>
            </a:extLst>
          </p:cNvPr>
          <p:cNvSpPr txBox="1">
            <a:spLocks/>
          </p:cNvSpPr>
          <p:nvPr/>
        </p:nvSpPr>
        <p:spPr>
          <a:xfrm>
            <a:off x="761999" y="2397042"/>
            <a:ext cx="6209629" cy="125339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fr-FR">
                <a:latin typeface="Calibri" panose="020F0502020204030204" pitchFamily="34" charset="0"/>
                <a:cs typeface="Calibri" panose="020F0502020204030204" pitchFamily="34" charset="0"/>
              </a:rPr>
              <a:t>Réunion de la zone ____</a:t>
            </a:r>
          </a:p>
          <a:p>
            <a:r>
              <a:rPr lang="fr-FR">
                <a:latin typeface="Calibri" panose="020F0502020204030204" pitchFamily="34" charset="0"/>
                <a:cs typeface="Calibri" panose="020F0502020204030204" pitchFamily="34" charset="0"/>
              </a:rPr>
              <a:t>District  ___</a:t>
            </a:r>
          </a:p>
        </p:txBody>
      </p:sp>
      <p:sp>
        <p:nvSpPr>
          <p:cNvPr id="5" name="Subhead">
            <a:extLst>
              <a:ext uri="{FF2B5EF4-FFF2-40B4-BE49-F238E27FC236}">
                <a16:creationId xmlns:a16="http://schemas.microsoft.com/office/drawing/2014/main" id="{AE5776BB-3EB3-8128-A9D4-C7E9737CDCC0}"/>
              </a:ext>
            </a:extLst>
          </p:cNvPr>
          <p:cNvSpPr txBox="1">
            <a:spLocks/>
          </p:cNvSpPr>
          <p:nvPr/>
        </p:nvSpPr>
        <p:spPr>
          <a:xfrm>
            <a:off x="761998" y="4634164"/>
            <a:ext cx="4648201" cy="627076"/>
          </a:xfrm>
          <a:prstGeom prst="rect">
            <a:avLst/>
          </a:prstGeom>
        </p:spPr>
        <p:txBody>
          <a:bodyPr anchor="t"/>
          <a:lstStyle>
            <a:lvl1pPr marL="0" indent="0" algn="l" rtl="0" eaLnBrk="1" fontAlgn="base" hangingPunct="1">
              <a:spcBef>
                <a:spcPct val="20000"/>
              </a:spcBef>
              <a:spcAft>
                <a:spcPct val="0"/>
              </a:spcAft>
              <a:buFont typeface="Arial" pitchFamily="34" charset="0"/>
              <a:buNone/>
              <a:defRPr sz="3300">
                <a:solidFill>
                  <a:schemeClr val="bg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fr-FR">
                <a:latin typeface="Calibri" panose="020F0502020204030204" pitchFamily="34" charset="0"/>
                <a:cs typeface="Calibri" panose="020F0502020204030204" pitchFamily="34" charset="0"/>
              </a:rPr>
              <a:t>Date _____</a:t>
            </a:r>
          </a:p>
        </p:txBody>
      </p:sp>
      <p:pic>
        <p:nvPicPr>
          <p:cNvPr id="6" name="Emblem - White" descr="lionlogo_white.eps">
            <a:extLst>
              <a:ext uri="{FF2B5EF4-FFF2-40B4-BE49-F238E27FC236}">
                <a16:creationId xmlns:a16="http://schemas.microsoft.com/office/drawing/2014/main" id="{605487ED-A44C-4433-46BB-E6C4D5D2C6D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8840" y="827786"/>
            <a:ext cx="1172364" cy="1143642"/>
          </a:xfrm>
          <a:prstGeom prst="rect">
            <a:avLst/>
          </a:prstGeom>
        </p:spPr>
      </p:pic>
    </p:spTree>
    <p:extLst>
      <p:ext uri="{BB962C8B-B14F-4D97-AF65-F5344CB8AC3E}">
        <p14:creationId xmlns:p14="http://schemas.microsoft.com/office/powerpoint/2010/main" val="1522436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AA8518-4184-765D-E53B-20C74AA01274}"/>
              </a:ext>
            </a:extLst>
          </p:cNvPr>
          <p:cNvSpPr/>
          <p:nvPr/>
        </p:nvSpPr>
        <p:spPr bwMode="auto">
          <a:xfrm>
            <a:off x="0" y="0"/>
            <a:ext cx="12192000" cy="6858000"/>
          </a:xfrm>
          <a:prstGeom prst="rect">
            <a:avLst/>
          </a:prstGeom>
          <a:solidFill>
            <a:srgbClr val="0D224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kumimoji="0" lang="fr-FR" sz="3000" b="0" i="0" u="none" strike="noStrike" cap="none" normalizeH="0">
                <a:ln>
                  <a:noFill/>
                </a:ln>
                <a:solidFill>
                  <a:srgbClr val="404040"/>
                </a:solidFill>
                <a:effectLst/>
                <a:ea typeface="ヒラギノ角ゴ Pro W3" pitchFamily="84" charset="-128"/>
              </a:rPr>
              <a:t>v</a:t>
            </a:r>
          </a:p>
        </p:txBody>
      </p:sp>
      <p:sp>
        <p:nvSpPr>
          <p:cNvPr id="6" name="Background - Solid">
            <a:extLst>
              <a:ext uri="{FF2B5EF4-FFF2-40B4-BE49-F238E27FC236}">
                <a16:creationId xmlns:a16="http://schemas.microsoft.com/office/drawing/2014/main" id="{D256824C-2B02-2735-973D-4D7957E2D60D}"/>
              </a:ext>
            </a:extLst>
          </p:cNvPr>
          <p:cNvSpPr/>
          <p:nvPr/>
        </p:nvSpPr>
        <p:spPr>
          <a:xfrm>
            <a:off x="0" y="-2"/>
            <a:ext cx="12192000" cy="868681"/>
          </a:xfrm>
          <a:prstGeom prst="rect">
            <a:avLst/>
          </a:prstGeom>
          <a:gradFill>
            <a:gsLst>
              <a:gs pos="0">
                <a:srgbClr val="00338D"/>
              </a:gs>
              <a:gs pos="100000">
                <a:srgbClr val="7A258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7" name="Background - Solid">
            <a:extLst>
              <a:ext uri="{FF2B5EF4-FFF2-40B4-BE49-F238E27FC236}">
                <a16:creationId xmlns:a16="http://schemas.microsoft.com/office/drawing/2014/main" id="{98641075-39D8-B523-2CC8-8C4F92F28E03}"/>
              </a:ext>
            </a:extLst>
          </p:cNvPr>
          <p:cNvSpPr/>
          <p:nvPr/>
        </p:nvSpPr>
        <p:spPr>
          <a:xfrm>
            <a:off x="-1524" y="640080"/>
            <a:ext cx="12193524" cy="228600"/>
          </a:xfrm>
          <a:prstGeom prst="rect">
            <a:avLst/>
          </a:prstGeom>
          <a:solidFill>
            <a:srgbClr val="0D2240">
              <a:alpha val="2097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4" name="Page Number - Blue">
            <a:extLst>
              <a:ext uri="{FF2B5EF4-FFF2-40B4-BE49-F238E27FC236}">
                <a16:creationId xmlns:a16="http://schemas.microsoft.com/office/drawing/2014/main" id="{FCA101BF-6907-9839-6FD0-16EBCAA660DB}"/>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Arial" charset="0"/>
              </a:rPr>
              <a:pPr marL="0" marR="0" lvl="0" indent="0" algn="l" defTabSz="914400" rtl="0" eaLnBrk="0" fontAlgn="auto" latinLnBrk="0" hangingPunct="0">
                <a:lnSpc>
                  <a:spcPct val="100000"/>
                </a:lnSpc>
                <a:spcBef>
                  <a:spcPct val="50000"/>
                </a:spcBef>
                <a:spcAft>
                  <a:spcPts val="0"/>
                </a:spcAft>
                <a:buClrTx/>
                <a:buSzTx/>
                <a:buFontTx/>
                <a:buNone/>
                <a:tabLst/>
                <a:defRPr/>
              </a:pPr>
              <a:t>10</a:t>
            </a:fld>
            <a:endParaRPr kumimoji="0" lang="en-US" sz="1000" b="0" i="0" u="none" strike="noStrike" kern="1200" cap="none" spc="0" normalizeH="0" baseline="0" noProof="0">
              <a:ln>
                <a:noFill/>
              </a:ln>
              <a:solidFill>
                <a:prstClr val="white"/>
              </a:solidFill>
              <a:effectLst/>
              <a:uLnTx/>
              <a:uFillTx/>
              <a:latin typeface="Arial" charset="0"/>
            </a:endParaRPr>
          </a:p>
        </p:txBody>
      </p:sp>
      <p:pic>
        <p:nvPicPr>
          <p:cNvPr id="2" name="Picture 1">
            <a:extLst>
              <a:ext uri="{FF2B5EF4-FFF2-40B4-BE49-F238E27FC236}">
                <a16:creationId xmlns:a16="http://schemas.microsoft.com/office/drawing/2014/main" id="{77D2AC43-288D-D2C2-B200-D312FAE6139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38822" y="201698"/>
            <a:ext cx="917472" cy="871598"/>
          </a:xfrm>
          <a:prstGeom prst="rect">
            <a:avLst/>
          </a:prstGeom>
        </p:spPr>
      </p:pic>
      <p:sp>
        <p:nvSpPr>
          <p:cNvPr id="5" name="TextBox 4">
            <a:extLst>
              <a:ext uri="{FF2B5EF4-FFF2-40B4-BE49-F238E27FC236}">
                <a16:creationId xmlns:a16="http://schemas.microsoft.com/office/drawing/2014/main" id="{61EA48BE-65EF-220A-FC09-5B5D6AADE8BE}"/>
              </a:ext>
            </a:extLst>
          </p:cNvPr>
          <p:cNvSpPr txBox="1"/>
          <p:nvPr/>
        </p:nvSpPr>
        <p:spPr>
          <a:xfrm>
            <a:off x="438822" y="1177455"/>
            <a:ext cx="8831580" cy="584775"/>
          </a:xfrm>
          <a:prstGeom prst="rect">
            <a:avLst/>
          </a:prstGeom>
          <a:noFill/>
          <a:ln>
            <a:noFill/>
          </a:ln>
        </p:spPr>
        <p:txBody>
          <a:bodyPr wrap="square" rtlCol="0">
            <a:spAutoFit/>
          </a:bodyPr>
          <a:lstStyle/>
          <a:p>
            <a:r>
              <a:rPr lang="fr-FR" sz="3200">
                <a:solidFill>
                  <a:schemeClr val="accent1"/>
                </a:solidFill>
                <a:latin typeface="Calibri" panose="020F0502020204030204" pitchFamily="34" charset="0"/>
                <a:cs typeface="Calibri" panose="020F0502020204030204" pitchFamily="34" charset="0"/>
              </a:rPr>
              <a:t>Échange d'idées : _____ sujet :______</a:t>
            </a:r>
          </a:p>
        </p:txBody>
      </p:sp>
      <p:cxnSp>
        <p:nvCxnSpPr>
          <p:cNvPr id="12" name="Straight Connector 11">
            <a:extLst>
              <a:ext uri="{FF2B5EF4-FFF2-40B4-BE49-F238E27FC236}">
                <a16:creationId xmlns:a16="http://schemas.microsoft.com/office/drawing/2014/main" id="{78E0E780-065D-131E-7D86-50AF5FE0254A}"/>
              </a:ext>
            </a:extLst>
          </p:cNvPr>
          <p:cNvCxnSpPr>
            <a:cxnSpLocks/>
          </p:cNvCxnSpPr>
          <p:nvPr/>
        </p:nvCxnSpPr>
        <p:spPr bwMode="auto">
          <a:xfrm>
            <a:off x="533400" y="1912455"/>
            <a:ext cx="3429000" cy="0"/>
          </a:xfrm>
          <a:prstGeom prst="line">
            <a:avLst/>
          </a:prstGeom>
          <a:solidFill>
            <a:srgbClr val="FFFFFF"/>
          </a:solidFill>
          <a:ln w="57150" cap="flat" cmpd="sng" algn="ctr">
            <a:solidFill>
              <a:schemeClr val="accent1"/>
            </a:solidFill>
            <a:prstDash val="solid"/>
            <a:round/>
            <a:headEnd type="none" w="med" len="med"/>
            <a:tailEnd type="none" w="med" len="med"/>
          </a:ln>
          <a:effectLst/>
        </p:spPr>
      </p:cxnSp>
      <p:sp>
        <p:nvSpPr>
          <p:cNvPr id="13" name="TextBox 12">
            <a:extLst>
              <a:ext uri="{FF2B5EF4-FFF2-40B4-BE49-F238E27FC236}">
                <a16:creationId xmlns:a16="http://schemas.microsoft.com/office/drawing/2014/main" id="{805BF9E0-BEA0-9173-7A70-D383ADB4D157}"/>
              </a:ext>
            </a:extLst>
          </p:cNvPr>
          <p:cNvSpPr txBox="1"/>
          <p:nvPr/>
        </p:nvSpPr>
        <p:spPr>
          <a:xfrm>
            <a:off x="153230" y="2564353"/>
            <a:ext cx="3810000" cy="3508653"/>
          </a:xfrm>
          <a:prstGeom prst="rect">
            <a:avLst/>
          </a:prstGeom>
          <a:noFill/>
        </p:spPr>
        <p:txBody>
          <a:bodyPr wrap="square" rtlCol="0">
            <a:spAutoFit/>
          </a:bodyPr>
          <a:lstStyle/>
          <a:p>
            <a:r>
              <a:rPr lang="fr-FR" sz="2400" b="1" dirty="0">
                <a:solidFill>
                  <a:schemeClr val="bg1"/>
                </a:solidFill>
                <a:latin typeface="Calibri" panose="020F0502020204030204" pitchFamily="34" charset="0"/>
                <a:cs typeface="Calibri" panose="020F0502020204030204" pitchFamily="34" charset="0"/>
              </a:rPr>
              <a:t>Lions Club _____ </a:t>
            </a:r>
          </a:p>
          <a:p>
            <a:r>
              <a:rPr lang="fr-FR" dirty="0">
                <a:solidFill>
                  <a:schemeClr val="bg1"/>
                </a:solidFill>
                <a:latin typeface="Calibri" panose="020F0502020204030204" pitchFamily="34" charset="0"/>
                <a:cs typeface="Calibri" panose="020F0502020204030204" pitchFamily="34" charset="0"/>
              </a:rPr>
              <a:t>Président : _______</a:t>
            </a:r>
          </a:p>
          <a:p>
            <a:r>
              <a:rPr lang="fr-FR" dirty="0">
                <a:solidFill>
                  <a:schemeClr val="bg1"/>
                </a:solidFill>
                <a:latin typeface="Calibri" panose="020F0502020204030204" pitchFamily="34" charset="0"/>
                <a:cs typeface="Calibri" panose="020F0502020204030204" pitchFamily="34" charset="0"/>
              </a:rPr>
              <a:t>Premier vice-président :_______</a:t>
            </a:r>
          </a:p>
          <a:p>
            <a:r>
              <a:rPr lang="fr-FR" dirty="0">
                <a:solidFill>
                  <a:schemeClr val="bg1"/>
                </a:solidFill>
                <a:latin typeface="Calibri" panose="020F0502020204030204" pitchFamily="34" charset="0"/>
                <a:cs typeface="Calibri" panose="020F0502020204030204" pitchFamily="34" charset="0"/>
              </a:rPr>
              <a:t>Secrétaire : ______</a:t>
            </a:r>
          </a:p>
          <a:p>
            <a:r>
              <a:rPr lang="fr-FR" dirty="0">
                <a:solidFill>
                  <a:schemeClr val="bg1"/>
                </a:solidFill>
                <a:latin typeface="Calibri" panose="020F0502020204030204" pitchFamily="34" charset="0"/>
                <a:cs typeface="Calibri" panose="020F0502020204030204" pitchFamily="34" charset="0"/>
              </a:rPr>
              <a:t>Trésorier : _________ </a:t>
            </a:r>
          </a:p>
          <a:p>
            <a:r>
              <a:rPr lang="fr-FR" dirty="0">
                <a:solidFill>
                  <a:schemeClr val="bg1"/>
                </a:solidFill>
                <a:latin typeface="Calibri" panose="020F0502020204030204" pitchFamily="34" charset="0"/>
                <a:cs typeface="Calibri" panose="020F0502020204030204" pitchFamily="34" charset="0"/>
              </a:rPr>
              <a:t>Président de commission Effectif : _________</a:t>
            </a:r>
          </a:p>
          <a:p>
            <a:r>
              <a:rPr lang="fr-FR" dirty="0">
                <a:solidFill>
                  <a:schemeClr val="bg1"/>
                </a:solidFill>
                <a:latin typeface="Calibri" panose="020F0502020204030204" pitchFamily="34" charset="0"/>
                <a:cs typeface="Calibri" panose="020F0502020204030204" pitchFamily="34" charset="0"/>
              </a:rPr>
              <a:t>Président de la commission Service : _________</a:t>
            </a:r>
          </a:p>
          <a:p>
            <a:r>
              <a:rPr lang="fr-FR" dirty="0">
                <a:solidFill>
                  <a:schemeClr val="bg1"/>
                </a:solidFill>
                <a:latin typeface="Calibri" panose="020F0502020204030204" pitchFamily="34" charset="0"/>
                <a:cs typeface="Calibri" panose="020F0502020204030204" pitchFamily="34" charset="0"/>
              </a:rPr>
              <a:t>Président de la commission Marketing _________</a:t>
            </a:r>
          </a:p>
          <a:p>
            <a:r>
              <a:rPr lang="fr-FR" dirty="0">
                <a:solidFill>
                  <a:schemeClr val="bg1"/>
                </a:solidFill>
                <a:latin typeface="Calibri" panose="020F0502020204030204" pitchFamily="34" charset="0"/>
                <a:cs typeface="Calibri" panose="020F0502020204030204" pitchFamily="34" charset="0"/>
              </a:rPr>
              <a:t>Coordinateur LCIF : _________</a:t>
            </a:r>
          </a:p>
        </p:txBody>
      </p:sp>
      <p:sp>
        <p:nvSpPr>
          <p:cNvPr id="14" name="TextBox 13">
            <a:extLst>
              <a:ext uri="{FF2B5EF4-FFF2-40B4-BE49-F238E27FC236}">
                <a16:creationId xmlns:a16="http://schemas.microsoft.com/office/drawing/2014/main" id="{5104BB1A-0F77-5CB3-2EBC-2F707BA6A9E6}"/>
              </a:ext>
            </a:extLst>
          </p:cNvPr>
          <p:cNvSpPr txBox="1"/>
          <p:nvPr/>
        </p:nvSpPr>
        <p:spPr>
          <a:xfrm>
            <a:off x="4276579" y="2564353"/>
            <a:ext cx="3810000" cy="3508653"/>
          </a:xfrm>
          <a:prstGeom prst="rect">
            <a:avLst/>
          </a:prstGeom>
          <a:noFill/>
        </p:spPr>
        <p:txBody>
          <a:bodyPr wrap="square" rtlCol="0">
            <a:spAutoFit/>
          </a:bodyPr>
          <a:lstStyle/>
          <a:p>
            <a:r>
              <a:rPr lang="fr-FR" sz="2400" b="1" dirty="0">
                <a:solidFill>
                  <a:schemeClr val="bg1"/>
                </a:solidFill>
                <a:latin typeface="Calibri" panose="020F0502020204030204" pitchFamily="34" charset="0"/>
                <a:cs typeface="Calibri" panose="020F0502020204030204" pitchFamily="34" charset="0"/>
              </a:rPr>
              <a:t>Lions Club _____ </a:t>
            </a:r>
          </a:p>
          <a:p>
            <a:r>
              <a:rPr lang="fr-FR" dirty="0">
                <a:solidFill>
                  <a:schemeClr val="bg1"/>
                </a:solidFill>
                <a:latin typeface="Calibri" panose="020F0502020204030204" pitchFamily="34" charset="0"/>
                <a:cs typeface="Calibri" panose="020F0502020204030204" pitchFamily="34" charset="0"/>
              </a:rPr>
              <a:t>Président : _______</a:t>
            </a:r>
          </a:p>
          <a:p>
            <a:r>
              <a:rPr lang="fr-FR" dirty="0">
                <a:solidFill>
                  <a:schemeClr val="bg1"/>
                </a:solidFill>
                <a:latin typeface="Calibri" panose="020F0502020204030204" pitchFamily="34" charset="0"/>
                <a:cs typeface="Calibri" panose="020F0502020204030204" pitchFamily="34" charset="0"/>
              </a:rPr>
              <a:t>Premier vice-président :_______</a:t>
            </a:r>
          </a:p>
          <a:p>
            <a:r>
              <a:rPr lang="fr-FR" dirty="0">
                <a:solidFill>
                  <a:schemeClr val="bg1"/>
                </a:solidFill>
                <a:latin typeface="Calibri" panose="020F0502020204030204" pitchFamily="34" charset="0"/>
                <a:cs typeface="Calibri" panose="020F0502020204030204" pitchFamily="34" charset="0"/>
              </a:rPr>
              <a:t>Secrétaire : ______</a:t>
            </a:r>
          </a:p>
          <a:p>
            <a:r>
              <a:rPr lang="fr-FR" dirty="0">
                <a:solidFill>
                  <a:schemeClr val="bg1"/>
                </a:solidFill>
                <a:latin typeface="Calibri" panose="020F0502020204030204" pitchFamily="34" charset="0"/>
                <a:cs typeface="Calibri" panose="020F0502020204030204" pitchFamily="34" charset="0"/>
              </a:rPr>
              <a:t>Trésorier : _________ </a:t>
            </a:r>
          </a:p>
          <a:p>
            <a:r>
              <a:rPr lang="fr-FR" dirty="0">
                <a:solidFill>
                  <a:schemeClr val="bg1"/>
                </a:solidFill>
                <a:latin typeface="Calibri" panose="020F0502020204030204" pitchFamily="34" charset="0"/>
                <a:cs typeface="Calibri" panose="020F0502020204030204" pitchFamily="34" charset="0"/>
              </a:rPr>
              <a:t>Président de commission Effectif : _________</a:t>
            </a:r>
          </a:p>
          <a:p>
            <a:r>
              <a:rPr lang="fr-FR" dirty="0">
                <a:solidFill>
                  <a:schemeClr val="bg1"/>
                </a:solidFill>
                <a:latin typeface="Calibri" panose="020F0502020204030204" pitchFamily="34" charset="0"/>
                <a:cs typeface="Calibri" panose="020F0502020204030204" pitchFamily="34" charset="0"/>
              </a:rPr>
              <a:t>Président  de commission Service : _________</a:t>
            </a:r>
          </a:p>
          <a:p>
            <a:r>
              <a:rPr lang="fr-FR" dirty="0">
                <a:solidFill>
                  <a:schemeClr val="bg1"/>
                </a:solidFill>
                <a:latin typeface="Calibri" panose="020F0502020204030204" pitchFamily="34" charset="0"/>
                <a:cs typeface="Calibri" panose="020F0502020204030204" pitchFamily="34" charset="0"/>
              </a:rPr>
              <a:t>Président de la commission Marketing _________</a:t>
            </a:r>
          </a:p>
          <a:p>
            <a:r>
              <a:rPr lang="fr-FR" dirty="0">
                <a:solidFill>
                  <a:schemeClr val="bg1"/>
                </a:solidFill>
                <a:latin typeface="Calibri" panose="020F0502020204030204" pitchFamily="34" charset="0"/>
                <a:cs typeface="Calibri" panose="020F0502020204030204" pitchFamily="34" charset="0"/>
              </a:rPr>
              <a:t>Coordinateur LCIF : _________</a:t>
            </a:r>
          </a:p>
        </p:txBody>
      </p:sp>
      <p:sp>
        <p:nvSpPr>
          <p:cNvPr id="15" name="TextBox 14">
            <a:extLst>
              <a:ext uri="{FF2B5EF4-FFF2-40B4-BE49-F238E27FC236}">
                <a16:creationId xmlns:a16="http://schemas.microsoft.com/office/drawing/2014/main" id="{5BE93D23-D6B0-7CB9-C2E7-6E9B460395DF}"/>
              </a:ext>
            </a:extLst>
          </p:cNvPr>
          <p:cNvSpPr txBox="1"/>
          <p:nvPr/>
        </p:nvSpPr>
        <p:spPr>
          <a:xfrm>
            <a:off x="8234289" y="2564353"/>
            <a:ext cx="3810000" cy="3508653"/>
          </a:xfrm>
          <a:prstGeom prst="rect">
            <a:avLst/>
          </a:prstGeom>
          <a:noFill/>
        </p:spPr>
        <p:txBody>
          <a:bodyPr wrap="square" rtlCol="0">
            <a:spAutoFit/>
          </a:bodyPr>
          <a:lstStyle/>
          <a:p>
            <a:r>
              <a:rPr lang="fr-FR" sz="2400" b="1" dirty="0">
                <a:solidFill>
                  <a:schemeClr val="bg1"/>
                </a:solidFill>
                <a:latin typeface="Calibri" panose="020F0502020204030204" pitchFamily="34" charset="0"/>
                <a:cs typeface="Calibri" panose="020F0502020204030204" pitchFamily="34" charset="0"/>
              </a:rPr>
              <a:t>Lions Club _____ </a:t>
            </a:r>
          </a:p>
          <a:p>
            <a:r>
              <a:rPr lang="fr-FR" dirty="0">
                <a:solidFill>
                  <a:schemeClr val="bg1"/>
                </a:solidFill>
                <a:latin typeface="Calibri" panose="020F0502020204030204" pitchFamily="34" charset="0"/>
                <a:cs typeface="Calibri" panose="020F0502020204030204" pitchFamily="34" charset="0"/>
              </a:rPr>
              <a:t>Président : _______</a:t>
            </a:r>
          </a:p>
          <a:p>
            <a:r>
              <a:rPr lang="fr-FR" dirty="0">
                <a:solidFill>
                  <a:schemeClr val="bg1"/>
                </a:solidFill>
                <a:latin typeface="Calibri" panose="020F0502020204030204" pitchFamily="34" charset="0"/>
                <a:cs typeface="Calibri" panose="020F0502020204030204" pitchFamily="34" charset="0"/>
              </a:rPr>
              <a:t>Premier vice-président :_______</a:t>
            </a:r>
          </a:p>
          <a:p>
            <a:r>
              <a:rPr lang="fr-FR" dirty="0">
                <a:solidFill>
                  <a:schemeClr val="bg1"/>
                </a:solidFill>
                <a:latin typeface="Calibri" panose="020F0502020204030204" pitchFamily="34" charset="0"/>
                <a:cs typeface="Calibri" panose="020F0502020204030204" pitchFamily="34" charset="0"/>
              </a:rPr>
              <a:t>Secrétaire : ______</a:t>
            </a:r>
          </a:p>
          <a:p>
            <a:r>
              <a:rPr lang="fr-FR" dirty="0">
                <a:solidFill>
                  <a:schemeClr val="bg1"/>
                </a:solidFill>
                <a:latin typeface="Calibri" panose="020F0502020204030204" pitchFamily="34" charset="0"/>
                <a:cs typeface="Calibri" panose="020F0502020204030204" pitchFamily="34" charset="0"/>
              </a:rPr>
              <a:t>Trésorier : _________ </a:t>
            </a:r>
          </a:p>
          <a:p>
            <a:r>
              <a:rPr lang="fr-FR" dirty="0">
                <a:solidFill>
                  <a:schemeClr val="bg1"/>
                </a:solidFill>
                <a:latin typeface="Calibri" panose="020F0502020204030204" pitchFamily="34" charset="0"/>
                <a:cs typeface="Calibri" panose="020F0502020204030204" pitchFamily="34" charset="0"/>
              </a:rPr>
              <a:t>Président de commission Effectif : _________</a:t>
            </a:r>
          </a:p>
          <a:p>
            <a:r>
              <a:rPr lang="fr-FR" dirty="0">
                <a:solidFill>
                  <a:schemeClr val="bg1"/>
                </a:solidFill>
                <a:latin typeface="Calibri" panose="020F0502020204030204" pitchFamily="34" charset="0"/>
                <a:cs typeface="Calibri" panose="020F0502020204030204" pitchFamily="34" charset="0"/>
              </a:rPr>
              <a:t>Président de la commission Service : _________</a:t>
            </a:r>
          </a:p>
          <a:p>
            <a:r>
              <a:rPr lang="fr-FR" dirty="0">
                <a:solidFill>
                  <a:schemeClr val="bg1"/>
                </a:solidFill>
                <a:latin typeface="Calibri" panose="020F0502020204030204" pitchFamily="34" charset="0"/>
                <a:cs typeface="Calibri" panose="020F0502020204030204" pitchFamily="34" charset="0"/>
              </a:rPr>
              <a:t>Président de la commission Marketing _________</a:t>
            </a:r>
          </a:p>
          <a:p>
            <a:r>
              <a:rPr lang="fr-FR" dirty="0">
                <a:solidFill>
                  <a:schemeClr val="bg1"/>
                </a:solidFill>
                <a:latin typeface="Calibri" panose="020F0502020204030204" pitchFamily="34" charset="0"/>
                <a:cs typeface="Calibri" panose="020F0502020204030204" pitchFamily="34" charset="0"/>
              </a:rPr>
              <a:t>Coordinateur LCIF : _________</a:t>
            </a:r>
          </a:p>
        </p:txBody>
      </p:sp>
    </p:spTree>
    <p:extLst>
      <p:ext uri="{BB962C8B-B14F-4D97-AF65-F5344CB8AC3E}">
        <p14:creationId xmlns:p14="http://schemas.microsoft.com/office/powerpoint/2010/main" val="478146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AA8518-4184-765D-E53B-20C74AA01274}"/>
              </a:ext>
            </a:extLst>
          </p:cNvPr>
          <p:cNvSpPr/>
          <p:nvPr/>
        </p:nvSpPr>
        <p:spPr bwMode="auto">
          <a:xfrm>
            <a:off x="0" y="0"/>
            <a:ext cx="12192000" cy="6858000"/>
          </a:xfrm>
          <a:prstGeom prst="rect">
            <a:avLst/>
          </a:prstGeom>
          <a:solidFill>
            <a:srgbClr val="0D224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kumimoji="0" lang="fr-FR" sz="3000" b="0" i="0" u="none" strike="noStrike" cap="none" normalizeH="0">
                <a:ln>
                  <a:noFill/>
                </a:ln>
                <a:solidFill>
                  <a:srgbClr val="404040"/>
                </a:solidFill>
                <a:effectLst/>
                <a:ea typeface="ヒラギノ角ゴ Pro W3" pitchFamily="84" charset="-128"/>
              </a:rPr>
              <a:t>v</a:t>
            </a:r>
          </a:p>
        </p:txBody>
      </p:sp>
      <p:sp>
        <p:nvSpPr>
          <p:cNvPr id="6" name="Background - Solid">
            <a:extLst>
              <a:ext uri="{FF2B5EF4-FFF2-40B4-BE49-F238E27FC236}">
                <a16:creationId xmlns:a16="http://schemas.microsoft.com/office/drawing/2014/main" id="{D256824C-2B02-2735-973D-4D7957E2D60D}"/>
              </a:ext>
            </a:extLst>
          </p:cNvPr>
          <p:cNvSpPr/>
          <p:nvPr/>
        </p:nvSpPr>
        <p:spPr>
          <a:xfrm>
            <a:off x="0" y="-2"/>
            <a:ext cx="12192000" cy="868681"/>
          </a:xfrm>
          <a:prstGeom prst="rect">
            <a:avLst/>
          </a:prstGeom>
          <a:gradFill>
            <a:gsLst>
              <a:gs pos="0">
                <a:srgbClr val="00338D"/>
              </a:gs>
              <a:gs pos="100000">
                <a:srgbClr val="7A258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7" name="Background - Solid">
            <a:extLst>
              <a:ext uri="{FF2B5EF4-FFF2-40B4-BE49-F238E27FC236}">
                <a16:creationId xmlns:a16="http://schemas.microsoft.com/office/drawing/2014/main" id="{98641075-39D8-B523-2CC8-8C4F92F28E03}"/>
              </a:ext>
            </a:extLst>
          </p:cNvPr>
          <p:cNvSpPr/>
          <p:nvPr/>
        </p:nvSpPr>
        <p:spPr>
          <a:xfrm>
            <a:off x="-1524" y="640080"/>
            <a:ext cx="12193524" cy="228600"/>
          </a:xfrm>
          <a:prstGeom prst="rect">
            <a:avLst/>
          </a:prstGeom>
          <a:solidFill>
            <a:srgbClr val="0D2240">
              <a:alpha val="2097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4" name="Page Number - Blue">
            <a:extLst>
              <a:ext uri="{FF2B5EF4-FFF2-40B4-BE49-F238E27FC236}">
                <a16:creationId xmlns:a16="http://schemas.microsoft.com/office/drawing/2014/main" id="{FCA101BF-6907-9839-6FD0-16EBCAA660DB}"/>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Arial" charset="0"/>
              </a:rPr>
              <a:pPr marL="0" marR="0" lvl="0" indent="0" algn="l" defTabSz="914400" rtl="0" eaLnBrk="0" fontAlgn="auto" latinLnBrk="0" hangingPunct="0">
                <a:lnSpc>
                  <a:spcPct val="100000"/>
                </a:lnSpc>
                <a:spcBef>
                  <a:spcPct val="50000"/>
                </a:spcBef>
                <a:spcAft>
                  <a:spcPts val="0"/>
                </a:spcAft>
                <a:buClrTx/>
                <a:buSzTx/>
                <a:buFontTx/>
                <a:buNone/>
                <a:tabLst/>
                <a:defRPr/>
              </a:pPr>
              <a:t>11</a:t>
            </a:fld>
            <a:endParaRPr kumimoji="0" lang="en-US" sz="1000" b="0" i="0" u="none" strike="noStrike" kern="1200" cap="none" spc="0" normalizeH="0" baseline="0" noProof="0">
              <a:ln>
                <a:noFill/>
              </a:ln>
              <a:solidFill>
                <a:prstClr val="white"/>
              </a:solidFill>
              <a:effectLst/>
              <a:uLnTx/>
              <a:uFillTx/>
              <a:latin typeface="Arial" charset="0"/>
            </a:endParaRPr>
          </a:p>
        </p:txBody>
      </p:sp>
      <p:pic>
        <p:nvPicPr>
          <p:cNvPr id="2" name="Picture 1">
            <a:extLst>
              <a:ext uri="{FF2B5EF4-FFF2-40B4-BE49-F238E27FC236}">
                <a16:creationId xmlns:a16="http://schemas.microsoft.com/office/drawing/2014/main" id="{77D2AC43-288D-D2C2-B200-D312FAE6139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38822" y="201698"/>
            <a:ext cx="917472" cy="871598"/>
          </a:xfrm>
          <a:prstGeom prst="rect">
            <a:avLst/>
          </a:prstGeom>
        </p:spPr>
      </p:pic>
      <p:sp>
        <p:nvSpPr>
          <p:cNvPr id="5" name="TextBox 4">
            <a:extLst>
              <a:ext uri="{FF2B5EF4-FFF2-40B4-BE49-F238E27FC236}">
                <a16:creationId xmlns:a16="http://schemas.microsoft.com/office/drawing/2014/main" id="{61EA48BE-65EF-220A-FC09-5B5D6AADE8BE}"/>
              </a:ext>
            </a:extLst>
          </p:cNvPr>
          <p:cNvSpPr txBox="1"/>
          <p:nvPr/>
        </p:nvSpPr>
        <p:spPr>
          <a:xfrm>
            <a:off x="438822" y="1177455"/>
            <a:ext cx="8831580" cy="584775"/>
          </a:xfrm>
          <a:prstGeom prst="rect">
            <a:avLst/>
          </a:prstGeom>
          <a:noFill/>
          <a:ln>
            <a:noFill/>
          </a:ln>
        </p:spPr>
        <p:txBody>
          <a:bodyPr wrap="square" rtlCol="0">
            <a:spAutoFit/>
          </a:bodyPr>
          <a:lstStyle/>
          <a:p>
            <a:r>
              <a:rPr lang="fr-FR" sz="3200">
                <a:solidFill>
                  <a:schemeClr val="accent1"/>
                </a:solidFill>
                <a:latin typeface="Calibri" panose="020F0502020204030204" pitchFamily="34" charset="0"/>
                <a:cs typeface="Calibri" panose="020F0502020204030204" pitchFamily="34" charset="0"/>
              </a:rPr>
              <a:t>Échange d'idées : _____ sujet :______</a:t>
            </a:r>
          </a:p>
        </p:txBody>
      </p:sp>
      <p:cxnSp>
        <p:nvCxnSpPr>
          <p:cNvPr id="12" name="Straight Connector 11">
            <a:extLst>
              <a:ext uri="{FF2B5EF4-FFF2-40B4-BE49-F238E27FC236}">
                <a16:creationId xmlns:a16="http://schemas.microsoft.com/office/drawing/2014/main" id="{78E0E780-065D-131E-7D86-50AF5FE0254A}"/>
              </a:ext>
            </a:extLst>
          </p:cNvPr>
          <p:cNvCxnSpPr>
            <a:cxnSpLocks/>
          </p:cNvCxnSpPr>
          <p:nvPr/>
        </p:nvCxnSpPr>
        <p:spPr bwMode="auto">
          <a:xfrm>
            <a:off x="533400" y="1762230"/>
            <a:ext cx="2286000" cy="0"/>
          </a:xfrm>
          <a:prstGeom prst="line">
            <a:avLst/>
          </a:prstGeom>
          <a:solidFill>
            <a:srgbClr val="FFFFFF"/>
          </a:solidFill>
          <a:ln w="57150" cap="flat" cmpd="sng" algn="ctr">
            <a:solidFill>
              <a:schemeClr val="accent1"/>
            </a:solidFill>
            <a:prstDash val="solid"/>
            <a:round/>
            <a:headEnd type="none" w="med" len="med"/>
            <a:tailEnd type="none" w="med" len="med"/>
          </a:ln>
          <a:effectLst/>
        </p:spPr>
      </p:cxnSp>
      <p:sp>
        <p:nvSpPr>
          <p:cNvPr id="8" name="TextBox 7">
            <a:extLst>
              <a:ext uri="{FF2B5EF4-FFF2-40B4-BE49-F238E27FC236}">
                <a16:creationId xmlns:a16="http://schemas.microsoft.com/office/drawing/2014/main" id="{E83E97C5-0F32-3210-C4AA-CF0ED9FBC58A}"/>
              </a:ext>
            </a:extLst>
          </p:cNvPr>
          <p:cNvSpPr txBox="1"/>
          <p:nvPr/>
        </p:nvSpPr>
        <p:spPr>
          <a:xfrm>
            <a:off x="153230" y="2564353"/>
            <a:ext cx="3810000" cy="3508653"/>
          </a:xfrm>
          <a:prstGeom prst="rect">
            <a:avLst/>
          </a:prstGeom>
          <a:noFill/>
        </p:spPr>
        <p:txBody>
          <a:bodyPr wrap="square" rtlCol="0">
            <a:spAutoFit/>
          </a:bodyPr>
          <a:lstStyle/>
          <a:p>
            <a:r>
              <a:rPr lang="fr-FR" sz="2400" b="1" dirty="0">
                <a:solidFill>
                  <a:schemeClr val="bg1"/>
                </a:solidFill>
                <a:latin typeface="Calibri" panose="020F0502020204030204" pitchFamily="34" charset="0"/>
                <a:cs typeface="Calibri" panose="020F0502020204030204" pitchFamily="34" charset="0"/>
              </a:rPr>
              <a:t>Lions Club _____ </a:t>
            </a:r>
          </a:p>
          <a:p>
            <a:r>
              <a:rPr lang="fr-FR" dirty="0">
                <a:solidFill>
                  <a:schemeClr val="bg1"/>
                </a:solidFill>
                <a:latin typeface="Calibri" panose="020F0502020204030204" pitchFamily="34" charset="0"/>
                <a:cs typeface="Calibri" panose="020F0502020204030204" pitchFamily="34" charset="0"/>
              </a:rPr>
              <a:t>Président : _______</a:t>
            </a:r>
          </a:p>
          <a:p>
            <a:r>
              <a:rPr lang="fr-FR" dirty="0">
                <a:solidFill>
                  <a:schemeClr val="bg1"/>
                </a:solidFill>
                <a:latin typeface="Calibri" panose="020F0502020204030204" pitchFamily="34" charset="0"/>
                <a:cs typeface="Calibri" panose="020F0502020204030204" pitchFamily="34" charset="0"/>
              </a:rPr>
              <a:t>Premier vice-président :_______</a:t>
            </a:r>
          </a:p>
          <a:p>
            <a:r>
              <a:rPr lang="fr-FR" dirty="0">
                <a:solidFill>
                  <a:schemeClr val="bg1"/>
                </a:solidFill>
                <a:latin typeface="Calibri" panose="020F0502020204030204" pitchFamily="34" charset="0"/>
                <a:cs typeface="Calibri" panose="020F0502020204030204" pitchFamily="34" charset="0"/>
              </a:rPr>
              <a:t>Secrétaire : ______</a:t>
            </a:r>
          </a:p>
          <a:p>
            <a:r>
              <a:rPr lang="fr-FR" dirty="0">
                <a:solidFill>
                  <a:schemeClr val="bg1"/>
                </a:solidFill>
                <a:latin typeface="Calibri" panose="020F0502020204030204" pitchFamily="34" charset="0"/>
                <a:cs typeface="Calibri" panose="020F0502020204030204" pitchFamily="34" charset="0"/>
              </a:rPr>
              <a:t>Trésorier : _________ </a:t>
            </a:r>
          </a:p>
          <a:p>
            <a:r>
              <a:rPr lang="fr-FR" dirty="0">
                <a:solidFill>
                  <a:schemeClr val="bg1"/>
                </a:solidFill>
                <a:latin typeface="Calibri" panose="020F0502020204030204" pitchFamily="34" charset="0"/>
                <a:cs typeface="Calibri" panose="020F0502020204030204" pitchFamily="34" charset="0"/>
              </a:rPr>
              <a:t>Président de commission Effectif : _________</a:t>
            </a:r>
          </a:p>
          <a:p>
            <a:r>
              <a:rPr lang="fr-FR" dirty="0">
                <a:solidFill>
                  <a:schemeClr val="bg1"/>
                </a:solidFill>
                <a:latin typeface="Calibri" panose="020F0502020204030204" pitchFamily="34" charset="0"/>
                <a:cs typeface="Calibri" panose="020F0502020204030204" pitchFamily="34" charset="0"/>
              </a:rPr>
              <a:t>Président de la commission Service : _________</a:t>
            </a:r>
          </a:p>
          <a:p>
            <a:r>
              <a:rPr lang="fr-FR" dirty="0">
                <a:solidFill>
                  <a:schemeClr val="bg1"/>
                </a:solidFill>
                <a:latin typeface="Calibri" panose="020F0502020204030204" pitchFamily="34" charset="0"/>
                <a:cs typeface="Calibri" panose="020F0502020204030204" pitchFamily="34" charset="0"/>
              </a:rPr>
              <a:t>Président de la commission Marketing _________</a:t>
            </a:r>
          </a:p>
          <a:p>
            <a:r>
              <a:rPr lang="fr-FR" dirty="0">
                <a:solidFill>
                  <a:schemeClr val="bg1"/>
                </a:solidFill>
                <a:latin typeface="Calibri" panose="020F0502020204030204" pitchFamily="34" charset="0"/>
                <a:cs typeface="Calibri" panose="020F0502020204030204" pitchFamily="34" charset="0"/>
              </a:rPr>
              <a:t>Coordinateur LCIF : _________</a:t>
            </a:r>
          </a:p>
        </p:txBody>
      </p:sp>
      <p:sp>
        <p:nvSpPr>
          <p:cNvPr id="9" name="TextBox 8">
            <a:extLst>
              <a:ext uri="{FF2B5EF4-FFF2-40B4-BE49-F238E27FC236}">
                <a16:creationId xmlns:a16="http://schemas.microsoft.com/office/drawing/2014/main" id="{E1296B17-0D2A-B947-E6A6-EF7EE69244EB}"/>
              </a:ext>
            </a:extLst>
          </p:cNvPr>
          <p:cNvSpPr txBox="1"/>
          <p:nvPr/>
        </p:nvSpPr>
        <p:spPr>
          <a:xfrm>
            <a:off x="4276579" y="2564353"/>
            <a:ext cx="3810000" cy="3508653"/>
          </a:xfrm>
          <a:prstGeom prst="rect">
            <a:avLst/>
          </a:prstGeom>
          <a:noFill/>
        </p:spPr>
        <p:txBody>
          <a:bodyPr wrap="square" rtlCol="0">
            <a:spAutoFit/>
          </a:bodyPr>
          <a:lstStyle/>
          <a:p>
            <a:r>
              <a:rPr lang="fr-FR" sz="2400" b="1" dirty="0">
                <a:solidFill>
                  <a:schemeClr val="bg1"/>
                </a:solidFill>
                <a:latin typeface="Calibri" panose="020F0502020204030204" pitchFamily="34" charset="0"/>
                <a:cs typeface="Calibri" panose="020F0502020204030204" pitchFamily="34" charset="0"/>
              </a:rPr>
              <a:t>Lions Club _____ </a:t>
            </a:r>
          </a:p>
          <a:p>
            <a:r>
              <a:rPr lang="fr-FR" dirty="0">
                <a:solidFill>
                  <a:schemeClr val="bg1"/>
                </a:solidFill>
                <a:latin typeface="Calibri" panose="020F0502020204030204" pitchFamily="34" charset="0"/>
                <a:cs typeface="Calibri" panose="020F0502020204030204" pitchFamily="34" charset="0"/>
              </a:rPr>
              <a:t>Président : _______</a:t>
            </a:r>
          </a:p>
          <a:p>
            <a:r>
              <a:rPr lang="fr-FR" dirty="0">
                <a:solidFill>
                  <a:schemeClr val="bg1"/>
                </a:solidFill>
                <a:latin typeface="Calibri" panose="020F0502020204030204" pitchFamily="34" charset="0"/>
                <a:cs typeface="Calibri" panose="020F0502020204030204" pitchFamily="34" charset="0"/>
              </a:rPr>
              <a:t>Premier vice-président :_______</a:t>
            </a:r>
          </a:p>
          <a:p>
            <a:r>
              <a:rPr lang="fr-FR" dirty="0">
                <a:solidFill>
                  <a:schemeClr val="bg1"/>
                </a:solidFill>
                <a:latin typeface="Calibri" panose="020F0502020204030204" pitchFamily="34" charset="0"/>
                <a:cs typeface="Calibri" panose="020F0502020204030204" pitchFamily="34" charset="0"/>
              </a:rPr>
              <a:t>Secrétaire : ______</a:t>
            </a:r>
          </a:p>
          <a:p>
            <a:r>
              <a:rPr lang="fr-FR" dirty="0">
                <a:solidFill>
                  <a:schemeClr val="bg1"/>
                </a:solidFill>
                <a:latin typeface="Calibri" panose="020F0502020204030204" pitchFamily="34" charset="0"/>
                <a:cs typeface="Calibri" panose="020F0502020204030204" pitchFamily="34" charset="0"/>
              </a:rPr>
              <a:t>Trésorier : _________ </a:t>
            </a:r>
          </a:p>
          <a:p>
            <a:r>
              <a:rPr lang="fr-FR" dirty="0">
                <a:solidFill>
                  <a:schemeClr val="bg1"/>
                </a:solidFill>
                <a:latin typeface="Calibri" panose="020F0502020204030204" pitchFamily="34" charset="0"/>
                <a:cs typeface="Calibri" panose="020F0502020204030204" pitchFamily="34" charset="0"/>
              </a:rPr>
              <a:t>Président de commission Effectif : _________</a:t>
            </a:r>
          </a:p>
          <a:p>
            <a:r>
              <a:rPr lang="fr-FR" dirty="0">
                <a:solidFill>
                  <a:schemeClr val="bg1"/>
                </a:solidFill>
                <a:latin typeface="Calibri" panose="020F0502020204030204" pitchFamily="34" charset="0"/>
                <a:cs typeface="Calibri" panose="020F0502020204030204" pitchFamily="34" charset="0"/>
              </a:rPr>
              <a:t>Président  de commission Service : _________</a:t>
            </a:r>
          </a:p>
          <a:p>
            <a:r>
              <a:rPr lang="fr-FR" dirty="0">
                <a:solidFill>
                  <a:schemeClr val="bg1"/>
                </a:solidFill>
                <a:latin typeface="Calibri" panose="020F0502020204030204" pitchFamily="34" charset="0"/>
                <a:cs typeface="Calibri" panose="020F0502020204030204" pitchFamily="34" charset="0"/>
              </a:rPr>
              <a:t>Président de la commission Marketing _________</a:t>
            </a:r>
          </a:p>
          <a:p>
            <a:r>
              <a:rPr lang="fr-FR" dirty="0">
                <a:solidFill>
                  <a:schemeClr val="bg1"/>
                </a:solidFill>
                <a:latin typeface="Calibri" panose="020F0502020204030204" pitchFamily="34" charset="0"/>
                <a:cs typeface="Calibri" panose="020F0502020204030204" pitchFamily="34" charset="0"/>
              </a:rPr>
              <a:t>Coordinateur LCIF : _________</a:t>
            </a:r>
          </a:p>
        </p:txBody>
      </p:sp>
      <p:sp>
        <p:nvSpPr>
          <p:cNvPr id="10" name="TextBox 9">
            <a:extLst>
              <a:ext uri="{FF2B5EF4-FFF2-40B4-BE49-F238E27FC236}">
                <a16:creationId xmlns:a16="http://schemas.microsoft.com/office/drawing/2014/main" id="{ED32695B-6FD4-6583-4A31-27AB460397EE}"/>
              </a:ext>
            </a:extLst>
          </p:cNvPr>
          <p:cNvSpPr txBox="1"/>
          <p:nvPr/>
        </p:nvSpPr>
        <p:spPr>
          <a:xfrm>
            <a:off x="8234289" y="2564353"/>
            <a:ext cx="3810000" cy="3508653"/>
          </a:xfrm>
          <a:prstGeom prst="rect">
            <a:avLst/>
          </a:prstGeom>
          <a:noFill/>
        </p:spPr>
        <p:txBody>
          <a:bodyPr wrap="square" rtlCol="0">
            <a:spAutoFit/>
          </a:bodyPr>
          <a:lstStyle/>
          <a:p>
            <a:r>
              <a:rPr lang="fr-FR" sz="2400" b="1" dirty="0">
                <a:solidFill>
                  <a:schemeClr val="bg1"/>
                </a:solidFill>
                <a:latin typeface="Calibri" panose="020F0502020204030204" pitchFamily="34" charset="0"/>
                <a:cs typeface="Calibri" panose="020F0502020204030204" pitchFamily="34" charset="0"/>
              </a:rPr>
              <a:t>Lions Club _____ </a:t>
            </a:r>
          </a:p>
          <a:p>
            <a:r>
              <a:rPr lang="fr-FR" dirty="0">
                <a:solidFill>
                  <a:schemeClr val="bg1"/>
                </a:solidFill>
                <a:latin typeface="Calibri" panose="020F0502020204030204" pitchFamily="34" charset="0"/>
                <a:cs typeface="Calibri" panose="020F0502020204030204" pitchFamily="34" charset="0"/>
              </a:rPr>
              <a:t>Président : _______</a:t>
            </a:r>
          </a:p>
          <a:p>
            <a:r>
              <a:rPr lang="fr-FR" dirty="0">
                <a:solidFill>
                  <a:schemeClr val="bg1"/>
                </a:solidFill>
                <a:latin typeface="Calibri" panose="020F0502020204030204" pitchFamily="34" charset="0"/>
                <a:cs typeface="Calibri" panose="020F0502020204030204" pitchFamily="34" charset="0"/>
              </a:rPr>
              <a:t>Premier vice-président :_______</a:t>
            </a:r>
          </a:p>
          <a:p>
            <a:r>
              <a:rPr lang="fr-FR" dirty="0">
                <a:solidFill>
                  <a:schemeClr val="bg1"/>
                </a:solidFill>
                <a:latin typeface="Calibri" panose="020F0502020204030204" pitchFamily="34" charset="0"/>
                <a:cs typeface="Calibri" panose="020F0502020204030204" pitchFamily="34" charset="0"/>
              </a:rPr>
              <a:t>Secrétaire : ______</a:t>
            </a:r>
          </a:p>
          <a:p>
            <a:r>
              <a:rPr lang="fr-FR" dirty="0">
                <a:solidFill>
                  <a:schemeClr val="bg1"/>
                </a:solidFill>
                <a:latin typeface="Calibri" panose="020F0502020204030204" pitchFamily="34" charset="0"/>
                <a:cs typeface="Calibri" panose="020F0502020204030204" pitchFamily="34" charset="0"/>
              </a:rPr>
              <a:t>Trésorier : _________ </a:t>
            </a:r>
          </a:p>
          <a:p>
            <a:r>
              <a:rPr lang="fr-FR" dirty="0">
                <a:solidFill>
                  <a:schemeClr val="bg1"/>
                </a:solidFill>
                <a:latin typeface="Calibri" panose="020F0502020204030204" pitchFamily="34" charset="0"/>
                <a:cs typeface="Calibri" panose="020F0502020204030204" pitchFamily="34" charset="0"/>
              </a:rPr>
              <a:t>Président de commission Effectif : _________</a:t>
            </a:r>
          </a:p>
          <a:p>
            <a:r>
              <a:rPr lang="fr-FR" dirty="0">
                <a:solidFill>
                  <a:schemeClr val="bg1"/>
                </a:solidFill>
                <a:latin typeface="Calibri" panose="020F0502020204030204" pitchFamily="34" charset="0"/>
                <a:cs typeface="Calibri" panose="020F0502020204030204" pitchFamily="34" charset="0"/>
              </a:rPr>
              <a:t>Président de la commission Service : _________</a:t>
            </a:r>
          </a:p>
          <a:p>
            <a:r>
              <a:rPr lang="fr-FR" dirty="0">
                <a:solidFill>
                  <a:schemeClr val="bg1"/>
                </a:solidFill>
                <a:latin typeface="Calibri" panose="020F0502020204030204" pitchFamily="34" charset="0"/>
                <a:cs typeface="Calibri" panose="020F0502020204030204" pitchFamily="34" charset="0"/>
              </a:rPr>
              <a:t>Président de la commission Marketing _________</a:t>
            </a:r>
          </a:p>
          <a:p>
            <a:r>
              <a:rPr lang="fr-FR" dirty="0">
                <a:solidFill>
                  <a:schemeClr val="bg1"/>
                </a:solidFill>
                <a:latin typeface="Calibri" panose="020F0502020204030204" pitchFamily="34" charset="0"/>
                <a:cs typeface="Calibri" panose="020F0502020204030204" pitchFamily="34" charset="0"/>
              </a:rPr>
              <a:t>Coordinateur LCIF : _________</a:t>
            </a:r>
          </a:p>
        </p:txBody>
      </p:sp>
    </p:spTree>
    <p:extLst>
      <p:ext uri="{BB962C8B-B14F-4D97-AF65-F5344CB8AC3E}">
        <p14:creationId xmlns:p14="http://schemas.microsoft.com/office/powerpoint/2010/main" val="1522272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AA8518-4184-765D-E53B-20C74AA01274}"/>
              </a:ext>
            </a:extLst>
          </p:cNvPr>
          <p:cNvSpPr/>
          <p:nvPr/>
        </p:nvSpPr>
        <p:spPr bwMode="auto">
          <a:xfrm>
            <a:off x="0" y="0"/>
            <a:ext cx="12192000" cy="6858000"/>
          </a:xfrm>
          <a:prstGeom prst="rect">
            <a:avLst/>
          </a:prstGeom>
          <a:solidFill>
            <a:srgbClr val="0D224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4" name="Page Number - Blue">
            <a:extLst>
              <a:ext uri="{FF2B5EF4-FFF2-40B4-BE49-F238E27FC236}">
                <a16:creationId xmlns:a16="http://schemas.microsoft.com/office/drawing/2014/main" id="{FCA101BF-6907-9839-6FD0-16EBCAA660DB}"/>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Arial" charset="0"/>
              </a:rPr>
              <a:pPr marL="0" marR="0" lvl="0" indent="0" algn="l" defTabSz="914400" rtl="0" eaLnBrk="0" fontAlgn="auto" latinLnBrk="0" hangingPunct="0">
                <a:lnSpc>
                  <a:spcPct val="100000"/>
                </a:lnSpc>
                <a:spcBef>
                  <a:spcPct val="50000"/>
                </a:spcBef>
                <a:spcAft>
                  <a:spcPts val="0"/>
                </a:spcAft>
                <a:buClrTx/>
                <a:buSzTx/>
                <a:buFontTx/>
                <a:buNone/>
                <a:tabLst/>
                <a:defRPr/>
              </a:pPr>
              <a:t>12</a:t>
            </a:fld>
            <a:endParaRPr kumimoji="0" lang="en-US" sz="1000" b="0" i="0" u="none" strike="noStrike" kern="1200" cap="none" spc="0" normalizeH="0" baseline="0" noProof="0">
              <a:ln>
                <a:noFill/>
              </a:ln>
              <a:solidFill>
                <a:prstClr val="white"/>
              </a:solidFill>
              <a:effectLst/>
              <a:uLnTx/>
              <a:uFillTx/>
              <a:latin typeface="Arial" charset="0"/>
            </a:endParaRPr>
          </a:p>
        </p:txBody>
      </p:sp>
      <p:sp>
        <p:nvSpPr>
          <p:cNvPr id="2" name="Background - Solid">
            <a:extLst>
              <a:ext uri="{FF2B5EF4-FFF2-40B4-BE49-F238E27FC236}">
                <a16:creationId xmlns:a16="http://schemas.microsoft.com/office/drawing/2014/main" id="{EC7E90DB-B1B5-FEBC-30C9-D7ADA059F292}"/>
              </a:ext>
            </a:extLst>
          </p:cNvPr>
          <p:cNvSpPr/>
          <p:nvPr/>
        </p:nvSpPr>
        <p:spPr>
          <a:xfrm>
            <a:off x="0" y="-2"/>
            <a:ext cx="12192000" cy="868681"/>
          </a:xfrm>
          <a:prstGeom prst="rect">
            <a:avLst/>
          </a:prstGeom>
          <a:gradFill>
            <a:gsLst>
              <a:gs pos="0">
                <a:srgbClr val="00338D"/>
              </a:gs>
              <a:gs pos="100000">
                <a:srgbClr val="7A258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1" name="Background - Solid">
            <a:extLst>
              <a:ext uri="{FF2B5EF4-FFF2-40B4-BE49-F238E27FC236}">
                <a16:creationId xmlns:a16="http://schemas.microsoft.com/office/drawing/2014/main" id="{26C9493D-B927-21D3-4B4F-86EA848474B2}"/>
              </a:ext>
            </a:extLst>
          </p:cNvPr>
          <p:cNvSpPr/>
          <p:nvPr/>
        </p:nvSpPr>
        <p:spPr>
          <a:xfrm>
            <a:off x="-1524" y="640080"/>
            <a:ext cx="12193524" cy="228600"/>
          </a:xfrm>
          <a:prstGeom prst="rect">
            <a:avLst/>
          </a:prstGeom>
          <a:solidFill>
            <a:srgbClr val="0D2240">
              <a:alpha val="2097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6" name="TextBox 5">
            <a:extLst>
              <a:ext uri="{FF2B5EF4-FFF2-40B4-BE49-F238E27FC236}">
                <a16:creationId xmlns:a16="http://schemas.microsoft.com/office/drawing/2014/main" id="{9B6ED813-A4E2-8BA3-938D-AEB2FE9C03F6}"/>
              </a:ext>
            </a:extLst>
          </p:cNvPr>
          <p:cNvSpPr txBox="1"/>
          <p:nvPr/>
        </p:nvSpPr>
        <p:spPr>
          <a:xfrm>
            <a:off x="609600" y="1216371"/>
            <a:ext cx="3429000" cy="584775"/>
          </a:xfrm>
          <a:prstGeom prst="rect">
            <a:avLst/>
          </a:prstGeom>
          <a:noFill/>
          <a:ln>
            <a:noFill/>
          </a:ln>
        </p:spPr>
        <p:txBody>
          <a:bodyPr wrap="square" rtlCol="0">
            <a:spAutoFit/>
          </a:bodyPr>
          <a:lstStyle/>
          <a:p>
            <a:r>
              <a:rPr lang="fr-FR" sz="3200">
                <a:solidFill>
                  <a:schemeClr val="accent1"/>
                </a:solidFill>
                <a:latin typeface="Calibri" panose="020F0502020204030204" pitchFamily="34" charset="0"/>
                <a:cs typeface="Calibri" panose="020F0502020204030204" pitchFamily="34" charset="0"/>
              </a:rPr>
              <a:t>Ressources à l'usage des clubs</a:t>
            </a:r>
          </a:p>
        </p:txBody>
      </p:sp>
      <p:sp>
        <p:nvSpPr>
          <p:cNvPr id="7" name="TextBox 6">
            <a:extLst>
              <a:ext uri="{FF2B5EF4-FFF2-40B4-BE49-F238E27FC236}">
                <a16:creationId xmlns:a16="http://schemas.microsoft.com/office/drawing/2014/main" id="{6BC3D2D0-F0F3-52BD-05E3-E78024C68E06}"/>
              </a:ext>
            </a:extLst>
          </p:cNvPr>
          <p:cNvSpPr txBox="1"/>
          <p:nvPr/>
        </p:nvSpPr>
        <p:spPr>
          <a:xfrm>
            <a:off x="31645" y="871368"/>
            <a:ext cx="457200" cy="1600199"/>
          </a:xfrm>
          <a:prstGeom prst="rect">
            <a:avLst/>
          </a:prstGeom>
          <a:solidFill>
            <a:schemeClr val="accent1"/>
          </a:solidFill>
        </p:spPr>
        <p:txBody>
          <a:bodyPr wrap="square" rtlCol="0">
            <a:spAutoFit/>
          </a:bodyPr>
          <a:lstStyle/>
          <a:p>
            <a:endParaRPr lang="en-US" sz="3000" dirty="0" err="1"/>
          </a:p>
        </p:txBody>
      </p:sp>
    </p:spTree>
    <p:extLst>
      <p:ext uri="{BB962C8B-B14F-4D97-AF65-F5344CB8AC3E}">
        <p14:creationId xmlns:p14="http://schemas.microsoft.com/office/powerpoint/2010/main" val="2225543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AA8518-4184-765D-E53B-20C74AA01274}"/>
              </a:ext>
            </a:extLst>
          </p:cNvPr>
          <p:cNvSpPr/>
          <p:nvPr/>
        </p:nvSpPr>
        <p:spPr bwMode="auto">
          <a:xfrm>
            <a:off x="0" y="0"/>
            <a:ext cx="12192000" cy="6858000"/>
          </a:xfrm>
          <a:prstGeom prst="rect">
            <a:avLst/>
          </a:prstGeom>
          <a:solidFill>
            <a:srgbClr val="0D224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kumimoji="0" lang="fr-FR" sz="3000" b="0" i="0" u="none" strike="noStrike" cap="none" normalizeH="0">
                <a:ln>
                  <a:noFill/>
                </a:ln>
                <a:solidFill>
                  <a:srgbClr val="404040"/>
                </a:solidFill>
                <a:effectLst/>
                <a:ea typeface="ヒラギノ角ゴ Pro W3" pitchFamily="84" charset="-128"/>
              </a:rPr>
              <a:t>v</a:t>
            </a:r>
          </a:p>
        </p:txBody>
      </p:sp>
      <p:sp>
        <p:nvSpPr>
          <p:cNvPr id="6" name="Background - Solid">
            <a:extLst>
              <a:ext uri="{FF2B5EF4-FFF2-40B4-BE49-F238E27FC236}">
                <a16:creationId xmlns:a16="http://schemas.microsoft.com/office/drawing/2014/main" id="{D256824C-2B02-2735-973D-4D7957E2D60D}"/>
              </a:ext>
            </a:extLst>
          </p:cNvPr>
          <p:cNvSpPr/>
          <p:nvPr/>
        </p:nvSpPr>
        <p:spPr>
          <a:xfrm>
            <a:off x="0" y="-2"/>
            <a:ext cx="12192000" cy="868681"/>
          </a:xfrm>
          <a:prstGeom prst="rect">
            <a:avLst/>
          </a:prstGeom>
          <a:gradFill>
            <a:gsLst>
              <a:gs pos="0">
                <a:srgbClr val="00338D"/>
              </a:gs>
              <a:gs pos="100000">
                <a:srgbClr val="7A258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7" name="Background - Solid">
            <a:extLst>
              <a:ext uri="{FF2B5EF4-FFF2-40B4-BE49-F238E27FC236}">
                <a16:creationId xmlns:a16="http://schemas.microsoft.com/office/drawing/2014/main" id="{98641075-39D8-B523-2CC8-8C4F92F28E03}"/>
              </a:ext>
            </a:extLst>
          </p:cNvPr>
          <p:cNvSpPr/>
          <p:nvPr/>
        </p:nvSpPr>
        <p:spPr>
          <a:xfrm>
            <a:off x="-1524" y="640080"/>
            <a:ext cx="12193524" cy="228600"/>
          </a:xfrm>
          <a:prstGeom prst="rect">
            <a:avLst/>
          </a:prstGeom>
          <a:solidFill>
            <a:srgbClr val="0D2240">
              <a:alpha val="2097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4" name="Page Number - Blue">
            <a:extLst>
              <a:ext uri="{FF2B5EF4-FFF2-40B4-BE49-F238E27FC236}">
                <a16:creationId xmlns:a16="http://schemas.microsoft.com/office/drawing/2014/main" id="{FCA101BF-6907-9839-6FD0-16EBCAA660DB}"/>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Arial" charset="0"/>
              </a:rPr>
              <a:pPr marL="0" marR="0" lvl="0" indent="0" algn="l" defTabSz="914400" rtl="0" eaLnBrk="0" fontAlgn="auto" latinLnBrk="0" hangingPunct="0">
                <a:lnSpc>
                  <a:spcPct val="100000"/>
                </a:lnSpc>
                <a:spcBef>
                  <a:spcPct val="50000"/>
                </a:spcBef>
                <a:spcAft>
                  <a:spcPts val="0"/>
                </a:spcAft>
                <a:buClrTx/>
                <a:buSzTx/>
                <a:buFontTx/>
                <a:buNone/>
                <a:tabLst/>
                <a:defRPr/>
              </a:pPr>
              <a:t>13</a:t>
            </a:fld>
            <a:endParaRPr kumimoji="0" lang="en-US" sz="1000" b="0" i="0" u="none" strike="noStrike" kern="1200" cap="none" spc="0" normalizeH="0" baseline="0" noProof="0">
              <a:ln>
                <a:noFill/>
              </a:ln>
              <a:solidFill>
                <a:prstClr val="white"/>
              </a:solidFill>
              <a:effectLst/>
              <a:uLnTx/>
              <a:uFillTx/>
              <a:latin typeface="Arial" charset="0"/>
            </a:endParaRPr>
          </a:p>
        </p:txBody>
      </p:sp>
      <p:pic>
        <p:nvPicPr>
          <p:cNvPr id="2" name="Picture 1">
            <a:extLst>
              <a:ext uri="{FF2B5EF4-FFF2-40B4-BE49-F238E27FC236}">
                <a16:creationId xmlns:a16="http://schemas.microsoft.com/office/drawing/2014/main" id="{77D2AC43-288D-D2C2-B200-D312FAE6139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38822" y="201698"/>
            <a:ext cx="917472" cy="871598"/>
          </a:xfrm>
          <a:prstGeom prst="rect">
            <a:avLst/>
          </a:prstGeom>
        </p:spPr>
      </p:pic>
      <p:sp>
        <p:nvSpPr>
          <p:cNvPr id="5" name="TextBox 4">
            <a:extLst>
              <a:ext uri="{FF2B5EF4-FFF2-40B4-BE49-F238E27FC236}">
                <a16:creationId xmlns:a16="http://schemas.microsoft.com/office/drawing/2014/main" id="{61EA48BE-65EF-220A-FC09-5B5D6AADE8BE}"/>
              </a:ext>
            </a:extLst>
          </p:cNvPr>
          <p:cNvSpPr txBox="1"/>
          <p:nvPr/>
        </p:nvSpPr>
        <p:spPr>
          <a:xfrm>
            <a:off x="438822" y="1105970"/>
            <a:ext cx="11524578" cy="584775"/>
          </a:xfrm>
          <a:prstGeom prst="rect">
            <a:avLst/>
          </a:prstGeom>
          <a:noFill/>
          <a:ln>
            <a:noFill/>
          </a:ln>
        </p:spPr>
        <p:txBody>
          <a:bodyPr wrap="square" rtlCol="0">
            <a:spAutoFit/>
          </a:bodyPr>
          <a:lstStyle/>
          <a:p>
            <a:r>
              <a:rPr lang="fr-FR" sz="3200" dirty="0">
                <a:solidFill>
                  <a:schemeClr val="accent1"/>
                </a:solidFill>
                <a:latin typeface="Calibri" panose="020F0502020204030204" pitchFamily="34" charset="0"/>
                <a:cs typeface="Calibri" panose="020F0502020204030204" pitchFamily="34" charset="0"/>
              </a:rPr>
              <a:t>Ressources à l'usage des clubs en matière  ______ _________ [sujet]</a:t>
            </a:r>
          </a:p>
        </p:txBody>
      </p:sp>
      <p:cxnSp>
        <p:nvCxnSpPr>
          <p:cNvPr id="12" name="Straight Connector 11">
            <a:extLst>
              <a:ext uri="{FF2B5EF4-FFF2-40B4-BE49-F238E27FC236}">
                <a16:creationId xmlns:a16="http://schemas.microsoft.com/office/drawing/2014/main" id="{78E0E780-065D-131E-7D86-50AF5FE0254A}"/>
              </a:ext>
            </a:extLst>
          </p:cNvPr>
          <p:cNvCxnSpPr>
            <a:cxnSpLocks/>
          </p:cNvCxnSpPr>
          <p:nvPr/>
        </p:nvCxnSpPr>
        <p:spPr bwMode="auto">
          <a:xfrm>
            <a:off x="533400" y="1690745"/>
            <a:ext cx="2819400" cy="0"/>
          </a:xfrm>
          <a:prstGeom prst="line">
            <a:avLst/>
          </a:prstGeom>
          <a:solidFill>
            <a:srgbClr val="FFFFFF"/>
          </a:solidFill>
          <a:ln w="57150" cap="flat" cmpd="sng" algn="ctr">
            <a:solidFill>
              <a:schemeClr val="accent1"/>
            </a:solidFill>
            <a:prstDash val="solid"/>
            <a:round/>
            <a:headEnd type="none" w="med" len="med"/>
            <a:tailEnd type="none" w="med" len="med"/>
          </a:ln>
          <a:effectLst/>
        </p:spPr>
      </p:cxnSp>
      <p:sp>
        <p:nvSpPr>
          <p:cNvPr id="8" name="Content Placeholder 3">
            <a:extLst>
              <a:ext uri="{FF2B5EF4-FFF2-40B4-BE49-F238E27FC236}">
                <a16:creationId xmlns:a16="http://schemas.microsoft.com/office/drawing/2014/main" id="{EE43F43D-5F42-C577-FEF1-1534407D1FD6}"/>
              </a:ext>
            </a:extLst>
          </p:cNvPr>
          <p:cNvSpPr txBox="1">
            <a:spLocks/>
          </p:cNvSpPr>
          <p:nvPr/>
        </p:nvSpPr>
        <p:spPr>
          <a:xfrm>
            <a:off x="2819400" y="2512813"/>
            <a:ext cx="7620001" cy="4547176"/>
          </a:xfrm>
          <a:prstGeom prst="rect">
            <a:avLst/>
          </a:prstGeom>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457200" indent="-457200">
              <a:buClr>
                <a:schemeClr val="accent1"/>
              </a:buClr>
              <a:buFont typeface="Wingdings 3" panose="05040102010807070707" pitchFamily="18" charset="2"/>
              <a:buChar char="u"/>
            </a:pPr>
            <a:r>
              <a:rPr lang="fr-FR" sz="2800">
                <a:solidFill>
                  <a:schemeClr val="bg1"/>
                </a:solidFill>
                <a:latin typeface="Calibri" panose="020F0502020204030204" pitchFamily="34" charset="0"/>
                <a:cs typeface="Calibri" panose="020F0502020204030204" pitchFamily="34" charset="0"/>
              </a:rPr>
              <a:t>La ressource 1 est ___ et se trouve sur ___</a:t>
            </a:r>
          </a:p>
          <a:p>
            <a:pPr marL="0" indent="0">
              <a:buClr>
                <a:schemeClr val="accent1"/>
              </a:buClr>
              <a:buNone/>
            </a:pPr>
            <a:endParaRPr lang="en-US" sz="2800" kern="0" dirty="0">
              <a:solidFill>
                <a:schemeClr val="bg1"/>
              </a:solidFill>
              <a:latin typeface="Calibri" panose="020F0502020204030204" pitchFamily="34" charset="0"/>
              <a:cs typeface="Calibri" panose="020F0502020204030204" pitchFamily="34" charset="0"/>
            </a:endParaRPr>
          </a:p>
          <a:p>
            <a:pPr marL="457200" indent="-457200">
              <a:buClr>
                <a:schemeClr val="accent1"/>
              </a:buClr>
              <a:buFont typeface="Wingdings 3" panose="05040102010807070707" pitchFamily="18" charset="2"/>
              <a:buChar char="u"/>
            </a:pPr>
            <a:r>
              <a:rPr lang="fr-FR" sz="2800">
                <a:solidFill>
                  <a:schemeClr val="bg1"/>
                </a:solidFill>
                <a:latin typeface="Calibri" panose="020F0502020204030204" pitchFamily="34" charset="0"/>
                <a:cs typeface="Calibri" panose="020F0502020204030204" pitchFamily="34" charset="0"/>
              </a:rPr>
              <a:t>La ressource 2 est ___ et se trouve sur ___</a:t>
            </a:r>
          </a:p>
          <a:p>
            <a:pPr marL="0" indent="0">
              <a:buClr>
                <a:schemeClr val="accent1"/>
              </a:buClr>
              <a:buNone/>
            </a:pPr>
            <a:endParaRPr lang="en-US" sz="2800" kern="0" dirty="0">
              <a:solidFill>
                <a:schemeClr val="bg1"/>
              </a:solidFill>
              <a:latin typeface="Calibri" panose="020F0502020204030204" pitchFamily="34" charset="0"/>
              <a:cs typeface="Calibri" panose="020F0502020204030204" pitchFamily="34" charset="0"/>
            </a:endParaRPr>
          </a:p>
          <a:p>
            <a:pPr marL="457200" indent="-457200">
              <a:buClr>
                <a:schemeClr val="accent1"/>
              </a:buClr>
              <a:buFont typeface="Wingdings 3" panose="05040102010807070707" pitchFamily="18" charset="2"/>
              <a:buChar char="u"/>
            </a:pPr>
            <a:r>
              <a:rPr lang="fr-FR" sz="2800">
                <a:solidFill>
                  <a:schemeClr val="bg1"/>
                </a:solidFill>
                <a:latin typeface="Calibri" panose="020F0502020204030204" pitchFamily="34" charset="0"/>
                <a:cs typeface="Calibri" panose="020F0502020204030204" pitchFamily="34" charset="0"/>
              </a:rPr>
              <a:t>La ressource 3 est ___ et se trouve sur ___</a:t>
            </a:r>
          </a:p>
          <a:p>
            <a:pPr marL="0" indent="0">
              <a:buClr>
                <a:schemeClr val="accent1"/>
              </a:buClr>
              <a:buNone/>
            </a:pPr>
            <a:endParaRPr lang="en-US" sz="2800" kern="0" dirty="0">
              <a:solidFill>
                <a:schemeClr val="bg1"/>
              </a:solidFill>
              <a:latin typeface="Calibri" panose="020F0502020204030204" pitchFamily="34" charset="0"/>
              <a:cs typeface="Calibri" panose="020F0502020204030204" pitchFamily="34" charset="0"/>
            </a:endParaRPr>
          </a:p>
          <a:p>
            <a:pPr marL="457200" indent="-457200">
              <a:buClr>
                <a:schemeClr val="accent1"/>
              </a:buClr>
              <a:buFont typeface="Wingdings 3" panose="05040102010807070707" pitchFamily="18" charset="2"/>
              <a:buChar char="u"/>
            </a:pPr>
            <a:r>
              <a:rPr lang="fr-FR" sz="2800">
                <a:solidFill>
                  <a:schemeClr val="bg1"/>
                </a:solidFill>
                <a:latin typeface="Calibri" panose="020F0502020204030204" pitchFamily="34" charset="0"/>
                <a:cs typeface="Calibri" panose="020F0502020204030204" pitchFamily="34" charset="0"/>
              </a:rPr>
              <a:t>La ressource 4 est ___ et se trouve sur ___</a:t>
            </a:r>
          </a:p>
        </p:txBody>
      </p:sp>
    </p:spTree>
    <p:extLst>
      <p:ext uri="{BB962C8B-B14F-4D97-AF65-F5344CB8AC3E}">
        <p14:creationId xmlns:p14="http://schemas.microsoft.com/office/powerpoint/2010/main" val="3551580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AA8518-4184-765D-E53B-20C74AA01274}"/>
              </a:ext>
            </a:extLst>
          </p:cNvPr>
          <p:cNvSpPr/>
          <p:nvPr/>
        </p:nvSpPr>
        <p:spPr bwMode="auto">
          <a:xfrm>
            <a:off x="0" y="0"/>
            <a:ext cx="12192000" cy="6858000"/>
          </a:xfrm>
          <a:prstGeom prst="rect">
            <a:avLst/>
          </a:prstGeom>
          <a:solidFill>
            <a:srgbClr val="0D224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4" name="Page Number - Blue">
            <a:extLst>
              <a:ext uri="{FF2B5EF4-FFF2-40B4-BE49-F238E27FC236}">
                <a16:creationId xmlns:a16="http://schemas.microsoft.com/office/drawing/2014/main" id="{FCA101BF-6907-9839-6FD0-16EBCAA660DB}"/>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Arial" charset="0"/>
              </a:rPr>
              <a:pPr marL="0" marR="0" lvl="0" indent="0" algn="l" defTabSz="914400" rtl="0" eaLnBrk="0" fontAlgn="auto" latinLnBrk="0" hangingPunct="0">
                <a:lnSpc>
                  <a:spcPct val="100000"/>
                </a:lnSpc>
                <a:spcBef>
                  <a:spcPct val="50000"/>
                </a:spcBef>
                <a:spcAft>
                  <a:spcPts val="0"/>
                </a:spcAft>
                <a:buClrTx/>
                <a:buSzTx/>
                <a:buFontTx/>
                <a:buNone/>
                <a:tabLst/>
                <a:defRPr/>
              </a:pPr>
              <a:t>14</a:t>
            </a:fld>
            <a:endParaRPr kumimoji="0" lang="en-US" sz="1000" b="0" i="0" u="none" strike="noStrike" kern="1200" cap="none" spc="0" normalizeH="0" baseline="0" noProof="0">
              <a:ln>
                <a:noFill/>
              </a:ln>
              <a:solidFill>
                <a:prstClr val="white"/>
              </a:solidFill>
              <a:effectLst/>
              <a:uLnTx/>
              <a:uFillTx/>
              <a:latin typeface="Arial" charset="0"/>
            </a:endParaRPr>
          </a:p>
        </p:txBody>
      </p:sp>
      <p:sp>
        <p:nvSpPr>
          <p:cNvPr id="2" name="Background - Solid">
            <a:extLst>
              <a:ext uri="{FF2B5EF4-FFF2-40B4-BE49-F238E27FC236}">
                <a16:creationId xmlns:a16="http://schemas.microsoft.com/office/drawing/2014/main" id="{EC7E90DB-B1B5-FEBC-30C9-D7ADA059F292}"/>
              </a:ext>
            </a:extLst>
          </p:cNvPr>
          <p:cNvSpPr/>
          <p:nvPr/>
        </p:nvSpPr>
        <p:spPr>
          <a:xfrm>
            <a:off x="0" y="-2"/>
            <a:ext cx="12192000" cy="868681"/>
          </a:xfrm>
          <a:prstGeom prst="rect">
            <a:avLst/>
          </a:prstGeom>
          <a:gradFill>
            <a:gsLst>
              <a:gs pos="0">
                <a:srgbClr val="00338D"/>
              </a:gs>
              <a:gs pos="100000">
                <a:srgbClr val="7A258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1" name="Background - Solid">
            <a:extLst>
              <a:ext uri="{FF2B5EF4-FFF2-40B4-BE49-F238E27FC236}">
                <a16:creationId xmlns:a16="http://schemas.microsoft.com/office/drawing/2014/main" id="{26C9493D-B927-21D3-4B4F-86EA848474B2}"/>
              </a:ext>
            </a:extLst>
          </p:cNvPr>
          <p:cNvSpPr/>
          <p:nvPr/>
        </p:nvSpPr>
        <p:spPr>
          <a:xfrm>
            <a:off x="-1524" y="640080"/>
            <a:ext cx="12193524" cy="228600"/>
          </a:xfrm>
          <a:prstGeom prst="rect">
            <a:avLst/>
          </a:prstGeom>
          <a:solidFill>
            <a:srgbClr val="0D2240">
              <a:alpha val="2097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6" name="TextBox 5">
            <a:extLst>
              <a:ext uri="{FF2B5EF4-FFF2-40B4-BE49-F238E27FC236}">
                <a16:creationId xmlns:a16="http://schemas.microsoft.com/office/drawing/2014/main" id="{9B6ED813-A4E2-8BA3-938D-AEB2FE9C03F6}"/>
              </a:ext>
            </a:extLst>
          </p:cNvPr>
          <p:cNvSpPr txBox="1"/>
          <p:nvPr/>
        </p:nvSpPr>
        <p:spPr>
          <a:xfrm>
            <a:off x="609600" y="1066800"/>
            <a:ext cx="5486400" cy="584775"/>
          </a:xfrm>
          <a:prstGeom prst="rect">
            <a:avLst/>
          </a:prstGeom>
          <a:noFill/>
          <a:ln>
            <a:noFill/>
          </a:ln>
        </p:spPr>
        <p:txBody>
          <a:bodyPr wrap="square" rtlCol="0">
            <a:spAutoFit/>
          </a:bodyPr>
          <a:lstStyle/>
          <a:p>
            <a:r>
              <a:rPr lang="fr-FR" sz="3200">
                <a:solidFill>
                  <a:schemeClr val="accent1"/>
                </a:solidFill>
                <a:latin typeface="Calibri" panose="020F0502020204030204" pitchFamily="34" charset="0"/>
                <a:cs typeface="Calibri" panose="020F0502020204030204" pitchFamily="34" charset="0"/>
              </a:rPr>
              <a:t>Défis rencontrés et réussites</a:t>
            </a:r>
          </a:p>
        </p:txBody>
      </p:sp>
      <p:sp>
        <p:nvSpPr>
          <p:cNvPr id="7" name="TextBox 6">
            <a:extLst>
              <a:ext uri="{FF2B5EF4-FFF2-40B4-BE49-F238E27FC236}">
                <a16:creationId xmlns:a16="http://schemas.microsoft.com/office/drawing/2014/main" id="{6BC3D2D0-F0F3-52BD-05E3-E78024C68E06}"/>
              </a:ext>
            </a:extLst>
          </p:cNvPr>
          <p:cNvSpPr txBox="1"/>
          <p:nvPr/>
        </p:nvSpPr>
        <p:spPr>
          <a:xfrm>
            <a:off x="31645" y="871368"/>
            <a:ext cx="457200" cy="1600199"/>
          </a:xfrm>
          <a:prstGeom prst="rect">
            <a:avLst/>
          </a:prstGeom>
          <a:solidFill>
            <a:schemeClr val="accent1"/>
          </a:solidFill>
        </p:spPr>
        <p:txBody>
          <a:bodyPr wrap="square" rtlCol="0">
            <a:spAutoFit/>
          </a:bodyPr>
          <a:lstStyle/>
          <a:p>
            <a:endParaRPr lang="en-US" sz="3000" dirty="0" err="1"/>
          </a:p>
        </p:txBody>
      </p:sp>
    </p:spTree>
    <p:extLst>
      <p:ext uri="{BB962C8B-B14F-4D97-AF65-F5344CB8AC3E}">
        <p14:creationId xmlns:p14="http://schemas.microsoft.com/office/powerpoint/2010/main" val="1343727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AA8518-4184-765D-E53B-20C74AA01274}"/>
              </a:ext>
            </a:extLst>
          </p:cNvPr>
          <p:cNvSpPr/>
          <p:nvPr/>
        </p:nvSpPr>
        <p:spPr bwMode="auto">
          <a:xfrm>
            <a:off x="0" y="0"/>
            <a:ext cx="12192000" cy="6858000"/>
          </a:xfrm>
          <a:prstGeom prst="rect">
            <a:avLst/>
          </a:prstGeom>
          <a:solidFill>
            <a:srgbClr val="0D224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kumimoji="0" lang="fr-FR" sz="3000" b="0" i="0" u="none" strike="noStrike" cap="none" normalizeH="0">
                <a:ln>
                  <a:noFill/>
                </a:ln>
                <a:solidFill>
                  <a:srgbClr val="404040"/>
                </a:solidFill>
                <a:effectLst/>
                <a:ea typeface="ヒラギノ角ゴ Pro W3" pitchFamily="84" charset="-128"/>
              </a:rPr>
              <a:t>v</a:t>
            </a:r>
          </a:p>
        </p:txBody>
      </p:sp>
      <p:sp>
        <p:nvSpPr>
          <p:cNvPr id="6" name="Background - Solid">
            <a:extLst>
              <a:ext uri="{FF2B5EF4-FFF2-40B4-BE49-F238E27FC236}">
                <a16:creationId xmlns:a16="http://schemas.microsoft.com/office/drawing/2014/main" id="{D256824C-2B02-2735-973D-4D7957E2D60D}"/>
              </a:ext>
            </a:extLst>
          </p:cNvPr>
          <p:cNvSpPr/>
          <p:nvPr/>
        </p:nvSpPr>
        <p:spPr>
          <a:xfrm>
            <a:off x="0" y="-2"/>
            <a:ext cx="12192000" cy="868681"/>
          </a:xfrm>
          <a:prstGeom prst="rect">
            <a:avLst/>
          </a:prstGeom>
          <a:gradFill>
            <a:gsLst>
              <a:gs pos="0">
                <a:srgbClr val="00338D"/>
              </a:gs>
              <a:gs pos="100000">
                <a:srgbClr val="7A258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7" name="Background - Solid">
            <a:extLst>
              <a:ext uri="{FF2B5EF4-FFF2-40B4-BE49-F238E27FC236}">
                <a16:creationId xmlns:a16="http://schemas.microsoft.com/office/drawing/2014/main" id="{98641075-39D8-B523-2CC8-8C4F92F28E03}"/>
              </a:ext>
            </a:extLst>
          </p:cNvPr>
          <p:cNvSpPr/>
          <p:nvPr/>
        </p:nvSpPr>
        <p:spPr>
          <a:xfrm>
            <a:off x="-1524" y="640080"/>
            <a:ext cx="12193524" cy="228600"/>
          </a:xfrm>
          <a:prstGeom prst="rect">
            <a:avLst/>
          </a:prstGeom>
          <a:solidFill>
            <a:srgbClr val="0D2240">
              <a:alpha val="2097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4" name="Page Number - Blue">
            <a:extLst>
              <a:ext uri="{FF2B5EF4-FFF2-40B4-BE49-F238E27FC236}">
                <a16:creationId xmlns:a16="http://schemas.microsoft.com/office/drawing/2014/main" id="{FCA101BF-6907-9839-6FD0-16EBCAA660DB}"/>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Arial" charset="0"/>
              </a:rPr>
              <a:pPr marL="0" marR="0" lvl="0" indent="0" algn="l" defTabSz="914400" rtl="0" eaLnBrk="0" fontAlgn="auto" latinLnBrk="0" hangingPunct="0">
                <a:lnSpc>
                  <a:spcPct val="100000"/>
                </a:lnSpc>
                <a:spcBef>
                  <a:spcPct val="50000"/>
                </a:spcBef>
                <a:spcAft>
                  <a:spcPts val="0"/>
                </a:spcAft>
                <a:buClrTx/>
                <a:buSzTx/>
                <a:buFontTx/>
                <a:buNone/>
                <a:tabLst/>
                <a:defRPr/>
              </a:pPr>
              <a:t>15</a:t>
            </a:fld>
            <a:endParaRPr kumimoji="0" lang="en-US" sz="1000" b="0" i="0" u="none" strike="noStrike" kern="1200" cap="none" spc="0" normalizeH="0" baseline="0" noProof="0">
              <a:ln>
                <a:noFill/>
              </a:ln>
              <a:solidFill>
                <a:prstClr val="white"/>
              </a:solidFill>
              <a:effectLst/>
              <a:uLnTx/>
              <a:uFillTx/>
              <a:latin typeface="Arial" charset="0"/>
            </a:endParaRPr>
          </a:p>
        </p:txBody>
      </p:sp>
      <p:pic>
        <p:nvPicPr>
          <p:cNvPr id="2" name="Picture 1">
            <a:extLst>
              <a:ext uri="{FF2B5EF4-FFF2-40B4-BE49-F238E27FC236}">
                <a16:creationId xmlns:a16="http://schemas.microsoft.com/office/drawing/2014/main" id="{77D2AC43-288D-D2C2-B200-D312FAE6139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38822" y="201698"/>
            <a:ext cx="917472" cy="871598"/>
          </a:xfrm>
          <a:prstGeom prst="rect">
            <a:avLst/>
          </a:prstGeom>
        </p:spPr>
      </p:pic>
      <p:sp>
        <p:nvSpPr>
          <p:cNvPr id="5" name="TextBox 4">
            <a:extLst>
              <a:ext uri="{FF2B5EF4-FFF2-40B4-BE49-F238E27FC236}">
                <a16:creationId xmlns:a16="http://schemas.microsoft.com/office/drawing/2014/main" id="{61EA48BE-65EF-220A-FC09-5B5D6AADE8BE}"/>
              </a:ext>
            </a:extLst>
          </p:cNvPr>
          <p:cNvSpPr txBox="1"/>
          <p:nvPr/>
        </p:nvSpPr>
        <p:spPr>
          <a:xfrm>
            <a:off x="438822" y="1177455"/>
            <a:ext cx="8831580" cy="584775"/>
          </a:xfrm>
          <a:prstGeom prst="rect">
            <a:avLst/>
          </a:prstGeom>
          <a:noFill/>
          <a:ln>
            <a:noFill/>
          </a:ln>
        </p:spPr>
        <p:txBody>
          <a:bodyPr wrap="square" rtlCol="0">
            <a:spAutoFit/>
          </a:bodyPr>
          <a:lstStyle/>
          <a:p>
            <a:r>
              <a:rPr lang="fr-FR" sz="3200">
                <a:solidFill>
                  <a:schemeClr val="accent1"/>
                </a:solidFill>
                <a:latin typeface="Calibri" panose="020F0502020204030204" pitchFamily="34" charset="0"/>
                <a:cs typeface="Calibri" panose="020F0502020204030204" pitchFamily="34" charset="0"/>
              </a:rPr>
              <a:t>Défis rencontrés et réussites</a:t>
            </a:r>
          </a:p>
        </p:txBody>
      </p:sp>
      <p:cxnSp>
        <p:nvCxnSpPr>
          <p:cNvPr id="12" name="Straight Connector 11">
            <a:extLst>
              <a:ext uri="{FF2B5EF4-FFF2-40B4-BE49-F238E27FC236}">
                <a16:creationId xmlns:a16="http://schemas.microsoft.com/office/drawing/2014/main" id="{78E0E780-065D-131E-7D86-50AF5FE0254A}"/>
              </a:ext>
            </a:extLst>
          </p:cNvPr>
          <p:cNvCxnSpPr>
            <a:cxnSpLocks/>
          </p:cNvCxnSpPr>
          <p:nvPr/>
        </p:nvCxnSpPr>
        <p:spPr bwMode="auto">
          <a:xfrm>
            <a:off x="533400" y="1762230"/>
            <a:ext cx="2286000" cy="0"/>
          </a:xfrm>
          <a:prstGeom prst="line">
            <a:avLst/>
          </a:prstGeom>
          <a:solidFill>
            <a:srgbClr val="FFFFFF"/>
          </a:solidFill>
          <a:ln w="57150" cap="flat" cmpd="sng" algn="ctr">
            <a:solidFill>
              <a:schemeClr val="accent1"/>
            </a:solidFill>
            <a:prstDash val="solid"/>
            <a:round/>
            <a:headEnd type="none" w="med" len="med"/>
            <a:tailEnd type="none" w="med" len="med"/>
          </a:ln>
          <a:effectLst/>
        </p:spPr>
      </p:cxnSp>
      <p:sp>
        <p:nvSpPr>
          <p:cNvPr id="8" name="TextBox 7">
            <a:extLst>
              <a:ext uri="{FF2B5EF4-FFF2-40B4-BE49-F238E27FC236}">
                <a16:creationId xmlns:a16="http://schemas.microsoft.com/office/drawing/2014/main" id="{0374D9E4-4286-DC1F-0144-3F6EC39007BC}"/>
              </a:ext>
            </a:extLst>
          </p:cNvPr>
          <p:cNvSpPr txBox="1"/>
          <p:nvPr/>
        </p:nvSpPr>
        <p:spPr>
          <a:xfrm>
            <a:off x="153230" y="2564353"/>
            <a:ext cx="3810000" cy="3508653"/>
          </a:xfrm>
          <a:prstGeom prst="rect">
            <a:avLst/>
          </a:prstGeom>
          <a:noFill/>
        </p:spPr>
        <p:txBody>
          <a:bodyPr wrap="square" rtlCol="0">
            <a:spAutoFit/>
          </a:bodyPr>
          <a:lstStyle/>
          <a:p>
            <a:r>
              <a:rPr lang="fr-FR" sz="2400" b="1" dirty="0">
                <a:solidFill>
                  <a:schemeClr val="bg1"/>
                </a:solidFill>
                <a:latin typeface="Calibri" panose="020F0502020204030204" pitchFamily="34" charset="0"/>
                <a:cs typeface="Calibri" panose="020F0502020204030204" pitchFamily="34" charset="0"/>
              </a:rPr>
              <a:t>Lions Club _____ </a:t>
            </a:r>
          </a:p>
          <a:p>
            <a:r>
              <a:rPr lang="fr-FR" dirty="0">
                <a:solidFill>
                  <a:schemeClr val="bg1"/>
                </a:solidFill>
                <a:latin typeface="Calibri" panose="020F0502020204030204" pitchFamily="34" charset="0"/>
                <a:cs typeface="Calibri" panose="020F0502020204030204" pitchFamily="34" charset="0"/>
              </a:rPr>
              <a:t>Président : _______</a:t>
            </a:r>
          </a:p>
          <a:p>
            <a:r>
              <a:rPr lang="fr-FR" dirty="0">
                <a:solidFill>
                  <a:schemeClr val="bg1"/>
                </a:solidFill>
                <a:latin typeface="Calibri" panose="020F0502020204030204" pitchFamily="34" charset="0"/>
                <a:cs typeface="Calibri" panose="020F0502020204030204" pitchFamily="34" charset="0"/>
              </a:rPr>
              <a:t>Premier vice-président :_______</a:t>
            </a:r>
          </a:p>
          <a:p>
            <a:r>
              <a:rPr lang="fr-FR" dirty="0">
                <a:solidFill>
                  <a:schemeClr val="bg1"/>
                </a:solidFill>
                <a:latin typeface="Calibri" panose="020F0502020204030204" pitchFamily="34" charset="0"/>
                <a:cs typeface="Calibri" panose="020F0502020204030204" pitchFamily="34" charset="0"/>
              </a:rPr>
              <a:t>Secrétaire : ______</a:t>
            </a:r>
          </a:p>
          <a:p>
            <a:r>
              <a:rPr lang="fr-FR" dirty="0">
                <a:solidFill>
                  <a:schemeClr val="bg1"/>
                </a:solidFill>
                <a:latin typeface="Calibri" panose="020F0502020204030204" pitchFamily="34" charset="0"/>
                <a:cs typeface="Calibri" panose="020F0502020204030204" pitchFamily="34" charset="0"/>
              </a:rPr>
              <a:t>Trésorier : _________ </a:t>
            </a:r>
          </a:p>
          <a:p>
            <a:r>
              <a:rPr lang="fr-FR" dirty="0">
                <a:solidFill>
                  <a:schemeClr val="bg1"/>
                </a:solidFill>
                <a:latin typeface="Calibri" panose="020F0502020204030204" pitchFamily="34" charset="0"/>
                <a:cs typeface="Calibri" panose="020F0502020204030204" pitchFamily="34" charset="0"/>
              </a:rPr>
              <a:t>Président de commission Effectif : _________</a:t>
            </a:r>
          </a:p>
          <a:p>
            <a:r>
              <a:rPr lang="fr-FR" dirty="0">
                <a:solidFill>
                  <a:schemeClr val="bg1"/>
                </a:solidFill>
                <a:latin typeface="Calibri" panose="020F0502020204030204" pitchFamily="34" charset="0"/>
                <a:cs typeface="Calibri" panose="020F0502020204030204" pitchFamily="34" charset="0"/>
              </a:rPr>
              <a:t>Président de la commission Service : _________</a:t>
            </a:r>
          </a:p>
          <a:p>
            <a:r>
              <a:rPr lang="fr-FR" dirty="0">
                <a:solidFill>
                  <a:schemeClr val="bg1"/>
                </a:solidFill>
                <a:latin typeface="Calibri" panose="020F0502020204030204" pitchFamily="34" charset="0"/>
                <a:cs typeface="Calibri" panose="020F0502020204030204" pitchFamily="34" charset="0"/>
              </a:rPr>
              <a:t>Président de la commission Marketing _________</a:t>
            </a:r>
          </a:p>
          <a:p>
            <a:r>
              <a:rPr lang="fr-FR" dirty="0">
                <a:solidFill>
                  <a:schemeClr val="bg1"/>
                </a:solidFill>
                <a:latin typeface="Calibri" panose="020F0502020204030204" pitchFamily="34" charset="0"/>
                <a:cs typeface="Calibri" panose="020F0502020204030204" pitchFamily="34" charset="0"/>
              </a:rPr>
              <a:t>Coordinateur LCIF : _________</a:t>
            </a:r>
          </a:p>
        </p:txBody>
      </p:sp>
      <p:sp>
        <p:nvSpPr>
          <p:cNvPr id="9" name="TextBox 8">
            <a:extLst>
              <a:ext uri="{FF2B5EF4-FFF2-40B4-BE49-F238E27FC236}">
                <a16:creationId xmlns:a16="http://schemas.microsoft.com/office/drawing/2014/main" id="{F27327BD-3790-6AA8-14F0-0F54AB727A6D}"/>
              </a:ext>
            </a:extLst>
          </p:cNvPr>
          <p:cNvSpPr txBox="1"/>
          <p:nvPr/>
        </p:nvSpPr>
        <p:spPr>
          <a:xfrm>
            <a:off x="4276579" y="2564353"/>
            <a:ext cx="3810000" cy="3508653"/>
          </a:xfrm>
          <a:prstGeom prst="rect">
            <a:avLst/>
          </a:prstGeom>
          <a:noFill/>
        </p:spPr>
        <p:txBody>
          <a:bodyPr wrap="square" rtlCol="0">
            <a:spAutoFit/>
          </a:bodyPr>
          <a:lstStyle/>
          <a:p>
            <a:r>
              <a:rPr lang="fr-FR" sz="2400" b="1" dirty="0">
                <a:solidFill>
                  <a:schemeClr val="bg1"/>
                </a:solidFill>
                <a:latin typeface="Calibri" panose="020F0502020204030204" pitchFamily="34" charset="0"/>
                <a:cs typeface="Calibri" panose="020F0502020204030204" pitchFamily="34" charset="0"/>
              </a:rPr>
              <a:t>Lions Club _____ </a:t>
            </a:r>
          </a:p>
          <a:p>
            <a:r>
              <a:rPr lang="fr-FR" dirty="0">
                <a:solidFill>
                  <a:schemeClr val="bg1"/>
                </a:solidFill>
                <a:latin typeface="Calibri" panose="020F0502020204030204" pitchFamily="34" charset="0"/>
                <a:cs typeface="Calibri" panose="020F0502020204030204" pitchFamily="34" charset="0"/>
              </a:rPr>
              <a:t>Président : _______</a:t>
            </a:r>
          </a:p>
          <a:p>
            <a:r>
              <a:rPr lang="fr-FR" dirty="0">
                <a:solidFill>
                  <a:schemeClr val="bg1"/>
                </a:solidFill>
                <a:latin typeface="Calibri" panose="020F0502020204030204" pitchFamily="34" charset="0"/>
                <a:cs typeface="Calibri" panose="020F0502020204030204" pitchFamily="34" charset="0"/>
              </a:rPr>
              <a:t>Premier vice-président :_______</a:t>
            </a:r>
          </a:p>
          <a:p>
            <a:r>
              <a:rPr lang="fr-FR" dirty="0">
                <a:solidFill>
                  <a:schemeClr val="bg1"/>
                </a:solidFill>
                <a:latin typeface="Calibri" panose="020F0502020204030204" pitchFamily="34" charset="0"/>
                <a:cs typeface="Calibri" panose="020F0502020204030204" pitchFamily="34" charset="0"/>
              </a:rPr>
              <a:t>Secrétaire : ______</a:t>
            </a:r>
          </a:p>
          <a:p>
            <a:r>
              <a:rPr lang="fr-FR" dirty="0">
                <a:solidFill>
                  <a:schemeClr val="bg1"/>
                </a:solidFill>
                <a:latin typeface="Calibri" panose="020F0502020204030204" pitchFamily="34" charset="0"/>
                <a:cs typeface="Calibri" panose="020F0502020204030204" pitchFamily="34" charset="0"/>
              </a:rPr>
              <a:t>Trésorier : _________ </a:t>
            </a:r>
          </a:p>
          <a:p>
            <a:r>
              <a:rPr lang="fr-FR" dirty="0">
                <a:solidFill>
                  <a:schemeClr val="bg1"/>
                </a:solidFill>
                <a:latin typeface="Calibri" panose="020F0502020204030204" pitchFamily="34" charset="0"/>
                <a:cs typeface="Calibri" panose="020F0502020204030204" pitchFamily="34" charset="0"/>
              </a:rPr>
              <a:t>Président de commission Effectif : _________</a:t>
            </a:r>
          </a:p>
          <a:p>
            <a:r>
              <a:rPr lang="fr-FR" dirty="0">
                <a:solidFill>
                  <a:schemeClr val="bg1"/>
                </a:solidFill>
                <a:latin typeface="Calibri" panose="020F0502020204030204" pitchFamily="34" charset="0"/>
                <a:cs typeface="Calibri" panose="020F0502020204030204" pitchFamily="34" charset="0"/>
              </a:rPr>
              <a:t>Président  de commission Service : _________</a:t>
            </a:r>
          </a:p>
          <a:p>
            <a:r>
              <a:rPr lang="fr-FR" dirty="0">
                <a:solidFill>
                  <a:schemeClr val="bg1"/>
                </a:solidFill>
                <a:latin typeface="Calibri" panose="020F0502020204030204" pitchFamily="34" charset="0"/>
                <a:cs typeface="Calibri" panose="020F0502020204030204" pitchFamily="34" charset="0"/>
              </a:rPr>
              <a:t>Président de la commission Marketing _________</a:t>
            </a:r>
          </a:p>
          <a:p>
            <a:r>
              <a:rPr lang="fr-FR" dirty="0">
                <a:solidFill>
                  <a:schemeClr val="bg1"/>
                </a:solidFill>
                <a:latin typeface="Calibri" panose="020F0502020204030204" pitchFamily="34" charset="0"/>
                <a:cs typeface="Calibri" panose="020F0502020204030204" pitchFamily="34" charset="0"/>
              </a:rPr>
              <a:t>Coordinateur LCIF : _________</a:t>
            </a:r>
          </a:p>
        </p:txBody>
      </p:sp>
      <p:sp>
        <p:nvSpPr>
          <p:cNvPr id="10" name="TextBox 9">
            <a:extLst>
              <a:ext uri="{FF2B5EF4-FFF2-40B4-BE49-F238E27FC236}">
                <a16:creationId xmlns:a16="http://schemas.microsoft.com/office/drawing/2014/main" id="{EA32BCE1-7ED3-ED34-A52F-BB6A7ABF6CF6}"/>
              </a:ext>
            </a:extLst>
          </p:cNvPr>
          <p:cNvSpPr txBox="1"/>
          <p:nvPr/>
        </p:nvSpPr>
        <p:spPr>
          <a:xfrm>
            <a:off x="8234289" y="2564353"/>
            <a:ext cx="3810000" cy="3508653"/>
          </a:xfrm>
          <a:prstGeom prst="rect">
            <a:avLst/>
          </a:prstGeom>
          <a:noFill/>
        </p:spPr>
        <p:txBody>
          <a:bodyPr wrap="square" rtlCol="0">
            <a:spAutoFit/>
          </a:bodyPr>
          <a:lstStyle/>
          <a:p>
            <a:r>
              <a:rPr lang="fr-FR" sz="2400" b="1" dirty="0">
                <a:solidFill>
                  <a:schemeClr val="bg1"/>
                </a:solidFill>
                <a:latin typeface="Calibri" panose="020F0502020204030204" pitchFamily="34" charset="0"/>
                <a:cs typeface="Calibri" panose="020F0502020204030204" pitchFamily="34" charset="0"/>
              </a:rPr>
              <a:t>Lions Club _____ </a:t>
            </a:r>
          </a:p>
          <a:p>
            <a:r>
              <a:rPr lang="fr-FR" dirty="0">
                <a:solidFill>
                  <a:schemeClr val="bg1"/>
                </a:solidFill>
                <a:latin typeface="Calibri" panose="020F0502020204030204" pitchFamily="34" charset="0"/>
                <a:cs typeface="Calibri" panose="020F0502020204030204" pitchFamily="34" charset="0"/>
              </a:rPr>
              <a:t>Président : _______</a:t>
            </a:r>
          </a:p>
          <a:p>
            <a:r>
              <a:rPr lang="fr-FR" dirty="0">
                <a:solidFill>
                  <a:schemeClr val="bg1"/>
                </a:solidFill>
                <a:latin typeface="Calibri" panose="020F0502020204030204" pitchFamily="34" charset="0"/>
                <a:cs typeface="Calibri" panose="020F0502020204030204" pitchFamily="34" charset="0"/>
              </a:rPr>
              <a:t>Premier vice-président :_______</a:t>
            </a:r>
          </a:p>
          <a:p>
            <a:r>
              <a:rPr lang="fr-FR" dirty="0">
                <a:solidFill>
                  <a:schemeClr val="bg1"/>
                </a:solidFill>
                <a:latin typeface="Calibri" panose="020F0502020204030204" pitchFamily="34" charset="0"/>
                <a:cs typeface="Calibri" panose="020F0502020204030204" pitchFamily="34" charset="0"/>
              </a:rPr>
              <a:t>Secrétaire : ______</a:t>
            </a:r>
          </a:p>
          <a:p>
            <a:r>
              <a:rPr lang="fr-FR" dirty="0">
                <a:solidFill>
                  <a:schemeClr val="bg1"/>
                </a:solidFill>
                <a:latin typeface="Calibri" panose="020F0502020204030204" pitchFamily="34" charset="0"/>
                <a:cs typeface="Calibri" panose="020F0502020204030204" pitchFamily="34" charset="0"/>
              </a:rPr>
              <a:t>Trésorier : _________ </a:t>
            </a:r>
          </a:p>
          <a:p>
            <a:r>
              <a:rPr lang="fr-FR" dirty="0">
                <a:solidFill>
                  <a:schemeClr val="bg1"/>
                </a:solidFill>
                <a:latin typeface="Calibri" panose="020F0502020204030204" pitchFamily="34" charset="0"/>
                <a:cs typeface="Calibri" panose="020F0502020204030204" pitchFamily="34" charset="0"/>
              </a:rPr>
              <a:t>Président de commission Effectif : _________</a:t>
            </a:r>
          </a:p>
          <a:p>
            <a:r>
              <a:rPr lang="fr-FR" dirty="0">
                <a:solidFill>
                  <a:schemeClr val="bg1"/>
                </a:solidFill>
                <a:latin typeface="Calibri" panose="020F0502020204030204" pitchFamily="34" charset="0"/>
                <a:cs typeface="Calibri" panose="020F0502020204030204" pitchFamily="34" charset="0"/>
              </a:rPr>
              <a:t>Président de la commission Service : _________</a:t>
            </a:r>
          </a:p>
          <a:p>
            <a:r>
              <a:rPr lang="fr-FR" dirty="0">
                <a:solidFill>
                  <a:schemeClr val="bg1"/>
                </a:solidFill>
                <a:latin typeface="Calibri" panose="020F0502020204030204" pitchFamily="34" charset="0"/>
                <a:cs typeface="Calibri" panose="020F0502020204030204" pitchFamily="34" charset="0"/>
              </a:rPr>
              <a:t>Président de la commission Marketing _________</a:t>
            </a:r>
          </a:p>
          <a:p>
            <a:r>
              <a:rPr lang="fr-FR" dirty="0">
                <a:solidFill>
                  <a:schemeClr val="bg1"/>
                </a:solidFill>
                <a:latin typeface="Calibri" panose="020F0502020204030204" pitchFamily="34" charset="0"/>
                <a:cs typeface="Calibri" panose="020F0502020204030204" pitchFamily="34" charset="0"/>
              </a:rPr>
              <a:t>Coordinateur LCIF : _________</a:t>
            </a:r>
          </a:p>
        </p:txBody>
      </p:sp>
    </p:spTree>
    <p:extLst>
      <p:ext uri="{BB962C8B-B14F-4D97-AF65-F5344CB8AC3E}">
        <p14:creationId xmlns:p14="http://schemas.microsoft.com/office/powerpoint/2010/main" val="372746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AA8518-4184-765D-E53B-20C74AA01274}"/>
              </a:ext>
            </a:extLst>
          </p:cNvPr>
          <p:cNvSpPr/>
          <p:nvPr/>
        </p:nvSpPr>
        <p:spPr bwMode="auto">
          <a:xfrm>
            <a:off x="0" y="0"/>
            <a:ext cx="12192000" cy="6858000"/>
          </a:xfrm>
          <a:prstGeom prst="rect">
            <a:avLst/>
          </a:prstGeom>
          <a:solidFill>
            <a:srgbClr val="0D224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kumimoji="0" lang="fr-FR" sz="3000" b="0" i="0" u="none" strike="noStrike" cap="none" normalizeH="0">
                <a:ln>
                  <a:noFill/>
                </a:ln>
                <a:solidFill>
                  <a:srgbClr val="404040"/>
                </a:solidFill>
                <a:effectLst/>
                <a:ea typeface="ヒラギノ角ゴ Pro W3" pitchFamily="84" charset="-128"/>
              </a:rPr>
              <a:t>v</a:t>
            </a:r>
          </a:p>
        </p:txBody>
      </p:sp>
      <p:sp>
        <p:nvSpPr>
          <p:cNvPr id="6" name="Background - Solid">
            <a:extLst>
              <a:ext uri="{FF2B5EF4-FFF2-40B4-BE49-F238E27FC236}">
                <a16:creationId xmlns:a16="http://schemas.microsoft.com/office/drawing/2014/main" id="{D256824C-2B02-2735-973D-4D7957E2D60D}"/>
              </a:ext>
            </a:extLst>
          </p:cNvPr>
          <p:cNvSpPr/>
          <p:nvPr/>
        </p:nvSpPr>
        <p:spPr>
          <a:xfrm>
            <a:off x="0" y="-2"/>
            <a:ext cx="12192000" cy="868681"/>
          </a:xfrm>
          <a:prstGeom prst="rect">
            <a:avLst/>
          </a:prstGeom>
          <a:gradFill>
            <a:gsLst>
              <a:gs pos="0">
                <a:srgbClr val="00338D"/>
              </a:gs>
              <a:gs pos="100000">
                <a:srgbClr val="7A258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7" name="Background - Solid">
            <a:extLst>
              <a:ext uri="{FF2B5EF4-FFF2-40B4-BE49-F238E27FC236}">
                <a16:creationId xmlns:a16="http://schemas.microsoft.com/office/drawing/2014/main" id="{98641075-39D8-B523-2CC8-8C4F92F28E03}"/>
              </a:ext>
            </a:extLst>
          </p:cNvPr>
          <p:cNvSpPr/>
          <p:nvPr/>
        </p:nvSpPr>
        <p:spPr>
          <a:xfrm>
            <a:off x="-1524" y="640080"/>
            <a:ext cx="12193524" cy="228600"/>
          </a:xfrm>
          <a:prstGeom prst="rect">
            <a:avLst/>
          </a:prstGeom>
          <a:solidFill>
            <a:srgbClr val="0D2240">
              <a:alpha val="2097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4" name="Page Number - Blue">
            <a:extLst>
              <a:ext uri="{FF2B5EF4-FFF2-40B4-BE49-F238E27FC236}">
                <a16:creationId xmlns:a16="http://schemas.microsoft.com/office/drawing/2014/main" id="{FCA101BF-6907-9839-6FD0-16EBCAA660DB}"/>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Arial" charset="0"/>
              </a:rPr>
              <a:pPr marL="0" marR="0" lvl="0" indent="0" algn="l" defTabSz="914400" rtl="0" eaLnBrk="0" fontAlgn="auto" latinLnBrk="0" hangingPunct="0">
                <a:lnSpc>
                  <a:spcPct val="100000"/>
                </a:lnSpc>
                <a:spcBef>
                  <a:spcPct val="50000"/>
                </a:spcBef>
                <a:spcAft>
                  <a:spcPts val="0"/>
                </a:spcAft>
                <a:buClrTx/>
                <a:buSzTx/>
                <a:buFontTx/>
                <a:buNone/>
                <a:tabLst/>
                <a:defRPr/>
              </a:pPr>
              <a:t>16</a:t>
            </a:fld>
            <a:endParaRPr kumimoji="0" lang="en-US" sz="1000" b="0" i="0" u="none" strike="noStrike" kern="1200" cap="none" spc="0" normalizeH="0" baseline="0" noProof="0">
              <a:ln>
                <a:noFill/>
              </a:ln>
              <a:solidFill>
                <a:prstClr val="white"/>
              </a:solidFill>
              <a:effectLst/>
              <a:uLnTx/>
              <a:uFillTx/>
              <a:latin typeface="Arial" charset="0"/>
            </a:endParaRPr>
          </a:p>
        </p:txBody>
      </p:sp>
      <p:pic>
        <p:nvPicPr>
          <p:cNvPr id="2" name="Picture 1">
            <a:extLst>
              <a:ext uri="{FF2B5EF4-FFF2-40B4-BE49-F238E27FC236}">
                <a16:creationId xmlns:a16="http://schemas.microsoft.com/office/drawing/2014/main" id="{77D2AC43-288D-D2C2-B200-D312FAE6139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38822" y="201698"/>
            <a:ext cx="917472" cy="871598"/>
          </a:xfrm>
          <a:prstGeom prst="rect">
            <a:avLst/>
          </a:prstGeom>
        </p:spPr>
      </p:pic>
      <p:sp>
        <p:nvSpPr>
          <p:cNvPr id="5" name="TextBox 4">
            <a:extLst>
              <a:ext uri="{FF2B5EF4-FFF2-40B4-BE49-F238E27FC236}">
                <a16:creationId xmlns:a16="http://schemas.microsoft.com/office/drawing/2014/main" id="{61EA48BE-65EF-220A-FC09-5B5D6AADE8BE}"/>
              </a:ext>
            </a:extLst>
          </p:cNvPr>
          <p:cNvSpPr txBox="1"/>
          <p:nvPr/>
        </p:nvSpPr>
        <p:spPr>
          <a:xfrm>
            <a:off x="438822" y="1177455"/>
            <a:ext cx="8831580" cy="584775"/>
          </a:xfrm>
          <a:prstGeom prst="rect">
            <a:avLst/>
          </a:prstGeom>
          <a:noFill/>
          <a:ln>
            <a:noFill/>
          </a:ln>
        </p:spPr>
        <p:txBody>
          <a:bodyPr wrap="square" rtlCol="0">
            <a:spAutoFit/>
          </a:bodyPr>
          <a:lstStyle/>
          <a:p>
            <a:r>
              <a:rPr lang="fr-FR" sz="3200">
                <a:solidFill>
                  <a:schemeClr val="accent1"/>
                </a:solidFill>
                <a:latin typeface="Calibri" panose="020F0502020204030204" pitchFamily="34" charset="0"/>
                <a:cs typeface="Calibri" panose="020F0502020204030204" pitchFamily="34" charset="0"/>
              </a:rPr>
              <a:t>Défis rencontrés et réussites (suite)</a:t>
            </a:r>
          </a:p>
        </p:txBody>
      </p:sp>
      <p:cxnSp>
        <p:nvCxnSpPr>
          <p:cNvPr id="12" name="Straight Connector 11">
            <a:extLst>
              <a:ext uri="{FF2B5EF4-FFF2-40B4-BE49-F238E27FC236}">
                <a16:creationId xmlns:a16="http://schemas.microsoft.com/office/drawing/2014/main" id="{78E0E780-065D-131E-7D86-50AF5FE0254A}"/>
              </a:ext>
            </a:extLst>
          </p:cNvPr>
          <p:cNvCxnSpPr>
            <a:cxnSpLocks/>
          </p:cNvCxnSpPr>
          <p:nvPr/>
        </p:nvCxnSpPr>
        <p:spPr bwMode="auto">
          <a:xfrm>
            <a:off x="533400" y="1762230"/>
            <a:ext cx="2286000" cy="0"/>
          </a:xfrm>
          <a:prstGeom prst="line">
            <a:avLst/>
          </a:prstGeom>
          <a:solidFill>
            <a:srgbClr val="FFFFFF"/>
          </a:solidFill>
          <a:ln w="57150" cap="flat" cmpd="sng" algn="ctr">
            <a:solidFill>
              <a:schemeClr val="accent1"/>
            </a:solidFill>
            <a:prstDash val="solid"/>
            <a:round/>
            <a:headEnd type="none" w="med" len="med"/>
            <a:tailEnd type="none" w="med" len="med"/>
          </a:ln>
          <a:effectLst/>
        </p:spPr>
      </p:cxnSp>
      <p:sp>
        <p:nvSpPr>
          <p:cNvPr id="8" name="TextBox 7">
            <a:extLst>
              <a:ext uri="{FF2B5EF4-FFF2-40B4-BE49-F238E27FC236}">
                <a16:creationId xmlns:a16="http://schemas.microsoft.com/office/drawing/2014/main" id="{B84EEED7-2A7C-E3E2-54E3-3EDB2DDE4E6F}"/>
              </a:ext>
            </a:extLst>
          </p:cNvPr>
          <p:cNvSpPr txBox="1"/>
          <p:nvPr/>
        </p:nvSpPr>
        <p:spPr>
          <a:xfrm>
            <a:off x="153230" y="2564353"/>
            <a:ext cx="3810000" cy="3508653"/>
          </a:xfrm>
          <a:prstGeom prst="rect">
            <a:avLst/>
          </a:prstGeom>
          <a:noFill/>
        </p:spPr>
        <p:txBody>
          <a:bodyPr wrap="square" rtlCol="0">
            <a:spAutoFit/>
          </a:bodyPr>
          <a:lstStyle/>
          <a:p>
            <a:r>
              <a:rPr lang="fr-FR" sz="2400" b="1" dirty="0">
                <a:solidFill>
                  <a:schemeClr val="bg1"/>
                </a:solidFill>
                <a:latin typeface="Calibri" panose="020F0502020204030204" pitchFamily="34" charset="0"/>
                <a:cs typeface="Calibri" panose="020F0502020204030204" pitchFamily="34" charset="0"/>
              </a:rPr>
              <a:t>Lions Club _____ </a:t>
            </a:r>
          </a:p>
          <a:p>
            <a:r>
              <a:rPr lang="fr-FR" dirty="0">
                <a:solidFill>
                  <a:schemeClr val="bg1"/>
                </a:solidFill>
                <a:latin typeface="Calibri" panose="020F0502020204030204" pitchFamily="34" charset="0"/>
                <a:cs typeface="Calibri" panose="020F0502020204030204" pitchFamily="34" charset="0"/>
              </a:rPr>
              <a:t>Président : _______</a:t>
            </a:r>
          </a:p>
          <a:p>
            <a:r>
              <a:rPr lang="fr-FR" dirty="0">
                <a:solidFill>
                  <a:schemeClr val="bg1"/>
                </a:solidFill>
                <a:latin typeface="Calibri" panose="020F0502020204030204" pitchFamily="34" charset="0"/>
                <a:cs typeface="Calibri" panose="020F0502020204030204" pitchFamily="34" charset="0"/>
              </a:rPr>
              <a:t>Premier vice-président :_______</a:t>
            </a:r>
          </a:p>
          <a:p>
            <a:r>
              <a:rPr lang="fr-FR" dirty="0">
                <a:solidFill>
                  <a:schemeClr val="bg1"/>
                </a:solidFill>
                <a:latin typeface="Calibri" panose="020F0502020204030204" pitchFamily="34" charset="0"/>
                <a:cs typeface="Calibri" panose="020F0502020204030204" pitchFamily="34" charset="0"/>
              </a:rPr>
              <a:t>Secrétaire : ______</a:t>
            </a:r>
          </a:p>
          <a:p>
            <a:r>
              <a:rPr lang="fr-FR" dirty="0">
                <a:solidFill>
                  <a:schemeClr val="bg1"/>
                </a:solidFill>
                <a:latin typeface="Calibri" panose="020F0502020204030204" pitchFamily="34" charset="0"/>
                <a:cs typeface="Calibri" panose="020F0502020204030204" pitchFamily="34" charset="0"/>
              </a:rPr>
              <a:t>Trésorier : _________ </a:t>
            </a:r>
          </a:p>
          <a:p>
            <a:r>
              <a:rPr lang="fr-FR" dirty="0">
                <a:solidFill>
                  <a:schemeClr val="bg1"/>
                </a:solidFill>
                <a:latin typeface="Calibri" panose="020F0502020204030204" pitchFamily="34" charset="0"/>
                <a:cs typeface="Calibri" panose="020F0502020204030204" pitchFamily="34" charset="0"/>
              </a:rPr>
              <a:t>Président de commission Effectif : _________</a:t>
            </a:r>
          </a:p>
          <a:p>
            <a:r>
              <a:rPr lang="fr-FR" dirty="0">
                <a:solidFill>
                  <a:schemeClr val="bg1"/>
                </a:solidFill>
                <a:latin typeface="Calibri" panose="020F0502020204030204" pitchFamily="34" charset="0"/>
                <a:cs typeface="Calibri" panose="020F0502020204030204" pitchFamily="34" charset="0"/>
              </a:rPr>
              <a:t>Président de la commission Service : _________</a:t>
            </a:r>
          </a:p>
          <a:p>
            <a:r>
              <a:rPr lang="fr-FR" dirty="0">
                <a:solidFill>
                  <a:schemeClr val="bg1"/>
                </a:solidFill>
                <a:latin typeface="Calibri" panose="020F0502020204030204" pitchFamily="34" charset="0"/>
                <a:cs typeface="Calibri" panose="020F0502020204030204" pitchFamily="34" charset="0"/>
              </a:rPr>
              <a:t>Président de la commission Marketing _________</a:t>
            </a:r>
          </a:p>
          <a:p>
            <a:r>
              <a:rPr lang="fr-FR" dirty="0">
                <a:solidFill>
                  <a:schemeClr val="bg1"/>
                </a:solidFill>
                <a:latin typeface="Calibri" panose="020F0502020204030204" pitchFamily="34" charset="0"/>
                <a:cs typeface="Calibri" panose="020F0502020204030204" pitchFamily="34" charset="0"/>
              </a:rPr>
              <a:t>Coordinateur LCIF : _________</a:t>
            </a:r>
          </a:p>
        </p:txBody>
      </p:sp>
      <p:sp>
        <p:nvSpPr>
          <p:cNvPr id="9" name="TextBox 8">
            <a:extLst>
              <a:ext uri="{FF2B5EF4-FFF2-40B4-BE49-F238E27FC236}">
                <a16:creationId xmlns:a16="http://schemas.microsoft.com/office/drawing/2014/main" id="{E10D7060-2897-945B-186E-68A949C4DA1B}"/>
              </a:ext>
            </a:extLst>
          </p:cNvPr>
          <p:cNvSpPr txBox="1"/>
          <p:nvPr/>
        </p:nvSpPr>
        <p:spPr>
          <a:xfrm>
            <a:off x="4276579" y="2564353"/>
            <a:ext cx="3810000" cy="3508653"/>
          </a:xfrm>
          <a:prstGeom prst="rect">
            <a:avLst/>
          </a:prstGeom>
          <a:noFill/>
        </p:spPr>
        <p:txBody>
          <a:bodyPr wrap="square" rtlCol="0">
            <a:spAutoFit/>
          </a:bodyPr>
          <a:lstStyle/>
          <a:p>
            <a:r>
              <a:rPr lang="fr-FR" sz="2400" b="1" dirty="0">
                <a:solidFill>
                  <a:schemeClr val="bg1"/>
                </a:solidFill>
                <a:latin typeface="Calibri" panose="020F0502020204030204" pitchFamily="34" charset="0"/>
                <a:cs typeface="Calibri" panose="020F0502020204030204" pitchFamily="34" charset="0"/>
              </a:rPr>
              <a:t>Lions Club _____ </a:t>
            </a:r>
          </a:p>
          <a:p>
            <a:r>
              <a:rPr lang="fr-FR" dirty="0">
                <a:solidFill>
                  <a:schemeClr val="bg1"/>
                </a:solidFill>
                <a:latin typeface="Calibri" panose="020F0502020204030204" pitchFamily="34" charset="0"/>
                <a:cs typeface="Calibri" panose="020F0502020204030204" pitchFamily="34" charset="0"/>
              </a:rPr>
              <a:t>Président : _______</a:t>
            </a:r>
          </a:p>
          <a:p>
            <a:r>
              <a:rPr lang="fr-FR" dirty="0">
                <a:solidFill>
                  <a:schemeClr val="bg1"/>
                </a:solidFill>
                <a:latin typeface="Calibri" panose="020F0502020204030204" pitchFamily="34" charset="0"/>
                <a:cs typeface="Calibri" panose="020F0502020204030204" pitchFamily="34" charset="0"/>
              </a:rPr>
              <a:t>Premier vice-président :_______</a:t>
            </a:r>
          </a:p>
          <a:p>
            <a:r>
              <a:rPr lang="fr-FR" dirty="0">
                <a:solidFill>
                  <a:schemeClr val="bg1"/>
                </a:solidFill>
                <a:latin typeface="Calibri" panose="020F0502020204030204" pitchFamily="34" charset="0"/>
                <a:cs typeface="Calibri" panose="020F0502020204030204" pitchFamily="34" charset="0"/>
              </a:rPr>
              <a:t>Secrétaire : ______</a:t>
            </a:r>
          </a:p>
          <a:p>
            <a:r>
              <a:rPr lang="fr-FR" dirty="0">
                <a:solidFill>
                  <a:schemeClr val="bg1"/>
                </a:solidFill>
                <a:latin typeface="Calibri" panose="020F0502020204030204" pitchFamily="34" charset="0"/>
                <a:cs typeface="Calibri" panose="020F0502020204030204" pitchFamily="34" charset="0"/>
              </a:rPr>
              <a:t>Trésorier : _________ </a:t>
            </a:r>
          </a:p>
          <a:p>
            <a:r>
              <a:rPr lang="fr-FR" dirty="0">
                <a:solidFill>
                  <a:schemeClr val="bg1"/>
                </a:solidFill>
                <a:latin typeface="Calibri" panose="020F0502020204030204" pitchFamily="34" charset="0"/>
                <a:cs typeface="Calibri" panose="020F0502020204030204" pitchFamily="34" charset="0"/>
              </a:rPr>
              <a:t>Président de commission Effectif : _________</a:t>
            </a:r>
          </a:p>
          <a:p>
            <a:r>
              <a:rPr lang="fr-FR" dirty="0">
                <a:solidFill>
                  <a:schemeClr val="bg1"/>
                </a:solidFill>
                <a:latin typeface="Calibri" panose="020F0502020204030204" pitchFamily="34" charset="0"/>
                <a:cs typeface="Calibri" panose="020F0502020204030204" pitchFamily="34" charset="0"/>
              </a:rPr>
              <a:t>Président  de commission Service : _________</a:t>
            </a:r>
          </a:p>
          <a:p>
            <a:r>
              <a:rPr lang="fr-FR" dirty="0">
                <a:solidFill>
                  <a:schemeClr val="bg1"/>
                </a:solidFill>
                <a:latin typeface="Calibri" panose="020F0502020204030204" pitchFamily="34" charset="0"/>
                <a:cs typeface="Calibri" panose="020F0502020204030204" pitchFamily="34" charset="0"/>
              </a:rPr>
              <a:t>Président de la commission Marketing _________</a:t>
            </a:r>
          </a:p>
          <a:p>
            <a:r>
              <a:rPr lang="fr-FR" dirty="0">
                <a:solidFill>
                  <a:schemeClr val="bg1"/>
                </a:solidFill>
                <a:latin typeface="Calibri" panose="020F0502020204030204" pitchFamily="34" charset="0"/>
                <a:cs typeface="Calibri" panose="020F0502020204030204" pitchFamily="34" charset="0"/>
              </a:rPr>
              <a:t>Coordinateur LCIF : _________</a:t>
            </a:r>
          </a:p>
        </p:txBody>
      </p:sp>
      <p:sp>
        <p:nvSpPr>
          <p:cNvPr id="10" name="TextBox 9">
            <a:extLst>
              <a:ext uri="{FF2B5EF4-FFF2-40B4-BE49-F238E27FC236}">
                <a16:creationId xmlns:a16="http://schemas.microsoft.com/office/drawing/2014/main" id="{4A0CC3EA-39E2-A716-F8F8-0D237E345226}"/>
              </a:ext>
            </a:extLst>
          </p:cNvPr>
          <p:cNvSpPr txBox="1"/>
          <p:nvPr/>
        </p:nvSpPr>
        <p:spPr>
          <a:xfrm>
            <a:off x="8234289" y="2564353"/>
            <a:ext cx="3810000" cy="3508653"/>
          </a:xfrm>
          <a:prstGeom prst="rect">
            <a:avLst/>
          </a:prstGeom>
          <a:noFill/>
        </p:spPr>
        <p:txBody>
          <a:bodyPr wrap="square" rtlCol="0">
            <a:spAutoFit/>
          </a:bodyPr>
          <a:lstStyle/>
          <a:p>
            <a:r>
              <a:rPr lang="fr-FR" sz="2400" b="1" dirty="0">
                <a:solidFill>
                  <a:schemeClr val="bg1"/>
                </a:solidFill>
                <a:latin typeface="Calibri" panose="020F0502020204030204" pitchFamily="34" charset="0"/>
                <a:cs typeface="Calibri" panose="020F0502020204030204" pitchFamily="34" charset="0"/>
              </a:rPr>
              <a:t>Lions Club _____ </a:t>
            </a:r>
          </a:p>
          <a:p>
            <a:r>
              <a:rPr lang="fr-FR" dirty="0">
                <a:solidFill>
                  <a:schemeClr val="bg1"/>
                </a:solidFill>
                <a:latin typeface="Calibri" panose="020F0502020204030204" pitchFamily="34" charset="0"/>
                <a:cs typeface="Calibri" panose="020F0502020204030204" pitchFamily="34" charset="0"/>
              </a:rPr>
              <a:t>Président : _______</a:t>
            </a:r>
          </a:p>
          <a:p>
            <a:r>
              <a:rPr lang="fr-FR" dirty="0">
                <a:solidFill>
                  <a:schemeClr val="bg1"/>
                </a:solidFill>
                <a:latin typeface="Calibri" panose="020F0502020204030204" pitchFamily="34" charset="0"/>
                <a:cs typeface="Calibri" panose="020F0502020204030204" pitchFamily="34" charset="0"/>
              </a:rPr>
              <a:t>Premier vice-président :_______</a:t>
            </a:r>
          </a:p>
          <a:p>
            <a:r>
              <a:rPr lang="fr-FR" dirty="0">
                <a:solidFill>
                  <a:schemeClr val="bg1"/>
                </a:solidFill>
                <a:latin typeface="Calibri" panose="020F0502020204030204" pitchFamily="34" charset="0"/>
                <a:cs typeface="Calibri" panose="020F0502020204030204" pitchFamily="34" charset="0"/>
              </a:rPr>
              <a:t>Secrétaire : ______</a:t>
            </a:r>
          </a:p>
          <a:p>
            <a:r>
              <a:rPr lang="fr-FR" dirty="0">
                <a:solidFill>
                  <a:schemeClr val="bg1"/>
                </a:solidFill>
                <a:latin typeface="Calibri" panose="020F0502020204030204" pitchFamily="34" charset="0"/>
                <a:cs typeface="Calibri" panose="020F0502020204030204" pitchFamily="34" charset="0"/>
              </a:rPr>
              <a:t>Trésorier : _________ </a:t>
            </a:r>
          </a:p>
          <a:p>
            <a:r>
              <a:rPr lang="fr-FR" dirty="0">
                <a:solidFill>
                  <a:schemeClr val="bg1"/>
                </a:solidFill>
                <a:latin typeface="Calibri" panose="020F0502020204030204" pitchFamily="34" charset="0"/>
                <a:cs typeface="Calibri" panose="020F0502020204030204" pitchFamily="34" charset="0"/>
              </a:rPr>
              <a:t>Président de commission Effectif : _________</a:t>
            </a:r>
          </a:p>
          <a:p>
            <a:r>
              <a:rPr lang="fr-FR" dirty="0">
                <a:solidFill>
                  <a:schemeClr val="bg1"/>
                </a:solidFill>
                <a:latin typeface="Calibri" panose="020F0502020204030204" pitchFamily="34" charset="0"/>
                <a:cs typeface="Calibri" panose="020F0502020204030204" pitchFamily="34" charset="0"/>
              </a:rPr>
              <a:t>Président de la commission Service : _________</a:t>
            </a:r>
          </a:p>
          <a:p>
            <a:r>
              <a:rPr lang="fr-FR" dirty="0">
                <a:solidFill>
                  <a:schemeClr val="bg1"/>
                </a:solidFill>
                <a:latin typeface="Calibri" panose="020F0502020204030204" pitchFamily="34" charset="0"/>
                <a:cs typeface="Calibri" panose="020F0502020204030204" pitchFamily="34" charset="0"/>
              </a:rPr>
              <a:t>Président de la commission Marketing _________</a:t>
            </a:r>
          </a:p>
          <a:p>
            <a:r>
              <a:rPr lang="fr-FR" dirty="0">
                <a:solidFill>
                  <a:schemeClr val="bg1"/>
                </a:solidFill>
                <a:latin typeface="Calibri" panose="020F0502020204030204" pitchFamily="34" charset="0"/>
                <a:cs typeface="Calibri" panose="020F0502020204030204" pitchFamily="34" charset="0"/>
              </a:rPr>
              <a:t>Coordinateur LCIF : _________</a:t>
            </a:r>
          </a:p>
        </p:txBody>
      </p:sp>
    </p:spTree>
    <p:extLst>
      <p:ext uri="{BB962C8B-B14F-4D97-AF65-F5344CB8AC3E}">
        <p14:creationId xmlns:p14="http://schemas.microsoft.com/office/powerpoint/2010/main" val="1522977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7B93FCC-63BC-A6B6-79AD-0005AA412DA3}"/>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Open Sans Regular" charset="0"/>
            </a:endParaRPr>
          </a:p>
        </p:txBody>
      </p:sp>
      <p:sp>
        <p:nvSpPr>
          <p:cNvPr id="2" name="Page Number - Blue">
            <a:extLst>
              <a:ext uri="{FF2B5EF4-FFF2-40B4-BE49-F238E27FC236}">
                <a16:creationId xmlns:a16="http://schemas.microsoft.com/office/drawing/2014/main" id="{D58306AF-9124-D8F4-2499-B4C1E9C4B967}"/>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17</a:t>
            </a:fld>
            <a:endParaRPr lang="en-US" sz="1000">
              <a:solidFill>
                <a:srgbClr val="00338D"/>
              </a:solidFill>
            </a:endParaRPr>
          </a:p>
        </p:txBody>
      </p:sp>
      <p:sp>
        <p:nvSpPr>
          <p:cNvPr id="4" name="Graphic 2">
            <a:extLst>
              <a:ext uri="{FF2B5EF4-FFF2-40B4-BE49-F238E27FC236}">
                <a16:creationId xmlns:a16="http://schemas.microsoft.com/office/drawing/2014/main" id="{E9A1FCC6-2FE3-30AA-D60A-9E4366B49780}"/>
              </a:ext>
            </a:extLst>
          </p:cNvPr>
          <p:cNvSpPr/>
          <p:nvPr/>
        </p:nvSpPr>
        <p:spPr>
          <a:xfrm rot="10800000">
            <a:off x="0" y="-1"/>
            <a:ext cx="4343400" cy="5029200"/>
          </a:xfrm>
          <a:custGeom>
            <a:avLst/>
            <a:gdLst>
              <a:gd name="connsiteX0" fmla="*/ 0 w 1451806"/>
              <a:gd name="connsiteY0" fmla="*/ 2514600 h 2514600"/>
              <a:gd name="connsiteX1" fmla="*/ 1451806 w 1451806"/>
              <a:gd name="connsiteY1" fmla="*/ 0 h 2514600"/>
              <a:gd name="connsiteX2" fmla="*/ 1451806 w 1451806"/>
              <a:gd name="connsiteY2" fmla="*/ 2514600 h 2514600"/>
            </a:gdLst>
            <a:ahLst/>
            <a:cxnLst>
              <a:cxn ang="0">
                <a:pos x="connsiteX0" y="connsiteY0"/>
              </a:cxn>
              <a:cxn ang="0">
                <a:pos x="connsiteX1" y="connsiteY1"/>
              </a:cxn>
              <a:cxn ang="0">
                <a:pos x="connsiteX2" y="connsiteY2"/>
              </a:cxn>
            </a:cxnLst>
            <a:rect l="l" t="t" r="r" b="b"/>
            <a:pathLst>
              <a:path w="1451806" h="2514600">
                <a:moveTo>
                  <a:pt x="0" y="2514600"/>
                </a:moveTo>
                <a:lnTo>
                  <a:pt x="1451806" y="0"/>
                </a:lnTo>
                <a:lnTo>
                  <a:pt x="1451806" y="2514600"/>
                </a:lnTo>
                <a:close/>
              </a:path>
            </a:pathLst>
          </a:custGeom>
          <a:gradFill>
            <a:gsLst>
              <a:gs pos="0">
                <a:srgbClr val="7A2582"/>
              </a:gs>
              <a:gs pos="100000">
                <a:srgbClr val="00338D"/>
              </a:gs>
            </a:gsLst>
            <a:lin ang="19800000" scaled="0"/>
          </a:gradFill>
          <a:ln w="2910" cap="flat">
            <a:noFill/>
            <a:prstDash val="solid"/>
            <a:miter/>
          </a:ln>
        </p:spPr>
        <p:txBody>
          <a:bodyPr rtlCol="0" anchor="ctr"/>
          <a:lstStyle/>
          <a:p>
            <a:endParaRPr lang="en-US"/>
          </a:p>
        </p:txBody>
      </p:sp>
      <p:sp>
        <p:nvSpPr>
          <p:cNvPr id="9" name="Graphic 4">
            <a:extLst>
              <a:ext uri="{FF2B5EF4-FFF2-40B4-BE49-F238E27FC236}">
                <a16:creationId xmlns:a16="http://schemas.microsoft.com/office/drawing/2014/main" id="{EAB49D99-04AC-DFC1-9AB8-E98ECAE78DAA}"/>
              </a:ext>
            </a:extLst>
          </p:cNvPr>
          <p:cNvSpPr/>
          <p:nvPr/>
        </p:nvSpPr>
        <p:spPr>
          <a:xfrm rot="10800000">
            <a:off x="-15240" y="3155"/>
            <a:ext cx="3429041" cy="4179604"/>
          </a:xfrm>
          <a:custGeom>
            <a:avLst/>
            <a:gdLst>
              <a:gd name="connsiteX0" fmla="*/ 0 w 2111717"/>
              <a:gd name="connsiteY0" fmla="*/ 3657600 h 3657599"/>
              <a:gd name="connsiteX1" fmla="*/ 2111718 w 2111717"/>
              <a:gd name="connsiteY1" fmla="*/ 0 h 3657599"/>
              <a:gd name="connsiteX2" fmla="*/ 2111718 w 2111717"/>
              <a:gd name="connsiteY2" fmla="*/ 3657600 h 3657599"/>
            </a:gdLst>
            <a:ahLst/>
            <a:cxnLst>
              <a:cxn ang="0">
                <a:pos x="connsiteX0" y="connsiteY0"/>
              </a:cxn>
              <a:cxn ang="0">
                <a:pos x="connsiteX1" y="connsiteY1"/>
              </a:cxn>
              <a:cxn ang="0">
                <a:pos x="connsiteX2" y="connsiteY2"/>
              </a:cxn>
            </a:cxnLst>
            <a:rect l="l" t="t" r="r" b="b"/>
            <a:pathLst>
              <a:path w="2111717" h="3657599">
                <a:moveTo>
                  <a:pt x="0" y="3657600"/>
                </a:moveTo>
                <a:lnTo>
                  <a:pt x="2111718" y="0"/>
                </a:lnTo>
                <a:lnTo>
                  <a:pt x="2111718" y="3657600"/>
                </a:lnTo>
                <a:close/>
              </a:path>
            </a:pathLst>
          </a:custGeom>
          <a:solidFill>
            <a:schemeClr val="bg1">
              <a:alpha val="3000"/>
            </a:schemeClr>
          </a:solidFill>
          <a:ln w="4233" cap="flat">
            <a:noFill/>
            <a:prstDash val="solid"/>
            <a:miter/>
          </a:ln>
        </p:spPr>
        <p:txBody>
          <a:bodyPr rtlCol="0" anchor="ctr"/>
          <a:lstStyle/>
          <a:p>
            <a:endParaRPr lang="en-US"/>
          </a:p>
        </p:txBody>
      </p:sp>
      <p:sp>
        <p:nvSpPr>
          <p:cNvPr id="3" name="Headline">
            <a:extLst>
              <a:ext uri="{FF2B5EF4-FFF2-40B4-BE49-F238E27FC236}">
                <a16:creationId xmlns:a16="http://schemas.microsoft.com/office/drawing/2014/main" id="{3D068CE8-71DB-9C63-97D1-F475CA606F73}"/>
              </a:ext>
            </a:extLst>
          </p:cNvPr>
          <p:cNvSpPr txBox="1">
            <a:spLocks/>
          </p:cNvSpPr>
          <p:nvPr/>
        </p:nvSpPr>
        <p:spPr>
          <a:xfrm>
            <a:off x="94527" y="602433"/>
            <a:ext cx="2496274" cy="616767"/>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fr-FR" sz="2400">
                <a:solidFill>
                  <a:srgbClr val="EBB700"/>
                </a:solidFill>
                <a:latin typeface="Calibri" panose="020F0502020204030204" pitchFamily="34" charset="0"/>
                <a:cs typeface="Calibri" panose="020F0502020204030204" pitchFamily="34" charset="0"/>
              </a:rPr>
              <a:t>Question</a:t>
            </a:r>
          </a:p>
        </p:txBody>
      </p:sp>
      <p:pic>
        <p:nvPicPr>
          <p:cNvPr id="10" name="Picture 9">
            <a:extLst>
              <a:ext uri="{FF2B5EF4-FFF2-40B4-BE49-F238E27FC236}">
                <a16:creationId xmlns:a16="http://schemas.microsoft.com/office/drawing/2014/main" id="{90FCB713-2B45-C3EF-E6CF-D3DF12C83C4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96569" y="5944675"/>
            <a:ext cx="739156" cy="702199"/>
          </a:xfrm>
          <a:prstGeom prst="rect">
            <a:avLst/>
          </a:prstGeom>
        </p:spPr>
      </p:pic>
      <p:sp>
        <p:nvSpPr>
          <p:cNvPr id="6" name="TextBox 5">
            <a:extLst>
              <a:ext uri="{FF2B5EF4-FFF2-40B4-BE49-F238E27FC236}">
                <a16:creationId xmlns:a16="http://schemas.microsoft.com/office/drawing/2014/main" id="{897AF07E-AEF3-A7ED-7F22-7881BBB768C8}"/>
              </a:ext>
            </a:extLst>
          </p:cNvPr>
          <p:cNvSpPr txBox="1"/>
          <p:nvPr/>
        </p:nvSpPr>
        <p:spPr>
          <a:xfrm>
            <a:off x="5319514" y="1905000"/>
            <a:ext cx="3992349" cy="3306114"/>
          </a:xfrm>
          <a:prstGeom prst="rect">
            <a:avLst/>
          </a:prstGeom>
          <a:noFill/>
        </p:spPr>
        <p:txBody>
          <a:bodyPr wrap="square">
            <a:spAutoFit/>
          </a:bodyPr>
          <a:lstStyle/>
          <a:p>
            <a:pPr marL="403225" indent="-403225">
              <a:spcBef>
                <a:spcPts val="800"/>
              </a:spcBef>
              <a:spcAft>
                <a:spcPts val="1200"/>
              </a:spcAft>
              <a:buClr>
                <a:schemeClr val="accent1"/>
              </a:buClr>
              <a:buFont typeface="Wingdings 3" panose="05040102010807070707" pitchFamily="18" charset="2"/>
              <a:buChar char="u"/>
            </a:pPr>
            <a:r>
              <a:rPr lang="fr-FR" sz="2800">
                <a:solidFill>
                  <a:schemeClr val="bg1"/>
                </a:solidFill>
                <a:latin typeface="Calibri" panose="020F0502020204030204" pitchFamily="34" charset="0"/>
                <a:cs typeface="Calibri" panose="020F0502020204030204" pitchFamily="34" charset="0"/>
              </a:rPr>
              <a:t>Option 1</a:t>
            </a:r>
          </a:p>
          <a:p>
            <a:pPr marL="403225" indent="-403225">
              <a:spcBef>
                <a:spcPts val="800"/>
              </a:spcBef>
              <a:spcAft>
                <a:spcPts val="1200"/>
              </a:spcAft>
              <a:buClr>
                <a:schemeClr val="accent1"/>
              </a:buClr>
              <a:buFont typeface="Wingdings 3" panose="05040102010807070707" pitchFamily="18" charset="2"/>
              <a:buChar char="u"/>
            </a:pPr>
            <a:r>
              <a:rPr lang="fr-FR" sz="2800">
                <a:solidFill>
                  <a:schemeClr val="bg1"/>
                </a:solidFill>
                <a:latin typeface="Calibri" panose="020F0502020204030204" pitchFamily="34" charset="0"/>
                <a:cs typeface="Calibri" panose="020F0502020204030204" pitchFamily="34" charset="0"/>
              </a:rPr>
              <a:t>Option 2</a:t>
            </a:r>
          </a:p>
          <a:p>
            <a:pPr marL="403225" indent="-403225">
              <a:spcBef>
                <a:spcPts val="800"/>
              </a:spcBef>
              <a:spcAft>
                <a:spcPts val="1200"/>
              </a:spcAft>
              <a:buClr>
                <a:schemeClr val="accent1"/>
              </a:buClr>
              <a:buFont typeface="Wingdings 3" panose="05040102010807070707" pitchFamily="18" charset="2"/>
              <a:buChar char="u"/>
            </a:pPr>
            <a:r>
              <a:rPr lang="fr-FR" sz="2800">
                <a:solidFill>
                  <a:schemeClr val="bg1"/>
                </a:solidFill>
                <a:latin typeface="Calibri" panose="020F0502020204030204" pitchFamily="34" charset="0"/>
                <a:cs typeface="Calibri" panose="020F0502020204030204" pitchFamily="34" charset="0"/>
              </a:rPr>
              <a:t>Option 3</a:t>
            </a:r>
          </a:p>
          <a:p>
            <a:pPr marL="403225" indent="-403225">
              <a:spcBef>
                <a:spcPts val="800"/>
              </a:spcBef>
              <a:spcAft>
                <a:spcPts val="1200"/>
              </a:spcAft>
              <a:buClr>
                <a:schemeClr val="accent1"/>
              </a:buClr>
              <a:buFont typeface="Wingdings 3" panose="05040102010807070707" pitchFamily="18" charset="2"/>
              <a:buChar char="u"/>
            </a:pPr>
            <a:r>
              <a:rPr lang="fr-FR" sz="2800">
                <a:solidFill>
                  <a:schemeClr val="bg1"/>
                </a:solidFill>
                <a:latin typeface="Calibri" panose="020F0502020204030204" pitchFamily="34" charset="0"/>
                <a:cs typeface="Calibri" panose="020F0502020204030204" pitchFamily="34" charset="0"/>
              </a:rPr>
              <a:t>Option 4</a:t>
            </a:r>
          </a:p>
          <a:p>
            <a:pPr marL="403225" indent="-403225">
              <a:spcBef>
                <a:spcPts val="800"/>
              </a:spcBef>
              <a:spcAft>
                <a:spcPts val="1200"/>
              </a:spcAft>
              <a:buClr>
                <a:schemeClr val="accent1"/>
              </a:buClr>
              <a:buFont typeface="Wingdings 3" panose="05040102010807070707" pitchFamily="18" charset="2"/>
              <a:buChar char="u"/>
            </a:pPr>
            <a:r>
              <a:rPr lang="fr-FR" sz="2800">
                <a:solidFill>
                  <a:schemeClr val="bg1"/>
                </a:solidFill>
                <a:latin typeface="Calibri" panose="020F0502020204030204" pitchFamily="34" charset="0"/>
                <a:cs typeface="Calibri" panose="020F0502020204030204" pitchFamily="34" charset="0"/>
              </a:rPr>
              <a:t>Option 5</a:t>
            </a:r>
          </a:p>
        </p:txBody>
      </p:sp>
    </p:spTree>
    <p:extLst>
      <p:ext uri="{BB962C8B-B14F-4D97-AF65-F5344CB8AC3E}">
        <p14:creationId xmlns:p14="http://schemas.microsoft.com/office/powerpoint/2010/main" val="2157705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AA8518-4184-765D-E53B-20C74AA01274}"/>
              </a:ext>
            </a:extLst>
          </p:cNvPr>
          <p:cNvSpPr/>
          <p:nvPr/>
        </p:nvSpPr>
        <p:spPr bwMode="auto">
          <a:xfrm>
            <a:off x="0" y="0"/>
            <a:ext cx="12192000" cy="6858000"/>
          </a:xfrm>
          <a:prstGeom prst="rect">
            <a:avLst/>
          </a:prstGeom>
          <a:solidFill>
            <a:srgbClr val="0D224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4" name="Page Number - Blue">
            <a:extLst>
              <a:ext uri="{FF2B5EF4-FFF2-40B4-BE49-F238E27FC236}">
                <a16:creationId xmlns:a16="http://schemas.microsoft.com/office/drawing/2014/main" id="{FCA101BF-6907-9839-6FD0-16EBCAA660DB}"/>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Arial" charset="0"/>
              </a:rPr>
              <a:pPr marL="0" marR="0" lvl="0" indent="0" algn="l" defTabSz="914400" rtl="0" eaLnBrk="0" fontAlgn="auto" latinLnBrk="0" hangingPunct="0">
                <a:lnSpc>
                  <a:spcPct val="100000"/>
                </a:lnSpc>
                <a:spcBef>
                  <a:spcPct val="50000"/>
                </a:spcBef>
                <a:spcAft>
                  <a:spcPts val="0"/>
                </a:spcAft>
                <a:buClrTx/>
                <a:buSzTx/>
                <a:buFontTx/>
                <a:buNone/>
                <a:tabLst/>
                <a:defRPr/>
              </a:pPr>
              <a:t>18</a:t>
            </a:fld>
            <a:endParaRPr kumimoji="0" lang="en-US" sz="1000" b="0" i="0" u="none" strike="noStrike" kern="1200" cap="none" spc="0" normalizeH="0" baseline="0" noProof="0">
              <a:ln>
                <a:noFill/>
              </a:ln>
              <a:solidFill>
                <a:prstClr val="white"/>
              </a:solidFill>
              <a:effectLst/>
              <a:uLnTx/>
              <a:uFillTx/>
              <a:latin typeface="Arial" charset="0"/>
            </a:endParaRPr>
          </a:p>
        </p:txBody>
      </p:sp>
      <p:sp>
        <p:nvSpPr>
          <p:cNvPr id="2" name="Background - Solid">
            <a:extLst>
              <a:ext uri="{FF2B5EF4-FFF2-40B4-BE49-F238E27FC236}">
                <a16:creationId xmlns:a16="http://schemas.microsoft.com/office/drawing/2014/main" id="{EC7E90DB-B1B5-FEBC-30C9-D7ADA059F292}"/>
              </a:ext>
            </a:extLst>
          </p:cNvPr>
          <p:cNvSpPr/>
          <p:nvPr/>
        </p:nvSpPr>
        <p:spPr>
          <a:xfrm>
            <a:off x="0" y="-2"/>
            <a:ext cx="12192000" cy="868681"/>
          </a:xfrm>
          <a:prstGeom prst="rect">
            <a:avLst/>
          </a:prstGeom>
          <a:gradFill>
            <a:gsLst>
              <a:gs pos="0">
                <a:srgbClr val="00338D"/>
              </a:gs>
              <a:gs pos="100000">
                <a:srgbClr val="7A258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1" name="Background - Solid">
            <a:extLst>
              <a:ext uri="{FF2B5EF4-FFF2-40B4-BE49-F238E27FC236}">
                <a16:creationId xmlns:a16="http://schemas.microsoft.com/office/drawing/2014/main" id="{26C9493D-B927-21D3-4B4F-86EA848474B2}"/>
              </a:ext>
            </a:extLst>
          </p:cNvPr>
          <p:cNvSpPr/>
          <p:nvPr/>
        </p:nvSpPr>
        <p:spPr>
          <a:xfrm>
            <a:off x="-1524" y="640080"/>
            <a:ext cx="12193524" cy="228600"/>
          </a:xfrm>
          <a:prstGeom prst="rect">
            <a:avLst/>
          </a:prstGeom>
          <a:solidFill>
            <a:srgbClr val="0D2240">
              <a:alpha val="2097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6" name="TextBox 5">
            <a:extLst>
              <a:ext uri="{FF2B5EF4-FFF2-40B4-BE49-F238E27FC236}">
                <a16:creationId xmlns:a16="http://schemas.microsoft.com/office/drawing/2014/main" id="{9B6ED813-A4E2-8BA3-938D-AEB2FE9C03F6}"/>
              </a:ext>
            </a:extLst>
          </p:cNvPr>
          <p:cNvSpPr txBox="1"/>
          <p:nvPr/>
        </p:nvSpPr>
        <p:spPr>
          <a:xfrm>
            <a:off x="609600" y="1066800"/>
            <a:ext cx="5486400" cy="584775"/>
          </a:xfrm>
          <a:prstGeom prst="rect">
            <a:avLst/>
          </a:prstGeom>
          <a:noFill/>
          <a:ln>
            <a:noFill/>
          </a:ln>
        </p:spPr>
        <p:txBody>
          <a:bodyPr wrap="square" rtlCol="0">
            <a:spAutoFit/>
          </a:bodyPr>
          <a:lstStyle/>
          <a:p>
            <a:r>
              <a:rPr lang="fr-FR" sz="3200">
                <a:solidFill>
                  <a:schemeClr val="accent1"/>
                </a:solidFill>
                <a:latin typeface="Calibri" panose="020F0502020204030204" pitchFamily="34" charset="0"/>
                <a:cs typeface="Calibri" panose="020F0502020204030204" pitchFamily="34" charset="0"/>
              </a:rPr>
              <a:t>Objectifs, événements prévus et suite des opérations</a:t>
            </a:r>
          </a:p>
        </p:txBody>
      </p:sp>
      <p:sp>
        <p:nvSpPr>
          <p:cNvPr id="7" name="TextBox 6">
            <a:extLst>
              <a:ext uri="{FF2B5EF4-FFF2-40B4-BE49-F238E27FC236}">
                <a16:creationId xmlns:a16="http://schemas.microsoft.com/office/drawing/2014/main" id="{6BC3D2D0-F0F3-52BD-05E3-E78024C68E06}"/>
              </a:ext>
            </a:extLst>
          </p:cNvPr>
          <p:cNvSpPr txBox="1"/>
          <p:nvPr/>
        </p:nvSpPr>
        <p:spPr>
          <a:xfrm>
            <a:off x="31645" y="871368"/>
            <a:ext cx="457200" cy="1600199"/>
          </a:xfrm>
          <a:prstGeom prst="rect">
            <a:avLst/>
          </a:prstGeom>
          <a:solidFill>
            <a:schemeClr val="accent1"/>
          </a:solidFill>
        </p:spPr>
        <p:txBody>
          <a:bodyPr wrap="square" rtlCol="0">
            <a:spAutoFit/>
          </a:bodyPr>
          <a:lstStyle/>
          <a:p>
            <a:endParaRPr lang="en-US" sz="3000" dirty="0" err="1"/>
          </a:p>
        </p:txBody>
      </p:sp>
    </p:spTree>
    <p:extLst>
      <p:ext uri="{BB962C8B-B14F-4D97-AF65-F5344CB8AC3E}">
        <p14:creationId xmlns:p14="http://schemas.microsoft.com/office/powerpoint/2010/main" val="22177604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7B93FCC-63BC-A6B6-79AD-0005AA412DA3}"/>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Open Sans Regular" charset="0"/>
            </a:endParaRPr>
          </a:p>
        </p:txBody>
      </p:sp>
      <p:sp>
        <p:nvSpPr>
          <p:cNvPr id="2" name="Page Number - Blue">
            <a:extLst>
              <a:ext uri="{FF2B5EF4-FFF2-40B4-BE49-F238E27FC236}">
                <a16:creationId xmlns:a16="http://schemas.microsoft.com/office/drawing/2014/main" id="{D58306AF-9124-D8F4-2499-B4C1E9C4B967}"/>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19</a:t>
            </a:fld>
            <a:endParaRPr lang="en-US" sz="1000">
              <a:solidFill>
                <a:srgbClr val="00338D"/>
              </a:solidFill>
            </a:endParaRPr>
          </a:p>
        </p:txBody>
      </p:sp>
      <p:sp>
        <p:nvSpPr>
          <p:cNvPr id="4" name="Graphic 2">
            <a:extLst>
              <a:ext uri="{FF2B5EF4-FFF2-40B4-BE49-F238E27FC236}">
                <a16:creationId xmlns:a16="http://schemas.microsoft.com/office/drawing/2014/main" id="{E9A1FCC6-2FE3-30AA-D60A-9E4366B49780}"/>
              </a:ext>
            </a:extLst>
          </p:cNvPr>
          <p:cNvSpPr/>
          <p:nvPr/>
        </p:nvSpPr>
        <p:spPr>
          <a:xfrm rot="10800000">
            <a:off x="0" y="-1"/>
            <a:ext cx="4343400" cy="5029200"/>
          </a:xfrm>
          <a:custGeom>
            <a:avLst/>
            <a:gdLst>
              <a:gd name="connsiteX0" fmla="*/ 0 w 1451806"/>
              <a:gd name="connsiteY0" fmla="*/ 2514600 h 2514600"/>
              <a:gd name="connsiteX1" fmla="*/ 1451806 w 1451806"/>
              <a:gd name="connsiteY1" fmla="*/ 0 h 2514600"/>
              <a:gd name="connsiteX2" fmla="*/ 1451806 w 1451806"/>
              <a:gd name="connsiteY2" fmla="*/ 2514600 h 2514600"/>
            </a:gdLst>
            <a:ahLst/>
            <a:cxnLst>
              <a:cxn ang="0">
                <a:pos x="connsiteX0" y="connsiteY0"/>
              </a:cxn>
              <a:cxn ang="0">
                <a:pos x="connsiteX1" y="connsiteY1"/>
              </a:cxn>
              <a:cxn ang="0">
                <a:pos x="connsiteX2" y="connsiteY2"/>
              </a:cxn>
            </a:cxnLst>
            <a:rect l="l" t="t" r="r" b="b"/>
            <a:pathLst>
              <a:path w="1451806" h="2514600">
                <a:moveTo>
                  <a:pt x="0" y="2514600"/>
                </a:moveTo>
                <a:lnTo>
                  <a:pt x="1451806" y="0"/>
                </a:lnTo>
                <a:lnTo>
                  <a:pt x="1451806" y="2514600"/>
                </a:lnTo>
                <a:close/>
              </a:path>
            </a:pathLst>
          </a:custGeom>
          <a:gradFill>
            <a:gsLst>
              <a:gs pos="0">
                <a:srgbClr val="7A2582"/>
              </a:gs>
              <a:gs pos="100000">
                <a:srgbClr val="00338D"/>
              </a:gs>
            </a:gsLst>
            <a:lin ang="19800000" scaled="0"/>
          </a:gradFill>
          <a:ln w="2910" cap="flat">
            <a:noFill/>
            <a:prstDash val="solid"/>
            <a:miter/>
          </a:ln>
        </p:spPr>
        <p:txBody>
          <a:bodyPr rtlCol="0" anchor="ctr"/>
          <a:lstStyle/>
          <a:p>
            <a:endParaRPr lang="en-US"/>
          </a:p>
        </p:txBody>
      </p:sp>
      <p:sp>
        <p:nvSpPr>
          <p:cNvPr id="9" name="Graphic 4">
            <a:extLst>
              <a:ext uri="{FF2B5EF4-FFF2-40B4-BE49-F238E27FC236}">
                <a16:creationId xmlns:a16="http://schemas.microsoft.com/office/drawing/2014/main" id="{EAB49D99-04AC-DFC1-9AB8-E98ECAE78DAA}"/>
              </a:ext>
            </a:extLst>
          </p:cNvPr>
          <p:cNvSpPr/>
          <p:nvPr/>
        </p:nvSpPr>
        <p:spPr>
          <a:xfrm rot="10800000">
            <a:off x="-15240" y="3155"/>
            <a:ext cx="3429041" cy="4179604"/>
          </a:xfrm>
          <a:custGeom>
            <a:avLst/>
            <a:gdLst>
              <a:gd name="connsiteX0" fmla="*/ 0 w 2111717"/>
              <a:gd name="connsiteY0" fmla="*/ 3657600 h 3657599"/>
              <a:gd name="connsiteX1" fmla="*/ 2111718 w 2111717"/>
              <a:gd name="connsiteY1" fmla="*/ 0 h 3657599"/>
              <a:gd name="connsiteX2" fmla="*/ 2111718 w 2111717"/>
              <a:gd name="connsiteY2" fmla="*/ 3657600 h 3657599"/>
            </a:gdLst>
            <a:ahLst/>
            <a:cxnLst>
              <a:cxn ang="0">
                <a:pos x="connsiteX0" y="connsiteY0"/>
              </a:cxn>
              <a:cxn ang="0">
                <a:pos x="connsiteX1" y="connsiteY1"/>
              </a:cxn>
              <a:cxn ang="0">
                <a:pos x="connsiteX2" y="connsiteY2"/>
              </a:cxn>
            </a:cxnLst>
            <a:rect l="l" t="t" r="r" b="b"/>
            <a:pathLst>
              <a:path w="2111717" h="3657599">
                <a:moveTo>
                  <a:pt x="0" y="3657600"/>
                </a:moveTo>
                <a:lnTo>
                  <a:pt x="2111718" y="0"/>
                </a:lnTo>
                <a:lnTo>
                  <a:pt x="2111718" y="3657600"/>
                </a:lnTo>
                <a:close/>
              </a:path>
            </a:pathLst>
          </a:custGeom>
          <a:solidFill>
            <a:schemeClr val="bg1">
              <a:alpha val="3000"/>
            </a:schemeClr>
          </a:solidFill>
          <a:ln w="4233" cap="flat">
            <a:noFill/>
            <a:prstDash val="solid"/>
            <a:miter/>
          </a:ln>
        </p:spPr>
        <p:txBody>
          <a:bodyPr rtlCol="0" anchor="ctr"/>
          <a:lstStyle/>
          <a:p>
            <a:endParaRPr lang="en-US"/>
          </a:p>
        </p:txBody>
      </p:sp>
      <p:sp>
        <p:nvSpPr>
          <p:cNvPr id="3" name="Headline">
            <a:extLst>
              <a:ext uri="{FF2B5EF4-FFF2-40B4-BE49-F238E27FC236}">
                <a16:creationId xmlns:a16="http://schemas.microsoft.com/office/drawing/2014/main" id="{3D068CE8-71DB-9C63-97D1-F475CA606F73}"/>
              </a:ext>
            </a:extLst>
          </p:cNvPr>
          <p:cNvSpPr txBox="1">
            <a:spLocks/>
          </p:cNvSpPr>
          <p:nvPr/>
        </p:nvSpPr>
        <p:spPr>
          <a:xfrm>
            <a:off x="94527" y="457201"/>
            <a:ext cx="3105874" cy="380999"/>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fr-FR" sz="2400">
                <a:solidFill>
                  <a:srgbClr val="EBB700"/>
                </a:solidFill>
                <a:latin typeface="Calibri" panose="020F0502020204030204" pitchFamily="34" charset="0"/>
                <a:cs typeface="Calibri" panose="020F0502020204030204" pitchFamily="34" charset="0"/>
              </a:rPr>
              <a:t>Suivi des objectifs de la zone</a:t>
            </a:r>
          </a:p>
        </p:txBody>
      </p:sp>
      <p:pic>
        <p:nvPicPr>
          <p:cNvPr id="10" name="Picture 9">
            <a:extLst>
              <a:ext uri="{FF2B5EF4-FFF2-40B4-BE49-F238E27FC236}">
                <a16:creationId xmlns:a16="http://schemas.microsoft.com/office/drawing/2014/main" id="{90FCB713-2B45-C3EF-E6CF-D3DF12C83C4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96569" y="5944675"/>
            <a:ext cx="739156" cy="702199"/>
          </a:xfrm>
          <a:prstGeom prst="rect">
            <a:avLst/>
          </a:prstGeom>
        </p:spPr>
      </p:pic>
      <p:graphicFrame>
        <p:nvGraphicFramePr>
          <p:cNvPr id="5" name="Content Placeholder 4">
            <a:extLst>
              <a:ext uri="{FF2B5EF4-FFF2-40B4-BE49-F238E27FC236}">
                <a16:creationId xmlns:a16="http://schemas.microsoft.com/office/drawing/2014/main" id="{B86E890C-5C90-A8DE-8802-810D6A994ADA}"/>
              </a:ext>
            </a:extLst>
          </p:cNvPr>
          <p:cNvGraphicFramePr>
            <a:graphicFrameLocks/>
          </p:cNvGraphicFramePr>
          <p:nvPr>
            <p:extLst>
              <p:ext uri="{D42A27DB-BD31-4B8C-83A1-F6EECF244321}">
                <p14:modId xmlns:p14="http://schemas.microsoft.com/office/powerpoint/2010/main" val="787762116"/>
              </p:ext>
            </p:extLst>
          </p:nvPr>
        </p:nvGraphicFramePr>
        <p:xfrm>
          <a:off x="3413605" y="1676400"/>
          <a:ext cx="8477250" cy="4221480"/>
        </p:xfrm>
        <a:graphic>
          <a:graphicData uri="http://schemas.openxmlformats.org/drawingml/2006/table">
            <a:tbl>
              <a:tblPr bandRow="1">
                <a:tableStyleId>{5C22544A-7EE6-4342-B048-85BDC9FD1C3A}</a:tableStyleId>
              </a:tblPr>
              <a:tblGrid>
                <a:gridCol w="1009650">
                  <a:extLst>
                    <a:ext uri="{9D8B030D-6E8A-4147-A177-3AD203B41FA5}">
                      <a16:colId xmlns:a16="http://schemas.microsoft.com/office/drawing/2014/main" val="3462641295"/>
                    </a:ext>
                  </a:extLst>
                </a:gridCol>
                <a:gridCol w="7467600">
                  <a:extLst>
                    <a:ext uri="{9D8B030D-6E8A-4147-A177-3AD203B41FA5}">
                      <a16:colId xmlns:a16="http://schemas.microsoft.com/office/drawing/2014/main" val="734686406"/>
                    </a:ext>
                  </a:extLst>
                </a:gridCol>
              </a:tblGrid>
              <a:tr h="819150">
                <a:tc>
                  <a:txBody>
                    <a:bodyPr/>
                    <a:lstStyle/>
                    <a:p>
                      <a:pPr algn="ctr"/>
                      <a:r>
                        <a:rPr lang="fr-FR" sz="3600">
                          <a:solidFill>
                            <a:schemeClr val="bg1"/>
                          </a:solidFill>
                          <a:latin typeface="Calibri" panose="020F0502020204030204" pitchFamily="34" charset="0"/>
                          <a:cs typeface="Calibri" panose="020F0502020204030204" pitchFamily="34" charset="0"/>
                          <a:sym typeface="Wingdings" panose="05000000000000000000" pitchFamily="2" charset="2"/>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2800">
                          <a:solidFill>
                            <a:schemeClr val="bg1"/>
                          </a:solidFill>
                          <a:latin typeface="Calibri" panose="020F0502020204030204" pitchFamily="34" charset="0"/>
                          <a:cs typeface="Calibri" panose="020F0502020204030204" pitchFamily="34" charset="0"/>
                        </a:rPr>
                        <a:t>Tous les clubs tiennent leurs réunions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51333682"/>
                  </a:ext>
                </a:extLst>
              </a:tr>
              <a:tr h="819150">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fr-FR" sz="3600">
                          <a:solidFill>
                            <a:schemeClr val="bg1"/>
                          </a:solidFill>
                          <a:latin typeface="Calibri" panose="020F0502020204030204" pitchFamily="34" charset="0"/>
                          <a:cs typeface="Calibri" panose="020F0502020204030204" pitchFamily="34" charset="0"/>
                          <a:sym typeface="Wingdings" panose="05000000000000000000" pitchFamily="2" charset="2"/>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2800">
                          <a:solidFill>
                            <a:schemeClr val="bg1"/>
                          </a:solidFill>
                          <a:latin typeface="Calibri" panose="020F0502020204030204" pitchFamily="34" charset="0"/>
                          <a:cs typeface="Calibri" panose="020F0502020204030204" pitchFamily="34" charset="0"/>
                        </a:rPr>
                        <a:t>Tous les clubs mènent des activités de service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37207655"/>
                  </a:ext>
                </a:extLst>
              </a:tr>
              <a:tr h="819150">
                <a:tc>
                  <a:txBody>
                    <a:bodyPr/>
                    <a:lstStyle/>
                    <a:p>
                      <a:pPr algn="l" rtl="0"/>
                      <a:endParaRPr lang="en-US" sz="3600" dirty="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2800">
                          <a:solidFill>
                            <a:schemeClr val="bg1"/>
                          </a:solidFill>
                          <a:latin typeface="Calibri" panose="020F0502020204030204" pitchFamily="34" charset="0"/>
                          <a:cs typeface="Calibri" panose="020F0502020204030204" pitchFamily="34" charset="0"/>
                        </a:rPr>
                        <a:t>Tous les clubs font état de leur service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17712170"/>
                  </a:ext>
                </a:extLst>
              </a:tr>
              <a:tr h="819150">
                <a:tc>
                  <a:txBody>
                    <a:bodyPr/>
                    <a:lstStyle/>
                    <a:p>
                      <a:pPr algn="l" rtl="0"/>
                      <a:endParaRPr lang="en-US" sz="3600" dirty="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2800">
                          <a:solidFill>
                            <a:schemeClr val="bg1"/>
                          </a:solidFill>
                          <a:latin typeface="Calibri" panose="020F0502020204030204" pitchFamily="34" charset="0"/>
                          <a:cs typeface="Calibri" panose="020F0502020204030204" pitchFamily="34" charset="0"/>
                        </a:rPr>
                        <a:t>Tous</a:t>
                      </a:r>
                      <a:r>
                        <a:rPr lang="fr-FR" sz="2800" baseline="0">
                          <a:solidFill>
                            <a:schemeClr val="bg1"/>
                          </a:solidFill>
                          <a:latin typeface="Calibri" panose="020F0502020204030204" pitchFamily="34" charset="0"/>
                          <a:cs typeface="Calibri" panose="020F0502020204030204" pitchFamily="34" charset="0"/>
                        </a:rPr>
                        <a:t> les clubs sont préparés pour la relève des officiels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11382937"/>
                  </a:ext>
                </a:extLst>
              </a:tr>
              <a:tr h="819150">
                <a:tc>
                  <a:txBody>
                    <a:bodyPr/>
                    <a:lstStyle/>
                    <a:p>
                      <a:pPr algn="l" rtl="0"/>
                      <a:endParaRPr lang="en-US" sz="3600" dirty="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FR" sz="2800">
                          <a:solidFill>
                            <a:schemeClr val="bg1"/>
                          </a:solidFill>
                          <a:latin typeface="Calibri" panose="020F0502020204030204" pitchFamily="34" charset="0"/>
                          <a:cs typeface="Calibri" panose="020F0502020204030204" pitchFamily="34" charset="0"/>
                        </a:rPr>
                        <a:t>Tous les clubs reçoivent le bulletin de la zone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98941064"/>
                  </a:ext>
                </a:extLst>
              </a:tr>
            </a:tbl>
          </a:graphicData>
        </a:graphic>
      </p:graphicFrame>
    </p:spTree>
    <p:extLst>
      <p:ext uri="{BB962C8B-B14F-4D97-AF65-F5344CB8AC3E}">
        <p14:creationId xmlns:p14="http://schemas.microsoft.com/office/powerpoint/2010/main" val="221766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7B93FCC-63BC-A6B6-79AD-0005AA412DA3}"/>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Open Sans Regular" charset="0"/>
            </a:endParaRPr>
          </a:p>
        </p:txBody>
      </p:sp>
      <p:sp>
        <p:nvSpPr>
          <p:cNvPr id="2" name="Page Number - Blue">
            <a:extLst>
              <a:ext uri="{FF2B5EF4-FFF2-40B4-BE49-F238E27FC236}">
                <a16:creationId xmlns:a16="http://schemas.microsoft.com/office/drawing/2014/main" id="{D58306AF-9124-D8F4-2499-B4C1E9C4B967}"/>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2</a:t>
            </a:fld>
            <a:endParaRPr lang="en-US" sz="1000">
              <a:solidFill>
                <a:srgbClr val="00338D"/>
              </a:solidFill>
            </a:endParaRPr>
          </a:p>
        </p:txBody>
      </p:sp>
      <p:sp>
        <p:nvSpPr>
          <p:cNvPr id="4" name="Graphic 2">
            <a:extLst>
              <a:ext uri="{FF2B5EF4-FFF2-40B4-BE49-F238E27FC236}">
                <a16:creationId xmlns:a16="http://schemas.microsoft.com/office/drawing/2014/main" id="{E9A1FCC6-2FE3-30AA-D60A-9E4366B49780}"/>
              </a:ext>
            </a:extLst>
          </p:cNvPr>
          <p:cNvSpPr/>
          <p:nvPr/>
        </p:nvSpPr>
        <p:spPr>
          <a:xfrm rot="10800000">
            <a:off x="0" y="-1"/>
            <a:ext cx="4343400" cy="5029200"/>
          </a:xfrm>
          <a:custGeom>
            <a:avLst/>
            <a:gdLst>
              <a:gd name="connsiteX0" fmla="*/ 0 w 1451806"/>
              <a:gd name="connsiteY0" fmla="*/ 2514600 h 2514600"/>
              <a:gd name="connsiteX1" fmla="*/ 1451806 w 1451806"/>
              <a:gd name="connsiteY1" fmla="*/ 0 h 2514600"/>
              <a:gd name="connsiteX2" fmla="*/ 1451806 w 1451806"/>
              <a:gd name="connsiteY2" fmla="*/ 2514600 h 2514600"/>
            </a:gdLst>
            <a:ahLst/>
            <a:cxnLst>
              <a:cxn ang="0">
                <a:pos x="connsiteX0" y="connsiteY0"/>
              </a:cxn>
              <a:cxn ang="0">
                <a:pos x="connsiteX1" y="connsiteY1"/>
              </a:cxn>
              <a:cxn ang="0">
                <a:pos x="connsiteX2" y="connsiteY2"/>
              </a:cxn>
            </a:cxnLst>
            <a:rect l="l" t="t" r="r" b="b"/>
            <a:pathLst>
              <a:path w="1451806" h="2514600">
                <a:moveTo>
                  <a:pt x="0" y="2514600"/>
                </a:moveTo>
                <a:lnTo>
                  <a:pt x="1451806" y="0"/>
                </a:lnTo>
                <a:lnTo>
                  <a:pt x="1451806" y="2514600"/>
                </a:lnTo>
                <a:close/>
              </a:path>
            </a:pathLst>
          </a:custGeom>
          <a:gradFill>
            <a:gsLst>
              <a:gs pos="0">
                <a:srgbClr val="7A2582"/>
              </a:gs>
              <a:gs pos="100000">
                <a:srgbClr val="00338D"/>
              </a:gs>
            </a:gsLst>
            <a:lin ang="19800000" scaled="0"/>
          </a:gradFill>
          <a:ln w="2910" cap="flat">
            <a:noFill/>
            <a:prstDash val="solid"/>
            <a:miter/>
          </a:ln>
        </p:spPr>
        <p:txBody>
          <a:bodyPr rtlCol="0" anchor="ctr"/>
          <a:lstStyle/>
          <a:p>
            <a:endParaRPr lang="en-US"/>
          </a:p>
        </p:txBody>
      </p:sp>
      <p:sp>
        <p:nvSpPr>
          <p:cNvPr id="9" name="Graphic 4">
            <a:extLst>
              <a:ext uri="{FF2B5EF4-FFF2-40B4-BE49-F238E27FC236}">
                <a16:creationId xmlns:a16="http://schemas.microsoft.com/office/drawing/2014/main" id="{EAB49D99-04AC-DFC1-9AB8-E98ECAE78DAA}"/>
              </a:ext>
            </a:extLst>
          </p:cNvPr>
          <p:cNvSpPr/>
          <p:nvPr/>
        </p:nvSpPr>
        <p:spPr>
          <a:xfrm rot="10800000">
            <a:off x="-15240" y="3155"/>
            <a:ext cx="3429041" cy="4179604"/>
          </a:xfrm>
          <a:custGeom>
            <a:avLst/>
            <a:gdLst>
              <a:gd name="connsiteX0" fmla="*/ 0 w 2111717"/>
              <a:gd name="connsiteY0" fmla="*/ 3657600 h 3657599"/>
              <a:gd name="connsiteX1" fmla="*/ 2111718 w 2111717"/>
              <a:gd name="connsiteY1" fmla="*/ 0 h 3657599"/>
              <a:gd name="connsiteX2" fmla="*/ 2111718 w 2111717"/>
              <a:gd name="connsiteY2" fmla="*/ 3657600 h 3657599"/>
            </a:gdLst>
            <a:ahLst/>
            <a:cxnLst>
              <a:cxn ang="0">
                <a:pos x="connsiteX0" y="connsiteY0"/>
              </a:cxn>
              <a:cxn ang="0">
                <a:pos x="connsiteX1" y="connsiteY1"/>
              </a:cxn>
              <a:cxn ang="0">
                <a:pos x="connsiteX2" y="connsiteY2"/>
              </a:cxn>
            </a:cxnLst>
            <a:rect l="l" t="t" r="r" b="b"/>
            <a:pathLst>
              <a:path w="2111717" h="3657599">
                <a:moveTo>
                  <a:pt x="0" y="3657600"/>
                </a:moveTo>
                <a:lnTo>
                  <a:pt x="2111718" y="0"/>
                </a:lnTo>
                <a:lnTo>
                  <a:pt x="2111718" y="3657600"/>
                </a:lnTo>
                <a:close/>
              </a:path>
            </a:pathLst>
          </a:custGeom>
          <a:solidFill>
            <a:schemeClr val="bg1">
              <a:alpha val="3000"/>
            </a:schemeClr>
          </a:solidFill>
          <a:ln w="4233" cap="flat">
            <a:noFill/>
            <a:prstDash val="solid"/>
            <a:miter/>
          </a:ln>
        </p:spPr>
        <p:txBody>
          <a:bodyPr rtlCol="0" anchor="ctr"/>
          <a:lstStyle/>
          <a:p>
            <a:endParaRPr lang="en-US"/>
          </a:p>
        </p:txBody>
      </p:sp>
      <p:sp>
        <p:nvSpPr>
          <p:cNvPr id="3" name="Headline">
            <a:extLst>
              <a:ext uri="{FF2B5EF4-FFF2-40B4-BE49-F238E27FC236}">
                <a16:creationId xmlns:a16="http://schemas.microsoft.com/office/drawing/2014/main" id="{3D068CE8-71DB-9C63-97D1-F475CA606F73}"/>
              </a:ext>
            </a:extLst>
          </p:cNvPr>
          <p:cNvSpPr txBox="1">
            <a:spLocks/>
          </p:cNvSpPr>
          <p:nvPr/>
        </p:nvSpPr>
        <p:spPr>
          <a:xfrm>
            <a:off x="94526" y="602433"/>
            <a:ext cx="3334515" cy="965362"/>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fr-FR" sz="2400">
                <a:solidFill>
                  <a:srgbClr val="EBB700"/>
                </a:solidFill>
                <a:latin typeface="Calibri" panose="020F0502020204030204" pitchFamily="34" charset="0"/>
                <a:cs typeface="Calibri" panose="020F0502020204030204" pitchFamily="34" charset="0"/>
              </a:rPr>
              <a:t>Avant le début du webinaire</a:t>
            </a:r>
          </a:p>
          <a:p>
            <a:endParaRPr lang="en-US" sz="2400" kern="0" dirty="0">
              <a:solidFill>
                <a:srgbClr val="EBB700"/>
              </a:solidFill>
              <a:latin typeface="Calibri" panose="020F0502020204030204" pitchFamily="34" charset="0"/>
              <a:cs typeface="Calibri" panose="020F0502020204030204" pitchFamily="34" charset="0"/>
            </a:endParaRPr>
          </a:p>
          <a:p>
            <a:r>
              <a:rPr lang="fr-FR" sz="2400">
                <a:solidFill>
                  <a:srgbClr val="EBB700"/>
                </a:solidFill>
                <a:latin typeface="Calibri" panose="020F0502020204030204" pitchFamily="34" charset="0"/>
                <a:cs typeface="Calibri" panose="020F0502020204030204" pitchFamily="34" charset="0"/>
              </a:rPr>
              <a:t>Conseils :</a:t>
            </a:r>
          </a:p>
        </p:txBody>
      </p:sp>
      <p:pic>
        <p:nvPicPr>
          <p:cNvPr id="10" name="Picture 9">
            <a:extLst>
              <a:ext uri="{FF2B5EF4-FFF2-40B4-BE49-F238E27FC236}">
                <a16:creationId xmlns:a16="http://schemas.microsoft.com/office/drawing/2014/main" id="{90FCB713-2B45-C3EF-E6CF-D3DF12C83C4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96569" y="5944675"/>
            <a:ext cx="739156" cy="702199"/>
          </a:xfrm>
          <a:prstGeom prst="rect">
            <a:avLst/>
          </a:prstGeom>
        </p:spPr>
      </p:pic>
      <p:sp>
        <p:nvSpPr>
          <p:cNvPr id="5" name="TextBox 4">
            <a:extLst>
              <a:ext uri="{FF2B5EF4-FFF2-40B4-BE49-F238E27FC236}">
                <a16:creationId xmlns:a16="http://schemas.microsoft.com/office/drawing/2014/main" id="{0B4DC151-133B-3C20-DD57-F7FA1F69FF08}"/>
              </a:ext>
            </a:extLst>
          </p:cNvPr>
          <p:cNvSpPr txBox="1"/>
          <p:nvPr/>
        </p:nvSpPr>
        <p:spPr>
          <a:xfrm>
            <a:off x="3810000" y="1064741"/>
            <a:ext cx="7543800" cy="5343001"/>
          </a:xfrm>
          <a:prstGeom prst="rect">
            <a:avLst/>
          </a:prstGeom>
          <a:noFill/>
        </p:spPr>
        <p:txBody>
          <a:bodyPr wrap="square">
            <a:spAutoFit/>
          </a:bodyPr>
          <a:lstStyle/>
          <a:p>
            <a:pPr>
              <a:lnSpc>
                <a:spcPct val="110000"/>
              </a:lnSpc>
              <a:spcBef>
                <a:spcPts val="600"/>
              </a:spcBef>
              <a:spcAft>
                <a:spcPts val="1200"/>
              </a:spcAft>
            </a:pPr>
            <a:r>
              <a:rPr lang="fr-FR" sz="1800" dirty="0">
                <a:solidFill>
                  <a:schemeClr val="bg1"/>
                </a:solidFill>
                <a:latin typeface="Calibri" panose="020F0502020204030204" pitchFamily="34" charset="0"/>
                <a:cs typeface="Calibri" panose="020F0502020204030204" pitchFamily="34" charset="0"/>
              </a:rPr>
              <a:t>Nous allons commencer à __</a:t>
            </a:r>
            <a:r>
              <a:rPr lang="fr-FR" sz="1800" i="1" dirty="0">
                <a:solidFill>
                  <a:schemeClr val="bg1"/>
                </a:solidFill>
                <a:latin typeface="Calibri" panose="020F0502020204030204" pitchFamily="34" charset="0"/>
                <a:cs typeface="Calibri" panose="020F0502020204030204" pitchFamily="34" charset="0"/>
              </a:rPr>
              <a:t>heures</a:t>
            </a:r>
            <a:r>
              <a:rPr lang="fr-FR" sz="1800" dirty="0">
                <a:solidFill>
                  <a:schemeClr val="bg1"/>
                </a:solidFill>
                <a:latin typeface="Calibri" panose="020F0502020204030204" pitchFamily="34" charset="0"/>
                <a:cs typeface="Calibri" panose="020F0502020204030204" pitchFamily="34" charset="0"/>
              </a:rPr>
              <a:t>__. Avant la réunion, veuillez tester les contrôles.</a:t>
            </a:r>
          </a:p>
          <a:p>
            <a:pPr marL="403225" indent="-403225">
              <a:spcBef>
                <a:spcPts val="800"/>
              </a:spcBef>
              <a:spcAft>
                <a:spcPts val="1200"/>
              </a:spcAft>
              <a:buClr>
                <a:schemeClr val="accent1"/>
              </a:buClr>
              <a:buFont typeface="Wingdings 3" panose="05040102010807070707" pitchFamily="18" charset="2"/>
              <a:buChar char="u"/>
            </a:pPr>
            <a:r>
              <a:rPr lang="fr-FR" sz="1800" dirty="0">
                <a:solidFill>
                  <a:schemeClr val="bg1"/>
                </a:solidFill>
                <a:latin typeface="Calibri" panose="020F0502020204030204" pitchFamily="34" charset="0"/>
                <a:cs typeface="Calibri" panose="020F0502020204030204" pitchFamily="34" charset="0"/>
              </a:rPr>
              <a:t>N'hésitez pas à annoncer votre arrivée et à montrer votre vidéo, si vous le souhaitez.</a:t>
            </a:r>
          </a:p>
          <a:p>
            <a:pPr marL="403225" indent="-403225">
              <a:lnSpc>
                <a:spcPct val="110000"/>
              </a:lnSpc>
              <a:spcBef>
                <a:spcPts val="800"/>
              </a:spcBef>
              <a:spcAft>
                <a:spcPts val="1200"/>
              </a:spcAft>
              <a:buClr>
                <a:schemeClr val="accent1"/>
              </a:buClr>
              <a:buFont typeface="Wingdings 3" panose="05040102010807070707" pitchFamily="18" charset="2"/>
              <a:buChar char="u"/>
            </a:pPr>
            <a:r>
              <a:rPr lang="fr-FR" sz="1800" dirty="0">
                <a:solidFill>
                  <a:schemeClr val="bg1"/>
                </a:solidFill>
                <a:latin typeface="Calibri" panose="020F0502020204030204" pitchFamily="34" charset="0"/>
                <a:cs typeface="Calibri" panose="020F0502020204030204" pitchFamily="34" charset="0"/>
              </a:rPr>
              <a:t>Dans l'intérêt de la meilleure qualité de son pour tous, </a:t>
            </a:r>
            <a:r>
              <a:rPr lang="fr-FR" sz="1800" b="1" i="1" dirty="0">
                <a:solidFill>
                  <a:schemeClr val="bg1"/>
                </a:solidFill>
                <a:latin typeface="Calibri" panose="020F0502020204030204" pitchFamily="34" charset="0"/>
                <a:cs typeface="Calibri" panose="020F0502020204030204" pitchFamily="34" charset="0"/>
              </a:rPr>
              <a:t>veuillez désactivez votre micro </a:t>
            </a:r>
            <a:r>
              <a:rPr lang="fr-FR" sz="1800" dirty="0">
                <a:solidFill>
                  <a:schemeClr val="bg1"/>
                </a:solidFill>
                <a:latin typeface="Calibri" panose="020F0502020204030204" pitchFamily="34" charset="0"/>
                <a:cs typeface="Calibri" panose="020F0502020204030204" pitchFamily="34" charset="0"/>
              </a:rPr>
              <a:t>lorsque vous ne vous exprimez pas.</a:t>
            </a:r>
          </a:p>
          <a:p>
            <a:pPr marL="403225" indent="-403225">
              <a:spcBef>
                <a:spcPts val="800"/>
              </a:spcBef>
              <a:spcAft>
                <a:spcPts val="1200"/>
              </a:spcAft>
              <a:buClr>
                <a:schemeClr val="accent1"/>
              </a:buClr>
              <a:buFont typeface="Wingdings 3" panose="05040102010807070707" pitchFamily="18" charset="2"/>
              <a:buChar char="u"/>
            </a:pPr>
            <a:r>
              <a:rPr lang="fr-FR" sz="1800" dirty="0">
                <a:solidFill>
                  <a:schemeClr val="bg1"/>
                </a:solidFill>
                <a:latin typeface="Calibri" panose="020F0502020204030204" pitchFamily="34" charset="0"/>
                <a:cs typeface="Calibri" panose="020F0502020204030204" pitchFamily="34" charset="0"/>
              </a:rPr>
              <a:t>Testez la fonction « Lever la main » pour participer.</a:t>
            </a:r>
          </a:p>
          <a:p>
            <a:pPr marL="403225" indent="-403225">
              <a:spcBef>
                <a:spcPts val="800"/>
              </a:spcBef>
              <a:spcAft>
                <a:spcPts val="1200"/>
              </a:spcAft>
              <a:buClr>
                <a:schemeClr val="accent1"/>
              </a:buClr>
              <a:buFont typeface="Wingdings 3" panose="05040102010807070707" pitchFamily="18" charset="2"/>
              <a:buChar char="u"/>
            </a:pPr>
            <a:r>
              <a:rPr lang="fr-FR" sz="1800" dirty="0">
                <a:solidFill>
                  <a:schemeClr val="bg1"/>
                </a:solidFill>
                <a:latin typeface="Calibri" panose="020F0502020204030204" pitchFamily="34" charset="0"/>
                <a:cs typeface="Calibri" panose="020F0502020204030204" pitchFamily="34" charset="0"/>
              </a:rPr>
              <a:t>N'hésitez pas à rappeler votre nom pour aider tout le monde à associer visages et noms. </a:t>
            </a:r>
          </a:p>
          <a:p>
            <a:pPr marL="403225" indent="-403225">
              <a:spcBef>
                <a:spcPts val="800"/>
              </a:spcBef>
              <a:spcAft>
                <a:spcPts val="1200"/>
              </a:spcAft>
              <a:buClr>
                <a:schemeClr val="accent1"/>
              </a:buClr>
              <a:buFont typeface="Wingdings 3" panose="05040102010807070707" pitchFamily="18" charset="2"/>
              <a:buChar char="u"/>
            </a:pPr>
            <a:r>
              <a:rPr lang="fr-FR" sz="1800" dirty="0">
                <a:solidFill>
                  <a:schemeClr val="bg1"/>
                </a:solidFill>
                <a:latin typeface="Calibri" panose="020F0502020204030204" pitchFamily="34" charset="0"/>
                <a:cs typeface="Calibri" panose="020F0502020204030204" pitchFamily="34" charset="0"/>
              </a:rPr>
              <a:t>Utilisez le chat pour vous exprimer. Si vous éprouvez des difficultés, adressez-vous à _____.</a:t>
            </a:r>
          </a:p>
          <a:p>
            <a:pPr marL="403225" indent="-403225">
              <a:spcBef>
                <a:spcPts val="800"/>
              </a:spcBef>
              <a:spcAft>
                <a:spcPts val="1200"/>
              </a:spcAft>
              <a:buClr>
                <a:schemeClr val="accent1"/>
              </a:buClr>
              <a:buFont typeface="Wingdings 3" panose="05040102010807070707" pitchFamily="18" charset="2"/>
              <a:buChar char="u"/>
            </a:pPr>
            <a:r>
              <a:rPr lang="fr-FR" sz="1800" dirty="0">
                <a:solidFill>
                  <a:schemeClr val="bg1"/>
                </a:solidFill>
                <a:latin typeface="Calibri" panose="020F0502020204030204" pitchFamily="34" charset="0"/>
                <a:cs typeface="Calibri" panose="020F0502020204030204" pitchFamily="34" charset="0"/>
              </a:rPr>
              <a:t>Nous mettrons en ligne l'enregistrement de cette réunion pour ceux qui n'auront pas pu y assister.</a:t>
            </a:r>
          </a:p>
        </p:txBody>
      </p:sp>
    </p:spTree>
    <p:extLst>
      <p:ext uri="{BB962C8B-B14F-4D97-AF65-F5344CB8AC3E}">
        <p14:creationId xmlns:p14="http://schemas.microsoft.com/office/powerpoint/2010/main" val="3076424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AA8518-4184-765D-E53B-20C74AA01274}"/>
              </a:ext>
            </a:extLst>
          </p:cNvPr>
          <p:cNvSpPr/>
          <p:nvPr/>
        </p:nvSpPr>
        <p:spPr bwMode="auto">
          <a:xfrm>
            <a:off x="0" y="0"/>
            <a:ext cx="12192000" cy="6858000"/>
          </a:xfrm>
          <a:prstGeom prst="rect">
            <a:avLst/>
          </a:prstGeom>
          <a:solidFill>
            <a:srgbClr val="0D224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6" name="Background - Solid">
            <a:extLst>
              <a:ext uri="{FF2B5EF4-FFF2-40B4-BE49-F238E27FC236}">
                <a16:creationId xmlns:a16="http://schemas.microsoft.com/office/drawing/2014/main" id="{D256824C-2B02-2735-973D-4D7957E2D60D}"/>
              </a:ext>
            </a:extLst>
          </p:cNvPr>
          <p:cNvSpPr/>
          <p:nvPr/>
        </p:nvSpPr>
        <p:spPr>
          <a:xfrm>
            <a:off x="0" y="-2"/>
            <a:ext cx="12192000" cy="868681"/>
          </a:xfrm>
          <a:prstGeom prst="rect">
            <a:avLst/>
          </a:prstGeom>
          <a:gradFill>
            <a:gsLst>
              <a:gs pos="0">
                <a:srgbClr val="00338D"/>
              </a:gs>
              <a:gs pos="100000">
                <a:srgbClr val="7A258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7" name="Background - Solid">
            <a:extLst>
              <a:ext uri="{FF2B5EF4-FFF2-40B4-BE49-F238E27FC236}">
                <a16:creationId xmlns:a16="http://schemas.microsoft.com/office/drawing/2014/main" id="{98641075-39D8-B523-2CC8-8C4F92F28E03}"/>
              </a:ext>
            </a:extLst>
          </p:cNvPr>
          <p:cNvSpPr/>
          <p:nvPr/>
        </p:nvSpPr>
        <p:spPr>
          <a:xfrm>
            <a:off x="-1524" y="640080"/>
            <a:ext cx="12193524" cy="228600"/>
          </a:xfrm>
          <a:prstGeom prst="rect">
            <a:avLst/>
          </a:prstGeom>
          <a:solidFill>
            <a:srgbClr val="0D2240">
              <a:alpha val="2097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4" name="Page Number - Blue">
            <a:extLst>
              <a:ext uri="{FF2B5EF4-FFF2-40B4-BE49-F238E27FC236}">
                <a16:creationId xmlns:a16="http://schemas.microsoft.com/office/drawing/2014/main" id="{FCA101BF-6907-9839-6FD0-16EBCAA660DB}"/>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Arial" charset="0"/>
              </a:rPr>
              <a:pPr marL="0" marR="0" lvl="0" indent="0" algn="l" defTabSz="914400" rtl="0" eaLnBrk="0" fontAlgn="auto" latinLnBrk="0" hangingPunct="0">
                <a:lnSpc>
                  <a:spcPct val="100000"/>
                </a:lnSpc>
                <a:spcBef>
                  <a:spcPct val="50000"/>
                </a:spcBef>
                <a:spcAft>
                  <a:spcPts val="0"/>
                </a:spcAft>
                <a:buClrTx/>
                <a:buSzTx/>
                <a:buFontTx/>
                <a:buNone/>
                <a:tabLst/>
                <a:defRPr/>
              </a:pPr>
              <a:t>20</a:t>
            </a:fld>
            <a:endParaRPr kumimoji="0" lang="en-US" sz="1000" b="0" i="0" u="none" strike="noStrike" kern="1200" cap="none" spc="0" normalizeH="0" baseline="0" noProof="0">
              <a:ln>
                <a:noFill/>
              </a:ln>
              <a:solidFill>
                <a:prstClr val="white"/>
              </a:solidFill>
              <a:effectLst/>
              <a:uLnTx/>
              <a:uFillTx/>
              <a:latin typeface="Arial" charset="0"/>
            </a:endParaRPr>
          </a:p>
        </p:txBody>
      </p:sp>
      <p:pic>
        <p:nvPicPr>
          <p:cNvPr id="2" name="Picture 1">
            <a:extLst>
              <a:ext uri="{FF2B5EF4-FFF2-40B4-BE49-F238E27FC236}">
                <a16:creationId xmlns:a16="http://schemas.microsoft.com/office/drawing/2014/main" id="{77D2AC43-288D-D2C2-B200-D312FAE6139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38822" y="201698"/>
            <a:ext cx="917472" cy="871598"/>
          </a:xfrm>
          <a:prstGeom prst="rect">
            <a:avLst/>
          </a:prstGeom>
        </p:spPr>
      </p:pic>
      <p:sp>
        <p:nvSpPr>
          <p:cNvPr id="5" name="TextBox 4">
            <a:extLst>
              <a:ext uri="{FF2B5EF4-FFF2-40B4-BE49-F238E27FC236}">
                <a16:creationId xmlns:a16="http://schemas.microsoft.com/office/drawing/2014/main" id="{61EA48BE-65EF-220A-FC09-5B5D6AADE8BE}"/>
              </a:ext>
            </a:extLst>
          </p:cNvPr>
          <p:cNvSpPr txBox="1"/>
          <p:nvPr/>
        </p:nvSpPr>
        <p:spPr>
          <a:xfrm>
            <a:off x="464820" y="1219200"/>
            <a:ext cx="7307580" cy="584775"/>
          </a:xfrm>
          <a:prstGeom prst="rect">
            <a:avLst/>
          </a:prstGeom>
          <a:noFill/>
          <a:ln>
            <a:noFill/>
          </a:ln>
        </p:spPr>
        <p:txBody>
          <a:bodyPr wrap="square" rtlCol="0">
            <a:spAutoFit/>
          </a:bodyPr>
          <a:lstStyle/>
          <a:p>
            <a:r>
              <a:rPr lang="fr-FR" sz="3200">
                <a:solidFill>
                  <a:schemeClr val="accent1"/>
                </a:solidFill>
                <a:latin typeface="Calibri" panose="020F0502020204030204" pitchFamily="34" charset="0"/>
                <a:cs typeface="Calibri" panose="020F0502020204030204" pitchFamily="34" charset="0"/>
              </a:rPr>
              <a:t>Suivi des objectifs de la zone– Effectifs </a:t>
            </a:r>
          </a:p>
        </p:txBody>
      </p:sp>
      <p:cxnSp>
        <p:nvCxnSpPr>
          <p:cNvPr id="12" name="Straight Connector 11">
            <a:extLst>
              <a:ext uri="{FF2B5EF4-FFF2-40B4-BE49-F238E27FC236}">
                <a16:creationId xmlns:a16="http://schemas.microsoft.com/office/drawing/2014/main" id="{78E0E780-065D-131E-7D86-50AF5FE0254A}"/>
              </a:ext>
            </a:extLst>
          </p:cNvPr>
          <p:cNvCxnSpPr>
            <a:cxnSpLocks/>
          </p:cNvCxnSpPr>
          <p:nvPr/>
        </p:nvCxnSpPr>
        <p:spPr bwMode="auto">
          <a:xfrm>
            <a:off x="533400" y="1912455"/>
            <a:ext cx="3429000" cy="0"/>
          </a:xfrm>
          <a:prstGeom prst="line">
            <a:avLst/>
          </a:prstGeom>
          <a:solidFill>
            <a:srgbClr val="FFFFFF"/>
          </a:solidFill>
          <a:ln w="57150" cap="flat" cmpd="sng" algn="ctr">
            <a:solidFill>
              <a:schemeClr val="accent1"/>
            </a:solidFill>
            <a:prstDash val="solid"/>
            <a:round/>
            <a:headEnd type="none" w="med" len="med"/>
            <a:tailEnd type="none" w="med" len="med"/>
          </a:ln>
          <a:effectLst/>
        </p:spPr>
      </p:cxnSp>
      <p:grpSp>
        <p:nvGrpSpPr>
          <p:cNvPr id="13" name="Group 12">
            <a:extLst>
              <a:ext uri="{FF2B5EF4-FFF2-40B4-BE49-F238E27FC236}">
                <a16:creationId xmlns:a16="http://schemas.microsoft.com/office/drawing/2014/main" id="{1AF81DC5-56BF-6A02-E6FA-60B15591E0C3}"/>
              </a:ext>
            </a:extLst>
          </p:cNvPr>
          <p:cNvGrpSpPr/>
          <p:nvPr/>
        </p:nvGrpSpPr>
        <p:grpSpPr>
          <a:xfrm>
            <a:off x="464820" y="3122585"/>
            <a:ext cx="11277600" cy="2308324"/>
            <a:chOff x="533400" y="2514614"/>
            <a:chExt cx="11277600" cy="2308324"/>
          </a:xfrm>
        </p:grpSpPr>
        <p:sp>
          <p:nvSpPr>
            <p:cNvPr id="14" name="TextBox 13">
              <a:extLst>
                <a:ext uri="{FF2B5EF4-FFF2-40B4-BE49-F238E27FC236}">
                  <a16:creationId xmlns:a16="http://schemas.microsoft.com/office/drawing/2014/main" id="{E6375CF8-130D-6283-CE49-DBE046C510F5}"/>
                </a:ext>
              </a:extLst>
            </p:cNvPr>
            <p:cNvSpPr txBox="1"/>
            <p:nvPr/>
          </p:nvSpPr>
          <p:spPr>
            <a:xfrm>
              <a:off x="533400" y="3050655"/>
              <a:ext cx="1600200" cy="553998"/>
            </a:xfrm>
            <a:prstGeom prst="rect">
              <a:avLst/>
            </a:prstGeom>
            <a:noFill/>
          </p:spPr>
          <p:txBody>
            <a:bodyPr wrap="square" rtlCol="0">
              <a:spAutoFit/>
            </a:bodyPr>
            <a:lstStyle/>
            <a:p>
              <a:r>
                <a:rPr lang="fr-FR" sz="3000" b="1">
                  <a:solidFill>
                    <a:schemeClr val="bg1"/>
                  </a:solidFill>
                  <a:latin typeface="Calibri" panose="020F0502020204030204" pitchFamily="34" charset="0"/>
                  <a:cs typeface="Calibri" panose="020F0502020204030204" pitchFamily="34" charset="0"/>
                </a:rPr>
                <a:t>Objectif</a:t>
              </a:r>
            </a:p>
          </p:txBody>
        </p:sp>
        <p:sp>
          <p:nvSpPr>
            <p:cNvPr id="15" name="TextBox 14">
              <a:extLst>
                <a:ext uri="{FF2B5EF4-FFF2-40B4-BE49-F238E27FC236}">
                  <a16:creationId xmlns:a16="http://schemas.microsoft.com/office/drawing/2014/main" id="{616971C3-F227-A593-BBE8-5FCC565057C4}"/>
                </a:ext>
              </a:extLst>
            </p:cNvPr>
            <p:cNvSpPr txBox="1"/>
            <p:nvPr/>
          </p:nvSpPr>
          <p:spPr>
            <a:xfrm>
              <a:off x="533400" y="3810000"/>
              <a:ext cx="1600200" cy="553998"/>
            </a:xfrm>
            <a:prstGeom prst="rect">
              <a:avLst/>
            </a:prstGeom>
            <a:noFill/>
          </p:spPr>
          <p:txBody>
            <a:bodyPr wrap="square" rtlCol="0">
              <a:spAutoFit/>
            </a:bodyPr>
            <a:lstStyle/>
            <a:p>
              <a:r>
                <a:rPr lang="fr-FR" sz="3000" b="1">
                  <a:solidFill>
                    <a:schemeClr val="bg1"/>
                  </a:solidFill>
                  <a:latin typeface="Calibri" panose="020F0502020204030204" pitchFamily="34" charset="0"/>
                  <a:cs typeface="Calibri" panose="020F0502020204030204" pitchFamily="34" charset="0"/>
                </a:rPr>
                <a:t>Chiffre</a:t>
              </a:r>
              <a:br>
                <a:rPr lang="fr-FR" sz="3000" b="1">
                  <a:solidFill>
                    <a:schemeClr val="bg1"/>
                  </a:solidFill>
                  <a:latin typeface="Calibri" panose="020F0502020204030204" pitchFamily="34" charset="0"/>
                  <a:cs typeface="Calibri" panose="020F0502020204030204" pitchFamily="34" charset="0"/>
                </a:rPr>
              </a:br>
              <a:r>
                <a:rPr lang="fr-FR" sz="3000" b="1">
                  <a:solidFill>
                    <a:schemeClr val="bg1"/>
                  </a:solidFill>
                  <a:latin typeface="Calibri" panose="020F0502020204030204" pitchFamily="34" charset="0"/>
                  <a:cs typeface="Calibri" panose="020F0502020204030204" pitchFamily="34" charset="0"/>
                </a:rPr>
                <a:t>actuel</a:t>
              </a:r>
            </a:p>
          </p:txBody>
        </p:sp>
        <p:grpSp>
          <p:nvGrpSpPr>
            <p:cNvPr id="16" name="Group 15">
              <a:extLst>
                <a:ext uri="{FF2B5EF4-FFF2-40B4-BE49-F238E27FC236}">
                  <a16:creationId xmlns:a16="http://schemas.microsoft.com/office/drawing/2014/main" id="{8E00B466-E661-3390-056C-F54A6CEC5320}"/>
                </a:ext>
              </a:extLst>
            </p:cNvPr>
            <p:cNvGrpSpPr/>
            <p:nvPr/>
          </p:nvGrpSpPr>
          <p:grpSpPr>
            <a:xfrm>
              <a:off x="2133600" y="2514614"/>
              <a:ext cx="2971800" cy="2308324"/>
              <a:chOff x="2476500" y="2514614"/>
              <a:chExt cx="2971800" cy="2308324"/>
            </a:xfrm>
          </p:grpSpPr>
          <p:sp>
            <p:nvSpPr>
              <p:cNvPr id="25" name="TextBox 24">
                <a:extLst>
                  <a:ext uri="{FF2B5EF4-FFF2-40B4-BE49-F238E27FC236}">
                    <a16:creationId xmlns:a16="http://schemas.microsoft.com/office/drawing/2014/main" id="{65DF3E2E-1316-5CDC-C2A5-859E25EE2E9C}"/>
                  </a:ext>
                </a:extLst>
              </p:cNvPr>
              <p:cNvSpPr txBox="1"/>
              <p:nvPr/>
            </p:nvSpPr>
            <p:spPr>
              <a:xfrm>
                <a:off x="2476500" y="2514614"/>
                <a:ext cx="2971800" cy="2308324"/>
              </a:xfrm>
              <a:prstGeom prst="rect">
                <a:avLst/>
              </a:prstGeom>
              <a:solidFill>
                <a:srgbClr val="7030A0"/>
              </a:solidFill>
            </p:spPr>
            <p:txBody>
              <a:bodyPr wrap="square" rtlCol="0">
                <a:spAutoFit/>
              </a:bodyPr>
              <a:lstStyle/>
              <a:p>
                <a:pPr algn="ctr"/>
                <a:r>
                  <a:rPr lang="fr-FR" sz="2400" b="1">
                    <a:solidFill>
                      <a:schemeClr val="bg1"/>
                    </a:solidFill>
                    <a:latin typeface="Calibri" panose="020F0502020204030204" pitchFamily="34" charset="0"/>
                    <a:cs typeface="Calibri" panose="020F0502020204030204" pitchFamily="34" charset="0"/>
                  </a:rPr>
                  <a:t>Nouveaux membres</a:t>
                </a: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50D83EA1-B26C-0016-1E72-69EB7B497B79}"/>
                  </a:ext>
                </a:extLst>
              </p:cNvPr>
              <p:cNvSpPr txBox="1"/>
              <p:nvPr/>
            </p:nvSpPr>
            <p:spPr>
              <a:xfrm>
                <a:off x="2667000" y="3152001"/>
                <a:ext cx="2438400" cy="553998"/>
              </a:xfrm>
              <a:prstGeom prst="rect">
                <a:avLst/>
              </a:prstGeom>
              <a:noFill/>
              <a:ln>
                <a:solidFill>
                  <a:schemeClr val="accent1"/>
                </a:solidFill>
              </a:ln>
            </p:spPr>
            <p:txBody>
              <a:bodyPr wrap="square" rtlCol="0">
                <a:spAutoFit/>
              </a:bodyPr>
              <a:lstStyle/>
              <a:p>
                <a:pPr algn="ctr"/>
                <a:r>
                  <a:rPr lang="fr-FR" sz="3000">
                    <a:solidFill>
                      <a:schemeClr val="bg1"/>
                    </a:solidFill>
                  </a:rPr>
                  <a:t>X</a:t>
                </a:r>
              </a:p>
            </p:txBody>
          </p:sp>
          <p:sp>
            <p:nvSpPr>
              <p:cNvPr id="27" name="TextBox 26">
                <a:extLst>
                  <a:ext uri="{FF2B5EF4-FFF2-40B4-BE49-F238E27FC236}">
                    <a16:creationId xmlns:a16="http://schemas.microsoft.com/office/drawing/2014/main" id="{DBFB37BB-410C-3B2E-B7D1-E65C41F81275}"/>
                  </a:ext>
                </a:extLst>
              </p:cNvPr>
              <p:cNvSpPr txBox="1"/>
              <p:nvPr/>
            </p:nvSpPr>
            <p:spPr>
              <a:xfrm>
                <a:off x="2667000" y="3940172"/>
                <a:ext cx="2438400" cy="553998"/>
              </a:xfrm>
              <a:prstGeom prst="rect">
                <a:avLst/>
              </a:prstGeom>
              <a:noFill/>
              <a:ln>
                <a:solidFill>
                  <a:schemeClr val="accent1"/>
                </a:solidFill>
              </a:ln>
            </p:spPr>
            <p:txBody>
              <a:bodyPr wrap="square" rtlCol="0">
                <a:spAutoFit/>
              </a:bodyPr>
              <a:lstStyle/>
              <a:p>
                <a:pPr algn="ctr"/>
                <a:r>
                  <a:rPr lang="fr-FR" sz="3000">
                    <a:solidFill>
                      <a:schemeClr val="bg1"/>
                    </a:solidFill>
                  </a:rPr>
                  <a:t>X</a:t>
                </a:r>
              </a:p>
            </p:txBody>
          </p:sp>
        </p:grpSp>
        <p:grpSp>
          <p:nvGrpSpPr>
            <p:cNvPr id="17" name="Group 16">
              <a:extLst>
                <a:ext uri="{FF2B5EF4-FFF2-40B4-BE49-F238E27FC236}">
                  <a16:creationId xmlns:a16="http://schemas.microsoft.com/office/drawing/2014/main" id="{EA3246B1-8406-C0AF-F142-46E209DC2812}"/>
                </a:ext>
              </a:extLst>
            </p:cNvPr>
            <p:cNvGrpSpPr/>
            <p:nvPr/>
          </p:nvGrpSpPr>
          <p:grpSpPr>
            <a:xfrm>
              <a:off x="5486400" y="2514614"/>
              <a:ext cx="2971800" cy="2308324"/>
              <a:chOff x="2476500" y="2514614"/>
              <a:chExt cx="2971800" cy="2308324"/>
            </a:xfrm>
          </p:grpSpPr>
          <p:sp>
            <p:nvSpPr>
              <p:cNvPr id="22" name="TextBox 21">
                <a:extLst>
                  <a:ext uri="{FF2B5EF4-FFF2-40B4-BE49-F238E27FC236}">
                    <a16:creationId xmlns:a16="http://schemas.microsoft.com/office/drawing/2014/main" id="{6BC4FCDF-7B1A-2CE3-CDF2-37F6DDF25BCA}"/>
                  </a:ext>
                </a:extLst>
              </p:cNvPr>
              <p:cNvSpPr txBox="1"/>
              <p:nvPr/>
            </p:nvSpPr>
            <p:spPr>
              <a:xfrm>
                <a:off x="2476500" y="2514614"/>
                <a:ext cx="2971800" cy="2308324"/>
              </a:xfrm>
              <a:prstGeom prst="rect">
                <a:avLst/>
              </a:prstGeom>
              <a:solidFill>
                <a:srgbClr val="7030A0"/>
              </a:solidFill>
            </p:spPr>
            <p:txBody>
              <a:bodyPr wrap="square" rtlCol="0">
                <a:spAutoFit/>
              </a:bodyPr>
              <a:lstStyle/>
              <a:p>
                <a:pPr algn="ctr"/>
                <a:r>
                  <a:rPr lang="fr-FR" sz="2400" b="1">
                    <a:solidFill>
                      <a:schemeClr val="bg1"/>
                    </a:solidFill>
                    <a:latin typeface="Calibri" panose="020F0502020204030204" pitchFamily="34" charset="0"/>
                    <a:cs typeface="Calibri" panose="020F0502020204030204" pitchFamily="34" charset="0"/>
                  </a:rPr>
                  <a:t>Pertes</a:t>
                </a: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8F4691F7-30E4-E539-A319-EA4D5E5BAC0D}"/>
                  </a:ext>
                </a:extLst>
              </p:cNvPr>
              <p:cNvSpPr txBox="1"/>
              <p:nvPr/>
            </p:nvSpPr>
            <p:spPr>
              <a:xfrm>
                <a:off x="2667000" y="3152001"/>
                <a:ext cx="2438400" cy="553998"/>
              </a:xfrm>
              <a:prstGeom prst="rect">
                <a:avLst/>
              </a:prstGeom>
              <a:noFill/>
              <a:ln>
                <a:solidFill>
                  <a:schemeClr val="accent1"/>
                </a:solidFill>
              </a:ln>
            </p:spPr>
            <p:txBody>
              <a:bodyPr wrap="square" rtlCol="0">
                <a:spAutoFit/>
              </a:bodyPr>
              <a:lstStyle/>
              <a:p>
                <a:pPr algn="ctr"/>
                <a:r>
                  <a:rPr lang="fr-FR" sz="3000">
                    <a:solidFill>
                      <a:schemeClr val="bg1"/>
                    </a:solidFill>
                  </a:rPr>
                  <a:t>X</a:t>
                </a:r>
              </a:p>
            </p:txBody>
          </p:sp>
          <p:sp>
            <p:nvSpPr>
              <p:cNvPr id="24" name="TextBox 23">
                <a:extLst>
                  <a:ext uri="{FF2B5EF4-FFF2-40B4-BE49-F238E27FC236}">
                    <a16:creationId xmlns:a16="http://schemas.microsoft.com/office/drawing/2014/main" id="{84445A69-512F-097C-9CDA-B272A1384624}"/>
                  </a:ext>
                </a:extLst>
              </p:cNvPr>
              <p:cNvSpPr txBox="1"/>
              <p:nvPr/>
            </p:nvSpPr>
            <p:spPr>
              <a:xfrm>
                <a:off x="2667000" y="3940172"/>
                <a:ext cx="2438400" cy="553998"/>
              </a:xfrm>
              <a:prstGeom prst="rect">
                <a:avLst/>
              </a:prstGeom>
              <a:noFill/>
              <a:ln>
                <a:solidFill>
                  <a:schemeClr val="accent1"/>
                </a:solidFill>
              </a:ln>
            </p:spPr>
            <p:txBody>
              <a:bodyPr wrap="square" rtlCol="0">
                <a:spAutoFit/>
              </a:bodyPr>
              <a:lstStyle/>
              <a:p>
                <a:pPr algn="ctr"/>
                <a:r>
                  <a:rPr lang="fr-FR" sz="3000">
                    <a:solidFill>
                      <a:schemeClr val="bg1"/>
                    </a:solidFill>
                  </a:rPr>
                  <a:t>X</a:t>
                </a:r>
              </a:p>
            </p:txBody>
          </p:sp>
        </p:grpSp>
        <p:grpSp>
          <p:nvGrpSpPr>
            <p:cNvPr id="18" name="Group 17">
              <a:extLst>
                <a:ext uri="{FF2B5EF4-FFF2-40B4-BE49-F238E27FC236}">
                  <a16:creationId xmlns:a16="http://schemas.microsoft.com/office/drawing/2014/main" id="{EEBC5057-25BE-9BA3-A128-0D634302F545}"/>
                </a:ext>
              </a:extLst>
            </p:cNvPr>
            <p:cNvGrpSpPr/>
            <p:nvPr/>
          </p:nvGrpSpPr>
          <p:grpSpPr>
            <a:xfrm>
              <a:off x="8839200" y="2514614"/>
              <a:ext cx="2971800" cy="2308324"/>
              <a:chOff x="2476500" y="2514614"/>
              <a:chExt cx="2971800" cy="2308324"/>
            </a:xfrm>
          </p:grpSpPr>
          <p:sp>
            <p:nvSpPr>
              <p:cNvPr id="19" name="TextBox 18">
                <a:extLst>
                  <a:ext uri="{FF2B5EF4-FFF2-40B4-BE49-F238E27FC236}">
                    <a16:creationId xmlns:a16="http://schemas.microsoft.com/office/drawing/2014/main" id="{0F451EAF-7849-ED94-4ED6-67FBF7A48D08}"/>
                  </a:ext>
                </a:extLst>
              </p:cNvPr>
              <p:cNvSpPr txBox="1"/>
              <p:nvPr/>
            </p:nvSpPr>
            <p:spPr>
              <a:xfrm>
                <a:off x="2476500" y="2514614"/>
                <a:ext cx="2971800" cy="2308324"/>
              </a:xfrm>
              <a:prstGeom prst="rect">
                <a:avLst/>
              </a:prstGeom>
              <a:solidFill>
                <a:srgbClr val="7030A0"/>
              </a:solidFill>
            </p:spPr>
            <p:txBody>
              <a:bodyPr wrap="square" rtlCol="0">
                <a:spAutoFit/>
              </a:bodyPr>
              <a:lstStyle/>
              <a:p>
                <a:pPr algn="ctr"/>
                <a:r>
                  <a:rPr lang="fr-FR" sz="2400" b="1">
                    <a:solidFill>
                      <a:schemeClr val="bg1"/>
                    </a:solidFill>
                    <a:latin typeface="Calibri" panose="020F0502020204030204" pitchFamily="34" charset="0"/>
                    <a:cs typeface="Calibri" panose="020F0502020204030204" pitchFamily="34" charset="0"/>
                  </a:rPr>
                  <a:t>Effectif net</a:t>
                </a: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2B741DA4-31B2-2E2C-373C-F65A6A1BF3D2}"/>
                  </a:ext>
                </a:extLst>
              </p:cNvPr>
              <p:cNvSpPr txBox="1"/>
              <p:nvPr/>
            </p:nvSpPr>
            <p:spPr>
              <a:xfrm>
                <a:off x="2667000" y="3152001"/>
                <a:ext cx="2438400" cy="553998"/>
              </a:xfrm>
              <a:prstGeom prst="rect">
                <a:avLst/>
              </a:prstGeom>
              <a:noFill/>
              <a:ln>
                <a:solidFill>
                  <a:schemeClr val="accent1"/>
                </a:solidFill>
              </a:ln>
            </p:spPr>
            <p:txBody>
              <a:bodyPr wrap="square" rtlCol="0">
                <a:spAutoFit/>
              </a:bodyPr>
              <a:lstStyle/>
              <a:p>
                <a:pPr algn="ctr"/>
                <a:r>
                  <a:rPr lang="fr-FR" sz="3000">
                    <a:solidFill>
                      <a:schemeClr val="bg1"/>
                    </a:solidFill>
                  </a:rPr>
                  <a:t>X</a:t>
                </a:r>
              </a:p>
            </p:txBody>
          </p:sp>
          <p:sp>
            <p:nvSpPr>
              <p:cNvPr id="21" name="TextBox 20">
                <a:extLst>
                  <a:ext uri="{FF2B5EF4-FFF2-40B4-BE49-F238E27FC236}">
                    <a16:creationId xmlns:a16="http://schemas.microsoft.com/office/drawing/2014/main" id="{A9E6810F-5512-AF3B-F7F3-E4ABEAFCDD95}"/>
                  </a:ext>
                </a:extLst>
              </p:cNvPr>
              <p:cNvSpPr txBox="1"/>
              <p:nvPr/>
            </p:nvSpPr>
            <p:spPr>
              <a:xfrm>
                <a:off x="2667000" y="3940172"/>
                <a:ext cx="2438400" cy="553998"/>
              </a:xfrm>
              <a:prstGeom prst="rect">
                <a:avLst/>
              </a:prstGeom>
              <a:noFill/>
              <a:ln>
                <a:solidFill>
                  <a:schemeClr val="accent1"/>
                </a:solidFill>
              </a:ln>
            </p:spPr>
            <p:txBody>
              <a:bodyPr wrap="square" rtlCol="0">
                <a:spAutoFit/>
              </a:bodyPr>
              <a:lstStyle/>
              <a:p>
                <a:pPr algn="ctr"/>
                <a:r>
                  <a:rPr lang="fr-FR" sz="3000">
                    <a:solidFill>
                      <a:schemeClr val="bg1"/>
                    </a:solidFill>
                  </a:rPr>
                  <a:t>X</a:t>
                </a:r>
              </a:p>
            </p:txBody>
          </p:sp>
        </p:grpSp>
      </p:grpSp>
    </p:spTree>
    <p:extLst>
      <p:ext uri="{BB962C8B-B14F-4D97-AF65-F5344CB8AC3E}">
        <p14:creationId xmlns:p14="http://schemas.microsoft.com/office/powerpoint/2010/main" val="3297881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7B93FCC-63BC-A6B6-79AD-0005AA412DA3}"/>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Open Sans Regular" charset="0"/>
            </a:endParaRPr>
          </a:p>
        </p:txBody>
      </p:sp>
      <p:sp>
        <p:nvSpPr>
          <p:cNvPr id="2" name="Page Number - Blue">
            <a:extLst>
              <a:ext uri="{FF2B5EF4-FFF2-40B4-BE49-F238E27FC236}">
                <a16:creationId xmlns:a16="http://schemas.microsoft.com/office/drawing/2014/main" id="{D58306AF-9124-D8F4-2499-B4C1E9C4B967}"/>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21</a:t>
            </a:fld>
            <a:endParaRPr lang="en-US" sz="1000">
              <a:solidFill>
                <a:srgbClr val="00338D"/>
              </a:solidFill>
            </a:endParaRPr>
          </a:p>
        </p:txBody>
      </p:sp>
      <p:sp>
        <p:nvSpPr>
          <p:cNvPr id="4" name="Graphic 2">
            <a:extLst>
              <a:ext uri="{FF2B5EF4-FFF2-40B4-BE49-F238E27FC236}">
                <a16:creationId xmlns:a16="http://schemas.microsoft.com/office/drawing/2014/main" id="{E9A1FCC6-2FE3-30AA-D60A-9E4366B49780}"/>
              </a:ext>
            </a:extLst>
          </p:cNvPr>
          <p:cNvSpPr/>
          <p:nvPr/>
        </p:nvSpPr>
        <p:spPr>
          <a:xfrm rot="10800000">
            <a:off x="0" y="-1"/>
            <a:ext cx="4343400" cy="5029200"/>
          </a:xfrm>
          <a:custGeom>
            <a:avLst/>
            <a:gdLst>
              <a:gd name="connsiteX0" fmla="*/ 0 w 1451806"/>
              <a:gd name="connsiteY0" fmla="*/ 2514600 h 2514600"/>
              <a:gd name="connsiteX1" fmla="*/ 1451806 w 1451806"/>
              <a:gd name="connsiteY1" fmla="*/ 0 h 2514600"/>
              <a:gd name="connsiteX2" fmla="*/ 1451806 w 1451806"/>
              <a:gd name="connsiteY2" fmla="*/ 2514600 h 2514600"/>
            </a:gdLst>
            <a:ahLst/>
            <a:cxnLst>
              <a:cxn ang="0">
                <a:pos x="connsiteX0" y="connsiteY0"/>
              </a:cxn>
              <a:cxn ang="0">
                <a:pos x="connsiteX1" y="connsiteY1"/>
              </a:cxn>
              <a:cxn ang="0">
                <a:pos x="connsiteX2" y="connsiteY2"/>
              </a:cxn>
            </a:cxnLst>
            <a:rect l="l" t="t" r="r" b="b"/>
            <a:pathLst>
              <a:path w="1451806" h="2514600">
                <a:moveTo>
                  <a:pt x="0" y="2514600"/>
                </a:moveTo>
                <a:lnTo>
                  <a:pt x="1451806" y="0"/>
                </a:lnTo>
                <a:lnTo>
                  <a:pt x="1451806" y="2514600"/>
                </a:lnTo>
                <a:close/>
              </a:path>
            </a:pathLst>
          </a:custGeom>
          <a:gradFill>
            <a:gsLst>
              <a:gs pos="0">
                <a:srgbClr val="7A2582"/>
              </a:gs>
              <a:gs pos="100000">
                <a:srgbClr val="00338D"/>
              </a:gs>
            </a:gsLst>
            <a:lin ang="19800000" scaled="0"/>
          </a:gradFill>
          <a:ln w="2910" cap="flat">
            <a:noFill/>
            <a:prstDash val="solid"/>
            <a:miter/>
          </a:ln>
        </p:spPr>
        <p:txBody>
          <a:bodyPr rtlCol="0" anchor="ctr"/>
          <a:lstStyle/>
          <a:p>
            <a:endParaRPr lang="en-US"/>
          </a:p>
        </p:txBody>
      </p:sp>
      <p:sp>
        <p:nvSpPr>
          <p:cNvPr id="9" name="Graphic 4">
            <a:extLst>
              <a:ext uri="{FF2B5EF4-FFF2-40B4-BE49-F238E27FC236}">
                <a16:creationId xmlns:a16="http://schemas.microsoft.com/office/drawing/2014/main" id="{EAB49D99-04AC-DFC1-9AB8-E98ECAE78DAA}"/>
              </a:ext>
            </a:extLst>
          </p:cNvPr>
          <p:cNvSpPr/>
          <p:nvPr/>
        </p:nvSpPr>
        <p:spPr>
          <a:xfrm rot="10800000">
            <a:off x="-15240" y="3155"/>
            <a:ext cx="3429041" cy="4179604"/>
          </a:xfrm>
          <a:custGeom>
            <a:avLst/>
            <a:gdLst>
              <a:gd name="connsiteX0" fmla="*/ 0 w 2111717"/>
              <a:gd name="connsiteY0" fmla="*/ 3657600 h 3657599"/>
              <a:gd name="connsiteX1" fmla="*/ 2111718 w 2111717"/>
              <a:gd name="connsiteY1" fmla="*/ 0 h 3657599"/>
              <a:gd name="connsiteX2" fmla="*/ 2111718 w 2111717"/>
              <a:gd name="connsiteY2" fmla="*/ 3657600 h 3657599"/>
            </a:gdLst>
            <a:ahLst/>
            <a:cxnLst>
              <a:cxn ang="0">
                <a:pos x="connsiteX0" y="connsiteY0"/>
              </a:cxn>
              <a:cxn ang="0">
                <a:pos x="connsiteX1" y="connsiteY1"/>
              </a:cxn>
              <a:cxn ang="0">
                <a:pos x="connsiteX2" y="connsiteY2"/>
              </a:cxn>
            </a:cxnLst>
            <a:rect l="l" t="t" r="r" b="b"/>
            <a:pathLst>
              <a:path w="2111717" h="3657599">
                <a:moveTo>
                  <a:pt x="0" y="3657600"/>
                </a:moveTo>
                <a:lnTo>
                  <a:pt x="2111718" y="0"/>
                </a:lnTo>
                <a:lnTo>
                  <a:pt x="2111718" y="3657600"/>
                </a:lnTo>
                <a:close/>
              </a:path>
            </a:pathLst>
          </a:custGeom>
          <a:solidFill>
            <a:schemeClr val="bg1">
              <a:alpha val="3000"/>
            </a:schemeClr>
          </a:solidFill>
          <a:ln w="4233" cap="flat">
            <a:noFill/>
            <a:prstDash val="solid"/>
            <a:miter/>
          </a:ln>
        </p:spPr>
        <p:txBody>
          <a:bodyPr rtlCol="0" anchor="ctr"/>
          <a:lstStyle/>
          <a:p>
            <a:endParaRPr lang="en-US"/>
          </a:p>
        </p:txBody>
      </p:sp>
      <p:sp>
        <p:nvSpPr>
          <p:cNvPr id="3" name="Headline">
            <a:extLst>
              <a:ext uri="{FF2B5EF4-FFF2-40B4-BE49-F238E27FC236}">
                <a16:creationId xmlns:a16="http://schemas.microsoft.com/office/drawing/2014/main" id="{3D068CE8-71DB-9C63-97D1-F475CA606F73}"/>
              </a:ext>
            </a:extLst>
          </p:cNvPr>
          <p:cNvSpPr txBox="1">
            <a:spLocks/>
          </p:cNvSpPr>
          <p:nvPr/>
        </p:nvSpPr>
        <p:spPr>
          <a:xfrm>
            <a:off x="94527" y="457201"/>
            <a:ext cx="3319078" cy="685799"/>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fr-FR" sz="2400">
                <a:solidFill>
                  <a:srgbClr val="EBB700"/>
                </a:solidFill>
                <a:latin typeface="Calibri" panose="020F0502020204030204" pitchFamily="34" charset="0"/>
                <a:cs typeface="Calibri" panose="020F0502020204030204" pitchFamily="34" charset="0"/>
              </a:rPr>
              <a:t>L'excellence dans le club </a:t>
            </a:r>
          </a:p>
          <a:p>
            <a:r>
              <a:rPr lang="fr-FR" sz="2400">
                <a:solidFill>
                  <a:srgbClr val="EBB700"/>
                </a:solidFill>
                <a:latin typeface="Calibri" panose="020F0502020204030204" pitchFamily="34" charset="0"/>
                <a:cs typeface="Calibri" panose="020F0502020204030204" pitchFamily="34" charset="0"/>
              </a:rPr>
              <a:t>Critères</a:t>
            </a:r>
          </a:p>
        </p:txBody>
      </p:sp>
      <p:pic>
        <p:nvPicPr>
          <p:cNvPr id="10" name="Picture 9">
            <a:extLst>
              <a:ext uri="{FF2B5EF4-FFF2-40B4-BE49-F238E27FC236}">
                <a16:creationId xmlns:a16="http://schemas.microsoft.com/office/drawing/2014/main" id="{90FCB713-2B45-C3EF-E6CF-D3DF12C83C4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96569" y="5944675"/>
            <a:ext cx="739156" cy="702199"/>
          </a:xfrm>
          <a:prstGeom prst="rect">
            <a:avLst/>
          </a:prstGeom>
        </p:spPr>
      </p:pic>
      <p:sp>
        <p:nvSpPr>
          <p:cNvPr id="6" name="Content Placeholder 4">
            <a:extLst>
              <a:ext uri="{FF2B5EF4-FFF2-40B4-BE49-F238E27FC236}">
                <a16:creationId xmlns:a16="http://schemas.microsoft.com/office/drawing/2014/main" id="{DE51AB4C-25FD-A74A-0742-24DCC710E892}"/>
              </a:ext>
            </a:extLst>
          </p:cNvPr>
          <p:cNvSpPr txBox="1">
            <a:spLocks/>
          </p:cNvSpPr>
          <p:nvPr/>
        </p:nvSpPr>
        <p:spPr>
          <a:xfrm>
            <a:off x="2753445" y="2066451"/>
            <a:ext cx="4343401" cy="2866913"/>
          </a:xfrm>
          <a:prstGeom prst="rect">
            <a:avLst/>
          </a:prstGeom>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buNone/>
            </a:pPr>
            <a:r>
              <a:rPr lang="fr-FR" sz="2400" dirty="0">
                <a:solidFill>
                  <a:schemeClr val="accent1"/>
                </a:solidFill>
                <a:latin typeface="Calibri" panose="020F0502020204030204" pitchFamily="34" charset="0"/>
                <a:cs typeface="Calibri" panose="020F0502020204030204" pitchFamily="34" charset="0"/>
              </a:rPr>
              <a:t>Effectif</a:t>
            </a:r>
          </a:p>
          <a:p>
            <a:pPr marL="0" indent="0">
              <a:buNone/>
            </a:pPr>
            <a:endParaRPr lang="en-US" kern="0" dirty="0">
              <a:solidFill>
                <a:schemeClr val="bg1"/>
              </a:solidFill>
              <a:latin typeface="Calibri" panose="020F0502020204030204" pitchFamily="34" charset="0"/>
              <a:cs typeface="Calibri" panose="020F0502020204030204" pitchFamily="34" charset="0"/>
            </a:endParaRPr>
          </a:p>
          <a:p>
            <a:pPr>
              <a:spcBef>
                <a:spcPts val="0"/>
              </a:spcBef>
            </a:pPr>
            <a:r>
              <a:rPr lang="fr-FR" dirty="0">
                <a:solidFill>
                  <a:schemeClr val="bg1"/>
                </a:solidFill>
                <a:latin typeface="Calibri" panose="020F0502020204030204" pitchFamily="34" charset="0"/>
                <a:cs typeface="Calibri" panose="020F0502020204030204" pitchFamily="34" charset="0"/>
              </a:rPr>
              <a:t>Croissance nette de deux membres ou de 10 % ou plus (choisir le chiffre le plus élevé)</a:t>
            </a:r>
            <a:endParaRPr lang="en-US" kern="0" dirty="0">
              <a:solidFill>
                <a:schemeClr val="bg1"/>
              </a:solidFill>
              <a:latin typeface="Calibri" panose="020F0502020204030204" pitchFamily="34" charset="0"/>
              <a:cs typeface="Calibri" panose="020F0502020204030204" pitchFamily="34" charset="0"/>
            </a:endParaRPr>
          </a:p>
          <a:p>
            <a:pPr marL="0" indent="0">
              <a:spcBef>
                <a:spcPts val="0"/>
              </a:spcBef>
              <a:buNone/>
            </a:pPr>
            <a:r>
              <a:rPr lang="fr-FR" dirty="0">
                <a:solidFill>
                  <a:schemeClr val="bg1"/>
                </a:solidFill>
                <a:latin typeface="Calibri" panose="020F0502020204030204" pitchFamily="34" charset="0"/>
                <a:cs typeface="Calibri" panose="020F0502020204030204" pitchFamily="34" charset="0"/>
              </a:rPr>
              <a:t>                               OU</a:t>
            </a:r>
          </a:p>
          <a:p>
            <a:pPr marL="0" indent="0">
              <a:spcBef>
                <a:spcPts val="0"/>
              </a:spcBef>
              <a:buNone/>
            </a:pPr>
            <a:endParaRPr lang="en-US" kern="0" dirty="0">
              <a:solidFill>
                <a:schemeClr val="bg1"/>
              </a:solidFill>
              <a:latin typeface="Calibri" panose="020F0502020204030204" pitchFamily="34" charset="0"/>
              <a:cs typeface="Calibri" panose="020F0502020204030204" pitchFamily="34" charset="0"/>
            </a:endParaRPr>
          </a:p>
          <a:p>
            <a:pPr>
              <a:spcBef>
                <a:spcPts val="0"/>
              </a:spcBef>
            </a:pPr>
            <a:r>
              <a:rPr lang="fr-FR" dirty="0">
                <a:solidFill>
                  <a:schemeClr val="bg1"/>
                </a:solidFill>
                <a:latin typeface="Calibri" panose="020F0502020204030204" pitchFamily="34" charset="0"/>
                <a:cs typeface="Calibri" panose="020F0502020204030204" pitchFamily="34" charset="0"/>
              </a:rPr>
              <a:t>Création d’un nouveau Lions</a:t>
            </a:r>
          </a:p>
          <a:p>
            <a:pPr marL="0" indent="0">
              <a:spcBef>
                <a:spcPts val="0"/>
              </a:spcBef>
              <a:buNone/>
            </a:pPr>
            <a:endParaRPr lang="en-US" kern="0" dirty="0">
              <a:solidFill>
                <a:schemeClr val="bg1"/>
              </a:solidFill>
              <a:latin typeface="Calibri" panose="020F0502020204030204" pitchFamily="34" charset="0"/>
              <a:cs typeface="Calibri" panose="020F0502020204030204" pitchFamily="34" charset="0"/>
            </a:endParaRPr>
          </a:p>
          <a:p>
            <a:pPr marL="0" indent="0">
              <a:spcBef>
                <a:spcPts val="0"/>
              </a:spcBef>
              <a:buNone/>
            </a:pPr>
            <a:endParaRPr lang="en-US" sz="2400" kern="0" dirty="0">
              <a:solidFill>
                <a:schemeClr val="bg1"/>
              </a:solidFill>
              <a:latin typeface="Calibri" panose="020F0502020204030204" pitchFamily="34" charset="0"/>
              <a:cs typeface="Calibri" panose="020F0502020204030204" pitchFamily="34" charset="0"/>
            </a:endParaRPr>
          </a:p>
          <a:p>
            <a:pPr marL="0" indent="0">
              <a:buNone/>
            </a:pPr>
            <a:endParaRPr lang="en-US" sz="800" kern="0" dirty="0">
              <a:solidFill>
                <a:schemeClr val="bg1"/>
              </a:solidFill>
              <a:latin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A699AC8E-FC41-9EF8-52B2-133168157131}"/>
              </a:ext>
            </a:extLst>
          </p:cNvPr>
          <p:cNvSpPr txBox="1">
            <a:spLocks/>
          </p:cNvSpPr>
          <p:nvPr/>
        </p:nvSpPr>
        <p:spPr>
          <a:xfrm>
            <a:off x="7396523" y="1981200"/>
            <a:ext cx="4495800" cy="3398803"/>
          </a:xfrm>
          <a:prstGeom prst="rect">
            <a:avLst/>
          </a:prstGeom>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spcBef>
                <a:spcPts val="0"/>
              </a:spcBef>
              <a:buNone/>
            </a:pPr>
            <a:r>
              <a:rPr lang="fr-FR" sz="2400" dirty="0">
                <a:solidFill>
                  <a:schemeClr val="accent1"/>
                </a:solidFill>
                <a:latin typeface="Calibri" panose="020F0502020204030204" pitchFamily="34" charset="0"/>
                <a:cs typeface="Calibri" panose="020F0502020204030204" pitchFamily="34" charset="0"/>
              </a:rPr>
              <a:t>Service</a:t>
            </a:r>
          </a:p>
          <a:p>
            <a:pPr marL="0" indent="0">
              <a:buNone/>
            </a:pPr>
            <a:endParaRPr lang="en-US" sz="800" kern="0" dirty="0">
              <a:solidFill>
                <a:schemeClr val="bg1"/>
              </a:solidFill>
              <a:latin typeface="Calibri" panose="020F0502020204030204" pitchFamily="34" charset="0"/>
              <a:cs typeface="Calibri" panose="020F0502020204030204" pitchFamily="34" charset="0"/>
            </a:endParaRPr>
          </a:p>
          <a:p>
            <a:pPr marL="0" indent="0">
              <a:spcBef>
                <a:spcPts val="0"/>
              </a:spcBef>
              <a:buNone/>
            </a:pPr>
            <a:endParaRPr lang="en-US" kern="0" dirty="0">
              <a:solidFill>
                <a:schemeClr val="bg1"/>
              </a:solidFill>
              <a:latin typeface="Calibri" panose="020F0502020204030204" pitchFamily="34" charset="0"/>
              <a:cs typeface="Calibri" panose="020F0502020204030204" pitchFamily="34" charset="0"/>
            </a:endParaRPr>
          </a:p>
          <a:p>
            <a:pPr>
              <a:spcBef>
                <a:spcPts val="0"/>
              </a:spcBef>
            </a:pPr>
            <a:r>
              <a:rPr lang="fr-FR" dirty="0">
                <a:solidFill>
                  <a:schemeClr val="bg1"/>
                </a:solidFill>
                <a:latin typeface="Calibri" panose="020F0502020204030204" pitchFamily="34" charset="0"/>
                <a:cs typeface="Calibri" panose="020F0502020204030204" pitchFamily="34" charset="0"/>
              </a:rPr>
              <a:t>Avoir initié un nouveau projet de service. </a:t>
            </a:r>
            <a:r>
              <a:rPr lang="fr-FR" i="1" dirty="0">
                <a:solidFill>
                  <a:schemeClr val="bg1"/>
                </a:solidFill>
                <a:latin typeface="Calibri" panose="020F0502020204030204" pitchFamily="34" charset="0"/>
                <a:cs typeface="Calibri" panose="020F0502020204030204" pitchFamily="34" charset="0"/>
              </a:rPr>
              <a:t>Considérer une de nos causes mondiales</a:t>
            </a:r>
          </a:p>
          <a:p>
            <a:pPr marL="0" indent="0">
              <a:spcBef>
                <a:spcPts val="0"/>
              </a:spcBef>
              <a:buNone/>
            </a:pPr>
            <a:endParaRPr lang="en-US" kern="0" dirty="0">
              <a:solidFill>
                <a:schemeClr val="bg1"/>
              </a:solidFill>
              <a:latin typeface="Calibri" panose="020F0502020204030204" pitchFamily="34" charset="0"/>
              <a:cs typeface="Calibri" panose="020F0502020204030204" pitchFamily="34" charset="0"/>
            </a:endParaRPr>
          </a:p>
          <a:p>
            <a:pPr>
              <a:spcBef>
                <a:spcPts val="0"/>
              </a:spcBef>
            </a:pPr>
            <a:r>
              <a:rPr lang="fr-FR" dirty="0">
                <a:solidFill>
                  <a:schemeClr val="bg1"/>
                </a:solidFill>
                <a:latin typeface="Calibri" panose="020F0502020204030204" pitchFamily="34" charset="0"/>
                <a:cs typeface="Calibri" panose="020F0502020204030204" pitchFamily="34" charset="0"/>
              </a:rPr>
              <a:t>Citer trois activités de service auxquelles votre club a participé et qui ont été signalées au Lions International.</a:t>
            </a:r>
          </a:p>
          <a:p>
            <a:pPr marL="0" indent="0">
              <a:buNone/>
            </a:pPr>
            <a:endParaRPr lang="en-US" sz="800" kern="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19344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7B93FCC-63BC-A6B6-79AD-0005AA412DA3}"/>
              </a:ext>
            </a:extLst>
          </p:cNvPr>
          <p:cNvSpPr/>
          <p:nvPr/>
        </p:nvSpPr>
        <p:spPr>
          <a:xfrm>
            <a:off x="8068" y="-1"/>
            <a:ext cx="12183932" cy="6937355"/>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Open Sans Regular" charset="0"/>
            </a:endParaRPr>
          </a:p>
        </p:txBody>
      </p:sp>
      <p:sp>
        <p:nvSpPr>
          <p:cNvPr id="2" name="Page Number - Blue">
            <a:extLst>
              <a:ext uri="{FF2B5EF4-FFF2-40B4-BE49-F238E27FC236}">
                <a16:creationId xmlns:a16="http://schemas.microsoft.com/office/drawing/2014/main" id="{D58306AF-9124-D8F4-2499-B4C1E9C4B967}"/>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22</a:t>
            </a:fld>
            <a:endParaRPr lang="en-US" sz="1000">
              <a:solidFill>
                <a:srgbClr val="00338D"/>
              </a:solidFill>
            </a:endParaRPr>
          </a:p>
        </p:txBody>
      </p:sp>
      <p:sp>
        <p:nvSpPr>
          <p:cNvPr id="4" name="Graphic 2">
            <a:extLst>
              <a:ext uri="{FF2B5EF4-FFF2-40B4-BE49-F238E27FC236}">
                <a16:creationId xmlns:a16="http://schemas.microsoft.com/office/drawing/2014/main" id="{E9A1FCC6-2FE3-30AA-D60A-9E4366B49780}"/>
              </a:ext>
            </a:extLst>
          </p:cNvPr>
          <p:cNvSpPr/>
          <p:nvPr/>
        </p:nvSpPr>
        <p:spPr>
          <a:xfrm rot="10800000">
            <a:off x="0" y="-1"/>
            <a:ext cx="4343400" cy="5029200"/>
          </a:xfrm>
          <a:custGeom>
            <a:avLst/>
            <a:gdLst>
              <a:gd name="connsiteX0" fmla="*/ 0 w 1451806"/>
              <a:gd name="connsiteY0" fmla="*/ 2514600 h 2514600"/>
              <a:gd name="connsiteX1" fmla="*/ 1451806 w 1451806"/>
              <a:gd name="connsiteY1" fmla="*/ 0 h 2514600"/>
              <a:gd name="connsiteX2" fmla="*/ 1451806 w 1451806"/>
              <a:gd name="connsiteY2" fmla="*/ 2514600 h 2514600"/>
            </a:gdLst>
            <a:ahLst/>
            <a:cxnLst>
              <a:cxn ang="0">
                <a:pos x="connsiteX0" y="connsiteY0"/>
              </a:cxn>
              <a:cxn ang="0">
                <a:pos x="connsiteX1" y="connsiteY1"/>
              </a:cxn>
              <a:cxn ang="0">
                <a:pos x="connsiteX2" y="connsiteY2"/>
              </a:cxn>
            </a:cxnLst>
            <a:rect l="l" t="t" r="r" b="b"/>
            <a:pathLst>
              <a:path w="1451806" h="2514600">
                <a:moveTo>
                  <a:pt x="0" y="2514600"/>
                </a:moveTo>
                <a:lnTo>
                  <a:pt x="1451806" y="0"/>
                </a:lnTo>
                <a:lnTo>
                  <a:pt x="1451806" y="2514600"/>
                </a:lnTo>
                <a:close/>
              </a:path>
            </a:pathLst>
          </a:custGeom>
          <a:gradFill>
            <a:gsLst>
              <a:gs pos="0">
                <a:srgbClr val="7A2582"/>
              </a:gs>
              <a:gs pos="100000">
                <a:srgbClr val="00338D"/>
              </a:gs>
            </a:gsLst>
            <a:lin ang="19800000" scaled="0"/>
          </a:gradFill>
          <a:ln w="2910" cap="flat">
            <a:noFill/>
            <a:prstDash val="solid"/>
            <a:miter/>
          </a:ln>
        </p:spPr>
        <p:txBody>
          <a:bodyPr rtlCol="0" anchor="ctr"/>
          <a:lstStyle/>
          <a:p>
            <a:endParaRPr lang="en-US"/>
          </a:p>
        </p:txBody>
      </p:sp>
      <p:sp>
        <p:nvSpPr>
          <p:cNvPr id="9" name="Graphic 4">
            <a:extLst>
              <a:ext uri="{FF2B5EF4-FFF2-40B4-BE49-F238E27FC236}">
                <a16:creationId xmlns:a16="http://schemas.microsoft.com/office/drawing/2014/main" id="{EAB49D99-04AC-DFC1-9AB8-E98ECAE78DAA}"/>
              </a:ext>
            </a:extLst>
          </p:cNvPr>
          <p:cNvSpPr/>
          <p:nvPr/>
        </p:nvSpPr>
        <p:spPr>
          <a:xfrm rot="10800000">
            <a:off x="-15240" y="3155"/>
            <a:ext cx="3429041" cy="4179604"/>
          </a:xfrm>
          <a:custGeom>
            <a:avLst/>
            <a:gdLst>
              <a:gd name="connsiteX0" fmla="*/ 0 w 2111717"/>
              <a:gd name="connsiteY0" fmla="*/ 3657600 h 3657599"/>
              <a:gd name="connsiteX1" fmla="*/ 2111718 w 2111717"/>
              <a:gd name="connsiteY1" fmla="*/ 0 h 3657599"/>
              <a:gd name="connsiteX2" fmla="*/ 2111718 w 2111717"/>
              <a:gd name="connsiteY2" fmla="*/ 3657600 h 3657599"/>
            </a:gdLst>
            <a:ahLst/>
            <a:cxnLst>
              <a:cxn ang="0">
                <a:pos x="connsiteX0" y="connsiteY0"/>
              </a:cxn>
              <a:cxn ang="0">
                <a:pos x="connsiteX1" y="connsiteY1"/>
              </a:cxn>
              <a:cxn ang="0">
                <a:pos x="connsiteX2" y="connsiteY2"/>
              </a:cxn>
            </a:cxnLst>
            <a:rect l="l" t="t" r="r" b="b"/>
            <a:pathLst>
              <a:path w="2111717" h="3657599">
                <a:moveTo>
                  <a:pt x="0" y="3657600"/>
                </a:moveTo>
                <a:lnTo>
                  <a:pt x="2111718" y="0"/>
                </a:lnTo>
                <a:lnTo>
                  <a:pt x="2111718" y="3657600"/>
                </a:lnTo>
                <a:close/>
              </a:path>
            </a:pathLst>
          </a:custGeom>
          <a:solidFill>
            <a:schemeClr val="bg1">
              <a:alpha val="3000"/>
            </a:schemeClr>
          </a:solidFill>
          <a:ln w="4233" cap="flat">
            <a:noFill/>
            <a:prstDash val="solid"/>
            <a:miter/>
          </a:ln>
        </p:spPr>
        <p:txBody>
          <a:bodyPr rtlCol="0" anchor="ctr"/>
          <a:lstStyle/>
          <a:p>
            <a:endParaRPr lang="en-US"/>
          </a:p>
        </p:txBody>
      </p:sp>
      <p:sp>
        <p:nvSpPr>
          <p:cNvPr id="3" name="Headline">
            <a:extLst>
              <a:ext uri="{FF2B5EF4-FFF2-40B4-BE49-F238E27FC236}">
                <a16:creationId xmlns:a16="http://schemas.microsoft.com/office/drawing/2014/main" id="{3D068CE8-71DB-9C63-97D1-F475CA606F73}"/>
              </a:ext>
            </a:extLst>
          </p:cNvPr>
          <p:cNvSpPr txBox="1">
            <a:spLocks/>
          </p:cNvSpPr>
          <p:nvPr/>
        </p:nvSpPr>
        <p:spPr>
          <a:xfrm>
            <a:off x="184019" y="211125"/>
            <a:ext cx="2406782" cy="1712963"/>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fr-FR" sz="2400">
                <a:solidFill>
                  <a:srgbClr val="EBB700"/>
                </a:solidFill>
                <a:latin typeface="Calibri" panose="020F0502020204030204" pitchFamily="34" charset="0"/>
                <a:cs typeface="Calibri" panose="020F0502020204030204" pitchFamily="34" charset="0"/>
              </a:rPr>
              <a:t>L'excellence dans le club </a:t>
            </a:r>
          </a:p>
          <a:p>
            <a:r>
              <a:rPr lang="fr-FR" sz="2400">
                <a:solidFill>
                  <a:srgbClr val="EBB700"/>
                </a:solidFill>
                <a:latin typeface="Calibri" panose="020F0502020204030204" pitchFamily="34" charset="0"/>
                <a:cs typeface="Calibri" panose="020F0502020204030204" pitchFamily="34" charset="0"/>
              </a:rPr>
              <a:t>Critères</a:t>
            </a:r>
          </a:p>
          <a:p>
            <a:endParaRPr lang="en-US" sz="2400" kern="0" dirty="0">
              <a:solidFill>
                <a:srgbClr val="EBB700"/>
              </a:solidFill>
              <a:latin typeface="Calibri" panose="020F0502020204030204" pitchFamily="34" charset="0"/>
              <a:cs typeface="Calibri" panose="020F0502020204030204" pitchFamily="34" charset="0"/>
            </a:endParaRPr>
          </a:p>
          <a:p>
            <a:r>
              <a:rPr lang="fr-FR" sz="2400">
                <a:solidFill>
                  <a:srgbClr val="EBB700"/>
                </a:solidFill>
                <a:latin typeface="Calibri" panose="020F0502020204030204" pitchFamily="34" charset="0"/>
                <a:cs typeface="Calibri" panose="020F0502020204030204" pitchFamily="34" charset="0"/>
              </a:rPr>
              <a:t>SUITE</a:t>
            </a:r>
          </a:p>
        </p:txBody>
      </p:sp>
      <p:pic>
        <p:nvPicPr>
          <p:cNvPr id="10" name="Picture 9">
            <a:extLst>
              <a:ext uri="{FF2B5EF4-FFF2-40B4-BE49-F238E27FC236}">
                <a16:creationId xmlns:a16="http://schemas.microsoft.com/office/drawing/2014/main" id="{90FCB713-2B45-C3EF-E6CF-D3DF12C83C4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96569" y="5944675"/>
            <a:ext cx="739156" cy="702199"/>
          </a:xfrm>
          <a:prstGeom prst="rect">
            <a:avLst/>
          </a:prstGeom>
        </p:spPr>
      </p:pic>
      <p:sp>
        <p:nvSpPr>
          <p:cNvPr id="7" name="Content Placeholder 4">
            <a:extLst>
              <a:ext uri="{FF2B5EF4-FFF2-40B4-BE49-F238E27FC236}">
                <a16:creationId xmlns:a16="http://schemas.microsoft.com/office/drawing/2014/main" id="{ED6E6735-0637-26F1-191A-FBD6510F7C13}"/>
              </a:ext>
            </a:extLst>
          </p:cNvPr>
          <p:cNvSpPr txBox="1">
            <a:spLocks/>
          </p:cNvSpPr>
          <p:nvPr/>
        </p:nvSpPr>
        <p:spPr>
          <a:xfrm>
            <a:off x="3734207" y="2092956"/>
            <a:ext cx="8449725" cy="3164843"/>
          </a:xfrm>
          <a:prstGeom prst="rect">
            <a:avLst/>
          </a:prstGeom>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buNone/>
            </a:pPr>
            <a:r>
              <a:rPr lang="fr-FR" sz="2400" dirty="0">
                <a:solidFill>
                  <a:schemeClr val="accent1"/>
                </a:solidFill>
                <a:latin typeface="Calibri" panose="020F0502020204030204" pitchFamily="34" charset="0"/>
                <a:cs typeface="Calibri" panose="020F0502020204030204" pitchFamily="34" charset="0"/>
              </a:rPr>
              <a:t>Formation des responsables et excellence organisationnelle</a:t>
            </a:r>
          </a:p>
          <a:p>
            <a:pPr marL="0" indent="0">
              <a:buNone/>
            </a:pPr>
            <a:endParaRPr lang="en-US" sz="1000" kern="0" dirty="0">
              <a:solidFill>
                <a:schemeClr val="bg1"/>
              </a:solidFill>
              <a:latin typeface="Calibri" panose="020F0502020204030204" pitchFamily="34" charset="0"/>
              <a:cs typeface="Calibri" panose="020F0502020204030204" pitchFamily="34" charset="0"/>
            </a:endParaRPr>
          </a:p>
          <a:p>
            <a:pPr>
              <a:spcBef>
                <a:spcPts val="0"/>
              </a:spcBef>
            </a:pPr>
            <a:r>
              <a:rPr lang="fr-FR" dirty="0">
                <a:solidFill>
                  <a:schemeClr val="bg1"/>
                </a:solidFill>
                <a:latin typeface="Calibri" panose="020F0502020204030204" pitchFamily="34" charset="0"/>
                <a:cs typeface="Calibri" panose="020F0502020204030204" pitchFamily="34" charset="0"/>
              </a:rPr>
              <a:t>Le club est en règle : Ni en statu quo ou en suspension financière. Cotisations de district payées et aucun solde impayé auprès du Lions International supérieur à 50 $US. </a:t>
            </a:r>
          </a:p>
          <a:p>
            <a:pPr marL="0" indent="0">
              <a:spcBef>
                <a:spcPts val="0"/>
              </a:spcBef>
              <a:buNone/>
            </a:pPr>
            <a:endParaRPr lang="en-US" kern="0" dirty="0">
              <a:solidFill>
                <a:schemeClr val="bg1"/>
              </a:solidFill>
              <a:latin typeface="Calibri" panose="020F0502020204030204" pitchFamily="34" charset="0"/>
              <a:cs typeface="Calibri" panose="020F0502020204030204" pitchFamily="34" charset="0"/>
            </a:endParaRPr>
          </a:p>
          <a:p>
            <a:pPr>
              <a:spcBef>
                <a:spcPts val="0"/>
              </a:spcBef>
            </a:pPr>
            <a:r>
              <a:rPr lang="fr-FR" dirty="0">
                <a:solidFill>
                  <a:schemeClr val="bg1"/>
                </a:solidFill>
                <a:latin typeface="Calibri" panose="020F0502020204030204" pitchFamily="34" charset="0"/>
                <a:cs typeface="Calibri" panose="020F0502020204030204" pitchFamily="34" charset="0"/>
              </a:rPr>
              <a:t>Les officiels de club ont été signalés au Lions International. </a:t>
            </a:r>
          </a:p>
          <a:p>
            <a:pPr marL="0" indent="0">
              <a:spcBef>
                <a:spcPts val="0"/>
              </a:spcBef>
              <a:buNone/>
            </a:pPr>
            <a:endParaRPr lang="en-US" kern="0" dirty="0">
              <a:solidFill>
                <a:schemeClr val="bg1"/>
              </a:solidFill>
              <a:latin typeface="Calibri" panose="020F0502020204030204" pitchFamily="34" charset="0"/>
              <a:cs typeface="Calibri" panose="020F0502020204030204" pitchFamily="34" charset="0"/>
            </a:endParaRPr>
          </a:p>
          <a:p>
            <a:pPr>
              <a:spcBef>
                <a:spcPts val="0"/>
              </a:spcBef>
            </a:pPr>
            <a:r>
              <a:rPr lang="fr-FR" dirty="0">
                <a:solidFill>
                  <a:schemeClr val="bg1"/>
                </a:solidFill>
                <a:latin typeface="Calibri" panose="020F0502020204030204" pitchFamily="34" charset="0"/>
                <a:cs typeface="Calibri" panose="020F0502020204030204" pitchFamily="34" charset="0"/>
              </a:rPr>
              <a:t>Participation des officiels clés aux formations des officiels de club.</a:t>
            </a:r>
          </a:p>
          <a:p>
            <a:pPr marL="515925" lvl="1" indent="0">
              <a:spcBef>
                <a:spcPts val="0"/>
              </a:spcBef>
              <a:buNone/>
            </a:pPr>
            <a:r>
              <a:rPr lang="fr-FR" dirty="0">
                <a:solidFill>
                  <a:schemeClr val="bg1"/>
                </a:solidFill>
                <a:latin typeface="Calibri" panose="020F0502020204030204" pitchFamily="34" charset="0"/>
                <a:cs typeface="Calibri" panose="020F0502020204030204" pitchFamily="34" charset="0"/>
              </a:rPr>
              <a:t>--  district, district multiple, international, webinaire, Centre de formation Lions</a:t>
            </a:r>
          </a:p>
          <a:p>
            <a:pPr marL="0" indent="0">
              <a:spcBef>
                <a:spcPts val="0"/>
              </a:spcBef>
              <a:buNone/>
            </a:pPr>
            <a:endParaRPr lang="en-US" kern="0" dirty="0">
              <a:solidFill>
                <a:schemeClr val="bg1"/>
              </a:solidFill>
              <a:latin typeface="Calibri" panose="020F0502020204030204" pitchFamily="34" charset="0"/>
              <a:cs typeface="Calibri" panose="020F0502020204030204" pitchFamily="34" charset="0"/>
            </a:endParaRPr>
          </a:p>
          <a:p>
            <a:pPr marL="0" indent="0">
              <a:buNone/>
            </a:pPr>
            <a:endParaRPr lang="en-US" sz="800" kern="0" dirty="0">
              <a:solidFill>
                <a:schemeClr val="bg1"/>
              </a:solidFill>
              <a:latin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B5D92773-8518-4750-FF6B-9A60D0796451}"/>
              </a:ext>
            </a:extLst>
          </p:cNvPr>
          <p:cNvSpPr txBox="1">
            <a:spLocks/>
          </p:cNvSpPr>
          <p:nvPr/>
        </p:nvSpPr>
        <p:spPr>
          <a:xfrm>
            <a:off x="3899035" y="4994671"/>
            <a:ext cx="5473565" cy="1676400"/>
          </a:xfrm>
          <a:prstGeom prst="rect">
            <a:avLst/>
          </a:prstGeom>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spcBef>
                <a:spcPts val="0"/>
              </a:spcBef>
              <a:buNone/>
            </a:pPr>
            <a:r>
              <a:rPr lang="fr-FR" sz="2400" dirty="0">
                <a:solidFill>
                  <a:schemeClr val="accent1"/>
                </a:solidFill>
                <a:latin typeface="Calibri" panose="020F0502020204030204" pitchFamily="34" charset="0"/>
                <a:cs typeface="Calibri" panose="020F0502020204030204" pitchFamily="34" charset="0"/>
              </a:rPr>
              <a:t>Marketing</a:t>
            </a:r>
          </a:p>
          <a:p>
            <a:pPr marL="0" indent="0">
              <a:buNone/>
            </a:pPr>
            <a:endParaRPr lang="en-US" sz="800" kern="0" dirty="0">
              <a:solidFill>
                <a:schemeClr val="bg1"/>
              </a:solidFill>
              <a:latin typeface="Calibri" panose="020F0502020204030204" pitchFamily="34" charset="0"/>
              <a:cs typeface="Calibri" panose="020F0502020204030204" pitchFamily="34" charset="0"/>
            </a:endParaRPr>
          </a:p>
          <a:p>
            <a:pPr>
              <a:spcBef>
                <a:spcPts val="0"/>
              </a:spcBef>
            </a:pPr>
            <a:r>
              <a:rPr lang="fr-FR" dirty="0">
                <a:solidFill>
                  <a:schemeClr val="bg1"/>
                </a:solidFill>
                <a:latin typeface="Calibri" panose="020F0502020204030204" pitchFamily="34" charset="0"/>
                <a:cs typeface="Calibri" panose="020F0502020204030204" pitchFamily="34" charset="0"/>
              </a:rPr>
              <a:t>Le club a fait connaître ses activités de service   </a:t>
            </a:r>
          </a:p>
          <a:p>
            <a:pPr marL="0" indent="0">
              <a:spcBef>
                <a:spcPts val="0"/>
              </a:spcBef>
              <a:buNone/>
            </a:pPr>
            <a:r>
              <a:rPr lang="fr-FR" dirty="0">
                <a:solidFill>
                  <a:schemeClr val="bg1"/>
                </a:solidFill>
                <a:latin typeface="Calibri" panose="020F0502020204030204" pitchFamily="34" charset="0"/>
                <a:cs typeface="Calibri" panose="020F0502020204030204" pitchFamily="34" charset="0"/>
              </a:rPr>
              <a:t>     par le biais des médias locaux ou des réseaux sociaux </a:t>
            </a:r>
          </a:p>
          <a:p>
            <a:pPr marL="0" indent="0">
              <a:buNone/>
            </a:pPr>
            <a:endParaRPr lang="en-US" sz="800" kern="0" dirty="0">
              <a:solidFill>
                <a:schemeClr val="bg1"/>
              </a:solidFill>
              <a:latin typeface="Calibri" panose="020F0502020204030204" pitchFamily="34" charset="0"/>
              <a:cs typeface="Calibri" panose="020F0502020204030204" pitchFamily="34" charset="0"/>
            </a:endParaRPr>
          </a:p>
        </p:txBody>
      </p:sp>
      <p:sp>
        <p:nvSpPr>
          <p:cNvPr id="6" name="Content Placeholder 4">
            <a:extLst>
              <a:ext uri="{FF2B5EF4-FFF2-40B4-BE49-F238E27FC236}">
                <a16:creationId xmlns:a16="http://schemas.microsoft.com/office/drawing/2014/main" id="{D5B89697-D895-1915-51B0-9904431B94BA}"/>
              </a:ext>
            </a:extLst>
          </p:cNvPr>
          <p:cNvSpPr txBox="1">
            <a:spLocks/>
          </p:cNvSpPr>
          <p:nvPr/>
        </p:nvSpPr>
        <p:spPr>
          <a:xfrm>
            <a:off x="3832004" y="804860"/>
            <a:ext cx="7012193" cy="1150141"/>
          </a:xfrm>
          <a:prstGeom prst="rect">
            <a:avLst/>
          </a:prstGeom>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spcBef>
                <a:spcPts val="0"/>
              </a:spcBef>
              <a:buNone/>
            </a:pPr>
            <a:r>
              <a:rPr lang="en-US" sz="2400" dirty="0">
                <a:solidFill>
                  <a:schemeClr val="accent1"/>
                </a:solidFill>
                <a:latin typeface="Calibri" panose="020F0502020204030204" pitchFamily="34" charset="0"/>
                <a:cs typeface="Calibri" panose="020F0502020204030204" pitchFamily="34" charset="0"/>
              </a:rPr>
              <a:t>LCIF</a:t>
            </a:r>
          </a:p>
          <a:p>
            <a:pPr marL="0" indent="0">
              <a:buNone/>
            </a:pPr>
            <a:endParaRPr lang="en-US" sz="800" kern="0" dirty="0">
              <a:solidFill>
                <a:schemeClr val="bg1"/>
              </a:solidFill>
              <a:latin typeface="Calibri" panose="020F0502020204030204" pitchFamily="34" charset="0"/>
              <a:cs typeface="Calibri" panose="020F0502020204030204" pitchFamily="34" charset="0"/>
            </a:endParaRPr>
          </a:p>
          <a:p>
            <a:pPr>
              <a:spcBef>
                <a:spcPts val="0"/>
              </a:spcBef>
            </a:pPr>
            <a:r>
              <a:rPr lang="fr-FR" dirty="0">
                <a:solidFill>
                  <a:schemeClr val="bg1"/>
                </a:solidFill>
                <a:latin typeface="Calibri" panose="020F0502020204030204" pitchFamily="34" charset="0"/>
                <a:cs typeface="Calibri" panose="020F0502020204030204" pitchFamily="34" charset="0"/>
              </a:rPr>
              <a:t>Contribution à la LCIF d'un montant égal ou supérieur au total de l'effectif du club multiplié par 10 USD</a:t>
            </a:r>
            <a:endParaRPr lang="en-US"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132798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7B93FCC-63BC-A6B6-79AD-0005AA412DA3}"/>
              </a:ext>
            </a:extLst>
          </p:cNvPr>
          <p:cNvSpPr/>
          <p:nvPr/>
        </p:nvSpPr>
        <p:spPr>
          <a:xfrm>
            <a:off x="-15241" y="0"/>
            <a:ext cx="12207242"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Open Sans Regular" charset="0"/>
            </a:endParaRPr>
          </a:p>
        </p:txBody>
      </p:sp>
      <p:sp>
        <p:nvSpPr>
          <p:cNvPr id="2" name="Page Number - Blue">
            <a:extLst>
              <a:ext uri="{FF2B5EF4-FFF2-40B4-BE49-F238E27FC236}">
                <a16:creationId xmlns:a16="http://schemas.microsoft.com/office/drawing/2014/main" id="{D58306AF-9124-D8F4-2499-B4C1E9C4B967}"/>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23</a:t>
            </a:fld>
            <a:endParaRPr lang="en-US" sz="1000">
              <a:solidFill>
                <a:srgbClr val="00338D"/>
              </a:solidFill>
            </a:endParaRPr>
          </a:p>
        </p:txBody>
      </p:sp>
      <p:sp>
        <p:nvSpPr>
          <p:cNvPr id="4" name="Graphic 2">
            <a:extLst>
              <a:ext uri="{FF2B5EF4-FFF2-40B4-BE49-F238E27FC236}">
                <a16:creationId xmlns:a16="http://schemas.microsoft.com/office/drawing/2014/main" id="{E9A1FCC6-2FE3-30AA-D60A-9E4366B49780}"/>
              </a:ext>
            </a:extLst>
          </p:cNvPr>
          <p:cNvSpPr/>
          <p:nvPr/>
        </p:nvSpPr>
        <p:spPr>
          <a:xfrm rot="10800000">
            <a:off x="0" y="-1"/>
            <a:ext cx="4343400" cy="5029200"/>
          </a:xfrm>
          <a:custGeom>
            <a:avLst/>
            <a:gdLst>
              <a:gd name="connsiteX0" fmla="*/ 0 w 1451806"/>
              <a:gd name="connsiteY0" fmla="*/ 2514600 h 2514600"/>
              <a:gd name="connsiteX1" fmla="*/ 1451806 w 1451806"/>
              <a:gd name="connsiteY1" fmla="*/ 0 h 2514600"/>
              <a:gd name="connsiteX2" fmla="*/ 1451806 w 1451806"/>
              <a:gd name="connsiteY2" fmla="*/ 2514600 h 2514600"/>
            </a:gdLst>
            <a:ahLst/>
            <a:cxnLst>
              <a:cxn ang="0">
                <a:pos x="connsiteX0" y="connsiteY0"/>
              </a:cxn>
              <a:cxn ang="0">
                <a:pos x="connsiteX1" y="connsiteY1"/>
              </a:cxn>
              <a:cxn ang="0">
                <a:pos x="connsiteX2" y="connsiteY2"/>
              </a:cxn>
            </a:cxnLst>
            <a:rect l="l" t="t" r="r" b="b"/>
            <a:pathLst>
              <a:path w="1451806" h="2514600">
                <a:moveTo>
                  <a:pt x="0" y="2514600"/>
                </a:moveTo>
                <a:lnTo>
                  <a:pt x="1451806" y="0"/>
                </a:lnTo>
                <a:lnTo>
                  <a:pt x="1451806" y="2514600"/>
                </a:lnTo>
                <a:close/>
              </a:path>
            </a:pathLst>
          </a:custGeom>
          <a:gradFill>
            <a:gsLst>
              <a:gs pos="0">
                <a:srgbClr val="7A2582"/>
              </a:gs>
              <a:gs pos="100000">
                <a:srgbClr val="00338D"/>
              </a:gs>
            </a:gsLst>
            <a:lin ang="19800000" scaled="0"/>
          </a:gradFill>
          <a:ln w="2910" cap="flat">
            <a:noFill/>
            <a:prstDash val="solid"/>
            <a:miter/>
          </a:ln>
        </p:spPr>
        <p:txBody>
          <a:bodyPr rtlCol="0" anchor="ctr"/>
          <a:lstStyle/>
          <a:p>
            <a:endParaRPr lang="en-US"/>
          </a:p>
        </p:txBody>
      </p:sp>
      <p:sp>
        <p:nvSpPr>
          <p:cNvPr id="9" name="Graphic 4">
            <a:extLst>
              <a:ext uri="{FF2B5EF4-FFF2-40B4-BE49-F238E27FC236}">
                <a16:creationId xmlns:a16="http://schemas.microsoft.com/office/drawing/2014/main" id="{EAB49D99-04AC-DFC1-9AB8-E98ECAE78DAA}"/>
              </a:ext>
            </a:extLst>
          </p:cNvPr>
          <p:cNvSpPr/>
          <p:nvPr/>
        </p:nvSpPr>
        <p:spPr>
          <a:xfrm rot="10800000">
            <a:off x="-15240" y="3155"/>
            <a:ext cx="3429041" cy="4179604"/>
          </a:xfrm>
          <a:custGeom>
            <a:avLst/>
            <a:gdLst>
              <a:gd name="connsiteX0" fmla="*/ 0 w 2111717"/>
              <a:gd name="connsiteY0" fmla="*/ 3657600 h 3657599"/>
              <a:gd name="connsiteX1" fmla="*/ 2111718 w 2111717"/>
              <a:gd name="connsiteY1" fmla="*/ 0 h 3657599"/>
              <a:gd name="connsiteX2" fmla="*/ 2111718 w 2111717"/>
              <a:gd name="connsiteY2" fmla="*/ 3657600 h 3657599"/>
            </a:gdLst>
            <a:ahLst/>
            <a:cxnLst>
              <a:cxn ang="0">
                <a:pos x="connsiteX0" y="connsiteY0"/>
              </a:cxn>
              <a:cxn ang="0">
                <a:pos x="connsiteX1" y="connsiteY1"/>
              </a:cxn>
              <a:cxn ang="0">
                <a:pos x="connsiteX2" y="connsiteY2"/>
              </a:cxn>
            </a:cxnLst>
            <a:rect l="l" t="t" r="r" b="b"/>
            <a:pathLst>
              <a:path w="2111717" h="3657599">
                <a:moveTo>
                  <a:pt x="0" y="3657600"/>
                </a:moveTo>
                <a:lnTo>
                  <a:pt x="2111718" y="0"/>
                </a:lnTo>
                <a:lnTo>
                  <a:pt x="2111718" y="3657600"/>
                </a:lnTo>
                <a:close/>
              </a:path>
            </a:pathLst>
          </a:custGeom>
          <a:solidFill>
            <a:schemeClr val="bg1">
              <a:alpha val="3000"/>
            </a:schemeClr>
          </a:solidFill>
          <a:ln w="4233" cap="flat">
            <a:noFill/>
            <a:prstDash val="solid"/>
            <a:miter/>
          </a:ln>
        </p:spPr>
        <p:txBody>
          <a:bodyPr rtlCol="0" anchor="ctr"/>
          <a:lstStyle/>
          <a:p>
            <a:endParaRPr lang="en-US"/>
          </a:p>
        </p:txBody>
      </p:sp>
      <p:sp>
        <p:nvSpPr>
          <p:cNvPr id="3" name="Headline">
            <a:extLst>
              <a:ext uri="{FF2B5EF4-FFF2-40B4-BE49-F238E27FC236}">
                <a16:creationId xmlns:a16="http://schemas.microsoft.com/office/drawing/2014/main" id="{3D068CE8-71DB-9C63-97D1-F475CA606F73}"/>
              </a:ext>
            </a:extLst>
          </p:cNvPr>
          <p:cNvSpPr txBox="1">
            <a:spLocks/>
          </p:cNvSpPr>
          <p:nvPr/>
        </p:nvSpPr>
        <p:spPr>
          <a:xfrm>
            <a:off x="94527" y="457201"/>
            <a:ext cx="3105874" cy="380999"/>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fr-FR" sz="2400">
                <a:solidFill>
                  <a:srgbClr val="EBB700"/>
                </a:solidFill>
                <a:latin typeface="Calibri" panose="020F0502020204030204" pitchFamily="34" charset="0"/>
                <a:cs typeface="Calibri" panose="020F0502020204030204" pitchFamily="34" charset="0"/>
              </a:rPr>
              <a:t>Événements Lions</a:t>
            </a:r>
          </a:p>
        </p:txBody>
      </p:sp>
      <p:pic>
        <p:nvPicPr>
          <p:cNvPr id="10" name="Picture 9">
            <a:extLst>
              <a:ext uri="{FF2B5EF4-FFF2-40B4-BE49-F238E27FC236}">
                <a16:creationId xmlns:a16="http://schemas.microsoft.com/office/drawing/2014/main" id="{90FCB713-2B45-C3EF-E6CF-D3DF12C83C4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96569" y="5944675"/>
            <a:ext cx="739156" cy="702199"/>
          </a:xfrm>
          <a:prstGeom prst="rect">
            <a:avLst/>
          </a:prstGeom>
        </p:spPr>
      </p:pic>
      <p:sp>
        <p:nvSpPr>
          <p:cNvPr id="6" name="Text Placeholder 1">
            <a:extLst>
              <a:ext uri="{FF2B5EF4-FFF2-40B4-BE49-F238E27FC236}">
                <a16:creationId xmlns:a16="http://schemas.microsoft.com/office/drawing/2014/main" id="{D7DE2EB9-C1C0-024F-469B-905E0BDEBACF}"/>
              </a:ext>
            </a:extLst>
          </p:cNvPr>
          <p:cNvSpPr txBox="1">
            <a:spLocks/>
          </p:cNvSpPr>
          <p:nvPr/>
        </p:nvSpPr>
        <p:spPr>
          <a:xfrm>
            <a:off x="4555210" y="1981200"/>
            <a:ext cx="5791200" cy="4114800"/>
          </a:xfrm>
          <a:prstGeom prst="rect">
            <a:avLst/>
          </a:prstGeom>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457200" indent="-457200">
              <a:buClr>
                <a:schemeClr val="accent1"/>
              </a:buClr>
              <a:buFont typeface="Wingdings 3" panose="05040102010807070707" pitchFamily="18" charset="2"/>
              <a:buChar char="u"/>
            </a:pPr>
            <a:r>
              <a:rPr lang="fr-FR" sz="2800">
                <a:solidFill>
                  <a:schemeClr val="bg1"/>
                </a:solidFill>
                <a:latin typeface="Calibri" panose="020F0502020204030204" pitchFamily="34" charset="0"/>
                <a:cs typeface="Calibri" panose="020F0502020204030204" pitchFamily="34" charset="0"/>
              </a:rPr>
              <a:t>Réunion de zone : </a:t>
            </a:r>
            <a:r>
              <a:rPr lang="fr-FR" sz="2800" i="1">
                <a:solidFill>
                  <a:schemeClr val="bg1"/>
                </a:solidFill>
                <a:latin typeface="Calibri" panose="020F0502020204030204" pitchFamily="34" charset="0"/>
                <a:cs typeface="Calibri" panose="020F0502020204030204" pitchFamily="34" charset="0"/>
              </a:rPr>
              <a:t>date, heure</a:t>
            </a:r>
          </a:p>
          <a:p>
            <a:pPr marL="457200" indent="-457200">
              <a:buClr>
                <a:schemeClr val="accent1"/>
              </a:buClr>
              <a:buFont typeface="Wingdings 3" panose="05040102010807070707" pitchFamily="18" charset="2"/>
              <a:buChar char="u"/>
            </a:pPr>
            <a:r>
              <a:rPr lang="fr-FR" sz="2800">
                <a:solidFill>
                  <a:schemeClr val="bg1"/>
                </a:solidFill>
                <a:latin typeface="Calibri" panose="020F0502020204030204" pitchFamily="34" charset="0"/>
                <a:cs typeface="Calibri" panose="020F0502020204030204" pitchFamily="34" charset="0"/>
              </a:rPr>
              <a:t>Congrès de district : </a:t>
            </a:r>
            <a:r>
              <a:rPr lang="fr-FR" sz="2800" i="1">
                <a:solidFill>
                  <a:schemeClr val="bg1"/>
                </a:solidFill>
                <a:latin typeface="Calibri" panose="020F0502020204030204" pitchFamily="34" charset="0"/>
                <a:cs typeface="Calibri" panose="020F0502020204030204" pitchFamily="34" charset="0"/>
              </a:rPr>
              <a:t>dates, instructions d'inscription</a:t>
            </a:r>
          </a:p>
          <a:p>
            <a:pPr marL="457200" indent="-457200">
              <a:buClr>
                <a:schemeClr val="accent1"/>
              </a:buClr>
              <a:buFont typeface="Wingdings 3" panose="05040102010807070707" pitchFamily="18" charset="2"/>
              <a:buChar char="u"/>
            </a:pPr>
            <a:r>
              <a:rPr lang="fr-FR" sz="2800">
                <a:solidFill>
                  <a:schemeClr val="bg1"/>
                </a:solidFill>
                <a:latin typeface="Calibri" panose="020F0502020204030204" pitchFamily="34" charset="0"/>
                <a:cs typeface="Calibri" panose="020F0502020204030204" pitchFamily="34" charset="0"/>
              </a:rPr>
              <a:t>Convention internationale : </a:t>
            </a:r>
            <a:r>
              <a:rPr lang="fr-FR" sz="2800" i="1">
                <a:solidFill>
                  <a:schemeClr val="bg1"/>
                </a:solidFill>
                <a:latin typeface="Calibri" panose="020F0502020204030204" pitchFamily="34" charset="0"/>
                <a:cs typeface="Calibri" panose="020F0502020204030204" pitchFamily="34" charset="0"/>
              </a:rPr>
              <a:t>dates, instructions d'inscription</a:t>
            </a:r>
          </a:p>
        </p:txBody>
      </p:sp>
    </p:spTree>
    <p:extLst>
      <p:ext uri="{BB962C8B-B14F-4D97-AF65-F5344CB8AC3E}">
        <p14:creationId xmlns:p14="http://schemas.microsoft.com/office/powerpoint/2010/main" val="35975680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e image contenant un visage humain, une personne, une personne, un collage  Description générée automatiquement">
            <a:extLst>
              <a:ext uri="{FF2B5EF4-FFF2-40B4-BE49-F238E27FC236}">
                <a16:creationId xmlns:a16="http://schemas.microsoft.com/office/drawing/2014/main" id="{F90016EF-5E02-3748-42BC-9BE8F540997A}"/>
              </a:ext>
            </a:extLst>
          </p:cNvPr>
          <p:cNvPicPr>
            <a:picLocks noChangeAspect="1"/>
          </p:cNvPicPr>
          <p:nvPr/>
        </p:nvPicPr>
        <p:blipFill>
          <a:blip r:embed="rId3" cstate="email">
            <a:alphaModFix amt="10000"/>
            <a:extLst>
              <a:ext uri="{28A0092B-C50C-407E-A947-70E740481C1C}">
                <a14:useLocalDpi xmlns:a14="http://schemas.microsoft.com/office/drawing/2010/main"/>
              </a:ext>
            </a:extLst>
          </a:blip>
          <a:stretch>
            <a:fillRect/>
          </a:stretch>
        </p:blipFill>
        <p:spPr>
          <a:xfrm>
            <a:off x="0" y="0"/>
            <a:ext cx="12192000" cy="6858000"/>
          </a:xfrm>
          <a:prstGeom prst="rect">
            <a:avLst/>
          </a:prstGeom>
          <a:gradFill>
            <a:gsLst>
              <a:gs pos="100000">
                <a:srgbClr val="00338D"/>
              </a:gs>
              <a:gs pos="1000">
                <a:srgbClr val="7A2582"/>
              </a:gs>
            </a:gsLst>
            <a:lin ang="18600000" scaled="0"/>
          </a:gradFill>
        </p:spPr>
      </p:pic>
      <p:sp>
        <p:nvSpPr>
          <p:cNvPr id="13" name="Freeform 12">
            <a:extLst>
              <a:ext uri="{FF2B5EF4-FFF2-40B4-BE49-F238E27FC236}">
                <a16:creationId xmlns:a16="http://schemas.microsoft.com/office/drawing/2014/main" id="{2E236949-5593-011E-4DF5-C5D5A30F802F}"/>
              </a:ext>
            </a:extLst>
          </p:cNvPr>
          <p:cNvSpPr/>
          <p:nvPr/>
        </p:nvSpPr>
        <p:spPr>
          <a:xfrm>
            <a:off x="6719908" y="-358"/>
            <a:ext cx="5472092" cy="6858357"/>
          </a:xfrm>
          <a:custGeom>
            <a:avLst/>
            <a:gdLst>
              <a:gd name="connsiteX0" fmla="*/ 4135447 w 5714999"/>
              <a:gd name="connsiteY0" fmla="*/ 0 h 7162800"/>
              <a:gd name="connsiteX1" fmla="*/ 5714999 w 5714999"/>
              <a:gd name="connsiteY1" fmla="*/ 0 h 7162800"/>
              <a:gd name="connsiteX2" fmla="*/ 5714999 w 5714999"/>
              <a:gd name="connsiteY2" fmla="*/ 7162800 h 7162800"/>
              <a:gd name="connsiteX3" fmla="*/ 0 w 5714999"/>
              <a:gd name="connsiteY3" fmla="*/ 7162800 h 7162800"/>
            </a:gdLst>
            <a:ahLst/>
            <a:cxnLst>
              <a:cxn ang="0">
                <a:pos x="connsiteX0" y="connsiteY0"/>
              </a:cxn>
              <a:cxn ang="0">
                <a:pos x="connsiteX1" y="connsiteY1"/>
              </a:cxn>
              <a:cxn ang="0">
                <a:pos x="connsiteX2" y="connsiteY2"/>
              </a:cxn>
              <a:cxn ang="0">
                <a:pos x="connsiteX3" y="connsiteY3"/>
              </a:cxn>
            </a:cxnLst>
            <a:rect l="l" t="t" r="r" b="b"/>
            <a:pathLst>
              <a:path w="5714999" h="7162800">
                <a:moveTo>
                  <a:pt x="4135447" y="0"/>
                </a:moveTo>
                <a:lnTo>
                  <a:pt x="5714999" y="0"/>
                </a:lnTo>
                <a:lnTo>
                  <a:pt x="5714999" y="7162800"/>
                </a:lnTo>
                <a:lnTo>
                  <a:pt x="0" y="7162800"/>
                </a:lnTo>
                <a:close/>
              </a:path>
            </a:pathLst>
          </a:custGeom>
          <a:solidFill>
            <a:schemeClr val="bg1"/>
          </a:solidFill>
          <a:ln w="7938" cap="flat">
            <a:noFill/>
            <a:prstDash val="solid"/>
            <a:miter/>
          </a:ln>
        </p:spPr>
        <p:txBody>
          <a:bodyPr wrap="square" rtlCol="0" anchor="ctr">
            <a:noAutofit/>
          </a:bodyPr>
          <a:lstStyle/>
          <a:p>
            <a:endParaRPr lang="en-US"/>
          </a:p>
        </p:txBody>
      </p:sp>
      <p:sp>
        <p:nvSpPr>
          <p:cNvPr id="9" name="Freeform 8">
            <a:extLst>
              <a:ext uri="{FF2B5EF4-FFF2-40B4-BE49-F238E27FC236}">
                <a16:creationId xmlns:a16="http://schemas.microsoft.com/office/drawing/2014/main" id="{59738FE9-74F7-07F5-F8BF-A96A2CEDA620}"/>
              </a:ext>
            </a:extLst>
          </p:cNvPr>
          <p:cNvSpPr/>
          <p:nvPr/>
        </p:nvSpPr>
        <p:spPr>
          <a:xfrm>
            <a:off x="6719908" y="0"/>
            <a:ext cx="4176692" cy="6858000"/>
          </a:xfrm>
          <a:custGeom>
            <a:avLst/>
            <a:gdLst>
              <a:gd name="connsiteX0" fmla="*/ 3959471 w 4176692"/>
              <a:gd name="connsiteY0" fmla="*/ 0 h 6858000"/>
              <a:gd name="connsiteX1" fmla="*/ 4176692 w 4176692"/>
              <a:gd name="connsiteY1" fmla="*/ 0 h 6858000"/>
              <a:gd name="connsiteX2" fmla="*/ 134732 w 4176692"/>
              <a:gd name="connsiteY2" fmla="*/ 6858000 h 6858000"/>
              <a:gd name="connsiteX3" fmla="*/ 0 w 4176692"/>
              <a:gd name="connsiteY3" fmla="*/ 6858000 h 6858000"/>
              <a:gd name="connsiteX4" fmla="*/ 3959471 w 417669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6692" h="6858000">
                <a:moveTo>
                  <a:pt x="3959471" y="0"/>
                </a:moveTo>
                <a:lnTo>
                  <a:pt x="4176692" y="0"/>
                </a:lnTo>
                <a:lnTo>
                  <a:pt x="134732" y="6858000"/>
                </a:lnTo>
                <a:lnTo>
                  <a:pt x="0" y="6858000"/>
                </a:lnTo>
                <a:lnTo>
                  <a:pt x="3959471" y="0"/>
                </a:lnTo>
                <a:close/>
              </a:path>
            </a:pathLst>
          </a:custGeom>
          <a:solidFill>
            <a:srgbClr val="10233F">
              <a:alpha val="13373"/>
            </a:srgbClr>
          </a:solidFill>
          <a:ln w="7938" cap="flat">
            <a:noFill/>
            <a:prstDash val="solid"/>
            <a:miter/>
          </a:ln>
        </p:spPr>
        <p:txBody>
          <a:bodyPr rtlCol="0" anchor="ctr"/>
          <a:lstStyle/>
          <a:p>
            <a:endParaRPr lang="en-US" dirty="0"/>
          </a:p>
        </p:txBody>
      </p:sp>
      <p:pic>
        <p:nvPicPr>
          <p:cNvPr id="10" name="Picture 9">
            <a:extLst>
              <a:ext uri="{FF2B5EF4-FFF2-40B4-BE49-F238E27FC236}">
                <a16:creationId xmlns:a16="http://schemas.microsoft.com/office/drawing/2014/main" id="{51A7F4C8-9E45-7BE6-E75D-EC776CE61D72}"/>
              </a:ext>
            </a:extLst>
          </p:cNvPr>
          <p:cNvPicPr>
            <a:picLocks noChangeAspect="1"/>
          </p:cNvPicPr>
          <p:nvPr/>
        </p:nvPicPr>
        <p:blipFill>
          <a:blip r:embed="rId4"/>
          <a:srcRect/>
          <a:stretch/>
        </p:blipFill>
        <p:spPr>
          <a:xfrm>
            <a:off x="7391400" y="2057400"/>
            <a:ext cx="2491108" cy="2366552"/>
          </a:xfrm>
          <a:prstGeom prst="rect">
            <a:avLst/>
          </a:prstGeom>
        </p:spPr>
      </p:pic>
      <p:sp>
        <p:nvSpPr>
          <p:cNvPr id="11" name="Page Number - Blue">
            <a:extLst>
              <a:ext uri="{FF2B5EF4-FFF2-40B4-BE49-F238E27FC236}">
                <a16:creationId xmlns:a16="http://schemas.microsoft.com/office/drawing/2014/main" id="{698CD74B-E337-A241-98BF-C5DF0C4EF414}"/>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24</a:t>
            </a:fld>
            <a:endParaRPr lang="en-US" sz="1000">
              <a:solidFill>
                <a:srgbClr val="00338D"/>
              </a:solidFill>
            </a:endParaRPr>
          </a:p>
        </p:txBody>
      </p:sp>
      <p:sp>
        <p:nvSpPr>
          <p:cNvPr id="3" name="Text Placeholder 1">
            <a:extLst>
              <a:ext uri="{FF2B5EF4-FFF2-40B4-BE49-F238E27FC236}">
                <a16:creationId xmlns:a16="http://schemas.microsoft.com/office/drawing/2014/main" id="{3A5C7BD0-1ABD-70DE-F011-38EF7D12BF7F}"/>
              </a:ext>
            </a:extLst>
          </p:cNvPr>
          <p:cNvSpPr txBox="1">
            <a:spLocks/>
          </p:cNvSpPr>
          <p:nvPr/>
        </p:nvSpPr>
        <p:spPr>
          <a:xfrm>
            <a:off x="868535" y="1524000"/>
            <a:ext cx="3718322" cy="2065480"/>
          </a:xfrm>
          <a:prstGeom prst="rect">
            <a:avLst/>
          </a:prstGeom>
        </p:spPr>
        <p:txBody>
          <a:bodyPr anchor="b" anchorCtr="0"/>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lnSpc>
                <a:spcPts val="7000"/>
              </a:lnSpc>
              <a:spcBef>
                <a:spcPts val="0"/>
              </a:spcBef>
              <a:spcAft>
                <a:spcPts val="0"/>
              </a:spcAft>
              <a:buNone/>
            </a:pPr>
            <a:r>
              <a:rPr lang="fr-FR" sz="4800" b="1">
                <a:solidFill>
                  <a:schemeClr val="bg1"/>
                </a:solidFill>
                <a:latin typeface="Arial" charset="0"/>
                <a:ea typeface="Arial" charset="0"/>
                <a:cs typeface="Arial" charset="0"/>
              </a:rPr>
              <a:t>Réflexions &amp; </a:t>
            </a:r>
          </a:p>
          <a:p>
            <a:pPr marL="0" indent="0">
              <a:lnSpc>
                <a:spcPts val="7000"/>
              </a:lnSpc>
              <a:spcBef>
                <a:spcPts val="0"/>
              </a:spcBef>
              <a:spcAft>
                <a:spcPts val="0"/>
              </a:spcAft>
              <a:buNone/>
            </a:pPr>
            <a:r>
              <a:rPr lang="fr-FR" sz="4800" b="1">
                <a:solidFill>
                  <a:schemeClr val="bg1"/>
                </a:solidFill>
                <a:latin typeface="Arial" charset="0"/>
                <a:ea typeface="Arial" charset="0"/>
                <a:cs typeface="Arial" charset="0"/>
              </a:rPr>
              <a:t>questions</a:t>
            </a:r>
          </a:p>
        </p:txBody>
      </p:sp>
      <p:sp>
        <p:nvSpPr>
          <p:cNvPr id="4" name="Yellow Bar">
            <a:extLst>
              <a:ext uri="{FF2B5EF4-FFF2-40B4-BE49-F238E27FC236}">
                <a16:creationId xmlns:a16="http://schemas.microsoft.com/office/drawing/2014/main" id="{E4AE9751-7D17-A2FA-C3CA-F097073A25A9}"/>
              </a:ext>
            </a:extLst>
          </p:cNvPr>
          <p:cNvSpPr/>
          <p:nvPr/>
        </p:nvSpPr>
        <p:spPr>
          <a:xfrm>
            <a:off x="1069244" y="3733800"/>
            <a:ext cx="2359756" cy="97542"/>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fr-FR">
                <a:latin typeface="Arial" charset="0"/>
                <a:ea typeface="Arial" charset="0"/>
                <a:cs typeface="Arial" charset="0"/>
              </a:rPr>
              <a:t> </a:t>
            </a:r>
          </a:p>
        </p:txBody>
      </p:sp>
    </p:spTree>
    <p:extLst>
      <p:ext uri="{BB962C8B-B14F-4D97-AF65-F5344CB8AC3E}">
        <p14:creationId xmlns:p14="http://schemas.microsoft.com/office/powerpoint/2010/main" val="3690919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7B93FCC-63BC-A6B6-79AD-0005AA412DA3}"/>
              </a:ext>
            </a:extLst>
          </p:cNvPr>
          <p:cNvSpPr/>
          <p:nvPr/>
        </p:nvSpPr>
        <p:spPr>
          <a:xfrm>
            <a:off x="-15241" y="0"/>
            <a:ext cx="12207242"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Open Sans Regular" charset="0"/>
            </a:endParaRPr>
          </a:p>
        </p:txBody>
      </p:sp>
      <p:sp>
        <p:nvSpPr>
          <p:cNvPr id="2" name="Page Number - Blue">
            <a:extLst>
              <a:ext uri="{FF2B5EF4-FFF2-40B4-BE49-F238E27FC236}">
                <a16:creationId xmlns:a16="http://schemas.microsoft.com/office/drawing/2014/main" id="{D58306AF-9124-D8F4-2499-B4C1E9C4B967}"/>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25</a:t>
            </a:fld>
            <a:endParaRPr lang="en-US" sz="1000">
              <a:solidFill>
                <a:srgbClr val="00338D"/>
              </a:solidFill>
            </a:endParaRPr>
          </a:p>
        </p:txBody>
      </p:sp>
      <p:sp>
        <p:nvSpPr>
          <p:cNvPr id="4" name="Graphic 2">
            <a:extLst>
              <a:ext uri="{FF2B5EF4-FFF2-40B4-BE49-F238E27FC236}">
                <a16:creationId xmlns:a16="http://schemas.microsoft.com/office/drawing/2014/main" id="{E9A1FCC6-2FE3-30AA-D60A-9E4366B49780}"/>
              </a:ext>
            </a:extLst>
          </p:cNvPr>
          <p:cNvSpPr/>
          <p:nvPr/>
        </p:nvSpPr>
        <p:spPr>
          <a:xfrm rot="10800000">
            <a:off x="0" y="-1"/>
            <a:ext cx="4343400" cy="5029200"/>
          </a:xfrm>
          <a:custGeom>
            <a:avLst/>
            <a:gdLst>
              <a:gd name="connsiteX0" fmla="*/ 0 w 1451806"/>
              <a:gd name="connsiteY0" fmla="*/ 2514600 h 2514600"/>
              <a:gd name="connsiteX1" fmla="*/ 1451806 w 1451806"/>
              <a:gd name="connsiteY1" fmla="*/ 0 h 2514600"/>
              <a:gd name="connsiteX2" fmla="*/ 1451806 w 1451806"/>
              <a:gd name="connsiteY2" fmla="*/ 2514600 h 2514600"/>
            </a:gdLst>
            <a:ahLst/>
            <a:cxnLst>
              <a:cxn ang="0">
                <a:pos x="connsiteX0" y="connsiteY0"/>
              </a:cxn>
              <a:cxn ang="0">
                <a:pos x="connsiteX1" y="connsiteY1"/>
              </a:cxn>
              <a:cxn ang="0">
                <a:pos x="connsiteX2" y="connsiteY2"/>
              </a:cxn>
            </a:cxnLst>
            <a:rect l="l" t="t" r="r" b="b"/>
            <a:pathLst>
              <a:path w="1451806" h="2514600">
                <a:moveTo>
                  <a:pt x="0" y="2514600"/>
                </a:moveTo>
                <a:lnTo>
                  <a:pt x="1451806" y="0"/>
                </a:lnTo>
                <a:lnTo>
                  <a:pt x="1451806" y="2514600"/>
                </a:lnTo>
                <a:close/>
              </a:path>
            </a:pathLst>
          </a:custGeom>
          <a:gradFill>
            <a:gsLst>
              <a:gs pos="0">
                <a:srgbClr val="7A2582"/>
              </a:gs>
              <a:gs pos="100000">
                <a:srgbClr val="00338D"/>
              </a:gs>
            </a:gsLst>
            <a:lin ang="19800000" scaled="0"/>
          </a:gradFill>
          <a:ln w="2910" cap="flat">
            <a:noFill/>
            <a:prstDash val="solid"/>
            <a:miter/>
          </a:ln>
        </p:spPr>
        <p:txBody>
          <a:bodyPr rtlCol="0" anchor="ctr"/>
          <a:lstStyle/>
          <a:p>
            <a:endParaRPr lang="en-US"/>
          </a:p>
        </p:txBody>
      </p:sp>
      <p:sp>
        <p:nvSpPr>
          <p:cNvPr id="9" name="Graphic 4">
            <a:extLst>
              <a:ext uri="{FF2B5EF4-FFF2-40B4-BE49-F238E27FC236}">
                <a16:creationId xmlns:a16="http://schemas.microsoft.com/office/drawing/2014/main" id="{EAB49D99-04AC-DFC1-9AB8-E98ECAE78DAA}"/>
              </a:ext>
            </a:extLst>
          </p:cNvPr>
          <p:cNvSpPr/>
          <p:nvPr/>
        </p:nvSpPr>
        <p:spPr>
          <a:xfrm rot="10800000">
            <a:off x="-15240" y="3155"/>
            <a:ext cx="3429041" cy="4179604"/>
          </a:xfrm>
          <a:custGeom>
            <a:avLst/>
            <a:gdLst>
              <a:gd name="connsiteX0" fmla="*/ 0 w 2111717"/>
              <a:gd name="connsiteY0" fmla="*/ 3657600 h 3657599"/>
              <a:gd name="connsiteX1" fmla="*/ 2111718 w 2111717"/>
              <a:gd name="connsiteY1" fmla="*/ 0 h 3657599"/>
              <a:gd name="connsiteX2" fmla="*/ 2111718 w 2111717"/>
              <a:gd name="connsiteY2" fmla="*/ 3657600 h 3657599"/>
            </a:gdLst>
            <a:ahLst/>
            <a:cxnLst>
              <a:cxn ang="0">
                <a:pos x="connsiteX0" y="connsiteY0"/>
              </a:cxn>
              <a:cxn ang="0">
                <a:pos x="connsiteX1" y="connsiteY1"/>
              </a:cxn>
              <a:cxn ang="0">
                <a:pos x="connsiteX2" y="connsiteY2"/>
              </a:cxn>
            </a:cxnLst>
            <a:rect l="l" t="t" r="r" b="b"/>
            <a:pathLst>
              <a:path w="2111717" h="3657599">
                <a:moveTo>
                  <a:pt x="0" y="3657600"/>
                </a:moveTo>
                <a:lnTo>
                  <a:pt x="2111718" y="0"/>
                </a:lnTo>
                <a:lnTo>
                  <a:pt x="2111718" y="3657600"/>
                </a:lnTo>
                <a:close/>
              </a:path>
            </a:pathLst>
          </a:custGeom>
          <a:solidFill>
            <a:schemeClr val="bg1">
              <a:alpha val="3000"/>
            </a:schemeClr>
          </a:solidFill>
          <a:ln w="4233" cap="flat">
            <a:noFill/>
            <a:prstDash val="solid"/>
            <a:miter/>
          </a:ln>
        </p:spPr>
        <p:txBody>
          <a:bodyPr rtlCol="0" anchor="ctr"/>
          <a:lstStyle/>
          <a:p>
            <a:endParaRPr lang="en-US"/>
          </a:p>
        </p:txBody>
      </p:sp>
      <p:sp>
        <p:nvSpPr>
          <p:cNvPr id="3" name="Headline">
            <a:extLst>
              <a:ext uri="{FF2B5EF4-FFF2-40B4-BE49-F238E27FC236}">
                <a16:creationId xmlns:a16="http://schemas.microsoft.com/office/drawing/2014/main" id="{3D068CE8-71DB-9C63-97D1-F475CA606F73}"/>
              </a:ext>
            </a:extLst>
          </p:cNvPr>
          <p:cNvSpPr txBox="1">
            <a:spLocks/>
          </p:cNvSpPr>
          <p:nvPr/>
        </p:nvSpPr>
        <p:spPr>
          <a:xfrm>
            <a:off x="94527" y="457201"/>
            <a:ext cx="3105874" cy="380999"/>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fr-FR" sz="2400">
                <a:solidFill>
                  <a:srgbClr val="EBB700"/>
                </a:solidFill>
                <a:latin typeface="Calibri" panose="020F0502020204030204" pitchFamily="34" charset="0"/>
                <a:cs typeface="Calibri" panose="020F0502020204030204" pitchFamily="34" charset="0"/>
              </a:rPr>
              <a:t>Étapes suivantes</a:t>
            </a:r>
          </a:p>
        </p:txBody>
      </p:sp>
      <p:pic>
        <p:nvPicPr>
          <p:cNvPr id="10" name="Picture 9">
            <a:extLst>
              <a:ext uri="{FF2B5EF4-FFF2-40B4-BE49-F238E27FC236}">
                <a16:creationId xmlns:a16="http://schemas.microsoft.com/office/drawing/2014/main" id="{90FCB713-2B45-C3EF-E6CF-D3DF12C83C4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96569" y="5944675"/>
            <a:ext cx="739156" cy="702199"/>
          </a:xfrm>
          <a:prstGeom prst="rect">
            <a:avLst/>
          </a:prstGeom>
        </p:spPr>
      </p:pic>
      <p:sp>
        <p:nvSpPr>
          <p:cNvPr id="5" name="Text Placeholder 1">
            <a:extLst>
              <a:ext uri="{FF2B5EF4-FFF2-40B4-BE49-F238E27FC236}">
                <a16:creationId xmlns:a16="http://schemas.microsoft.com/office/drawing/2014/main" id="{2EDF0458-7552-5254-F1BA-9614809BEFE6}"/>
              </a:ext>
            </a:extLst>
          </p:cNvPr>
          <p:cNvSpPr txBox="1">
            <a:spLocks/>
          </p:cNvSpPr>
          <p:nvPr/>
        </p:nvSpPr>
        <p:spPr>
          <a:xfrm>
            <a:off x="3124200" y="2223669"/>
            <a:ext cx="8153400" cy="2881731"/>
          </a:xfrm>
          <a:prstGeom prst="rect">
            <a:avLst/>
          </a:prstGeom>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514350" indent="-514350">
              <a:spcBef>
                <a:spcPts val="1200"/>
              </a:spcBef>
              <a:buClr>
                <a:schemeClr val="bg1"/>
              </a:buClr>
              <a:buFont typeface="+mj-lt"/>
              <a:buAutoNum type="arabicPeriod"/>
            </a:pPr>
            <a:r>
              <a:rPr lang="fr-FR" sz="2800">
                <a:solidFill>
                  <a:schemeClr val="bg1"/>
                </a:solidFill>
                <a:latin typeface="Calibri" panose="020F0502020204030204" pitchFamily="34" charset="0"/>
                <a:cs typeface="Calibri" panose="020F0502020204030204" pitchFamily="34" charset="0"/>
              </a:rPr>
              <a:t>Rapportez les idées exprimées ici à votre club.</a:t>
            </a:r>
          </a:p>
          <a:p>
            <a:pPr marL="514350" indent="-514350">
              <a:spcBef>
                <a:spcPts val="1200"/>
              </a:spcBef>
              <a:buClr>
                <a:schemeClr val="bg1"/>
              </a:buClr>
              <a:buFont typeface="+mj-lt"/>
              <a:buAutoNum type="arabicPeriod"/>
            </a:pPr>
            <a:r>
              <a:rPr lang="fr-FR" sz="2800">
                <a:solidFill>
                  <a:schemeClr val="bg1"/>
                </a:solidFill>
                <a:latin typeface="Calibri" panose="020F0502020204030204" pitchFamily="34" charset="0"/>
                <a:cs typeface="Calibri" panose="020F0502020204030204" pitchFamily="34" charset="0"/>
              </a:rPr>
              <a:t>Rapprochez-vous des critères du prix Excellence du club.</a:t>
            </a:r>
          </a:p>
          <a:p>
            <a:pPr marL="514350" indent="-514350">
              <a:spcBef>
                <a:spcPts val="1200"/>
              </a:spcBef>
              <a:buClr>
                <a:schemeClr val="bg1"/>
              </a:buClr>
              <a:buFont typeface="+mj-lt"/>
              <a:buAutoNum type="arabicPeriod"/>
            </a:pPr>
            <a:r>
              <a:rPr lang="fr-FR" sz="2800">
                <a:solidFill>
                  <a:schemeClr val="bg1"/>
                </a:solidFill>
                <a:latin typeface="Calibri" panose="020F0502020204030204" pitchFamily="34" charset="0"/>
                <a:cs typeface="Calibri" panose="020F0502020204030204" pitchFamily="34" charset="0"/>
              </a:rPr>
              <a:t>Invitez les membres du club à participer aux congrès et à la convention.</a:t>
            </a:r>
          </a:p>
        </p:txBody>
      </p:sp>
    </p:spTree>
    <p:extLst>
      <p:ext uri="{BB962C8B-B14F-4D97-AF65-F5344CB8AC3E}">
        <p14:creationId xmlns:p14="http://schemas.microsoft.com/office/powerpoint/2010/main" val="22436741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e image contenant un visage humain, une personne, une personne, un collage  Description générée automatiquement">
            <a:extLst>
              <a:ext uri="{FF2B5EF4-FFF2-40B4-BE49-F238E27FC236}">
                <a16:creationId xmlns:a16="http://schemas.microsoft.com/office/drawing/2014/main" id="{F90016EF-5E02-3748-42BC-9BE8F540997A}"/>
              </a:ext>
            </a:extLst>
          </p:cNvPr>
          <p:cNvPicPr>
            <a:picLocks noChangeAspect="1"/>
          </p:cNvPicPr>
          <p:nvPr/>
        </p:nvPicPr>
        <p:blipFill>
          <a:blip r:embed="rId3" cstate="email">
            <a:alphaModFix amt="10000"/>
            <a:extLst>
              <a:ext uri="{28A0092B-C50C-407E-A947-70E740481C1C}">
                <a14:useLocalDpi xmlns:a14="http://schemas.microsoft.com/office/drawing/2010/main"/>
              </a:ext>
            </a:extLst>
          </a:blip>
          <a:stretch>
            <a:fillRect/>
          </a:stretch>
        </p:blipFill>
        <p:spPr>
          <a:xfrm>
            <a:off x="0" y="0"/>
            <a:ext cx="12192000" cy="6858000"/>
          </a:xfrm>
          <a:prstGeom prst="rect">
            <a:avLst/>
          </a:prstGeom>
          <a:gradFill>
            <a:gsLst>
              <a:gs pos="100000">
                <a:srgbClr val="00338D"/>
              </a:gs>
              <a:gs pos="1000">
                <a:srgbClr val="7A2582"/>
              </a:gs>
            </a:gsLst>
            <a:lin ang="18600000" scaled="0"/>
          </a:gradFill>
        </p:spPr>
      </p:pic>
      <p:sp>
        <p:nvSpPr>
          <p:cNvPr id="13" name="Freeform 12">
            <a:extLst>
              <a:ext uri="{FF2B5EF4-FFF2-40B4-BE49-F238E27FC236}">
                <a16:creationId xmlns:a16="http://schemas.microsoft.com/office/drawing/2014/main" id="{2E236949-5593-011E-4DF5-C5D5A30F802F}"/>
              </a:ext>
            </a:extLst>
          </p:cNvPr>
          <p:cNvSpPr/>
          <p:nvPr/>
        </p:nvSpPr>
        <p:spPr>
          <a:xfrm>
            <a:off x="6719908" y="-358"/>
            <a:ext cx="5472092" cy="6858357"/>
          </a:xfrm>
          <a:custGeom>
            <a:avLst/>
            <a:gdLst>
              <a:gd name="connsiteX0" fmla="*/ 4135447 w 5714999"/>
              <a:gd name="connsiteY0" fmla="*/ 0 h 7162800"/>
              <a:gd name="connsiteX1" fmla="*/ 5714999 w 5714999"/>
              <a:gd name="connsiteY1" fmla="*/ 0 h 7162800"/>
              <a:gd name="connsiteX2" fmla="*/ 5714999 w 5714999"/>
              <a:gd name="connsiteY2" fmla="*/ 7162800 h 7162800"/>
              <a:gd name="connsiteX3" fmla="*/ 0 w 5714999"/>
              <a:gd name="connsiteY3" fmla="*/ 7162800 h 7162800"/>
            </a:gdLst>
            <a:ahLst/>
            <a:cxnLst>
              <a:cxn ang="0">
                <a:pos x="connsiteX0" y="connsiteY0"/>
              </a:cxn>
              <a:cxn ang="0">
                <a:pos x="connsiteX1" y="connsiteY1"/>
              </a:cxn>
              <a:cxn ang="0">
                <a:pos x="connsiteX2" y="connsiteY2"/>
              </a:cxn>
              <a:cxn ang="0">
                <a:pos x="connsiteX3" y="connsiteY3"/>
              </a:cxn>
            </a:cxnLst>
            <a:rect l="l" t="t" r="r" b="b"/>
            <a:pathLst>
              <a:path w="5714999" h="7162800">
                <a:moveTo>
                  <a:pt x="4135447" y="0"/>
                </a:moveTo>
                <a:lnTo>
                  <a:pt x="5714999" y="0"/>
                </a:lnTo>
                <a:lnTo>
                  <a:pt x="5714999" y="7162800"/>
                </a:lnTo>
                <a:lnTo>
                  <a:pt x="0" y="7162800"/>
                </a:lnTo>
                <a:close/>
              </a:path>
            </a:pathLst>
          </a:custGeom>
          <a:solidFill>
            <a:schemeClr val="bg1"/>
          </a:solidFill>
          <a:ln w="7938" cap="flat">
            <a:noFill/>
            <a:prstDash val="solid"/>
            <a:miter/>
          </a:ln>
        </p:spPr>
        <p:txBody>
          <a:bodyPr wrap="square" rtlCol="0" anchor="ctr">
            <a:noAutofit/>
          </a:bodyPr>
          <a:lstStyle/>
          <a:p>
            <a:endParaRPr lang="en-US"/>
          </a:p>
        </p:txBody>
      </p:sp>
      <p:sp>
        <p:nvSpPr>
          <p:cNvPr id="9" name="Freeform 8">
            <a:extLst>
              <a:ext uri="{FF2B5EF4-FFF2-40B4-BE49-F238E27FC236}">
                <a16:creationId xmlns:a16="http://schemas.microsoft.com/office/drawing/2014/main" id="{59738FE9-74F7-07F5-F8BF-A96A2CEDA620}"/>
              </a:ext>
            </a:extLst>
          </p:cNvPr>
          <p:cNvSpPr/>
          <p:nvPr/>
        </p:nvSpPr>
        <p:spPr>
          <a:xfrm>
            <a:off x="6719908" y="0"/>
            <a:ext cx="4176692" cy="6858000"/>
          </a:xfrm>
          <a:custGeom>
            <a:avLst/>
            <a:gdLst>
              <a:gd name="connsiteX0" fmla="*/ 3959471 w 4176692"/>
              <a:gd name="connsiteY0" fmla="*/ 0 h 6858000"/>
              <a:gd name="connsiteX1" fmla="*/ 4176692 w 4176692"/>
              <a:gd name="connsiteY1" fmla="*/ 0 h 6858000"/>
              <a:gd name="connsiteX2" fmla="*/ 134732 w 4176692"/>
              <a:gd name="connsiteY2" fmla="*/ 6858000 h 6858000"/>
              <a:gd name="connsiteX3" fmla="*/ 0 w 4176692"/>
              <a:gd name="connsiteY3" fmla="*/ 6858000 h 6858000"/>
              <a:gd name="connsiteX4" fmla="*/ 3959471 w 417669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6692" h="6858000">
                <a:moveTo>
                  <a:pt x="3959471" y="0"/>
                </a:moveTo>
                <a:lnTo>
                  <a:pt x="4176692" y="0"/>
                </a:lnTo>
                <a:lnTo>
                  <a:pt x="134732" y="6858000"/>
                </a:lnTo>
                <a:lnTo>
                  <a:pt x="0" y="6858000"/>
                </a:lnTo>
                <a:lnTo>
                  <a:pt x="3959471" y="0"/>
                </a:lnTo>
                <a:close/>
              </a:path>
            </a:pathLst>
          </a:custGeom>
          <a:solidFill>
            <a:srgbClr val="10233F">
              <a:alpha val="13373"/>
            </a:srgbClr>
          </a:solidFill>
          <a:ln w="7938" cap="flat">
            <a:noFill/>
            <a:prstDash val="solid"/>
            <a:miter/>
          </a:ln>
        </p:spPr>
        <p:txBody>
          <a:bodyPr rtlCol="0" anchor="ctr"/>
          <a:lstStyle/>
          <a:p>
            <a:endParaRPr lang="en-US" dirty="0"/>
          </a:p>
        </p:txBody>
      </p:sp>
      <p:pic>
        <p:nvPicPr>
          <p:cNvPr id="10" name="Picture 9">
            <a:extLst>
              <a:ext uri="{FF2B5EF4-FFF2-40B4-BE49-F238E27FC236}">
                <a16:creationId xmlns:a16="http://schemas.microsoft.com/office/drawing/2014/main" id="{51A7F4C8-9E45-7BE6-E75D-EC776CE61D72}"/>
              </a:ext>
            </a:extLst>
          </p:cNvPr>
          <p:cNvPicPr>
            <a:picLocks noChangeAspect="1"/>
          </p:cNvPicPr>
          <p:nvPr/>
        </p:nvPicPr>
        <p:blipFill>
          <a:blip r:embed="rId4"/>
          <a:srcRect/>
          <a:stretch/>
        </p:blipFill>
        <p:spPr>
          <a:xfrm>
            <a:off x="7391400" y="2057400"/>
            <a:ext cx="2491108" cy="2366552"/>
          </a:xfrm>
          <a:prstGeom prst="rect">
            <a:avLst/>
          </a:prstGeom>
        </p:spPr>
      </p:pic>
      <p:sp>
        <p:nvSpPr>
          <p:cNvPr id="11" name="Page Number - Blue">
            <a:extLst>
              <a:ext uri="{FF2B5EF4-FFF2-40B4-BE49-F238E27FC236}">
                <a16:creationId xmlns:a16="http://schemas.microsoft.com/office/drawing/2014/main" id="{698CD74B-E337-A241-98BF-C5DF0C4EF414}"/>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26</a:t>
            </a:fld>
            <a:endParaRPr lang="en-US" sz="1000">
              <a:solidFill>
                <a:srgbClr val="00338D"/>
              </a:solidFill>
            </a:endParaRPr>
          </a:p>
        </p:txBody>
      </p:sp>
      <p:sp>
        <p:nvSpPr>
          <p:cNvPr id="3" name="Text Placeholder 1">
            <a:extLst>
              <a:ext uri="{FF2B5EF4-FFF2-40B4-BE49-F238E27FC236}">
                <a16:creationId xmlns:a16="http://schemas.microsoft.com/office/drawing/2014/main" id="{3A5C7BD0-1ABD-70DE-F011-38EF7D12BF7F}"/>
              </a:ext>
            </a:extLst>
          </p:cNvPr>
          <p:cNvSpPr txBox="1">
            <a:spLocks/>
          </p:cNvSpPr>
          <p:nvPr/>
        </p:nvSpPr>
        <p:spPr>
          <a:xfrm>
            <a:off x="674861" y="2913575"/>
            <a:ext cx="6065666" cy="654202"/>
          </a:xfrm>
          <a:prstGeom prst="rect">
            <a:avLst/>
          </a:prstGeom>
        </p:spPr>
        <p:txBody>
          <a:bodyPr anchor="b" anchorCtr="0"/>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lnSpc>
                <a:spcPts val="7000"/>
              </a:lnSpc>
              <a:spcBef>
                <a:spcPts val="0"/>
              </a:spcBef>
              <a:spcAft>
                <a:spcPts val="0"/>
              </a:spcAft>
              <a:buNone/>
            </a:pPr>
            <a:r>
              <a:rPr lang="fr-FR" sz="4800" b="1">
                <a:solidFill>
                  <a:schemeClr val="bg1"/>
                </a:solidFill>
                <a:latin typeface="Arial" charset="0"/>
                <a:ea typeface="Arial" charset="0"/>
                <a:cs typeface="Arial" charset="0"/>
              </a:rPr>
              <a:t>Remarques de clôture</a:t>
            </a:r>
          </a:p>
        </p:txBody>
      </p:sp>
      <p:sp>
        <p:nvSpPr>
          <p:cNvPr id="4" name="Yellow Bar">
            <a:extLst>
              <a:ext uri="{FF2B5EF4-FFF2-40B4-BE49-F238E27FC236}">
                <a16:creationId xmlns:a16="http://schemas.microsoft.com/office/drawing/2014/main" id="{E4AE9751-7D17-A2FA-C3CA-F097073A25A9}"/>
              </a:ext>
            </a:extLst>
          </p:cNvPr>
          <p:cNvSpPr/>
          <p:nvPr/>
        </p:nvSpPr>
        <p:spPr>
          <a:xfrm>
            <a:off x="1069244" y="3733800"/>
            <a:ext cx="2359756" cy="97542"/>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fr-FR">
                <a:latin typeface="Arial" charset="0"/>
                <a:ea typeface="Arial" charset="0"/>
                <a:cs typeface="Arial" charset="0"/>
              </a:rPr>
              <a:t> </a:t>
            </a:r>
          </a:p>
        </p:txBody>
      </p:sp>
    </p:spTree>
    <p:extLst>
      <p:ext uri="{BB962C8B-B14F-4D97-AF65-F5344CB8AC3E}">
        <p14:creationId xmlns:p14="http://schemas.microsoft.com/office/powerpoint/2010/main" val="159012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e image contenant un visage humain, une personne, une personne, un collage  Description générée automatiquement">
            <a:extLst>
              <a:ext uri="{FF2B5EF4-FFF2-40B4-BE49-F238E27FC236}">
                <a16:creationId xmlns:a16="http://schemas.microsoft.com/office/drawing/2014/main" id="{9AAEE6B7-D87C-CCC3-75CB-511F2A9DBAB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 y="0"/>
            <a:ext cx="12192000" cy="6858000"/>
          </a:xfrm>
          <a:prstGeom prst="rect">
            <a:avLst/>
          </a:prstGeom>
        </p:spPr>
      </p:pic>
      <p:sp>
        <p:nvSpPr>
          <p:cNvPr id="3" name="Background - Overlay">
            <a:extLst>
              <a:ext uri="{FF2B5EF4-FFF2-40B4-BE49-F238E27FC236}">
                <a16:creationId xmlns:a16="http://schemas.microsoft.com/office/drawing/2014/main" id="{C8D6252D-342D-6BBB-5B28-F72D1A96E9B2}"/>
              </a:ext>
            </a:extLst>
          </p:cNvPr>
          <p:cNvSpPr/>
          <p:nvPr/>
        </p:nvSpPr>
        <p:spPr>
          <a:xfrm>
            <a:off x="-3" y="0"/>
            <a:ext cx="12192000" cy="6858000"/>
          </a:xfrm>
          <a:prstGeom prst="rect">
            <a:avLst/>
          </a:prstGeom>
          <a:gradFill flip="none" rotWithShape="0">
            <a:gsLst>
              <a:gs pos="0">
                <a:srgbClr val="0D2240">
                  <a:alpha val="91000"/>
                </a:srgbClr>
              </a:gs>
              <a:gs pos="100000">
                <a:srgbClr val="7A2582">
                  <a:alpha val="91000"/>
                </a:srgbClr>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4" name="Page Number - White">
            <a:extLst>
              <a:ext uri="{FF2B5EF4-FFF2-40B4-BE49-F238E27FC236}">
                <a16:creationId xmlns:a16="http://schemas.microsoft.com/office/drawing/2014/main" id="{F5D8EBE0-2FCF-F143-8AE5-BF5B06A0A36E}"/>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27</a:t>
            </a:fld>
            <a:endParaRPr lang="en-US" sz="1000">
              <a:solidFill>
                <a:schemeClr val="bg1"/>
              </a:solidFill>
            </a:endParaRPr>
          </a:p>
        </p:txBody>
      </p:sp>
      <p:pic>
        <p:nvPicPr>
          <p:cNvPr id="5" name="Picture 4" descr="lionlogo_white.eps">
            <a:extLst>
              <a:ext uri="{FF2B5EF4-FFF2-40B4-BE49-F238E27FC236}">
                <a16:creationId xmlns:a16="http://schemas.microsoft.com/office/drawing/2014/main" id="{96E4C017-D504-4266-BD3D-D61DA60B165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86400" y="1828800"/>
            <a:ext cx="1204464" cy="1174956"/>
          </a:xfrm>
          <a:prstGeom prst="rect">
            <a:avLst/>
          </a:prstGeom>
        </p:spPr>
      </p:pic>
      <p:sp>
        <p:nvSpPr>
          <p:cNvPr id="6" name="Title 1">
            <a:extLst>
              <a:ext uri="{FF2B5EF4-FFF2-40B4-BE49-F238E27FC236}">
                <a16:creationId xmlns:a16="http://schemas.microsoft.com/office/drawing/2014/main" id="{BE5CE7D0-AE24-51D1-E0D3-63022C87CC56}"/>
              </a:ext>
            </a:extLst>
          </p:cNvPr>
          <p:cNvSpPr txBox="1">
            <a:spLocks/>
          </p:cNvSpPr>
          <p:nvPr/>
        </p:nvSpPr>
        <p:spPr>
          <a:xfrm>
            <a:off x="2238249" y="3034905"/>
            <a:ext cx="7772400" cy="1920033"/>
          </a:xfrm>
          <a:prstGeom prst="rect">
            <a:avLst/>
          </a:prstGeom>
        </p:spPr>
        <p:txBody>
          <a:bodyPr vert="horz" lIns="81527" tIns="40763" rIns="81527" bIns="40763" rtlCol="0" anchor="ctr">
            <a:noAutofit/>
          </a:bodyPr>
          <a:lstStyle>
            <a:lvl1pPr algn="ctr" defTabSz="407690" rtl="0" eaLnBrk="1" latinLnBrk="0" hangingPunct="1">
              <a:spcBef>
                <a:spcPct val="0"/>
              </a:spcBef>
              <a:buNone/>
              <a:defRPr sz="2200" kern="1200">
                <a:solidFill>
                  <a:schemeClr val="bg2"/>
                </a:solidFill>
                <a:latin typeface="Open Sans"/>
                <a:ea typeface="+mj-ea"/>
                <a:cs typeface="Open Sans"/>
              </a:defRPr>
            </a:lvl1pPr>
          </a:lstStyle>
          <a:p>
            <a:pPr>
              <a:lnSpc>
                <a:spcPct val="80000"/>
              </a:lnSpc>
              <a:spcAft>
                <a:spcPts val="600"/>
              </a:spcAft>
            </a:pPr>
            <a:r>
              <a:rPr lang="fr-FR" sz="4800" b="1">
                <a:solidFill>
                  <a:schemeClr val="bg1"/>
                </a:solidFill>
                <a:latin typeface="Helvetica Neue" charset="0"/>
                <a:ea typeface="Helvetica Neue" charset="0"/>
                <a:cs typeface="Helvetica Neue" charset="0"/>
              </a:rPr>
              <a:t>Merci !</a:t>
            </a:r>
          </a:p>
        </p:txBody>
      </p:sp>
      <p:sp>
        <p:nvSpPr>
          <p:cNvPr id="7" name="Rectangle 6">
            <a:extLst>
              <a:ext uri="{FF2B5EF4-FFF2-40B4-BE49-F238E27FC236}">
                <a16:creationId xmlns:a16="http://schemas.microsoft.com/office/drawing/2014/main" id="{A59A182A-F7C9-2D50-1338-065060B5634B}"/>
              </a:ext>
            </a:extLst>
          </p:cNvPr>
          <p:cNvSpPr/>
          <p:nvPr/>
        </p:nvSpPr>
        <p:spPr>
          <a:xfrm>
            <a:off x="5379111" y="3321604"/>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71" tIns="47336" rIns="94671" bIns="47336" rtlCol="0" anchor="ctr"/>
          <a:lstStyle/>
          <a:p>
            <a:pPr algn="ctr"/>
            <a:endParaRPr lang="en-US"/>
          </a:p>
        </p:txBody>
      </p:sp>
    </p:spTree>
    <p:extLst>
      <p:ext uri="{BB962C8B-B14F-4D97-AF65-F5344CB8AC3E}">
        <p14:creationId xmlns:p14="http://schemas.microsoft.com/office/powerpoint/2010/main" val="2834631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AA8518-4184-765D-E53B-20C74AA01274}"/>
              </a:ext>
            </a:extLst>
          </p:cNvPr>
          <p:cNvSpPr/>
          <p:nvPr/>
        </p:nvSpPr>
        <p:spPr bwMode="auto">
          <a:xfrm>
            <a:off x="-1524" y="0"/>
            <a:ext cx="12192000" cy="6858000"/>
          </a:xfrm>
          <a:prstGeom prst="rect">
            <a:avLst/>
          </a:prstGeom>
          <a:solidFill>
            <a:srgbClr val="0D224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6" name="Background - Solid">
            <a:extLst>
              <a:ext uri="{FF2B5EF4-FFF2-40B4-BE49-F238E27FC236}">
                <a16:creationId xmlns:a16="http://schemas.microsoft.com/office/drawing/2014/main" id="{D256824C-2B02-2735-973D-4D7957E2D60D}"/>
              </a:ext>
            </a:extLst>
          </p:cNvPr>
          <p:cNvSpPr/>
          <p:nvPr/>
        </p:nvSpPr>
        <p:spPr>
          <a:xfrm>
            <a:off x="0" y="-2"/>
            <a:ext cx="12192000" cy="868681"/>
          </a:xfrm>
          <a:prstGeom prst="rect">
            <a:avLst/>
          </a:prstGeom>
          <a:gradFill>
            <a:gsLst>
              <a:gs pos="0">
                <a:srgbClr val="00338D"/>
              </a:gs>
              <a:gs pos="100000">
                <a:srgbClr val="7A258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7" name="Background - Solid">
            <a:extLst>
              <a:ext uri="{FF2B5EF4-FFF2-40B4-BE49-F238E27FC236}">
                <a16:creationId xmlns:a16="http://schemas.microsoft.com/office/drawing/2014/main" id="{98641075-39D8-B523-2CC8-8C4F92F28E03}"/>
              </a:ext>
            </a:extLst>
          </p:cNvPr>
          <p:cNvSpPr/>
          <p:nvPr/>
        </p:nvSpPr>
        <p:spPr>
          <a:xfrm>
            <a:off x="-1524" y="640080"/>
            <a:ext cx="12193524" cy="228600"/>
          </a:xfrm>
          <a:prstGeom prst="rect">
            <a:avLst/>
          </a:prstGeom>
          <a:solidFill>
            <a:srgbClr val="0D2240">
              <a:alpha val="2097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4" name="Page Number - Blue">
            <a:extLst>
              <a:ext uri="{FF2B5EF4-FFF2-40B4-BE49-F238E27FC236}">
                <a16:creationId xmlns:a16="http://schemas.microsoft.com/office/drawing/2014/main" id="{FCA101BF-6907-9839-6FD0-16EBCAA660DB}"/>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Arial" charset="0"/>
              </a:rPr>
              <a:pPr marL="0" marR="0" lvl="0" indent="0" algn="l" defTabSz="914400" rtl="0" eaLnBrk="0" fontAlgn="auto" latinLnBrk="0" hangingPunct="0">
                <a:lnSpc>
                  <a:spcPct val="100000"/>
                </a:lnSpc>
                <a:spcBef>
                  <a:spcPct val="50000"/>
                </a:spcBef>
                <a:spcAft>
                  <a:spcPts val="0"/>
                </a:spcAft>
                <a:buClrTx/>
                <a:buSzTx/>
                <a:buFontTx/>
                <a:buNone/>
                <a:tabLst/>
                <a:defRPr/>
              </a:pPr>
              <a:t>3</a:t>
            </a:fld>
            <a:endParaRPr kumimoji="0" lang="en-US" sz="1000" b="0" i="0" u="none" strike="noStrike" kern="1200" cap="none" spc="0" normalizeH="0" baseline="0" noProof="0">
              <a:ln>
                <a:noFill/>
              </a:ln>
              <a:solidFill>
                <a:prstClr val="white"/>
              </a:solidFill>
              <a:effectLst/>
              <a:uLnTx/>
              <a:uFillTx/>
              <a:latin typeface="Arial" charset="0"/>
            </a:endParaRPr>
          </a:p>
        </p:txBody>
      </p:sp>
      <p:pic>
        <p:nvPicPr>
          <p:cNvPr id="2" name="Picture 1">
            <a:extLst>
              <a:ext uri="{FF2B5EF4-FFF2-40B4-BE49-F238E27FC236}">
                <a16:creationId xmlns:a16="http://schemas.microsoft.com/office/drawing/2014/main" id="{77D2AC43-288D-D2C2-B200-D312FAE6139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38822" y="201698"/>
            <a:ext cx="917472" cy="871598"/>
          </a:xfrm>
          <a:prstGeom prst="rect">
            <a:avLst/>
          </a:prstGeom>
        </p:spPr>
      </p:pic>
      <p:sp>
        <p:nvSpPr>
          <p:cNvPr id="5" name="TextBox 4">
            <a:extLst>
              <a:ext uri="{FF2B5EF4-FFF2-40B4-BE49-F238E27FC236}">
                <a16:creationId xmlns:a16="http://schemas.microsoft.com/office/drawing/2014/main" id="{2765EA02-EBA4-EA94-3657-100E22CF363D}"/>
              </a:ext>
            </a:extLst>
          </p:cNvPr>
          <p:cNvSpPr txBox="1"/>
          <p:nvPr/>
        </p:nvSpPr>
        <p:spPr>
          <a:xfrm>
            <a:off x="438822" y="1200489"/>
            <a:ext cx="5352378" cy="584775"/>
          </a:xfrm>
          <a:prstGeom prst="rect">
            <a:avLst/>
          </a:prstGeom>
          <a:noFill/>
          <a:ln>
            <a:noFill/>
          </a:ln>
        </p:spPr>
        <p:txBody>
          <a:bodyPr wrap="square" rtlCol="0">
            <a:spAutoFit/>
          </a:bodyPr>
          <a:lstStyle/>
          <a:p>
            <a:r>
              <a:rPr lang="fr-FR" sz="3200" dirty="0">
                <a:solidFill>
                  <a:schemeClr val="accent1"/>
                </a:solidFill>
                <a:latin typeface="Calibri" panose="020F0502020204030204" pitchFamily="34" charset="0"/>
                <a:cs typeface="Calibri" panose="020F0502020204030204" pitchFamily="34" charset="0"/>
              </a:rPr>
              <a:t>Remarques d'ouverture</a:t>
            </a:r>
          </a:p>
        </p:txBody>
      </p:sp>
      <p:sp>
        <p:nvSpPr>
          <p:cNvPr id="8" name="TextBox 7">
            <a:extLst>
              <a:ext uri="{FF2B5EF4-FFF2-40B4-BE49-F238E27FC236}">
                <a16:creationId xmlns:a16="http://schemas.microsoft.com/office/drawing/2014/main" id="{1CA02CD1-4278-0733-6E74-77075DA87647}"/>
              </a:ext>
            </a:extLst>
          </p:cNvPr>
          <p:cNvSpPr txBox="1"/>
          <p:nvPr/>
        </p:nvSpPr>
        <p:spPr>
          <a:xfrm>
            <a:off x="990600" y="3276600"/>
            <a:ext cx="10439400" cy="1500633"/>
          </a:xfrm>
          <a:prstGeom prst="rect">
            <a:avLst/>
          </a:prstGeom>
          <a:noFill/>
        </p:spPr>
        <p:txBody>
          <a:bodyPr wrap="square" rtlCol="0">
            <a:spAutoFit/>
          </a:bodyPr>
          <a:lstStyle/>
          <a:p>
            <a:r>
              <a:rPr lang="fr-FR" sz="3000" dirty="0">
                <a:solidFill>
                  <a:schemeClr val="bg1"/>
                </a:solidFill>
                <a:latin typeface="Calibri" panose="020F0502020204030204" pitchFamily="34" charset="0"/>
                <a:cs typeface="Calibri" panose="020F0502020204030204" pitchFamily="34" charset="0"/>
              </a:rPr>
              <a:t>Président de zone		 Invité 1		 Invité 2</a:t>
            </a:r>
          </a:p>
          <a:p>
            <a:endParaRPr lang="en-US" sz="3000" dirty="0">
              <a:solidFill>
                <a:schemeClr val="bg1"/>
              </a:solidFill>
              <a:latin typeface="Calibri" panose="020F0502020204030204" pitchFamily="34" charset="0"/>
              <a:cs typeface="Calibri" panose="020F0502020204030204" pitchFamily="34" charset="0"/>
            </a:endParaRPr>
          </a:p>
          <a:p>
            <a:r>
              <a:rPr lang="fr-FR" sz="3000" dirty="0">
                <a:solidFill>
                  <a:schemeClr val="bg1"/>
                </a:solidFill>
                <a:latin typeface="Calibri" panose="020F0502020204030204" pitchFamily="34" charset="0"/>
                <a:cs typeface="Calibri" panose="020F0502020204030204" pitchFamily="34" charset="0"/>
              </a:rPr>
              <a:t>Nom			                       Nom		             Nom</a:t>
            </a:r>
          </a:p>
        </p:txBody>
      </p:sp>
      <p:cxnSp>
        <p:nvCxnSpPr>
          <p:cNvPr id="9" name="Straight Connector 8">
            <a:extLst>
              <a:ext uri="{FF2B5EF4-FFF2-40B4-BE49-F238E27FC236}">
                <a16:creationId xmlns:a16="http://schemas.microsoft.com/office/drawing/2014/main" id="{8B80E840-27F0-CA30-7A79-84E07E3C49E5}"/>
              </a:ext>
            </a:extLst>
          </p:cNvPr>
          <p:cNvCxnSpPr>
            <a:cxnSpLocks/>
          </p:cNvCxnSpPr>
          <p:nvPr/>
        </p:nvCxnSpPr>
        <p:spPr bwMode="auto">
          <a:xfrm>
            <a:off x="533400" y="1912455"/>
            <a:ext cx="3429000" cy="0"/>
          </a:xfrm>
          <a:prstGeom prst="line">
            <a:avLst/>
          </a:prstGeom>
          <a:solidFill>
            <a:srgbClr val="FFFFFF"/>
          </a:solidFill>
          <a:ln w="571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760346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AA8518-4184-765D-E53B-20C74AA01274}"/>
              </a:ext>
            </a:extLst>
          </p:cNvPr>
          <p:cNvSpPr/>
          <p:nvPr/>
        </p:nvSpPr>
        <p:spPr bwMode="auto">
          <a:xfrm>
            <a:off x="-1524" y="0"/>
            <a:ext cx="12192000" cy="6858000"/>
          </a:xfrm>
          <a:prstGeom prst="rect">
            <a:avLst/>
          </a:prstGeom>
          <a:solidFill>
            <a:srgbClr val="0D224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6" name="Background - Solid">
            <a:extLst>
              <a:ext uri="{FF2B5EF4-FFF2-40B4-BE49-F238E27FC236}">
                <a16:creationId xmlns:a16="http://schemas.microsoft.com/office/drawing/2014/main" id="{D256824C-2B02-2735-973D-4D7957E2D60D}"/>
              </a:ext>
            </a:extLst>
          </p:cNvPr>
          <p:cNvSpPr/>
          <p:nvPr/>
        </p:nvSpPr>
        <p:spPr>
          <a:xfrm>
            <a:off x="0" y="-2"/>
            <a:ext cx="12192000" cy="868681"/>
          </a:xfrm>
          <a:prstGeom prst="rect">
            <a:avLst/>
          </a:prstGeom>
          <a:gradFill>
            <a:gsLst>
              <a:gs pos="0">
                <a:srgbClr val="00338D"/>
              </a:gs>
              <a:gs pos="100000">
                <a:srgbClr val="7A258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7" name="Background - Solid">
            <a:extLst>
              <a:ext uri="{FF2B5EF4-FFF2-40B4-BE49-F238E27FC236}">
                <a16:creationId xmlns:a16="http://schemas.microsoft.com/office/drawing/2014/main" id="{98641075-39D8-B523-2CC8-8C4F92F28E03}"/>
              </a:ext>
            </a:extLst>
          </p:cNvPr>
          <p:cNvSpPr/>
          <p:nvPr/>
        </p:nvSpPr>
        <p:spPr>
          <a:xfrm>
            <a:off x="-1524" y="640080"/>
            <a:ext cx="12193524" cy="228600"/>
          </a:xfrm>
          <a:prstGeom prst="rect">
            <a:avLst/>
          </a:prstGeom>
          <a:solidFill>
            <a:srgbClr val="0D2240">
              <a:alpha val="2097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4" name="Page Number - Blue">
            <a:extLst>
              <a:ext uri="{FF2B5EF4-FFF2-40B4-BE49-F238E27FC236}">
                <a16:creationId xmlns:a16="http://schemas.microsoft.com/office/drawing/2014/main" id="{FCA101BF-6907-9839-6FD0-16EBCAA660DB}"/>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Arial" charset="0"/>
              </a:rPr>
              <a:pPr marL="0" marR="0" lvl="0" indent="0" algn="l" defTabSz="914400" rtl="0" eaLnBrk="0" fontAlgn="auto" latinLnBrk="0" hangingPunct="0">
                <a:lnSpc>
                  <a:spcPct val="100000"/>
                </a:lnSpc>
                <a:spcBef>
                  <a:spcPct val="50000"/>
                </a:spcBef>
                <a:spcAft>
                  <a:spcPts val="0"/>
                </a:spcAft>
                <a:buClrTx/>
                <a:buSzTx/>
                <a:buFontTx/>
                <a:buNone/>
                <a:tabLst/>
                <a:defRPr/>
              </a:pPr>
              <a:t>4</a:t>
            </a:fld>
            <a:endParaRPr kumimoji="0" lang="en-US" sz="1000" b="0" i="0" u="none" strike="noStrike" kern="1200" cap="none" spc="0" normalizeH="0" baseline="0" noProof="0">
              <a:ln>
                <a:noFill/>
              </a:ln>
              <a:solidFill>
                <a:prstClr val="white"/>
              </a:solidFill>
              <a:effectLst/>
              <a:uLnTx/>
              <a:uFillTx/>
              <a:latin typeface="Arial" charset="0"/>
            </a:endParaRPr>
          </a:p>
        </p:txBody>
      </p:sp>
      <p:pic>
        <p:nvPicPr>
          <p:cNvPr id="2" name="Picture 1">
            <a:extLst>
              <a:ext uri="{FF2B5EF4-FFF2-40B4-BE49-F238E27FC236}">
                <a16:creationId xmlns:a16="http://schemas.microsoft.com/office/drawing/2014/main" id="{77D2AC43-288D-D2C2-B200-D312FAE6139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38822" y="201698"/>
            <a:ext cx="917472" cy="871598"/>
          </a:xfrm>
          <a:prstGeom prst="rect">
            <a:avLst/>
          </a:prstGeom>
        </p:spPr>
      </p:pic>
      <p:cxnSp>
        <p:nvCxnSpPr>
          <p:cNvPr id="9" name="Straight Connector 8">
            <a:extLst>
              <a:ext uri="{FF2B5EF4-FFF2-40B4-BE49-F238E27FC236}">
                <a16:creationId xmlns:a16="http://schemas.microsoft.com/office/drawing/2014/main" id="{8B80E840-27F0-CA30-7A79-84E07E3C49E5}"/>
              </a:ext>
            </a:extLst>
          </p:cNvPr>
          <p:cNvCxnSpPr>
            <a:cxnSpLocks/>
          </p:cNvCxnSpPr>
          <p:nvPr/>
        </p:nvCxnSpPr>
        <p:spPr bwMode="auto">
          <a:xfrm>
            <a:off x="533400" y="1912455"/>
            <a:ext cx="3429000" cy="0"/>
          </a:xfrm>
          <a:prstGeom prst="line">
            <a:avLst/>
          </a:prstGeom>
          <a:solidFill>
            <a:srgbClr val="FFFFFF"/>
          </a:solidFill>
          <a:ln w="57150" cap="flat" cmpd="sng" algn="ctr">
            <a:solidFill>
              <a:schemeClr val="accent1"/>
            </a:solidFill>
            <a:prstDash val="solid"/>
            <a:round/>
            <a:headEnd type="none" w="med" len="med"/>
            <a:tailEnd type="none" w="med" len="med"/>
          </a:ln>
          <a:effectLst/>
        </p:spPr>
      </p:cxnSp>
      <p:sp>
        <p:nvSpPr>
          <p:cNvPr id="10" name="TextBox 9">
            <a:extLst>
              <a:ext uri="{FF2B5EF4-FFF2-40B4-BE49-F238E27FC236}">
                <a16:creationId xmlns:a16="http://schemas.microsoft.com/office/drawing/2014/main" id="{775B92F8-05DE-045F-B3CB-A45BEE9BD742}"/>
              </a:ext>
            </a:extLst>
          </p:cNvPr>
          <p:cNvSpPr txBox="1"/>
          <p:nvPr/>
        </p:nvSpPr>
        <p:spPr>
          <a:xfrm>
            <a:off x="419996" y="1274994"/>
            <a:ext cx="7772400" cy="584775"/>
          </a:xfrm>
          <a:prstGeom prst="rect">
            <a:avLst/>
          </a:prstGeom>
          <a:noFill/>
          <a:ln>
            <a:noFill/>
          </a:ln>
        </p:spPr>
        <p:txBody>
          <a:bodyPr wrap="square" rtlCol="0">
            <a:spAutoFit/>
          </a:bodyPr>
          <a:lstStyle/>
          <a:p>
            <a:r>
              <a:rPr lang="fr-FR" sz="3200">
                <a:solidFill>
                  <a:schemeClr val="accent1"/>
                </a:solidFill>
                <a:latin typeface="Calibri" panose="020F0502020204030204" pitchFamily="34" charset="0"/>
                <a:cs typeface="Calibri" panose="020F0502020204030204" pitchFamily="34" charset="0"/>
              </a:rPr>
              <a:t>Présentation des officiels de club </a:t>
            </a:r>
          </a:p>
        </p:txBody>
      </p:sp>
      <p:sp>
        <p:nvSpPr>
          <p:cNvPr id="5" name="TextBox 4">
            <a:extLst>
              <a:ext uri="{FF2B5EF4-FFF2-40B4-BE49-F238E27FC236}">
                <a16:creationId xmlns:a16="http://schemas.microsoft.com/office/drawing/2014/main" id="{EF8DD91A-9B1A-5328-3D3D-239ED1C6AE35}"/>
              </a:ext>
            </a:extLst>
          </p:cNvPr>
          <p:cNvSpPr txBox="1"/>
          <p:nvPr/>
        </p:nvSpPr>
        <p:spPr>
          <a:xfrm>
            <a:off x="153229" y="2564353"/>
            <a:ext cx="3975639" cy="3416320"/>
          </a:xfrm>
          <a:prstGeom prst="rect">
            <a:avLst/>
          </a:prstGeom>
          <a:noFill/>
        </p:spPr>
        <p:txBody>
          <a:bodyPr wrap="square" rtlCol="0">
            <a:spAutoFit/>
          </a:bodyPr>
          <a:lstStyle/>
          <a:p>
            <a:r>
              <a:rPr lang="fr-FR" b="1" dirty="0">
                <a:solidFill>
                  <a:schemeClr val="bg1"/>
                </a:solidFill>
                <a:latin typeface="Calibri" panose="020F0502020204030204" pitchFamily="34" charset="0"/>
                <a:cs typeface="Calibri" panose="020F0502020204030204" pitchFamily="34" charset="0"/>
              </a:rPr>
              <a:t>Lions Club _____ </a:t>
            </a:r>
          </a:p>
          <a:p>
            <a:r>
              <a:rPr lang="fr-FR" dirty="0">
                <a:solidFill>
                  <a:schemeClr val="bg1"/>
                </a:solidFill>
                <a:latin typeface="Calibri" panose="020F0502020204030204" pitchFamily="34" charset="0"/>
                <a:cs typeface="Calibri" panose="020F0502020204030204" pitchFamily="34" charset="0"/>
              </a:rPr>
              <a:t>Président : _______</a:t>
            </a:r>
          </a:p>
          <a:p>
            <a:r>
              <a:rPr lang="fr-FR" dirty="0">
                <a:solidFill>
                  <a:schemeClr val="bg1"/>
                </a:solidFill>
                <a:latin typeface="Calibri" panose="020F0502020204030204" pitchFamily="34" charset="0"/>
                <a:cs typeface="Calibri" panose="020F0502020204030204" pitchFamily="34" charset="0"/>
              </a:rPr>
              <a:t>Premier vice-président : _______</a:t>
            </a:r>
          </a:p>
          <a:p>
            <a:r>
              <a:rPr lang="fr-FR" dirty="0">
                <a:solidFill>
                  <a:schemeClr val="bg1"/>
                </a:solidFill>
                <a:latin typeface="Calibri" panose="020F0502020204030204" pitchFamily="34" charset="0"/>
                <a:cs typeface="Calibri" panose="020F0502020204030204" pitchFamily="34" charset="0"/>
              </a:rPr>
              <a:t>Secrétaire : ______</a:t>
            </a:r>
          </a:p>
          <a:p>
            <a:r>
              <a:rPr lang="fr-FR" dirty="0">
                <a:solidFill>
                  <a:schemeClr val="bg1"/>
                </a:solidFill>
                <a:latin typeface="Calibri" panose="020F0502020204030204" pitchFamily="34" charset="0"/>
                <a:cs typeface="Calibri" panose="020F0502020204030204" pitchFamily="34" charset="0"/>
              </a:rPr>
              <a:t>Trésorier : _________ </a:t>
            </a:r>
          </a:p>
          <a:p>
            <a:r>
              <a:rPr lang="fr-FR" dirty="0">
                <a:solidFill>
                  <a:schemeClr val="bg1"/>
                </a:solidFill>
                <a:latin typeface="Calibri" panose="020F0502020204030204" pitchFamily="34" charset="0"/>
                <a:cs typeface="Calibri" panose="020F0502020204030204" pitchFamily="34" charset="0"/>
              </a:rPr>
              <a:t>Président de commission Effectif : _________</a:t>
            </a:r>
          </a:p>
          <a:p>
            <a:r>
              <a:rPr lang="fr-FR" dirty="0">
                <a:solidFill>
                  <a:schemeClr val="bg1"/>
                </a:solidFill>
                <a:latin typeface="Calibri" panose="020F0502020204030204" pitchFamily="34" charset="0"/>
                <a:cs typeface="Calibri" panose="020F0502020204030204" pitchFamily="34" charset="0"/>
              </a:rPr>
              <a:t>Président de la commission Service : _________</a:t>
            </a:r>
          </a:p>
          <a:p>
            <a:r>
              <a:rPr lang="fr-FR" dirty="0">
                <a:solidFill>
                  <a:schemeClr val="bg1"/>
                </a:solidFill>
                <a:latin typeface="Calibri" panose="020F0502020204030204" pitchFamily="34" charset="0"/>
                <a:cs typeface="Calibri" panose="020F0502020204030204" pitchFamily="34" charset="0"/>
              </a:rPr>
              <a:t>Président de la commission Marketing : _________</a:t>
            </a:r>
          </a:p>
          <a:p>
            <a:r>
              <a:rPr lang="fr-FR" dirty="0">
                <a:solidFill>
                  <a:schemeClr val="bg1"/>
                </a:solidFill>
                <a:latin typeface="Calibri" panose="020F0502020204030204" pitchFamily="34" charset="0"/>
                <a:cs typeface="Calibri" panose="020F0502020204030204" pitchFamily="34" charset="0"/>
              </a:rPr>
              <a:t>Coordinateur LCIF : _________</a:t>
            </a:r>
          </a:p>
        </p:txBody>
      </p:sp>
      <p:sp>
        <p:nvSpPr>
          <p:cNvPr id="8" name="TextBox 7">
            <a:extLst>
              <a:ext uri="{FF2B5EF4-FFF2-40B4-BE49-F238E27FC236}">
                <a16:creationId xmlns:a16="http://schemas.microsoft.com/office/drawing/2014/main" id="{CE56C141-C9A8-0F12-CAE2-7830FAE1A18D}"/>
              </a:ext>
            </a:extLst>
          </p:cNvPr>
          <p:cNvSpPr txBox="1"/>
          <p:nvPr/>
        </p:nvSpPr>
        <p:spPr>
          <a:xfrm>
            <a:off x="4110940" y="2564353"/>
            <a:ext cx="3975639" cy="3508653"/>
          </a:xfrm>
          <a:prstGeom prst="rect">
            <a:avLst/>
          </a:prstGeom>
          <a:noFill/>
        </p:spPr>
        <p:txBody>
          <a:bodyPr wrap="square" rtlCol="0">
            <a:spAutoFit/>
          </a:bodyPr>
          <a:lstStyle/>
          <a:p>
            <a:r>
              <a:rPr lang="fr-FR" sz="2400" b="1" dirty="0">
                <a:solidFill>
                  <a:schemeClr val="bg1"/>
                </a:solidFill>
                <a:latin typeface="Calibri" panose="020F0502020204030204" pitchFamily="34" charset="0"/>
                <a:cs typeface="Calibri" panose="020F0502020204030204" pitchFamily="34" charset="0"/>
              </a:rPr>
              <a:t>Lions Club _____ </a:t>
            </a:r>
          </a:p>
          <a:p>
            <a:r>
              <a:rPr lang="fr-FR" dirty="0">
                <a:solidFill>
                  <a:schemeClr val="bg1"/>
                </a:solidFill>
                <a:latin typeface="Calibri" panose="020F0502020204030204" pitchFamily="34" charset="0"/>
                <a:cs typeface="Calibri" panose="020F0502020204030204" pitchFamily="34" charset="0"/>
              </a:rPr>
              <a:t>Président : _______</a:t>
            </a:r>
          </a:p>
          <a:p>
            <a:r>
              <a:rPr lang="fr-FR" dirty="0">
                <a:solidFill>
                  <a:schemeClr val="bg1"/>
                </a:solidFill>
                <a:latin typeface="Calibri" panose="020F0502020204030204" pitchFamily="34" charset="0"/>
                <a:cs typeface="Calibri" panose="020F0502020204030204" pitchFamily="34" charset="0"/>
              </a:rPr>
              <a:t>Premier vice-président :_______</a:t>
            </a:r>
          </a:p>
          <a:p>
            <a:r>
              <a:rPr lang="fr-FR" dirty="0">
                <a:solidFill>
                  <a:schemeClr val="bg1"/>
                </a:solidFill>
                <a:latin typeface="Calibri" panose="020F0502020204030204" pitchFamily="34" charset="0"/>
                <a:cs typeface="Calibri" panose="020F0502020204030204" pitchFamily="34" charset="0"/>
              </a:rPr>
              <a:t>Secrétaire : ______</a:t>
            </a:r>
          </a:p>
          <a:p>
            <a:r>
              <a:rPr lang="fr-FR" dirty="0">
                <a:solidFill>
                  <a:schemeClr val="bg1"/>
                </a:solidFill>
                <a:latin typeface="Calibri" panose="020F0502020204030204" pitchFamily="34" charset="0"/>
                <a:cs typeface="Calibri" panose="020F0502020204030204" pitchFamily="34" charset="0"/>
              </a:rPr>
              <a:t>Trésorier : _________ </a:t>
            </a:r>
          </a:p>
          <a:p>
            <a:r>
              <a:rPr lang="fr-FR" dirty="0">
                <a:solidFill>
                  <a:schemeClr val="bg1"/>
                </a:solidFill>
                <a:latin typeface="Calibri" panose="020F0502020204030204" pitchFamily="34" charset="0"/>
                <a:cs typeface="Calibri" panose="020F0502020204030204" pitchFamily="34" charset="0"/>
              </a:rPr>
              <a:t>Président de commission Effectif : _________</a:t>
            </a:r>
          </a:p>
          <a:p>
            <a:r>
              <a:rPr lang="fr-FR" dirty="0">
                <a:solidFill>
                  <a:schemeClr val="bg1"/>
                </a:solidFill>
                <a:latin typeface="Calibri" panose="020F0502020204030204" pitchFamily="34" charset="0"/>
                <a:cs typeface="Calibri" panose="020F0502020204030204" pitchFamily="34" charset="0"/>
              </a:rPr>
              <a:t>Président de la commission  Service : _________</a:t>
            </a:r>
          </a:p>
          <a:p>
            <a:r>
              <a:rPr lang="fr-FR" dirty="0">
                <a:solidFill>
                  <a:schemeClr val="bg1"/>
                </a:solidFill>
                <a:latin typeface="Calibri" panose="020F0502020204030204" pitchFamily="34" charset="0"/>
                <a:cs typeface="Calibri" panose="020F0502020204030204" pitchFamily="34" charset="0"/>
              </a:rPr>
              <a:t>Président de la commission Marketing : _________</a:t>
            </a:r>
          </a:p>
          <a:p>
            <a:r>
              <a:rPr lang="fr-FR" dirty="0">
                <a:solidFill>
                  <a:schemeClr val="bg1"/>
                </a:solidFill>
                <a:latin typeface="Calibri" panose="020F0502020204030204" pitchFamily="34" charset="0"/>
                <a:cs typeface="Calibri" panose="020F0502020204030204" pitchFamily="34" charset="0"/>
              </a:rPr>
              <a:t>Coordinateur LCIF : _________</a:t>
            </a:r>
          </a:p>
        </p:txBody>
      </p:sp>
      <p:sp>
        <p:nvSpPr>
          <p:cNvPr id="14" name="TextBox 13">
            <a:extLst>
              <a:ext uri="{FF2B5EF4-FFF2-40B4-BE49-F238E27FC236}">
                <a16:creationId xmlns:a16="http://schemas.microsoft.com/office/drawing/2014/main" id="{8056871F-7267-4E79-65A4-6FE10A479878}"/>
              </a:ext>
            </a:extLst>
          </p:cNvPr>
          <p:cNvSpPr txBox="1"/>
          <p:nvPr/>
        </p:nvSpPr>
        <p:spPr>
          <a:xfrm>
            <a:off x="7924800" y="2564353"/>
            <a:ext cx="4119489" cy="3508653"/>
          </a:xfrm>
          <a:prstGeom prst="rect">
            <a:avLst/>
          </a:prstGeom>
          <a:noFill/>
        </p:spPr>
        <p:txBody>
          <a:bodyPr wrap="square" rtlCol="0">
            <a:spAutoFit/>
          </a:bodyPr>
          <a:lstStyle/>
          <a:p>
            <a:r>
              <a:rPr lang="fr-FR" sz="2400" b="1" dirty="0">
                <a:solidFill>
                  <a:schemeClr val="bg1"/>
                </a:solidFill>
                <a:latin typeface="Calibri" panose="020F0502020204030204" pitchFamily="34" charset="0"/>
                <a:cs typeface="Calibri" panose="020F0502020204030204" pitchFamily="34" charset="0"/>
              </a:rPr>
              <a:t>Lions Club _____ </a:t>
            </a:r>
          </a:p>
          <a:p>
            <a:r>
              <a:rPr lang="fr-FR" dirty="0">
                <a:solidFill>
                  <a:schemeClr val="bg1"/>
                </a:solidFill>
                <a:latin typeface="Calibri" panose="020F0502020204030204" pitchFamily="34" charset="0"/>
                <a:cs typeface="Calibri" panose="020F0502020204030204" pitchFamily="34" charset="0"/>
              </a:rPr>
              <a:t>Président : _______</a:t>
            </a:r>
          </a:p>
          <a:p>
            <a:r>
              <a:rPr lang="fr-FR" dirty="0">
                <a:solidFill>
                  <a:schemeClr val="bg1"/>
                </a:solidFill>
                <a:latin typeface="Calibri" panose="020F0502020204030204" pitchFamily="34" charset="0"/>
                <a:cs typeface="Calibri" panose="020F0502020204030204" pitchFamily="34" charset="0"/>
              </a:rPr>
              <a:t>Premier vice-président :_______</a:t>
            </a:r>
          </a:p>
          <a:p>
            <a:r>
              <a:rPr lang="fr-FR" dirty="0">
                <a:solidFill>
                  <a:schemeClr val="bg1"/>
                </a:solidFill>
                <a:latin typeface="Calibri" panose="020F0502020204030204" pitchFamily="34" charset="0"/>
                <a:cs typeface="Calibri" panose="020F0502020204030204" pitchFamily="34" charset="0"/>
              </a:rPr>
              <a:t>Secrétaire : ______</a:t>
            </a:r>
          </a:p>
          <a:p>
            <a:r>
              <a:rPr lang="fr-FR" dirty="0">
                <a:solidFill>
                  <a:schemeClr val="bg1"/>
                </a:solidFill>
                <a:latin typeface="Calibri" panose="020F0502020204030204" pitchFamily="34" charset="0"/>
                <a:cs typeface="Calibri" panose="020F0502020204030204" pitchFamily="34" charset="0"/>
              </a:rPr>
              <a:t>Trésorier : _________ </a:t>
            </a:r>
          </a:p>
          <a:p>
            <a:r>
              <a:rPr lang="fr-FR" dirty="0">
                <a:solidFill>
                  <a:schemeClr val="bg1"/>
                </a:solidFill>
                <a:latin typeface="Calibri" panose="020F0502020204030204" pitchFamily="34" charset="0"/>
                <a:cs typeface="Calibri" panose="020F0502020204030204" pitchFamily="34" charset="0"/>
              </a:rPr>
              <a:t>Président de commission Effectif : _________</a:t>
            </a:r>
          </a:p>
          <a:p>
            <a:r>
              <a:rPr lang="fr-FR" dirty="0">
                <a:solidFill>
                  <a:schemeClr val="bg1"/>
                </a:solidFill>
                <a:latin typeface="Calibri" panose="020F0502020204030204" pitchFamily="34" charset="0"/>
                <a:cs typeface="Calibri" panose="020F0502020204030204" pitchFamily="34" charset="0"/>
              </a:rPr>
              <a:t>Président de la commission Service : _________</a:t>
            </a:r>
          </a:p>
          <a:p>
            <a:r>
              <a:rPr lang="fr-FR" dirty="0">
                <a:solidFill>
                  <a:schemeClr val="bg1"/>
                </a:solidFill>
                <a:latin typeface="Calibri" panose="020F0502020204030204" pitchFamily="34" charset="0"/>
                <a:cs typeface="Calibri" panose="020F0502020204030204" pitchFamily="34" charset="0"/>
              </a:rPr>
              <a:t>Président de la commission Marketing : _________</a:t>
            </a:r>
          </a:p>
          <a:p>
            <a:r>
              <a:rPr lang="fr-FR" dirty="0">
                <a:solidFill>
                  <a:schemeClr val="bg1"/>
                </a:solidFill>
                <a:latin typeface="Calibri" panose="020F0502020204030204" pitchFamily="34" charset="0"/>
                <a:cs typeface="Calibri" panose="020F0502020204030204" pitchFamily="34" charset="0"/>
              </a:rPr>
              <a:t>Coordinateur LCIF : _________</a:t>
            </a:r>
          </a:p>
        </p:txBody>
      </p:sp>
    </p:spTree>
    <p:extLst>
      <p:ext uri="{BB962C8B-B14F-4D97-AF65-F5344CB8AC3E}">
        <p14:creationId xmlns:p14="http://schemas.microsoft.com/office/powerpoint/2010/main" val="1170256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AA8518-4184-765D-E53B-20C74AA01274}"/>
              </a:ext>
            </a:extLst>
          </p:cNvPr>
          <p:cNvSpPr/>
          <p:nvPr/>
        </p:nvSpPr>
        <p:spPr bwMode="auto">
          <a:xfrm>
            <a:off x="-1524" y="0"/>
            <a:ext cx="12192000" cy="6858000"/>
          </a:xfrm>
          <a:prstGeom prst="rect">
            <a:avLst/>
          </a:prstGeom>
          <a:solidFill>
            <a:srgbClr val="0D224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6" name="Background - Solid">
            <a:extLst>
              <a:ext uri="{FF2B5EF4-FFF2-40B4-BE49-F238E27FC236}">
                <a16:creationId xmlns:a16="http://schemas.microsoft.com/office/drawing/2014/main" id="{D256824C-2B02-2735-973D-4D7957E2D60D}"/>
              </a:ext>
            </a:extLst>
          </p:cNvPr>
          <p:cNvSpPr/>
          <p:nvPr/>
        </p:nvSpPr>
        <p:spPr>
          <a:xfrm>
            <a:off x="0" y="-2"/>
            <a:ext cx="12192000" cy="868681"/>
          </a:xfrm>
          <a:prstGeom prst="rect">
            <a:avLst/>
          </a:prstGeom>
          <a:gradFill>
            <a:gsLst>
              <a:gs pos="0">
                <a:srgbClr val="00338D"/>
              </a:gs>
              <a:gs pos="100000">
                <a:srgbClr val="7A258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7" name="Background - Solid">
            <a:extLst>
              <a:ext uri="{FF2B5EF4-FFF2-40B4-BE49-F238E27FC236}">
                <a16:creationId xmlns:a16="http://schemas.microsoft.com/office/drawing/2014/main" id="{98641075-39D8-B523-2CC8-8C4F92F28E03}"/>
              </a:ext>
            </a:extLst>
          </p:cNvPr>
          <p:cNvSpPr/>
          <p:nvPr/>
        </p:nvSpPr>
        <p:spPr>
          <a:xfrm>
            <a:off x="-1524" y="640080"/>
            <a:ext cx="12193524" cy="228600"/>
          </a:xfrm>
          <a:prstGeom prst="rect">
            <a:avLst/>
          </a:prstGeom>
          <a:solidFill>
            <a:srgbClr val="0D2240">
              <a:alpha val="2097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4" name="Page Number - Blue">
            <a:extLst>
              <a:ext uri="{FF2B5EF4-FFF2-40B4-BE49-F238E27FC236}">
                <a16:creationId xmlns:a16="http://schemas.microsoft.com/office/drawing/2014/main" id="{FCA101BF-6907-9839-6FD0-16EBCAA660DB}"/>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Arial" charset="0"/>
              </a:rPr>
              <a:pPr marL="0" marR="0" lvl="0" indent="0" algn="l" defTabSz="914400" rtl="0" eaLnBrk="0" fontAlgn="auto" latinLnBrk="0" hangingPunct="0">
                <a:lnSpc>
                  <a:spcPct val="100000"/>
                </a:lnSpc>
                <a:spcBef>
                  <a:spcPct val="50000"/>
                </a:spcBef>
                <a:spcAft>
                  <a:spcPts val="0"/>
                </a:spcAft>
                <a:buClrTx/>
                <a:buSzTx/>
                <a:buFontTx/>
                <a:buNone/>
                <a:tabLst/>
                <a:defRPr/>
              </a:pPr>
              <a:t>5</a:t>
            </a:fld>
            <a:endParaRPr kumimoji="0" lang="en-US" sz="1000" b="0" i="0" u="none" strike="noStrike" kern="1200" cap="none" spc="0" normalizeH="0" baseline="0" noProof="0">
              <a:ln>
                <a:noFill/>
              </a:ln>
              <a:solidFill>
                <a:prstClr val="white"/>
              </a:solidFill>
              <a:effectLst/>
              <a:uLnTx/>
              <a:uFillTx/>
              <a:latin typeface="Arial" charset="0"/>
            </a:endParaRPr>
          </a:p>
        </p:txBody>
      </p:sp>
      <p:pic>
        <p:nvPicPr>
          <p:cNvPr id="2" name="Picture 1">
            <a:extLst>
              <a:ext uri="{FF2B5EF4-FFF2-40B4-BE49-F238E27FC236}">
                <a16:creationId xmlns:a16="http://schemas.microsoft.com/office/drawing/2014/main" id="{77D2AC43-288D-D2C2-B200-D312FAE6139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38822" y="201698"/>
            <a:ext cx="917472" cy="871598"/>
          </a:xfrm>
          <a:prstGeom prst="rect">
            <a:avLst/>
          </a:prstGeom>
        </p:spPr>
      </p:pic>
      <p:cxnSp>
        <p:nvCxnSpPr>
          <p:cNvPr id="9" name="Straight Connector 8">
            <a:extLst>
              <a:ext uri="{FF2B5EF4-FFF2-40B4-BE49-F238E27FC236}">
                <a16:creationId xmlns:a16="http://schemas.microsoft.com/office/drawing/2014/main" id="{8B80E840-27F0-CA30-7A79-84E07E3C49E5}"/>
              </a:ext>
            </a:extLst>
          </p:cNvPr>
          <p:cNvCxnSpPr>
            <a:cxnSpLocks/>
          </p:cNvCxnSpPr>
          <p:nvPr/>
        </p:nvCxnSpPr>
        <p:spPr bwMode="auto">
          <a:xfrm>
            <a:off x="533400" y="1912455"/>
            <a:ext cx="3429000" cy="0"/>
          </a:xfrm>
          <a:prstGeom prst="line">
            <a:avLst/>
          </a:prstGeom>
          <a:solidFill>
            <a:srgbClr val="FFFFFF"/>
          </a:solidFill>
          <a:ln w="57150" cap="flat" cmpd="sng" algn="ctr">
            <a:solidFill>
              <a:schemeClr val="accent1"/>
            </a:solidFill>
            <a:prstDash val="solid"/>
            <a:round/>
            <a:headEnd type="none" w="med" len="med"/>
            <a:tailEnd type="none" w="med" len="med"/>
          </a:ln>
          <a:effectLst/>
        </p:spPr>
      </p:cxnSp>
      <p:sp>
        <p:nvSpPr>
          <p:cNvPr id="10" name="TextBox 9">
            <a:extLst>
              <a:ext uri="{FF2B5EF4-FFF2-40B4-BE49-F238E27FC236}">
                <a16:creationId xmlns:a16="http://schemas.microsoft.com/office/drawing/2014/main" id="{775B92F8-05DE-045F-B3CB-A45BEE9BD742}"/>
              </a:ext>
            </a:extLst>
          </p:cNvPr>
          <p:cNvSpPr txBox="1"/>
          <p:nvPr/>
        </p:nvSpPr>
        <p:spPr>
          <a:xfrm>
            <a:off x="419996" y="1274994"/>
            <a:ext cx="7772400" cy="584775"/>
          </a:xfrm>
          <a:prstGeom prst="rect">
            <a:avLst/>
          </a:prstGeom>
          <a:noFill/>
          <a:ln>
            <a:noFill/>
          </a:ln>
        </p:spPr>
        <p:txBody>
          <a:bodyPr wrap="square" rtlCol="0">
            <a:spAutoFit/>
          </a:bodyPr>
          <a:lstStyle/>
          <a:p>
            <a:r>
              <a:rPr lang="fr-FR" sz="3200">
                <a:solidFill>
                  <a:schemeClr val="accent1"/>
                </a:solidFill>
                <a:latin typeface="Calibri" panose="020F0502020204030204" pitchFamily="34" charset="0"/>
                <a:cs typeface="Calibri" panose="020F0502020204030204" pitchFamily="34" charset="0"/>
              </a:rPr>
              <a:t>Présentation des officiels de club (suite) </a:t>
            </a:r>
          </a:p>
        </p:txBody>
      </p:sp>
      <p:sp>
        <p:nvSpPr>
          <p:cNvPr id="11" name="TextBox 10">
            <a:extLst>
              <a:ext uri="{FF2B5EF4-FFF2-40B4-BE49-F238E27FC236}">
                <a16:creationId xmlns:a16="http://schemas.microsoft.com/office/drawing/2014/main" id="{5E280673-3A82-1F87-2522-2CEE3D1FDD7C}"/>
              </a:ext>
            </a:extLst>
          </p:cNvPr>
          <p:cNvSpPr txBox="1"/>
          <p:nvPr/>
        </p:nvSpPr>
        <p:spPr>
          <a:xfrm>
            <a:off x="8344796" y="2951394"/>
            <a:ext cx="3810000" cy="3508653"/>
          </a:xfrm>
          <a:prstGeom prst="rect">
            <a:avLst/>
          </a:prstGeom>
          <a:noFill/>
        </p:spPr>
        <p:txBody>
          <a:bodyPr wrap="square" rtlCol="0">
            <a:spAutoFit/>
          </a:bodyPr>
          <a:lstStyle/>
          <a:p>
            <a:r>
              <a:rPr lang="fr-FR" sz="2400" b="1" dirty="0">
                <a:solidFill>
                  <a:schemeClr val="bg1"/>
                </a:solidFill>
                <a:latin typeface="Calibri" panose="020F0502020204030204" pitchFamily="34" charset="0"/>
                <a:cs typeface="Calibri" panose="020F0502020204030204" pitchFamily="34" charset="0"/>
              </a:rPr>
              <a:t>Lions Club _____ </a:t>
            </a:r>
          </a:p>
          <a:p>
            <a:r>
              <a:rPr lang="fr-FR" dirty="0">
                <a:solidFill>
                  <a:schemeClr val="bg1"/>
                </a:solidFill>
                <a:latin typeface="Calibri" panose="020F0502020204030204" pitchFamily="34" charset="0"/>
                <a:cs typeface="Calibri" panose="020F0502020204030204" pitchFamily="34" charset="0"/>
              </a:rPr>
              <a:t>Président : _______</a:t>
            </a:r>
          </a:p>
          <a:p>
            <a:r>
              <a:rPr lang="fr-FR" dirty="0">
                <a:solidFill>
                  <a:schemeClr val="bg1"/>
                </a:solidFill>
                <a:latin typeface="Calibri" panose="020F0502020204030204" pitchFamily="34" charset="0"/>
                <a:cs typeface="Calibri" panose="020F0502020204030204" pitchFamily="34" charset="0"/>
              </a:rPr>
              <a:t>Premier vice-président :_______</a:t>
            </a:r>
          </a:p>
          <a:p>
            <a:r>
              <a:rPr lang="fr-FR" dirty="0">
                <a:solidFill>
                  <a:schemeClr val="bg1"/>
                </a:solidFill>
                <a:latin typeface="Calibri" panose="020F0502020204030204" pitchFamily="34" charset="0"/>
                <a:cs typeface="Calibri" panose="020F0502020204030204" pitchFamily="34" charset="0"/>
              </a:rPr>
              <a:t>Secrétaire : ______</a:t>
            </a:r>
          </a:p>
          <a:p>
            <a:r>
              <a:rPr lang="fr-FR" dirty="0">
                <a:solidFill>
                  <a:schemeClr val="bg1"/>
                </a:solidFill>
                <a:latin typeface="Calibri" panose="020F0502020204030204" pitchFamily="34" charset="0"/>
                <a:cs typeface="Calibri" panose="020F0502020204030204" pitchFamily="34" charset="0"/>
              </a:rPr>
              <a:t>Trésorier : _________ </a:t>
            </a:r>
          </a:p>
          <a:p>
            <a:r>
              <a:rPr lang="fr-FR" dirty="0">
                <a:solidFill>
                  <a:schemeClr val="bg1"/>
                </a:solidFill>
                <a:latin typeface="Calibri" panose="020F0502020204030204" pitchFamily="34" charset="0"/>
                <a:cs typeface="Calibri" panose="020F0502020204030204" pitchFamily="34" charset="0"/>
              </a:rPr>
              <a:t>Président de commission Effectif : _________</a:t>
            </a:r>
          </a:p>
          <a:p>
            <a:r>
              <a:rPr lang="fr-FR" dirty="0">
                <a:solidFill>
                  <a:schemeClr val="bg1"/>
                </a:solidFill>
                <a:latin typeface="Calibri" panose="020F0502020204030204" pitchFamily="34" charset="0"/>
                <a:cs typeface="Calibri" panose="020F0502020204030204" pitchFamily="34" charset="0"/>
              </a:rPr>
              <a:t>Président de la commission Service : _________</a:t>
            </a:r>
          </a:p>
          <a:p>
            <a:r>
              <a:rPr lang="fr-FR" dirty="0">
                <a:solidFill>
                  <a:schemeClr val="bg1"/>
                </a:solidFill>
                <a:latin typeface="Calibri" panose="020F0502020204030204" pitchFamily="34" charset="0"/>
                <a:cs typeface="Calibri" panose="020F0502020204030204" pitchFamily="34" charset="0"/>
              </a:rPr>
              <a:t>Président de la commission Marketing _________</a:t>
            </a:r>
          </a:p>
          <a:p>
            <a:r>
              <a:rPr lang="fr-FR" dirty="0">
                <a:solidFill>
                  <a:schemeClr val="bg1"/>
                </a:solidFill>
                <a:latin typeface="Calibri" panose="020F0502020204030204" pitchFamily="34" charset="0"/>
                <a:cs typeface="Calibri" panose="020F0502020204030204" pitchFamily="34" charset="0"/>
              </a:rPr>
              <a:t>Coordinateur LCIF : _________</a:t>
            </a:r>
          </a:p>
        </p:txBody>
      </p:sp>
      <p:sp>
        <p:nvSpPr>
          <p:cNvPr id="12" name="TextBox 11">
            <a:extLst>
              <a:ext uri="{FF2B5EF4-FFF2-40B4-BE49-F238E27FC236}">
                <a16:creationId xmlns:a16="http://schemas.microsoft.com/office/drawing/2014/main" id="{94312374-1815-8DDB-7B6F-50EC9F22CBBF}"/>
              </a:ext>
            </a:extLst>
          </p:cNvPr>
          <p:cNvSpPr txBox="1"/>
          <p:nvPr/>
        </p:nvSpPr>
        <p:spPr>
          <a:xfrm>
            <a:off x="4382396" y="2892916"/>
            <a:ext cx="3810000" cy="3508653"/>
          </a:xfrm>
          <a:prstGeom prst="rect">
            <a:avLst/>
          </a:prstGeom>
          <a:noFill/>
        </p:spPr>
        <p:txBody>
          <a:bodyPr wrap="square" rtlCol="0">
            <a:spAutoFit/>
          </a:bodyPr>
          <a:lstStyle/>
          <a:p>
            <a:r>
              <a:rPr lang="fr-FR" sz="2400" b="1" dirty="0">
                <a:solidFill>
                  <a:schemeClr val="bg1"/>
                </a:solidFill>
                <a:latin typeface="Calibri" panose="020F0502020204030204" pitchFamily="34" charset="0"/>
                <a:cs typeface="Calibri" panose="020F0502020204030204" pitchFamily="34" charset="0"/>
              </a:rPr>
              <a:t>Lions Club _____ </a:t>
            </a:r>
          </a:p>
          <a:p>
            <a:r>
              <a:rPr lang="fr-FR" dirty="0">
                <a:solidFill>
                  <a:schemeClr val="bg1"/>
                </a:solidFill>
                <a:latin typeface="Calibri" panose="020F0502020204030204" pitchFamily="34" charset="0"/>
                <a:cs typeface="Calibri" panose="020F0502020204030204" pitchFamily="34" charset="0"/>
              </a:rPr>
              <a:t>Président : _______</a:t>
            </a:r>
          </a:p>
          <a:p>
            <a:r>
              <a:rPr lang="fr-FR" dirty="0">
                <a:solidFill>
                  <a:schemeClr val="bg1"/>
                </a:solidFill>
                <a:latin typeface="Calibri" panose="020F0502020204030204" pitchFamily="34" charset="0"/>
                <a:cs typeface="Calibri" panose="020F0502020204030204" pitchFamily="34" charset="0"/>
              </a:rPr>
              <a:t>Premier vice-président :_______</a:t>
            </a:r>
          </a:p>
          <a:p>
            <a:r>
              <a:rPr lang="fr-FR" dirty="0">
                <a:solidFill>
                  <a:schemeClr val="bg1"/>
                </a:solidFill>
                <a:latin typeface="Calibri" panose="020F0502020204030204" pitchFamily="34" charset="0"/>
                <a:cs typeface="Calibri" panose="020F0502020204030204" pitchFamily="34" charset="0"/>
              </a:rPr>
              <a:t>Secrétaire : ______</a:t>
            </a:r>
          </a:p>
          <a:p>
            <a:r>
              <a:rPr lang="fr-FR" dirty="0">
                <a:solidFill>
                  <a:schemeClr val="bg1"/>
                </a:solidFill>
                <a:latin typeface="Calibri" panose="020F0502020204030204" pitchFamily="34" charset="0"/>
                <a:cs typeface="Calibri" panose="020F0502020204030204" pitchFamily="34" charset="0"/>
              </a:rPr>
              <a:t>Trésorier : _________ </a:t>
            </a:r>
          </a:p>
          <a:p>
            <a:r>
              <a:rPr lang="fr-FR" dirty="0">
                <a:solidFill>
                  <a:schemeClr val="bg1"/>
                </a:solidFill>
                <a:latin typeface="Calibri" panose="020F0502020204030204" pitchFamily="34" charset="0"/>
                <a:cs typeface="Calibri" panose="020F0502020204030204" pitchFamily="34" charset="0"/>
              </a:rPr>
              <a:t>Président de commission Effectif : _________</a:t>
            </a:r>
          </a:p>
          <a:p>
            <a:r>
              <a:rPr lang="fr-FR" dirty="0">
                <a:solidFill>
                  <a:schemeClr val="bg1"/>
                </a:solidFill>
                <a:latin typeface="Calibri" panose="020F0502020204030204" pitchFamily="34" charset="0"/>
                <a:cs typeface="Calibri" panose="020F0502020204030204" pitchFamily="34" charset="0"/>
              </a:rPr>
              <a:t>Président de la commission Service : _________</a:t>
            </a:r>
          </a:p>
          <a:p>
            <a:r>
              <a:rPr lang="fr-FR" dirty="0">
                <a:solidFill>
                  <a:schemeClr val="bg1"/>
                </a:solidFill>
                <a:latin typeface="Calibri" panose="020F0502020204030204" pitchFamily="34" charset="0"/>
                <a:cs typeface="Calibri" panose="020F0502020204030204" pitchFamily="34" charset="0"/>
              </a:rPr>
              <a:t>Président de la commission Marketing _________</a:t>
            </a:r>
          </a:p>
          <a:p>
            <a:r>
              <a:rPr lang="fr-FR" dirty="0">
                <a:solidFill>
                  <a:schemeClr val="bg1"/>
                </a:solidFill>
                <a:latin typeface="Calibri" panose="020F0502020204030204" pitchFamily="34" charset="0"/>
                <a:cs typeface="Calibri" panose="020F0502020204030204" pitchFamily="34" charset="0"/>
              </a:rPr>
              <a:t>Coordinateur LCIF : _________</a:t>
            </a:r>
          </a:p>
        </p:txBody>
      </p:sp>
      <p:sp>
        <p:nvSpPr>
          <p:cNvPr id="13" name="TextBox 12">
            <a:extLst>
              <a:ext uri="{FF2B5EF4-FFF2-40B4-BE49-F238E27FC236}">
                <a16:creationId xmlns:a16="http://schemas.microsoft.com/office/drawing/2014/main" id="{06C63954-6D27-B11B-61E8-7C07B0B984D9}"/>
              </a:ext>
            </a:extLst>
          </p:cNvPr>
          <p:cNvSpPr txBox="1"/>
          <p:nvPr/>
        </p:nvSpPr>
        <p:spPr>
          <a:xfrm>
            <a:off x="419996" y="2892916"/>
            <a:ext cx="3810000" cy="3508653"/>
          </a:xfrm>
          <a:prstGeom prst="rect">
            <a:avLst/>
          </a:prstGeom>
          <a:noFill/>
        </p:spPr>
        <p:txBody>
          <a:bodyPr wrap="square" rtlCol="0">
            <a:spAutoFit/>
          </a:bodyPr>
          <a:lstStyle/>
          <a:p>
            <a:r>
              <a:rPr lang="fr-FR" sz="2400" b="1" dirty="0">
                <a:solidFill>
                  <a:schemeClr val="bg1"/>
                </a:solidFill>
                <a:latin typeface="Calibri" panose="020F0502020204030204" pitchFamily="34" charset="0"/>
                <a:cs typeface="Calibri" panose="020F0502020204030204" pitchFamily="34" charset="0"/>
              </a:rPr>
              <a:t>Lions Club _____ </a:t>
            </a:r>
          </a:p>
          <a:p>
            <a:r>
              <a:rPr lang="fr-FR" dirty="0">
                <a:solidFill>
                  <a:schemeClr val="bg1"/>
                </a:solidFill>
                <a:latin typeface="Calibri" panose="020F0502020204030204" pitchFamily="34" charset="0"/>
                <a:cs typeface="Calibri" panose="020F0502020204030204" pitchFamily="34" charset="0"/>
              </a:rPr>
              <a:t>Président : _______</a:t>
            </a:r>
          </a:p>
          <a:p>
            <a:r>
              <a:rPr lang="fr-FR" dirty="0">
                <a:solidFill>
                  <a:schemeClr val="bg1"/>
                </a:solidFill>
                <a:latin typeface="Calibri" panose="020F0502020204030204" pitchFamily="34" charset="0"/>
                <a:cs typeface="Calibri" panose="020F0502020204030204" pitchFamily="34" charset="0"/>
              </a:rPr>
              <a:t>Premier vice-président :_______</a:t>
            </a:r>
          </a:p>
          <a:p>
            <a:r>
              <a:rPr lang="fr-FR" dirty="0">
                <a:solidFill>
                  <a:schemeClr val="bg1"/>
                </a:solidFill>
                <a:latin typeface="Calibri" panose="020F0502020204030204" pitchFamily="34" charset="0"/>
                <a:cs typeface="Calibri" panose="020F0502020204030204" pitchFamily="34" charset="0"/>
              </a:rPr>
              <a:t>Secrétaire : ______</a:t>
            </a:r>
          </a:p>
          <a:p>
            <a:r>
              <a:rPr lang="fr-FR" dirty="0">
                <a:solidFill>
                  <a:schemeClr val="bg1"/>
                </a:solidFill>
                <a:latin typeface="Calibri" panose="020F0502020204030204" pitchFamily="34" charset="0"/>
                <a:cs typeface="Calibri" panose="020F0502020204030204" pitchFamily="34" charset="0"/>
              </a:rPr>
              <a:t>Trésorier : _________ </a:t>
            </a:r>
          </a:p>
          <a:p>
            <a:r>
              <a:rPr lang="fr-FR" dirty="0">
                <a:solidFill>
                  <a:schemeClr val="bg1"/>
                </a:solidFill>
                <a:latin typeface="Calibri" panose="020F0502020204030204" pitchFamily="34" charset="0"/>
                <a:cs typeface="Calibri" panose="020F0502020204030204" pitchFamily="34" charset="0"/>
              </a:rPr>
              <a:t>Président de commission Effectif : _________</a:t>
            </a:r>
          </a:p>
          <a:p>
            <a:r>
              <a:rPr lang="fr-FR" dirty="0">
                <a:solidFill>
                  <a:schemeClr val="bg1"/>
                </a:solidFill>
                <a:latin typeface="Calibri" panose="020F0502020204030204" pitchFamily="34" charset="0"/>
                <a:cs typeface="Calibri" panose="020F0502020204030204" pitchFamily="34" charset="0"/>
              </a:rPr>
              <a:t>Président de la commission Service : _________</a:t>
            </a:r>
          </a:p>
          <a:p>
            <a:r>
              <a:rPr lang="fr-FR" dirty="0">
                <a:solidFill>
                  <a:schemeClr val="bg1"/>
                </a:solidFill>
                <a:latin typeface="Calibri" panose="020F0502020204030204" pitchFamily="34" charset="0"/>
                <a:cs typeface="Calibri" panose="020F0502020204030204" pitchFamily="34" charset="0"/>
              </a:rPr>
              <a:t>Président de la commission Marketing _________</a:t>
            </a:r>
          </a:p>
          <a:p>
            <a:r>
              <a:rPr lang="fr-FR" dirty="0">
                <a:solidFill>
                  <a:schemeClr val="bg1"/>
                </a:solidFill>
                <a:latin typeface="Calibri" panose="020F0502020204030204" pitchFamily="34" charset="0"/>
                <a:cs typeface="Calibri" panose="020F0502020204030204" pitchFamily="34" charset="0"/>
              </a:rPr>
              <a:t>Coordinateur LCIF : _________</a:t>
            </a:r>
          </a:p>
        </p:txBody>
      </p:sp>
    </p:spTree>
    <p:extLst>
      <p:ext uri="{BB962C8B-B14F-4D97-AF65-F5344CB8AC3E}">
        <p14:creationId xmlns:p14="http://schemas.microsoft.com/office/powerpoint/2010/main" val="1199201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AA8518-4184-765D-E53B-20C74AA01274}"/>
              </a:ext>
            </a:extLst>
          </p:cNvPr>
          <p:cNvSpPr/>
          <p:nvPr/>
        </p:nvSpPr>
        <p:spPr bwMode="auto">
          <a:xfrm>
            <a:off x="0" y="0"/>
            <a:ext cx="12192000" cy="6858000"/>
          </a:xfrm>
          <a:prstGeom prst="rect">
            <a:avLst/>
          </a:prstGeom>
          <a:solidFill>
            <a:srgbClr val="0D224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6" name="Background - Solid">
            <a:extLst>
              <a:ext uri="{FF2B5EF4-FFF2-40B4-BE49-F238E27FC236}">
                <a16:creationId xmlns:a16="http://schemas.microsoft.com/office/drawing/2014/main" id="{D256824C-2B02-2735-973D-4D7957E2D60D}"/>
              </a:ext>
            </a:extLst>
          </p:cNvPr>
          <p:cNvSpPr/>
          <p:nvPr/>
        </p:nvSpPr>
        <p:spPr>
          <a:xfrm>
            <a:off x="0" y="-2"/>
            <a:ext cx="12192000" cy="868681"/>
          </a:xfrm>
          <a:prstGeom prst="rect">
            <a:avLst/>
          </a:prstGeom>
          <a:gradFill>
            <a:gsLst>
              <a:gs pos="0">
                <a:srgbClr val="00338D"/>
              </a:gs>
              <a:gs pos="100000">
                <a:srgbClr val="7A258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7" name="Background - Solid">
            <a:extLst>
              <a:ext uri="{FF2B5EF4-FFF2-40B4-BE49-F238E27FC236}">
                <a16:creationId xmlns:a16="http://schemas.microsoft.com/office/drawing/2014/main" id="{98641075-39D8-B523-2CC8-8C4F92F28E03}"/>
              </a:ext>
            </a:extLst>
          </p:cNvPr>
          <p:cNvSpPr/>
          <p:nvPr/>
        </p:nvSpPr>
        <p:spPr>
          <a:xfrm>
            <a:off x="-1524" y="640080"/>
            <a:ext cx="12193524" cy="228600"/>
          </a:xfrm>
          <a:prstGeom prst="rect">
            <a:avLst/>
          </a:prstGeom>
          <a:solidFill>
            <a:srgbClr val="0D2240">
              <a:alpha val="2097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4" name="Page Number - Blue">
            <a:extLst>
              <a:ext uri="{FF2B5EF4-FFF2-40B4-BE49-F238E27FC236}">
                <a16:creationId xmlns:a16="http://schemas.microsoft.com/office/drawing/2014/main" id="{FCA101BF-6907-9839-6FD0-16EBCAA660DB}"/>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Arial" charset="0"/>
              </a:rPr>
              <a:pPr marL="0" marR="0" lvl="0" indent="0" algn="l" defTabSz="914400" rtl="0" eaLnBrk="0" fontAlgn="auto" latinLnBrk="0" hangingPunct="0">
                <a:lnSpc>
                  <a:spcPct val="100000"/>
                </a:lnSpc>
                <a:spcBef>
                  <a:spcPct val="50000"/>
                </a:spcBef>
                <a:spcAft>
                  <a:spcPts val="0"/>
                </a:spcAft>
                <a:buClrTx/>
                <a:buSzTx/>
                <a:buFontTx/>
                <a:buNone/>
                <a:tabLst/>
                <a:defRPr/>
              </a:pPr>
              <a:t>6</a:t>
            </a:fld>
            <a:endParaRPr kumimoji="0" lang="en-US" sz="1000" b="0" i="0" u="none" strike="noStrike" kern="1200" cap="none" spc="0" normalizeH="0" baseline="0" noProof="0">
              <a:ln>
                <a:noFill/>
              </a:ln>
              <a:solidFill>
                <a:prstClr val="white"/>
              </a:solidFill>
              <a:effectLst/>
              <a:uLnTx/>
              <a:uFillTx/>
              <a:latin typeface="Arial" charset="0"/>
            </a:endParaRPr>
          </a:p>
        </p:txBody>
      </p:sp>
      <p:pic>
        <p:nvPicPr>
          <p:cNvPr id="2" name="Picture 1">
            <a:extLst>
              <a:ext uri="{FF2B5EF4-FFF2-40B4-BE49-F238E27FC236}">
                <a16:creationId xmlns:a16="http://schemas.microsoft.com/office/drawing/2014/main" id="{77D2AC43-288D-D2C2-B200-D312FAE6139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38822" y="201698"/>
            <a:ext cx="917472" cy="871598"/>
          </a:xfrm>
          <a:prstGeom prst="rect">
            <a:avLst/>
          </a:prstGeom>
        </p:spPr>
      </p:pic>
      <p:sp>
        <p:nvSpPr>
          <p:cNvPr id="5" name="TextBox 4">
            <a:extLst>
              <a:ext uri="{FF2B5EF4-FFF2-40B4-BE49-F238E27FC236}">
                <a16:creationId xmlns:a16="http://schemas.microsoft.com/office/drawing/2014/main" id="{61EA48BE-65EF-220A-FC09-5B5D6AADE8BE}"/>
              </a:ext>
            </a:extLst>
          </p:cNvPr>
          <p:cNvSpPr txBox="1"/>
          <p:nvPr/>
        </p:nvSpPr>
        <p:spPr>
          <a:xfrm>
            <a:off x="464820" y="1307061"/>
            <a:ext cx="5181600" cy="584774"/>
          </a:xfrm>
          <a:prstGeom prst="rect">
            <a:avLst/>
          </a:prstGeom>
          <a:noFill/>
          <a:ln>
            <a:noFill/>
          </a:ln>
        </p:spPr>
        <p:txBody>
          <a:bodyPr wrap="square" rtlCol="0">
            <a:spAutoFit/>
          </a:bodyPr>
          <a:lstStyle/>
          <a:p>
            <a:r>
              <a:rPr lang="fr-FR" sz="3200">
                <a:solidFill>
                  <a:schemeClr val="accent1"/>
                </a:solidFill>
                <a:latin typeface="Calibri" panose="020F0502020204030204" pitchFamily="34" charset="0"/>
                <a:cs typeface="Calibri" panose="020F0502020204030204" pitchFamily="34" charset="0"/>
              </a:rPr>
              <a:t>Réunions de zone AAAA-AA</a:t>
            </a:r>
          </a:p>
        </p:txBody>
      </p:sp>
      <p:graphicFrame>
        <p:nvGraphicFramePr>
          <p:cNvPr id="8" name="Table 5">
            <a:extLst>
              <a:ext uri="{FF2B5EF4-FFF2-40B4-BE49-F238E27FC236}">
                <a16:creationId xmlns:a16="http://schemas.microsoft.com/office/drawing/2014/main" id="{E3BBB5C6-6BDA-116B-35C1-24E3AA701396}"/>
              </a:ext>
            </a:extLst>
          </p:cNvPr>
          <p:cNvGraphicFramePr>
            <a:graphicFrameLocks noGrp="1"/>
          </p:cNvGraphicFramePr>
          <p:nvPr>
            <p:extLst>
              <p:ext uri="{D42A27DB-BD31-4B8C-83A1-F6EECF244321}">
                <p14:modId xmlns:p14="http://schemas.microsoft.com/office/powerpoint/2010/main" val="4179632771"/>
              </p:ext>
            </p:extLst>
          </p:nvPr>
        </p:nvGraphicFramePr>
        <p:xfrm>
          <a:off x="236220" y="3821658"/>
          <a:ext cx="2667000" cy="1505885"/>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1882502632"/>
                    </a:ext>
                  </a:extLst>
                </a:gridCol>
              </a:tblGrid>
              <a:tr h="682925">
                <a:tc>
                  <a:txBody>
                    <a:bodyPr/>
                    <a:lstStyle/>
                    <a:p>
                      <a:pPr algn="ctr"/>
                      <a:r>
                        <a:rPr lang="fr-FR" sz="2000">
                          <a:solidFill>
                            <a:srgbClr val="002060"/>
                          </a:solidFill>
                          <a:latin typeface="Calibri" panose="020F0502020204030204" pitchFamily="34" charset="0"/>
                          <a:cs typeface="Calibri" panose="020F0502020204030204" pitchFamily="34" charset="0"/>
                        </a:rPr>
                        <a:t>____ juillet</a:t>
                      </a:r>
                    </a:p>
                  </a:txBody>
                  <a:tcPr/>
                </a:tc>
                <a:extLst>
                  <a:ext uri="{0D108BD9-81ED-4DB2-BD59-A6C34878D82A}">
                    <a16:rowId xmlns:a16="http://schemas.microsoft.com/office/drawing/2014/main" val="3635544376"/>
                  </a:ext>
                </a:extLst>
              </a:tr>
              <a:tr h="764876">
                <a:tc>
                  <a:txBody>
                    <a:bodyPr/>
                    <a:lstStyle/>
                    <a:p>
                      <a:pPr marL="285750" indent="-285750">
                        <a:buFont typeface="Arial" panose="020B0604020202020204" pitchFamily="34" charset="0"/>
                        <a:buChar char="•"/>
                      </a:pPr>
                      <a:r>
                        <a:rPr lang="fr-FR" sz="2400">
                          <a:solidFill>
                            <a:srgbClr val="002060"/>
                          </a:solidFill>
                          <a:latin typeface="Calibri" panose="020F0502020204030204" pitchFamily="34" charset="0"/>
                          <a:cs typeface="Calibri" panose="020F0502020204030204" pitchFamily="34" charset="0"/>
                        </a:rPr>
                        <a:t>Service</a:t>
                      </a:r>
                    </a:p>
                    <a:p>
                      <a:pPr marL="285750" indent="-285750">
                        <a:buFont typeface="Arial" panose="020B0604020202020204" pitchFamily="34" charset="0"/>
                        <a:buChar char="•"/>
                      </a:pPr>
                      <a:r>
                        <a:rPr lang="fr-FR" sz="2400">
                          <a:solidFill>
                            <a:srgbClr val="002060"/>
                          </a:solidFill>
                          <a:latin typeface="Calibri" panose="020F0502020204030204" pitchFamily="34" charset="0"/>
                          <a:cs typeface="Calibri" panose="020F0502020204030204" pitchFamily="34" charset="0"/>
                        </a:rPr>
                        <a:t>Excellence</a:t>
                      </a:r>
                    </a:p>
                  </a:txBody>
                  <a:tcPr>
                    <a:solidFill>
                      <a:schemeClr val="bg1"/>
                    </a:solidFill>
                  </a:tcPr>
                </a:tc>
                <a:extLst>
                  <a:ext uri="{0D108BD9-81ED-4DB2-BD59-A6C34878D82A}">
                    <a16:rowId xmlns:a16="http://schemas.microsoft.com/office/drawing/2014/main" val="1394244904"/>
                  </a:ext>
                </a:extLst>
              </a:tr>
            </a:tbl>
          </a:graphicData>
        </a:graphic>
      </p:graphicFrame>
      <p:graphicFrame>
        <p:nvGraphicFramePr>
          <p:cNvPr id="9" name="Table 8">
            <a:extLst>
              <a:ext uri="{FF2B5EF4-FFF2-40B4-BE49-F238E27FC236}">
                <a16:creationId xmlns:a16="http://schemas.microsoft.com/office/drawing/2014/main" id="{00E44C69-5A95-A39D-8BCC-3C2B13F28B19}"/>
              </a:ext>
            </a:extLst>
          </p:cNvPr>
          <p:cNvGraphicFramePr>
            <a:graphicFrameLocks noGrp="1"/>
          </p:cNvGraphicFramePr>
          <p:nvPr>
            <p:extLst>
              <p:ext uri="{D42A27DB-BD31-4B8C-83A1-F6EECF244321}">
                <p14:modId xmlns:p14="http://schemas.microsoft.com/office/powerpoint/2010/main" val="2316562112"/>
              </p:ext>
            </p:extLst>
          </p:nvPr>
        </p:nvGraphicFramePr>
        <p:xfrm>
          <a:off x="3200400" y="3821659"/>
          <a:ext cx="2667000" cy="1505885"/>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1882502632"/>
                    </a:ext>
                  </a:extLst>
                </a:gridCol>
              </a:tblGrid>
              <a:tr h="682925">
                <a:tc>
                  <a:txBody>
                    <a:bodyPr/>
                    <a:lstStyle/>
                    <a:p>
                      <a:pPr algn="ctr"/>
                      <a:r>
                        <a:rPr lang="fr-FR" sz="2000">
                          <a:solidFill>
                            <a:srgbClr val="002060"/>
                          </a:solidFill>
                          <a:latin typeface="Calibri" panose="020F0502020204030204" pitchFamily="34" charset="0"/>
                          <a:cs typeface="Calibri" panose="020F0502020204030204" pitchFamily="34" charset="0"/>
                        </a:rPr>
                        <a:t>____ octobre</a:t>
                      </a:r>
                    </a:p>
                  </a:txBody>
                  <a:tcPr/>
                </a:tc>
                <a:extLst>
                  <a:ext uri="{0D108BD9-81ED-4DB2-BD59-A6C34878D82A}">
                    <a16:rowId xmlns:a16="http://schemas.microsoft.com/office/drawing/2014/main" val="3635544376"/>
                  </a:ext>
                </a:extLst>
              </a:tr>
              <a:tr h="764876">
                <a:tc>
                  <a:txBody>
                    <a:bodyPr/>
                    <a:lstStyle/>
                    <a:p>
                      <a:pPr marL="285750" indent="-285750">
                        <a:buFont typeface="Arial" panose="020B0604020202020204" pitchFamily="34" charset="0"/>
                        <a:buChar char="•"/>
                      </a:pPr>
                      <a:r>
                        <a:rPr lang="fr-FR" sz="2400">
                          <a:solidFill>
                            <a:srgbClr val="002060"/>
                          </a:solidFill>
                          <a:latin typeface="Calibri" panose="020F0502020204030204" pitchFamily="34" charset="0"/>
                          <a:cs typeface="Calibri" panose="020F0502020204030204" pitchFamily="34" charset="0"/>
                        </a:rPr>
                        <a:t>Effectif</a:t>
                      </a:r>
                    </a:p>
                    <a:p>
                      <a:pPr marL="285750" indent="-285750">
                        <a:buFont typeface="Arial" panose="020B0604020202020204" pitchFamily="34" charset="0"/>
                        <a:buChar char="•"/>
                      </a:pPr>
                      <a:r>
                        <a:rPr lang="fr-FR" sz="2400">
                          <a:solidFill>
                            <a:srgbClr val="002060"/>
                          </a:solidFill>
                          <a:latin typeface="Calibri" panose="020F0502020204030204" pitchFamily="34" charset="0"/>
                          <a:cs typeface="Calibri" panose="020F0502020204030204" pitchFamily="34" charset="0"/>
                        </a:rPr>
                        <a:t>Marketing</a:t>
                      </a:r>
                    </a:p>
                  </a:txBody>
                  <a:tcPr>
                    <a:solidFill>
                      <a:schemeClr val="bg1"/>
                    </a:solidFill>
                  </a:tcPr>
                </a:tc>
                <a:extLst>
                  <a:ext uri="{0D108BD9-81ED-4DB2-BD59-A6C34878D82A}">
                    <a16:rowId xmlns:a16="http://schemas.microsoft.com/office/drawing/2014/main" val="1394244904"/>
                  </a:ext>
                </a:extLst>
              </a:tr>
            </a:tbl>
          </a:graphicData>
        </a:graphic>
      </p:graphicFrame>
      <p:graphicFrame>
        <p:nvGraphicFramePr>
          <p:cNvPr id="10" name="Table 5">
            <a:extLst>
              <a:ext uri="{FF2B5EF4-FFF2-40B4-BE49-F238E27FC236}">
                <a16:creationId xmlns:a16="http://schemas.microsoft.com/office/drawing/2014/main" id="{F51A2679-982F-5BAF-6D88-8B6A0732D298}"/>
              </a:ext>
            </a:extLst>
          </p:cNvPr>
          <p:cNvGraphicFramePr>
            <a:graphicFrameLocks noGrp="1"/>
          </p:cNvGraphicFramePr>
          <p:nvPr>
            <p:extLst>
              <p:ext uri="{D42A27DB-BD31-4B8C-83A1-F6EECF244321}">
                <p14:modId xmlns:p14="http://schemas.microsoft.com/office/powerpoint/2010/main" val="1527238326"/>
              </p:ext>
            </p:extLst>
          </p:nvPr>
        </p:nvGraphicFramePr>
        <p:xfrm>
          <a:off x="6238875" y="3821660"/>
          <a:ext cx="2667000" cy="1514942"/>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1882502632"/>
                    </a:ext>
                  </a:extLst>
                </a:gridCol>
              </a:tblGrid>
              <a:tr h="691982">
                <a:tc>
                  <a:txBody>
                    <a:bodyPr/>
                    <a:lstStyle/>
                    <a:p>
                      <a:pPr algn="ctr"/>
                      <a:r>
                        <a:rPr lang="fr-FR" sz="2000">
                          <a:solidFill>
                            <a:srgbClr val="002060"/>
                          </a:solidFill>
                          <a:latin typeface="Calibri" panose="020F0502020204030204" pitchFamily="34" charset="0"/>
                          <a:cs typeface="Calibri" panose="020F0502020204030204" pitchFamily="34" charset="0"/>
                        </a:rPr>
                        <a:t>_____ janvier</a:t>
                      </a:r>
                    </a:p>
                  </a:txBody>
                  <a:tcPr/>
                </a:tc>
                <a:extLst>
                  <a:ext uri="{0D108BD9-81ED-4DB2-BD59-A6C34878D82A}">
                    <a16:rowId xmlns:a16="http://schemas.microsoft.com/office/drawing/2014/main" val="3635544376"/>
                  </a:ext>
                </a:extLst>
              </a:tr>
              <a:tr h="764876">
                <a:tc>
                  <a:txBody>
                    <a:bodyPr/>
                    <a:lstStyle/>
                    <a:p>
                      <a:pPr marL="285750" indent="-285750">
                        <a:buFont typeface="Arial" panose="020B0604020202020204" pitchFamily="34" charset="0"/>
                        <a:buChar char="•"/>
                      </a:pPr>
                      <a:r>
                        <a:rPr lang="fr-FR" sz="2400">
                          <a:solidFill>
                            <a:srgbClr val="002060"/>
                          </a:solidFill>
                          <a:latin typeface="Calibri" panose="020F0502020204030204" pitchFamily="34" charset="0"/>
                          <a:cs typeface="Calibri" panose="020F0502020204030204" pitchFamily="34" charset="0"/>
                        </a:rPr>
                        <a:t>Formation</a:t>
                      </a:r>
                    </a:p>
                    <a:p>
                      <a:pPr marL="285750" indent="-285750">
                        <a:buFont typeface="Arial" panose="020B0604020202020204" pitchFamily="34" charset="0"/>
                        <a:buChar char="•"/>
                      </a:pPr>
                      <a:r>
                        <a:rPr lang="fr-FR" sz="2400" dirty="0">
                          <a:solidFill>
                            <a:srgbClr val="002060"/>
                          </a:solidFill>
                          <a:latin typeface="Calibri" panose="020F0502020204030204" pitchFamily="34" charset="0"/>
                          <a:cs typeface="Calibri" panose="020F0502020204030204" pitchFamily="34" charset="0"/>
                        </a:rPr>
                        <a:t>Collectes</a:t>
                      </a:r>
                    </a:p>
                  </a:txBody>
                  <a:tcPr>
                    <a:solidFill>
                      <a:schemeClr val="bg1"/>
                    </a:solidFill>
                  </a:tcPr>
                </a:tc>
                <a:extLst>
                  <a:ext uri="{0D108BD9-81ED-4DB2-BD59-A6C34878D82A}">
                    <a16:rowId xmlns:a16="http://schemas.microsoft.com/office/drawing/2014/main" val="1394244904"/>
                  </a:ext>
                </a:extLst>
              </a:tr>
            </a:tbl>
          </a:graphicData>
        </a:graphic>
      </p:graphicFrame>
      <p:graphicFrame>
        <p:nvGraphicFramePr>
          <p:cNvPr id="11" name="Table 5">
            <a:extLst>
              <a:ext uri="{FF2B5EF4-FFF2-40B4-BE49-F238E27FC236}">
                <a16:creationId xmlns:a16="http://schemas.microsoft.com/office/drawing/2014/main" id="{3BE1B292-60C9-3E86-E35E-348BC14D75FD}"/>
              </a:ext>
            </a:extLst>
          </p:cNvPr>
          <p:cNvGraphicFramePr>
            <a:graphicFrameLocks noGrp="1"/>
          </p:cNvGraphicFramePr>
          <p:nvPr>
            <p:extLst>
              <p:ext uri="{D42A27DB-BD31-4B8C-83A1-F6EECF244321}">
                <p14:modId xmlns:p14="http://schemas.microsoft.com/office/powerpoint/2010/main" val="2590369201"/>
              </p:ext>
            </p:extLst>
          </p:nvPr>
        </p:nvGraphicFramePr>
        <p:xfrm>
          <a:off x="9304020" y="3821660"/>
          <a:ext cx="2667000" cy="1505885"/>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1882502632"/>
                    </a:ext>
                  </a:extLst>
                </a:gridCol>
              </a:tblGrid>
              <a:tr h="682925">
                <a:tc>
                  <a:txBody>
                    <a:bodyPr/>
                    <a:lstStyle/>
                    <a:p>
                      <a:pPr algn="ctr"/>
                      <a:r>
                        <a:rPr lang="fr-FR" sz="2000">
                          <a:solidFill>
                            <a:srgbClr val="002060"/>
                          </a:solidFill>
                          <a:latin typeface="Calibri" panose="020F0502020204030204" pitchFamily="34" charset="0"/>
                          <a:cs typeface="Calibri" panose="020F0502020204030204" pitchFamily="34" charset="0"/>
                        </a:rPr>
                        <a:t>____ avril</a:t>
                      </a:r>
                    </a:p>
                  </a:txBody>
                  <a:tcPr/>
                </a:tc>
                <a:extLst>
                  <a:ext uri="{0D108BD9-81ED-4DB2-BD59-A6C34878D82A}">
                    <a16:rowId xmlns:a16="http://schemas.microsoft.com/office/drawing/2014/main" val="3635544376"/>
                  </a:ext>
                </a:extLst>
              </a:tr>
              <a:tr h="764876">
                <a:tc>
                  <a:txBody>
                    <a:bodyPr/>
                    <a:lstStyle/>
                    <a:p>
                      <a:pPr marL="285750" indent="-285750">
                        <a:buFont typeface="Arial" panose="020B0604020202020204" pitchFamily="34" charset="0"/>
                        <a:buChar char="•"/>
                      </a:pPr>
                      <a:r>
                        <a:rPr lang="fr-FR" sz="2400">
                          <a:solidFill>
                            <a:srgbClr val="002060"/>
                          </a:solidFill>
                          <a:latin typeface="Calibri" panose="020F0502020204030204" pitchFamily="34" charset="0"/>
                          <a:cs typeface="Calibri" panose="020F0502020204030204" pitchFamily="34" charset="0"/>
                        </a:rPr>
                        <a:t>Distinctions</a:t>
                      </a:r>
                    </a:p>
                    <a:p>
                      <a:pPr marL="285750" indent="-285750">
                        <a:buFont typeface="Arial" panose="020B0604020202020204" pitchFamily="34" charset="0"/>
                        <a:buChar char="•"/>
                      </a:pPr>
                      <a:r>
                        <a:rPr lang="fr-FR" sz="2400">
                          <a:solidFill>
                            <a:srgbClr val="002060"/>
                          </a:solidFill>
                          <a:latin typeface="Calibri" panose="020F0502020204030204" pitchFamily="34" charset="0"/>
                          <a:cs typeface="Calibri" panose="020F0502020204030204" pitchFamily="34" charset="0"/>
                        </a:rPr>
                        <a:t>Préparation</a:t>
                      </a:r>
                    </a:p>
                  </a:txBody>
                  <a:tcPr>
                    <a:solidFill>
                      <a:schemeClr val="bg1"/>
                    </a:solidFill>
                  </a:tcPr>
                </a:tc>
                <a:extLst>
                  <a:ext uri="{0D108BD9-81ED-4DB2-BD59-A6C34878D82A}">
                    <a16:rowId xmlns:a16="http://schemas.microsoft.com/office/drawing/2014/main" val="1394244904"/>
                  </a:ext>
                </a:extLst>
              </a:tr>
            </a:tbl>
          </a:graphicData>
        </a:graphic>
      </p:graphicFrame>
      <p:cxnSp>
        <p:nvCxnSpPr>
          <p:cNvPr id="12" name="Straight Connector 11">
            <a:extLst>
              <a:ext uri="{FF2B5EF4-FFF2-40B4-BE49-F238E27FC236}">
                <a16:creationId xmlns:a16="http://schemas.microsoft.com/office/drawing/2014/main" id="{78E0E780-065D-131E-7D86-50AF5FE0254A}"/>
              </a:ext>
            </a:extLst>
          </p:cNvPr>
          <p:cNvCxnSpPr>
            <a:cxnSpLocks/>
          </p:cNvCxnSpPr>
          <p:nvPr/>
        </p:nvCxnSpPr>
        <p:spPr bwMode="auto">
          <a:xfrm>
            <a:off x="533400" y="1912455"/>
            <a:ext cx="3429000" cy="0"/>
          </a:xfrm>
          <a:prstGeom prst="line">
            <a:avLst/>
          </a:prstGeom>
          <a:solidFill>
            <a:srgbClr val="FFFFFF"/>
          </a:solidFill>
          <a:ln w="571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1663326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7B93FCC-63BC-A6B6-79AD-0005AA412DA3}"/>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Open Sans Regular" charset="0"/>
            </a:endParaRPr>
          </a:p>
        </p:txBody>
      </p:sp>
      <p:sp>
        <p:nvSpPr>
          <p:cNvPr id="2" name="Page Number - Blue">
            <a:extLst>
              <a:ext uri="{FF2B5EF4-FFF2-40B4-BE49-F238E27FC236}">
                <a16:creationId xmlns:a16="http://schemas.microsoft.com/office/drawing/2014/main" id="{D58306AF-9124-D8F4-2499-B4C1E9C4B967}"/>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7</a:t>
            </a:fld>
            <a:endParaRPr lang="en-US" sz="1000">
              <a:solidFill>
                <a:srgbClr val="00338D"/>
              </a:solidFill>
            </a:endParaRPr>
          </a:p>
        </p:txBody>
      </p:sp>
      <p:sp>
        <p:nvSpPr>
          <p:cNvPr id="4" name="Graphic 2">
            <a:extLst>
              <a:ext uri="{FF2B5EF4-FFF2-40B4-BE49-F238E27FC236}">
                <a16:creationId xmlns:a16="http://schemas.microsoft.com/office/drawing/2014/main" id="{E9A1FCC6-2FE3-30AA-D60A-9E4366B49780}"/>
              </a:ext>
            </a:extLst>
          </p:cNvPr>
          <p:cNvSpPr/>
          <p:nvPr/>
        </p:nvSpPr>
        <p:spPr>
          <a:xfrm rot="10800000">
            <a:off x="0" y="-1"/>
            <a:ext cx="4343400" cy="5029200"/>
          </a:xfrm>
          <a:custGeom>
            <a:avLst/>
            <a:gdLst>
              <a:gd name="connsiteX0" fmla="*/ 0 w 1451806"/>
              <a:gd name="connsiteY0" fmla="*/ 2514600 h 2514600"/>
              <a:gd name="connsiteX1" fmla="*/ 1451806 w 1451806"/>
              <a:gd name="connsiteY1" fmla="*/ 0 h 2514600"/>
              <a:gd name="connsiteX2" fmla="*/ 1451806 w 1451806"/>
              <a:gd name="connsiteY2" fmla="*/ 2514600 h 2514600"/>
            </a:gdLst>
            <a:ahLst/>
            <a:cxnLst>
              <a:cxn ang="0">
                <a:pos x="connsiteX0" y="connsiteY0"/>
              </a:cxn>
              <a:cxn ang="0">
                <a:pos x="connsiteX1" y="connsiteY1"/>
              </a:cxn>
              <a:cxn ang="0">
                <a:pos x="connsiteX2" y="connsiteY2"/>
              </a:cxn>
            </a:cxnLst>
            <a:rect l="l" t="t" r="r" b="b"/>
            <a:pathLst>
              <a:path w="1451806" h="2514600">
                <a:moveTo>
                  <a:pt x="0" y="2514600"/>
                </a:moveTo>
                <a:lnTo>
                  <a:pt x="1451806" y="0"/>
                </a:lnTo>
                <a:lnTo>
                  <a:pt x="1451806" y="2514600"/>
                </a:lnTo>
                <a:close/>
              </a:path>
            </a:pathLst>
          </a:custGeom>
          <a:gradFill>
            <a:gsLst>
              <a:gs pos="0">
                <a:srgbClr val="7A2582"/>
              </a:gs>
              <a:gs pos="100000">
                <a:srgbClr val="00338D"/>
              </a:gs>
            </a:gsLst>
            <a:lin ang="19800000" scaled="0"/>
          </a:gradFill>
          <a:ln w="2910" cap="flat">
            <a:noFill/>
            <a:prstDash val="solid"/>
            <a:miter/>
          </a:ln>
        </p:spPr>
        <p:txBody>
          <a:bodyPr rtlCol="0" anchor="ctr"/>
          <a:lstStyle/>
          <a:p>
            <a:endParaRPr lang="en-US"/>
          </a:p>
        </p:txBody>
      </p:sp>
      <p:sp>
        <p:nvSpPr>
          <p:cNvPr id="9" name="Graphic 4">
            <a:extLst>
              <a:ext uri="{FF2B5EF4-FFF2-40B4-BE49-F238E27FC236}">
                <a16:creationId xmlns:a16="http://schemas.microsoft.com/office/drawing/2014/main" id="{EAB49D99-04AC-DFC1-9AB8-E98ECAE78DAA}"/>
              </a:ext>
            </a:extLst>
          </p:cNvPr>
          <p:cNvSpPr/>
          <p:nvPr/>
        </p:nvSpPr>
        <p:spPr>
          <a:xfrm rot="10800000">
            <a:off x="0" y="-21515"/>
            <a:ext cx="3429041" cy="4179604"/>
          </a:xfrm>
          <a:custGeom>
            <a:avLst/>
            <a:gdLst>
              <a:gd name="connsiteX0" fmla="*/ 0 w 2111717"/>
              <a:gd name="connsiteY0" fmla="*/ 3657600 h 3657599"/>
              <a:gd name="connsiteX1" fmla="*/ 2111718 w 2111717"/>
              <a:gd name="connsiteY1" fmla="*/ 0 h 3657599"/>
              <a:gd name="connsiteX2" fmla="*/ 2111718 w 2111717"/>
              <a:gd name="connsiteY2" fmla="*/ 3657600 h 3657599"/>
            </a:gdLst>
            <a:ahLst/>
            <a:cxnLst>
              <a:cxn ang="0">
                <a:pos x="connsiteX0" y="connsiteY0"/>
              </a:cxn>
              <a:cxn ang="0">
                <a:pos x="connsiteX1" y="connsiteY1"/>
              </a:cxn>
              <a:cxn ang="0">
                <a:pos x="connsiteX2" y="connsiteY2"/>
              </a:cxn>
            </a:cxnLst>
            <a:rect l="l" t="t" r="r" b="b"/>
            <a:pathLst>
              <a:path w="2111717" h="3657599">
                <a:moveTo>
                  <a:pt x="0" y="3657600"/>
                </a:moveTo>
                <a:lnTo>
                  <a:pt x="2111718" y="0"/>
                </a:lnTo>
                <a:lnTo>
                  <a:pt x="2111718" y="3657600"/>
                </a:lnTo>
                <a:close/>
              </a:path>
            </a:pathLst>
          </a:custGeom>
          <a:solidFill>
            <a:schemeClr val="bg1">
              <a:alpha val="3000"/>
            </a:schemeClr>
          </a:solidFill>
          <a:ln w="4233" cap="flat">
            <a:noFill/>
            <a:prstDash val="solid"/>
            <a:miter/>
          </a:ln>
        </p:spPr>
        <p:txBody>
          <a:bodyPr rtlCol="0" anchor="ctr"/>
          <a:lstStyle/>
          <a:p>
            <a:endParaRPr lang="en-US"/>
          </a:p>
        </p:txBody>
      </p:sp>
      <p:sp>
        <p:nvSpPr>
          <p:cNvPr id="3" name="Headline">
            <a:extLst>
              <a:ext uri="{FF2B5EF4-FFF2-40B4-BE49-F238E27FC236}">
                <a16:creationId xmlns:a16="http://schemas.microsoft.com/office/drawing/2014/main" id="{3D068CE8-71DB-9C63-97D1-F475CA606F73}"/>
              </a:ext>
            </a:extLst>
          </p:cNvPr>
          <p:cNvSpPr txBox="1">
            <a:spLocks/>
          </p:cNvSpPr>
          <p:nvPr/>
        </p:nvSpPr>
        <p:spPr>
          <a:xfrm>
            <a:off x="593938" y="990600"/>
            <a:ext cx="2149262" cy="965363"/>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fr-FR" sz="2400" dirty="0">
                <a:solidFill>
                  <a:srgbClr val="EBB700"/>
                </a:solidFill>
                <a:latin typeface="Calibri" panose="020F0502020204030204" pitchFamily="34" charset="0"/>
                <a:cs typeface="Calibri" panose="020F0502020204030204" pitchFamily="34" charset="0"/>
              </a:rPr>
              <a:t>Ordre du jour</a:t>
            </a:r>
          </a:p>
        </p:txBody>
      </p:sp>
      <p:pic>
        <p:nvPicPr>
          <p:cNvPr id="10" name="Picture 9">
            <a:extLst>
              <a:ext uri="{FF2B5EF4-FFF2-40B4-BE49-F238E27FC236}">
                <a16:creationId xmlns:a16="http://schemas.microsoft.com/office/drawing/2014/main" id="{90FCB713-2B45-C3EF-E6CF-D3DF12C83C4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96569" y="5944675"/>
            <a:ext cx="739156" cy="702199"/>
          </a:xfrm>
          <a:prstGeom prst="rect">
            <a:avLst/>
          </a:prstGeom>
        </p:spPr>
      </p:pic>
      <p:sp>
        <p:nvSpPr>
          <p:cNvPr id="6" name="TextBox 5">
            <a:extLst>
              <a:ext uri="{FF2B5EF4-FFF2-40B4-BE49-F238E27FC236}">
                <a16:creationId xmlns:a16="http://schemas.microsoft.com/office/drawing/2014/main" id="{34DAA464-1B03-DF12-0F05-4FB42B438932}"/>
              </a:ext>
            </a:extLst>
          </p:cNvPr>
          <p:cNvSpPr txBox="1"/>
          <p:nvPr/>
        </p:nvSpPr>
        <p:spPr>
          <a:xfrm>
            <a:off x="5334000" y="2362200"/>
            <a:ext cx="4263390" cy="2503249"/>
          </a:xfrm>
          <a:prstGeom prst="rect">
            <a:avLst/>
          </a:prstGeom>
          <a:noFill/>
        </p:spPr>
        <p:txBody>
          <a:bodyPr wrap="square">
            <a:spAutoFit/>
          </a:bodyPr>
          <a:lstStyle/>
          <a:p>
            <a:pPr marL="403225" indent="-403225">
              <a:spcBef>
                <a:spcPts val="800"/>
              </a:spcBef>
              <a:spcAft>
                <a:spcPts val="1200"/>
              </a:spcAft>
              <a:buClr>
                <a:schemeClr val="accent1"/>
              </a:buClr>
              <a:buFont typeface="Wingdings 3" panose="05040102010807070707" pitchFamily="18" charset="2"/>
              <a:buChar char="u"/>
            </a:pPr>
            <a:r>
              <a:rPr lang="fr-FR" sz="1800">
                <a:solidFill>
                  <a:schemeClr val="bg1"/>
                </a:solidFill>
                <a:latin typeface="Calibri" panose="020F0502020204030204" pitchFamily="34" charset="0"/>
                <a:cs typeface="Calibri" panose="020F0502020204030204" pitchFamily="34" charset="0"/>
              </a:rPr>
              <a:t>Exposé(s) d'invité(s)</a:t>
            </a:r>
          </a:p>
          <a:p>
            <a:pPr marL="403225" indent="-403225">
              <a:spcBef>
                <a:spcPts val="800"/>
              </a:spcBef>
              <a:spcAft>
                <a:spcPts val="1200"/>
              </a:spcAft>
              <a:buClr>
                <a:schemeClr val="accent1"/>
              </a:buClr>
              <a:buFont typeface="Wingdings 3" panose="05040102010807070707" pitchFamily="18" charset="2"/>
              <a:buChar char="u"/>
            </a:pPr>
            <a:r>
              <a:rPr lang="fr-FR">
                <a:solidFill>
                  <a:schemeClr val="bg1"/>
                </a:solidFill>
                <a:latin typeface="Calibri" panose="020F0502020204030204" pitchFamily="34" charset="0"/>
                <a:cs typeface="Calibri" panose="020F0502020204030204" pitchFamily="34" charset="0"/>
              </a:rPr>
              <a:t>Échange d'idées</a:t>
            </a:r>
          </a:p>
          <a:p>
            <a:pPr marL="403225" indent="-403225">
              <a:spcBef>
                <a:spcPts val="800"/>
              </a:spcBef>
              <a:spcAft>
                <a:spcPts val="1200"/>
              </a:spcAft>
              <a:buClr>
                <a:schemeClr val="accent1"/>
              </a:buClr>
              <a:buFont typeface="Wingdings 3" panose="05040102010807070707" pitchFamily="18" charset="2"/>
              <a:buChar char="u"/>
            </a:pPr>
            <a:r>
              <a:rPr lang="fr-FR" sz="1800">
                <a:solidFill>
                  <a:schemeClr val="bg1"/>
                </a:solidFill>
                <a:latin typeface="Calibri" panose="020F0502020204030204" pitchFamily="34" charset="0"/>
                <a:cs typeface="Calibri" panose="020F0502020204030204" pitchFamily="34" charset="0"/>
              </a:rPr>
              <a:t>Ressources à l'usage des clubs</a:t>
            </a:r>
          </a:p>
          <a:p>
            <a:pPr marL="403225" indent="-403225">
              <a:spcBef>
                <a:spcPts val="800"/>
              </a:spcBef>
              <a:spcAft>
                <a:spcPts val="1200"/>
              </a:spcAft>
              <a:buClr>
                <a:schemeClr val="accent1"/>
              </a:buClr>
              <a:buFont typeface="Wingdings 3" panose="05040102010807070707" pitchFamily="18" charset="2"/>
              <a:buChar char="u"/>
            </a:pPr>
            <a:r>
              <a:rPr lang="fr-FR">
                <a:solidFill>
                  <a:schemeClr val="bg1"/>
                </a:solidFill>
                <a:latin typeface="Calibri" panose="020F0502020204030204" pitchFamily="34" charset="0"/>
                <a:cs typeface="Calibri" panose="020F0502020204030204" pitchFamily="34" charset="0"/>
              </a:rPr>
              <a:t>Réussites des clubs, défis rencontrés</a:t>
            </a:r>
          </a:p>
          <a:p>
            <a:pPr marL="403225" indent="-403225">
              <a:spcBef>
                <a:spcPts val="800"/>
              </a:spcBef>
              <a:spcAft>
                <a:spcPts val="1200"/>
              </a:spcAft>
              <a:buClr>
                <a:schemeClr val="accent1"/>
              </a:buClr>
              <a:buFont typeface="Wingdings 3" panose="05040102010807070707" pitchFamily="18" charset="2"/>
              <a:buChar char="u"/>
            </a:pPr>
            <a:r>
              <a:rPr lang="fr-FR" sz="1800">
                <a:solidFill>
                  <a:schemeClr val="bg1"/>
                </a:solidFill>
                <a:latin typeface="Calibri" panose="020F0502020204030204" pitchFamily="34" charset="0"/>
                <a:cs typeface="Calibri" panose="020F0502020204030204" pitchFamily="34" charset="0"/>
              </a:rPr>
              <a:t>Objectifs, événements prévus et étapes suivantes</a:t>
            </a:r>
          </a:p>
        </p:txBody>
      </p:sp>
    </p:spTree>
    <p:extLst>
      <p:ext uri="{BB962C8B-B14F-4D97-AF65-F5344CB8AC3E}">
        <p14:creationId xmlns:p14="http://schemas.microsoft.com/office/powerpoint/2010/main" val="3681419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AA8518-4184-765D-E53B-20C74AA01274}"/>
              </a:ext>
            </a:extLst>
          </p:cNvPr>
          <p:cNvSpPr/>
          <p:nvPr/>
        </p:nvSpPr>
        <p:spPr bwMode="auto">
          <a:xfrm>
            <a:off x="0" y="0"/>
            <a:ext cx="12192000" cy="6858000"/>
          </a:xfrm>
          <a:prstGeom prst="rect">
            <a:avLst/>
          </a:prstGeom>
          <a:solidFill>
            <a:srgbClr val="0D224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4" name="Page Number - Blue">
            <a:extLst>
              <a:ext uri="{FF2B5EF4-FFF2-40B4-BE49-F238E27FC236}">
                <a16:creationId xmlns:a16="http://schemas.microsoft.com/office/drawing/2014/main" id="{FCA101BF-6907-9839-6FD0-16EBCAA660DB}"/>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Arial" charset="0"/>
              </a:rPr>
              <a:pPr marL="0" marR="0" lvl="0" indent="0" algn="l" defTabSz="914400" rtl="0" eaLnBrk="0" fontAlgn="auto" latinLnBrk="0" hangingPunct="0">
                <a:lnSpc>
                  <a:spcPct val="100000"/>
                </a:lnSpc>
                <a:spcBef>
                  <a:spcPct val="50000"/>
                </a:spcBef>
                <a:spcAft>
                  <a:spcPts val="0"/>
                </a:spcAft>
                <a:buClrTx/>
                <a:buSzTx/>
                <a:buFontTx/>
                <a:buNone/>
                <a:tabLst/>
                <a:defRPr/>
              </a:pPr>
              <a:t>8</a:t>
            </a:fld>
            <a:endParaRPr kumimoji="0" lang="en-US" sz="1000" b="0" i="0" u="none" strike="noStrike" kern="1200" cap="none" spc="0" normalizeH="0" baseline="0" noProof="0">
              <a:ln>
                <a:noFill/>
              </a:ln>
              <a:solidFill>
                <a:prstClr val="white"/>
              </a:solidFill>
              <a:effectLst/>
              <a:uLnTx/>
              <a:uFillTx/>
              <a:latin typeface="Arial" charset="0"/>
            </a:endParaRPr>
          </a:p>
        </p:txBody>
      </p:sp>
      <p:sp>
        <p:nvSpPr>
          <p:cNvPr id="2" name="Background - Solid">
            <a:extLst>
              <a:ext uri="{FF2B5EF4-FFF2-40B4-BE49-F238E27FC236}">
                <a16:creationId xmlns:a16="http://schemas.microsoft.com/office/drawing/2014/main" id="{EC7E90DB-B1B5-FEBC-30C9-D7ADA059F292}"/>
              </a:ext>
            </a:extLst>
          </p:cNvPr>
          <p:cNvSpPr/>
          <p:nvPr/>
        </p:nvSpPr>
        <p:spPr>
          <a:xfrm>
            <a:off x="0" y="-2"/>
            <a:ext cx="12192000" cy="868681"/>
          </a:xfrm>
          <a:prstGeom prst="rect">
            <a:avLst/>
          </a:prstGeom>
          <a:gradFill>
            <a:gsLst>
              <a:gs pos="0">
                <a:srgbClr val="00338D"/>
              </a:gs>
              <a:gs pos="100000">
                <a:srgbClr val="7A258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1" name="Background - Solid">
            <a:extLst>
              <a:ext uri="{FF2B5EF4-FFF2-40B4-BE49-F238E27FC236}">
                <a16:creationId xmlns:a16="http://schemas.microsoft.com/office/drawing/2014/main" id="{26C9493D-B927-21D3-4B4F-86EA848474B2}"/>
              </a:ext>
            </a:extLst>
          </p:cNvPr>
          <p:cNvSpPr/>
          <p:nvPr/>
        </p:nvSpPr>
        <p:spPr>
          <a:xfrm>
            <a:off x="-1524" y="640080"/>
            <a:ext cx="12193524" cy="228600"/>
          </a:xfrm>
          <a:prstGeom prst="rect">
            <a:avLst/>
          </a:prstGeom>
          <a:solidFill>
            <a:srgbClr val="0D2240">
              <a:alpha val="2097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6" name="TextBox 5">
            <a:extLst>
              <a:ext uri="{FF2B5EF4-FFF2-40B4-BE49-F238E27FC236}">
                <a16:creationId xmlns:a16="http://schemas.microsoft.com/office/drawing/2014/main" id="{9B6ED813-A4E2-8BA3-938D-AEB2FE9C03F6}"/>
              </a:ext>
            </a:extLst>
          </p:cNvPr>
          <p:cNvSpPr txBox="1"/>
          <p:nvPr/>
        </p:nvSpPr>
        <p:spPr>
          <a:xfrm>
            <a:off x="609600" y="1216371"/>
            <a:ext cx="3429000" cy="584775"/>
          </a:xfrm>
          <a:prstGeom prst="rect">
            <a:avLst/>
          </a:prstGeom>
          <a:noFill/>
          <a:ln>
            <a:noFill/>
          </a:ln>
        </p:spPr>
        <p:txBody>
          <a:bodyPr wrap="square" rtlCol="0">
            <a:spAutoFit/>
          </a:bodyPr>
          <a:lstStyle/>
          <a:p>
            <a:r>
              <a:rPr lang="fr-FR" sz="3200">
                <a:solidFill>
                  <a:schemeClr val="accent1"/>
                </a:solidFill>
                <a:latin typeface="Calibri" panose="020F0502020204030204" pitchFamily="34" charset="0"/>
                <a:cs typeface="Calibri" panose="020F0502020204030204" pitchFamily="34" charset="0"/>
              </a:rPr>
              <a:t>Exposé d'invité</a:t>
            </a:r>
          </a:p>
        </p:txBody>
      </p:sp>
      <p:sp>
        <p:nvSpPr>
          <p:cNvPr id="7" name="TextBox 6">
            <a:extLst>
              <a:ext uri="{FF2B5EF4-FFF2-40B4-BE49-F238E27FC236}">
                <a16:creationId xmlns:a16="http://schemas.microsoft.com/office/drawing/2014/main" id="{6BC3D2D0-F0F3-52BD-05E3-E78024C68E06}"/>
              </a:ext>
            </a:extLst>
          </p:cNvPr>
          <p:cNvSpPr txBox="1"/>
          <p:nvPr/>
        </p:nvSpPr>
        <p:spPr>
          <a:xfrm>
            <a:off x="31645" y="871368"/>
            <a:ext cx="457200" cy="1600199"/>
          </a:xfrm>
          <a:prstGeom prst="rect">
            <a:avLst/>
          </a:prstGeom>
          <a:solidFill>
            <a:schemeClr val="accent1"/>
          </a:solidFill>
        </p:spPr>
        <p:txBody>
          <a:bodyPr wrap="square" rtlCol="0">
            <a:spAutoFit/>
          </a:bodyPr>
          <a:lstStyle/>
          <a:p>
            <a:endParaRPr lang="en-US" sz="3000" dirty="0" err="1"/>
          </a:p>
        </p:txBody>
      </p:sp>
    </p:spTree>
    <p:extLst>
      <p:ext uri="{BB962C8B-B14F-4D97-AF65-F5344CB8AC3E}">
        <p14:creationId xmlns:p14="http://schemas.microsoft.com/office/powerpoint/2010/main" val="3886169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AA8518-4184-765D-E53B-20C74AA01274}"/>
              </a:ext>
            </a:extLst>
          </p:cNvPr>
          <p:cNvSpPr/>
          <p:nvPr/>
        </p:nvSpPr>
        <p:spPr bwMode="auto">
          <a:xfrm>
            <a:off x="0" y="0"/>
            <a:ext cx="12192000" cy="6858000"/>
          </a:xfrm>
          <a:prstGeom prst="rect">
            <a:avLst/>
          </a:prstGeom>
          <a:solidFill>
            <a:srgbClr val="0D224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4" name="Page Number - Blue">
            <a:extLst>
              <a:ext uri="{FF2B5EF4-FFF2-40B4-BE49-F238E27FC236}">
                <a16:creationId xmlns:a16="http://schemas.microsoft.com/office/drawing/2014/main" id="{FCA101BF-6907-9839-6FD0-16EBCAA660DB}"/>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Arial" charset="0"/>
              </a:rPr>
              <a:pPr marL="0" marR="0" lvl="0" indent="0" algn="l" defTabSz="914400" rtl="0" eaLnBrk="0" fontAlgn="auto" latinLnBrk="0" hangingPunct="0">
                <a:lnSpc>
                  <a:spcPct val="100000"/>
                </a:lnSpc>
                <a:spcBef>
                  <a:spcPct val="50000"/>
                </a:spcBef>
                <a:spcAft>
                  <a:spcPts val="0"/>
                </a:spcAft>
                <a:buClrTx/>
                <a:buSzTx/>
                <a:buFontTx/>
                <a:buNone/>
                <a:tabLst/>
                <a:defRPr/>
              </a:pPr>
              <a:t>9</a:t>
            </a:fld>
            <a:endParaRPr kumimoji="0" lang="en-US" sz="1000" b="0" i="0" u="none" strike="noStrike" kern="1200" cap="none" spc="0" normalizeH="0" baseline="0" noProof="0">
              <a:ln>
                <a:noFill/>
              </a:ln>
              <a:solidFill>
                <a:prstClr val="white"/>
              </a:solidFill>
              <a:effectLst/>
              <a:uLnTx/>
              <a:uFillTx/>
              <a:latin typeface="Arial" charset="0"/>
            </a:endParaRPr>
          </a:p>
        </p:txBody>
      </p:sp>
      <p:sp>
        <p:nvSpPr>
          <p:cNvPr id="2" name="Background - Solid">
            <a:extLst>
              <a:ext uri="{FF2B5EF4-FFF2-40B4-BE49-F238E27FC236}">
                <a16:creationId xmlns:a16="http://schemas.microsoft.com/office/drawing/2014/main" id="{EC7E90DB-B1B5-FEBC-30C9-D7ADA059F292}"/>
              </a:ext>
            </a:extLst>
          </p:cNvPr>
          <p:cNvSpPr/>
          <p:nvPr/>
        </p:nvSpPr>
        <p:spPr>
          <a:xfrm>
            <a:off x="0" y="-2"/>
            <a:ext cx="12192000" cy="868681"/>
          </a:xfrm>
          <a:prstGeom prst="rect">
            <a:avLst/>
          </a:prstGeom>
          <a:gradFill>
            <a:gsLst>
              <a:gs pos="0">
                <a:srgbClr val="00338D"/>
              </a:gs>
              <a:gs pos="100000">
                <a:srgbClr val="7A258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1" name="Background - Solid">
            <a:extLst>
              <a:ext uri="{FF2B5EF4-FFF2-40B4-BE49-F238E27FC236}">
                <a16:creationId xmlns:a16="http://schemas.microsoft.com/office/drawing/2014/main" id="{26C9493D-B927-21D3-4B4F-86EA848474B2}"/>
              </a:ext>
            </a:extLst>
          </p:cNvPr>
          <p:cNvSpPr/>
          <p:nvPr/>
        </p:nvSpPr>
        <p:spPr>
          <a:xfrm>
            <a:off x="-1524" y="640080"/>
            <a:ext cx="12193524" cy="228600"/>
          </a:xfrm>
          <a:prstGeom prst="rect">
            <a:avLst/>
          </a:prstGeom>
          <a:solidFill>
            <a:srgbClr val="0D2240">
              <a:alpha val="2097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6" name="TextBox 5">
            <a:extLst>
              <a:ext uri="{FF2B5EF4-FFF2-40B4-BE49-F238E27FC236}">
                <a16:creationId xmlns:a16="http://schemas.microsoft.com/office/drawing/2014/main" id="{9B6ED813-A4E2-8BA3-938D-AEB2FE9C03F6}"/>
              </a:ext>
            </a:extLst>
          </p:cNvPr>
          <p:cNvSpPr txBox="1"/>
          <p:nvPr/>
        </p:nvSpPr>
        <p:spPr>
          <a:xfrm>
            <a:off x="609600" y="1216371"/>
            <a:ext cx="3429000" cy="584775"/>
          </a:xfrm>
          <a:prstGeom prst="rect">
            <a:avLst/>
          </a:prstGeom>
          <a:noFill/>
          <a:ln>
            <a:noFill/>
          </a:ln>
        </p:spPr>
        <p:txBody>
          <a:bodyPr wrap="square" rtlCol="0">
            <a:spAutoFit/>
          </a:bodyPr>
          <a:lstStyle/>
          <a:p>
            <a:r>
              <a:rPr lang="fr-FR" sz="3200">
                <a:solidFill>
                  <a:schemeClr val="accent1"/>
                </a:solidFill>
                <a:latin typeface="Calibri" panose="020F0502020204030204" pitchFamily="34" charset="0"/>
                <a:cs typeface="Calibri" panose="020F0502020204030204" pitchFamily="34" charset="0"/>
              </a:rPr>
              <a:t>Échange d'idées</a:t>
            </a:r>
          </a:p>
        </p:txBody>
      </p:sp>
      <p:sp>
        <p:nvSpPr>
          <p:cNvPr id="7" name="TextBox 6">
            <a:extLst>
              <a:ext uri="{FF2B5EF4-FFF2-40B4-BE49-F238E27FC236}">
                <a16:creationId xmlns:a16="http://schemas.microsoft.com/office/drawing/2014/main" id="{6BC3D2D0-F0F3-52BD-05E3-E78024C68E06}"/>
              </a:ext>
            </a:extLst>
          </p:cNvPr>
          <p:cNvSpPr txBox="1"/>
          <p:nvPr/>
        </p:nvSpPr>
        <p:spPr>
          <a:xfrm>
            <a:off x="31645" y="871368"/>
            <a:ext cx="457200" cy="1600199"/>
          </a:xfrm>
          <a:prstGeom prst="rect">
            <a:avLst/>
          </a:prstGeom>
          <a:solidFill>
            <a:schemeClr val="accent1"/>
          </a:solidFill>
        </p:spPr>
        <p:txBody>
          <a:bodyPr wrap="square" rtlCol="0">
            <a:spAutoFit/>
          </a:bodyPr>
          <a:lstStyle/>
          <a:p>
            <a:endParaRPr lang="en-US" sz="3000" dirty="0" err="1"/>
          </a:p>
        </p:txBody>
      </p:sp>
    </p:spTree>
    <p:extLst>
      <p:ext uri="{BB962C8B-B14F-4D97-AF65-F5344CB8AC3E}">
        <p14:creationId xmlns:p14="http://schemas.microsoft.com/office/powerpoint/2010/main" val="3322981433"/>
      </p:ext>
    </p:extLst>
  </p:cSld>
  <p:clrMapOvr>
    <a:masterClrMapping/>
  </p:clrMapOvr>
</p:sld>
</file>

<file path=ppt/theme/theme1.xml><?xml version="1.0" encoding="utf-8"?>
<a:theme xmlns:a="http://schemas.openxmlformats.org/drawingml/2006/main" name="Dark Background">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ight Background">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5.xml><?xml version="1.0" encoding="utf-8"?>
<ct:contentTypeSchema xmlns:ct="http://schemas.microsoft.com/office/2006/metadata/contentType" xmlns:ma="http://schemas.microsoft.com/office/2006/metadata/properties/metaAttributes" ct:_="" ma:_="" ma:contentTypeName="Document" ma:contentTypeID="0x010100575A8D4EDE643945BAA82E38DD69E065" ma:contentTypeVersion="3" ma:contentTypeDescription="Create a new document." ma:contentTypeScope="" ma:versionID="9b02c1e8987dd280cc01bc84d3c16527">
  <xsd:schema xmlns:xsd="http://www.w3.org/2001/XMLSchema" xmlns:xs="http://www.w3.org/2001/XMLSchema" xmlns:p="http://schemas.microsoft.com/office/2006/metadata/properties" xmlns:ns2="a7495015-d16d-4dd1-a72f-488cd8119f34" targetNamespace="http://schemas.microsoft.com/office/2006/metadata/properties" ma:root="true" ma:fieldsID="b78db394faa2d7461e33401fde30deec" ns2:_="">
    <xsd:import namespace="a7495015-d16d-4dd1-a72f-488cd8119f34"/>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495015-d16d-4dd1-a72f-488cd8119f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2C1470-9FF8-4C48-A872-BCD0DE68C023}">
  <ds:schemaRefs>
    <ds:schemaRef ds:uri="http://schemas.microsoft.com/sharepoint/events"/>
  </ds:schemaRefs>
</ds:datastoreItem>
</file>

<file path=customXml/itemProps2.xml><?xml version="1.0" encoding="utf-8"?>
<ds:datastoreItem xmlns:ds="http://schemas.openxmlformats.org/officeDocument/2006/customXml" ds:itemID="{8C1FB9C5-FCF7-40CA-B88F-2FCAC75B8805}">
  <ds:schemaRefs>
    <ds:schemaRef ds:uri="http://schemas.microsoft.com/office/2006/metadata/longProperties"/>
  </ds:schemaRefs>
</ds:datastoreItem>
</file>

<file path=customXml/itemProps3.xml><?xml version="1.0" encoding="utf-8"?>
<ds:datastoreItem xmlns:ds="http://schemas.openxmlformats.org/officeDocument/2006/customXml" ds:itemID="{74C6324C-4351-4A54-A5CC-A482A4792C6C}">
  <ds:schemaRefs>
    <ds:schemaRef ds:uri="http://schemas.microsoft.com/sharepoint/v3/contenttype/forms"/>
  </ds:schemaRefs>
</ds:datastoreItem>
</file>

<file path=customXml/itemProps4.xml><?xml version="1.0" encoding="utf-8"?>
<ds:datastoreItem xmlns:ds="http://schemas.openxmlformats.org/officeDocument/2006/customXml" ds:itemID="{06A8C181-E056-415E-9B59-40F04FA43837}">
  <ds:schemaRefs>
    <ds:schemaRef ds:uri="a7495015-d16d-4dd1-a72f-488cd8119f34"/>
    <ds:schemaRef ds:uri="http://schemas.microsoft.com/office/2006/documentManagement/types"/>
    <ds:schemaRef ds:uri="http://purl.org/dc/terms/"/>
    <ds:schemaRef ds:uri="http://purl.org/dc/elements/1.1/"/>
    <ds:schemaRef ds:uri="http://www.w3.org/XML/1998/namespace"/>
    <ds:schemaRef ds:uri="http://schemas.openxmlformats.org/package/2006/metadata/core-properties"/>
    <ds:schemaRef ds:uri="http://purl.org/dc/dcmitype/"/>
    <ds:schemaRef ds:uri="http://schemas.microsoft.com/office/infopath/2007/PartnerControls"/>
    <ds:schemaRef ds:uri="http://schemas.microsoft.com/office/2006/metadata/properties"/>
  </ds:schemaRefs>
</ds:datastoreItem>
</file>

<file path=customXml/itemProps5.xml><?xml version="1.0" encoding="utf-8"?>
<ds:datastoreItem xmlns:ds="http://schemas.openxmlformats.org/officeDocument/2006/customXml" ds:itemID="{F65FF038-D687-4170-9B83-093AAB34CB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495015-d16d-4dd1-a72f-488cd8119f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41361</TotalTime>
  <Words>3489</Words>
  <Application>Microsoft Office PowerPoint</Application>
  <PresentationFormat>Widescreen</PresentationFormat>
  <Paragraphs>446</Paragraphs>
  <Slides>27</Slides>
  <Notes>27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27</vt:i4>
      </vt:variant>
    </vt:vector>
  </HeadingPairs>
  <TitlesOfParts>
    <vt:vector size="37" baseType="lpstr">
      <vt:lpstr>Arial</vt:lpstr>
      <vt:lpstr>Calibri</vt:lpstr>
      <vt:lpstr>Helvetica</vt:lpstr>
      <vt:lpstr>Helvetica Neue</vt:lpstr>
      <vt:lpstr>Open Sans Regular</vt:lpstr>
      <vt:lpstr>Segoe UI</vt:lpstr>
      <vt:lpstr>Wingdings 3</vt:lpstr>
      <vt:lpstr>ヒラギノ角ゴ Pro W3</vt:lpstr>
      <vt:lpstr>Dark Background</vt:lpstr>
      <vt:lpstr>Light Background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Lions Clubs International</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Maurey, Andrea</dc:creator>
  <cp:lastModifiedBy>Wielgus, Natalie</cp:lastModifiedBy>
  <cp:revision>1888</cp:revision>
  <cp:lastPrinted>2022-03-03T14:34:46Z</cp:lastPrinted>
  <dcterms:created xsi:type="dcterms:W3CDTF">2016-11-15T15:12:50Z</dcterms:created>
  <dcterms:modified xsi:type="dcterms:W3CDTF">2024-05-20T17:33:23Z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2Z733PFY5E2U-163-69</vt:lpwstr>
  </property>
  <property fmtid="{D5CDD505-2E9C-101B-9397-08002B2CF9AE}" pid="3" name="_dlc_DocIdItemGuid">
    <vt:lpwstr>527daf3e-de7e-428b-8481-11904d93cdc4</vt:lpwstr>
  </property>
  <property fmtid="{D5CDD505-2E9C-101B-9397-08002B2CF9AE}" pid="4" name="_dlc_DocIdUrl">
    <vt:lpwstr>http://my.lionsclubs.org/Divisions/PR/_layouts/DocIdRedir.aspx?ID=2Z733PFY5E2U-163-69, 2Z733PFY5E2U-163-69</vt:lpwstr>
  </property>
</Properties>
</file>