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8.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6" r:id="rId3"/>
    <p:sldMasterId id="2147483720" r:id="rId4"/>
    <p:sldMasterId id="2147483734" r:id="rId5"/>
    <p:sldMasterId id="2147483770" r:id="rId6"/>
    <p:sldMasterId id="2147483874" r:id="rId7"/>
    <p:sldMasterId id="2147483881" r:id="rId8"/>
    <p:sldMasterId id="2147483895" r:id="rId9"/>
  </p:sldMasterIdLst>
  <p:notesMasterIdLst>
    <p:notesMasterId r:id="rId38"/>
  </p:notesMasterIdLst>
  <p:sldIdLst>
    <p:sldId id="436" r:id="rId10"/>
    <p:sldId id="427" r:id="rId11"/>
    <p:sldId id="428" r:id="rId12"/>
    <p:sldId id="429" r:id="rId13"/>
    <p:sldId id="430" r:id="rId14"/>
    <p:sldId id="431" r:id="rId15"/>
    <p:sldId id="365" r:id="rId16"/>
    <p:sldId id="333" r:id="rId17"/>
    <p:sldId id="432" r:id="rId18"/>
    <p:sldId id="402" r:id="rId19"/>
    <p:sldId id="403" r:id="rId20"/>
    <p:sldId id="405" r:id="rId21"/>
    <p:sldId id="406" r:id="rId22"/>
    <p:sldId id="407" r:id="rId23"/>
    <p:sldId id="408" r:id="rId24"/>
    <p:sldId id="409" r:id="rId25"/>
    <p:sldId id="410" r:id="rId26"/>
    <p:sldId id="411" r:id="rId27"/>
    <p:sldId id="381" r:id="rId28"/>
    <p:sldId id="378" r:id="rId29"/>
    <p:sldId id="277" r:id="rId30"/>
    <p:sldId id="433" r:id="rId31"/>
    <p:sldId id="399" r:id="rId32"/>
    <p:sldId id="400" r:id="rId33"/>
    <p:sldId id="415" r:id="rId34"/>
    <p:sldId id="434" r:id="rId35"/>
    <p:sldId id="435" r:id="rId36"/>
    <p:sldId id="32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y, Taylor" initials="BT" lastIdx="10" clrIdx="0">
    <p:extLst/>
  </p:cmAuthor>
  <p:cmAuthor id="2" name="Burns, Andrea" initials="BA" lastIdx="1" clrIdx="1">
    <p:extLst/>
  </p:cmAuthor>
  <p:cmAuthor id="3" name="Burns, Andrea" initials="BA [2]" lastIdx="1" clrIdx="2">
    <p:extLst/>
  </p:cmAuthor>
  <p:cmAuthor id="4" name="Burns, Andrea" initials="BA [3]" lastIdx="1" clrIdx="3">
    <p:extLst/>
  </p:cmAuthor>
  <p:cmAuthor id="5" name="Burns, Andrea" initials="BA [4]" lastIdx="1" clrIdx="4">
    <p:extLst/>
  </p:cmAuthor>
  <p:cmAuthor id="6" name="Burns, Andrea" initials="BA [5]" lastIdx="1" clrIdx="5">
    <p:extLst/>
  </p:cmAuthor>
  <p:cmAuthor id="7" name="Burns, Andrea" initials="BA [6]" lastIdx="1" clrIdx="6">
    <p:extLst/>
  </p:cmAuthor>
  <p:cmAuthor id="8" name="Burns, Andrea" initials="BA [7]" lastIdx="1" clrIdx="7">
    <p:extLst/>
  </p:cmAuthor>
  <p:cmAuthor id="9" name="Burns, Andrea" initials="BA [8]" lastIdx="1" clrIdx="8">
    <p:extLst/>
  </p:cmAuthor>
  <p:cmAuthor id="10" name="Burns, Andrea" initials="BA [9]" lastIdx="1" clrIdx="9">
    <p:extLst/>
  </p:cmAuthor>
  <p:cmAuthor id="11" name="Burns, Andrea" initials="BA [10]" lastIdx="1" clrIdx="10">
    <p:extLst/>
  </p:cmAuthor>
  <p:cmAuthor id="12" name="Burns, Andrea" initials="BA [11]" lastIdx="1" clrIdx="11">
    <p:extLst/>
  </p:cmAuthor>
  <p:cmAuthor id="13" name="Burns, Andrea" initials="BA [12]" lastIdx="1" clrIdx="12">
    <p:extLst/>
  </p:cmAuthor>
  <p:cmAuthor id="14" name="Burns, Andrea" initials="BA [13]" lastIdx="1" clrIdx="13">
    <p:extLst/>
  </p:cmAuthor>
  <p:cmAuthor id="15" name="Burns, Andrea" initials="BA [14]" lastIdx="1" clrIdx="14">
    <p:extLst/>
  </p:cmAuthor>
  <p:cmAuthor id="16" name="Burns, Andrea" initials="BA [15]" lastIdx="1" clrIdx="15">
    <p:extLst/>
  </p:cmAuthor>
  <p:cmAuthor id="17" name="Burns, Andrea" initials="BA [16]" lastIdx="1" clrIdx="16">
    <p:extLst/>
  </p:cmAuthor>
  <p:cmAuthor id="18" name="Burns, Andrea" initials="BA [17]" lastIdx="1" clrIdx="17">
    <p:extLst/>
  </p:cmAuthor>
  <p:cmAuthor id="19" name="Burns, Andrea" initials="BA [18]" lastIdx="1" clrIdx="18">
    <p:extLst/>
  </p:cmAuthor>
  <p:cmAuthor id="20" name="Burns, Andrea" initials="BA [19]" lastIdx="1" clrIdx="19">
    <p:extLst/>
  </p:cmAuthor>
  <p:cmAuthor id="21" name="Burns, Andrea" initials="BA [20]" lastIdx="1" clrIdx="20">
    <p:extLst/>
  </p:cmAuthor>
  <p:cmAuthor id="22" name="Burns, Andrea" initials="BA [21]" lastIdx="1" clrIdx="21">
    <p:extLst/>
  </p:cmAuthor>
  <p:cmAuthor id="23" name="Burns, Andrea" initials="BA [22]" lastIdx="1" clrIdx="22">
    <p:extLst/>
  </p:cmAuthor>
  <p:cmAuthor id="24" name="Burns, Andrea" initials="BA [23]" lastIdx="1" clrIdx="23">
    <p:extLst/>
  </p:cmAuthor>
  <p:cmAuthor id="25" name="Burns, Andrea" initials="BA [24]" lastIdx="1" clrIdx="24">
    <p:extLst/>
  </p:cmAuthor>
  <p:cmAuthor id="26" name="Burns, Andrea" initials="BA [25]" lastIdx="1" clrIdx="25">
    <p:extLst/>
  </p:cmAuthor>
  <p:cmAuthor id="27" name="Burns, Andrea" initials="BA [26]" lastIdx="1" clrIdx="26">
    <p:extLst/>
  </p:cmAuthor>
  <p:cmAuthor id="28" name="Burns, Andrea" initials="BA [27]" lastIdx="1" clrIdx="27">
    <p:extLst/>
  </p:cmAuthor>
  <p:cmAuthor id="29" name="Burns, Andrea" initials="BA [28]" lastIdx="1" clrIdx="28">
    <p:extLst/>
  </p:cmAuthor>
  <p:cmAuthor id="30" name="Burns, Andrea" initials="BA [29]" lastIdx="1" clrIdx="29">
    <p:extLst/>
  </p:cmAuthor>
  <p:cmAuthor id="31" name="Burns, Andrea" initials="BA [30]" lastIdx="1" clrIdx="30">
    <p:extLst/>
  </p:cmAuthor>
  <p:cmAuthor id="32" name="Burns, Andrea" initials="BA [31]" lastIdx="1" clrIdx="31">
    <p:extLst/>
  </p:cmAuthor>
  <p:cmAuthor id="33" name="Burns, Andrea" initials="BA [32]" lastIdx="1" clrIdx="32">
    <p:extLst/>
  </p:cmAuthor>
  <p:cmAuthor id="34" name="Burns, Andrea" initials="BA [33]" lastIdx="1" clrIdx="33">
    <p:extLst/>
  </p:cmAuthor>
  <p:cmAuthor id="35" name="Burns, Andrea" initials="BA [34]" lastIdx="1" clrIdx="34">
    <p:extLst/>
  </p:cmAuthor>
  <p:cmAuthor id="36" name="Burns, Andrea" initials="BA [35]" lastIdx="1" clrIdx="35">
    <p:extLst/>
  </p:cmAuthor>
  <p:cmAuthor id="37" name="Burns, Andrea" initials="BA [36]" lastIdx="1" clrIdx="3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73B"/>
    <a:srgbClr val="0A5496"/>
    <a:srgbClr val="1DBC73"/>
    <a:srgbClr val="FAC5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09" autoAdjust="0"/>
    <p:restoredTop sz="83995" autoAdjust="0"/>
  </p:normalViewPr>
  <p:slideViewPr>
    <p:cSldViewPr snapToGrid="0">
      <p:cViewPr varScale="1">
        <p:scale>
          <a:sx n="108" d="100"/>
          <a:sy n="108" d="100"/>
        </p:scale>
        <p:origin x="996" y="108"/>
      </p:cViewPr>
      <p:guideLst/>
    </p:cSldViewPr>
  </p:slideViewPr>
  <p:notesTextViewPr>
    <p:cViewPr>
      <p:scale>
        <a:sx n="1" d="1"/>
        <a:sy n="1" d="1"/>
      </p:scale>
      <p:origin x="0" y="0"/>
    </p:cViewPr>
  </p:notesTextViewPr>
  <p:notesViewPr>
    <p:cSldViewPr snapToGrid="0">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DCD59-4BA4-4CEA-BEB7-915C803CB195}" type="datetimeFigureOut">
              <a:rPr lang="en-US" smtClean="0"/>
              <a:t>2/6/2019</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C16868-9BE2-4B90-A899-79CA97E21669}" type="slidenum">
              <a:rPr lang="en-US" smtClean="0"/>
              <a:t>‹#›</a:t>
            </a:fld>
            <a:endParaRPr lang="fr-FR"/>
          </a:p>
        </p:txBody>
      </p:sp>
    </p:spTree>
    <p:extLst>
      <p:ext uri="{BB962C8B-B14F-4D97-AF65-F5344CB8AC3E}">
        <p14:creationId xmlns:p14="http://schemas.microsoft.com/office/powerpoint/2010/main" val="703287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Bonjour ! Aujourd'hui, j'aimerais vous parler de MyLion, notre nouvelle plateforme de services pour Lions et </a:t>
            </a:r>
            <a:r>
              <a:rPr lang="fr-FR" dirty="0" err="1" smtClean="0"/>
              <a:t>Leos</a:t>
            </a:r>
            <a:r>
              <a:rPr lang="fr-FR" smtClean="0"/>
              <a:t>. </a:t>
            </a:r>
            <a:endParaRPr lang="en-US" baseline="0" dirty="0"/>
          </a:p>
        </p:txBody>
      </p:sp>
      <p:sp>
        <p:nvSpPr>
          <p:cNvPr id="4" name="Slide Number Placeholder 3"/>
          <p:cNvSpPr>
            <a:spLocks noGrp="1"/>
          </p:cNvSpPr>
          <p:nvPr>
            <p:ph type="sldNum" sz="quarter" idx="10"/>
          </p:nvPr>
        </p:nvSpPr>
        <p:spPr/>
        <p:txBody>
          <a:bodyPr/>
          <a:lstStyle/>
          <a:p>
            <a:fld id="{2EC16868-9BE2-4B90-A899-79CA97E2166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772034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rPr>
              <a:t>Envoyez un message à d'autres utilisateurs de MyLion pendant que vous planifiez votre service.</a:t>
            </a:r>
            <a:endParaRPr lang="fr-FR" sz="1200" b="0" i="0" kern="1200" dirty="0">
              <a:solidFill>
                <a:schemeClr val="tx1"/>
              </a:solidFill>
              <a:effectLst/>
              <a:latin typeface="+mn-lt"/>
              <a:ea typeface="ヒラギノ角ゴ Pro W3" charset="0"/>
              <a:cs typeface="ヒラギノ角ゴ Pro W3" charset="0"/>
            </a:endParaRPr>
          </a:p>
          <a:p>
            <a:pPr rtl="0" fontAlgn="base"/>
            <a:endParaRPr lang="fr-FR" sz="1200" b="0" i="0" u="none" strike="noStrike"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10</a:t>
            </a:fld>
            <a:endParaRPr lang="fr-FR">
              <a:solidFill>
                <a:prstClr val="black"/>
              </a:solidFill>
            </a:endParaRPr>
          </a:p>
        </p:txBody>
      </p:sp>
    </p:spTree>
    <p:extLst>
      <p:ext uri="{BB962C8B-B14F-4D97-AF65-F5344CB8AC3E}">
        <p14:creationId xmlns:p14="http://schemas.microsoft.com/office/powerpoint/2010/main" val="158431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C0308-AAF5-4C06-A7C8-09381E4F866E}" type="slidenum">
              <a:rPr lang="en-US"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1972078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endParaRPr lang="en-US" sz="1200" b="0" i="0" u="none" strike="noStrike"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12</a:t>
            </a:fld>
            <a:endParaRPr lang="fr-FR">
              <a:solidFill>
                <a:prstClr val="black"/>
              </a:solidFill>
            </a:endParaRPr>
          </a:p>
        </p:txBody>
      </p:sp>
    </p:spTree>
    <p:extLst>
      <p:ext uri="{BB962C8B-B14F-4D97-AF65-F5344CB8AC3E}">
        <p14:creationId xmlns:p14="http://schemas.microsoft.com/office/powerpoint/2010/main" val="9759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endParaRPr lang="en-US" sz="1200" b="0" i="0" u="none" strike="noStrike"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13</a:t>
            </a:fld>
            <a:endParaRPr lang="fr-FR">
              <a:solidFill>
                <a:prstClr val="black"/>
              </a:solidFill>
            </a:endParaRPr>
          </a:p>
        </p:txBody>
      </p:sp>
    </p:spTree>
    <p:extLst>
      <p:ext uri="{BB962C8B-B14F-4D97-AF65-F5344CB8AC3E}">
        <p14:creationId xmlns:p14="http://schemas.microsoft.com/office/powerpoint/2010/main" val="205246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endParaRPr lang="en-US" sz="1200" b="0" i="0" u="none" strike="noStrike"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14</a:t>
            </a:fld>
            <a:endParaRPr lang="fr-FR">
              <a:solidFill>
                <a:prstClr val="black"/>
              </a:solidFill>
            </a:endParaRPr>
          </a:p>
        </p:txBody>
      </p:sp>
    </p:spTree>
    <p:extLst>
      <p:ext uri="{BB962C8B-B14F-4D97-AF65-F5344CB8AC3E}">
        <p14:creationId xmlns:p14="http://schemas.microsoft.com/office/powerpoint/2010/main" val="1391559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endParaRPr lang="en-US" sz="1200" b="0" i="0" u="none" strike="noStrike"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15</a:t>
            </a:fld>
            <a:endParaRPr lang="fr-FR">
              <a:solidFill>
                <a:prstClr val="black"/>
              </a:solidFill>
            </a:endParaRPr>
          </a:p>
        </p:txBody>
      </p:sp>
    </p:spTree>
    <p:extLst>
      <p:ext uri="{BB962C8B-B14F-4D97-AF65-F5344CB8AC3E}">
        <p14:creationId xmlns:p14="http://schemas.microsoft.com/office/powerpoint/2010/main" val="1423540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endParaRPr lang="en-US" sz="1200" b="0" i="0" u="none" strike="noStrike"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16</a:t>
            </a:fld>
            <a:endParaRPr lang="fr-FR">
              <a:solidFill>
                <a:prstClr val="black"/>
              </a:solidFill>
            </a:endParaRPr>
          </a:p>
        </p:txBody>
      </p:sp>
    </p:spTree>
    <p:extLst>
      <p:ext uri="{BB962C8B-B14F-4D97-AF65-F5344CB8AC3E}">
        <p14:creationId xmlns:p14="http://schemas.microsoft.com/office/powerpoint/2010/main" val="4214608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endParaRPr lang="en-US" sz="1200" b="0" i="0" u="none" strike="noStrike"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17</a:t>
            </a:fld>
            <a:endParaRPr lang="fr-FR">
              <a:solidFill>
                <a:prstClr val="black"/>
              </a:solidFill>
            </a:endParaRPr>
          </a:p>
        </p:txBody>
      </p:sp>
    </p:spTree>
    <p:extLst>
      <p:ext uri="{BB962C8B-B14F-4D97-AF65-F5344CB8AC3E}">
        <p14:creationId xmlns:p14="http://schemas.microsoft.com/office/powerpoint/2010/main" val="2347021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endParaRPr lang="en-US" sz="1200" b="0" i="0" u="none" strike="noStrike"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18</a:t>
            </a:fld>
            <a:endParaRPr lang="fr-FR">
              <a:solidFill>
                <a:prstClr val="black"/>
              </a:solidFill>
            </a:endParaRPr>
          </a:p>
        </p:txBody>
      </p:sp>
    </p:spTree>
    <p:extLst>
      <p:ext uri="{BB962C8B-B14F-4D97-AF65-F5344CB8AC3E}">
        <p14:creationId xmlns:p14="http://schemas.microsoft.com/office/powerpoint/2010/main" val="2996028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dirty="0"/>
              <a:t>Public : Tous</a:t>
            </a:r>
          </a:p>
          <a:p>
            <a:endParaRPr lang="fr-FR" dirty="0"/>
          </a:p>
        </p:txBody>
      </p:sp>
      <p:sp>
        <p:nvSpPr>
          <p:cNvPr id="4" name="Slide Number Placeholder 3"/>
          <p:cNvSpPr>
            <a:spLocks noGrp="1"/>
          </p:cNvSpPr>
          <p:nvPr>
            <p:ph type="sldNum" sz="quarter" idx="10"/>
          </p:nvPr>
        </p:nvSpPr>
        <p:spPr/>
        <p:txBody>
          <a:bodyPr/>
          <a:lstStyle/>
          <a:p>
            <a:fld id="{E22C0308-AAF5-4C06-A7C8-09381E4F866E}" type="slidenum">
              <a:rPr lang="en-US" smtClean="0">
                <a:solidFill>
                  <a:prstClr val="black"/>
                </a:solidFill>
              </a:rPr>
              <a:pPr/>
              <a:t>19</a:t>
            </a:fld>
            <a:endParaRPr lang="fr-FR">
              <a:solidFill>
                <a:prstClr val="black"/>
              </a:solidFill>
            </a:endParaRPr>
          </a:p>
        </p:txBody>
      </p:sp>
    </p:spTree>
    <p:extLst>
      <p:ext uri="{BB962C8B-B14F-4D97-AF65-F5344CB8AC3E}">
        <p14:creationId xmlns:p14="http://schemas.microsoft.com/office/powerpoint/2010/main" val="1574860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smtClean="0"/>
              <a:t>MyLion</a:t>
            </a:r>
            <a:r>
              <a:rPr lang="fr-FR" dirty="0" smtClean="0"/>
              <a:t> est une plateforme utilisable de votre ordinateur de bureau, de votre portable, tablette, téléphone ou de tout autre appareil doté d'un navigateur Web.</a:t>
            </a:r>
          </a:p>
          <a:p>
            <a:r>
              <a:rPr lang="fr-FR" dirty="0" smtClean="0"/>
              <a:t>Vous pouvez télécharger gratuitement l'application </a:t>
            </a:r>
            <a:r>
              <a:rPr lang="fr-FR" dirty="0" err="1" smtClean="0"/>
              <a:t>MyLion</a:t>
            </a:r>
            <a:r>
              <a:rPr lang="fr-FR" dirty="0" smtClean="0"/>
              <a:t> sur votre mobile ou vous connecter à </a:t>
            </a:r>
            <a:r>
              <a:rPr lang="fr-FR" dirty="0" err="1" smtClean="0"/>
              <a:t>MyLion</a:t>
            </a:r>
            <a:r>
              <a:rPr lang="fr-FR" dirty="0" smtClean="0"/>
              <a:t> depuis n'importe quel navigateur Web.</a:t>
            </a:r>
          </a:p>
          <a:p>
            <a:endParaRPr lang="fr-FR" dirty="0" smtClean="0"/>
          </a:p>
          <a:p>
            <a:r>
              <a:rPr lang="fr-FR" dirty="0" err="1" smtClean="0"/>
              <a:t>MyLion</a:t>
            </a:r>
            <a:r>
              <a:rPr lang="fr-FR" dirty="0" smtClean="0"/>
              <a:t> est un outil précieux de connexion et de service grâce auquel vous pouvez :</a:t>
            </a:r>
          </a:p>
          <a:p>
            <a:pPr marL="171450" indent="-171450">
              <a:buFont typeface="Arial" panose="020B0604020202020204" pitchFamily="34" charset="0"/>
              <a:buChar char="•"/>
            </a:pPr>
            <a:r>
              <a:rPr lang="fr-FR" dirty="0" smtClean="0"/>
              <a:t>Planifier vos activités de service et profiter d’outils de planification de service liés à nos causes mondiales</a:t>
            </a:r>
          </a:p>
          <a:p>
            <a:pPr marL="171450" indent="-171450">
              <a:buFont typeface="Arial" panose="020B0604020202020204" pitchFamily="34" charset="0"/>
              <a:buChar char="•"/>
            </a:pPr>
            <a:r>
              <a:rPr lang="fr-FR" dirty="0" smtClean="0"/>
              <a:t>Communiquer sur vos activités de service de façon rapide si vous êtes un officiel</a:t>
            </a:r>
          </a:p>
          <a:p>
            <a:pPr marL="171450" indent="-171450">
              <a:buFont typeface="Arial" panose="020B0604020202020204" pitchFamily="34" charset="0"/>
              <a:buChar char="•"/>
            </a:pPr>
            <a:r>
              <a:rPr lang="fr-FR" dirty="0" smtClean="0"/>
              <a:t>Envoyer des messages à d'autres utilisateurs de </a:t>
            </a:r>
            <a:r>
              <a:rPr lang="fr-FR" dirty="0" err="1" smtClean="0"/>
              <a:t>MyLion</a:t>
            </a:r>
            <a:endParaRPr lang="fr-FR" dirty="0" smtClean="0"/>
          </a:p>
          <a:p>
            <a:pPr marL="171450" indent="-171450">
              <a:buFont typeface="Arial" panose="020B0604020202020204" pitchFamily="34" charset="0"/>
              <a:buChar char="•"/>
            </a:pPr>
            <a:r>
              <a:rPr lang="fr-FR" dirty="0" smtClean="0"/>
              <a:t>Étudier des données de service locales et globales</a:t>
            </a:r>
          </a:p>
          <a:p>
            <a:pPr marL="171450" indent="-171450">
              <a:buFont typeface="Arial" panose="020B0604020202020204" pitchFamily="34" charset="0"/>
              <a:buChar char="•"/>
            </a:pPr>
            <a:r>
              <a:rPr lang="fr-FR" dirty="0" smtClean="0"/>
              <a:t>Et bien plus encore</a:t>
            </a:r>
            <a:endParaRPr lang="en-US" dirty="0"/>
          </a:p>
        </p:txBody>
      </p:sp>
      <p:sp>
        <p:nvSpPr>
          <p:cNvPr id="4" name="Slide Number Placeholder 3"/>
          <p:cNvSpPr>
            <a:spLocks noGrp="1"/>
          </p:cNvSpPr>
          <p:nvPr>
            <p:ph type="sldNum" sz="quarter" idx="10"/>
          </p:nvPr>
        </p:nvSpPr>
        <p:spPr/>
        <p:txBody>
          <a:bodyPr/>
          <a:lstStyle/>
          <a:p>
            <a:fld id="{2EC16868-9BE2-4B90-A899-79CA97E21669}" type="slidenum">
              <a:rPr lang="en-US" smtClean="0"/>
              <a:t>2</a:t>
            </a:fld>
            <a:endParaRPr lang="en-US"/>
          </a:p>
        </p:txBody>
      </p:sp>
    </p:spTree>
    <p:extLst>
      <p:ext uri="{BB962C8B-B14F-4D97-AF65-F5344CB8AC3E}">
        <p14:creationId xmlns:p14="http://schemas.microsoft.com/office/powerpoint/2010/main" val="552963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20</a:t>
            </a:fld>
            <a:endParaRPr lang="fr-FR">
              <a:solidFill>
                <a:prstClr val="black"/>
              </a:solidFill>
            </a:endParaRPr>
          </a:p>
        </p:txBody>
      </p:sp>
    </p:spTree>
    <p:extLst>
      <p:ext uri="{BB962C8B-B14F-4D97-AF65-F5344CB8AC3E}">
        <p14:creationId xmlns:p14="http://schemas.microsoft.com/office/powerpoint/2010/main" val="938700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fr-FR" sz="1200" b="0" i="0" kern="1200" baseline="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21</a:t>
            </a:fld>
            <a:endParaRPr lang="fr-FR">
              <a:solidFill>
                <a:prstClr val="black"/>
              </a:solidFill>
            </a:endParaRPr>
          </a:p>
        </p:txBody>
      </p:sp>
    </p:spTree>
    <p:extLst>
      <p:ext uri="{BB962C8B-B14F-4D97-AF65-F5344CB8AC3E}">
        <p14:creationId xmlns:p14="http://schemas.microsoft.com/office/powerpoint/2010/main" val="1786701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endParaRPr lang="en-US" sz="1200" b="0" i="0" u="none" strike="noStrike"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1911172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endParaRPr lang="fr-FR" sz="1200" b="0" i="0" u="none" strike="noStrike"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23</a:t>
            </a:fld>
            <a:endParaRPr lang="fr-FR">
              <a:solidFill>
                <a:prstClr val="black"/>
              </a:solidFill>
            </a:endParaRPr>
          </a:p>
        </p:txBody>
      </p:sp>
    </p:spTree>
    <p:extLst>
      <p:ext uri="{BB962C8B-B14F-4D97-AF65-F5344CB8AC3E}">
        <p14:creationId xmlns:p14="http://schemas.microsoft.com/office/powerpoint/2010/main" val="1231543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24</a:t>
            </a:fld>
            <a:endParaRPr lang="fr-FR">
              <a:solidFill>
                <a:prstClr val="black"/>
              </a:solidFill>
            </a:endParaRPr>
          </a:p>
        </p:txBody>
      </p:sp>
    </p:spTree>
    <p:extLst>
      <p:ext uri="{BB962C8B-B14F-4D97-AF65-F5344CB8AC3E}">
        <p14:creationId xmlns:p14="http://schemas.microsoft.com/office/powerpoint/2010/main" val="1801441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25</a:t>
            </a:fld>
            <a:endParaRPr lang="fr-FR">
              <a:solidFill>
                <a:prstClr val="black"/>
              </a:solidFill>
            </a:endParaRPr>
          </a:p>
        </p:txBody>
      </p:sp>
    </p:spTree>
    <p:extLst>
      <p:ext uri="{BB962C8B-B14F-4D97-AF65-F5344CB8AC3E}">
        <p14:creationId xmlns:p14="http://schemas.microsoft.com/office/powerpoint/2010/main" val="71016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mtClean="0"/>
              <a:t>Nous allons maintenant jeter un coup d’œil à l’application MyLion.</a:t>
            </a:r>
            <a:endParaRPr lang="en-US" dirty="0"/>
          </a:p>
        </p:txBody>
      </p:sp>
      <p:sp>
        <p:nvSpPr>
          <p:cNvPr id="4" name="Slide Number Placeholder 3"/>
          <p:cNvSpPr>
            <a:spLocks noGrp="1"/>
          </p:cNvSpPr>
          <p:nvPr>
            <p:ph type="sldNum" sz="quarter" idx="10"/>
          </p:nvPr>
        </p:nvSpPr>
        <p:spPr/>
        <p:txBody>
          <a:bodyPr/>
          <a:lstStyle/>
          <a:p>
            <a:fld id="{E22C0308-AAF5-4C06-A7C8-09381E4F866E}"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616215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C16868-9BE2-4B90-A899-79CA97E21669}" type="slidenum">
              <a:rPr lang="en-US" smtClean="0"/>
              <a:t>27</a:t>
            </a:fld>
            <a:endParaRPr lang="en-US"/>
          </a:p>
        </p:txBody>
      </p:sp>
    </p:spTree>
    <p:extLst>
      <p:ext uri="{BB962C8B-B14F-4D97-AF65-F5344CB8AC3E}">
        <p14:creationId xmlns:p14="http://schemas.microsoft.com/office/powerpoint/2010/main" val="566631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C0308-AAF5-4C06-A7C8-09381E4F866E}" type="slidenum">
              <a:rPr lang="en-US" smtClean="0">
                <a:solidFill>
                  <a:prstClr val="black"/>
                </a:solidFill>
              </a:rPr>
              <a:pPr/>
              <a:t>28</a:t>
            </a:fld>
            <a:endParaRPr lang="fr-FR">
              <a:solidFill>
                <a:prstClr val="black"/>
              </a:solidFill>
            </a:endParaRPr>
          </a:p>
        </p:txBody>
      </p:sp>
    </p:spTree>
    <p:extLst>
      <p:ext uri="{BB962C8B-B14F-4D97-AF65-F5344CB8AC3E}">
        <p14:creationId xmlns:p14="http://schemas.microsoft.com/office/powerpoint/2010/main" val="559637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fr-FR" baseline="0" dirty="0" smtClean="0"/>
              <a:t>Que faut-il savoir sur </a:t>
            </a:r>
            <a:r>
              <a:rPr lang="fr-FR" baseline="0" dirty="0" err="1" smtClean="0"/>
              <a:t>MyLion</a:t>
            </a:r>
            <a:r>
              <a:rPr lang="fr-FR" baseline="0" dirty="0" smtClean="0"/>
              <a:t> ?</a:t>
            </a:r>
          </a:p>
          <a:p>
            <a:pPr marL="0" indent="0">
              <a:buFont typeface="Arial" panose="020B0604020202020204" pitchFamily="34" charset="0"/>
              <a:buNone/>
            </a:pPr>
            <a:endParaRPr lang="en-US" baseline="0" dirty="0" smtClean="0"/>
          </a:p>
          <a:p>
            <a:pPr marL="228600" indent="-228600">
              <a:buFont typeface="Arial" panose="020B0604020202020204" pitchFamily="34" charset="0"/>
              <a:buAutoNum type="arabicPeriod"/>
            </a:pPr>
            <a:r>
              <a:rPr lang="fr-FR" baseline="0" dirty="0" smtClean="0"/>
              <a:t>Premièrement, </a:t>
            </a:r>
            <a:r>
              <a:rPr lang="fr-FR" baseline="0" dirty="0" err="1" smtClean="0"/>
              <a:t>MyLion</a:t>
            </a:r>
            <a:r>
              <a:rPr lang="fr-FR" baseline="0" dirty="0" smtClean="0"/>
              <a:t> est maintenant disponible partout depuis n'importe quel appareil. Vous pouvez vous connecter à </a:t>
            </a:r>
            <a:r>
              <a:rPr lang="fr-FR" baseline="0" dirty="0" err="1" smtClean="0"/>
              <a:t>MyLion</a:t>
            </a:r>
            <a:r>
              <a:rPr lang="fr-FR" baseline="0" dirty="0" smtClean="0"/>
              <a:t> à partir de n’importe quel appareil doté d’un navigateur Web. Pour profiter au mieux de votre expérience </a:t>
            </a:r>
            <a:r>
              <a:rPr lang="fr-FR" baseline="0" dirty="0" err="1" smtClean="0"/>
              <a:t>MyLion</a:t>
            </a:r>
            <a:r>
              <a:rPr lang="fr-FR" baseline="0" dirty="0" smtClean="0"/>
              <a:t> sur votre téléphone, téléchargez l’application depuis l’App Store (pour les iPhones) ou le Google Play Store (pour les téléphones Android).</a:t>
            </a:r>
            <a:endParaRPr lang="en-US" baseline="0" dirty="0" smtClean="0"/>
          </a:p>
          <a:p>
            <a:pPr marL="228600" indent="-228600">
              <a:buFont typeface="Arial" panose="020B0604020202020204" pitchFamily="34" charset="0"/>
              <a:buAutoNum type="arabicPeriod"/>
            </a:pPr>
            <a:endParaRPr lang="en-US" baseline="0" dirty="0" smtClean="0"/>
          </a:p>
          <a:p>
            <a:pPr marL="228600" indent="-228600">
              <a:buFont typeface="Arial" panose="020B0604020202020204" pitchFamily="34" charset="0"/>
              <a:buAutoNum type="arabicPeriod"/>
            </a:pPr>
            <a:r>
              <a:rPr lang="fr-FR" baseline="0" dirty="0" smtClean="0"/>
              <a:t>Avant que </a:t>
            </a:r>
            <a:r>
              <a:rPr lang="fr-FR" baseline="0" dirty="0" err="1" smtClean="0"/>
              <a:t>MyLion</a:t>
            </a:r>
            <a:r>
              <a:rPr lang="fr-FR" baseline="0" dirty="0" smtClean="0"/>
              <a:t> ne devienne mondialement disponible, des Lions et </a:t>
            </a:r>
            <a:r>
              <a:rPr lang="fr-FR" baseline="0" dirty="0" err="1" smtClean="0"/>
              <a:t>Leos</a:t>
            </a:r>
            <a:r>
              <a:rPr lang="fr-FR" baseline="0" dirty="0" smtClean="0"/>
              <a:t> de toutes nos régions constitutionnelles ont testé le site Web et l'application mobile. Rien de mieux que les recommandations des Lions pour perfectionner </a:t>
            </a:r>
            <a:r>
              <a:rPr lang="fr-FR" baseline="0" dirty="0" err="1" smtClean="0"/>
              <a:t>MyLion</a:t>
            </a:r>
            <a:r>
              <a:rPr lang="fr-FR" baseline="0" dirty="0" smtClean="0"/>
              <a:t>. Plus de fonctionnalités y seront ajoutées au fil du temps.</a:t>
            </a:r>
          </a:p>
          <a:p>
            <a:pPr marL="228600" indent="-228600">
              <a:buFont typeface="Arial" panose="020B0604020202020204" pitchFamily="34" charset="0"/>
              <a:buAutoNum type="arabicPeriod"/>
            </a:pPr>
            <a:endParaRPr lang="en-US" baseline="0" dirty="0" smtClean="0"/>
          </a:p>
          <a:p>
            <a:pPr marL="228600" indent="-228600">
              <a:buFont typeface="Arial" panose="020B0604020202020204" pitchFamily="34" charset="0"/>
              <a:buAutoNum type="arabicPeriod"/>
            </a:pPr>
            <a:r>
              <a:rPr lang="fr-FR" baseline="0" dirty="0" err="1" smtClean="0"/>
              <a:t>MyLion</a:t>
            </a:r>
            <a:r>
              <a:rPr lang="fr-FR" baseline="0" dirty="0" smtClean="0"/>
              <a:t> sera votre espace de planification d'activités de service et de génération de rapports à partir du 1er juillet 2019. Toutes les autres fonctionnalités de MyLCI resteront en place. Des webinaires, des outils de formation et d’autres ressources seront disponibles pour aider Lions et </a:t>
            </a:r>
            <a:r>
              <a:rPr lang="fr-FR" baseline="0" dirty="0" err="1" smtClean="0"/>
              <a:t>Leos</a:t>
            </a:r>
            <a:r>
              <a:rPr lang="fr-FR" baseline="0" dirty="0" smtClean="0"/>
              <a:t> à tirer parti de </a:t>
            </a:r>
            <a:r>
              <a:rPr lang="fr-FR" baseline="0" dirty="0" err="1" smtClean="0"/>
              <a:t>MyLion</a:t>
            </a:r>
            <a:r>
              <a:rPr lang="fr-FR" baseline="0" dirty="0" smtClean="0"/>
              <a:t> pour optimiser notre service.</a:t>
            </a:r>
            <a:endParaRPr lang="en-US" baseline="0" dirty="0" smtClean="0"/>
          </a:p>
        </p:txBody>
      </p:sp>
      <p:sp>
        <p:nvSpPr>
          <p:cNvPr id="4" name="Slide Number Placeholder 3"/>
          <p:cNvSpPr>
            <a:spLocks noGrp="1"/>
          </p:cNvSpPr>
          <p:nvPr>
            <p:ph type="sldNum" sz="quarter" idx="10"/>
          </p:nvPr>
        </p:nvSpPr>
        <p:spPr/>
        <p:txBody>
          <a:bodyPr/>
          <a:lstStyle/>
          <a:p>
            <a:fld id="{DE9BFB3A-CC30-A549-992E-A97C46656D7F}"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660228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C0308-AAF5-4C06-A7C8-09381E4F866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814110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dirty="0" smtClean="0"/>
              <a:t>L’ inscription à </a:t>
            </a:r>
            <a:r>
              <a:rPr lang="fr-FR" baseline="0" dirty="0" err="1" smtClean="0"/>
              <a:t>MyLion</a:t>
            </a:r>
            <a:r>
              <a:rPr lang="fr-FR" baseline="0" dirty="0" smtClean="0"/>
              <a:t> se fait en une fois. Que vous vous inscriviez sur le site web ou sur l'application mobile, vous pouvez utiliser le même nom d'utilisateur et le même mot de passe pour accéder à </a:t>
            </a:r>
            <a:r>
              <a:rPr lang="fr-FR" baseline="0" dirty="0" err="1" smtClean="0"/>
              <a:t>MyLion</a:t>
            </a:r>
            <a:r>
              <a:rPr lang="fr-FR" baseline="0" dirty="0" smtClean="0"/>
              <a:t>.</a:t>
            </a: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p:txBody>
      </p:sp>
      <p:sp>
        <p:nvSpPr>
          <p:cNvPr id="4" name="Slide Number Placeholder 3"/>
          <p:cNvSpPr>
            <a:spLocks noGrp="1"/>
          </p:cNvSpPr>
          <p:nvPr>
            <p:ph type="sldNum" sz="quarter" idx="10"/>
          </p:nvPr>
        </p:nvSpPr>
        <p:spPr/>
        <p:txBody>
          <a:bodyPr/>
          <a:lstStyle/>
          <a:p>
            <a:fld id="{DE9BFB3A-CC30-A549-992E-A97C46656D7F}"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317968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L'inscription sur l'application mobile </a:t>
            </a:r>
            <a:r>
              <a:rPr lang="fr-FR" dirty="0" err="1" smtClean="0"/>
              <a:t>MyLion</a:t>
            </a:r>
            <a:r>
              <a:rPr lang="fr-FR" dirty="0" smtClean="0"/>
              <a:t> comprend les mêmes étapes.</a:t>
            </a:r>
            <a:r>
              <a:rPr lang="fr-FR" baseline="0" dirty="0" smtClean="0"/>
              <a:t> </a:t>
            </a:r>
            <a:r>
              <a:rPr lang="fr-FR" dirty="0" smtClean="0"/>
              <a:t>Elle s’effectue en une fois.</a:t>
            </a:r>
            <a:endParaRPr lang="en-US" dirty="0"/>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1081404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Dans les diapos qui vont suivre, nous allons vous montrer les fonctionnalités et les avantages offerts par MyLion.</a:t>
            </a:r>
          </a:p>
          <a:p>
            <a:endParaRPr lang="fr-FR" baseline="0" dirty="0"/>
          </a:p>
          <a:p>
            <a:r>
              <a:rPr lang="en-US" b="1" baseline="0" dirty="0"/>
              <a:t>Merci de noter que les écrans affichés sont des représentations de MyLion Web.  Les nombres, nuances de langue et détails spécifiques au design diffèreront de la version finale de MyLion Web.</a:t>
            </a:r>
            <a:endParaRPr lang="fr-FR" b="1" dirty="0"/>
          </a:p>
        </p:txBody>
      </p:sp>
      <p:sp>
        <p:nvSpPr>
          <p:cNvPr id="4" name="Slide Number Placeholder 3"/>
          <p:cNvSpPr>
            <a:spLocks noGrp="1"/>
          </p:cNvSpPr>
          <p:nvPr>
            <p:ph type="sldNum" sz="quarter" idx="10"/>
          </p:nvPr>
        </p:nvSpPr>
        <p:spPr/>
        <p:txBody>
          <a:bodyPr/>
          <a:lstStyle/>
          <a:p>
            <a:fld id="{E22C0308-AAF5-4C06-A7C8-09381E4F866E}" type="slidenum">
              <a:rPr lang="en-US"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1970593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rPr>
              <a:t>La page d'accueil de MyLion affiche toutes vos options de service, place votre cheminement de service au centre et rend l'impact de service plus personnel.</a:t>
            </a: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8</a:t>
            </a:fld>
            <a:endParaRPr lang="fr-FR">
              <a:solidFill>
                <a:prstClr val="black"/>
              </a:solidFill>
            </a:endParaRPr>
          </a:p>
        </p:txBody>
      </p:sp>
    </p:spTree>
    <p:extLst>
      <p:ext uri="{BB962C8B-B14F-4D97-AF65-F5344CB8AC3E}">
        <p14:creationId xmlns:p14="http://schemas.microsoft.com/office/powerpoint/2010/main" val="2959203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endParaRPr lang="en-US" sz="1200" b="0" i="0" u="none" strike="noStrike" kern="1200" dirty="0">
              <a:solidFill>
                <a:schemeClr val="tx1"/>
              </a:solidFill>
              <a:effectLst/>
              <a:latin typeface="+mn-lt"/>
              <a:ea typeface="ヒラギノ角ゴ Pro W3" charset="0"/>
              <a:cs typeface="ヒラギノ角ゴ Pro W3" charset="0"/>
            </a:endParaRPr>
          </a:p>
          <a:p>
            <a:pPr rtl="0" fontAlgn="base"/>
            <a:r>
              <a:rPr lang="fr-FR" sz="1200" b="0" i="0" u="none" strike="noStrike" kern="1200" dirty="0" smtClean="0">
                <a:solidFill>
                  <a:schemeClr val="tx1"/>
                </a:solidFill>
                <a:effectLst/>
                <a:latin typeface="+mn-lt"/>
                <a:ea typeface="ヒラギノ角ゴ Pro W3" charset="0"/>
                <a:cs typeface="ヒラギノ角ゴ Pro W3" charset="0"/>
              </a:rPr>
              <a:t>La fonctionnalité Découvrir de </a:t>
            </a:r>
            <a:r>
              <a:rPr lang="fr-FR" sz="1200" b="0" i="0" u="none" strike="noStrike" kern="1200" dirty="0" err="1" smtClean="0">
                <a:solidFill>
                  <a:schemeClr val="tx1"/>
                </a:solidFill>
                <a:effectLst/>
                <a:latin typeface="+mn-lt"/>
                <a:ea typeface="ヒラギノ角ゴ Pro W3" charset="0"/>
                <a:cs typeface="ヒラギノ角ゴ Pro W3" charset="0"/>
              </a:rPr>
              <a:t>MyLion</a:t>
            </a:r>
            <a:r>
              <a:rPr lang="fr-FR" sz="1200" b="0" i="0" u="none" strike="noStrike" kern="1200" dirty="0" smtClean="0">
                <a:solidFill>
                  <a:schemeClr val="tx1"/>
                </a:solidFill>
                <a:effectLst/>
                <a:latin typeface="+mn-lt"/>
                <a:ea typeface="ヒラギノ角ゴ Pro W3" charset="0"/>
                <a:cs typeface="ヒラギノ角ゴ Pro W3" charset="0"/>
              </a:rPr>
              <a:t> vous permet de rechercher des activités de service se déroulant dans le monde entier ou de voir celles organisées par vos amis.</a:t>
            </a:r>
          </a:p>
          <a:p>
            <a:pPr rtl="0" fontAlgn="base"/>
            <a:r>
              <a:rPr lang="fr-FR" sz="1200" b="0" i="0" u="none" strike="noStrike" kern="1200" dirty="0" smtClean="0">
                <a:solidFill>
                  <a:schemeClr val="tx1"/>
                </a:solidFill>
                <a:effectLst/>
                <a:latin typeface="+mn-lt"/>
                <a:ea typeface="ヒラギノ角ゴ Pro W3" charset="0"/>
                <a:cs typeface="ヒラギノ角ゴ Pro W3" charset="0"/>
              </a:rPr>
              <a:t>Recherchez une activité qui vous intéresse, consultez-en les détails et joignez-vous y.</a:t>
            </a:r>
            <a:endParaRPr lang="en-US" sz="1200" b="0" i="0" u="none" strike="noStrike"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4272329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emf"/></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3.emf"/></Relationships>
</file>

<file path=ppt/slideLayouts/_rels/slideLayout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Master" Target="../slideMasters/slideMaster7.xml"/><Relationship Id="rId4" Type="http://schemas.openxmlformats.org/officeDocument/2006/relationships/image" Target="../media/image13.emf"/></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13.emf"/></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298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13" name="Content Placeholder 8"/>
          <p:cNvSpPr>
            <a:spLocks noGrp="1"/>
          </p:cNvSpPr>
          <p:nvPr>
            <p:ph sz="quarter" idx="10" hasCustomPrompt="1"/>
          </p:nvPr>
        </p:nvSpPr>
        <p:spPr>
          <a:xfrm>
            <a:off x="406401" y="1447800"/>
            <a:ext cx="5484284" cy="4876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230188" marR="0" lvl="0" indent="-230188"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800" b="0" i="0" u="none" strike="noStrike" kern="0" cap="none" spc="0" normalizeH="0" baseline="0" noProof="0" dirty="0">
                <a:ln>
                  <a:noFill/>
                </a:ln>
                <a:solidFill>
                  <a:srgbClr val="33373B"/>
                </a:solidFill>
                <a:effectLst/>
                <a:uLnTx/>
                <a:uFillTx/>
                <a:latin typeface="+mn-lt"/>
                <a:ea typeface="ヒラギノ角ゴ Pro W3" charset="0"/>
              </a:rPr>
              <a:t>Click to edit Master text styles</a:t>
            </a:r>
          </a:p>
          <a:p>
            <a:pPr marL="746125" marR="0" lvl="1"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600" b="0" i="0" u="none" strike="noStrike" kern="0" cap="none" spc="0" normalizeH="0" baseline="0" noProof="0" dirty="0">
                <a:ln>
                  <a:noFill/>
                </a:ln>
                <a:solidFill>
                  <a:srgbClr val="33373B"/>
                </a:solidFill>
                <a:effectLst/>
                <a:uLnTx/>
                <a:uFillTx/>
                <a:latin typeface="+mn-lt"/>
                <a:ea typeface="ヒラギノ角ゴ Pro W3" charset="0"/>
              </a:rPr>
              <a:t> Second level</a:t>
            </a:r>
          </a:p>
          <a:p>
            <a:pPr marL="1144588" marR="0" lvl="2"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dirty="0">
                <a:ln>
                  <a:noFill/>
                </a:ln>
                <a:solidFill>
                  <a:srgbClr val="33373B"/>
                </a:solidFill>
                <a:effectLst/>
                <a:uLnTx/>
                <a:uFillTx/>
                <a:latin typeface="+mn-lt"/>
                <a:ea typeface="ヒラギノ角ゴ Pro W3" charset="0"/>
              </a:rPr>
              <a:t>Third level</a:t>
            </a:r>
          </a:p>
        </p:txBody>
      </p:sp>
      <p:sp>
        <p:nvSpPr>
          <p:cNvPr id="12"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4" name="Content Placeholder 8"/>
          <p:cNvSpPr>
            <a:spLocks noGrp="1"/>
          </p:cNvSpPr>
          <p:nvPr>
            <p:ph sz="quarter" idx="11" hasCustomPrompt="1"/>
          </p:nvPr>
        </p:nvSpPr>
        <p:spPr>
          <a:xfrm>
            <a:off x="6301317" y="1447800"/>
            <a:ext cx="5484284" cy="4876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230188" marR="0" lvl="0" indent="-230188"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800" b="0" i="0" u="none" strike="noStrike" kern="0" cap="none" spc="0" normalizeH="0" baseline="0" noProof="0" dirty="0">
                <a:ln>
                  <a:noFill/>
                </a:ln>
                <a:solidFill>
                  <a:srgbClr val="33373B"/>
                </a:solidFill>
                <a:effectLst/>
                <a:uLnTx/>
                <a:uFillTx/>
                <a:latin typeface="+mn-lt"/>
                <a:ea typeface="ヒラギノ角ゴ Pro W3" charset="0"/>
              </a:rPr>
              <a:t>Click to edit Master text styles</a:t>
            </a:r>
          </a:p>
          <a:p>
            <a:pPr marL="746125" marR="0" lvl="1"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600" b="0" i="0" u="none" strike="noStrike" kern="0" cap="none" spc="0" normalizeH="0" baseline="0" noProof="0" dirty="0">
                <a:ln>
                  <a:noFill/>
                </a:ln>
                <a:solidFill>
                  <a:srgbClr val="33373B"/>
                </a:solidFill>
                <a:effectLst/>
                <a:uLnTx/>
                <a:uFillTx/>
                <a:latin typeface="+mn-lt"/>
                <a:ea typeface="ヒラギノ角ゴ Pro W3" charset="0"/>
              </a:rPr>
              <a:t> Second level</a:t>
            </a:r>
          </a:p>
          <a:p>
            <a:pPr marL="1144588" marR="0" lvl="2"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dirty="0">
                <a:ln>
                  <a:noFill/>
                </a:ln>
                <a:solidFill>
                  <a:srgbClr val="33373B"/>
                </a:solidFill>
                <a:effectLst/>
                <a:uLnTx/>
                <a:uFillTx/>
                <a:latin typeface="+mn-lt"/>
                <a:ea typeface="ヒラギノ角ゴ Pro W3" charset="0"/>
              </a:rPr>
              <a:t>Third level</a:t>
            </a:r>
          </a:p>
        </p:txBody>
      </p:sp>
    </p:spTree>
    <p:extLst>
      <p:ext uri="{BB962C8B-B14F-4D97-AF65-F5344CB8AC3E}">
        <p14:creationId xmlns:p14="http://schemas.microsoft.com/office/powerpoint/2010/main" val="555955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202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023" y="0"/>
            <a:ext cx="12271024" cy="6858000"/>
          </a:xfrm>
          <a:prstGeom prst="rect">
            <a:avLst/>
          </a:prstGeom>
        </p:spPr>
      </p:pic>
      <p:sp>
        <p:nvSpPr>
          <p:cNvPr id="26" name="Rectangle 25"/>
          <p:cNvSpPr/>
          <p:nvPr userDrawn="1"/>
        </p:nvSpPr>
        <p:spPr bwMode="auto">
          <a:xfrm>
            <a:off x="-79025" y="0"/>
            <a:ext cx="12271025" cy="6858000"/>
          </a:xfrm>
          <a:prstGeom prst="rect">
            <a:avLst/>
          </a:prstGeom>
          <a:solidFill>
            <a:schemeClr val="tx1">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Text Placeholder 12"/>
          <p:cNvSpPr>
            <a:spLocks noGrp="1"/>
          </p:cNvSpPr>
          <p:nvPr>
            <p:ph type="body" sz="quarter" idx="10" hasCustomPrompt="1"/>
          </p:nvPr>
        </p:nvSpPr>
        <p:spPr>
          <a:xfrm>
            <a:off x="0" y="4831401"/>
            <a:ext cx="12192000" cy="458712"/>
          </a:xfrm>
        </p:spPr>
        <p:txBody>
          <a:bodyPr lIns="0" tIns="0" rIns="0" bIns="0" anchor="ctr" anchorCtr="0"/>
          <a:lstStyle>
            <a:lvl1pPr marL="0" indent="0" algn="ctr" rtl="0" fontAlgn="base">
              <a:spcBef>
                <a:spcPct val="0"/>
              </a:spcBef>
              <a:spcAft>
                <a:spcPct val="0"/>
              </a:spcAft>
              <a:buNone/>
              <a:defRPr lang="en-US" sz="2000" b="0" kern="1200" dirty="0">
                <a:solidFill>
                  <a:schemeClr val="bg1"/>
                </a:solidFill>
                <a:latin typeface="Arial" charset="0"/>
                <a:ea typeface="Arial" charset="0"/>
                <a:cs typeface="Arial" charset="0"/>
              </a:defRPr>
            </a:lvl1pPr>
          </a:lstStyle>
          <a:p>
            <a:pPr lvl="0"/>
            <a:r>
              <a:rPr lang="en-US" dirty="0"/>
              <a:t>Click to edit Master subtitle style</a:t>
            </a:r>
          </a:p>
        </p:txBody>
      </p:sp>
      <p:sp>
        <p:nvSpPr>
          <p:cNvPr id="2" name="TextBox 1"/>
          <p:cNvSpPr txBox="1"/>
          <p:nvPr userDrawn="1"/>
        </p:nvSpPr>
        <p:spPr>
          <a:xfrm>
            <a:off x="11684000" y="3308730"/>
            <a:ext cx="295274" cy="184666"/>
          </a:xfrm>
          <a:prstGeom prst="rect">
            <a:avLst/>
          </a:prstGeom>
          <a:noFill/>
        </p:spPr>
        <p:txBody>
          <a:bodyPr wrap="none" rtlCol="0">
            <a:spAutoFit/>
          </a:bodyPr>
          <a:lstStyle/>
          <a:p>
            <a:pPr fontAlgn="base">
              <a:spcBef>
                <a:spcPct val="0"/>
              </a:spcBef>
              <a:spcAft>
                <a:spcPct val="0"/>
              </a:spcAft>
            </a:pPr>
            <a:r>
              <a:rPr lang="en-US" sz="600">
                <a:solidFill>
                  <a:srgbClr val="33373B"/>
                </a:solidFill>
                <a:latin typeface="Arial" pitchFamily="34" charset="0"/>
              </a:rPr>
              <a:t>TM</a:t>
            </a:r>
            <a:endParaRPr lang="fr-FR" sz="1050">
              <a:solidFill>
                <a:srgbClr val="33373B"/>
              </a:solidFill>
              <a:latin typeface="Arial" pitchFamily="34" charset="0"/>
              <a:ea typeface="ヒラギノ角ゴ Pro W3" pitchFamily="125" charset="-128"/>
            </a:endParaRPr>
          </a:p>
        </p:txBody>
      </p:sp>
      <p:sp>
        <p:nvSpPr>
          <p:cNvPr id="24" name="Text Placeholder 12"/>
          <p:cNvSpPr>
            <a:spLocks noGrp="1"/>
          </p:cNvSpPr>
          <p:nvPr>
            <p:ph type="body" sz="quarter" idx="11" hasCustomPrompt="1"/>
          </p:nvPr>
        </p:nvSpPr>
        <p:spPr>
          <a:xfrm>
            <a:off x="0" y="4058926"/>
            <a:ext cx="12192000" cy="458712"/>
          </a:xfrm>
        </p:spPr>
        <p:txBody>
          <a:bodyPr lIns="0" tIns="0" rIns="0" bIns="0" anchor="ctr" anchorCtr="0"/>
          <a:lstStyle>
            <a:lvl1pPr marL="0" indent="0" algn="ctr" rtl="0" fontAlgn="base">
              <a:spcBef>
                <a:spcPct val="0"/>
              </a:spcBef>
              <a:spcAft>
                <a:spcPct val="0"/>
              </a:spcAft>
              <a:buNone/>
              <a:defRPr lang="en-US" sz="2000" b="0" kern="1200" dirty="0">
                <a:solidFill>
                  <a:schemeClr val="bg1"/>
                </a:solidFill>
                <a:latin typeface="Arial" charset="0"/>
                <a:ea typeface="Arial" charset="0"/>
                <a:cs typeface="Arial" charset="0"/>
              </a:defRPr>
            </a:lvl1pPr>
          </a:lstStyle>
          <a:p>
            <a:pPr lvl="0"/>
            <a:r>
              <a:rPr lang="en-US" dirty="0"/>
              <a:t>Click to edit Master subtitle style</a:t>
            </a:r>
          </a:p>
        </p:txBody>
      </p:sp>
    </p:spTree>
    <p:extLst>
      <p:ext uri="{BB962C8B-B14F-4D97-AF65-F5344CB8AC3E}">
        <p14:creationId xmlns:p14="http://schemas.microsoft.com/office/powerpoint/2010/main" val="2707877808"/>
      </p:ext>
    </p:extLst>
  </p:cSld>
  <p:clrMapOvr>
    <a:masterClrMapping/>
  </p:clrMapOvr>
  <p:extLst mod="1">
    <p:ext uri="{DCECCB84-F9BA-43D5-87BE-67443E8EF086}">
      <p15:sldGuideLst xmlns:p15="http://schemas.microsoft.com/office/powerpoint/2012/main">
        <p15:guide id="1" pos="556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219200" y="228600"/>
            <a:ext cx="514096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l">
              <a:defRPr sz="4000">
                <a:solidFill>
                  <a:schemeClr val="tx1"/>
                </a:solidFill>
              </a:defRPr>
            </a:lvl1pPr>
          </a:lstStyle>
          <a:p>
            <a:pPr lvl="0"/>
            <a:r>
              <a:rPr lang="en-US" altLang="en-US" dirty="0"/>
              <a:t>Click to edit Master title style</a:t>
            </a:r>
          </a:p>
        </p:txBody>
      </p:sp>
      <p:sp>
        <p:nvSpPr>
          <p:cNvPr id="3" name="Rectangle 2"/>
          <p:cNvSpPr/>
          <p:nvPr userDrawn="1"/>
        </p:nvSpPr>
        <p:spPr bwMode="auto">
          <a:xfrm>
            <a:off x="121920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606899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844800" y="776445"/>
            <a:ext cx="65024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sz="3200">
                <a:solidFill>
                  <a:schemeClr val="tx1"/>
                </a:solidFill>
              </a:defRPr>
            </a:lvl1pPr>
          </a:lstStyle>
          <a:p>
            <a:pPr lvl="0"/>
            <a:r>
              <a:rPr lang="en-US" altLang="en-US" dirty="0"/>
              <a:t>Click to edit Master title style</a:t>
            </a:r>
          </a:p>
        </p:txBody>
      </p:sp>
      <p:sp>
        <p:nvSpPr>
          <p:cNvPr id="3" name="Rectangle 2"/>
          <p:cNvSpPr/>
          <p:nvPr userDrawn="1"/>
        </p:nvSpPr>
        <p:spPr bwMode="auto">
          <a:xfrm>
            <a:off x="5547360" y="1688592"/>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1366724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45693" tIns="22846" rIns="45693" bIns="22846" rtlCol="0" anchor="ctr"/>
          <a:lstStyle/>
          <a:p>
            <a:pPr algn="ctr"/>
            <a:endParaRPr lang="en-US">
              <a:solidFill>
                <a:prstClr val="white"/>
              </a:solidFill>
            </a:endParaRPr>
          </a:p>
        </p:txBody>
      </p:sp>
    </p:spTree>
    <p:extLst>
      <p:ext uri="{BB962C8B-B14F-4D97-AF65-F5344CB8AC3E}">
        <p14:creationId xmlns:p14="http://schemas.microsoft.com/office/powerpoint/2010/main" val="2302841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No Content">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a:lvl1pPr>
          </a:lstStyle>
          <a:p>
            <a:pPr lvl="0"/>
            <a:r>
              <a:rPr lang="en-US" altLang="en-US" dirty="0"/>
              <a:t>Click to edit Master title style</a:t>
            </a:r>
          </a:p>
        </p:txBody>
      </p:sp>
    </p:spTree>
    <p:extLst>
      <p:ext uri="{BB962C8B-B14F-4D97-AF65-F5344CB8AC3E}">
        <p14:creationId xmlns:p14="http://schemas.microsoft.com/office/powerpoint/2010/main" val="1273351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9" name="Content Placeholder 8"/>
          <p:cNvSpPr>
            <a:spLocks noGrp="1"/>
          </p:cNvSpPr>
          <p:nvPr>
            <p:ph sz="quarter" idx="10" hasCustomPrompt="1"/>
          </p:nvPr>
        </p:nvSpPr>
        <p:spPr>
          <a:xfrm>
            <a:off x="406400" y="1447800"/>
            <a:ext cx="11379200" cy="4495800"/>
          </a:xfrm>
        </p:spPr>
        <p:txBody>
          <a:bodyPr/>
          <a:lstStyle>
            <a:lvl1pPr marL="230182" marR="0" indent="-230182" algn="l" defTabSz="914377" rtl="0" eaLnBrk="1" fontAlgn="base" latinLnBrk="0" hangingPunct="1">
              <a:lnSpc>
                <a:spcPct val="100000"/>
              </a:lnSpc>
              <a:spcBef>
                <a:spcPct val="20000"/>
              </a:spcBef>
              <a:spcAft>
                <a:spcPct val="0"/>
              </a:spcAft>
              <a:buClrTx/>
              <a:buSzTx/>
              <a:buFont typeface="Arial" pitchFamily="34" charset="0"/>
              <a:buChar char="•"/>
              <a:tabLst/>
              <a:defRPr sz="1800"/>
            </a:lvl1pPr>
            <a:lvl2pPr marL="746107" marR="0" indent="-227008" algn="l" defTabSz="914377" rtl="0" eaLnBrk="1" fontAlgn="base" latinLnBrk="0" hangingPunct="1">
              <a:lnSpc>
                <a:spcPct val="100000"/>
              </a:lnSpc>
              <a:spcBef>
                <a:spcPct val="20000"/>
              </a:spcBef>
              <a:spcAft>
                <a:spcPct val="0"/>
              </a:spcAft>
              <a:buClrTx/>
              <a:buSzTx/>
              <a:buFont typeface="Segoe UI" panose="020B0502040204020203" pitchFamily="34" charset="0"/>
              <a:buChar char="—"/>
              <a:tabLst/>
              <a:defRPr sz="1600"/>
            </a:lvl2pPr>
            <a:lvl3pPr marL="1144559" marR="0" indent="-230182" algn="l" defTabSz="914377" rtl="0" eaLnBrk="1" fontAlgn="base" latinLnBrk="0" hangingPunct="1">
              <a:lnSpc>
                <a:spcPct val="100000"/>
              </a:lnSpc>
              <a:spcBef>
                <a:spcPct val="20000"/>
              </a:spcBef>
              <a:spcAft>
                <a:spcPct val="0"/>
              </a:spcAft>
              <a:buClrTx/>
              <a:buSzTx/>
              <a:buFont typeface="Arial" panose="020B0604020202020204" pitchFamily="34" charset="0"/>
              <a:buChar char="•"/>
              <a:tabLst/>
              <a:defRPr sz="1400"/>
            </a:lvl3pPr>
          </a:lstStyle>
          <a:p>
            <a:pPr lvl="0"/>
            <a:r>
              <a:rPr lang="en-US" altLang="en-US" dirty="0"/>
              <a:t>Click to edit Master text styles</a:t>
            </a:r>
          </a:p>
          <a:p>
            <a:pPr lvl="1"/>
            <a:r>
              <a:rPr lang="en-US" altLang="en-US" dirty="0"/>
              <a:t> Second level</a:t>
            </a:r>
          </a:p>
          <a:p>
            <a:pPr lvl="2"/>
            <a:r>
              <a:rPr lang="en-US" altLang="en-US" dirty="0"/>
              <a:t>Third level</a:t>
            </a:r>
          </a:p>
        </p:txBody>
      </p:sp>
    </p:spTree>
    <p:extLst>
      <p:ext uri="{BB962C8B-B14F-4D97-AF65-F5344CB8AC3E}">
        <p14:creationId xmlns:p14="http://schemas.microsoft.com/office/powerpoint/2010/main" val="2704381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reaker_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6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585" indent="-609585" algn="ctr" defTabSz="914377"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585" indent="-609585" algn="ctr" defTabSz="914377"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8"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2690552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fr-FR" sz="1000">
              <a:solidFill>
                <a:srgbClr val="0A5496"/>
              </a:solidFill>
            </a:endParaRPr>
          </a:p>
        </p:txBody>
      </p:sp>
    </p:spTree>
    <p:extLst>
      <p:ext uri="{BB962C8B-B14F-4D97-AF65-F5344CB8AC3E}">
        <p14:creationId xmlns:p14="http://schemas.microsoft.com/office/powerpoint/2010/main" val="1276153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17" name="Group 16"/>
          <p:cNvGrpSpPr/>
          <p:nvPr userDrawn="1"/>
        </p:nvGrpSpPr>
        <p:grpSpPr>
          <a:xfrm flipH="1">
            <a:off x="0" y="0"/>
            <a:ext cx="12183533" cy="6870701"/>
            <a:chOff x="6350" y="-12700"/>
            <a:chExt cx="9137650" cy="6870701"/>
          </a:xfrm>
        </p:grpSpPr>
        <p:pic>
          <p:nvPicPr>
            <p:cNvPr id="18" name="Picture 17"/>
            <p:cNvPicPr>
              <a:picLocks noChangeAspect="1"/>
            </p:cNvPicPr>
            <p:nvPr/>
          </p:nvPicPr>
          <p:blipFill rotWithShape="1">
            <a:blip r:embed="rId2" cstate="email">
              <a:extLst>
                <a:ext uri="{28A0092B-C50C-407E-A947-70E740481C1C}">
                  <a14:useLocalDpi xmlns:a14="http://schemas.microsoft.com/office/drawing/2010/main"/>
                </a:ext>
              </a:extLst>
            </a:blip>
            <a:srcRect t="-1" b="-1"/>
            <a:stretch/>
          </p:blipFill>
          <p:spPr>
            <a:xfrm>
              <a:off x="3124200" y="-12699"/>
              <a:ext cx="6019800" cy="6870700"/>
            </a:xfrm>
            <a:prstGeom prst="rect">
              <a:avLst/>
            </a:prstGeom>
          </p:spPr>
        </p:pic>
        <p:sp>
          <p:nvSpPr>
            <p:cNvPr id="19" name="Freeform: Shape 18"/>
            <p:cNvSpPr/>
            <p:nvPr/>
          </p:nvSpPr>
          <p:spPr>
            <a:xfrm>
              <a:off x="2857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solidFill>
                  <a:prstClr val="white"/>
                </a:solidFill>
              </a:endParaRPr>
            </a:p>
          </p:txBody>
        </p:sp>
        <p:sp>
          <p:nvSpPr>
            <p:cNvPr id="20" name="Freeform: Shape 19"/>
            <p:cNvSpPr/>
            <p:nvPr/>
          </p:nvSpPr>
          <p:spPr>
            <a:xfrm>
              <a:off x="63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solidFill>
                  <a:prstClr val="white"/>
                </a:solidFill>
              </a:endParaRPr>
            </a:p>
          </p:txBody>
        </p:sp>
        <p:pic>
          <p:nvPicPr>
            <p:cNvPr id="21" name="Picture 20"/>
            <p:cNvPicPr>
              <a:picLocks noChangeAspect="1"/>
            </p:cNvPicPr>
            <p:nvPr/>
          </p:nvPicPr>
          <p:blipFill rotWithShape="1">
            <a:blip r:embed="rId3" cstate="email">
              <a:extLst>
                <a:ext uri="{28A0092B-C50C-407E-A947-70E740481C1C}">
                  <a14:useLocalDpi xmlns:a14="http://schemas.microsoft.com/office/drawing/2010/main"/>
                </a:ext>
              </a:extLst>
            </a:blip>
            <a:srcRect l="6227" t="1334"/>
            <a:stretch/>
          </p:blipFill>
          <p:spPr>
            <a:xfrm>
              <a:off x="6351" y="0"/>
              <a:ext cx="5355479" cy="6858000"/>
            </a:xfrm>
            <a:prstGeom prst="rect">
              <a:avLst/>
            </a:prstGeom>
          </p:spPr>
        </p:pic>
      </p:grpSp>
      <p:sp>
        <p:nvSpPr>
          <p:cNvPr id="7" name="Title 6"/>
          <p:cNvSpPr>
            <a:spLocks noGrp="1"/>
          </p:cNvSpPr>
          <p:nvPr>
            <p:ph type="title"/>
          </p:nvPr>
        </p:nvSpPr>
        <p:spPr>
          <a:xfrm>
            <a:off x="6299200" y="3928451"/>
            <a:ext cx="5486400" cy="774208"/>
          </a:xfrm>
        </p:spPr>
        <p:txBody>
          <a:bodyPr vert="horz" lIns="0" tIns="0" rIns="0" bIns="0" anchor="t" anchorCtr="0">
            <a:normAutofit/>
          </a:bodyPr>
          <a:lstStyle>
            <a:lvl1pPr marL="288925" indent="-288925" algn="r">
              <a:defRPr lang="en-US" sz="2400" b="0" i="0" kern="1200" dirty="0">
                <a:solidFill>
                  <a:schemeClr val="tx2"/>
                </a:solidFill>
                <a:latin typeface="Segoe UI Semibold" panose="020B0702040204020203" pitchFamily="34" charset="0"/>
                <a:ea typeface="ヒラギノ角ゴ Pro W3" pitchFamily="125" charset="-128"/>
                <a:cs typeface="Segoe UI Semibold" panose="020B07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Click to edit Master title style</a:t>
            </a:r>
          </a:p>
        </p:txBody>
      </p:sp>
      <p:sp>
        <p:nvSpPr>
          <p:cNvPr id="16" name="Text Placeholder 12"/>
          <p:cNvSpPr>
            <a:spLocks noGrp="1"/>
          </p:cNvSpPr>
          <p:nvPr>
            <p:ph type="body" sz="quarter" idx="11" hasCustomPrompt="1"/>
          </p:nvPr>
        </p:nvSpPr>
        <p:spPr>
          <a:xfrm>
            <a:off x="5486400" y="5709779"/>
            <a:ext cx="6299200" cy="458712"/>
          </a:xfrm>
        </p:spPr>
        <p:txBody>
          <a:bodyPr lIns="0" tIns="0" rIns="0" bIns="0" anchor="t" anchorCtr="0"/>
          <a:lstStyle>
            <a:lvl1pPr marL="0" indent="0" algn="r">
              <a:buFont typeface="Arial" panose="020B0604020202020204" pitchFamily="34" charset="0"/>
              <a:buNone/>
              <a:defRPr lang="en-US" sz="180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Click to edit Master subtitle style</a:t>
            </a:r>
          </a:p>
        </p:txBody>
      </p:sp>
      <p:pic>
        <p:nvPicPr>
          <p:cNvPr id="23" name="Picture 2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91600" y="2971801"/>
            <a:ext cx="2794000" cy="739501"/>
          </a:xfrm>
          <a:prstGeom prst="rect">
            <a:avLst/>
          </a:prstGeom>
        </p:spPr>
      </p:pic>
      <p:sp>
        <p:nvSpPr>
          <p:cNvPr id="13" name="Text Placeholder 12"/>
          <p:cNvSpPr>
            <a:spLocks noGrp="1"/>
          </p:cNvSpPr>
          <p:nvPr>
            <p:ph type="body" sz="quarter" idx="10" hasCustomPrompt="1"/>
          </p:nvPr>
        </p:nvSpPr>
        <p:spPr>
          <a:xfrm>
            <a:off x="5892800" y="4831401"/>
            <a:ext cx="5892800" cy="458712"/>
          </a:xfrm>
        </p:spPr>
        <p:txBody>
          <a:bodyPr lIns="0" tIns="0" rIns="0" bIns="0" anchor="ctr" anchorCtr="0"/>
          <a:lstStyle>
            <a:lvl1pPr marL="0" indent="0" algn="r" rtl="0" fontAlgn="base">
              <a:spcBef>
                <a:spcPct val="0"/>
              </a:spcBef>
              <a:spcAft>
                <a:spcPct val="0"/>
              </a:spcAft>
              <a:buNone/>
              <a:defRPr lang="en-US" sz="200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lvl="0"/>
            <a:r>
              <a:rPr lang="en-US" dirty="0"/>
              <a:t>Click to edit Master subtitle style</a:t>
            </a:r>
          </a:p>
        </p:txBody>
      </p:sp>
      <p:sp>
        <p:nvSpPr>
          <p:cNvPr id="44" name="Text Placeholder 43"/>
          <p:cNvSpPr>
            <a:spLocks noGrp="1"/>
          </p:cNvSpPr>
          <p:nvPr>
            <p:ph type="body" sz="quarter" idx="12"/>
          </p:nvPr>
        </p:nvSpPr>
        <p:spPr>
          <a:xfrm>
            <a:off x="5384800" y="6096001"/>
            <a:ext cx="6400800" cy="403055"/>
          </a:xfrm>
        </p:spPr>
        <p:txBody>
          <a:bodyPr lIns="0" anchor="ctr" anchorCtr="0"/>
          <a:lstStyle>
            <a:lvl1pPr marL="0" indent="0" algn="r">
              <a:buNone/>
              <a:defRPr lang="en-US" sz="1600" kern="1200" dirty="0">
                <a:solidFill>
                  <a:schemeClr val="tx1">
                    <a:lumMod val="40000"/>
                    <a:lumOff val="60000"/>
                  </a:schemeClr>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Edit Master text styles</a:t>
            </a:r>
          </a:p>
        </p:txBody>
      </p:sp>
      <p:sp>
        <p:nvSpPr>
          <p:cNvPr id="2" name="TextBox 1"/>
          <p:cNvSpPr txBox="1"/>
          <p:nvPr userDrawn="1"/>
        </p:nvSpPr>
        <p:spPr>
          <a:xfrm>
            <a:off x="11684000" y="3308730"/>
            <a:ext cx="295274" cy="184666"/>
          </a:xfrm>
          <a:prstGeom prst="rect">
            <a:avLst/>
          </a:prstGeom>
          <a:noFill/>
        </p:spPr>
        <p:txBody>
          <a:bodyPr wrap="none" rtlCol="0">
            <a:spAutoFit/>
          </a:bodyPr>
          <a:lstStyle/>
          <a:p>
            <a:pPr fontAlgn="base">
              <a:spcBef>
                <a:spcPct val="0"/>
              </a:spcBef>
              <a:spcAft>
                <a:spcPct val="0"/>
              </a:spcAft>
            </a:pPr>
            <a:r>
              <a:rPr lang="en-US" sz="600">
                <a:solidFill>
                  <a:srgbClr val="33373B"/>
                </a:solidFill>
                <a:latin typeface="Arial" pitchFamily="34" charset="0"/>
              </a:rPr>
              <a:t>TM</a:t>
            </a:r>
            <a:endParaRPr lang="fr-FR" sz="1050">
              <a:solidFill>
                <a:srgbClr val="33373B"/>
              </a:solidFill>
              <a:latin typeface="Arial" pitchFamily="34" charset="0"/>
              <a:ea typeface="ヒラギノ角ゴ Pro W3" pitchFamily="125" charset="-128"/>
            </a:endParaRPr>
          </a:p>
        </p:txBody>
      </p:sp>
    </p:spTree>
    <p:extLst>
      <p:ext uri="{BB962C8B-B14F-4D97-AF65-F5344CB8AC3E}">
        <p14:creationId xmlns:p14="http://schemas.microsoft.com/office/powerpoint/2010/main" val="668175542"/>
      </p:ext>
    </p:extLst>
  </p:cSld>
  <p:clrMapOvr>
    <a:masterClrMapping/>
  </p:clrMapOvr>
  <p:extLst mod="1">
    <p:ext uri="{DCECCB84-F9BA-43D5-87BE-67443E8EF086}">
      <p15:sldGuideLst xmlns:p15="http://schemas.microsoft.com/office/powerpoint/2012/main">
        <p15:guide id="1" pos="556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Title Only">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fr-FR" sz="1000">
              <a:solidFill>
                <a:srgbClr val="0A5496"/>
              </a:solidFill>
            </a:endParaRPr>
          </a:p>
        </p:txBody>
      </p:sp>
    </p:spTree>
    <p:extLst>
      <p:ext uri="{BB962C8B-B14F-4D97-AF65-F5344CB8AC3E}">
        <p14:creationId xmlns:p14="http://schemas.microsoft.com/office/powerpoint/2010/main" val="289413608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itle Only">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2" name="Text Box 9"/>
          <p:cNvSpPr txBox="1">
            <a:spLocks noChangeArrowheads="1"/>
          </p:cNvSpPr>
          <p:nvPr userDrawn="1"/>
        </p:nvSpPr>
        <p:spPr bwMode="auto">
          <a:xfrm>
            <a:off x="11430000" y="6400726"/>
            <a:ext cx="558800" cy="246221"/>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prstClr val="white"/>
                </a:solidFill>
              </a:rPr>
              <a:pPr algn="r" eaLnBrk="0" fontAlgn="base" hangingPunct="0">
                <a:spcBef>
                  <a:spcPct val="50000"/>
                </a:spcBef>
                <a:spcAft>
                  <a:spcPct val="0"/>
                </a:spcAft>
                <a:defRPr/>
              </a:pPr>
              <a:t>‹#›</a:t>
            </a:fld>
            <a:endParaRPr lang="fr-FR" sz="1000">
              <a:solidFill>
                <a:prstClr val="white"/>
              </a:solidFill>
            </a:endParaRPr>
          </a:p>
        </p:txBody>
      </p:sp>
    </p:spTree>
    <p:extLst>
      <p:ext uri="{BB962C8B-B14F-4D97-AF65-F5344CB8AC3E}">
        <p14:creationId xmlns:p14="http://schemas.microsoft.com/office/powerpoint/2010/main" val="179932936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17" name="Group 16"/>
          <p:cNvGrpSpPr/>
          <p:nvPr userDrawn="1"/>
        </p:nvGrpSpPr>
        <p:grpSpPr>
          <a:xfrm flipH="1">
            <a:off x="0" y="0"/>
            <a:ext cx="12183533" cy="6870701"/>
            <a:chOff x="6350" y="-12700"/>
            <a:chExt cx="9137650" cy="6870701"/>
          </a:xfrm>
        </p:grpSpPr>
        <p:pic>
          <p:nvPicPr>
            <p:cNvPr id="18" name="Picture 17"/>
            <p:cNvPicPr>
              <a:picLocks noChangeAspect="1"/>
            </p:cNvPicPr>
            <p:nvPr/>
          </p:nvPicPr>
          <p:blipFill rotWithShape="1">
            <a:blip r:embed="rId2" cstate="email">
              <a:extLst>
                <a:ext uri="{28A0092B-C50C-407E-A947-70E740481C1C}">
                  <a14:useLocalDpi xmlns:a14="http://schemas.microsoft.com/office/drawing/2010/main"/>
                </a:ext>
              </a:extLst>
            </a:blip>
            <a:srcRect t="-1" b="-1"/>
            <a:stretch/>
          </p:blipFill>
          <p:spPr>
            <a:xfrm>
              <a:off x="3124200" y="-12699"/>
              <a:ext cx="6019800" cy="6870700"/>
            </a:xfrm>
            <a:prstGeom prst="rect">
              <a:avLst/>
            </a:prstGeom>
          </p:spPr>
        </p:pic>
        <p:sp>
          <p:nvSpPr>
            <p:cNvPr id="19" name="Freeform: Shape 18"/>
            <p:cNvSpPr/>
            <p:nvPr/>
          </p:nvSpPr>
          <p:spPr>
            <a:xfrm>
              <a:off x="2857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sz="1800">
                <a:solidFill>
                  <a:prstClr val="white"/>
                </a:solidFill>
              </a:endParaRPr>
            </a:p>
          </p:txBody>
        </p:sp>
        <p:sp>
          <p:nvSpPr>
            <p:cNvPr id="20" name="Freeform: Shape 19"/>
            <p:cNvSpPr/>
            <p:nvPr/>
          </p:nvSpPr>
          <p:spPr>
            <a:xfrm>
              <a:off x="63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sz="1800">
                <a:solidFill>
                  <a:prstClr val="white"/>
                </a:solidFill>
              </a:endParaRPr>
            </a:p>
          </p:txBody>
        </p:sp>
        <p:pic>
          <p:nvPicPr>
            <p:cNvPr id="21" name="Picture 20"/>
            <p:cNvPicPr>
              <a:picLocks noChangeAspect="1"/>
            </p:cNvPicPr>
            <p:nvPr/>
          </p:nvPicPr>
          <p:blipFill rotWithShape="1">
            <a:blip r:embed="rId3" cstate="email">
              <a:extLst>
                <a:ext uri="{28A0092B-C50C-407E-A947-70E740481C1C}">
                  <a14:useLocalDpi xmlns:a14="http://schemas.microsoft.com/office/drawing/2010/main"/>
                </a:ext>
              </a:extLst>
            </a:blip>
            <a:srcRect l="6227" t="1334"/>
            <a:stretch/>
          </p:blipFill>
          <p:spPr>
            <a:xfrm>
              <a:off x="6351" y="0"/>
              <a:ext cx="5355479" cy="6858000"/>
            </a:xfrm>
            <a:prstGeom prst="rect">
              <a:avLst/>
            </a:prstGeom>
          </p:spPr>
        </p:pic>
      </p:grpSp>
      <p:sp>
        <p:nvSpPr>
          <p:cNvPr id="7" name="Title 6"/>
          <p:cNvSpPr>
            <a:spLocks noGrp="1"/>
          </p:cNvSpPr>
          <p:nvPr>
            <p:ph type="title"/>
          </p:nvPr>
        </p:nvSpPr>
        <p:spPr>
          <a:xfrm>
            <a:off x="6299200" y="3928451"/>
            <a:ext cx="5486400" cy="774208"/>
          </a:xfrm>
        </p:spPr>
        <p:txBody>
          <a:bodyPr vert="horz" lIns="0" tIns="0" rIns="0" bIns="0" anchor="t" anchorCtr="0">
            <a:normAutofit/>
          </a:bodyPr>
          <a:lstStyle>
            <a:lvl1pPr marL="288925" indent="-288925" algn="r">
              <a:defRPr lang="en-US" sz="2400" b="0" i="0" kern="1200" dirty="0">
                <a:solidFill>
                  <a:schemeClr val="tx2"/>
                </a:solidFill>
                <a:latin typeface="Segoe UI Semibold" panose="020B0702040204020203" pitchFamily="34" charset="0"/>
                <a:ea typeface="ヒラギノ角ゴ Pro W3" pitchFamily="125" charset="-128"/>
                <a:cs typeface="Segoe UI Semibold" panose="020B07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Click to edit Master title style</a:t>
            </a:r>
          </a:p>
        </p:txBody>
      </p:sp>
      <p:sp>
        <p:nvSpPr>
          <p:cNvPr id="16" name="Text Placeholder 12"/>
          <p:cNvSpPr>
            <a:spLocks noGrp="1"/>
          </p:cNvSpPr>
          <p:nvPr>
            <p:ph type="body" sz="quarter" idx="11" hasCustomPrompt="1"/>
          </p:nvPr>
        </p:nvSpPr>
        <p:spPr>
          <a:xfrm>
            <a:off x="5486400" y="5709779"/>
            <a:ext cx="6299200" cy="458712"/>
          </a:xfrm>
        </p:spPr>
        <p:txBody>
          <a:bodyPr lIns="0" tIns="0" rIns="0" bIns="0" anchor="t" anchorCtr="0"/>
          <a:lstStyle>
            <a:lvl1pPr marL="0" indent="0" algn="r">
              <a:buFont typeface="Arial" panose="020B0604020202020204" pitchFamily="34" charset="0"/>
              <a:buNone/>
              <a:defRPr lang="en-US" sz="180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Click to edit Master subtitle style</a:t>
            </a:r>
          </a:p>
        </p:txBody>
      </p:sp>
      <p:pic>
        <p:nvPicPr>
          <p:cNvPr id="23" name="Picture 2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91600" y="2971801"/>
            <a:ext cx="2794000" cy="739501"/>
          </a:xfrm>
          <a:prstGeom prst="rect">
            <a:avLst/>
          </a:prstGeom>
        </p:spPr>
      </p:pic>
      <p:sp>
        <p:nvSpPr>
          <p:cNvPr id="13" name="Text Placeholder 12"/>
          <p:cNvSpPr>
            <a:spLocks noGrp="1"/>
          </p:cNvSpPr>
          <p:nvPr>
            <p:ph type="body" sz="quarter" idx="10" hasCustomPrompt="1"/>
          </p:nvPr>
        </p:nvSpPr>
        <p:spPr>
          <a:xfrm>
            <a:off x="5892800" y="4831401"/>
            <a:ext cx="5892800" cy="458712"/>
          </a:xfrm>
        </p:spPr>
        <p:txBody>
          <a:bodyPr lIns="0" tIns="0" rIns="0" bIns="0" anchor="ctr" anchorCtr="0"/>
          <a:lstStyle>
            <a:lvl1pPr marL="0" indent="0" algn="r" rtl="0" fontAlgn="base">
              <a:spcBef>
                <a:spcPct val="0"/>
              </a:spcBef>
              <a:spcAft>
                <a:spcPct val="0"/>
              </a:spcAft>
              <a:buNone/>
              <a:defRPr lang="en-US" sz="200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lvl="0"/>
            <a:r>
              <a:rPr lang="en-US" dirty="0"/>
              <a:t>Click to edit Master subtitle style</a:t>
            </a:r>
          </a:p>
        </p:txBody>
      </p:sp>
      <p:sp>
        <p:nvSpPr>
          <p:cNvPr id="44" name="Text Placeholder 43"/>
          <p:cNvSpPr>
            <a:spLocks noGrp="1"/>
          </p:cNvSpPr>
          <p:nvPr>
            <p:ph type="body" sz="quarter" idx="12"/>
          </p:nvPr>
        </p:nvSpPr>
        <p:spPr>
          <a:xfrm>
            <a:off x="5384800" y="6096001"/>
            <a:ext cx="6400800" cy="403055"/>
          </a:xfrm>
        </p:spPr>
        <p:txBody>
          <a:bodyPr lIns="0" anchor="ctr" anchorCtr="0"/>
          <a:lstStyle>
            <a:lvl1pPr marL="0" indent="0" algn="r">
              <a:buNone/>
              <a:defRPr lang="en-US" sz="1600" kern="1200" dirty="0">
                <a:solidFill>
                  <a:schemeClr val="tx1">
                    <a:lumMod val="40000"/>
                    <a:lumOff val="60000"/>
                  </a:schemeClr>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Edit Master text styles</a:t>
            </a:r>
          </a:p>
        </p:txBody>
      </p:sp>
      <p:sp>
        <p:nvSpPr>
          <p:cNvPr id="2" name="TextBox 1"/>
          <p:cNvSpPr txBox="1"/>
          <p:nvPr userDrawn="1"/>
        </p:nvSpPr>
        <p:spPr>
          <a:xfrm>
            <a:off x="11684000" y="3308730"/>
            <a:ext cx="295274" cy="184666"/>
          </a:xfrm>
          <a:prstGeom prst="rect">
            <a:avLst/>
          </a:prstGeom>
          <a:noFill/>
        </p:spPr>
        <p:txBody>
          <a:bodyPr wrap="none" rtlCol="0">
            <a:spAutoFit/>
          </a:bodyPr>
          <a:lstStyle/>
          <a:p>
            <a:pPr fontAlgn="base">
              <a:spcBef>
                <a:spcPct val="0"/>
              </a:spcBef>
              <a:spcAft>
                <a:spcPct val="0"/>
              </a:spcAft>
            </a:pPr>
            <a:r>
              <a:rPr lang="en-US" sz="600">
                <a:solidFill>
                  <a:srgbClr val="33373B"/>
                </a:solidFill>
                <a:latin typeface="Arial" pitchFamily="34" charset="0"/>
              </a:rPr>
              <a:t>TM</a:t>
            </a:r>
            <a:endParaRPr lang="fr-FR" sz="1050">
              <a:solidFill>
                <a:srgbClr val="33373B"/>
              </a:solidFill>
              <a:latin typeface="Arial" pitchFamily="34" charset="0"/>
              <a:ea typeface="ヒラギノ角ゴ Pro W3" pitchFamily="125" charset="-128"/>
            </a:endParaRPr>
          </a:p>
        </p:txBody>
      </p:sp>
    </p:spTree>
    <p:extLst>
      <p:ext uri="{BB962C8B-B14F-4D97-AF65-F5344CB8AC3E}">
        <p14:creationId xmlns:p14="http://schemas.microsoft.com/office/powerpoint/2010/main" val="497454849"/>
      </p:ext>
    </p:extLst>
  </p:cSld>
  <p:clrMapOvr>
    <a:masterClrMapping/>
  </p:clrMapOvr>
  <p:extLst mod="1">
    <p:ext uri="{DCECCB84-F9BA-43D5-87BE-67443E8EF086}">
      <p15:sldGuideLst xmlns:p15="http://schemas.microsoft.com/office/powerpoint/2012/main">
        <p15:guide id="1" pos="556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reaker_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17000"/>
                    </a14:imgEffect>
                  </a14:imgLayer>
                </a14:imgProps>
              </a:ext>
              <a:ext uri="{28A0092B-C50C-407E-A947-70E740481C1C}">
                <a14:useLocalDpi xmlns:a14="http://schemas.microsoft.com/office/drawing/2010/main"/>
              </a:ext>
            </a:extLst>
          </a:blip>
          <a:srcRect b="-1"/>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1726179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reaker_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b="-55"/>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3979943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reaker_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6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23000331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reaker_4">
    <p:spTree>
      <p:nvGrpSpPr>
        <p:cNvPr id="1" name=""/>
        <p:cNvGrpSpPr/>
        <p:nvPr/>
      </p:nvGrpSpPr>
      <p:grpSpPr>
        <a:xfrm>
          <a:off x="0" y="0"/>
          <a:ext cx="0" cy="0"/>
          <a:chOff x="0" y="0"/>
          <a:chExt cx="0" cy="0"/>
        </a:xfrm>
      </p:grpSpPr>
      <p:pic>
        <p:nvPicPr>
          <p:cNvPr id="1026" name="Picture 2" descr="https://weserve.org/wp-content/uploads/2017/02/featured-story-2.1.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12192000" cy="68474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bwMode="auto">
          <a:xfrm>
            <a:off x="0" y="0"/>
            <a:ext cx="12192000" cy="6858000"/>
          </a:xfrm>
          <a:prstGeom prst="rect">
            <a:avLst/>
          </a:prstGeom>
          <a:solidFill>
            <a:schemeClr val="tx1">
              <a:alpha val="66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1086699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reaker_5">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4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39362190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a:lvl1pPr>
          </a:lstStyle>
          <a:p>
            <a:pPr lvl="0"/>
            <a:r>
              <a:rPr lang="en-US" altLang="en-US" dirty="0"/>
              <a:t>Click to edit Master title style</a:t>
            </a:r>
          </a:p>
        </p:txBody>
      </p:sp>
    </p:spTree>
    <p:extLst>
      <p:ext uri="{BB962C8B-B14F-4D97-AF65-F5344CB8AC3E}">
        <p14:creationId xmlns:p14="http://schemas.microsoft.com/office/powerpoint/2010/main" val="3166512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9" name="Content Placeholder 8"/>
          <p:cNvSpPr>
            <a:spLocks noGrp="1"/>
          </p:cNvSpPr>
          <p:nvPr>
            <p:ph sz="quarter" idx="10" hasCustomPrompt="1"/>
          </p:nvPr>
        </p:nvSpPr>
        <p:spPr>
          <a:xfrm>
            <a:off x="406400" y="1447800"/>
            <a:ext cx="11379200" cy="4495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sz="1800"/>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sz="1600"/>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400"/>
            </a:lvl3pPr>
          </a:lstStyle>
          <a:p>
            <a:pPr lvl="0"/>
            <a:r>
              <a:rPr lang="en-US" altLang="en-US" dirty="0"/>
              <a:t>Click to edit Master text styles</a:t>
            </a:r>
          </a:p>
          <a:p>
            <a:pPr lvl="1"/>
            <a:r>
              <a:rPr lang="en-US" altLang="en-US" dirty="0"/>
              <a:t> Second level</a:t>
            </a:r>
          </a:p>
          <a:p>
            <a:pPr lvl="2"/>
            <a:r>
              <a:rPr lang="en-US" altLang="en-US" dirty="0"/>
              <a:t>Third level</a:t>
            </a:r>
          </a:p>
        </p:txBody>
      </p:sp>
    </p:spTree>
    <p:extLst>
      <p:ext uri="{BB962C8B-B14F-4D97-AF65-F5344CB8AC3E}">
        <p14:creationId xmlns:p14="http://schemas.microsoft.com/office/powerpoint/2010/main" val="1876668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reaker_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B9450D9-EA07-EE4E-B559-A57F70FC35A6}"/>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17000"/>
                    </a14:imgEffect>
                  </a14:imgLayer>
                </a14:imgProps>
              </a:ext>
              <a:ext uri="{28A0092B-C50C-407E-A947-70E740481C1C}">
                <a14:useLocalDpi xmlns:a14="http://schemas.microsoft.com/office/drawing/2010/main"/>
              </a:ext>
            </a:extLst>
          </a:blip>
          <a:srcRect t="9937"/>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dirty="0">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14506226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13" name="Content Placeholder 8"/>
          <p:cNvSpPr>
            <a:spLocks noGrp="1"/>
          </p:cNvSpPr>
          <p:nvPr>
            <p:ph sz="quarter" idx="10" hasCustomPrompt="1"/>
          </p:nvPr>
        </p:nvSpPr>
        <p:spPr>
          <a:xfrm>
            <a:off x="406401" y="1447800"/>
            <a:ext cx="5484284" cy="4876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230188" marR="0" lvl="0" indent="-230188"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800" b="0" i="0" u="none" strike="noStrike" kern="0" cap="none" spc="0" normalizeH="0" baseline="0" noProof="0" dirty="0">
                <a:ln>
                  <a:noFill/>
                </a:ln>
                <a:solidFill>
                  <a:srgbClr val="33373B"/>
                </a:solidFill>
                <a:effectLst/>
                <a:uLnTx/>
                <a:uFillTx/>
                <a:latin typeface="+mn-lt"/>
                <a:ea typeface="ヒラギノ角ゴ Pro W3" charset="0"/>
              </a:rPr>
              <a:t>Click to edit Master text styles</a:t>
            </a:r>
          </a:p>
          <a:p>
            <a:pPr marL="746125" marR="0" lvl="1"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600" b="0" i="0" u="none" strike="noStrike" kern="0" cap="none" spc="0" normalizeH="0" baseline="0" noProof="0" dirty="0">
                <a:ln>
                  <a:noFill/>
                </a:ln>
                <a:solidFill>
                  <a:srgbClr val="33373B"/>
                </a:solidFill>
                <a:effectLst/>
                <a:uLnTx/>
                <a:uFillTx/>
                <a:latin typeface="+mn-lt"/>
                <a:ea typeface="ヒラギノ角ゴ Pro W3" charset="0"/>
              </a:rPr>
              <a:t> Second level</a:t>
            </a:r>
          </a:p>
          <a:p>
            <a:pPr marL="1144588" marR="0" lvl="2"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dirty="0">
                <a:ln>
                  <a:noFill/>
                </a:ln>
                <a:solidFill>
                  <a:srgbClr val="33373B"/>
                </a:solidFill>
                <a:effectLst/>
                <a:uLnTx/>
                <a:uFillTx/>
                <a:latin typeface="+mn-lt"/>
                <a:ea typeface="ヒラギノ角ゴ Pro W3" charset="0"/>
              </a:rPr>
              <a:t>Third level</a:t>
            </a:r>
          </a:p>
        </p:txBody>
      </p:sp>
      <p:sp>
        <p:nvSpPr>
          <p:cNvPr id="12"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4" name="Content Placeholder 8"/>
          <p:cNvSpPr>
            <a:spLocks noGrp="1"/>
          </p:cNvSpPr>
          <p:nvPr>
            <p:ph sz="quarter" idx="11" hasCustomPrompt="1"/>
          </p:nvPr>
        </p:nvSpPr>
        <p:spPr>
          <a:xfrm>
            <a:off x="6301317" y="1447800"/>
            <a:ext cx="5484284" cy="4876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230188" marR="0" lvl="0" indent="-230188"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800" b="0" i="0" u="none" strike="noStrike" kern="0" cap="none" spc="0" normalizeH="0" baseline="0" noProof="0" dirty="0">
                <a:ln>
                  <a:noFill/>
                </a:ln>
                <a:solidFill>
                  <a:srgbClr val="33373B"/>
                </a:solidFill>
                <a:effectLst/>
                <a:uLnTx/>
                <a:uFillTx/>
                <a:latin typeface="+mn-lt"/>
                <a:ea typeface="ヒラギノ角ゴ Pro W3" charset="0"/>
              </a:rPr>
              <a:t>Click to edit Master text styles</a:t>
            </a:r>
          </a:p>
          <a:p>
            <a:pPr marL="746125" marR="0" lvl="1"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600" b="0" i="0" u="none" strike="noStrike" kern="0" cap="none" spc="0" normalizeH="0" baseline="0" noProof="0" dirty="0">
                <a:ln>
                  <a:noFill/>
                </a:ln>
                <a:solidFill>
                  <a:srgbClr val="33373B"/>
                </a:solidFill>
                <a:effectLst/>
                <a:uLnTx/>
                <a:uFillTx/>
                <a:latin typeface="+mn-lt"/>
                <a:ea typeface="ヒラギノ角ゴ Pro W3" charset="0"/>
              </a:rPr>
              <a:t> Second level</a:t>
            </a:r>
          </a:p>
          <a:p>
            <a:pPr marL="1144588" marR="0" lvl="2"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dirty="0">
                <a:ln>
                  <a:noFill/>
                </a:ln>
                <a:solidFill>
                  <a:srgbClr val="33373B"/>
                </a:solidFill>
                <a:effectLst/>
                <a:uLnTx/>
                <a:uFillTx/>
                <a:latin typeface="+mn-lt"/>
                <a:ea typeface="ヒラギノ角ゴ Pro W3" charset="0"/>
              </a:rPr>
              <a:t>Third level</a:t>
            </a:r>
          </a:p>
        </p:txBody>
      </p:sp>
    </p:spTree>
    <p:extLst>
      <p:ext uri="{BB962C8B-B14F-4D97-AF65-F5344CB8AC3E}">
        <p14:creationId xmlns:p14="http://schemas.microsoft.com/office/powerpoint/2010/main" val="2771877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823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023" y="0"/>
            <a:ext cx="12271024" cy="6858000"/>
          </a:xfrm>
          <a:prstGeom prst="rect">
            <a:avLst/>
          </a:prstGeom>
        </p:spPr>
      </p:pic>
      <p:sp>
        <p:nvSpPr>
          <p:cNvPr id="26" name="Rectangle 25"/>
          <p:cNvSpPr/>
          <p:nvPr userDrawn="1"/>
        </p:nvSpPr>
        <p:spPr bwMode="auto">
          <a:xfrm>
            <a:off x="-79025" y="0"/>
            <a:ext cx="12271025" cy="6858000"/>
          </a:xfrm>
          <a:prstGeom prst="rect">
            <a:avLst/>
          </a:prstGeom>
          <a:solidFill>
            <a:schemeClr val="tx1">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Text Placeholder 12"/>
          <p:cNvSpPr>
            <a:spLocks noGrp="1"/>
          </p:cNvSpPr>
          <p:nvPr>
            <p:ph type="body" sz="quarter" idx="10" hasCustomPrompt="1"/>
          </p:nvPr>
        </p:nvSpPr>
        <p:spPr>
          <a:xfrm>
            <a:off x="0" y="4831401"/>
            <a:ext cx="12192000" cy="458712"/>
          </a:xfrm>
        </p:spPr>
        <p:txBody>
          <a:bodyPr lIns="0" tIns="0" rIns="0" bIns="0" anchor="ctr" anchorCtr="0"/>
          <a:lstStyle>
            <a:lvl1pPr marL="0" indent="0" algn="ctr" rtl="0" fontAlgn="base">
              <a:spcBef>
                <a:spcPct val="0"/>
              </a:spcBef>
              <a:spcAft>
                <a:spcPct val="0"/>
              </a:spcAft>
              <a:buNone/>
              <a:defRPr lang="en-US" sz="2000" b="0" kern="1200" dirty="0">
                <a:solidFill>
                  <a:schemeClr val="bg1"/>
                </a:solidFill>
                <a:latin typeface="Arial" charset="0"/>
                <a:ea typeface="Arial" charset="0"/>
                <a:cs typeface="Arial" charset="0"/>
              </a:defRPr>
            </a:lvl1pPr>
          </a:lstStyle>
          <a:p>
            <a:pPr lvl="0"/>
            <a:r>
              <a:rPr lang="en-US" dirty="0"/>
              <a:t>Click to edit Master subtitle style</a:t>
            </a:r>
          </a:p>
        </p:txBody>
      </p:sp>
      <p:sp>
        <p:nvSpPr>
          <p:cNvPr id="2" name="TextBox 1"/>
          <p:cNvSpPr txBox="1"/>
          <p:nvPr userDrawn="1"/>
        </p:nvSpPr>
        <p:spPr>
          <a:xfrm>
            <a:off x="11684000" y="3308730"/>
            <a:ext cx="295274" cy="184666"/>
          </a:xfrm>
          <a:prstGeom prst="rect">
            <a:avLst/>
          </a:prstGeom>
          <a:noFill/>
        </p:spPr>
        <p:txBody>
          <a:bodyPr wrap="none" rtlCol="0">
            <a:spAutoFit/>
          </a:bodyPr>
          <a:lstStyle/>
          <a:p>
            <a:pPr fontAlgn="base">
              <a:spcBef>
                <a:spcPct val="0"/>
              </a:spcBef>
              <a:spcAft>
                <a:spcPct val="0"/>
              </a:spcAft>
            </a:pPr>
            <a:r>
              <a:rPr lang="en-US" sz="600">
                <a:solidFill>
                  <a:srgbClr val="33373B"/>
                </a:solidFill>
                <a:latin typeface="Arial" pitchFamily="34" charset="0"/>
              </a:rPr>
              <a:t>TM</a:t>
            </a:r>
            <a:endParaRPr lang="fr-FR" sz="1050">
              <a:solidFill>
                <a:srgbClr val="33373B"/>
              </a:solidFill>
              <a:latin typeface="Arial" pitchFamily="34" charset="0"/>
              <a:ea typeface="ヒラギノ角ゴ Pro W3" pitchFamily="125" charset="-128"/>
            </a:endParaRPr>
          </a:p>
        </p:txBody>
      </p:sp>
      <p:sp>
        <p:nvSpPr>
          <p:cNvPr id="24" name="Text Placeholder 12"/>
          <p:cNvSpPr>
            <a:spLocks noGrp="1"/>
          </p:cNvSpPr>
          <p:nvPr>
            <p:ph type="body" sz="quarter" idx="11" hasCustomPrompt="1"/>
          </p:nvPr>
        </p:nvSpPr>
        <p:spPr>
          <a:xfrm>
            <a:off x="0" y="4058926"/>
            <a:ext cx="12192000" cy="458712"/>
          </a:xfrm>
        </p:spPr>
        <p:txBody>
          <a:bodyPr lIns="0" tIns="0" rIns="0" bIns="0" anchor="ctr" anchorCtr="0"/>
          <a:lstStyle>
            <a:lvl1pPr marL="0" indent="0" algn="ctr" rtl="0" fontAlgn="base">
              <a:spcBef>
                <a:spcPct val="0"/>
              </a:spcBef>
              <a:spcAft>
                <a:spcPct val="0"/>
              </a:spcAft>
              <a:buNone/>
              <a:defRPr lang="en-US" sz="2000" b="0" kern="1200" dirty="0">
                <a:solidFill>
                  <a:schemeClr val="bg1"/>
                </a:solidFill>
                <a:latin typeface="Arial" charset="0"/>
                <a:ea typeface="Arial" charset="0"/>
                <a:cs typeface="Arial" charset="0"/>
              </a:defRPr>
            </a:lvl1pPr>
          </a:lstStyle>
          <a:p>
            <a:pPr lvl="0"/>
            <a:r>
              <a:rPr lang="en-US" dirty="0"/>
              <a:t>Click to edit Master subtitle style</a:t>
            </a:r>
          </a:p>
        </p:txBody>
      </p:sp>
    </p:spTree>
    <p:extLst>
      <p:ext uri="{BB962C8B-B14F-4D97-AF65-F5344CB8AC3E}">
        <p14:creationId xmlns:p14="http://schemas.microsoft.com/office/powerpoint/2010/main" val="2456218340"/>
      </p:ext>
    </p:extLst>
  </p:cSld>
  <p:clrMapOvr>
    <a:masterClrMapping/>
  </p:clrMapOvr>
  <p:extLst mod="1">
    <p:ext uri="{DCECCB84-F9BA-43D5-87BE-67443E8EF086}">
      <p15:sldGuideLst xmlns:p15="http://schemas.microsoft.com/office/powerpoint/2012/main">
        <p15:guide id="1" pos="556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844800" y="776445"/>
            <a:ext cx="65024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sz="3200">
                <a:solidFill>
                  <a:schemeClr val="tx1"/>
                </a:solidFill>
              </a:defRPr>
            </a:lvl1pPr>
          </a:lstStyle>
          <a:p>
            <a:pPr lvl="0"/>
            <a:r>
              <a:rPr lang="en-US" altLang="en-US" dirty="0"/>
              <a:t>Click to edit Master title style</a:t>
            </a:r>
          </a:p>
        </p:txBody>
      </p:sp>
      <p:sp>
        <p:nvSpPr>
          <p:cNvPr id="3" name="Rectangle 2"/>
          <p:cNvSpPr/>
          <p:nvPr userDrawn="1"/>
        </p:nvSpPr>
        <p:spPr bwMode="auto">
          <a:xfrm>
            <a:off x="5547360" y="1688592"/>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30365393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mple Corporate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19DD8C5-BFF5-8648-9A1A-E9B3DA1F3752}"/>
              </a:ext>
            </a:extLst>
          </p:cNvPr>
          <p:cNvSpPr/>
          <p:nvPr userDrawn="1"/>
        </p:nvSpPr>
        <p:spPr>
          <a:xfrm>
            <a:off x="5225844" y="4343400"/>
            <a:ext cx="1740310" cy="87312"/>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fontAlgn="base">
              <a:spcBef>
                <a:spcPct val="0"/>
              </a:spcBef>
              <a:spcAft>
                <a:spcPct val="0"/>
              </a:spcAft>
            </a:pPr>
            <a:endParaRPr lang="en-US">
              <a:solidFill>
                <a:prstClr val="white"/>
              </a:solidFill>
            </a:endParaRPr>
          </a:p>
        </p:txBody>
      </p:sp>
      <p:pic>
        <p:nvPicPr>
          <p:cNvPr id="3" name="Picture 2">
            <a:extLst>
              <a:ext uri="{FF2B5EF4-FFF2-40B4-BE49-F238E27FC236}">
                <a16:creationId xmlns:a16="http://schemas.microsoft.com/office/drawing/2014/main" xmlns="" id="{D965598A-95CA-5A4E-8FC5-A9B0CA0F6D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38881" y="1600200"/>
            <a:ext cx="2514236" cy="2380982"/>
          </a:xfrm>
          <a:prstGeom prst="rect">
            <a:avLst/>
          </a:prstGeom>
        </p:spPr>
      </p:pic>
      <p:sp>
        <p:nvSpPr>
          <p:cNvPr id="4" name="Text Placeholder 20">
            <a:extLst>
              <a:ext uri="{FF2B5EF4-FFF2-40B4-BE49-F238E27FC236}">
                <a16:creationId xmlns:a16="http://schemas.microsoft.com/office/drawing/2014/main" xmlns="" id="{F88B8F7D-AFD9-F346-BF11-A1E5CF85B206}"/>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b="1">
                <a:solidFill>
                  <a:schemeClr val="accent6">
                    <a:lumMod val="50000"/>
                    <a:lumOff val="50000"/>
                  </a:schemeClr>
                </a:solidFill>
              </a:defRPr>
            </a:lvl1pPr>
          </a:lstStyle>
          <a:p>
            <a:pPr lvl="0"/>
            <a:r>
              <a:rPr lang="en-US" dirty="0"/>
              <a:t>Insert name here</a:t>
            </a:r>
          </a:p>
        </p:txBody>
      </p:sp>
    </p:spTree>
    <p:extLst>
      <p:ext uri="{BB962C8B-B14F-4D97-AF65-F5344CB8AC3E}">
        <p14:creationId xmlns:p14="http://schemas.microsoft.com/office/powerpoint/2010/main" val="332564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5334000" y="30480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endParaRPr>
          </a:p>
        </p:txBody>
      </p:sp>
      <p:sp>
        <p:nvSpPr>
          <p:cNvPr id="7" name="Title 1"/>
          <p:cNvSpPr>
            <a:spLocks noGrp="1"/>
          </p:cNvSpPr>
          <p:nvPr>
            <p:ph type="title" hasCustomPrompt="1"/>
          </p:nvPr>
        </p:nvSpPr>
        <p:spPr>
          <a:xfrm>
            <a:off x="-1" y="1362736"/>
            <a:ext cx="12174807" cy="1325563"/>
          </a:xfrm>
          <a:prstGeom prst="rect">
            <a:avLst/>
          </a:prstGeom>
        </p:spPr>
        <p:txBody>
          <a:bodyPr>
            <a:normAutofit/>
          </a:bodyPr>
          <a:lstStyle>
            <a:lvl1pPr algn="ctr">
              <a:defRPr sz="3600" b="1" i="0">
                <a:solidFill>
                  <a:srgbClr val="095495"/>
                </a:solidFill>
                <a:latin typeface="Helvetica Neue" charset="0"/>
                <a:ea typeface="Helvetica Neue" charset="0"/>
                <a:cs typeface="Helvetica Neue" charset="0"/>
              </a:defRPr>
            </a:lvl1pPr>
          </a:lstStyle>
          <a:p>
            <a:r>
              <a:rPr lang="en-US" dirty="0"/>
              <a:t>INSERT SINGLE LINE CONTENT</a:t>
            </a:r>
          </a:p>
        </p:txBody>
      </p:sp>
      <p:sp>
        <p:nvSpPr>
          <p:cNvPr id="8" name="Text Placeholder 7"/>
          <p:cNvSpPr>
            <a:spLocks noGrp="1"/>
          </p:cNvSpPr>
          <p:nvPr>
            <p:ph type="body" sz="quarter" idx="10"/>
          </p:nvPr>
        </p:nvSpPr>
        <p:spPr>
          <a:xfrm>
            <a:off x="1147763" y="3763982"/>
            <a:ext cx="9845675" cy="2041525"/>
          </a:xfrm>
          <a:prstGeom prst="rect">
            <a:avLst/>
          </a:prstGeom>
        </p:spPr>
        <p:txBody>
          <a:bodyPr>
            <a:normAutofit/>
          </a:bodyPr>
          <a:lstStyle>
            <a:lvl1pPr marL="0" indent="0" algn="ctr">
              <a:buFontTx/>
              <a:buNone/>
              <a:defRPr sz="2400">
                <a:solidFill>
                  <a:schemeClr val="bg1">
                    <a:lumMod val="50000"/>
                  </a:schemeClr>
                </a:solidFill>
              </a:defRPr>
            </a:lvl1pPr>
            <a:lvl2pPr marL="457200" indent="0" algn="ctr">
              <a:buFontTx/>
              <a:buNone/>
              <a:defRPr sz="2400"/>
            </a:lvl2pPr>
            <a:lvl3pPr marL="914400" indent="0" algn="ctr">
              <a:buFontTx/>
              <a:buNone/>
              <a:defRPr sz="2400"/>
            </a:lvl3pPr>
            <a:lvl4pPr marL="1371600" indent="0" algn="ctr">
              <a:buFontTx/>
              <a:buNone/>
              <a:defRPr sz="2400"/>
            </a:lvl4pPr>
            <a:lvl5pPr marL="1828800" indent="0" algn="ctr">
              <a:buFontTx/>
              <a:buNone/>
              <a:defRPr sz="2400"/>
            </a:lvl5pPr>
          </a:lstStyle>
          <a:p>
            <a:pPr lvl="0"/>
            <a:r>
              <a:rPr lang="en-US" dirty="0"/>
              <a:t>Click to edit Master text styles</a:t>
            </a:r>
            <a:br>
              <a:rPr lang="en-US" dirty="0"/>
            </a:br>
            <a:r>
              <a:rPr lang="en-US" dirty="0"/>
              <a:t>Second level</a:t>
            </a:r>
            <a:br>
              <a:rPr lang="en-US" dirty="0"/>
            </a:br>
            <a:r>
              <a:rPr lang="en-US" dirty="0"/>
              <a:t>Third level</a:t>
            </a:r>
            <a:br>
              <a:rPr lang="en-US" dirty="0"/>
            </a:br>
            <a:r>
              <a:rPr lang="en-US" dirty="0"/>
              <a:t>Fourth level</a:t>
            </a:r>
            <a:br>
              <a:rPr lang="en-US" dirty="0"/>
            </a:br>
            <a:r>
              <a:rPr lang="en-US" dirty="0"/>
              <a:t>Fifth level</a:t>
            </a:r>
          </a:p>
        </p:txBody>
      </p:sp>
    </p:spTree>
    <p:extLst>
      <p:ext uri="{BB962C8B-B14F-4D97-AF65-F5344CB8AC3E}">
        <p14:creationId xmlns:p14="http://schemas.microsoft.com/office/powerpoint/2010/main" val="10393701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fr-FR" sz="1000">
              <a:solidFill>
                <a:srgbClr val="0A5496"/>
              </a:solidFill>
            </a:endParaRPr>
          </a:p>
        </p:txBody>
      </p:sp>
    </p:spTree>
    <p:extLst>
      <p:ext uri="{BB962C8B-B14F-4D97-AF65-F5344CB8AC3E}">
        <p14:creationId xmlns:p14="http://schemas.microsoft.com/office/powerpoint/2010/main" val="8798224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3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fr-FR" sz="1000">
              <a:solidFill>
                <a:srgbClr val="0A5496"/>
              </a:solidFill>
            </a:endParaRPr>
          </a:p>
        </p:txBody>
      </p:sp>
      <p:sp>
        <p:nvSpPr>
          <p:cNvPr id="4" name="Media Placeholder 3">
            <a:extLst>
              <a:ext uri="{FF2B5EF4-FFF2-40B4-BE49-F238E27FC236}">
                <a16:creationId xmlns:a16="http://schemas.microsoft.com/office/drawing/2014/main" xmlns="" id="{2DF117E6-43E8-154D-8E0B-E4E4B3089F52}"/>
              </a:ext>
            </a:extLst>
          </p:cNvPr>
          <p:cNvSpPr>
            <a:spLocks noGrp="1"/>
          </p:cNvSpPr>
          <p:nvPr>
            <p:ph type="media"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9432471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fr-FR" sz="1000">
              <a:solidFill>
                <a:srgbClr val="0A5496"/>
              </a:solidFill>
            </a:endParaRPr>
          </a:p>
        </p:txBody>
      </p:sp>
      <p:sp>
        <p:nvSpPr>
          <p:cNvPr id="4" name="Rectangle 3">
            <a:extLst>
              <a:ext uri="{FF2B5EF4-FFF2-40B4-BE49-F238E27FC236}">
                <a16:creationId xmlns:a16="http://schemas.microsoft.com/office/drawing/2014/main" xmlns="" id="{60A1CFA8-01F3-7141-8733-9BD22717A16A}"/>
              </a:ext>
            </a:extLst>
          </p:cNvPr>
          <p:cNvSpPr/>
          <p:nvPr userDrawn="1"/>
        </p:nvSpPr>
        <p:spPr bwMode="auto">
          <a:xfrm>
            <a:off x="0" y="0"/>
            <a:ext cx="12192000" cy="91260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a:solidFill>
                <a:srgbClr val="404040"/>
              </a:solidFill>
              <a:latin typeface="Arial" pitchFamily="34" charset="0"/>
              <a:ea typeface="ヒラギノ角ゴ Pro W3" pitchFamily="84" charset="-128"/>
            </a:endParaRPr>
          </a:p>
        </p:txBody>
      </p:sp>
      <p:sp>
        <p:nvSpPr>
          <p:cNvPr id="5" name="Text Placeholder 18">
            <a:extLst>
              <a:ext uri="{FF2B5EF4-FFF2-40B4-BE49-F238E27FC236}">
                <a16:creationId xmlns:a16="http://schemas.microsoft.com/office/drawing/2014/main" xmlns="" id="{FCF6221C-0E44-F44E-8595-80D0F82E78CB}"/>
              </a:ext>
            </a:extLst>
          </p:cNvPr>
          <p:cNvSpPr>
            <a:spLocks noGrp="1"/>
          </p:cNvSpPr>
          <p:nvPr>
            <p:ph type="body" sz="quarter" idx="12" hasCustomPrompt="1"/>
          </p:nvPr>
        </p:nvSpPr>
        <p:spPr>
          <a:xfrm>
            <a:off x="2991185" y="4239678"/>
            <a:ext cx="6209629" cy="445043"/>
          </a:xfrm>
          <a:prstGeom prst="rect">
            <a:avLst/>
          </a:prstGeom>
        </p:spPr>
        <p:txBody>
          <a:bodyPr anchor="ctr"/>
          <a:lstStyle>
            <a:lvl1pPr marL="0" indent="0" algn="ctr">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6" name="Rectangle 5">
            <a:extLst>
              <a:ext uri="{FF2B5EF4-FFF2-40B4-BE49-F238E27FC236}">
                <a16:creationId xmlns:a16="http://schemas.microsoft.com/office/drawing/2014/main" xmlns="" id="{6462880A-AC72-9845-9312-842AB25FEBC5}"/>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7" name="Text Placeholder 20">
            <a:extLst>
              <a:ext uri="{FF2B5EF4-FFF2-40B4-BE49-F238E27FC236}">
                <a16:creationId xmlns:a16="http://schemas.microsoft.com/office/drawing/2014/main" xmlns="" id="{DC567EA0-7E42-764C-894D-CB400D26CFAC}"/>
              </a:ext>
            </a:extLst>
          </p:cNvPr>
          <p:cNvSpPr>
            <a:spLocks noGrp="1"/>
          </p:cNvSpPr>
          <p:nvPr>
            <p:ph type="body" sz="quarter" idx="13" hasCustomPrompt="1"/>
          </p:nvPr>
        </p:nvSpPr>
        <p:spPr>
          <a:xfrm>
            <a:off x="3259527" y="3206478"/>
            <a:ext cx="5672943" cy="535194"/>
          </a:xfrm>
          <a:prstGeom prst="rect">
            <a:avLst/>
          </a:prstGeom>
        </p:spPr>
        <p:txBody>
          <a:bodyPr anchor="t"/>
          <a:lstStyle>
            <a:lvl1pPr marL="0" indent="0" algn="ctr">
              <a:buNone/>
              <a:defRPr sz="2400" b="1">
                <a:solidFill>
                  <a:srgbClr val="082E87"/>
                </a:solidFill>
              </a:defRPr>
            </a:lvl1pPr>
          </a:lstStyle>
          <a:p>
            <a:pPr lvl="0"/>
            <a:r>
              <a:rPr lang="en-US" dirty="0"/>
              <a:t>Insert copy here</a:t>
            </a:r>
          </a:p>
        </p:txBody>
      </p:sp>
      <p:sp>
        <p:nvSpPr>
          <p:cNvPr id="8" name="Text Placeholder 20">
            <a:extLst>
              <a:ext uri="{FF2B5EF4-FFF2-40B4-BE49-F238E27FC236}">
                <a16:creationId xmlns:a16="http://schemas.microsoft.com/office/drawing/2014/main" xmlns="" id="{AB72BEE2-03B4-2545-81E3-ABE63641DB0D}"/>
              </a:ext>
            </a:extLst>
          </p:cNvPr>
          <p:cNvSpPr>
            <a:spLocks noGrp="1"/>
          </p:cNvSpPr>
          <p:nvPr>
            <p:ph type="body" sz="quarter" idx="14" hasCustomPrompt="1"/>
          </p:nvPr>
        </p:nvSpPr>
        <p:spPr>
          <a:xfrm>
            <a:off x="304800" y="188705"/>
            <a:ext cx="5672943" cy="535194"/>
          </a:xfrm>
          <a:prstGeom prst="rect">
            <a:avLst/>
          </a:prstGeom>
        </p:spPr>
        <p:txBody>
          <a:bodyPr anchor="ctr"/>
          <a:lstStyle>
            <a:lvl1pPr marL="0" indent="0" algn="l">
              <a:buNone/>
              <a:defRPr sz="1800" b="1">
                <a:solidFill>
                  <a:srgbClr val="082E87"/>
                </a:solidFill>
              </a:defRPr>
            </a:lvl1pPr>
          </a:lstStyle>
          <a:p>
            <a:pPr lvl="0"/>
            <a:r>
              <a:rPr lang="en-US" dirty="0"/>
              <a:t>Category title</a:t>
            </a:r>
          </a:p>
        </p:txBody>
      </p:sp>
    </p:spTree>
    <p:extLst>
      <p:ext uri="{BB962C8B-B14F-4D97-AF65-F5344CB8AC3E}">
        <p14:creationId xmlns:p14="http://schemas.microsoft.com/office/powerpoint/2010/main" val="36726948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fr-FR" sz="1000">
              <a:solidFill>
                <a:srgbClr val="0A5496"/>
              </a:solidFill>
            </a:endParaRPr>
          </a:p>
        </p:txBody>
      </p:sp>
      <p:sp>
        <p:nvSpPr>
          <p:cNvPr id="5" name="Rectangle 4">
            <a:extLst>
              <a:ext uri="{FF2B5EF4-FFF2-40B4-BE49-F238E27FC236}">
                <a16:creationId xmlns:a16="http://schemas.microsoft.com/office/drawing/2014/main" xmlns=""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a:solidFill>
                <a:srgbClr val="404040"/>
              </a:solidFill>
              <a:latin typeface="Arial" pitchFamily="34" charset="0"/>
              <a:ea typeface="ヒラギノ角ゴ Pro W3" pitchFamily="84" charset="-128"/>
            </a:endParaRPr>
          </a:p>
        </p:txBody>
      </p:sp>
      <p:pic>
        <p:nvPicPr>
          <p:cNvPr id="6" name="Picture 5" descr="lionlogo_white.eps">
            <a:extLst>
              <a:ext uri="{FF2B5EF4-FFF2-40B4-BE49-F238E27FC236}">
                <a16:creationId xmlns:a16="http://schemas.microsoft.com/office/drawing/2014/main" xmlns="" id="{351EE3E6-C00E-3840-AE2F-425380247DD3}"/>
              </a:ext>
            </a:extLst>
          </p:cNvPr>
          <p:cNvPicPr>
            <a:picLocks noChangeAspect="1"/>
          </p:cNvPicPr>
          <p:nvPr userDrawn="1"/>
        </p:nvPicPr>
        <p:blipFill>
          <a:blip r:embed="rId2">
            <a:alphaModFix amt="33000"/>
            <a:extLst>
              <a:ext uri="{28A0092B-C50C-407E-A947-70E740481C1C}">
                <a14:useLocalDpi xmlns:a14="http://schemas.microsoft.com/office/drawing/2010/main"/>
              </a:ext>
            </a:extLst>
          </a:blip>
          <a:stretch>
            <a:fillRect/>
          </a:stretch>
        </p:blipFill>
        <p:spPr>
          <a:xfrm>
            <a:off x="4482" y="-457200"/>
            <a:ext cx="8686802" cy="8473974"/>
          </a:xfrm>
          <a:prstGeom prst="rect">
            <a:avLst/>
          </a:prstGeom>
        </p:spPr>
      </p:pic>
      <p:sp>
        <p:nvSpPr>
          <p:cNvPr id="7" name="Text Placeholder 6">
            <a:extLst>
              <a:ext uri="{FF2B5EF4-FFF2-40B4-BE49-F238E27FC236}">
                <a16:creationId xmlns:a16="http://schemas.microsoft.com/office/drawing/2014/main" xmlns="" id="{3ABCF45D-15BA-F544-A2F1-1B5A8159B3D5}"/>
              </a:ext>
            </a:extLst>
          </p:cNvPr>
          <p:cNvSpPr>
            <a:spLocks noGrp="1"/>
          </p:cNvSpPr>
          <p:nvPr>
            <p:ph type="body" sz="quarter" idx="10" hasCustomPrompt="1"/>
          </p:nvPr>
        </p:nvSpPr>
        <p:spPr>
          <a:xfrm>
            <a:off x="609600" y="2743200"/>
            <a:ext cx="3276600" cy="1143000"/>
          </a:xfrm>
          <a:prstGeom prst="rect">
            <a:avLst/>
          </a:prstGeom>
        </p:spPr>
        <p:txBody>
          <a:bodyPr anchor="ctr"/>
          <a:lstStyle>
            <a:lvl1pPr marL="0" indent="0" algn="ctr">
              <a:buNone/>
              <a:defRPr sz="2400" b="1">
                <a:solidFill>
                  <a:srgbClr val="0A5496"/>
                </a:solidFill>
              </a:defRPr>
            </a:lvl1pPr>
          </a:lstStyle>
          <a:p>
            <a:pPr lvl="0"/>
            <a:r>
              <a:rPr lang="en-US" dirty="0"/>
              <a:t>Title here</a:t>
            </a:r>
          </a:p>
        </p:txBody>
      </p:sp>
      <p:sp>
        <p:nvSpPr>
          <p:cNvPr id="9" name="Text Placeholder 8">
            <a:extLst>
              <a:ext uri="{FF2B5EF4-FFF2-40B4-BE49-F238E27FC236}">
                <a16:creationId xmlns:a16="http://schemas.microsoft.com/office/drawing/2014/main" xmlns="" id="{45795C4B-63C3-3242-871B-1253E5636AB5}"/>
              </a:ext>
            </a:extLst>
          </p:cNvPr>
          <p:cNvSpPr>
            <a:spLocks noGrp="1"/>
          </p:cNvSpPr>
          <p:nvPr>
            <p:ph type="body" sz="quarter" idx="11" hasCustomPrompt="1"/>
          </p:nvPr>
        </p:nvSpPr>
        <p:spPr>
          <a:xfrm>
            <a:off x="4648200" y="381000"/>
            <a:ext cx="7239000" cy="6019726"/>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r>
              <a:rPr lang="en-US" sz="2000" dirty="0"/>
              <a:t>Lorem ipsum dolor sit amet, </a:t>
            </a:r>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sed</a:t>
            </a:r>
            <a:r>
              <a:rPr lang="en-US" sz="2000" dirty="0"/>
              <a:t> do </a:t>
            </a:r>
            <a:r>
              <a:rPr lang="en-US" sz="2000" dirty="0" err="1"/>
              <a:t>eiusmod</a:t>
            </a:r>
            <a:r>
              <a:rPr lang="en-US" sz="2000" dirty="0"/>
              <a:t> </a:t>
            </a:r>
            <a:r>
              <a:rPr lang="en-US" sz="2000" dirty="0" err="1"/>
              <a:t>tempor</a:t>
            </a:r>
            <a:r>
              <a:rPr lang="en-US" sz="2000" dirty="0"/>
              <a:t> </a:t>
            </a:r>
            <a:r>
              <a:rPr lang="en-US" sz="2000" dirty="0" err="1"/>
              <a:t>incididunt</a:t>
            </a:r>
            <a:r>
              <a:rPr lang="en-US" sz="2000" dirty="0"/>
              <a:t> </a:t>
            </a:r>
            <a:r>
              <a:rPr lang="en-US" sz="2000" dirty="0" err="1"/>
              <a:t>ut</a:t>
            </a:r>
            <a:r>
              <a:rPr lang="en-US" sz="2000" dirty="0"/>
              <a:t> </a:t>
            </a:r>
            <a:r>
              <a:rPr lang="en-US" sz="2000" dirty="0" err="1"/>
              <a:t>labore</a:t>
            </a:r>
            <a:r>
              <a:rPr lang="en-US" sz="2000" dirty="0"/>
              <a:t> et </a:t>
            </a:r>
            <a:r>
              <a:rPr lang="en-US" sz="2000" dirty="0" err="1"/>
              <a:t>dolore</a:t>
            </a:r>
            <a:r>
              <a:rPr lang="en-US" sz="2000" dirty="0"/>
              <a:t> magna </a:t>
            </a:r>
            <a:r>
              <a:rPr lang="en-US" sz="2000" dirty="0" err="1"/>
              <a:t>aliqua</a:t>
            </a:r>
            <a:r>
              <a:rPr lang="en-US" sz="2000" dirty="0"/>
              <a:t>. Semper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cursus. </a:t>
            </a:r>
            <a:r>
              <a:rPr lang="en-US" sz="2000" dirty="0" err="1"/>
              <a:t>Scelerisque</a:t>
            </a:r>
            <a:r>
              <a:rPr lang="en-US" sz="2000" dirty="0"/>
              <a:t> </a:t>
            </a:r>
            <a:r>
              <a:rPr lang="en-US" sz="2000" dirty="0" err="1"/>
              <a:t>mauris</a:t>
            </a:r>
            <a:r>
              <a:rPr lang="en-US" sz="2000" dirty="0"/>
              <a:t> </a:t>
            </a:r>
            <a:r>
              <a:rPr lang="en-US" sz="2000" dirty="0" err="1"/>
              <a:t>pellentesque</a:t>
            </a:r>
            <a:r>
              <a:rPr lang="en-US" sz="2000" dirty="0"/>
              <a:t> </a:t>
            </a:r>
            <a:r>
              <a:rPr lang="en-US" sz="2000" dirty="0" err="1"/>
              <a:t>pulvinar</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a:t>
            </a:r>
          </a:p>
          <a:p>
            <a:endParaRPr lang="en-US" sz="2000" dirty="0"/>
          </a:p>
          <a:p>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et </a:t>
            </a:r>
            <a:r>
              <a:rPr lang="en-US" sz="2000" dirty="0" err="1"/>
              <a:t>netus</a:t>
            </a:r>
            <a:r>
              <a:rPr lang="en-US" sz="2000" dirty="0"/>
              <a:t>. </a:t>
            </a:r>
            <a:r>
              <a:rPr lang="en-US" sz="2000" dirty="0" err="1"/>
              <a:t>Curabitur</a:t>
            </a:r>
            <a:r>
              <a:rPr lang="en-US" sz="2000" dirty="0"/>
              <a:t> vitae </a:t>
            </a:r>
            <a:r>
              <a:rPr lang="en-US" sz="2000" dirty="0" err="1"/>
              <a:t>nunc</a:t>
            </a:r>
            <a:r>
              <a:rPr lang="en-US" sz="2000" dirty="0"/>
              <a:t> </a:t>
            </a:r>
            <a:r>
              <a:rPr lang="en-US" sz="2000" dirty="0" err="1"/>
              <a:t>sed</a:t>
            </a:r>
            <a:r>
              <a:rPr lang="en-US" sz="2000" dirty="0"/>
              <a:t> </a:t>
            </a:r>
            <a:r>
              <a:rPr lang="en-US" sz="2000" dirty="0" err="1"/>
              <a:t>velit</a:t>
            </a:r>
            <a:r>
              <a:rPr lang="en-US" sz="2000" dirty="0"/>
              <a:t> </a:t>
            </a:r>
            <a:r>
              <a:rPr lang="en-US" sz="2000" dirty="0" err="1"/>
              <a:t>dignissim</a:t>
            </a:r>
            <a:r>
              <a:rPr lang="en-US" sz="2000" dirty="0"/>
              <a:t> </a:t>
            </a:r>
            <a:r>
              <a:rPr lang="en-US" sz="2000" dirty="0" err="1"/>
              <a:t>sodales</a:t>
            </a:r>
            <a:r>
              <a:rPr lang="en-US" sz="2000" dirty="0"/>
              <a:t>. </a:t>
            </a:r>
            <a:r>
              <a:rPr lang="en-US" sz="2000" dirty="0" err="1"/>
              <a:t>Consequat</a:t>
            </a:r>
            <a:r>
              <a:rPr lang="en-US" sz="2000" dirty="0"/>
              <a:t> ac </a:t>
            </a:r>
            <a:r>
              <a:rPr lang="en-US" sz="2000" dirty="0" err="1"/>
              <a:t>felis</a:t>
            </a:r>
            <a:r>
              <a:rPr lang="en-US" sz="2000" dirty="0"/>
              <a:t> </a:t>
            </a:r>
            <a:r>
              <a:rPr lang="en-US" sz="2000" dirty="0" err="1"/>
              <a:t>donec</a:t>
            </a:r>
            <a:r>
              <a:rPr lang="en-US" sz="2000" dirty="0"/>
              <a:t> et </a:t>
            </a:r>
            <a:r>
              <a:rPr lang="en-US" sz="2000" dirty="0" err="1"/>
              <a:t>odio</a:t>
            </a:r>
            <a:r>
              <a:rPr lang="en-US" sz="2000" dirty="0"/>
              <a:t> </a:t>
            </a:r>
            <a:r>
              <a:rPr lang="en-US" sz="2000" dirty="0" err="1"/>
              <a:t>pellentesque</a:t>
            </a:r>
            <a:r>
              <a:rPr lang="en-US" sz="2000" dirty="0"/>
              <a:t>. At </a:t>
            </a:r>
            <a:r>
              <a:rPr lang="en-US" sz="2000" dirty="0" err="1"/>
              <a:t>lectus</a:t>
            </a:r>
            <a:r>
              <a:rPr lang="en-US" sz="2000" dirty="0"/>
              <a:t> </a:t>
            </a:r>
            <a:r>
              <a:rPr lang="en-US" sz="2000" dirty="0" err="1"/>
              <a:t>urna</a:t>
            </a:r>
            <a:r>
              <a:rPr lang="en-US" sz="2000" dirty="0"/>
              <a:t> </a:t>
            </a:r>
            <a:r>
              <a:rPr lang="en-US" sz="2000" dirty="0" err="1"/>
              <a:t>duis</a:t>
            </a:r>
            <a:r>
              <a:rPr lang="en-US" sz="2000" dirty="0"/>
              <a:t> convallis. </a:t>
            </a:r>
            <a:r>
              <a:rPr lang="en-US" sz="2000" dirty="0" err="1"/>
              <a:t>Commodo</a:t>
            </a:r>
            <a:r>
              <a:rPr lang="en-US" sz="2000" dirty="0"/>
              <a:t> </a:t>
            </a:r>
            <a:r>
              <a:rPr lang="en-US" sz="2000" dirty="0" err="1"/>
              <a:t>nulla</a:t>
            </a:r>
            <a:r>
              <a:rPr lang="en-US" sz="2000" dirty="0"/>
              <a:t> </a:t>
            </a:r>
            <a:r>
              <a:rPr lang="en-US" sz="2000" dirty="0" err="1"/>
              <a:t>facilisi</a:t>
            </a:r>
            <a:r>
              <a:rPr lang="en-US" sz="2000" dirty="0"/>
              <a:t> </a:t>
            </a:r>
            <a:r>
              <a:rPr lang="en-US" sz="2000" dirty="0" err="1"/>
              <a:t>nullam</a:t>
            </a:r>
            <a:r>
              <a:rPr lang="en-US" sz="2000" dirty="0"/>
              <a:t> </a:t>
            </a:r>
            <a:r>
              <a:rPr lang="en-US" sz="2000" dirty="0" err="1"/>
              <a:t>vehicula</a:t>
            </a:r>
            <a:r>
              <a:rPr lang="en-US" sz="2000" dirty="0"/>
              <a:t> ipsum. Nunc </a:t>
            </a:r>
            <a:r>
              <a:rPr lang="en-US" sz="2000" dirty="0" err="1"/>
              <a:t>lobortis</a:t>
            </a:r>
            <a:r>
              <a:rPr lang="en-US" sz="2000" dirty="0"/>
              <a:t> </a:t>
            </a:r>
            <a:r>
              <a:rPr lang="en-US" sz="2000" dirty="0" err="1"/>
              <a:t>mattis</a:t>
            </a:r>
            <a:r>
              <a:rPr lang="en-US" sz="2000" dirty="0"/>
              <a:t> </a:t>
            </a:r>
            <a:r>
              <a:rPr lang="en-US" sz="2000" dirty="0" err="1"/>
              <a:t>aliquam</a:t>
            </a:r>
            <a:r>
              <a:rPr lang="en-US" sz="2000" dirty="0"/>
              <a:t> </a:t>
            </a:r>
            <a:r>
              <a:rPr lang="en-US" sz="2000" dirty="0" err="1"/>
              <a:t>faucibus</a:t>
            </a:r>
            <a:r>
              <a:rPr lang="en-US" sz="2000" dirty="0"/>
              <a:t> </a:t>
            </a:r>
            <a:r>
              <a:rPr lang="en-US" sz="2000" dirty="0" err="1"/>
              <a:t>purus</a:t>
            </a:r>
            <a:r>
              <a:rPr lang="en-US" sz="2000" dirty="0"/>
              <a:t> in </a:t>
            </a:r>
            <a:r>
              <a:rPr lang="en-US" sz="2000" dirty="0" err="1"/>
              <a:t>massa</a:t>
            </a:r>
            <a:r>
              <a:rPr lang="en-US" sz="2000" dirty="0"/>
              <a:t>. </a:t>
            </a:r>
          </a:p>
          <a:p>
            <a:endParaRPr lang="en-US" sz="2000" dirty="0"/>
          </a:p>
          <a:p>
            <a:r>
              <a:rPr lang="en-US" sz="2000" dirty="0"/>
              <a:t>Nunc </a:t>
            </a:r>
            <a:r>
              <a:rPr lang="en-US" sz="2000" dirty="0" err="1"/>
              <a:t>faucibus</a:t>
            </a:r>
            <a:r>
              <a:rPr lang="en-US" sz="2000" dirty="0"/>
              <a:t> a </a:t>
            </a:r>
            <a:r>
              <a:rPr lang="en-US" sz="2000" dirty="0" err="1"/>
              <a:t>pellentesque</a:t>
            </a:r>
            <a:r>
              <a:rPr lang="en-US" sz="2000" dirty="0"/>
              <a:t> sit amet </a:t>
            </a:r>
            <a:r>
              <a:rPr lang="en-US" sz="2000" dirty="0" err="1"/>
              <a:t>porttitor</a:t>
            </a:r>
            <a:r>
              <a:rPr lang="en-US" sz="2000" dirty="0"/>
              <a:t> </a:t>
            </a:r>
            <a:r>
              <a:rPr lang="en-US" sz="2000" dirty="0" err="1"/>
              <a:t>eget</a:t>
            </a:r>
            <a:r>
              <a:rPr lang="en-US" sz="2000" dirty="0"/>
              <a:t> dolor </a:t>
            </a:r>
            <a:r>
              <a:rPr lang="en-US" sz="2000" dirty="0" err="1"/>
              <a:t>morbi</a:t>
            </a:r>
            <a:r>
              <a:rPr lang="en-US" sz="2000" dirty="0"/>
              <a:t>.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a:t>
            </a:r>
            <a:r>
              <a:rPr lang="en-US" sz="2000" dirty="0" err="1"/>
              <a:t>Malesuada</a:t>
            </a:r>
            <a:r>
              <a:rPr lang="en-US" sz="2000" dirty="0"/>
              <a:t> fames ac </a:t>
            </a:r>
            <a:r>
              <a:rPr lang="en-US" sz="2000" dirty="0" err="1"/>
              <a:t>turpis</a:t>
            </a:r>
            <a:r>
              <a:rPr lang="en-US" sz="2000" dirty="0"/>
              <a:t> </a:t>
            </a:r>
            <a:r>
              <a:rPr lang="en-US" sz="2000" dirty="0" err="1"/>
              <a:t>egestas</a:t>
            </a:r>
            <a:r>
              <a:rPr lang="en-US" sz="2000" dirty="0"/>
              <a:t> integer </a:t>
            </a:r>
            <a:r>
              <a:rPr lang="en-US" sz="2000" dirty="0" err="1"/>
              <a:t>eget</a:t>
            </a:r>
            <a:r>
              <a:rPr lang="en-US" sz="2000" dirty="0"/>
              <a:t> </a:t>
            </a:r>
            <a:r>
              <a:rPr lang="en-US" sz="2000" dirty="0" err="1"/>
              <a:t>aliquet</a:t>
            </a:r>
            <a:r>
              <a:rPr lang="en-US" sz="2000" dirty="0"/>
              <a:t> </a:t>
            </a:r>
            <a:r>
              <a:rPr lang="en-US" sz="2000" dirty="0" err="1"/>
              <a:t>nibh</a:t>
            </a:r>
            <a:r>
              <a:rPr lang="en-US" sz="2000" dirty="0"/>
              <a:t>. </a:t>
            </a:r>
            <a:r>
              <a:rPr lang="en-US" sz="2000" dirty="0" err="1"/>
              <a:t>Viverra</a:t>
            </a:r>
            <a:r>
              <a:rPr lang="en-US" sz="2000" dirty="0"/>
              <a:t> </a:t>
            </a:r>
            <a:r>
              <a:rPr lang="en-US" sz="2000" dirty="0" err="1"/>
              <a:t>adipiscing</a:t>
            </a:r>
            <a:r>
              <a:rPr lang="en-US" sz="2000" dirty="0"/>
              <a:t> at in </a:t>
            </a:r>
            <a:r>
              <a:rPr lang="en-US" sz="2000" dirty="0" err="1"/>
              <a:t>tellus</a:t>
            </a:r>
            <a:r>
              <a:rPr lang="en-US" sz="2000" dirty="0"/>
              <a:t> integer. Quam </a:t>
            </a:r>
            <a:r>
              <a:rPr lang="en-US" sz="2000" dirty="0" err="1"/>
              <a:t>nulla</a:t>
            </a:r>
            <a:r>
              <a:rPr lang="en-US" sz="2000" dirty="0"/>
              <a:t> </a:t>
            </a:r>
            <a:r>
              <a:rPr lang="en-US" sz="2000" dirty="0" err="1"/>
              <a:t>porttitor</a:t>
            </a:r>
            <a:r>
              <a:rPr lang="en-US" sz="2000" dirty="0"/>
              <a:t> </a:t>
            </a:r>
            <a:r>
              <a:rPr lang="en-US" sz="2000" dirty="0" err="1"/>
              <a:t>massa</a:t>
            </a:r>
            <a:r>
              <a:rPr lang="en-US" sz="2000" dirty="0"/>
              <a:t> id </a:t>
            </a:r>
            <a:r>
              <a:rPr lang="en-US" sz="2000" dirty="0" err="1"/>
              <a:t>neque</a:t>
            </a:r>
            <a:r>
              <a:rPr lang="en-US" sz="2000" dirty="0"/>
              <a:t>. Pretium </a:t>
            </a:r>
            <a:r>
              <a:rPr lang="en-US" sz="2000" dirty="0" err="1"/>
              <a:t>aenean</a:t>
            </a:r>
            <a:r>
              <a:rPr lang="en-US" sz="2000" dirty="0"/>
              <a:t> pharetra magna ac </a:t>
            </a:r>
            <a:r>
              <a:rPr lang="en-US" sz="2000" dirty="0" err="1"/>
              <a:t>placerat</a:t>
            </a:r>
            <a:r>
              <a:rPr lang="en-US" sz="2000" dirty="0"/>
              <a:t> </a:t>
            </a:r>
            <a:r>
              <a:rPr lang="en-US" sz="2000" dirty="0" err="1"/>
              <a:t>vestibulum</a:t>
            </a:r>
            <a:r>
              <a:rPr lang="en-US" sz="2000" dirty="0"/>
              <a:t> </a:t>
            </a:r>
            <a:r>
              <a:rPr lang="en-US" sz="2000" dirty="0" err="1"/>
              <a:t>lectus</a:t>
            </a:r>
            <a:r>
              <a:rPr lang="en-US" sz="2000" dirty="0"/>
              <a:t> </a:t>
            </a:r>
            <a:r>
              <a:rPr lang="en-US" sz="2000" dirty="0" err="1"/>
              <a:t>mauris</a:t>
            </a:r>
            <a:r>
              <a:rPr lang="en-US" sz="2000" dirty="0"/>
              <a:t>.</a:t>
            </a:r>
          </a:p>
        </p:txBody>
      </p:sp>
    </p:spTree>
    <p:extLst>
      <p:ext uri="{BB962C8B-B14F-4D97-AF65-F5344CB8AC3E}">
        <p14:creationId xmlns:p14="http://schemas.microsoft.com/office/powerpoint/2010/main" val="350275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reaker_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b="-55"/>
          <a:stretch/>
        </p:blipFill>
        <p:spPr>
          <a:xfrm>
            <a:off x="0" y="0"/>
            <a:ext cx="12192000" cy="6858000"/>
          </a:xfrm>
          <a:prstGeom prst="rect">
            <a:avLst/>
          </a:prstGeom>
        </p:spPr>
      </p:pic>
      <p:sp>
        <p:nvSpPr>
          <p:cNvPr id="6" name="Rectangle 5"/>
          <p:cNvSpPr/>
          <p:nvPr userDrawn="1"/>
        </p:nvSpPr>
        <p:spPr bwMode="auto">
          <a:xfrm>
            <a:off x="1" y="0"/>
            <a:ext cx="12192000" cy="6858000"/>
          </a:xfrm>
          <a:prstGeom prst="rect">
            <a:avLst/>
          </a:prstGeom>
          <a:solidFill>
            <a:schemeClr val="tx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30680218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fr-FR" sz="1000">
              <a:solidFill>
                <a:srgbClr val="0A5496"/>
              </a:solidFill>
            </a:endParaRPr>
          </a:p>
        </p:txBody>
      </p:sp>
      <p:pic>
        <p:nvPicPr>
          <p:cNvPr id="4" name="Picture 3" descr="lionlogo_white.eps">
            <a:extLst>
              <a:ext uri="{FF2B5EF4-FFF2-40B4-BE49-F238E27FC236}">
                <a16:creationId xmlns:a16="http://schemas.microsoft.com/office/drawing/2014/main" xmlns="" id="{684A4C76-6039-804D-8CB8-106542C85DBE}"/>
              </a:ext>
            </a:extLst>
          </p:cNvPr>
          <p:cNvPicPr>
            <a:picLocks noChangeAspect="1"/>
          </p:cNvPicPr>
          <p:nvPr userDrawn="1"/>
        </p:nvPicPr>
        <p:blipFill>
          <a:blip r:embed="rId2">
            <a:alphaModFix amt="33000"/>
            <a:extLst>
              <a:ext uri="{28A0092B-C50C-407E-A947-70E740481C1C}">
                <a14:useLocalDpi xmlns:a14="http://schemas.microsoft.com/office/drawing/2010/main"/>
              </a:ext>
            </a:extLst>
          </a:blip>
          <a:stretch>
            <a:fillRect/>
          </a:stretch>
        </p:blipFill>
        <p:spPr>
          <a:xfrm>
            <a:off x="7162800" y="0"/>
            <a:ext cx="7280754" cy="7102374"/>
          </a:xfrm>
          <a:prstGeom prst="rect">
            <a:avLst/>
          </a:prstGeom>
        </p:spPr>
      </p:pic>
      <p:cxnSp>
        <p:nvCxnSpPr>
          <p:cNvPr id="5" name="Straight Connector 4">
            <a:extLst>
              <a:ext uri="{FF2B5EF4-FFF2-40B4-BE49-F238E27FC236}">
                <a16:creationId xmlns:a16="http://schemas.microsoft.com/office/drawing/2014/main" xmlns="" id="{E19138A4-B106-5647-9E25-A0B9EA158B40}"/>
              </a:ext>
            </a:extLst>
          </p:cNvPr>
          <p:cNvCxnSpPr/>
          <p:nvPr userDrawn="1"/>
        </p:nvCxnSpPr>
        <p:spPr>
          <a:xfrm>
            <a:off x="838200" y="1219200"/>
            <a:ext cx="5029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1A19E429-053A-3346-AB28-66143884869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8200" y="5541946"/>
            <a:ext cx="964932" cy="914400"/>
          </a:xfrm>
          <a:prstGeom prst="rect">
            <a:avLst/>
          </a:prstGeom>
        </p:spPr>
      </p:pic>
      <p:sp>
        <p:nvSpPr>
          <p:cNvPr id="7" name="Title 1">
            <a:extLst>
              <a:ext uri="{FF2B5EF4-FFF2-40B4-BE49-F238E27FC236}">
                <a16:creationId xmlns:a16="http://schemas.microsoft.com/office/drawing/2014/main" xmlns=""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dirty="0"/>
              <a:t>Session title</a:t>
            </a:r>
          </a:p>
        </p:txBody>
      </p:sp>
      <p:sp>
        <p:nvSpPr>
          <p:cNvPr id="8" name="Text Placeholder 7">
            <a:extLst>
              <a:ext uri="{FF2B5EF4-FFF2-40B4-BE49-F238E27FC236}">
                <a16:creationId xmlns:a16="http://schemas.microsoft.com/office/drawing/2014/main" xmlns="" id="{99D66FD4-71EE-4B42-B6B1-1C529A8A8BF4}"/>
              </a:ext>
            </a:extLst>
          </p:cNvPr>
          <p:cNvSpPr>
            <a:spLocks noGrp="1"/>
          </p:cNvSpPr>
          <p:nvPr>
            <p:ph type="body" sz="quarter" idx="10" hasCustomPrompt="1"/>
          </p:nvPr>
        </p:nvSpPr>
        <p:spPr>
          <a:xfrm>
            <a:off x="838200" y="1535008"/>
            <a:ext cx="5943600" cy="1143000"/>
          </a:xfrm>
          <a:prstGeom prst="rect">
            <a:avLst/>
          </a:prstGeom>
        </p:spPr>
        <p:txBody>
          <a:bodyPr/>
          <a:lstStyle>
            <a:lvl1pPr marL="0" indent="0">
              <a:buNone/>
              <a:defRPr/>
            </a:lvl1pPr>
          </a:lstStyle>
          <a:p>
            <a:r>
              <a:rPr lang="pl-PL" sz="2400" b="1" dirty="0" err="1">
                <a:solidFill>
                  <a:srgbClr val="0A5496"/>
                </a:solidFill>
                <a:ea typeface="Arial Hebrew Scholar" charset="-79"/>
                <a:cs typeface="Arial" panose="020B0604020202020204" pitchFamily="34" charset="0"/>
              </a:rPr>
              <a:t>Date</a:t>
            </a:r>
            <a:endParaRPr lang="pl-PL" sz="2400" b="1" dirty="0">
              <a:solidFill>
                <a:srgbClr val="0A5496"/>
              </a:solidFill>
              <a:ea typeface="Arial Hebrew Scholar" charset="-79"/>
              <a:cs typeface="Arial" panose="020B0604020202020204" pitchFamily="34" charset="0"/>
            </a:endParaRPr>
          </a:p>
          <a:p>
            <a:r>
              <a:rPr lang="pl-PL" sz="1800" dirty="0">
                <a:solidFill>
                  <a:srgbClr val="0A5496"/>
                </a:solidFill>
                <a:ea typeface="Arial Hebrew Scholar" charset="-79"/>
                <a:cs typeface="Arial" panose="020B0604020202020204" pitchFamily="34" charset="0"/>
              </a:rPr>
              <a:t>00:00-00:00 </a:t>
            </a:r>
          </a:p>
          <a:p>
            <a:r>
              <a:rPr lang="pl-PL" sz="1800" dirty="0" err="1">
                <a:solidFill>
                  <a:srgbClr val="0A5496"/>
                </a:solidFill>
                <a:ea typeface="Arial Hebrew Scholar" charset="-79"/>
                <a:cs typeface="Arial" panose="020B0604020202020204" pitchFamily="34" charset="0"/>
              </a:rPr>
              <a:t>Location</a:t>
            </a:r>
            <a:endParaRPr lang="en-US" sz="1800" dirty="0">
              <a:solidFill>
                <a:srgbClr val="0A5496"/>
              </a:solidFill>
              <a:ea typeface="Arial Hebrew Scholar" charset="-79"/>
              <a:cs typeface="Arial" panose="020B0604020202020204" pitchFamily="34" charset="0"/>
            </a:endParaRPr>
          </a:p>
          <a:p>
            <a:pPr lvl="0"/>
            <a:endParaRPr lang="en-US" dirty="0"/>
          </a:p>
        </p:txBody>
      </p:sp>
      <p:sp>
        <p:nvSpPr>
          <p:cNvPr id="10" name="Text Placeholder 9">
            <a:extLst>
              <a:ext uri="{FF2B5EF4-FFF2-40B4-BE49-F238E27FC236}">
                <a16:creationId xmlns:a16="http://schemas.microsoft.com/office/drawing/2014/main" xmlns="" id="{C013E082-34F3-3748-A287-98FA86956B77}"/>
              </a:ext>
            </a:extLst>
          </p:cNvPr>
          <p:cNvSpPr>
            <a:spLocks noGrp="1"/>
          </p:cNvSpPr>
          <p:nvPr>
            <p:ph type="body" sz="quarter" idx="11" hasCustomPrompt="1"/>
          </p:nvPr>
        </p:nvSpPr>
        <p:spPr>
          <a:xfrm>
            <a:off x="838200" y="3124200"/>
            <a:ext cx="8763000" cy="1981200"/>
          </a:xfrm>
          <a:prstGeom prst="rect">
            <a:avLst/>
          </a:prstGeom>
        </p:spPr>
        <p:txBody>
          <a:bodyPr/>
          <a:lstStyle>
            <a:lvl1pPr marL="0" indent="0">
              <a:buNone/>
              <a:defRPr sz="2400"/>
            </a:lvl1pPr>
            <a:lvl2pPr marL="519099" indent="0">
              <a:buNone/>
              <a:defRPr sz="2400"/>
            </a:lvl2pPr>
            <a:lvl3pPr marL="914377" indent="0">
              <a:buNone/>
              <a:defRPr sz="2400"/>
            </a:lvl3pPr>
            <a:lvl4pPr marL="1371565" indent="0">
              <a:buNone/>
              <a:defRPr sz="2400"/>
            </a:lvl4pPr>
            <a:lvl5pPr marL="1828755" indent="0">
              <a:buNone/>
              <a:defRPr sz="2400"/>
            </a:lvl5pPr>
          </a:lstStyle>
          <a:p>
            <a:r>
              <a:rPr lang="en-US" sz="2400" kern="0" dirty="0" err="1">
                <a:solidFill>
                  <a:schemeClr val="accent6">
                    <a:lumMod val="50000"/>
                    <a:lumOff val="50000"/>
                  </a:schemeClr>
                </a:solidFill>
                <a:latin typeface="Arial" charset="0"/>
                <a:ea typeface="Arial" charset="0"/>
                <a:cs typeface="Arial" charset="0"/>
              </a:rPr>
              <a:t>Excepteur</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sint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occaecat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cupidatat</a:t>
            </a:r>
            <a:r>
              <a:rPr lang="en-US" sz="2400" kern="0" dirty="0">
                <a:solidFill>
                  <a:schemeClr val="accent6">
                    <a:lumMod val="50000"/>
                    <a:lumOff val="50000"/>
                  </a:schemeClr>
                </a:solidFill>
                <a:latin typeface="Arial" charset="0"/>
                <a:ea typeface="Arial" charset="0"/>
                <a:cs typeface="Arial" charset="0"/>
              </a:rPr>
              <a:t> non </a:t>
            </a:r>
            <a:r>
              <a:rPr lang="en-US" sz="2400" kern="0" dirty="0" err="1">
                <a:solidFill>
                  <a:schemeClr val="accent6">
                    <a:lumMod val="50000"/>
                    <a:lumOff val="50000"/>
                  </a:schemeClr>
                </a:solidFill>
                <a:latin typeface="Arial" charset="0"/>
                <a:ea typeface="Arial" charset="0"/>
                <a:cs typeface="Arial" charset="0"/>
              </a:rPr>
              <a:t>proident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sunt</a:t>
            </a:r>
            <a:r>
              <a:rPr lang="en-US" sz="2400" kern="0" dirty="0">
                <a:solidFill>
                  <a:schemeClr val="accent6">
                    <a:lumMod val="50000"/>
                    <a:lumOff val="50000"/>
                  </a:schemeClr>
                </a:solidFill>
                <a:latin typeface="Arial" charset="0"/>
                <a:ea typeface="Arial" charset="0"/>
                <a:cs typeface="Arial" charset="0"/>
              </a:rPr>
              <a:t> in culpa qui </a:t>
            </a:r>
            <a:r>
              <a:rPr lang="en-US" sz="2400" kern="0" dirty="0" err="1">
                <a:solidFill>
                  <a:schemeClr val="accent6">
                    <a:lumMod val="50000"/>
                    <a:lumOff val="50000"/>
                  </a:schemeClr>
                </a:solidFill>
                <a:latin typeface="Arial" charset="0"/>
                <a:ea typeface="Arial" charset="0"/>
                <a:cs typeface="Arial" charset="0"/>
              </a:rPr>
              <a:t>officia</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deserunt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mollit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anim</a:t>
            </a:r>
            <a:r>
              <a:rPr lang="en-US" sz="2400" kern="0" dirty="0">
                <a:solidFill>
                  <a:schemeClr val="accent6">
                    <a:lumMod val="50000"/>
                    <a:lumOff val="50000"/>
                  </a:schemeClr>
                </a:solidFill>
                <a:latin typeface="Arial" charset="0"/>
                <a:ea typeface="Arial" charset="0"/>
                <a:cs typeface="Arial" charset="0"/>
              </a:rPr>
              <a:t> id </a:t>
            </a:r>
            <a:r>
              <a:rPr lang="en-US" sz="2400" kern="0" dirty="0" err="1">
                <a:solidFill>
                  <a:schemeClr val="accent6">
                    <a:lumMod val="50000"/>
                    <a:lumOff val="50000"/>
                  </a:schemeClr>
                </a:solidFill>
                <a:latin typeface="Arial" charset="0"/>
                <a:ea typeface="Arial" charset="0"/>
                <a:cs typeface="Arial" charset="0"/>
              </a:rPr>
              <a:t>est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laborum</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Excepteur</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sint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occaecat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cupidatat</a:t>
            </a:r>
            <a:r>
              <a:rPr lang="en-US" sz="2400" kern="0" dirty="0">
                <a:solidFill>
                  <a:schemeClr val="accent6">
                    <a:lumMod val="50000"/>
                    <a:lumOff val="50000"/>
                  </a:schemeClr>
                </a:solidFill>
                <a:latin typeface="Arial" charset="0"/>
                <a:ea typeface="Arial" charset="0"/>
                <a:cs typeface="Arial" charset="0"/>
              </a:rPr>
              <a:t> non </a:t>
            </a:r>
            <a:r>
              <a:rPr lang="en-US" sz="2400" kern="0" dirty="0" err="1">
                <a:solidFill>
                  <a:schemeClr val="accent6">
                    <a:lumMod val="50000"/>
                    <a:lumOff val="50000"/>
                  </a:schemeClr>
                </a:solidFill>
                <a:latin typeface="Arial" charset="0"/>
                <a:ea typeface="Arial" charset="0"/>
                <a:cs typeface="Arial" charset="0"/>
              </a:rPr>
              <a:t>proident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sunt</a:t>
            </a:r>
            <a:r>
              <a:rPr lang="en-US" sz="2400" kern="0" dirty="0">
                <a:solidFill>
                  <a:schemeClr val="accent6">
                    <a:lumMod val="50000"/>
                    <a:lumOff val="50000"/>
                  </a:schemeClr>
                </a:solidFill>
                <a:latin typeface="Arial" charset="0"/>
                <a:ea typeface="Arial" charset="0"/>
                <a:cs typeface="Arial" charset="0"/>
              </a:rPr>
              <a:t> in culpa qui </a:t>
            </a:r>
            <a:r>
              <a:rPr lang="en-US" sz="2400" kern="0" dirty="0" err="1">
                <a:solidFill>
                  <a:schemeClr val="accent6">
                    <a:lumMod val="50000"/>
                    <a:lumOff val="50000"/>
                  </a:schemeClr>
                </a:solidFill>
                <a:latin typeface="Arial" charset="0"/>
                <a:ea typeface="Arial" charset="0"/>
                <a:cs typeface="Arial" charset="0"/>
              </a:rPr>
              <a:t>officia</a:t>
            </a:r>
            <a:r>
              <a:rPr lang="en-US" sz="2400" kern="0" dirty="0">
                <a:solidFill>
                  <a:schemeClr val="accent6">
                    <a:lumMod val="50000"/>
                    <a:lumOff val="50000"/>
                  </a:schemeClr>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deserunt</a:t>
            </a:r>
            <a:r>
              <a:rPr lang="en-US" sz="2400" b="1" kern="0" dirty="0">
                <a:solidFill>
                  <a:srgbClr val="0A5496"/>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mollit</a:t>
            </a:r>
            <a:r>
              <a:rPr lang="en-US" sz="2400" b="1" kern="0" dirty="0">
                <a:solidFill>
                  <a:srgbClr val="0A5496"/>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anim</a:t>
            </a:r>
            <a:r>
              <a:rPr lang="en-US" sz="2400" b="1" kern="0" dirty="0">
                <a:solidFill>
                  <a:srgbClr val="0A5496"/>
                </a:solidFill>
                <a:latin typeface="Arial" charset="0"/>
                <a:ea typeface="Arial" charset="0"/>
                <a:cs typeface="Arial" charset="0"/>
              </a:rPr>
              <a:t> </a:t>
            </a:r>
            <a:r>
              <a:rPr lang="en-US" sz="2400" kern="0" dirty="0">
                <a:solidFill>
                  <a:schemeClr val="accent6">
                    <a:lumMod val="50000"/>
                    <a:lumOff val="50000"/>
                  </a:schemeClr>
                </a:solidFill>
                <a:latin typeface="Arial" charset="0"/>
                <a:ea typeface="Arial" charset="0"/>
                <a:cs typeface="Arial" charset="0"/>
              </a:rPr>
              <a:t>id </a:t>
            </a:r>
            <a:r>
              <a:rPr lang="en-US" sz="2400" kern="0" dirty="0" err="1">
                <a:solidFill>
                  <a:schemeClr val="accent6">
                    <a:lumMod val="50000"/>
                    <a:lumOff val="50000"/>
                  </a:schemeClr>
                </a:solidFill>
                <a:latin typeface="Arial" charset="0"/>
                <a:ea typeface="Arial" charset="0"/>
                <a:cs typeface="Arial" charset="0"/>
              </a:rPr>
              <a:t>est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laborum</a:t>
            </a:r>
            <a:r>
              <a:rPr lang="en-US" sz="2400" kern="0" dirty="0">
                <a:solidFill>
                  <a:schemeClr val="accent6">
                    <a:lumMod val="50000"/>
                    <a:lumOff val="50000"/>
                  </a:schemeClr>
                </a:solidFill>
                <a:latin typeface="Arial" charset="0"/>
                <a:ea typeface="Arial" charset="0"/>
                <a:cs typeface="Arial" charset="0"/>
              </a:rPr>
              <a:t>.</a:t>
            </a:r>
            <a:endParaRPr lang="en-US" sz="2200" dirty="0">
              <a:solidFill>
                <a:schemeClr val="accent6">
                  <a:lumMod val="50000"/>
                  <a:lumOff val="50000"/>
                </a:schemeClr>
              </a:solidFill>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35548678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E4F2B938-A092-8A40-BA9E-36EB895796A6}"/>
              </a:ext>
            </a:extLst>
          </p:cNvPr>
          <p:cNvSpPr txBox="1"/>
          <p:nvPr userDrawn="1"/>
        </p:nvSpPr>
        <p:spPr>
          <a:xfrm>
            <a:off x="342901" y="385480"/>
            <a:ext cx="3505200" cy="6247864"/>
          </a:xfrm>
          <a:prstGeom prst="rect">
            <a:avLst/>
          </a:prstGeom>
          <a:noFill/>
        </p:spPr>
        <p:txBody>
          <a:bodyPr wrap="square" rtlCol="0" anchor="b">
            <a:spAutoFit/>
          </a:bodyPr>
          <a:lstStyle/>
          <a:p>
            <a:pPr fontAlgn="base">
              <a:spcBef>
                <a:spcPct val="0"/>
              </a:spcBef>
              <a:spcAft>
                <a:spcPct val="0"/>
              </a:spcAft>
            </a:pPr>
            <a:r>
              <a:rPr lang="en-US" sz="40000">
                <a:solidFill>
                  <a:srgbClr val="FFFFFF"/>
                </a:solidFill>
                <a:latin typeface="Arial" charset="0"/>
              </a:rPr>
              <a:t>No.</a:t>
            </a:r>
          </a:p>
        </p:txBody>
      </p:sp>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fr-FR" sz="1000">
              <a:solidFill>
                <a:srgbClr val="0A5496"/>
              </a:solidFill>
            </a:endParaRPr>
          </a:p>
        </p:txBody>
      </p:sp>
      <p:sp>
        <p:nvSpPr>
          <p:cNvPr id="7" name="Title 1">
            <a:extLst>
              <a:ext uri="{FF2B5EF4-FFF2-40B4-BE49-F238E27FC236}">
                <a16:creationId xmlns:a16="http://schemas.microsoft.com/office/drawing/2014/main" xmlns=""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dirty="0"/>
              <a:t>Insert headline</a:t>
            </a:r>
          </a:p>
        </p:txBody>
      </p:sp>
      <p:sp>
        <p:nvSpPr>
          <p:cNvPr id="11" name="Text Placeholder 10">
            <a:extLst>
              <a:ext uri="{FF2B5EF4-FFF2-40B4-BE49-F238E27FC236}">
                <a16:creationId xmlns:a16="http://schemas.microsoft.com/office/drawing/2014/main" xmlns="" id="{CCD10A15-415D-E249-9DE4-AB27B911E080}"/>
              </a:ext>
            </a:extLst>
          </p:cNvPr>
          <p:cNvSpPr>
            <a:spLocks noGrp="1"/>
          </p:cNvSpPr>
          <p:nvPr>
            <p:ph type="body" sz="quarter" idx="10" hasCustomPrompt="1"/>
          </p:nvPr>
        </p:nvSpPr>
        <p:spPr>
          <a:xfrm>
            <a:off x="4038600" y="1828800"/>
            <a:ext cx="7848600" cy="3276600"/>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non </a:t>
            </a:r>
            <a:r>
              <a:rPr lang="en-US" sz="2000" kern="0" dirty="0" err="1">
                <a:solidFill>
                  <a:schemeClr val="accent6">
                    <a:lumMod val="50000"/>
                    <a:lumOff val="50000"/>
                  </a:schemeClr>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deserunt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mollit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anim</a:t>
            </a:r>
            <a:r>
              <a:rPr lang="en-US" sz="2000" b="1" kern="0" dirty="0">
                <a:solidFill>
                  <a:srgbClr val="0A5496"/>
                </a:solidFill>
                <a:latin typeface="Arial" charset="0"/>
                <a:ea typeface="Arial" charset="0"/>
                <a:cs typeface="Arial" charset="0"/>
              </a:rPr>
              <a:t> </a:t>
            </a:r>
            <a:r>
              <a:rPr lang="en-US" sz="2000" kern="0" dirty="0">
                <a:solidFill>
                  <a:schemeClr val="accent6">
                    <a:lumMod val="50000"/>
                    <a:lumOff val="50000"/>
                  </a:schemeClr>
                </a:solidFill>
                <a:latin typeface="Arial" charset="0"/>
                <a:ea typeface="Arial" charset="0"/>
                <a:cs typeface="Arial" charset="0"/>
              </a:rPr>
              <a:t>id </a:t>
            </a:r>
            <a:r>
              <a:rPr lang="en-US" sz="2000" kern="0" dirty="0" err="1">
                <a:solidFill>
                  <a:schemeClr val="accent6">
                    <a:lumMod val="50000"/>
                    <a:lumOff val="50000"/>
                  </a:schemeClr>
                </a:solidFill>
                <a:latin typeface="Arial" charset="0"/>
                <a:ea typeface="Arial" charset="0"/>
                <a:cs typeface="Arial" charset="0"/>
              </a:rPr>
              <a:t>est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br>
              <a:rPr lang="en-US" sz="2000" kern="0" dirty="0">
                <a:solidFill>
                  <a:schemeClr val="accent6">
                    <a:lumMod val="50000"/>
                    <a:lumOff val="50000"/>
                  </a:schemeClr>
                </a:solidFill>
                <a:latin typeface="Arial" charset="0"/>
                <a:ea typeface="Arial" charset="0"/>
                <a:cs typeface="Arial" charset="0"/>
              </a:rPr>
            </a:br>
            <a:endParaRPr lang="en-US" sz="20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non </a:t>
            </a:r>
            <a:r>
              <a:rPr lang="en-US" sz="2000" kern="0" dirty="0" err="1">
                <a:solidFill>
                  <a:schemeClr val="accent6">
                    <a:lumMod val="50000"/>
                    <a:lumOff val="50000"/>
                  </a:schemeClr>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deserunt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mollit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anim</a:t>
            </a:r>
            <a:r>
              <a:rPr lang="en-US" sz="2000" kern="0" dirty="0">
                <a:solidFill>
                  <a:schemeClr val="accent6">
                    <a:lumMod val="50000"/>
                    <a:lumOff val="50000"/>
                  </a:schemeClr>
                </a:solidFill>
                <a:latin typeface="Arial" charset="0"/>
                <a:ea typeface="Arial" charset="0"/>
                <a:cs typeface="Arial" charset="0"/>
              </a:rPr>
              <a:t> id </a:t>
            </a:r>
            <a:r>
              <a:rPr lang="en-US" sz="2000" b="1" kern="0" dirty="0" err="1">
                <a:solidFill>
                  <a:srgbClr val="0A5496"/>
                </a:solidFill>
                <a:latin typeface="Arial" charset="0"/>
                <a:ea typeface="Arial" charset="0"/>
                <a:cs typeface="Arial" charset="0"/>
              </a:rPr>
              <a:t>est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br>
              <a:rPr lang="en-US" sz="2000" kern="0" dirty="0">
                <a:solidFill>
                  <a:schemeClr val="accent6">
                    <a:lumMod val="50000"/>
                    <a:lumOff val="50000"/>
                  </a:schemeClr>
                </a:solidFill>
                <a:latin typeface="Arial" charset="0"/>
                <a:ea typeface="Arial" charset="0"/>
                <a:cs typeface="Arial" charset="0"/>
              </a:rPr>
            </a:br>
            <a:endParaRPr lang="en-US" sz="20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a:t>
            </a:r>
            <a:r>
              <a:rPr lang="en-US" sz="2000" b="1" kern="0" dirty="0">
                <a:solidFill>
                  <a:srgbClr val="0A5496"/>
                </a:solidFill>
                <a:latin typeface="Arial" charset="0"/>
                <a:ea typeface="Arial" charset="0"/>
                <a:cs typeface="Arial" charset="0"/>
              </a:rPr>
              <a:t>non </a:t>
            </a:r>
            <a:r>
              <a:rPr lang="en-US" sz="2000" b="1" kern="0" dirty="0" err="1">
                <a:solidFill>
                  <a:srgbClr val="0A5496"/>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deserunt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mollit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anim</a:t>
            </a:r>
            <a:r>
              <a:rPr lang="en-US" sz="2000" kern="0" dirty="0">
                <a:solidFill>
                  <a:schemeClr val="accent6">
                    <a:lumMod val="50000"/>
                    <a:lumOff val="50000"/>
                  </a:schemeClr>
                </a:solidFill>
                <a:latin typeface="Arial" charset="0"/>
                <a:ea typeface="Arial" charset="0"/>
                <a:cs typeface="Arial" charset="0"/>
              </a:rPr>
              <a:t> id </a:t>
            </a:r>
            <a:r>
              <a:rPr lang="en-US" sz="2000" kern="0" dirty="0" err="1">
                <a:solidFill>
                  <a:schemeClr val="accent6">
                    <a:lumMod val="50000"/>
                    <a:lumOff val="50000"/>
                  </a:schemeClr>
                </a:solidFill>
                <a:latin typeface="Arial" charset="0"/>
                <a:ea typeface="Arial" charset="0"/>
                <a:cs typeface="Arial" charset="0"/>
              </a:rPr>
              <a:t>est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8213897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fr-FR" sz="1000">
              <a:solidFill>
                <a:srgbClr val="0A5496"/>
              </a:solidFill>
            </a:endParaRPr>
          </a:p>
        </p:txBody>
      </p:sp>
      <p:sp>
        <p:nvSpPr>
          <p:cNvPr id="6" name="Text Placeholder 18">
            <a:extLst>
              <a:ext uri="{FF2B5EF4-FFF2-40B4-BE49-F238E27FC236}">
                <a16:creationId xmlns:a16="http://schemas.microsoft.com/office/drawing/2014/main" xmlns=""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8" name="Rectangle 7">
            <a:extLst>
              <a:ext uri="{FF2B5EF4-FFF2-40B4-BE49-F238E27FC236}">
                <a16:creationId xmlns:a16="http://schemas.microsoft.com/office/drawing/2014/main" xmlns=""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10" name="Oval 9">
            <a:extLst>
              <a:ext uri="{FF2B5EF4-FFF2-40B4-BE49-F238E27FC236}">
                <a16:creationId xmlns:a16="http://schemas.microsoft.com/office/drawing/2014/main" xmlns="" id="{0F68A244-CECA-F041-AD70-910F56A47209}"/>
              </a:ext>
            </a:extLst>
          </p:cNvPr>
          <p:cNvSpPr/>
          <p:nvPr userDrawn="1"/>
        </p:nvSpPr>
        <p:spPr bwMode="auto">
          <a:xfrm>
            <a:off x="8763000" y="3064705"/>
            <a:ext cx="2398894" cy="2398894"/>
          </a:xfrm>
          <a:prstGeom prst="ellipse">
            <a:avLst/>
          </a:prstGeom>
          <a:solidFill>
            <a:srgbClr val="1023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a:solidFill>
                <a:srgbClr val="404040"/>
              </a:solidFill>
              <a:latin typeface="Arial" charset="0"/>
              <a:ea typeface="Arial" charset="0"/>
              <a:cs typeface="Arial" charset="0"/>
            </a:endParaRPr>
          </a:p>
        </p:txBody>
      </p:sp>
      <p:sp>
        <p:nvSpPr>
          <p:cNvPr id="4" name="Text Placeholder 3">
            <a:extLst>
              <a:ext uri="{FF2B5EF4-FFF2-40B4-BE49-F238E27FC236}">
                <a16:creationId xmlns:a16="http://schemas.microsoft.com/office/drawing/2014/main" xmlns="" id="{8460D8B9-AE71-4842-9AE0-E07B87504909}"/>
              </a:ext>
            </a:extLst>
          </p:cNvPr>
          <p:cNvSpPr>
            <a:spLocks noGrp="1"/>
          </p:cNvSpPr>
          <p:nvPr>
            <p:ph type="body" sz="quarter" idx="13" hasCustomPrompt="1"/>
          </p:nvPr>
        </p:nvSpPr>
        <p:spPr>
          <a:xfrm>
            <a:off x="1371600" y="3587437"/>
            <a:ext cx="6172200" cy="1447800"/>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24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marR="0" lvl="0" indent="-342900" algn="l" defTabSz="914400"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tabLst/>
              <a:defRPr/>
            </a:pPr>
            <a:endParaRPr lang="en-US" dirty="0"/>
          </a:p>
        </p:txBody>
      </p:sp>
      <p:sp>
        <p:nvSpPr>
          <p:cNvPr id="17" name="Text Placeholder 16">
            <a:extLst>
              <a:ext uri="{FF2B5EF4-FFF2-40B4-BE49-F238E27FC236}">
                <a16:creationId xmlns:a16="http://schemas.microsoft.com/office/drawing/2014/main" xmlns="" id="{9BE79663-AD90-FF47-A2BC-2688925AA2D3}"/>
              </a:ext>
            </a:extLst>
          </p:cNvPr>
          <p:cNvSpPr>
            <a:spLocks noGrp="1"/>
          </p:cNvSpPr>
          <p:nvPr>
            <p:ph type="body" sz="quarter" idx="16" hasCustomPrompt="1"/>
          </p:nvPr>
        </p:nvSpPr>
        <p:spPr>
          <a:xfrm>
            <a:off x="9201150" y="4343400"/>
            <a:ext cx="1619250" cy="533400"/>
          </a:xfrm>
          <a:prstGeom prst="rect">
            <a:avLst/>
          </a:prstGeom>
        </p:spPr>
        <p:txBody>
          <a:bodyPr/>
          <a:lstStyle>
            <a:lvl1pPr marL="0" indent="0" algn="ctr">
              <a:buNone/>
              <a:defRPr sz="1800" b="1">
                <a:solidFill>
                  <a:schemeClr val="bg1"/>
                </a:solidFill>
                <a:latin typeface="Arial" panose="020B0604020202020204" pitchFamily="34" charset="0"/>
                <a:cs typeface="Arial" panose="020B0604020202020204" pitchFamily="34" charset="0"/>
              </a:defRPr>
            </a:lvl1pPr>
            <a:lvl2pPr marL="519099" indent="0">
              <a:buNone/>
              <a:defRPr sz="1800">
                <a:solidFill>
                  <a:schemeClr val="bg1"/>
                </a:solidFill>
                <a:latin typeface="Arial" panose="020B0604020202020204" pitchFamily="34" charset="0"/>
                <a:cs typeface="Arial" panose="020B0604020202020204" pitchFamily="34" charset="0"/>
              </a:defRPr>
            </a:lvl2pPr>
            <a:lvl3pPr marL="914377" indent="0">
              <a:buNone/>
              <a:defRPr sz="1800">
                <a:solidFill>
                  <a:schemeClr val="bg1"/>
                </a:solidFill>
                <a:latin typeface="Arial" panose="020B0604020202020204" pitchFamily="34" charset="0"/>
                <a:cs typeface="Arial" panose="020B0604020202020204" pitchFamily="34" charset="0"/>
              </a:defRPr>
            </a:lvl3pPr>
            <a:lvl4pPr marL="1371565" indent="0">
              <a:buNone/>
              <a:defRPr sz="1800">
                <a:solidFill>
                  <a:schemeClr val="bg1"/>
                </a:solidFill>
                <a:latin typeface="Arial" panose="020B0604020202020204" pitchFamily="34" charset="0"/>
                <a:cs typeface="Arial" panose="020B0604020202020204" pitchFamily="34" charset="0"/>
              </a:defRPr>
            </a:lvl4pPr>
            <a:lvl5pPr marL="1828755" indent="0">
              <a:buNone/>
              <a:defRPr sz="1800">
                <a:solidFill>
                  <a:schemeClr val="bg1"/>
                </a:solidFill>
                <a:latin typeface="Arial" panose="020B0604020202020204" pitchFamily="34" charset="0"/>
                <a:cs typeface="Arial" panose="020B0604020202020204" pitchFamily="34" charset="0"/>
              </a:defRPr>
            </a:lvl5pPr>
          </a:lstStyle>
          <a:p>
            <a:pPr lvl="0"/>
            <a:r>
              <a:rPr lang="en-US" dirty="0"/>
              <a:t>Descriptor copy</a:t>
            </a:r>
          </a:p>
        </p:txBody>
      </p:sp>
      <p:sp>
        <p:nvSpPr>
          <p:cNvPr id="19" name="Text Placeholder 18">
            <a:extLst>
              <a:ext uri="{FF2B5EF4-FFF2-40B4-BE49-F238E27FC236}">
                <a16:creationId xmlns:a16="http://schemas.microsoft.com/office/drawing/2014/main" xmlns="" id="{651F41AD-9823-E448-BF4A-350AC5B7E5F5}"/>
              </a:ext>
            </a:extLst>
          </p:cNvPr>
          <p:cNvSpPr>
            <a:spLocks noGrp="1"/>
          </p:cNvSpPr>
          <p:nvPr>
            <p:ph type="body" sz="quarter" idx="17" hasCustomPrompt="1"/>
          </p:nvPr>
        </p:nvSpPr>
        <p:spPr>
          <a:xfrm>
            <a:off x="9708356" y="3168337"/>
            <a:ext cx="604837" cy="1143000"/>
          </a:xfrm>
          <a:prstGeom prst="rect">
            <a:avLst/>
          </a:prstGeom>
        </p:spPr>
        <p:txBody>
          <a:bodyPr anchor="ctr"/>
          <a:lstStyle>
            <a:lvl1pPr marL="0" indent="0">
              <a:buNone/>
              <a:defRPr sz="6400" b="1">
                <a:solidFill>
                  <a:schemeClr val="bg1"/>
                </a:solidFill>
              </a:defRPr>
            </a:lvl1pPr>
            <a:lvl2pPr>
              <a:defRPr sz="4800" b="1"/>
            </a:lvl2pPr>
            <a:lvl3pPr>
              <a:defRPr sz="4800" b="1"/>
            </a:lvl3pPr>
            <a:lvl4pPr>
              <a:defRPr sz="4800" b="1"/>
            </a:lvl4pPr>
            <a:lvl5pPr>
              <a:defRPr sz="4800" b="1"/>
            </a:lvl5pPr>
          </a:lstStyle>
          <a:p>
            <a:pPr lvl="0"/>
            <a:r>
              <a:rPr lang="en-US" dirty="0"/>
              <a:t>1</a:t>
            </a:r>
          </a:p>
        </p:txBody>
      </p:sp>
    </p:spTree>
    <p:extLst>
      <p:ext uri="{BB962C8B-B14F-4D97-AF65-F5344CB8AC3E}">
        <p14:creationId xmlns:p14="http://schemas.microsoft.com/office/powerpoint/2010/main" val="1915674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fr-FR" sz="1000">
              <a:solidFill>
                <a:srgbClr val="0A5496"/>
              </a:solidFill>
            </a:endParaRPr>
          </a:p>
        </p:txBody>
      </p:sp>
      <p:sp>
        <p:nvSpPr>
          <p:cNvPr id="6" name="Text Placeholder 18">
            <a:extLst>
              <a:ext uri="{FF2B5EF4-FFF2-40B4-BE49-F238E27FC236}">
                <a16:creationId xmlns:a16="http://schemas.microsoft.com/office/drawing/2014/main" xmlns=""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8" name="Rectangle 7">
            <a:extLst>
              <a:ext uri="{FF2B5EF4-FFF2-40B4-BE49-F238E27FC236}">
                <a16:creationId xmlns:a16="http://schemas.microsoft.com/office/drawing/2014/main" xmlns=""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4" name="Text Placeholder 3">
            <a:extLst>
              <a:ext uri="{FF2B5EF4-FFF2-40B4-BE49-F238E27FC236}">
                <a16:creationId xmlns:a16="http://schemas.microsoft.com/office/drawing/2014/main" xmlns="" id="{8460D8B9-AE71-4842-9AE0-E07B87504909}"/>
              </a:ext>
            </a:extLst>
          </p:cNvPr>
          <p:cNvSpPr>
            <a:spLocks noGrp="1"/>
          </p:cNvSpPr>
          <p:nvPr>
            <p:ph type="body" sz="quarter" idx="13" hasCustomPrompt="1"/>
          </p:nvPr>
        </p:nvSpPr>
        <p:spPr>
          <a:xfrm>
            <a:off x="716934" y="2895600"/>
            <a:ext cx="10758130" cy="2813289"/>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charset="0"/>
              <a:buNone/>
              <a:tabLst/>
              <a:defRPr sz="20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indent="-342900">
              <a:buFont typeface="Arial" charset="0"/>
              <a:buChar char="•"/>
            </a:pPr>
            <a:r>
              <a:rPr lang="en-US" sz="2000" dirty="0" err="1">
                <a:solidFill>
                  <a:schemeClr val="accent6">
                    <a:lumMod val="50000"/>
                    <a:lumOff val="50000"/>
                  </a:schemeClr>
                </a:solidFill>
                <a:latin typeface="Arial" charset="0"/>
                <a:ea typeface="Arial" charset="0"/>
                <a:cs typeface="Arial" charset="0"/>
              </a:rPr>
              <a:t>Excepteur</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sint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occaecat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cupidatat</a:t>
            </a:r>
            <a:r>
              <a:rPr lang="en-US" sz="2000" dirty="0">
                <a:solidFill>
                  <a:schemeClr val="accent6">
                    <a:lumMod val="50000"/>
                    <a:lumOff val="50000"/>
                  </a:schemeClr>
                </a:solidFill>
                <a:latin typeface="Arial" charset="0"/>
                <a:ea typeface="Arial" charset="0"/>
                <a:cs typeface="Arial" charset="0"/>
              </a:rPr>
              <a:t> non </a:t>
            </a:r>
            <a:r>
              <a:rPr lang="en-US" sz="2000" dirty="0" err="1">
                <a:solidFill>
                  <a:schemeClr val="accent6">
                    <a:lumMod val="50000"/>
                    <a:lumOff val="50000"/>
                  </a:schemeClr>
                </a:solidFill>
                <a:latin typeface="Arial" charset="0"/>
                <a:ea typeface="Arial" charset="0"/>
                <a:cs typeface="Arial" charset="0"/>
              </a:rPr>
              <a:t>proident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sunt</a:t>
            </a:r>
            <a:r>
              <a:rPr lang="en-US" sz="2000" dirty="0">
                <a:solidFill>
                  <a:schemeClr val="accent6">
                    <a:lumMod val="50000"/>
                    <a:lumOff val="50000"/>
                  </a:schemeClr>
                </a:solidFill>
                <a:latin typeface="Arial" charset="0"/>
                <a:ea typeface="Arial" charset="0"/>
                <a:cs typeface="Arial" charset="0"/>
              </a:rPr>
              <a:t> in culpa qui </a:t>
            </a:r>
            <a:r>
              <a:rPr lang="en-US" sz="2000" dirty="0" err="1">
                <a:solidFill>
                  <a:schemeClr val="accent6">
                    <a:lumMod val="50000"/>
                    <a:lumOff val="50000"/>
                  </a:schemeClr>
                </a:solidFill>
                <a:latin typeface="Arial" charset="0"/>
                <a:ea typeface="Arial" charset="0"/>
                <a:cs typeface="Arial" charset="0"/>
              </a:rPr>
              <a:t>officia</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deserunt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mollit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anim</a:t>
            </a:r>
            <a:r>
              <a:rPr lang="en-US" sz="2000" dirty="0">
                <a:solidFill>
                  <a:schemeClr val="accent6">
                    <a:lumMod val="50000"/>
                    <a:lumOff val="50000"/>
                  </a:schemeClr>
                </a:solidFill>
                <a:latin typeface="Arial" charset="0"/>
                <a:ea typeface="Arial" charset="0"/>
                <a:cs typeface="Arial" charset="0"/>
              </a:rPr>
              <a:t> id </a:t>
            </a:r>
            <a:r>
              <a:rPr lang="en-US" sz="2000" dirty="0" err="1">
                <a:solidFill>
                  <a:schemeClr val="accent6">
                    <a:lumMod val="50000"/>
                    <a:lumOff val="50000"/>
                  </a:schemeClr>
                </a:solidFill>
                <a:latin typeface="Arial" charset="0"/>
                <a:ea typeface="Arial" charset="0"/>
                <a:cs typeface="Arial" charset="0"/>
              </a:rPr>
              <a:t>est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laborum</a:t>
            </a:r>
            <a:r>
              <a:rPr lang="en-US" sz="200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7510827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fr-FR" sz="1000">
              <a:solidFill>
                <a:srgbClr val="0A5496"/>
              </a:solidFill>
            </a:endParaRPr>
          </a:p>
        </p:txBody>
      </p:sp>
      <p:sp>
        <p:nvSpPr>
          <p:cNvPr id="5" name="Text Placeholder 18">
            <a:extLst>
              <a:ext uri="{FF2B5EF4-FFF2-40B4-BE49-F238E27FC236}">
                <a16:creationId xmlns:a16="http://schemas.microsoft.com/office/drawing/2014/main" xmlns=""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8" name="Text Placeholder 20">
            <a:extLst>
              <a:ext uri="{FF2B5EF4-FFF2-40B4-BE49-F238E27FC236}">
                <a16:creationId xmlns:a16="http://schemas.microsoft.com/office/drawing/2014/main" xmlns="" id="{AB72BEE2-03B4-2545-81E3-ABE63641DB0D}"/>
              </a:ext>
            </a:extLst>
          </p:cNvPr>
          <p:cNvSpPr>
            <a:spLocks noGrp="1"/>
          </p:cNvSpPr>
          <p:nvPr>
            <p:ph type="body" sz="quarter" idx="14" hasCustomPrompt="1"/>
          </p:nvPr>
        </p:nvSpPr>
        <p:spPr>
          <a:xfrm>
            <a:off x="762000" y="188705"/>
            <a:ext cx="5672943" cy="535194"/>
          </a:xfrm>
          <a:prstGeom prst="rect">
            <a:avLst/>
          </a:prstGeom>
        </p:spPr>
        <p:txBody>
          <a:bodyPr anchor="ctr"/>
          <a:lstStyle>
            <a:lvl1pPr marL="0" indent="0" algn="l">
              <a:buNone/>
              <a:defRPr sz="1800" b="1">
                <a:solidFill>
                  <a:srgbClr val="082E87"/>
                </a:solidFill>
              </a:defRPr>
            </a:lvl1pPr>
          </a:lstStyle>
          <a:p>
            <a:pPr lvl="0"/>
            <a:r>
              <a:rPr lang="en-US" dirty="0"/>
              <a:t>Category title</a:t>
            </a:r>
          </a:p>
        </p:txBody>
      </p:sp>
      <p:sp>
        <p:nvSpPr>
          <p:cNvPr id="9" name="Oval 8">
            <a:extLst>
              <a:ext uri="{FF2B5EF4-FFF2-40B4-BE49-F238E27FC236}">
                <a16:creationId xmlns:a16="http://schemas.microsoft.com/office/drawing/2014/main" xmlns="" id="{59888B77-07E3-9A42-A8CB-943105B79966}"/>
              </a:ext>
            </a:extLst>
          </p:cNvPr>
          <p:cNvSpPr/>
          <p:nvPr userDrawn="1"/>
        </p:nvSpPr>
        <p:spPr bwMode="auto">
          <a:xfrm>
            <a:off x="228600" y="234696"/>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fontAlgn="base">
              <a:spcBef>
                <a:spcPct val="0"/>
              </a:spcBef>
              <a:spcAft>
                <a:spcPct val="0"/>
              </a:spcAft>
              <a:buFont typeface="Helvetica" pitchFamily="84" charset="0"/>
              <a:buNone/>
            </a:pPr>
            <a:r>
              <a:rPr lang="en-US" sz="2000" b="1">
                <a:solidFill>
                  <a:prstClr val="white"/>
                </a:solidFill>
                <a:latin typeface="Arial" pitchFamily="34" charset="0"/>
              </a:rPr>
              <a:t>1</a:t>
            </a:r>
          </a:p>
        </p:txBody>
      </p:sp>
      <p:sp>
        <p:nvSpPr>
          <p:cNvPr id="10" name="Text Placeholder 18">
            <a:extLst>
              <a:ext uri="{FF2B5EF4-FFF2-40B4-BE49-F238E27FC236}">
                <a16:creationId xmlns:a16="http://schemas.microsoft.com/office/drawing/2014/main" xmlns=""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35877006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2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fr-FR" sz="1000">
              <a:solidFill>
                <a:srgbClr val="0A5496"/>
              </a:solidFill>
            </a:endParaRPr>
          </a:p>
        </p:txBody>
      </p:sp>
      <p:sp>
        <p:nvSpPr>
          <p:cNvPr id="5" name="Text Placeholder 18">
            <a:extLst>
              <a:ext uri="{FF2B5EF4-FFF2-40B4-BE49-F238E27FC236}">
                <a16:creationId xmlns:a16="http://schemas.microsoft.com/office/drawing/2014/main" xmlns=""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10" name="Text Placeholder 18">
            <a:extLst>
              <a:ext uri="{FF2B5EF4-FFF2-40B4-BE49-F238E27FC236}">
                <a16:creationId xmlns:a16="http://schemas.microsoft.com/office/drawing/2014/main" xmlns=""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1978414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8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fr-FR" sz="1000">
              <a:solidFill>
                <a:srgbClr val="0A5496"/>
              </a:solidFill>
            </a:endParaRPr>
          </a:p>
        </p:txBody>
      </p:sp>
      <p:sp>
        <p:nvSpPr>
          <p:cNvPr id="4" name="Rectangle 3">
            <a:extLst>
              <a:ext uri="{FF2B5EF4-FFF2-40B4-BE49-F238E27FC236}">
                <a16:creationId xmlns:a16="http://schemas.microsoft.com/office/drawing/2014/main" xmlns=""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5" name="Text Placeholder 18">
            <a:extLst>
              <a:ext uri="{FF2B5EF4-FFF2-40B4-BE49-F238E27FC236}">
                <a16:creationId xmlns:a16="http://schemas.microsoft.com/office/drawing/2014/main" xmlns="" id="{947430FC-FE32-B74E-974B-43A4E64504ED}"/>
              </a:ext>
            </a:extLst>
          </p:cNvPr>
          <p:cNvSpPr>
            <a:spLocks noGrp="1"/>
          </p:cNvSpPr>
          <p:nvPr>
            <p:ph type="body" sz="quarter" idx="12" hasCustomPrompt="1"/>
          </p:nvPr>
        </p:nvSpPr>
        <p:spPr>
          <a:xfrm>
            <a:off x="685800" y="724626"/>
            <a:ext cx="6209629" cy="445043"/>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Tree>
    <p:extLst>
      <p:ext uri="{BB962C8B-B14F-4D97-AF65-F5344CB8AC3E}">
        <p14:creationId xmlns:p14="http://schemas.microsoft.com/office/powerpoint/2010/main" val="9886308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0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fr-FR" sz="1000">
              <a:solidFill>
                <a:srgbClr val="0A5496"/>
              </a:solidFill>
            </a:endParaRPr>
          </a:p>
        </p:txBody>
      </p:sp>
      <p:sp>
        <p:nvSpPr>
          <p:cNvPr id="4" name="Rectangle 3">
            <a:extLst>
              <a:ext uri="{FF2B5EF4-FFF2-40B4-BE49-F238E27FC236}">
                <a16:creationId xmlns:a16="http://schemas.microsoft.com/office/drawing/2014/main" xmlns=""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5" name="Text Placeholder 18">
            <a:extLst>
              <a:ext uri="{FF2B5EF4-FFF2-40B4-BE49-F238E27FC236}">
                <a16:creationId xmlns:a16="http://schemas.microsoft.com/office/drawing/2014/main" xmlns="" id="{947430FC-FE32-B74E-974B-43A4E64504ED}"/>
              </a:ext>
            </a:extLst>
          </p:cNvPr>
          <p:cNvSpPr>
            <a:spLocks noGrp="1"/>
          </p:cNvSpPr>
          <p:nvPr>
            <p:ph type="body" sz="quarter" idx="12" hasCustomPrompt="1"/>
          </p:nvPr>
        </p:nvSpPr>
        <p:spPr>
          <a:xfrm>
            <a:off x="685800" y="724626"/>
            <a:ext cx="6209629" cy="445043"/>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6" name="Oval 5">
            <a:extLst>
              <a:ext uri="{FF2B5EF4-FFF2-40B4-BE49-F238E27FC236}">
                <a16:creationId xmlns:a16="http://schemas.microsoft.com/office/drawing/2014/main" xmlns="" id="{4507B777-698F-C84A-A526-2C7A61B44535}"/>
              </a:ext>
            </a:extLst>
          </p:cNvPr>
          <p:cNvSpPr/>
          <p:nvPr userDrawn="1"/>
        </p:nvSpPr>
        <p:spPr bwMode="auto">
          <a:xfrm>
            <a:off x="1295400" y="40386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fontAlgn="base">
              <a:spcBef>
                <a:spcPct val="0"/>
              </a:spcBef>
              <a:spcAft>
                <a:spcPct val="0"/>
              </a:spcAft>
              <a:buFont typeface="Helvetica" pitchFamily="84" charset="0"/>
              <a:buNone/>
            </a:pPr>
            <a:r>
              <a:rPr lang="en-US" sz="2000" b="1">
                <a:solidFill>
                  <a:prstClr val="white"/>
                </a:solidFill>
                <a:latin typeface="Arial" pitchFamily="34" charset="0"/>
              </a:rPr>
              <a:t>2</a:t>
            </a:r>
          </a:p>
        </p:txBody>
      </p:sp>
      <p:sp>
        <p:nvSpPr>
          <p:cNvPr id="7" name="Oval 6">
            <a:extLst>
              <a:ext uri="{FF2B5EF4-FFF2-40B4-BE49-F238E27FC236}">
                <a16:creationId xmlns:a16="http://schemas.microsoft.com/office/drawing/2014/main" xmlns="" id="{0D0AE14C-9AFE-DA4F-9E4D-93339D4463E8}"/>
              </a:ext>
            </a:extLst>
          </p:cNvPr>
          <p:cNvSpPr/>
          <p:nvPr userDrawn="1"/>
        </p:nvSpPr>
        <p:spPr bwMode="auto">
          <a:xfrm>
            <a:off x="1295400" y="32004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fontAlgn="base">
              <a:spcBef>
                <a:spcPct val="0"/>
              </a:spcBef>
              <a:spcAft>
                <a:spcPct val="0"/>
              </a:spcAft>
              <a:buFont typeface="Helvetica" pitchFamily="84" charset="0"/>
              <a:buNone/>
            </a:pPr>
            <a:r>
              <a:rPr lang="en-US" sz="2000" b="1">
                <a:solidFill>
                  <a:prstClr val="white"/>
                </a:solidFill>
                <a:latin typeface="Arial" pitchFamily="34" charset="0"/>
              </a:rPr>
              <a:t>1</a:t>
            </a:r>
          </a:p>
        </p:txBody>
      </p:sp>
      <p:sp>
        <p:nvSpPr>
          <p:cNvPr id="8" name="Oval 7">
            <a:extLst>
              <a:ext uri="{FF2B5EF4-FFF2-40B4-BE49-F238E27FC236}">
                <a16:creationId xmlns:a16="http://schemas.microsoft.com/office/drawing/2014/main" xmlns="" id="{D028AB64-FBC6-364F-9A39-9AD2A09396CE}"/>
              </a:ext>
            </a:extLst>
          </p:cNvPr>
          <p:cNvSpPr/>
          <p:nvPr userDrawn="1"/>
        </p:nvSpPr>
        <p:spPr bwMode="auto">
          <a:xfrm>
            <a:off x="1295400" y="48768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fontAlgn="base">
              <a:spcBef>
                <a:spcPct val="0"/>
              </a:spcBef>
              <a:spcAft>
                <a:spcPct val="0"/>
              </a:spcAft>
              <a:buFont typeface="Helvetica" pitchFamily="84" charset="0"/>
              <a:buNone/>
            </a:pPr>
            <a:r>
              <a:rPr lang="en-US" sz="2000" b="1">
                <a:solidFill>
                  <a:prstClr val="white"/>
                </a:solidFill>
                <a:latin typeface="Arial" pitchFamily="34" charset="0"/>
              </a:rPr>
              <a:t>3</a:t>
            </a:r>
          </a:p>
        </p:txBody>
      </p:sp>
      <p:sp>
        <p:nvSpPr>
          <p:cNvPr id="9" name="Text Placeholder 8">
            <a:extLst>
              <a:ext uri="{FF2B5EF4-FFF2-40B4-BE49-F238E27FC236}">
                <a16:creationId xmlns:a16="http://schemas.microsoft.com/office/drawing/2014/main" xmlns="" id="{D3170CF0-CEE5-7147-949E-C2EFC816739E}"/>
              </a:ext>
            </a:extLst>
          </p:cNvPr>
          <p:cNvSpPr>
            <a:spLocks noGrp="1"/>
          </p:cNvSpPr>
          <p:nvPr>
            <p:ph type="body" sz="quarter" idx="13" hasCustomPrompt="1"/>
          </p:nvPr>
        </p:nvSpPr>
        <p:spPr>
          <a:xfrm>
            <a:off x="1029801" y="2359152"/>
            <a:ext cx="10019199" cy="3810000"/>
          </a:xfrm>
          <a:prstGeom prst="rect">
            <a:avLst/>
          </a:prstGeom>
        </p:spPr>
        <p:txBody>
          <a:bodyPr/>
          <a:lstStyle>
            <a:lvl1pPr marL="0" indent="0">
              <a:buNone/>
              <a:defRPr/>
            </a:lvl1pPr>
            <a:lvl2pPr marL="687392" indent="0">
              <a:buNone/>
              <a:defRPr/>
            </a:lvl2pPr>
          </a:lstStyle>
          <a:p>
            <a:pPr>
              <a:lnSpc>
                <a:spcPts val="2880"/>
              </a:lnSpc>
              <a:spcBef>
                <a:spcPts val="0"/>
              </a:spcBef>
              <a:spcAft>
                <a:spcPts val="3000"/>
              </a:spcAft>
            </a:pPr>
            <a:r>
              <a:rPr lang="en-US" sz="2200" b="1" dirty="0">
                <a:solidFill>
                  <a:schemeClr val="bg1">
                    <a:lumMod val="50000"/>
                  </a:schemeClr>
                </a:solidFill>
                <a:latin typeface="Arial" charset="0"/>
                <a:ea typeface="Arial" charset="0"/>
                <a:cs typeface="Arial" charset="0"/>
              </a:rPr>
              <a:t>Insert subhead</a:t>
            </a:r>
          </a:p>
          <a:p>
            <a:pPr marL="914400" lvl="1">
              <a:spcAft>
                <a:spcPts val="3000"/>
              </a:spcAft>
            </a:pP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 </a:t>
            </a:r>
          </a:p>
          <a:p>
            <a:pPr marL="914400" lvl="1">
              <a:spcAft>
                <a:spcPts val="3000"/>
              </a:spcAft>
            </a:pPr>
            <a:r>
              <a:rPr lang="en-US" sz="1600" dirty="0">
                <a:solidFill>
                  <a:schemeClr val="bg1">
                    <a:lumMod val="50000"/>
                  </a:schemeClr>
                </a:solidFill>
                <a:latin typeface="Arial" charset="0"/>
                <a:ea typeface="Arial" charset="0"/>
                <a:cs typeface="Arial" charset="0"/>
              </a:rPr>
              <a:t/>
            </a:r>
            <a:br>
              <a:rPr lang="en-US" sz="1600" dirty="0">
                <a:solidFill>
                  <a:schemeClr val="bg1">
                    <a:lumMod val="50000"/>
                  </a:schemeClr>
                </a:solidFill>
                <a:latin typeface="Arial" charset="0"/>
                <a:ea typeface="Arial" charset="0"/>
                <a:cs typeface="Arial" charset="0"/>
              </a:rPr>
            </a:b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 </a:t>
            </a:r>
            <a:r>
              <a:rPr lang="en-US" sz="1600" dirty="0">
                <a:solidFill>
                  <a:schemeClr val="bg1">
                    <a:lumMod val="50000"/>
                  </a:schemeClr>
                </a:solidFill>
                <a:latin typeface="Arial" charset="0"/>
                <a:ea typeface="Arial" charset="0"/>
                <a:cs typeface="Arial" charset="0"/>
              </a:rPr>
              <a:t/>
            </a:r>
            <a:br>
              <a:rPr lang="en-US" sz="1600" dirty="0">
                <a:solidFill>
                  <a:schemeClr val="bg1">
                    <a:lumMod val="50000"/>
                  </a:schemeClr>
                </a:solidFill>
                <a:latin typeface="Arial" charset="0"/>
                <a:ea typeface="Arial" charset="0"/>
                <a:cs typeface="Arial" charset="0"/>
              </a:rPr>
            </a:br>
            <a:endParaRPr lang="en-US" sz="1600" dirty="0">
              <a:solidFill>
                <a:schemeClr val="bg1">
                  <a:lumMod val="50000"/>
                </a:schemeClr>
              </a:solidFill>
              <a:latin typeface="Arial" charset="0"/>
              <a:ea typeface="Arial" charset="0"/>
              <a:cs typeface="Arial" charset="0"/>
            </a:endParaRPr>
          </a:p>
          <a:p>
            <a:pPr marL="914400" lvl="1">
              <a:spcAft>
                <a:spcPts val="3000"/>
              </a:spcAft>
            </a:pP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a:t>
            </a:r>
            <a:endParaRPr lang="en-US" sz="1600" dirty="0">
              <a:solidFill>
                <a:schemeClr val="bg1">
                  <a:lumMod val="50000"/>
                </a:schemeClr>
              </a:solidFill>
              <a:latin typeface="Arial" charset="0"/>
              <a:ea typeface="Arial" charset="0"/>
              <a:cs typeface="Arial" charset="0"/>
            </a:endParaRPr>
          </a:p>
          <a:p>
            <a:r>
              <a:rPr lang="en-US" sz="1600" dirty="0">
                <a:latin typeface="Arial" charset="0"/>
                <a:ea typeface="Arial" charset="0"/>
                <a:cs typeface="Arial" charset="0"/>
              </a:rPr>
              <a:t/>
            </a:r>
            <a:br>
              <a:rPr lang="en-US" sz="1600" dirty="0">
                <a:latin typeface="Arial" charset="0"/>
                <a:ea typeface="Arial" charset="0"/>
                <a:cs typeface="Arial" charset="0"/>
              </a:rPr>
            </a:br>
            <a:endParaRPr lang="en-US" sz="1600" b="1"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3510275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fr-FR" sz="1000">
              <a:solidFill>
                <a:srgbClr val="0A5496"/>
              </a:solidFill>
            </a:endParaRPr>
          </a:p>
        </p:txBody>
      </p:sp>
      <p:sp>
        <p:nvSpPr>
          <p:cNvPr id="5" name="Text Placeholder 18">
            <a:extLst>
              <a:ext uri="{FF2B5EF4-FFF2-40B4-BE49-F238E27FC236}">
                <a16:creationId xmlns:a16="http://schemas.microsoft.com/office/drawing/2014/main" xmlns="" id="{947430FC-FE32-B74E-974B-43A4E64504ED}"/>
              </a:ext>
            </a:extLst>
          </p:cNvPr>
          <p:cNvSpPr>
            <a:spLocks noGrp="1"/>
          </p:cNvSpPr>
          <p:nvPr>
            <p:ph type="body" sz="quarter" idx="12" hasCustomPrompt="1"/>
          </p:nvPr>
        </p:nvSpPr>
        <p:spPr>
          <a:xfrm>
            <a:off x="685801" y="1945758"/>
            <a:ext cx="5943600" cy="1711842"/>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algn="l"/>
            <a:r>
              <a:rPr lang="en-US" sz="3600" b="1" kern="0" dirty="0" err="1">
                <a:solidFill>
                  <a:srgbClr val="0A5496"/>
                </a:solidFill>
                <a:latin typeface="Arial" charset="0"/>
                <a:ea typeface="Arial" charset="0"/>
                <a:cs typeface="Arial" charset="0"/>
              </a:rPr>
              <a:t>Excepteur</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sint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occaecat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cupidatat</a:t>
            </a:r>
            <a:r>
              <a:rPr lang="en-US" sz="3600" b="1" kern="0" dirty="0">
                <a:solidFill>
                  <a:srgbClr val="0A5496"/>
                </a:solidFill>
                <a:latin typeface="Arial" charset="0"/>
                <a:ea typeface="Arial" charset="0"/>
                <a:cs typeface="Arial" charset="0"/>
              </a:rPr>
              <a:t> non </a:t>
            </a:r>
            <a:r>
              <a:rPr lang="en-US" sz="3600" b="1" kern="0" dirty="0" err="1">
                <a:solidFill>
                  <a:srgbClr val="0A5496"/>
                </a:solidFill>
                <a:latin typeface="Arial" charset="0"/>
                <a:ea typeface="Arial" charset="0"/>
                <a:cs typeface="Arial" charset="0"/>
              </a:rPr>
              <a:t>proident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sunt</a:t>
            </a:r>
            <a:r>
              <a:rPr lang="en-US" sz="3600" b="1" kern="0" dirty="0">
                <a:solidFill>
                  <a:srgbClr val="0A5496"/>
                </a:solidFill>
                <a:latin typeface="Arial" charset="0"/>
                <a:ea typeface="Arial" charset="0"/>
                <a:cs typeface="Arial" charset="0"/>
              </a:rPr>
              <a:t> in culpa qui </a:t>
            </a:r>
            <a:r>
              <a:rPr lang="en-US" sz="3600" b="1" kern="0" dirty="0" err="1">
                <a:solidFill>
                  <a:srgbClr val="0A5496"/>
                </a:solidFill>
                <a:latin typeface="Arial" charset="0"/>
                <a:ea typeface="Arial" charset="0"/>
                <a:cs typeface="Arial" charset="0"/>
              </a:rPr>
              <a:t>officia</a:t>
            </a:r>
            <a:endParaRPr lang="en-US" sz="3600" b="1" kern="0" dirty="0">
              <a:solidFill>
                <a:srgbClr val="0A5496"/>
              </a:solidFill>
              <a:latin typeface="Arial" charset="0"/>
              <a:ea typeface="Arial" charset="0"/>
              <a:cs typeface="Arial" charset="0"/>
            </a:endParaRPr>
          </a:p>
        </p:txBody>
      </p:sp>
      <p:sp>
        <p:nvSpPr>
          <p:cNvPr id="6" name="Rectangle 5">
            <a:extLst>
              <a:ext uri="{FF2B5EF4-FFF2-40B4-BE49-F238E27FC236}">
                <a16:creationId xmlns:a16="http://schemas.microsoft.com/office/drawing/2014/main" xmlns="" id="{4C450F16-13B4-8641-BEC2-30D0F02A10B9}"/>
              </a:ext>
            </a:extLst>
          </p:cNvPr>
          <p:cNvSpPr/>
          <p:nvPr userDrawn="1"/>
        </p:nvSpPr>
        <p:spPr>
          <a:xfrm>
            <a:off x="0" y="1981200"/>
            <a:ext cx="426125" cy="12954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7" name="Picture Placeholder 6">
            <a:extLst>
              <a:ext uri="{FF2B5EF4-FFF2-40B4-BE49-F238E27FC236}">
                <a16:creationId xmlns:a16="http://schemas.microsoft.com/office/drawing/2014/main" xmlns="" id="{9B10F788-B238-A047-9D63-9E7F4DF3064B}"/>
              </a:ext>
            </a:extLst>
          </p:cNvPr>
          <p:cNvSpPr>
            <a:spLocks noGrp="1"/>
          </p:cNvSpPr>
          <p:nvPr>
            <p:ph type="pic" sz="quarter" idx="13"/>
          </p:nvPr>
        </p:nvSpPr>
        <p:spPr>
          <a:xfrm>
            <a:off x="7315200" y="1752600"/>
            <a:ext cx="4267200" cy="3276600"/>
          </a:xfrm>
          <a:prstGeom prst="rect">
            <a:avLst/>
          </a:prstGeom>
        </p:spPr>
        <p:txBody>
          <a:bodyPr/>
          <a:lstStyle/>
          <a:p>
            <a:endParaRPr lang="en-US"/>
          </a:p>
        </p:txBody>
      </p:sp>
      <p:sp>
        <p:nvSpPr>
          <p:cNvPr id="10" name="Text Placeholder 9">
            <a:extLst>
              <a:ext uri="{FF2B5EF4-FFF2-40B4-BE49-F238E27FC236}">
                <a16:creationId xmlns:a16="http://schemas.microsoft.com/office/drawing/2014/main" xmlns="" id="{EAEF310D-EEFB-A045-8822-B89AA367EFD3}"/>
              </a:ext>
            </a:extLst>
          </p:cNvPr>
          <p:cNvSpPr>
            <a:spLocks noGrp="1"/>
          </p:cNvSpPr>
          <p:nvPr>
            <p:ph type="body" sz="quarter" idx="14" hasCustomPrompt="1"/>
          </p:nvPr>
        </p:nvSpPr>
        <p:spPr>
          <a:xfrm>
            <a:off x="685800" y="3886200"/>
            <a:ext cx="5943600" cy="1295400"/>
          </a:xfrm>
          <a:prstGeom prst="rect">
            <a:avLst/>
          </a:prstGeom>
        </p:spPr>
        <p:txBody>
          <a:bodyPr/>
          <a:lstStyle>
            <a:lvl1pPr marL="0" indent="0">
              <a:buNone/>
              <a:defRPr sz="1800">
                <a:solidFill>
                  <a:schemeClr val="accent6">
                    <a:lumMod val="50000"/>
                    <a:lumOff val="50000"/>
                  </a:schemeClr>
                </a:solidFill>
              </a:defRPr>
            </a:lvl1pPr>
            <a:lvl2pPr marL="519099" indent="0">
              <a:buNone/>
              <a:defRPr sz="1800">
                <a:solidFill>
                  <a:schemeClr val="accent6">
                    <a:lumMod val="50000"/>
                    <a:lumOff val="50000"/>
                  </a:schemeClr>
                </a:solidFill>
              </a:defRPr>
            </a:lvl2pPr>
            <a:lvl3pPr marL="914377" indent="0">
              <a:buNone/>
              <a:defRPr sz="1800">
                <a:solidFill>
                  <a:schemeClr val="accent6">
                    <a:lumMod val="50000"/>
                    <a:lumOff val="50000"/>
                  </a:schemeClr>
                </a:solidFill>
              </a:defRPr>
            </a:lvl3pPr>
            <a:lvl4pPr marL="1371565" indent="0">
              <a:buNone/>
              <a:defRPr sz="1800">
                <a:solidFill>
                  <a:schemeClr val="accent6">
                    <a:lumMod val="50000"/>
                    <a:lumOff val="50000"/>
                  </a:schemeClr>
                </a:solidFill>
              </a:defRPr>
            </a:lvl4pPr>
            <a:lvl5pPr marL="1828755" indent="0">
              <a:buNone/>
              <a:defRPr sz="1800">
                <a:solidFill>
                  <a:schemeClr val="accent6">
                    <a:lumMod val="50000"/>
                    <a:lumOff val="50000"/>
                  </a:schemeClr>
                </a:solidFill>
              </a:defRPr>
            </a:lvl5pPr>
          </a:lstStyle>
          <a:p>
            <a:pPr marL="0" indent="0">
              <a:buNone/>
            </a:pPr>
            <a:r>
              <a:rPr lang="en-US" sz="1800" kern="0" dirty="0" err="1">
                <a:solidFill>
                  <a:schemeClr val="accent6">
                    <a:lumMod val="50000"/>
                    <a:lumOff val="50000"/>
                  </a:schemeClr>
                </a:solidFill>
                <a:latin typeface="Arial" charset="0"/>
                <a:ea typeface="Arial" charset="0"/>
                <a:cs typeface="Arial" charset="0"/>
              </a:rPr>
              <a:t>Ut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enim</a:t>
            </a:r>
            <a:r>
              <a:rPr lang="en-US" sz="1800" kern="0" dirty="0">
                <a:solidFill>
                  <a:schemeClr val="accent6">
                    <a:lumMod val="50000"/>
                    <a:lumOff val="50000"/>
                  </a:schemeClr>
                </a:solidFill>
                <a:latin typeface="Arial" charset="0"/>
                <a:ea typeface="Arial" charset="0"/>
                <a:cs typeface="Arial" charset="0"/>
              </a:rPr>
              <a:t> ad minim </a:t>
            </a:r>
            <a:r>
              <a:rPr lang="en-US" sz="1800" kern="0" dirty="0" err="1">
                <a:solidFill>
                  <a:schemeClr val="accent6">
                    <a:lumMod val="50000"/>
                    <a:lumOff val="50000"/>
                  </a:schemeClr>
                </a:solidFill>
                <a:latin typeface="Arial" charset="0"/>
                <a:ea typeface="Arial" charset="0"/>
                <a:cs typeface="Arial" charset="0"/>
              </a:rPr>
              <a:t>veniam</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quis</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nostrud</a:t>
            </a:r>
            <a:r>
              <a:rPr lang="en-US" sz="1800" kern="0" dirty="0">
                <a:solidFill>
                  <a:schemeClr val="accent6">
                    <a:lumMod val="50000"/>
                    <a:lumOff val="50000"/>
                  </a:schemeClr>
                </a:solidFill>
                <a:latin typeface="Arial" charset="0"/>
                <a:ea typeface="Arial" charset="0"/>
                <a:cs typeface="Arial" charset="0"/>
              </a:rPr>
              <a:t> exercitation </a:t>
            </a:r>
            <a:r>
              <a:rPr lang="en-US" sz="1800" kern="0" dirty="0" err="1">
                <a:solidFill>
                  <a:schemeClr val="accent6">
                    <a:lumMod val="50000"/>
                    <a:lumOff val="50000"/>
                  </a:schemeClr>
                </a:solidFill>
                <a:latin typeface="Arial" charset="0"/>
                <a:ea typeface="Arial" charset="0"/>
                <a:cs typeface="Arial" charset="0"/>
              </a:rPr>
              <a:t>ullamco</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laboris</a:t>
            </a:r>
            <a:r>
              <a:rPr lang="en-US" sz="1800" kern="0" dirty="0">
                <a:solidFill>
                  <a:schemeClr val="accent6">
                    <a:lumMod val="50000"/>
                    <a:lumOff val="50000"/>
                  </a:schemeClr>
                </a:solidFill>
                <a:latin typeface="Arial" charset="0"/>
                <a:ea typeface="Arial" charset="0"/>
                <a:cs typeface="Arial" charset="0"/>
              </a:rPr>
              <a:t> nisi </a:t>
            </a:r>
            <a:r>
              <a:rPr lang="en-US" sz="1800" kern="0" dirty="0" err="1">
                <a:solidFill>
                  <a:schemeClr val="accent6">
                    <a:lumMod val="50000"/>
                    <a:lumOff val="50000"/>
                  </a:schemeClr>
                </a:solidFill>
                <a:latin typeface="Arial" charset="0"/>
                <a:ea typeface="Arial" charset="0"/>
                <a:cs typeface="Arial" charset="0"/>
              </a:rPr>
              <a:t>ut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aliquip</a:t>
            </a:r>
            <a:r>
              <a:rPr lang="en-US" sz="1800" kern="0" dirty="0">
                <a:solidFill>
                  <a:schemeClr val="accent6">
                    <a:lumMod val="50000"/>
                    <a:lumOff val="50000"/>
                  </a:schemeClr>
                </a:solidFill>
                <a:latin typeface="Arial" charset="0"/>
                <a:ea typeface="Arial" charset="0"/>
                <a:cs typeface="Arial" charset="0"/>
              </a:rPr>
              <a:t> ex </a:t>
            </a:r>
            <a:r>
              <a:rPr lang="en-US" sz="1800" kern="0" dirty="0" err="1">
                <a:solidFill>
                  <a:schemeClr val="accent6">
                    <a:lumMod val="50000"/>
                    <a:lumOff val="50000"/>
                  </a:schemeClr>
                </a:solidFill>
                <a:latin typeface="Arial" charset="0"/>
                <a:ea typeface="Arial" charset="0"/>
                <a:cs typeface="Arial" charset="0"/>
              </a:rPr>
              <a:t>ea</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commodo</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consequat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Duis</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aute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irure</a:t>
            </a:r>
            <a:r>
              <a:rPr lang="en-US" sz="1800" kern="0" dirty="0">
                <a:solidFill>
                  <a:schemeClr val="accent6">
                    <a:lumMod val="50000"/>
                    <a:lumOff val="50000"/>
                  </a:schemeClr>
                </a:solidFill>
                <a:latin typeface="Arial" charset="0"/>
                <a:ea typeface="Arial" charset="0"/>
                <a:cs typeface="Arial" charset="0"/>
              </a:rPr>
              <a:t> dolor in </a:t>
            </a:r>
            <a:r>
              <a:rPr lang="en-US" sz="1800" kern="0" dirty="0" err="1">
                <a:solidFill>
                  <a:schemeClr val="accent6">
                    <a:lumMod val="50000"/>
                    <a:lumOff val="50000"/>
                  </a:schemeClr>
                </a:solidFill>
                <a:latin typeface="Arial" charset="0"/>
                <a:ea typeface="Arial" charset="0"/>
                <a:cs typeface="Arial" charset="0"/>
              </a:rPr>
              <a:t>reprehenderit</a:t>
            </a:r>
            <a:r>
              <a:rPr lang="en-US" sz="1800" kern="0" dirty="0">
                <a:solidFill>
                  <a:schemeClr val="accent6">
                    <a:lumMod val="50000"/>
                    <a:lumOff val="50000"/>
                  </a:schemeClr>
                </a:solidFill>
                <a:latin typeface="Arial" charset="0"/>
                <a:ea typeface="Arial" charset="0"/>
                <a:cs typeface="Arial" charset="0"/>
              </a:rPr>
              <a:t> in </a:t>
            </a:r>
            <a:r>
              <a:rPr lang="en-US" sz="1800" kern="0" dirty="0" err="1">
                <a:solidFill>
                  <a:schemeClr val="accent6">
                    <a:lumMod val="50000"/>
                    <a:lumOff val="50000"/>
                  </a:schemeClr>
                </a:solidFill>
                <a:latin typeface="Arial" charset="0"/>
                <a:ea typeface="Arial" charset="0"/>
                <a:cs typeface="Arial" charset="0"/>
              </a:rPr>
              <a:t>voluptate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velit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esse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cillum</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dolore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eu</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fugiat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nulla</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pariatur</a:t>
            </a:r>
            <a:r>
              <a:rPr lang="en-US" sz="1800"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24303592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A366BBF-229C-C44C-AF59-4ACC2BB0C3B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89522" cy="2057400"/>
          </a:xfrm>
          <a:prstGeom prst="rect">
            <a:avLst/>
          </a:prstGeom>
        </p:spPr>
      </p:pic>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fr-FR" sz="1000">
              <a:solidFill>
                <a:srgbClr val="0A5496"/>
              </a:solidFill>
            </a:endParaRPr>
          </a:p>
        </p:txBody>
      </p:sp>
      <p:sp>
        <p:nvSpPr>
          <p:cNvPr id="6" name="Rectangle 5">
            <a:extLst>
              <a:ext uri="{FF2B5EF4-FFF2-40B4-BE49-F238E27FC236}">
                <a16:creationId xmlns:a16="http://schemas.microsoft.com/office/drawing/2014/main" xmlns="" id="{4B2DAA68-1FEC-B844-9D68-5B89C97E05F6}"/>
              </a:ext>
            </a:extLst>
          </p:cNvPr>
          <p:cNvSpPr/>
          <p:nvPr userDrawn="1"/>
        </p:nvSpPr>
        <p:spPr>
          <a:xfrm>
            <a:off x="0" y="0"/>
            <a:ext cx="12189524" cy="2057401"/>
          </a:xfrm>
          <a:prstGeom prst="rect">
            <a:avLst/>
          </a:prstGeom>
          <a:solidFill>
            <a:schemeClr val="tx1">
              <a:lumMod val="7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r>
              <a:rPr dirty="0"/>
              <a:t>  </a:t>
            </a:r>
          </a:p>
        </p:txBody>
      </p:sp>
    </p:spTree>
    <p:extLst>
      <p:ext uri="{BB962C8B-B14F-4D97-AF65-F5344CB8AC3E}">
        <p14:creationId xmlns:p14="http://schemas.microsoft.com/office/powerpoint/2010/main" val="3176919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_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6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31613232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2_Title Only">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2" name="Text Box 9"/>
          <p:cNvSpPr txBox="1">
            <a:spLocks noChangeArrowheads="1"/>
          </p:cNvSpPr>
          <p:nvPr userDrawn="1"/>
        </p:nvSpPr>
        <p:spPr bwMode="auto">
          <a:xfrm>
            <a:off x="11430000" y="6400726"/>
            <a:ext cx="558800" cy="246221"/>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prstClr val="white"/>
                </a:solidFill>
              </a:rPr>
              <a:pPr algn="r" eaLnBrk="0" fontAlgn="base" hangingPunct="0">
                <a:spcBef>
                  <a:spcPct val="50000"/>
                </a:spcBef>
                <a:spcAft>
                  <a:spcPct val="0"/>
                </a:spcAft>
                <a:defRPr/>
              </a:pPr>
              <a:t>‹#›</a:t>
            </a:fld>
            <a:endParaRPr lang="fr-FR" sz="1000">
              <a:solidFill>
                <a:prstClr val="white"/>
              </a:solidFill>
            </a:endParaRPr>
          </a:p>
        </p:txBody>
      </p:sp>
    </p:spTree>
    <p:extLst>
      <p:ext uri="{BB962C8B-B14F-4D97-AF65-F5344CB8AC3E}">
        <p14:creationId xmlns:p14="http://schemas.microsoft.com/office/powerpoint/2010/main" val="2120403135"/>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17" name="Group 16"/>
          <p:cNvGrpSpPr/>
          <p:nvPr userDrawn="1"/>
        </p:nvGrpSpPr>
        <p:grpSpPr>
          <a:xfrm flipH="1">
            <a:off x="0" y="0"/>
            <a:ext cx="12183533" cy="6870701"/>
            <a:chOff x="6350" y="-12700"/>
            <a:chExt cx="9137650" cy="6870701"/>
          </a:xfrm>
        </p:grpSpPr>
        <p:pic>
          <p:nvPicPr>
            <p:cNvPr id="18" name="Picture 17"/>
            <p:cNvPicPr>
              <a:picLocks noChangeAspect="1"/>
            </p:cNvPicPr>
            <p:nvPr/>
          </p:nvPicPr>
          <p:blipFill rotWithShape="1">
            <a:blip r:embed="rId2" cstate="email">
              <a:extLst>
                <a:ext uri="{28A0092B-C50C-407E-A947-70E740481C1C}">
                  <a14:useLocalDpi xmlns:a14="http://schemas.microsoft.com/office/drawing/2010/main"/>
                </a:ext>
              </a:extLst>
            </a:blip>
            <a:srcRect t="-1" b="-1"/>
            <a:stretch/>
          </p:blipFill>
          <p:spPr>
            <a:xfrm>
              <a:off x="3124200" y="-12699"/>
              <a:ext cx="6019800" cy="6870700"/>
            </a:xfrm>
            <a:prstGeom prst="rect">
              <a:avLst/>
            </a:prstGeom>
          </p:spPr>
        </p:pic>
        <p:sp>
          <p:nvSpPr>
            <p:cNvPr id="19" name="Freeform: Shape 18"/>
            <p:cNvSpPr/>
            <p:nvPr/>
          </p:nvSpPr>
          <p:spPr>
            <a:xfrm>
              <a:off x="2857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sz="1800">
                <a:solidFill>
                  <a:prstClr val="white"/>
                </a:solidFill>
              </a:endParaRPr>
            </a:p>
          </p:txBody>
        </p:sp>
        <p:sp>
          <p:nvSpPr>
            <p:cNvPr id="20" name="Freeform: Shape 19"/>
            <p:cNvSpPr/>
            <p:nvPr/>
          </p:nvSpPr>
          <p:spPr>
            <a:xfrm>
              <a:off x="63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sz="1800">
                <a:solidFill>
                  <a:prstClr val="white"/>
                </a:solidFill>
              </a:endParaRPr>
            </a:p>
          </p:txBody>
        </p:sp>
        <p:pic>
          <p:nvPicPr>
            <p:cNvPr id="21" name="Picture 20"/>
            <p:cNvPicPr>
              <a:picLocks noChangeAspect="1"/>
            </p:cNvPicPr>
            <p:nvPr/>
          </p:nvPicPr>
          <p:blipFill rotWithShape="1">
            <a:blip r:embed="rId3" cstate="email">
              <a:extLst>
                <a:ext uri="{28A0092B-C50C-407E-A947-70E740481C1C}">
                  <a14:useLocalDpi xmlns:a14="http://schemas.microsoft.com/office/drawing/2010/main"/>
                </a:ext>
              </a:extLst>
            </a:blip>
            <a:srcRect l="6227" t="1334"/>
            <a:stretch/>
          </p:blipFill>
          <p:spPr>
            <a:xfrm>
              <a:off x="6351" y="0"/>
              <a:ext cx="5355479" cy="6858000"/>
            </a:xfrm>
            <a:prstGeom prst="rect">
              <a:avLst/>
            </a:prstGeom>
          </p:spPr>
        </p:pic>
      </p:grpSp>
      <p:sp>
        <p:nvSpPr>
          <p:cNvPr id="7" name="Title 6"/>
          <p:cNvSpPr>
            <a:spLocks noGrp="1"/>
          </p:cNvSpPr>
          <p:nvPr>
            <p:ph type="title"/>
          </p:nvPr>
        </p:nvSpPr>
        <p:spPr>
          <a:xfrm>
            <a:off x="6299200" y="3928451"/>
            <a:ext cx="5486400" cy="774208"/>
          </a:xfrm>
        </p:spPr>
        <p:txBody>
          <a:bodyPr vert="horz" lIns="0" tIns="0" rIns="0" bIns="0" anchor="t" anchorCtr="0">
            <a:normAutofit/>
          </a:bodyPr>
          <a:lstStyle>
            <a:lvl1pPr marL="288925" indent="-288925" algn="r">
              <a:defRPr lang="en-US" sz="2400" b="0" i="0" kern="1200" dirty="0">
                <a:solidFill>
                  <a:schemeClr val="tx2"/>
                </a:solidFill>
                <a:latin typeface="Segoe UI Semibold" panose="020B0702040204020203" pitchFamily="34" charset="0"/>
                <a:ea typeface="ヒラギノ角ゴ Pro W3" pitchFamily="125" charset="-128"/>
                <a:cs typeface="Segoe UI Semibold" panose="020B07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Click to edit Master title style</a:t>
            </a:r>
          </a:p>
        </p:txBody>
      </p:sp>
      <p:sp>
        <p:nvSpPr>
          <p:cNvPr id="16" name="Text Placeholder 12"/>
          <p:cNvSpPr>
            <a:spLocks noGrp="1"/>
          </p:cNvSpPr>
          <p:nvPr>
            <p:ph type="body" sz="quarter" idx="11" hasCustomPrompt="1"/>
          </p:nvPr>
        </p:nvSpPr>
        <p:spPr>
          <a:xfrm>
            <a:off x="5486400" y="5709779"/>
            <a:ext cx="6299200" cy="458712"/>
          </a:xfrm>
        </p:spPr>
        <p:txBody>
          <a:bodyPr lIns="0" tIns="0" rIns="0" bIns="0" anchor="t" anchorCtr="0"/>
          <a:lstStyle>
            <a:lvl1pPr marL="0" indent="0" algn="r">
              <a:buFont typeface="Arial" panose="020B0604020202020204" pitchFamily="34" charset="0"/>
              <a:buNone/>
              <a:defRPr lang="en-US" sz="180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Click to edit Master subtitle style</a:t>
            </a:r>
          </a:p>
        </p:txBody>
      </p:sp>
      <p:pic>
        <p:nvPicPr>
          <p:cNvPr id="23" name="Picture 2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91600" y="2971801"/>
            <a:ext cx="2794000" cy="739501"/>
          </a:xfrm>
          <a:prstGeom prst="rect">
            <a:avLst/>
          </a:prstGeom>
        </p:spPr>
      </p:pic>
      <p:sp>
        <p:nvSpPr>
          <p:cNvPr id="13" name="Text Placeholder 12"/>
          <p:cNvSpPr>
            <a:spLocks noGrp="1"/>
          </p:cNvSpPr>
          <p:nvPr>
            <p:ph type="body" sz="quarter" idx="10" hasCustomPrompt="1"/>
          </p:nvPr>
        </p:nvSpPr>
        <p:spPr>
          <a:xfrm>
            <a:off x="5892800" y="4831401"/>
            <a:ext cx="5892800" cy="458712"/>
          </a:xfrm>
        </p:spPr>
        <p:txBody>
          <a:bodyPr lIns="0" tIns="0" rIns="0" bIns="0" anchor="ctr" anchorCtr="0"/>
          <a:lstStyle>
            <a:lvl1pPr marL="0" indent="0" algn="r" rtl="0" fontAlgn="base">
              <a:spcBef>
                <a:spcPct val="0"/>
              </a:spcBef>
              <a:spcAft>
                <a:spcPct val="0"/>
              </a:spcAft>
              <a:buNone/>
              <a:defRPr lang="en-US" sz="200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lvl="0"/>
            <a:r>
              <a:rPr lang="en-US" dirty="0"/>
              <a:t>Click to edit Master subtitle style</a:t>
            </a:r>
          </a:p>
        </p:txBody>
      </p:sp>
      <p:sp>
        <p:nvSpPr>
          <p:cNvPr id="44" name="Text Placeholder 43"/>
          <p:cNvSpPr>
            <a:spLocks noGrp="1"/>
          </p:cNvSpPr>
          <p:nvPr>
            <p:ph type="body" sz="quarter" idx="12"/>
          </p:nvPr>
        </p:nvSpPr>
        <p:spPr>
          <a:xfrm>
            <a:off x="5384800" y="6096001"/>
            <a:ext cx="6400800" cy="403055"/>
          </a:xfrm>
        </p:spPr>
        <p:txBody>
          <a:bodyPr lIns="0" anchor="ctr" anchorCtr="0"/>
          <a:lstStyle>
            <a:lvl1pPr marL="0" indent="0" algn="r">
              <a:buNone/>
              <a:defRPr lang="en-US" sz="1600" kern="1200" dirty="0">
                <a:solidFill>
                  <a:schemeClr val="tx1">
                    <a:lumMod val="40000"/>
                    <a:lumOff val="60000"/>
                  </a:schemeClr>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Edit Master text styles</a:t>
            </a:r>
          </a:p>
        </p:txBody>
      </p:sp>
      <p:sp>
        <p:nvSpPr>
          <p:cNvPr id="2" name="TextBox 1"/>
          <p:cNvSpPr txBox="1"/>
          <p:nvPr userDrawn="1"/>
        </p:nvSpPr>
        <p:spPr>
          <a:xfrm>
            <a:off x="11684000" y="3308730"/>
            <a:ext cx="295274" cy="184666"/>
          </a:xfrm>
          <a:prstGeom prst="rect">
            <a:avLst/>
          </a:prstGeom>
          <a:noFill/>
        </p:spPr>
        <p:txBody>
          <a:bodyPr wrap="none" rtlCol="0">
            <a:spAutoFit/>
          </a:bodyPr>
          <a:lstStyle/>
          <a:p>
            <a:pPr fontAlgn="base">
              <a:spcBef>
                <a:spcPct val="0"/>
              </a:spcBef>
              <a:spcAft>
                <a:spcPct val="0"/>
              </a:spcAft>
            </a:pPr>
            <a:r>
              <a:rPr lang="en-US" sz="600">
                <a:solidFill>
                  <a:srgbClr val="33373B"/>
                </a:solidFill>
                <a:latin typeface="Arial" pitchFamily="34" charset="0"/>
              </a:rPr>
              <a:t>TM</a:t>
            </a:r>
            <a:endParaRPr lang="fr-FR" sz="1050">
              <a:solidFill>
                <a:srgbClr val="33373B"/>
              </a:solidFill>
              <a:latin typeface="Arial" pitchFamily="34" charset="0"/>
              <a:ea typeface="ヒラギノ角ゴ Pro W3" pitchFamily="125" charset="-128"/>
            </a:endParaRPr>
          </a:p>
        </p:txBody>
      </p:sp>
    </p:spTree>
    <p:extLst>
      <p:ext uri="{BB962C8B-B14F-4D97-AF65-F5344CB8AC3E}">
        <p14:creationId xmlns:p14="http://schemas.microsoft.com/office/powerpoint/2010/main" val="136586656"/>
      </p:ext>
    </p:extLst>
  </p:cSld>
  <p:clrMapOvr>
    <a:masterClrMapping/>
  </p:clrMapOvr>
  <p:extLst mod="1">
    <p:ext uri="{DCECCB84-F9BA-43D5-87BE-67443E8EF086}">
      <p15:sldGuideLst xmlns:p15="http://schemas.microsoft.com/office/powerpoint/2012/main">
        <p15:guide id="1" pos="556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reaker_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17000"/>
                    </a14:imgEffect>
                  </a14:imgLayer>
                </a14:imgProps>
              </a:ext>
              <a:ext uri="{28A0092B-C50C-407E-A947-70E740481C1C}">
                <a14:useLocalDpi xmlns:a14="http://schemas.microsoft.com/office/drawing/2010/main"/>
              </a:ext>
            </a:extLst>
          </a:blip>
          <a:srcRect b="-1"/>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42728411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reaker_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b="-46"/>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37304626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reaker_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6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28227091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Breaker_4">
    <p:spTree>
      <p:nvGrpSpPr>
        <p:cNvPr id="1" name=""/>
        <p:cNvGrpSpPr/>
        <p:nvPr/>
      </p:nvGrpSpPr>
      <p:grpSpPr>
        <a:xfrm>
          <a:off x="0" y="0"/>
          <a:ext cx="0" cy="0"/>
          <a:chOff x="0" y="0"/>
          <a:chExt cx="0" cy="0"/>
        </a:xfrm>
      </p:grpSpPr>
      <p:pic>
        <p:nvPicPr>
          <p:cNvPr id="1026" name="Picture 2" descr="https://weserve.org/wp-content/uploads/2017/02/featured-story-2.1.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12192000" cy="68474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bwMode="auto">
          <a:xfrm>
            <a:off x="0" y="0"/>
            <a:ext cx="12192000" cy="6858000"/>
          </a:xfrm>
          <a:prstGeom prst="rect">
            <a:avLst/>
          </a:prstGeom>
          <a:solidFill>
            <a:schemeClr val="tx1">
              <a:alpha val="66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12624278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Breaker_5">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4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6633425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a:lvl1pPr>
          </a:lstStyle>
          <a:p>
            <a:pPr lvl="0"/>
            <a:r>
              <a:rPr lang="en-US" altLang="en-US" dirty="0"/>
              <a:t>Click to edit Master title style</a:t>
            </a:r>
          </a:p>
        </p:txBody>
      </p:sp>
    </p:spTree>
    <p:extLst>
      <p:ext uri="{BB962C8B-B14F-4D97-AF65-F5344CB8AC3E}">
        <p14:creationId xmlns:p14="http://schemas.microsoft.com/office/powerpoint/2010/main" val="38315055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9" name="Content Placeholder 8"/>
          <p:cNvSpPr>
            <a:spLocks noGrp="1"/>
          </p:cNvSpPr>
          <p:nvPr>
            <p:ph sz="quarter" idx="10" hasCustomPrompt="1"/>
          </p:nvPr>
        </p:nvSpPr>
        <p:spPr>
          <a:xfrm>
            <a:off x="406400" y="1447800"/>
            <a:ext cx="11379200" cy="4495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sz="1800"/>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sz="1600"/>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400"/>
            </a:lvl3pPr>
          </a:lstStyle>
          <a:p>
            <a:pPr lvl="0"/>
            <a:r>
              <a:rPr lang="en-US" altLang="en-US" dirty="0"/>
              <a:t>Click to edit Master text styles</a:t>
            </a:r>
          </a:p>
          <a:p>
            <a:pPr lvl="1"/>
            <a:r>
              <a:rPr lang="en-US" altLang="en-US" dirty="0"/>
              <a:t> Second level</a:t>
            </a:r>
          </a:p>
          <a:p>
            <a:pPr lvl="2"/>
            <a:r>
              <a:rPr lang="en-US" altLang="en-US" dirty="0"/>
              <a:t>Third level</a:t>
            </a:r>
          </a:p>
        </p:txBody>
      </p:sp>
    </p:spTree>
    <p:extLst>
      <p:ext uri="{BB962C8B-B14F-4D97-AF65-F5344CB8AC3E}">
        <p14:creationId xmlns:p14="http://schemas.microsoft.com/office/powerpoint/2010/main" val="40432031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13" name="Content Placeholder 8"/>
          <p:cNvSpPr>
            <a:spLocks noGrp="1"/>
          </p:cNvSpPr>
          <p:nvPr>
            <p:ph sz="quarter" idx="10" hasCustomPrompt="1"/>
          </p:nvPr>
        </p:nvSpPr>
        <p:spPr>
          <a:xfrm>
            <a:off x="406401" y="1447800"/>
            <a:ext cx="5484284" cy="4876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230188" marR="0" lvl="0" indent="-230188"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800" b="0" i="0" u="none" strike="noStrike" kern="0" cap="none" spc="0" normalizeH="0" baseline="0" noProof="0" dirty="0">
                <a:ln>
                  <a:noFill/>
                </a:ln>
                <a:solidFill>
                  <a:srgbClr val="33373B"/>
                </a:solidFill>
                <a:effectLst/>
                <a:uLnTx/>
                <a:uFillTx/>
                <a:latin typeface="+mn-lt"/>
                <a:ea typeface="ヒラギノ角ゴ Pro W3" charset="0"/>
              </a:rPr>
              <a:t>Click to edit Master text styles</a:t>
            </a:r>
          </a:p>
          <a:p>
            <a:pPr marL="746125" marR="0" lvl="1"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600" b="0" i="0" u="none" strike="noStrike" kern="0" cap="none" spc="0" normalizeH="0" baseline="0" noProof="0" dirty="0">
                <a:ln>
                  <a:noFill/>
                </a:ln>
                <a:solidFill>
                  <a:srgbClr val="33373B"/>
                </a:solidFill>
                <a:effectLst/>
                <a:uLnTx/>
                <a:uFillTx/>
                <a:latin typeface="+mn-lt"/>
                <a:ea typeface="ヒラギノ角ゴ Pro W3" charset="0"/>
              </a:rPr>
              <a:t> Second level</a:t>
            </a:r>
          </a:p>
          <a:p>
            <a:pPr marL="1144588" marR="0" lvl="2"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dirty="0">
                <a:ln>
                  <a:noFill/>
                </a:ln>
                <a:solidFill>
                  <a:srgbClr val="33373B"/>
                </a:solidFill>
                <a:effectLst/>
                <a:uLnTx/>
                <a:uFillTx/>
                <a:latin typeface="+mn-lt"/>
                <a:ea typeface="ヒラギノ角ゴ Pro W3" charset="0"/>
              </a:rPr>
              <a:t>Third level</a:t>
            </a:r>
          </a:p>
        </p:txBody>
      </p:sp>
      <p:sp>
        <p:nvSpPr>
          <p:cNvPr id="12"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4" name="Content Placeholder 8"/>
          <p:cNvSpPr>
            <a:spLocks noGrp="1"/>
          </p:cNvSpPr>
          <p:nvPr>
            <p:ph sz="quarter" idx="11" hasCustomPrompt="1"/>
          </p:nvPr>
        </p:nvSpPr>
        <p:spPr>
          <a:xfrm>
            <a:off x="6301317" y="1447800"/>
            <a:ext cx="5484284" cy="4876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230188" marR="0" lvl="0" indent="-230188"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800" b="0" i="0" u="none" strike="noStrike" kern="0" cap="none" spc="0" normalizeH="0" baseline="0" noProof="0" dirty="0">
                <a:ln>
                  <a:noFill/>
                </a:ln>
                <a:solidFill>
                  <a:srgbClr val="33373B"/>
                </a:solidFill>
                <a:effectLst/>
                <a:uLnTx/>
                <a:uFillTx/>
                <a:latin typeface="+mn-lt"/>
                <a:ea typeface="ヒラギノ角ゴ Pro W3" charset="0"/>
              </a:rPr>
              <a:t>Click to edit Master text styles</a:t>
            </a:r>
          </a:p>
          <a:p>
            <a:pPr marL="746125" marR="0" lvl="1"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600" b="0" i="0" u="none" strike="noStrike" kern="0" cap="none" spc="0" normalizeH="0" baseline="0" noProof="0" dirty="0">
                <a:ln>
                  <a:noFill/>
                </a:ln>
                <a:solidFill>
                  <a:srgbClr val="33373B"/>
                </a:solidFill>
                <a:effectLst/>
                <a:uLnTx/>
                <a:uFillTx/>
                <a:latin typeface="+mn-lt"/>
                <a:ea typeface="ヒラギノ角ゴ Pro W3" charset="0"/>
              </a:rPr>
              <a:t> Second level</a:t>
            </a:r>
          </a:p>
          <a:p>
            <a:pPr marL="1144588" marR="0" lvl="2"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dirty="0">
                <a:ln>
                  <a:noFill/>
                </a:ln>
                <a:solidFill>
                  <a:srgbClr val="33373B"/>
                </a:solidFill>
                <a:effectLst/>
                <a:uLnTx/>
                <a:uFillTx/>
                <a:latin typeface="+mn-lt"/>
                <a:ea typeface="ヒラギノ角ゴ Pro W3" charset="0"/>
              </a:rPr>
              <a:t>Third level</a:t>
            </a:r>
          </a:p>
        </p:txBody>
      </p:sp>
    </p:spTree>
    <p:extLst>
      <p:ext uri="{BB962C8B-B14F-4D97-AF65-F5344CB8AC3E}">
        <p14:creationId xmlns:p14="http://schemas.microsoft.com/office/powerpoint/2010/main" val="354089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reaker_4">
    <p:spTree>
      <p:nvGrpSpPr>
        <p:cNvPr id="1" name=""/>
        <p:cNvGrpSpPr/>
        <p:nvPr/>
      </p:nvGrpSpPr>
      <p:grpSpPr>
        <a:xfrm>
          <a:off x="0" y="0"/>
          <a:ext cx="0" cy="0"/>
          <a:chOff x="0" y="0"/>
          <a:chExt cx="0" cy="0"/>
        </a:xfrm>
      </p:grpSpPr>
      <p:pic>
        <p:nvPicPr>
          <p:cNvPr id="1026" name="Picture 2" descr="https://weserve.org/wp-content/uploads/2017/02/featured-story-2.1.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12192000" cy="68474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bwMode="auto">
          <a:xfrm>
            <a:off x="0" y="0"/>
            <a:ext cx="12192000" cy="6858000"/>
          </a:xfrm>
          <a:prstGeom prst="rect">
            <a:avLst/>
          </a:prstGeom>
          <a:solidFill>
            <a:schemeClr val="tx1">
              <a:alpha val="66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26170226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75801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023" y="0"/>
            <a:ext cx="12271024" cy="6858000"/>
          </a:xfrm>
          <a:prstGeom prst="rect">
            <a:avLst/>
          </a:prstGeom>
        </p:spPr>
      </p:pic>
      <p:sp>
        <p:nvSpPr>
          <p:cNvPr id="26" name="Rectangle 25"/>
          <p:cNvSpPr/>
          <p:nvPr userDrawn="1"/>
        </p:nvSpPr>
        <p:spPr bwMode="auto">
          <a:xfrm>
            <a:off x="-79025" y="0"/>
            <a:ext cx="12271025" cy="6858000"/>
          </a:xfrm>
          <a:prstGeom prst="rect">
            <a:avLst/>
          </a:prstGeom>
          <a:solidFill>
            <a:schemeClr val="tx1">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Text Placeholder 12"/>
          <p:cNvSpPr>
            <a:spLocks noGrp="1"/>
          </p:cNvSpPr>
          <p:nvPr>
            <p:ph type="body" sz="quarter" idx="10" hasCustomPrompt="1"/>
          </p:nvPr>
        </p:nvSpPr>
        <p:spPr>
          <a:xfrm>
            <a:off x="0" y="4831401"/>
            <a:ext cx="12192000" cy="458712"/>
          </a:xfrm>
        </p:spPr>
        <p:txBody>
          <a:bodyPr lIns="0" tIns="0" rIns="0" bIns="0" anchor="ctr" anchorCtr="0"/>
          <a:lstStyle>
            <a:lvl1pPr marL="0" indent="0" algn="ctr" rtl="0" fontAlgn="base">
              <a:spcBef>
                <a:spcPct val="0"/>
              </a:spcBef>
              <a:spcAft>
                <a:spcPct val="0"/>
              </a:spcAft>
              <a:buNone/>
              <a:defRPr lang="en-US" sz="2000" b="0" kern="1200" dirty="0">
                <a:solidFill>
                  <a:schemeClr val="bg1"/>
                </a:solidFill>
                <a:latin typeface="Arial" charset="0"/>
                <a:ea typeface="Arial" charset="0"/>
                <a:cs typeface="Arial" charset="0"/>
              </a:defRPr>
            </a:lvl1pPr>
          </a:lstStyle>
          <a:p>
            <a:pPr lvl="0"/>
            <a:r>
              <a:rPr lang="en-US" dirty="0"/>
              <a:t>Click to edit Master subtitle style</a:t>
            </a:r>
          </a:p>
        </p:txBody>
      </p:sp>
      <p:sp>
        <p:nvSpPr>
          <p:cNvPr id="2" name="TextBox 1"/>
          <p:cNvSpPr txBox="1"/>
          <p:nvPr userDrawn="1"/>
        </p:nvSpPr>
        <p:spPr>
          <a:xfrm>
            <a:off x="11684000" y="3308730"/>
            <a:ext cx="295274" cy="184666"/>
          </a:xfrm>
          <a:prstGeom prst="rect">
            <a:avLst/>
          </a:prstGeom>
          <a:noFill/>
        </p:spPr>
        <p:txBody>
          <a:bodyPr wrap="none" rtlCol="0">
            <a:spAutoFit/>
          </a:bodyPr>
          <a:lstStyle/>
          <a:p>
            <a:pPr fontAlgn="base">
              <a:spcBef>
                <a:spcPct val="0"/>
              </a:spcBef>
              <a:spcAft>
                <a:spcPct val="0"/>
              </a:spcAft>
            </a:pPr>
            <a:r>
              <a:rPr lang="en-US" sz="600">
                <a:solidFill>
                  <a:srgbClr val="33373B"/>
                </a:solidFill>
                <a:latin typeface="Arial" pitchFamily="34" charset="0"/>
              </a:rPr>
              <a:t>TM</a:t>
            </a:r>
            <a:endParaRPr lang="fr-FR" sz="1050">
              <a:solidFill>
                <a:srgbClr val="33373B"/>
              </a:solidFill>
              <a:latin typeface="Arial" pitchFamily="34" charset="0"/>
              <a:ea typeface="ヒラギノ角ゴ Pro W3" pitchFamily="125" charset="-128"/>
            </a:endParaRPr>
          </a:p>
        </p:txBody>
      </p:sp>
      <p:sp>
        <p:nvSpPr>
          <p:cNvPr id="24" name="Text Placeholder 12"/>
          <p:cNvSpPr>
            <a:spLocks noGrp="1"/>
          </p:cNvSpPr>
          <p:nvPr>
            <p:ph type="body" sz="quarter" idx="11" hasCustomPrompt="1"/>
          </p:nvPr>
        </p:nvSpPr>
        <p:spPr>
          <a:xfrm>
            <a:off x="0" y="4058926"/>
            <a:ext cx="12192000" cy="458712"/>
          </a:xfrm>
        </p:spPr>
        <p:txBody>
          <a:bodyPr lIns="0" tIns="0" rIns="0" bIns="0" anchor="ctr" anchorCtr="0"/>
          <a:lstStyle>
            <a:lvl1pPr marL="0" indent="0" algn="ctr" rtl="0" fontAlgn="base">
              <a:spcBef>
                <a:spcPct val="0"/>
              </a:spcBef>
              <a:spcAft>
                <a:spcPct val="0"/>
              </a:spcAft>
              <a:buNone/>
              <a:defRPr lang="en-US" sz="2000" b="0" kern="1200" dirty="0">
                <a:solidFill>
                  <a:schemeClr val="bg1"/>
                </a:solidFill>
                <a:latin typeface="Arial" charset="0"/>
                <a:ea typeface="Arial" charset="0"/>
                <a:cs typeface="Arial" charset="0"/>
              </a:defRPr>
            </a:lvl1pPr>
          </a:lstStyle>
          <a:p>
            <a:pPr lvl="0"/>
            <a:r>
              <a:rPr lang="en-US" dirty="0"/>
              <a:t>Click to edit Master subtitle style</a:t>
            </a:r>
          </a:p>
        </p:txBody>
      </p:sp>
    </p:spTree>
    <p:extLst>
      <p:ext uri="{BB962C8B-B14F-4D97-AF65-F5344CB8AC3E}">
        <p14:creationId xmlns:p14="http://schemas.microsoft.com/office/powerpoint/2010/main" val="637912842"/>
      </p:ext>
    </p:extLst>
  </p:cSld>
  <p:clrMapOvr>
    <a:masterClrMapping/>
  </p:clrMapOvr>
  <p:extLst mod="1">
    <p:ext uri="{DCECCB84-F9BA-43D5-87BE-67443E8EF086}">
      <p15:sldGuideLst xmlns:p15="http://schemas.microsoft.com/office/powerpoint/2012/main">
        <p15:guide id="1" pos="556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219200" y="228600"/>
            <a:ext cx="514096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l">
              <a:defRPr sz="4000">
                <a:solidFill>
                  <a:schemeClr val="tx1"/>
                </a:solidFill>
              </a:defRPr>
            </a:lvl1pPr>
          </a:lstStyle>
          <a:p>
            <a:pPr lvl="0"/>
            <a:r>
              <a:rPr lang="en-US" altLang="en-US" dirty="0"/>
              <a:t>Click to edit Master title style</a:t>
            </a:r>
          </a:p>
        </p:txBody>
      </p:sp>
      <p:sp>
        <p:nvSpPr>
          <p:cNvPr id="3" name="Rectangle 2"/>
          <p:cNvSpPr/>
          <p:nvPr userDrawn="1"/>
        </p:nvSpPr>
        <p:spPr bwMode="auto">
          <a:xfrm>
            <a:off x="121920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33784665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_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844800" y="776445"/>
            <a:ext cx="65024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sz="3200">
                <a:solidFill>
                  <a:schemeClr val="tx1"/>
                </a:solidFill>
              </a:defRPr>
            </a:lvl1pPr>
          </a:lstStyle>
          <a:p>
            <a:pPr lvl="0"/>
            <a:r>
              <a:rPr lang="en-US" altLang="en-US" dirty="0"/>
              <a:t>Click to edit Master title style</a:t>
            </a:r>
          </a:p>
        </p:txBody>
      </p:sp>
      <p:sp>
        <p:nvSpPr>
          <p:cNvPr id="3" name="Rectangle 2"/>
          <p:cNvSpPr/>
          <p:nvPr userDrawn="1"/>
        </p:nvSpPr>
        <p:spPr bwMode="auto">
          <a:xfrm>
            <a:off x="5547360" y="1688592"/>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37968379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Mai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a16="http://schemas.microsoft.com/office/drawing/2014/main" xmlns=""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alpha val="44000"/>
                </a:prst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fr-FR" sz="1000" dirty="0">
              <a:solidFill>
                <a:prstClr val="white"/>
              </a:solidFill>
            </a:endParaRPr>
          </a:p>
        </p:txBody>
      </p:sp>
      <p:sp>
        <p:nvSpPr>
          <p:cNvPr id="10" name="Gold Bar">
            <a:extLst>
              <a:ext uri="{FF2B5EF4-FFF2-40B4-BE49-F238E27FC236}">
                <a16:creationId xmlns:a16="http://schemas.microsoft.com/office/drawing/2014/main" xmlns="" id="{3509414D-8F08-BA44-95D8-7C522F70C50B}"/>
              </a:ext>
            </a:extLst>
          </p:cNvPr>
          <p:cNvSpPr/>
          <p:nvPr userDrawn="1"/>
        </p:nvSpPr>
        <p:spPr>
          <a:xfrm>
            <a:off x="5506829" y="3290132"/>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endParaRPr>
          </a:p>
        </p:txBody>
      </p:sp>
      <p:pic>
        <p:nvPicPr>
          <p:cNvPr id="12" name="Logo" descr="lionlogo_white.eps">
            <a:extLst>
              <a:ext uri="{FF2B5EF4-FFF2-40B4-BE49-F238E27FC236}">
                <a16:creationId xmlns:a16="http://schemas.microsoft.com/office/drawing/2014/main" xmlns="" id="{814D9E97-17D2-5B41-946E-3E27ABF6EAA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20370" y="1242318"/>
            <a:ext cx="1751259" cy="1708354"/>
          </a:xfrm>
          <a:prstGeom prst="rect">
            <a:avLst/>
          </a:prstGeom>
        </p:spPr>
      </p:pic>
      <p:sp>
        <p:nvSpPr>
          <p:cNvPr id="19" name="Text Placeholder 18">
            <a:extLst>
              <a:ext uri="{FF2B5EF4-FFF2-40B4-BE49-F238E27FC236}">
                <a16:creationId xmlns:a16="http://schemas.microsoft.com/office/drawing/2014/main" xmlns="" id="{313D063B-9FFA-7F4F-B298-6BEEC4FE5AA0}"/>
              </a:ext>
            </a:extLst>
          </p:cNvPr>
          <p:cNvSpPr>
            <a:spLocks noGrp="1"/>
          </p:cNvSpPr>
          <p:nvPr>
            <p:ph type="body" sz="quarter" idx="12" hasCustomPrompt="1"/>
          </p:nvPr>
        </p:nvSpPr>
        <p:spPr>
          <a:xfrm>
            <a:off x="762000" y="3657600"/>
            <a:ext cx="10668000" cy="914400"/>
          </a:xfrm>
          <a:prstGeom prst="rect">
            <a:avLst/>
          </a:prstGeom>
        </p:spPr>
        <p:txBody>
          <a:bodyPr anchor="ctr"/>
          <a:lstStyle>
            <a:lvl1pPr marL="0" indent="0" algn="ctr">
              <a:buNone/>
              <a:defRPr sz="3600" b="1">
                <a:solidFill>
                  <a:srgbClr val="F0C300"/>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21" name="Text Placeholder 20">
            <a:extLst>
              <a:ext uri="{FF2B5EF4-FFF2-40B4-BE49-F238E27FC236}">
                <a16:creationId xmlns:a16="http://schemas.microsoft.com/office/drawing/2014/main" xmlns="" id="{83A89380-D473-6C42-ACCA-BB4117594885}"/>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a:solidFill>
                  <a:schemeClr val="bg1"/>
                </a:solidFill>
              </a:defRPr>
            </a:lvl1pPr>
          </a:lstStyle>
          <a:p>
            <a:pPr lvl="0"/>
            <a:r>
              <a:rPr lang="en-US" dirty="0"/>
              <a:t>Insert subhead</a:t>
            </a:r>
          </a:p>
        </p:txBody>
      </p:sp>
    </p:spTree>
    <p:extLst>
      <p:ext uri="{BB962C8B-B14F-4D97-AF65-F5344CB8AC3E}">
        <p14:creationId xmlns:p14="http://schemas.microsoft.com/office/powerpoint/2010/main" val="36853402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ision breaker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a16="http://schemas.microsoft.com/office/drawing/2014/main" xmlns=""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alpha val="44000"/>
                </a:prstClr>
              </a:solidFill>
            </a:endParaRPr>
          </a:p>
        </p:txBody>
      </p:sp>
      <p:sp>
        <p:nvSpPr>
          <p:cNvPr id="5" name="Page number">
            <a:extLst>
              <a:ext uri="{FF2B5EF4-FFF2-40B4-BE49-F238E27FC236}">
                <a16:creationId xmlns:a16="http://schemas.microsoft.com/office/drawing/2014/main" xmlns="" id="{7C1B2E00-2594-E34D-8908-64A6305E3BA3}"/>
              </a:ext>
            </a:extLst>
          </p:cNvP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fr-FR" sz="1000" dirty="0">
              <a:solidFill>
                <a:prstClr val="white"/>
              </a:solidFill>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646307778"/>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_Vision breaker Slide">
    <p:bg>
      <p:bgPr>
        <a:solidFill>
          <a:srgbClr val="0A5496"/>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a16="http://schemas.microsoft.com/office/drawing/2014/main" xmlns="" id="{7C1B2E00-2594-E34D-8908-64A6305E3BA3}"/>
              </a:ext>
            </a:extLst>
          </p:cNvP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fr-FR" sz="1000" dirty="0">
              <a:solidFill>
                <a:prstClr val="white"/>
              </a:solidFill>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6" name="Text Placeholder 20">
            <a:extLst>
              <a:ext uri="{FF2B5EF4-FFF2-40B4-BE49-F238E27FC236}">
                <a16:creationId xmlns:a16="http://schemas.microsoft.com/office/drawing/2014/main" xmlns="" id="{E50CA8B0-FD4C-9440-884C-C4214E13D181}"/>
              </a:ext>
            </a:extLst>
          </p:cNvPr>
          <p:cNvSpPr>
            <a:spLocks noGrp="1"/>
          </p:cNvSpPr>
          <p:nvPr>
            <p:ph type="body" sz="quarter" idx="13" hasCustomPrompt="1"/>
          </p:nvPr>
        </p:nvSpPr>
        <p:spPr>
          <a:xfrm>
            <a:off x="3259527" y="4189206"/>
            <a:ext cx="5672943" cy="535194"/>
          </a:xfrm>
          <a:prstGeom prst="rect">
            <a:avLst/>
          </a:prstGeom>
        </p:spPr>
        <p:txBody>
          <a:bodyPr anchor="t"/>
          <a:lstStyle>
            <a:lvl1pPr marL="0" indent="0" algn="ctr">
              <a:buNone/>
              <a:defRPr sz="2400">
                <a:solidFill>
                  <a:schemeClr val="bg1"/>
                </a:solidFill>
              </a:defRPr>
            </a:lvl1pPr>
          </a:lstStyle>
          <a:p>
            <a:pPr lvl="0"/>
            <a:r>
              <a:rPr lang="en-US" dirty="0"/>
              <a:t>Insert subhead</a:t>
            </a:r>
          </a:p>
        </p:txBody>
      </p:sp>
    </p:spTree>
    <p:extLst>
      <p:ext uri="{BB962C8B-B14F-4D97-AF65-F5344CB8AC3E}">
        <p14:creationId xmlns:p14="http://schemas.microsoft.com/office/powerpoint/2010/main" val="305628072"/>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Mai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a16="http://schemas.microsoft.com/office/drawing/2014/main" xmlns=""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alpha val="44000"/>
                </a:prst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fr-FR" sz="1000" dirty="0">
              <a:solidFill>
                <a:prstClr val="white"/>
              </a:solidFill>
            </a:endParaRPr>
          </a:p>
        </p:txBody>
      </p:sp>
      <p:pic>
        <p:nvPicPr>
          <p:cNvPr id="12" name="Logo" descr="lionlogo_white.eps">
            <a:extLst>
              <a:ext uri="{FF2B5EF4-FFF2-40B4-BE49-F238E27FC236}">
                <a16:creationId xmlns:a16="http://schemas.microsoft.com/office/drawing/2014/main" xmlns="" id="{814D9E97-17D2-5B41-946E-3E27ABF6EAA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20370" y="1242318"/>
            <a:ext cx="1751259" cy="1708354"/>
          </a:xfrm>
          <a:prstGeom prst="rect">
            <a:avLst/>
          </a:prstGeom>
        </p:spPr>
      </p:pic>
      <p:sp>
        <p:nvSpPr>
          <p:cNvPr id="21" name="Text Placeholder 20">
            <a:extLst>
              <a:ext uri="{FF2B5EF4-FFF2-40B4-BE49-F238E27FC236}">
                <a16:creationId xmlns:a16="http://schemas.microsoft.com/office/drawing/2014/main" xmlns="" id="{83A89380-D473-6C42-ACCA-BB4117594885}"/>
              </a:ext>
            </a:extLst>
          </p:cNvPr>
          <p:cNvSpPr>
            <a:spLocks noGrp="1"/>
          </p:cNvSpPr>
          <p:nvPr>
            <p:ph type="body" sz="quarter" idx="13" hasCustomPrompt="1"/>
          </p:nvPr>
        </p:nvSpPr>
        <p:spPr>
          <a:xfrm>
            <a:off x="2362200" y="3276600"/>
            <a:ext cx="7239000" cy="1752600"/>
          </a:xfrm>
          <a:prstGeom prst="rect">
            <a:avLst/>
          </a:prstGeom>
        </p:spPr>
        <p:txBody>
          <a:bodyPr anchor="ctr"/>
          <a:lstStyle>
            <a:lvl1pPr marL="0" indent="0" algn="ctr">
              <a:buNone/>
              <a:defRPr sz="2400">
                <a:solidFill>
                  <a:schemeClr val="bg1"/>
                </a:solidFill>
              </a:defRPr>
            </a:lvl1pPr>
          </a:lstStyle>
          <a:p>
            <a:r>
              <a:rPr lang="en-US" sz="2400" dirty="0">
                <a:solidFill>
                  <a:schemeClr val="bg1"/>
                </a:solidFill>
              </a:rPr>
              <a:t>Lorem ipsum dolor sit amet, illud </a:t>
            </a:r>
            <a:r>
              <a:rPr lang="en-US" sz="2400" dirty="0" err="1">
                <a:solidFill>
                  <a:schemeClr val="bg1"/>
                </a:solidFill>
              </a:rPr>
              <a:t>dolorem</a:t>
            </a:r>
            <a:r>
              <a:rPr lang="en-US" sz="2400" dirty="0">
                <a:solidFill>
                  <a:schemeClr val="bg1"/>
                </a:solidFill>
              </a:rPr>
              <a:t> </a:t>
            </a:r>
            <a:r>
              <a:rPr lang="en-US" sz="2400" dirty="0" err="1">
                <a:solidFill>
                  <a:schemeClr val="bg1"/>
                </a:solidFill>
              </a:rPr>
              <a:t>voluptaria</a:t>
            </a:r>
            <a:r>
              <a:rPr lang="en-US" sz="2400" dirty="0">
                <a:solidFill>
                  <a:schemeClr val="bg1"/>
                </a:solidFill>
              </a:rPr>
              <a:t> id vel. Duo no </a:t>
            </a:r>
            <a:r>
              <a:rPr lang="en-US" sz="2400" dirty="0" err="1">
                <a:solidFill>
                  <a:schemeClr val="bg1"/>
                </a:solidFill>
              </a:rPr>
              <a:t>prompta</a:t>
            </a:r>
            <a:r>
              <a:rPr lang="en-US" sz="2400" dirty="0">
                <a:solidFill>
                  <a:schemeClr val="bg1"/>
                </a:solidFill>
              </a:rPr>
              <a:t> </a:t>
            </a:r>
            <a:r>
              <a:rPr lang="en-US" sz="2400" dirty="0" err="1">
                <a:solidFill>
                  <a:schemeClr val="bg1"/>
                </a:solidFill>
              </a:rPr>
              <a:t>accusam</a:t>
            </a:r>
            <a:r>
              <a:rPr lang="en-US" sz="2400" dirty="0">
                <a:solidFill>
                  <a:schemeClr val="bg1"/>
                </a:solidFill>
              </a:rPr>
              <a:t>, </a:t>
            </a:r>
            <a:r>
              <a:rPr lang="en-US" sz="2400" dirty="0" err="1">
                <a:solidFill>
                  <a:schemeClr val="bg1"/>
                </a:solidFill>
              </a:rPr>
              <a:t>discere</a:t>
            </a:r>
            <a:r>
              <a:rPr lang="en-US" sz="2400" dirty="0">
                <a:solidFill>
                  <a:schemeClr val="bg1"/>
                </a:solidFill>
              </a:rPr>
              <a:t> minimum </a:t>
            </a:r>
            <a:r>
              <a:rPr lang="en-US" sz="2400" dirty="0" err="1">
                <a:solidFill>
                  <a:schemeClr val="bg1"/>
                </a:solidFill>
              </a:rPr>
              <a:t>corrumpit</a:t>
            </a:r>
            <a:r>
              <a:rPr lang="en-US" sz="2400" dirty="0">
                <a:solidFill>
                  <a:schemeClr val="bg1"/>
                </a:solidFill>
              </a:rPr>
              <a:t> </a:t>
            </a:r>
            <a:r>
              <a:rPr lang="en-US" sz="2400" dirty="0" err="1">
                <a:solidFill>
                  <a:schemeClr val="bg1"/>
                </a:solidFill>
              </a:rPr>
              <a:t>vel</a:t>
            </a:r>
            <a:r>
              <a:rPr lang="en-US" sz="2400" dirty="0">
                <a:solidFill>
                  <a:schemeClr val="bg1"/>
                </a:solidFill>
              </a:rPr>
              <a:t> no.</a:t>
            </a:r>
          </a:p>
        </p:txBody>
      </p:sp>
      <p:sp>
        <p:nvSpPr>
          <p:cNvPr id="11" name="Rectangle 10">
            <a:extLst>
              <a:ext uri="{FF2B5EF4-FFF2-40B4-BE49-F238E27FC236}">
                <a16:creationId xmlns:a16="http://schemas.microsoft.com/office/drawing/2014/main" xmlns="" id="{576702AB-F472-3E42-8B73-5A9060BEBD56}"/>
              </a:ext>
            </a:extLst>
          </p:cNvPr>
          <p:cNvSpPr/>
          <p:nvPr userDrawn="1"/>
        </p:nvSpPr>
        <p:spPr>
          <a:xfrm>
            <a:off x="1562167" y="2847219"/>
            <a:ext cx="1513719" cy="1541444"/>
          </a:xfrm>
          <a:prstGeom prst="rect">
            <a:avLst/>
          </a:prstGeom>
        </p:spPr>
        <p:txBody>
          <a:bodyPr wrap="square" lIns="63496" tIns="31748" rIns="63496" bIns="31748">
            <a:spAutoFit/>
          </a:bodyPr>
          <a:lstStyle/>
          <a:p>
            <a:pPr algn="ctr" fontAlgn="base">
              <a:spcBef>
                <a:spcPct val="0"/>
              </a:spcBef>
              <a:spcAft>
                <a:spcPct val="0"/>
              </a:spcAft>
            </a:pPr>
            <a:r>
              <a:rPr lang="en-US" sz="9600" b="1" dirty="0">
                <a:solidFill>
                  <a:srgbClr val="FBC608"/>
                </a:solidFill>
                <a:latin typeface="Open sans"/>
              </a:rPr>
              <a:t>“</a:t>
            </a:r>
          </a:p>
        </p:txBody>
      </p:sp>
      <p:sp>
        <p:nvSpPr>
          <p:cNvPr id="13" name="Rectangle 12">
            <a:extLst>
              <a:ext uri="{FF2B5EF4-FFF2-40B4-BE49-F238E27FC236}">
                <a16:creationId xmlns:a16="http://schemas.microsoft.com/office/drawing/2014/main" xmlns="" id="{38745428-B285-9548-963E-056B5B4D3C03}"/>
              </a:ext>
            </a:extLst>
          </p:cNvPr>
          <p:cNvSpPr/>
          <p:nvPr userDrawn="1"/>
        </p:nvSpPr>
        <p:spPr>
          <a:xfrm>
            <a:off x="8922958" y="4129884"/>
            <a:ext cx="1513719" cy="1541444"/>
          </a:xfrm>
          <a:prstGeom prst="rect">
            <a:avLst/>
          </a:prstGeom>
        </p:spPr>
        <p:txBody>
          <a:bodyPr wrap="square" lIns="63496" tIns="31748" rIns="63496" bIns="31748">
            <a:spAutoFit/>
          </a:bodyPr>
          <a:lstStyle/>
          <a:p>
            <a:pPr algn="ctr" fontAlgn="base">
              <a:spcBef>
                <a:spcPct val="0"/>
              </a:spcBef>
              <a:spcAft>
                <a:spcPct val="0"/>
              </a:spcAft>
            </a:pPr>
            <a:r>
              <a:rPr lang="en-US" sz="9600" b="1" dirty="0">
                <a:solidFill>
                  <a:srgbClr val="FBC608"/>
                </a:solidFill>
                <a:latin typeface="Open sans"/>
              </a:rPr>
              <a:t>»</a:t>
            </a:r>
          </a:p>
        </p:txBody>
      </p:sp>
    </p:spTree>
    <p:extLst>
      <p:ext uri="{BB962C8B-B14F-4D97-AF65-F5344CB8AC3E}">
        <p14:creationId xmlns:p14="http://schemas.microsoft.com/office/powerpoint/2010/main" val="36252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9_Vision breaker Slide">
    <p:bg>
      <p:bgPr>
        <a:solidFill>
          <a:srgbClr val="732E81"/>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a16="http://schemas.microsoft.com/office/drawing/2014/main" xmlns="" id="{7C1B2E00-2594-E34D-8908-64A6305E3BA3}"/>
              </a:ext>
            </a:extLst>
          </p:cNvPr>
          <p:cNvSpPr txBox="1">
            <a:spLocks noChangeArrowheads="1"/>
          </p:cNvSpPr>
          <p:nvPr userDrawn="1"/>
        </p:nvSpPr>
        <p:spPr bwMode="auto">
          <a:xfrm>
            <a:off x="11430000" y="6400800"/>
            <a:ext cx="330200" cy="246221"/>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fr-FR" sz="1000" dirty="0">
              <a:solidFill>
                <a:prstClr val="white"/>
              </a:solidFill>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5" y="42396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6" name="Text Placeholder 20">
            <a:extLst>
              <a:ext uri="{FF2B5EF4-FFF2-40B4-BE49-F238E27FC236}">
                <a16:creationId xmlns:a16="http://schemas.microsoft.com/office/drawing/2014/main" xmlns="" id="{E50CA8B0-FD4C-9440-884C-C4214E13D181}"/>
              </a:ext>
            </a:extLst>
          </p:cNvPr>
          <p:cNvSpPr>
            <a:spLocks noGrp="1"/>
          </p:cNvSpPr>
          <p:nvPr>
            <p:ph type="body" sz="quarter" idx="13" hasCustomPrompt="1"/>
          </p:nvPr>
        </p:nvSpPr>
        <p:spPr>
          <a:xfrm>
            <a:off x="3259527" y="3206478"/>
            <a:ext cx="5672943" cy="535194"/>
          </a:xfrm>
          <a:prstGeom prst="rect">
            <a:avLst/>
          </a:prstGeom>
        </p:spPr>
        <p:txBody>
          <a:bodyPr anchor="t"/>
          <a:lstStyle>
            <a:lvl1pPr marL="0" indent="0" algn="ctr">
              <a:buNone/>
              <a:defRPr sz="2400">
                <a:solidFill>
                  <a:schemeClr val="bg1"/>
                </a:solidFill>
              </a:defRPr>
            </a:lvl1pPr>
          </a:lstStyle>
          <a:p>
            <a:pPr lvl="0"/>
            <a:r>
              <a:rPr lang="en-US" dirty="0"/>
              <a:t>Insert copy here</a:t>
            </a:r>
          </a:p>
        </p:txBody>
      </p:sp>
    </p:spTree>
    <p:extLst>
      <p:ext uri="{BB962C8B-B14F-4D97-AF65-F5344CB8AC3E}">
        <p14:creationId xmlns:p14="http://schemas.microsoft.com/office/powerpoint/2010/main" val="2898849727"/>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 name="Overlay">
            <a:extLst>
              <a:ext uri="{FF2B5EF4-FFF2-40B4-BE49-F238E27FC236}">
                <a16:creationId xmlns:a16="http://schemas.microsoft.com/office/drawing/2014/main" xmlns="" id="{9867D72A-78B6-BB41-9E26-24D654E9B44E}"/>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alpha val="44000"/>
                </a:prstClr>
              </a:solidFill>
            </a:endParaRPr>
          </a:p>
        </p:txBody>
      </p:sp>
      <p:sp>
        <p:nvSpPr>
          <p:cNvPr id="5" name="Page number">
            <a:extLst>
              <a:ext uri="{FF2B5EF4-FFF2-40B4-BE49-F238E27FC236}">
                <a16:creationId xmlns:a16="http://schemas.microsoft.com/office/drawing/2014/main" xmlns="" id="{7C1B2E00-2594-E34D-8908-64A6305E3BA3}"/>
              </a:ext>
            </a:extLst>
          </p:cNvPr>
          <p:cNvSpPr txBox="1">
            <a:spLocks noChangeArrowheads="1"/>
          </p:cNvSpPr>
          <p:nvPr userDrawn="1"/>
        </p:nvSpPr>
        <p:spPr bwMode="auto">
          <a:xfrm>
            <a:off x="11430000" y="6400800"/>
            <a:ext cx="330200" cy="246221"/>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fr-FR" sz="1000" dirty="0">
              <a:solidFill>
                <a:prstClr val="white"/>
              </a:solidFill>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5" y="319123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7" name="Text Placeholder 6">
            <a:extLst>
              <a:ext uri="{FF2B5EF4-FFF2-40B4-BE49-F238E27FC236}">
                <a16:creationId xmlns:a16="http://schemas.microsoft.com/office/drawing/2014/main" xmlns="" id="{3BA951A9-91CA-064C-8D91-1F99DBF4F72D}"/>
              </a:ext>
            </a:extLst>
          </p:cNvPr>
          <p:cNvSpPr>
            <a:spLocks noGrp="1"/>
          </p:cNvSpPr>
          <p:nvPr>
            <p:ph type="body" sz="quarter" idx="13" hasCustomPrompt="1"/>
          </p:nvPr>
        </p:nvSpPr>
        <p:spPr>
          <a:xfrm>
            <a:off x="2990850" y="4361279"/>
            <a:ext cx="6210300" cy="1524000"/>
          </a:xfrm>
          <a:prstGeom prst="rect">
            <a:avLst/>
          </a:prstGeom>
        </p:spPr>
        <p:txBody>
          <a:bodyPr/>
          <a:lstStyle>
            <a:lvl1pPr>
              <a:defRPr sz="2000">
                <a:solidFill>
                  <a:schemeClr val="bg1"/>
                </a:solidFill>
              </a:defRPr>
            </a:lvl1pPr>
            <a:lvl2pPr marL="519099" indent="0">
              <a:buNone/>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Bullet 01</a:t>
            </a:r>
          </a:p>
          <a:p>
            <a:pPr lvl="0"/>
            <a:r>
              <a:rPr lang="en-US" dirty="0"/>
              <a:t>Bullet 02</a:t>
            </a:r>
          </a:p>
          <a:p>
            <a:pPr lvl="0"/>
            <a:r>
              <a:rPr lang="en-US" dirty="0"/>
              <a:t>Bullet 03</a:t>
            </a:r>
          </a:p>
          <a:p>
            <a:pPr lvl="0"/>
            <a:r>
              <a:rPr lang="en-US" dirty="0"/>
              <a:t>Bullet 04</a:t>
            </a:r>
          </a:p>
        </p:txBody>
      </p:sp>
    </p:spTree>
    <p:extLst>
      <p:ext uri="{BB962C8B-B14F-4D97-AF65-F5344CB8AC3E}">
        <p14:creationId xmlns:p14="http://schemas.microsoft.com/office/powerpoint/2010/main" val="382484252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eaker_5">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4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36321224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Left 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a16="http://schemas.microsoft.com/office/drawing/2014/main" xmlns=""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alpha val="44000"/>
                </a:prstClr>
              </a:solidFill>
            </a:endParaRPr>
          </a:p>
        </p:txBody>
      </p:sp>
      <p:sp>
        <p:nvSpPr>
          <p:cNvPr id="6" name="Gold Bar">
            <a:extLst>
              <a:ext uri="{FF2B5EF4-FFF2-40B4-BE49-F238E27FC236}">
                <a16:creationId xmlns:a16="http://schemas.microsoft.com/office/drawing/2014/main" xmlns="" id="{C4B2230D-595B-5246-A3B2-FB53F20DDBA8}"/>
              </a:ext>
            </a:extLst>
          </p:cNvPr>
          <p:cNvSpPr/>
          <p:nvPr userDrawn="1"/>
        </p:nvSpPr>
        <p:spPr>
          <a:xfrm>
            <a:off x="792677" y="3883983"/>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761999" y="3206478"/>
            <a:ext cx="6209629" cy="445043"/>
          </a:xfrm>
          <a:prstGeom prst="rect">
            <a:avLst/>
          </a:prstGeom>
        </p:spPr>
        <p:txBody>
          <a:bodyPr anchor="ctr"/>
          <a:lstStyle>
            <a:lvl1pPr marL="0" indent="0" algn="l">
              <a:buNone/>
              <a:defRPr sz="36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9" name="Text Placeholder 20">
            <a:extLst>
              <a:ext uri="{FF2B5EF4-FFF2-40B4-BE49-F238E27FC236}">
                <a16:creationId xmlns:a16="http://schemas.microsoft.com/office/drawing/2014/main" xmlns="" id="{1F6599DE-5FEF-F349-BA19-07E55E174054}"/>
              </a:ext>
            </a:extLst>
          </p:cNvPr>
          <p:cNvSpPr>
            <a:spLocks noGrp="1"/>
          </p:cNvSpPr>
          <p:nvPr>
            <p:ph type="body" sz="quarter" idx="13" hasCustomPrompt="1"/>
          </p:nvPr>
        </p:nvSpPr>
        <p:spPr>
          <a:xfrm>
            <a:off x="762000" y="4189206"/>
            <a:ext cx="7696200" cy="535194"/>
          </a:xfrm>
          <a:prstGeom prst="rect">
            <a:avLst/>
          </a:prstGeom>
        </p:spPr>
        <p:txBody>
          <a:bodyPr anchor="t"/>
          <a:lstStyle>
            <a:lvl1pPr marL="0" indent="0" algn="l">
              <a:buNone/>
              <a:defRPr sz="3300">
                <a:solidFill>
                  <a:schemeClr val="bg1"/>
                </a:solidFill>
              </a:defRPr>
            </a:lvl1pPr>
          </a:lstStyle>
          <a:p>
            <a:pPr lvl="0"/>
            <a:r>
              <a:rPr lang="en-US" dirty="0"/>
              <a:t>Insert subhead</a:t>
            </a:r>
          </a:p>
        </p:txBody>
      </p:sp>
      <p:pic>
        <p:nvPicPr>
          <p:cNvPr id="11" name="Picture 10">
            <a:extLst>
              <a:ext uri="{FF2B5EF4-FFF2-40B4-BE49-F238E27FC236}">
                <a16:creationId xmlns:a16="http://schemas.microsoft.com/office/drawing/2014/main" xmlns="" id="{FAD6BF95-1DC6-E04D-9A48-1C3A091DF62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4209839335"/>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_Vision breaker Slide">
    <p:bg>
      <p:bgPr>
        <a:solidFill>
          <a:srgbClr val="10233F"/>
        </a:solidFill>
        <a:effectLst/>
      </p:bgPr>
    </p:bg>
    <p:spTree>
      <p:nvGrpSpPr>
        <p:cNvPr id="1" name=""/>
        <p:cNvGrpSpPr/>
        <p:nvPr/>
      </p:nvGrpSpPr>
      <p:grpSpPr>
        <a:xfrm>
          <a:off x="0" y="0"/>
          <a:ext cx="0" cy="0"/>
          <a:chOff x="0" y="0"/>
          <a:chExt cx="0" cy="0"/>
        </a:xfrm>
      </p:grpSpPr>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pic>
        <p:nvPicPr>
          <p:cNvPr id="7" name="Picture 6">
            <a:extLst>
              <a:ext uri="{FF2B5EF4-FFF2-40B4-BE49-F238E27FC236}">
                <a16:creationId xmlns:a16="http://schemas.microsoft.com/office/drawing/2014/main" xmlns="" id="{473FE4B9-26E8-D247-B450-80DF0E868CF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1087556788"/>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bg1">
            <a:lumMod val="95000"/>
          </a:schemeClr>
        </a:solidFill>
        <a:effectLst/>
      </p:bgPr>
    </p:bg>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xmlns="" id="{F16A505C-0D08-8E47-8830-B555CF827AD8}"/>
              </a:ext>
            </a:extLst>
          </p:cNvPr>
          <p:cNvSpPr>
            <a:spLocks noChangeAspect="1" noEditPoints="1"/>
          </p:cNvSpPr>
          <p:nvPr userDrawn="1"/>
        </p:nvSpPr>
        <p:spPr bwMode="auto">
          <a:xfrm>
            <a:off x="-1998308" y="-685800"/>
            <a:ext cx="15333308" cy="9757400"/>
          </a:xfrm>
          <a:custGeom>
            <a:avLst/>
            <a:gdLst>
              <a:gd name="T0" fmla="*/ 1980 w 2360"/>
              <a:gd name="T1" fmla="*/ 591 h 1390"/>
              <a:gd name="T2" fmla="*/ 2125 w 2360"/>
              <a:gd name="T3" fmla="*/ 273 h 1390"/>
              <a:gd name="T4" fmla="*/ 2069 w 2360"/>
              <a:gd name="T5" fmla="*/ 121 h 1390"/>
              <a:gd name="T6" fmla="*/ 1645 w 2360"/>
              <a:gd name="T7" fmla="*/ 111 h 1390"/>
              <a:gd name="T8" fmla="*/ 1488 w 2360"/>
              <a:gd name="T9" fmla="*/ 279 h 1390"/>
              <a:gd name="T10" fmla="*/ 1216 w 2360"/>
              <a:gd name="T11" fmla="*/ 297 h 1390"/>
              <a:gd name="T12" fmla="*/ 1247 w 2360"/>
              <a:gd name="T13" fmla="*/ 440 h 1390"/>
              <a:gd name="T14" fmla="*/ 1226 w 2360"/>
              <a:gd name="T15" fmla="*/ 611 h 1390"/>
              <a:gd name="T16" fmla="*/ 1001 w 2360"/>
              <a:gd name="T17" fmla="*/ 742 h 1390"/>
              <a:gd name="T18" fmla="*/ 1369 w 2360"/>
              <a:gd name="T19" fmla="*/ 751 h 1390"/>
              <a:gd name="T20" fmla="*/ 1767 w 2360"/>
              <a:gd name="T21" fmla="*/ 750 h 1390"/>
              <a:gd name="T22" fmla="*/ 1249 w 2360"/>
              <a:gd name="T23" fmla="*/ 285 h 1390"/>
              <a:gd name="T24" fmla="*/ 1352 w 2360"/>
              <a:gd name="T25" fmla="*/ 909 h 1390"/>
              <a:gd name="T26" fmla="*/ 1426 w 2360"/>
              <a:gd name="T27" fmla="*/ 462 h 1390"/>
              <a:gd name="T28" fmla="*/ 1667 w 2360"/>
              <a:gd name="T29" fmla="*/ 144 h 1390"/>
              <a:gd name="T30" fmla="*/ 186 w 2360"/>
              <a:gd name="T31" fmla="*/ 316 h 1390"/>
              <a:gd name="T32" fmla="*/ 530 w 2360"/>
              <a:gd name="T33" fmla="*/ 702 h 1390"/>
              <a:gd name="T34" fmla="*/ 703 w 2360"/>
              <a:gd name="T35" fmla="*/ 406 h 1390"/>
              <a:gd name="T36" fmla="*/ 587 w 2360"/>
              <a:gd name="T37" fmla="*/ 249 h 1390"/>
              <a:gd name="T38" fmla="*/ 385 w 2360"/>
              <a:gd name="T39" fmla="*/ 193 h 1390"/>
              <a:gd name="T40" fmla="*/ 94 w 2360"/>
              <a:gd name="T41" fmla="*/ 294 h 1390"/>
              <a:gd name="T42" fmla="*/ 260 w 2360"/>
              <a:gd name="T43" fmla="*/ 381 h 1390"/>
              <a:gd name="T44" fmla="*/ 327 w 2360"/>
              <a:gd name="T45" fmla="*/ 726 h 1390"/>
              <a:gd name="T46" fmla="*/ 615 w 2360"/>
              <a:gd name="T47" fmla="*/ 1325 h 1390"/>
              <a:gd name="T48" fmla="*/ 711 w 2360"/>
              <a:gd name="T49" fmla="*/ 1185 h 1390"/>
              <a:gd name="T50" fmla="*/ 568 w 2360"/>
              <a:gd name="T51" fmla="*/ 546 h 1390"/>
              <a:gd name="T52" fmla="*/ 481 w 2360"/>
              <a:gd name="T53" fmla="*/ 443 h 1390"/>
              <a:gd name="T54" fmla="*/ 258 w 2360"/>
              <a:gd name="T55" fmla="*/ 397 h 1390"/>
              <a:gd name="T56" fmla="*/ 386 w 2360"/>
              <a:gd name="T57" fmla="*/ 343 h 1390"/>
              <a:gd name="T58" fmla="*/ 761 w 2360"/>
              <a:gd name="T59" fmla="*/ 934 h 1390"/>
              <a:gd name="T60" fmla="*/ 1011 w 2360"/>
              <a:gd name="T61" fmla="*/ 73 h 1390"/>
              <a:gd name="T62" fmla="*/ 765 w 2360"/>
              <a:gd name="T63" fmla="*/ 130 h 1390"/>
              <a:gd name="T64" fmla="*/ 810 w 2360"/>
              <a:gd name="T65" fmla="*/ 385 h 1390"/>
              <a:gd name="T66" fmla="*/ 2069 w 2360"/>
              <a:gd name="T67" fmla="*/ 1009 h 1390"/>
              <a:gd name="T68" fmla="*/ 710 w 2360"/>
              <a:gd name="T69" fmla="*/ 90 h 1390"/>
              <a:gd name="T70" fmla="*/ 779 w 2360"/>
              <a:gd name="T71" fmla="*/ 8 h 1390"/>
              <a:gd name="T72" fmla="*/ 674 w 2360"/>
              <a:gd name="T73" fmla="*/ 277 h 1390"/>
              <a:gd name="T74" fmla="*/ 642 w 2360"/>
              <a:gd name="T75" fmla="*/ 225 h 1390"/>
              <a:gd name="T76" fmla="*/ 519 w 2360"/>
              <a:gd name="T77" fmla="*/ 194 h 1390"/>
              <a:gd name="T78" fmla="*/ 1463 w 2360"/>
              <a:gd name="T79" fmla="*/ 1013 h 1390"/>
              <a:gd name="T80" fmla="*/ 2045 w 2360"/>
              <a:gd name="T81" fmla="*/ 623 h 1390"/>
              <a:gd name="T82" fmla="*/ 438 w 2360"/>
              <a:gd name="T83" fmla="*/ 178 h 1390"/>
              <a:gd name="T84" fmla="*/ 1210 w 2360"/>
              <a:gd name="T85" fmla="*/ 170 h 1390"/>
              <a:gd name="T86" fmla="*/ 565 w 2360"/>
              <a:gd name="T87" fmla="*/ 109 h 1390"/>
              <a:gd name="T88" fmla="*/ 2345 w 2360"/>
              <a:gd name="T89" fmla="*/ 1261 h 1390"/>
              <a:gd name="T90" fmla="*/ 1978 w 2360"/>
              <a:gd name="T91" fmla="*/ 962 h 1390"/>
              <a:gd name="T92" fmla="*/ 1229 w 2360"/>
              <a:gd name="T93" fmla="*/ 115 h 1390"/>
              <a:gd name="T94" fmla="*/ 611 w 2360"/>
              <a:gd name="T95" fmla="*/ 70 h 1390"/>
              <a:gd name="T96" fmla="*/ 1999 w 2360"/>
              <a:gd name="T97" fmla="*/ 860 h 1390"/>
              <a:gd name="T98" fmla="*/ 611 w 2360"/>
              <a:gd name="T99" fmla="*/ 155 h 1390"/>
              <a:gd name="T100" fmla="*/ 2019 w 2360"/>
              <a:gd name="T101" fmla="*/ 841 h 1390"/>
              <a:gd name="T102" fmla="*/ 1175 w 2360"/>
              <a:gd name="T103" fmla="*/ 592 h 1390"/>
              <a:gd name="T104" fmla="*/ 2120 w 2360"/>
              <a:gd name="T105" fmla="*/ 507 h 1390"/>
              <a:gd name="T106" fmla="*/ 2074 w 2360"/>
              <a:gd name="T107" fmla="*/ 1222 h 1390"/>
              <a:gd name="T108" fmla="*/ 2016 w 2360"/>
              <a:gd name="T109" fmla="*/ 934 h 1390"/>
              <a:gd name="T110" fmla="*/ 543 w 2360"/>
              <a:gd name="T111" fmla="*/ 92 h 1390"/>
              <a:gd name="T112" fmla="*/ 673 w 2360"/>
              <a:gd name="T113" fmla="*/ 273 h 1390"/>
              <a:gd name="T114" fmla="*/ 619 w 2360"/>
              <a:gd name="T115" fmla="*/ 248 h 1390"/>
              <a:gd name="T116" fmla="*/ 587 w 2360"/>
              <a:gd name="T117" fmla="*/ 749 h 1390"/>
              <a:gd name="T118" fmla="*/ 482 w 2360"/>
              <a:gd name="T119" fmla="*/ 695 h 1390"/>
              <a:gd name="T120" fmla="*/ 1089 w 2360"/>
              <a:gd name="T121" fmla="*/ 434 h 1390"/>
              <a:gd name="T122" fmla="*/ 1995 w 2360"/>
              <a:gd name="T123" fmla="*/ 960 h 1390"/>
              <a:gd name="T124" fmla="*/ 100 w 2360"/>
              <a:gd name="T125" fmla="*/ 355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9368" tIns="24684" rIns="49368" bIns="24684" numCol="1" anchor="t" anchorCtr="0" compatLnSpc="1">
            <a:prstTxWarp prst="textNoShape">
              <a:avLst/>
            </a:prstTxWarp>
          </a:bodyPr>
          <a:lstStyle/>
          <a:p>
            <a:pPr fontAlgn="base">
              <a:spcBef>
                <a:spcPct val="0"/>
              </a:spcBef>
              <a:spcAft>
                <a:spcPct val="0"/>
              </a:spcAft>
            </a:pPr>
            <a:endParaRPr lang="en-US" dirty="0">
              <a:solidFill>
                <a:srgbClr val="33373B"/>
              </a:solidFill>
              <a:latin typeface="Arial" pitchFamily="34" charset="0"/>
              <a:ea typeface="ヒラギノ角ゴ Pro W3" pitchFamily="125" charset="-128"/>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3286010159"/>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9584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45693" tIns="22846" rIns="45693" bIns="22846" rtlCol="0" anchor="ctr"/>
          <a:lstStyle/>
          <a:p>
            <a:pPr algn="ctr"/>
            <a:endParaRPr lang="en-US">
              <a:solidFill>
                <a:prstClr val="white"/>
              </a:solidFill>
            </a:endParaRPr>
          </a:p>
        </p:txBody>
      </p:sp>
    </p:spTree>
    <p:extLst>
      <p:ext uri="{BB962C8B-B14F-4D97-AF65-F5344CB8AC3E}">
        <p14:creationId xmlns:p14="http://schemas.microsoft.com/office/powerpoint/2010/main" val="2528456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Breaker_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b="-55"/>
          <a:stretch/>
        </p:blipFill>
        <p:spPr>
          <a:xfrm>
            <a:off x="0" y="0"/>
            <a:ext cx="12192000" cy="6858000"/>
          </a:xfrm>
          <a:prstGeom prst="rect">
            <a:avLst/>
          </a:prstGeom>
        </p:spPr>
      </p:pic>
      <p:sp>
        <p:nvSpPr>
          <p:cNvPr id="6" name="Rectangle 5"/>
          <p:cNvSpPr/>
          <p:nvPr userDrawn="1"/>
        </p:nvSpPr>
        <p:spPr bwMode="auto">
          <a:xfrm>
            <a:off x="1" y="0"/>
            <a:ext cx="12192000" cy="6858000"/>
          </a:xfrm>
          <a:prstGeom prst="rect">
            <a:avLst/>
          </a:prstGeom>
          <a:solidFill>
            <a:schemeClr val="tx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a:prstGeom prst="rect">
            <a:avLst/>
          </a:prstGeo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prstGeom prst="rect">
            <a:avLst/>
          </a:prstGeo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26424873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9" name="Content Placeholder 8"/>
          <p:cNvSpPr>
            <a:spLocks noGrp="1"/>
          </p:cNvSpPr>
          <p:nvPr>
            <p:ph sz="quarter" idx="10" hasCustomPrompt="1"/>
          </p:nvPr>
        </p:nvSpPr>
        <p:spPr>
          <a:xfrm>
            <a:off x="406400" y="1447800"/>
            <a:ext cx="11379200" cy="4495800"/>
          </a:xfrm>
          <a:prstGeom prst="rect">
            <a:avLst/>
          </a:prstGeo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sz="1800"/>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sz="1600"/>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400"/>
            </a:lvl3pPr>
          </a:lstStyle>
          <a:p>
            <a:pPr lvl="0"/>
            <a:r>
              <a:rPr lang="en-US" altLang="en-US" dirty="0"/>
              <a:t>Click to edit Master text styles</a:t>
            </a:r>
          </a:p>
          <a:p>
            <a:pPr lvl="1"/>
            <a:r>
              <a:rPr lang="en-US" altLang="en-US" dirty="0"/>
              <a:t> Second level</a:t>
            </a:r>
          </a:p>
          <a:p>
            <a:pPr lvl="2"/>
            <a:r>
              <a:rPr lang="en-US" altLang="en-US" dirty="0"/>
              <a:t>Third level</a:t>
            </a:r>
          </a:p>
        </p:txBody>
      </p:sp>
    </p:spTree>
    <p:extLst>
      <p:ext uri="{BB962C8B-B14F-4D97-AF65-F5344CB8AC3E}">
        <p14:creationId xmlns:p14="http://schemas.microsoft.com/office/powerpoint/2010/main" val="29690060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Left 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87200"/>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_Vision breaker Slide">
    <p:bg>
      <p:bgPr>
        <a:solidFill>
          <a:srgbClr val="10233F"/>
        </a:solidFill>
        <a:effectLst/>
      </p:bgPr>
    </p:bg>
    <p:spTree>
      <p:nvGrpSpPr>
        <p:cNvPr id="1" name=""/>
        <p:cNvGrpSpPr/>
        <p:nvPr/>
      </p:nvGrpSpPr>
      <p:grpSpPr>
        <a:xfrm>
          <a:off x="0" y="0"/>
          <a:ext cx="0" cy="0"/>
          <a:chOff x="0" y="0"/>
          <a:chExt cx="0" cy="0"/>
        </a:xfrm>
      </p:grpSpPr>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pic>
        <p:nvPicPr>
          <p:cNvPr id="7" name="Picture 6">
            <a:extLst>
              <a:ext uri="{FF2B5EF4-FFF2-40B4-BE49-F238E27FC236}">
                <a16:creationId xmlns="" xmlns:a16="http://schemas.microsoft.com/office/drawing/2014/main" id="{473FE4B9-26E8-D247-B450-80DF0E868CF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3146601048"/>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bg1">
            <a:lumMod val="95000"/>
          </a:schemeClr>
        </a:solidFill>
        <a:effectLst/>
      </p:bgPr>
    </p:bg>
    <p:spTree>
      <p:nvGrpSpPr>
        <p:cNvPr id="1" name=""/>
        <p:cNvGrpSpPr/>
        <p:nvPr/>
      </p:nvGrpSpPr>
      <p:grpSpPr>
        <a:xfrm>
          <a:off x="0" y="0"/>
          <a:ext cx="0" cy="0"/>
          <a:chOff x="0" y="0"/>
          <a:chExt cx="0" cy="0"/>
        </a:xfrm>
      </p:grpSpPr>
      <p:sp>
        <p:nvSpPr>
          <p:cNvPr id="5" name="Freeform 8">
            <a:extLst>
              <a:ext uri="{FF2B5EF4-FFF2-40B4-BE49-F238E27FC236}">
                <a16:creationId xmlns="" xmlns:a16="http://schemas.microsoft.com/office/drawing/2014/main" id="{F16A505C-0D08-8E47-8830-B555CF827AD8}"/>
              </a:ext>
            </a:extLst>
          </p:cNvPr>
          <p:cNvSpPr>
            <a:spLocks noChangeAspect="1" noEditPoints="1"/>
          </p:cNvSpPr>
          <p:nvPr userDrawn="1"/>
        </p:nvSpPr>
        <p:spPr bwMode="auto">
          <a:xfrm>
            <a:off x="-1998308" y="-685800"/>
            <a:ext cx="15333308" cy="9757400"/>
          </a:xfrm>
          <a:custGeom>
            <a:avLst/>
            <a:gdLst>
              <a:gd name="T0" fmla="*/ 1980 w 2360"/>
              <a:gd name="T1" fmla="*/ 591 h 1390"/>
              <a:gd name="T2" fmla="*/ 2125 w 2360"/>
              <a:gd name="T3" fmla="*/ 273 h 1390"/>
              <a:gd name="T4" fmla="*/ 2069 w 2360"/>
              <a:gd name="T5" fmla="*/ 121 h 1390"/>
              <a:gd name="T6" fmla="*/ 1645 w 2360"/>
              <a:gd name="T7" fmla="*/ 111 h 1390"/>
              <a:gd name="T8" fmla="*/ 1488 w 2360"/>
              <a:gd name="T9" fmla="*/ 279 h 1390"/>
              <a:gd name="T10" fmla="*/ 1216 w 2360"/>
              <a:gd name="T11" fmla="*/ 297 h 1390"/>
              <a:gd name="T12" fmla="*/ 1247 w 2360"/>
              <a:gd name="T13" fmla="*/ 440 h 1390"/>
              <a:gd name="T14" fmla="*/ 1226 w 2360"/>
              <a:gd name="T15" fmla="*/ 611 h 1390"/>
              <a:gd name="T16" fmla="*/ 1001 w 2360"/>
              <a:gd name="T17" fmla="*/ 742 h 1390"/>
              <a:gd name="T18" fmla="*/ 1369 w 2360"/>
              <a:gd name="T19" fmla="*/ 751 h 1390"/>
              <a:gd name="T20" fmla="*/ 1767 w 2360"/>
              <a:gd name="T21" fmla="*/ 750 h 1390"/>
              <a:gd name="T22" fmla="*/ 1249 w 2360"/>
              <a:gd name="T23" fmla="*/ 285 h 1390"/>
              <a:gd name="T24" fmla="*/ 1352 w 2360"/>
              <a:gd name="T25" fmla="*/ 909 h 1390"/>
              <a:gd name="T26" fmla="*/ 1426 w 2360"/>
              <a:gd name="T27" fmla="*/ 462 h 1390"/>
              <a:gd name="T28" fmla="*/ 1667 w 2360"/>
              <a:gd name="T29" fmla="*/ 144 h 1390"/>
              <a:gd name="T30" fmla="*/ 186 w 2360"/>
              <a:gd name="T31" fmla="*/ 316 h 1390"/>
              <a:gd name="T32" fmla="*/ 530 w 2360"/>
              <a:gd name="T33" fmla="*/ 702 h 1390"/>
              <a:gd name="T34" fmla="*/ 703 w 2360"/>
              <a:gd name="T35" fmla="*/ 406 h 1390"/>
              <a:gd name="T36" fmla="*/ 587 w 2360"/>
              <a:gd name="T37" fmla="*/ 249 h 1390"/>
              <a:gd name="T38" fmla="*/ 385 w 2360"/>
              <a:gd name="T39" fmla="*/ 193 h 1390"/>
              <a:gd name="T40" fmla="*/ 94 w 2360"/>
              <a:gd name="T41" fmla="*/ 294 h 1390"/>
              <a:gd name="T42" fmla="*/ 260 w 2360"/>
              <a:gd name="T43" fmla="*/ 381 h 1390"/>
              <a:gd name="T44" fmla="*/ 327 w 2360"/>
              <a:gd name="T45" fmla="*/ 726 h 1390"/>
              <a:gd name="T46" fmla="*/ 615 w 2360"/>
              <a:gd name="T47" fmla="*/ 1325 h 1390"/>
              <a:gd name="T48" fmla="*/ 711 w 2360"/>
              <a:gd name="T49" fmla="*/ 1185 h 1390"/>
              <a:gd name="T50" fmla="*/ 568 w 2360"/>
              <a:gd name="T51" fmla="*/ 546 h 1390"/>
              <a:gd name="T52" fmla="*/ 481 w 2360"/>
              <a:gd name="T53" fmla="*/ 443 h 1390"/>
              <a:gd name="T54" fmla="*/ 258 w 2360"/>
              <a:gd name="T55" fmla="*/ 397 h 1390"/>
              <a:gd name="T56" fmla="*/ 386 w 2360"/>
              <a:gd name="T57" fmla="*/ 343 h 1390"/>
              <a:gd name="T58" fmla="*/ 761 w 2360"/>
              <a:gd name="T59" fmla="*/ 934 h 1390"/>
              <a:gd name="T60" fmla="*/ 1011 w 2360"/>
              <a:gd name="T61" fmla="*/ 73 h 1390"/>
              <a:gd name="T62" fmla="*/ 765 w 2360"/>
              <a:gd name="T63" fmla="*/ 130 h 1390"/>
              <a:gd name="T64" fmla="*/ 810 w 2360"/>
              <a:gd name="T65" fmla="*/ 385 h 1390"/>
              <a:gd name="T66" fmla="*/ 2069 w 2360"/>
              <a:gd name="T67" fmla="*/ 1009 h 1390"/>
              <a:gd name="T68" fmla="*/ 710 w 2360"/>
              <a:gd name="T69" fmla="*/ 90 h 1390"/>
              <a:gd name="T70" fmla="*/ 779 w 2360"/>
              <a:gd name="T71" fmla="*/ 8 h 1390"/>
              <a:gd name="T72" fmla="*/ 674 w 2360"/>
              <a:gd name="T73" fmla="*/ 277 h 1390"/>
              <a:gd name="T74" fmla="*/ 642 w 2360"/>
              <a:gd name="T75" fmla="*/ 225 h 1390"/>
              <a:gd name="T76" fmla="*/ 519 w 2360"/>
              <a:gd name="T77" fmla="*/ 194 h 1390"/>
              <a:gd name="T78" fmla="*/ 1463 w 2360"/>
              <a:gd name="T79" fmla="*/ 1013 h 1390"/>
              <a:gd name="T80" fmla="*/ 2045 w 2360"/>
              <a:gd name="T81" fmla="*/ 623 h 1390"/>
              <a:gd name="T82" fmla="*/ 438 w 2360"/>
              <a:gd name="T83" fmla="*/ 178 h 1390"/>
              <a:gd name="T84" fmla="*/ 1210 w 2360"/>
              <a:gd name="T85" fmla="*/ 170 h 1390"/>
              <a:gd name="T86" fmla="*/ 565 w 2360"/>
              <a:gd name="T87" fmla="*/ 109 h 1390"/>
              <a:gd name="T88" fmla="*/ 2345 w 2360"/>
              <a:gd name="T89" fmla="*/ 1261 h 1390"/>
              <a:gd name="T90" fmla="*/ 1978 w 2360"/>
              <a:gd name="T91" fmla="*/ 962 h 1390"/>
              <a:gd name="T92" fmla="*/ 1229 w 2360"/>
              <a:gd name="T93" fmla="*/ 115 h 1390"/>
              <a:gd name="T94" fmla="*/ 611 w 2360"/>
              <a:gd name="T95" fmla="*/ 70 h 1390"/>
              <a:gd name="T96" fmla="*/ 1999 w 2360"/>
              <a:gd name="T97" fmla="*/ 860 h 1390"/>
              <a:gd name="T98" fmla="*/ 611 w 2360"/>
              <a:gd name="T99" fmla="*/ 155 h 1390"/>
              <a:gd name="T100" fmla="*/ 2019 w 2360"/>
              <a:gd name="T101" fmla="*/ 841 h 1390"/>
              <a:gd name="T102" fmla="*/ 1175 w 2360"/>
              <a:gd name="T103" fmla="*/ 592 h 1390"/>
              <a:gd name="T104" fmla="*/ 2120 w 2360"/>
              <a:gd name="T105" fmla="*/ 507 h 1390"/>
              <a:gd name="T106" fmla="*/ 2074 w 2360"/>
              <a:gd name="T107" fmla="*/ 1222 h 1390"/>
              <a:gd name="T108" fmla="*/ 2016 w 2360"/>
              <a:gd name="T109" fmla="*/ 934 h 1390"/>
              <a:gd name="T110" fmla="*/ 543 w 2360"/>
              <a:gd name="T111" fmla="*/ 92 h 1390"/>
              <a:gd name="T112" fmla="*/ 673 w 2360"/>
              <a:gd name="T113" fmla="*/ 273 h 1390"/>
              <a:gd name="T114" fmla="*/ 619 w 2360"/>
              <a:gd name="T115" fmla="*/ 248 h 1390"/>
              <a:gd name="T116" fmla="*/ 587 w 2360"/>
              <a:gd name="T117" fmla="*/ 749 h 1390"/>
              <a:gd name="T118" fmla="*/ 482 w 2360"/>
              <a:gd name="T119" fmla="*/ 695 h 1390"/>
              <a:gd name="T120" fmla="*/ 1089 w 2360"/>
              <a:gd name="T121" fmla="*/ 434 h 1390"/>
              <a:gd name="T122" fmla="*/ 1995 w 2360"/>
              <a:gd name="T123" fmla="*/ 960 h 1390"/>
              <a:gd name="T124" fmla="*/ 100 w 2360"/>
              <a:gd name="T125" fmla="*/ 355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9368" tIns="24684" rIns="49368" bIns="24684" numCol="1" anchor="t" anchorCtr="0" compatLnSpc="1">
            <a:prstTxWarp prst="textNoShape">
              <a:avLst/>
            </a:prstTxWarp>
          </a:bodyPr>
          <a:lstStyle/>
          <a:p>
            <a:pPr fontAlgn="base">
              <a:spcBef>
                <a:spcPct val="0"/>
              </a:spcBef>
              <a:spcAft>
                <a:spcPct val="0"/>
              </a:spcAft>
            </a:pPr>
            <a:endParaRPr lang="en-US" dirty="0">
              <a:solidFill>
                <a:srgbClr val="33373B"/>
              </a:solidFill>
              <a:latin typeface="Arial" pitchFamily="34" charset="0"/>
              <a:ea typeface="ヒラギノ角ゴ Pro W3" pitchFamily="125" charset="-128"/>
            </a:endParaRPr>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119739023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a:lvl1pPr>
          </a:lstStyle>
          <a:p>
            <a:pPr lvl="0"/>
            <a:r>
              <a:rPr lang="en-US" altLang="en-US" dirty="0"/>
              <a:t>Click to edit Master title style</a:t>
            </a:r>
          </a:p>
        </p:txBody>
      </p:sp>
    </p:spTree>
    <p:extLst>
      <p:ext uri="{BB962C8B-B14F-4D97-AF65-F5344CB8AC3E}">
        <p14:creationId xmlns:p14="http://schemas.microsoft.com/office/powerpoint/2010/main" val="2529942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9" name="Content Placeholder 8"/>
          <p:cNvSpPr>
            <a:spLocks noGrp="1"/>
          </p:cNvSpPr>
          <p:nvPr>
            <p:ph sz="quarter" idx="10" hasCustomPrompt="1"/>
          </p:nvPr>
        </p:nvSpPr>
        <p:spPr>
          <a:xfrm>
            <a:off x="406400" y="1447800"/>
            <a:ext cx="11379200" cy="4495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sz="1800"/>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sz="1600"/>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400"/>
            </a:lvl3pPr>
          </a:lstStyle>
          <a:p>
            <a:pPr lvl="0"/>
            <a:r>
              <a:rPr lang="en-US" altLang="en-US" dirty="0"/>
              <a:t>Click to edit Master text styles</a:t>
            </a:r>
          </a:p>
          <a:p>
            <a:pPr lvl="1"/>
            <a:r>
              <a:rPr lang="en-US" altLang="en-US" dirty="0"/>
              <a:t> Second level</a:t>
            </a:r>
          </a:p>
          <a:p>
            <a:pPr lvl="2"/>
            <a:r>
              <a:rPr lang="en-US" altLang="en-US" dirty="0"/>
              <a:t>Third level</a:t>
            </a:r>
          </a:p>
        </p:txBody>
      </p:sp>
    </p:spTree>
    <p:extLst>
      <p:ext uri="{BB962C8B-B14F-4D97-AF65-F5344CB8AC3E}">
        <p14:creationId xmlns:p14="http://schemas.microsoft.com/office/powerpoint/2010/main" val="374575902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6.xml"/><Relationship Id="rId7"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4" Type="http://schemas.openxmlformats.org/officeDocument/2006/relationships/slideLayout" Target="../slideLayouts/slideLayout7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406400" y="1444768"/>
            <a:ext cx="11379200" cy="4879832"/>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 Second level</a:t>
            </a:r>
          </a:p>
          <a:p>
            <a:pPr lvl="2"/>
            <a:r>
              <a:rPr lang="en-US" altLang="en-US" dirty="0"/>
              <a:t>Third level</a:t>
            </a:r>
          </a:p>
        </p:txBody>
      </p:sp>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srgbClr val="00338D"/>
                </a:solidFill>
                <a:latin typeface="Open Sans Regular" charset="0"/>
              </a:rPr>
              <a:pPr algn="r" fontAlgn="base">
                <a:spcBef>
                  <a:spcPct val="50000"/>
                </a:spcBef>
                <a:spcAft>
                  <a:spcPct val="0"/>
                </a:spcAft>
                <a:defRPr/>
              </a:pPr>
              <a:t>‹#›</a:t>
            </a:fld>
            <a:endParaRPr lang="fr-FR" sz="1000">
              <a:solidFill>
                <a:srgbClr val="00338D"/>
              </a:solidFill>
              <a:latin typeface="Open Sans Regular" charset="0"/>
            </a:endParaRPr>
          </a:p>
        </p:txBody>
      </p:sp>
      <p:sp>
        <p:nvSpPr>
          <p:cNvPr id="11" name="Rectangle 10"/>
          <p:cNvSpPr/>
          <p:nvPr userDrawn="1"/>
        </p:nvSpPr>
        <p:spPr bwMode="auto">
          <a:xfrm>
            <a:off x="5547360" y="1216947"/>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585" indent="-609585" algn="ctr" defTabSz="914377" fontAlgn="base">
              <a:spcBef>
                <a:spcPct val="0"/>
              </a:spcBef>
              <a:spcAft>
                <a:spcPct val="0"/>
              </a:spcAft>
              <a:buFont typeface="Helvetica" pitchFamily="84" charset="0"/>
              <a:buNone/>
            </a:pPr>
            <a:endParaRPr lang="en-US" sz="3000" err="1">
              <a:solidFill>
                <a:srgbClr val="404040"/>
              </a:solidFill>
              <a:latin typeface="Open Sans Regular" charset="0"/>
              <a:ea typeface="ヒラギノ角ゴ Pro W3" pitchFamily="84" charset="-128"/>
            </a:endParaRPr>
          </a:p>
        </p:txBody>
      </p:sp>
    </p:spTree>
    <p:extLst>
      <p:ext uri="{BB962C8B-B14F-4D97-AF65-F5344CB8AC3E}">
        <p14:creationId xmlns:p14="http://schemas.microsoft.com/office/powerpoint/2010/main" val="3655511975"/>
      </p:ext>
    </p:extLst>
  </p:cSld>
  <p:clrMap bg1="lt1" tx1="dk1" bg2="lt2" tx2="dk2" accent1="accent1" accent2="accent2" accent3="accent3" accent4="accent4" accent5="accent5" accent6="accent6" hlink="hlink" folHlink="folHlink"/>
  <p:sldLayoutIdLst>
    <p:sldLayoutId id="2147483661" r:id="rId1"/>
  </p:sldLayoutIdLst>
  <p:hf sldNum="0" hdr="0" dt="0"/>
  <p:txStyles>
    <p:titleStyle>
      <a:lvl1pPr algn="ctr" rtl="0" eaLnBrk="1" fontAlgn="base" hangingPunct="1">
        <a:lnSpc>
          <a:spcPct val="90000"/>
        </a:lnSpc>
        <a:spcBef>
          <a:spcPct val="0"/>
        </a:spcBef>
        <a:spcAft>
          <a:spcPct val="0"/>
        </a:spcAft>
        <a:defRPr sz="2800" b="0" i="0">
          <a:solidFill>
            <a:schemeClr val="accent6"/>
          </a:solidFill>
          <a:latin typeface="Open Sans Regular" charset="0"/>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b="0" i="0">
          <a:solidFill>
            <a:schemeClr val="tx1"/>
          </a:solidFill>
          <a:latin typeface="Open Sans Regular" charset="0"/>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b="0" i="0">
          <a:solidFill>
            <a:schemeClr val="tx1"/>
          </a:solidFill>
          <a:latin typeface="Open Sans Regular" charset="0"/>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b="0" i="0">
          <a:solidFill>
            <a:schemeClr val="tx1"/>
          </a:solidFill>
          <a:latin typeface="Open Sans Regular" charset="0"/>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24">
          <p15:clr>
            <a:srgbClr val="F26B43"/>
          </p15:clr>
        </p15:guide>
        <p15:guide id="2" pos="2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406400" y="1444768"/>
            <a:ext cx="11379200" cy="48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 Second level</a:t>
            </a:r>
          </a:p>
          <a:p>
            <a:pPr lvl="2"/>
            <a:r>
              <a:rPr lang="en-US" altLang="en-US" dirty="0"/>
              <a:t>Third level</a:t>
            </a:r>
          </a:p>
        </p:txBody>
      </p:sp>
      <p:sp>
        <p:nvSpPr>
          <p:cNvPr id="1029" name="Text Box 9"/>
          <p:cNvSpPr txBox="1">
            <a:spLocks noChangeArrowheads="1"/>
          </p:cNvSpPr>
          <p:nvPr/>
        </p:nvSpPr>
        <p:spPr bwMode="auto">
          <a:xfrm>
            <a:off x="11226800" y="6400801"/>
            <a:ext cx="558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srgbClr val="00338D"/>
                </a:solidFill>
              </a:rPr>
              <a:pPr algn="r" fontAlgn="base">
                <a:spcBef>
                  <a:spcPct val="50000"/>
                </a:spcBef>
                <a:spcAft>
                  <a:spcPct val="0"/>
                </a:spcAft>
                <a:defRPr/>
              </a:pPr>
              <a:t>‹#›</a:t>
            </a:fld>
            <a:endParaRPr lang="fr-FR" sz="1000">
              <a:solidFill>
                <a:srgbClr val="00338D"/>
              </a:solidFill>
            </a:endParaRPr>
          </a:p>
        </p:txBody>
      </p:sp>
    </p:spTree>
    <p:extLst>
      <p:ext uri="{BB962C8B-B14F-4D97-AF65-F5344CB8AC3E}">
        <p14:creationId xmlns:p14="http://schemas.microsoft.com/office/powerpoint/2010/main" val="10818650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894" r:id="rId14"/>
  </p:sldLayoutIdLst>
  <p:hf sldNum="0" hdr="0" dt="0"/>
  <p:txStyles>
    <p:title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88" indent="-230188"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613" indent="-227013"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88" indent="-230188"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68">
          <p15:clr>
            <a:srgbClr val="F26B43"/>
          </p15:clr>
        </p15:guide>
        <p15:guide id="2" pos="19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406400" y="1444768"/>
            <a:ext cx="11379200" cy="4879832"/>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 Second level</a:t>
            </a:r>
          </a:p>
          <a:p>
            <a:pPr lvl="2"/>
            <a:r>
              <a:rPr lang="en-US" altLang="en-US" dirty="0"/>
              <a:t>Third level</a:t>
            </a:r>
          </a:p>
        </p:txBody>
      </p:sp>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srgbClr val="00338D"/>
                </a:solidFill>
              </a:rPr>
              <a:pPr algn="r" fontAlgn="base">
                <a:spcBef>
                  <a:spcPct val="50000"/>
                </a:spcBef>
                <a:spcAft>
                  <a:spcPct val="0"/>
                </a:spcAft>
                <a:defRPr/>
              </a:pPr>
              <a:t>‹#›</a:t>
            </a:fld>
            <a:endParaRPr lang="fr-FR" sz="1000">
              <a:solidFill>
                <a:srgbClr val="00338D"/>
              </a:solidFill>
            </a:endParaRPr>
          </a:p>
        </p:txBody>
      </p:sp>
    </p:spTree>
    <p:extLst>
      <p:ext uri="{BB962C8B-B14F-4D97-AF65-F5344CB8AC3E}">
        <p14:creationId xmlns:p14="http://schemas.microsoft.com/office/powerpoint/2010/main" val="309376245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hf sldNum="0" hdr="0" dt="0"/>
  <p:txStyles>
    <p:title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24">
          <p15:clr>
            <a:srgbClr val="F26B43"/>
          </p15:clr>
        </p15:guide>
        <p15:guide id="2" pos="25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406400" y="1444768"/>
            <a:ext cx="11379200" cy="48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 Second level</a:t>
            </a:r>
          </a:p>
          <a:p>
            <a:pPr lvl="2"/>
            <a:r>
              <a:rPr lang="en-US" altLang="en-US" dirty="0"/>
              <a:t>Third level</a:t>
            </a:r>
          </a:p>
        </p:txBody>
      </p:sp>
      <p:sp>
        <p:nvSpPr>
          <p:cNvPr id="1029" name="Text Box 9"/>
          <p:cNvSpPr txBox="1">
            <a:spLocks noChangeArrowheads="1"/>
          </p:cNvSpPr>
          <p:nvPr/>
        </p:nvSpPr>
        <p:spPr bwMode="auto">
          <a:xfrm>
            <a:off x="11226800" y="6400801"/>
            <a:ext cx="558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srgbClr val="00338D"/>
                </a:solidFill>
              </a:rPr>
              <a:pPr algn="r" fontAlgn="base">
                <a:spcBef>
                  <a:spcPct val="50000"/>
                </a:spcBef>
                <a:spcAft>
                  <a:spcPct val="0"/>
                </a:spcAft>
                <a:defRPr/>
              </a:pPr>
              <a:t>‹#›</a:t>
            </a:fld>
            <a:endParaRPr lang="fr-FR" sz="1000">
              <a:solidFill>
                <a:srgbClr val="00338D"/>
              </a:solidFill>
            </a:endParaRPr>
          </a:p>
        </p:txBody>
      </p:sp>
      <p:sp>
        <p:nvSpPr>
          <p:cNvPr id="11" name="Rectangle 10"/>
          <p:cNvSpPr/>
          <p:nvPr userDrawn="1"/>
        </p:nvSpPr>
        <p:spPr bwMode="auto">
          <a:xfrm>
            <a:off x="5547360" y="1216947"/>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231741365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3" r:id="rId12"/>
  </p:sldLayoutIdLst>
  <p:hf sldNum="0" hdr="0" dt="0"/>
  <p:txStyles>
    <p:title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88" indent="-230188"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613" indent="-227013"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88" indent="-230188"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68">
          <p15:clr>
            <a:srgbClr val="F26B43"/>
          </p15:clr>
        </p15:guide>
        <p15:guide id="2" pos="19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srgbClr val="00338D"/>
                </a:solidFill>
              </a:rPr>
              <a:pPr algn="r" fontAlgn="base">
                <a:spcBef>
                  <a:spcPct val="50000"/>
                </a:spcBef>
                <a:spcAft>
                  <a:spcPct val="0"/>
                </a:spcAft>
                <a:defRPr/>
              </a:pPr>
              <a:t>‹#›</a:t>
            </a:fld>
            <a:endParaRPr lang="fr-FR" sz="1000">
              <a:solidFill>
                <a:srgbClr val="00338D"/>
              </a:solidFill>
            </a:endParaRPr>
          </a:p>
        </p:txBody>
      </p:sp>
    </p:spTree>
    <p:extLst>
      <p:ext uri="{BB962C8B-B14F-4D97-AF65-F5344CB8AC3E}">
        <p14:creationId xmlns:p14="http://schemas.microsoft.com/office/powerpoint/2010/main" val="33791057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24">
          <p15:clr>
            <a:srgbClr val="F26B43"/>
          </p15:clr>
        </p15:guide>
        <p15:guide id="2" pos="25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406400" y="1444768"/>
            <a:ext cx="11379200" cy="48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 Second level</a:t>
            </a:r>
          </a:p>
          <a:p>
            <a:pPr lvl="2"/>
            <a:r>
              <a:rPr lang="en-US" altLang="en-US" dirty="0"/>
              <a:t>Third level</a:t>
            </a:r>
          </a:p>
        </p:txBody>
      </p:sp>
      <p:sp>
        <p:nvSpPr>
          <p:cNvPr id="1029" name="Text Box 9"/>
          <p:cNvSpPr txBox="1">
            <a:spLocks noChangeArrowheads="1"/>
          </p:cNvSpPr>
          <p:nvPr/>
        </p:nvSpPr>
        <p:spPr bwMode="auto">
          <a:xfrm>
            <a:off x="11226800" y="6400801"/>
            <a:ext cx="558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srgbClr val="00338D"/>
                </a:solidFill>
              </a:rPr>
              <a:pPr algn="r" fontAlgn="base">
                <a:spcBef>
                  <a:spcPct val="50000"/>
                </a:spcBef>
                <a:spcAft>
                  <a:spcPct val="0"/>
                </a:spcAft>
                <a:defRPr/>
              </a:pPr>
              <a:t>‹#›</a:t>
            </a:fld>
            <a:endParaRPr lang="fr-FR" sz="1000">
              <a:solidFill>
                <a:srgbClr val="00338D"/>
              </a:solidFill>
            </a:endParaRPr>
          </a:p>
        </p:txBody>
      </p:sp>
      <p:sp>
        <p:nvSpPr>
          <p:cNvPr id="11" name="Rectangle 10"/>
          <p:cNvSpPr/>
          <p:nvPr userDrawn="1"/>
        </p:nvSpPr>
        <p:spPr bwMode="auto">
          <a:xfrm>
            <a:off x="5547360" y="1216947"/>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397059613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Lst>
  <p:hf sldNum="0" hdr="0" dt="0"/>
  <p:txStyles>
    <p:title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88" indent="-230188"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613" indent="-227013"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88" indent="-230188"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68">
          <p15:clr>
            <a:srgbClr val="F26B43"/>
          </p15:clr>
        </p15:guide>
        <p15:guide id="2" pos="19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01400" y="6400800"/>
            <a:ext cx="558800" cy="246221"/>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fr-FR" sz="1000" dirty="0">
              <a:solidFill>
                <a:prstClr val="white"/>
              </a:solidFill>
            </a:endParaRPr>
          </a:p>
        </p:txBody>
      </p:sp>
    </p:spTree>
    <p:extLst>
      <p:ext uri="{BB962C8B-B14F-4D97-AF65-F5344CB8AC3E}">
        <p14:creationId xmlns:p14="http://schemas.microsoft.com/office/powerpoint/2010/main" val="968593917"/>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24">
          <p15:clr>
            <a:srgbClr val="F26B43"/>
          </p15:clr>
        </p15:guide>
        <p15:guide id="2" pos="256">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71741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90" r:id="rId4"/>
    <p:sldLayoutId id="2147483891" r:id="rId5"/>
    <p:sldLayoutId id="2147483892" r:id="rId6"/>
    <p:sldLayoutId id="2147483893" r:id="rId7"/>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24">
          <p15:clr>
            <a:srgbClr val="F26B43"/>
          </p15:clr>
        </p15:guide>
        <p15:guide id="2" pos="256">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631568"/>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24">
          <p15:clr>
            <a:srgbClr val="F26B43"/>
          </p15:clr>
        </p15:guide>
        <p15:guide id="2" pos="2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7.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3.xml"/><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app.mylion.org/"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hyperlink" Target="mailto:mylionsupport@lionsclubs.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50.xml"/><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6.xml"/><Relationship Id="rId1" Type="http://schemas.openxmlformats.org/officeDocument/2006/relationships/slideLayout" Target="../slideLayouts/slideLayout7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A311C337-3B88-874A-B4AD-D9B20F202E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Overlay">
            <a:extLst>
              <a:ext uri="{FF2B5EF4-FFF2-40B4-BE49-F238E27FC236}">
                <a16:creationId xmlns="" xmlns:a16="http://schemas.microsoft.com/office/drawing/2014/main" id="{1D432D89-730D-1648-A778-0E2B3D63BAAC}"/>
              </a:ext>
            </a:extLst>
          </p:cNvPr>
          <p:cNvSpPr/>
          <p:nvPr/>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alpha val="44000"/>
                </a:prstClr>
              </a:solidFill>
            </a:endParaRPr>
          </a:p>
        </p:txBody>
      </p:sp>
      <p:sp>
        <p:nvSpPr>
          <p:cNvPr id="5" name="Gold Bar">
            <a:extLst>
              <a:ext uri="{FF2B5EF4-FFF2-40B4-BE49-F238E27FC236}">
                <a16:creationId xmlns="" xmlns:a16="http://schemas.microsoft.com/office/drawing/2014/main" id="{026C0616-C76C-4A48-B69A-2B470B6DB415}"/>
              </a:ext>
            </a:extLst>
          </p:cNvPr>
          <p:cNvSpPr/>
          <p:nvPr/>
        </p:nvSpPr>
        <p:spPr>
          <a:xfrm>
            <a:off x="837647" y="3964445"/>
            <a:ext cx="4458748" cy="45719"/>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endParaRPr>
          </a:p>
        </p:txBody>
      </p:sp>
      <p:sp>
        <p:nvSpPr>
          <p:cNvPr id="6" name="Text Placeholder 18">
            <a:extLst>
              <a:ext uri="{FF2B5EF4-FFF2-40B4-BE49-F238E27FC236}">
                <a16:creationId xmlns="" xmlns:a16="http://schemas.microsoft.com/office/drawing/2014/main" id="{F26A3931-E2AC-5B42-B0C6-F20D7E8F727A}"/>
              </a:ext>
            </a:extLst>
          </p:cNvPr>
          <p:cNvSpPr txBox="1">
            <a:spLocks/>
          </p:cNvSpPr>
          <p:nvPr/>
        </p:nvSpPr>
        <p:spPr>
          <a:xfrm>
            <a:off x="761999" y="3206478"/>
            <a:ext cx="6209629"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dirty="0" err="1"/>
              <a:t>Présentation</a:t>
            </a:r>
            <a:r>
              <a:rPr lang="en-US" dirty="0"/>
              <a:t> de MyLion</a:t>
            </a:r>
            <a:r>
              <a:rPr lang="en-US" baseline="30000" dirty="0"/>
              <a:t>®</a:t>
            </a:r>
            <a:endParaRPr lang="en-US" dirty="0"/>
          </a:p>
        </p:txBody>
      </p:sp>
      <p:sp>
        <p:nvSpPr>
          <p:cNvPr id="7" name="Text Placeholder 20">
            <a:extLst>
              <a:ext uri="{FF2B5EF4-FFF2-40B4-BE49-F238E27FC236}">
                <a16:creationId xmlns="" xmlns:a16="http://schemas.microsoft.com/office/drawing/2014/main" id="{8B790E74-54B4-0245-9ECA-20502B79334F}"/>
              </a:ext>
            </a:extLst>
          </p:cNvPr>
          <p:cNvSpPr txBox="1">
            <a:spLocks/>
          </p:cNvSpPr>
          <p:nvPr/>
        </p:nvSpPr>
        <p:spPr>
          <a:xfrm>
            <a:off x="761999" y="4201081"/>
            <a:ext cx="8476269" cy="1231880"/>
          </a:xfrm>
          <a:prstGeom prst="rect">
            <a:avLst/>
          </a:prstGeom>
        </p:spPr>
        <p:txBody>
          <a:bodyPr anchor="t"/>
          <a:lstStyle>
            <a:lvl1pPr marL="0" indent="0" algn="l" rtl="0" eaLnBrk="1" fontAlgn="base" hangingPunct="1">
              <a:spcBef>
                <a:spcPct val="20000"/>
              </a:spcBef>
              <a:spcAft>
                <a:spcPct val="0"/>
              </a:spcAft>
              <a:buFont typeface="Arial" pitchFamily="34" charset="0"/>
              <a:buNone/>
              <a:defRPr sz="33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r-FR" dirty="0"/>
              <a:t>De nouveaux outils dédiés aux membres pour dynamiser le Lions Clubs International</a:t>
            </a:r>
          </a:p>
        </p:txBody>
      </p:sp>
      <p:pic>
        <p:nvPicPr>
          <p:cNvPr id="8" name="Picture 7">
            <a:extLst>
              <a:ext uri="{FF2B5EF4-FFF2-40B4-BE49-F238E27FC236}">
                <a16:creationId xmlns="" xmlns:a16="http://schemas.microsoft.com/office/drawing/2014/main" id="{EB6292F1-3791-E842-AFA8-BBC1B77A479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3894374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6227" y="293854"/>
            <a:ext cx="11379200" cy="774208"/>
          </a:xfrm>
        </p:spPr>
        <p:txBody>
          <a:bodyPr/>
          <a:lstStyle/>
          <a:p>
            <a:r>
              <a:rPr lang="en-US" sz="3200" b="1" dirty="0">
                <a:solidFill>
                  <a:srgbClr val="0A5496"/>
                </a:solidFill>
                <a:latin typeface="Arial" panose="020B0604020202020204" pitchFamily="34" charset="0"/>
              </a:rPr>
              <a:t>Communiquer instantanément</a:t>
            </a:r>
            <a:endParaRPr lang="fr-FR" sz="3200" dirty="0"/>
          </a:p>
        </p:txBody>
      </p:sp>
      <p:sp>
        <p:nvSpPr>
          <p:cNvPr id="8" name="TextBox 7"/>
          <p:cNvSpPr txBox="1"/>
          <p:nvPr/>
        </p:nvSpPr>
        <p:spPr>
          <a:xfrm>
            <a:off x="9478948" y="4954435"/>
            <a:ext cx="2049019" cy="1769715"/>
          </a:xfrm>
          <a:prstGeom prst="rect">
            <a:avLst/>
          </a:prstGeom>
          <a:solidFill>
            <a:schemeClr val="bg1"/>
          </a:solidFill>
        </p:spPr>
        <p:txBody>
          <a:bodyPr wrap="square" rtlCol="0">
            <a:spAutoFit/>
          </a:bodyPr>
          <a:lstStyle/>
          <a:p>
            <a:pPr>
              <a:spcAft>
                <a:spcPts val="600"/>
              </a:spcAft>
            </a:pPr>
            <a:r>
              <a:rPr lang="en-US" sz="1600" b="1" dirty="0" err="1">
                <a:solidFill>
                  <a:schemeClr val="tx2"/>
                </a:solidFill>
                <a:latin typeface="Arial" charset="0"/>
              </a:rPr>
              <a:t>Contrôlez</a:t>
            </a:r>
            <a:r>
              <a:rPr lang="en-US" sz="1600" b="1" dirty="0">
                <a:solidFill>
                  <a:schemeClr val="tx2"/>
                </a:solidFill>
                <a:latin typeface="Arial" charset="0"/>
              </a:rPr>
              <a:t> le message</a:t>
            </a:r>
            <a:endParaRPr lang="fr-FR" sz="1600" b="1" dirty="0">
              <a:solidFill>
                <a:schemeClr val="tx2"/>
              </a:solidFill>
              <a:latin typeface="Arial" charset="0"/>
              <a:ea typeface="Arial" charset="0"/>
              <a:cs typeface="Arial" charset="0"/>
            </a:endParaRPr>
          </a:p>
          <a:p>
            <a:r>
              <a:rPr lang="en-US" sz="1200" dirty="0">
                <a:solidFill>
                  <a:schemeClr val="tx1">
                    <a:lumMod val="60000"/>
                    <a:lumOff val="40000"/>
                  </a:schemeClr>
                </a:solidFill>
                <a:latin typeface="Arial" charset="0"/>
              </a:rPr>
              <a:t>Vous pouvez décider quand lancer ou quitter une conversation, partager une photo ou une vidéo, ou encore </a:t>
            </a:r>
            <a:r>
              <a:rPr lang="en-US" sz="1200" dirty="0" err="1">
                <a:solidFill>
                  <a:schemeClr val="tx1">
                    <a:lumMod val="60000"/>
                    <a:lumOff val="40000"/>
                  </a:schemeClr>
                </a:solidFill>
                <a:latin typeface="Arial" charset="0"/>
              </a:rPr>
              <a:t>supprimer</a:t>
            </a:r>
            <a:r>
              <a:rPr lang="en-US" sz="1200" dirty="0">
                <a:solidFill>
                  <a:schemeClr val="tx1">
                    <a:lumMod val="60000"/>
                    <a:lumOff val="40000"/>
                  </a:schemeClr>
                </a:solidFill>
                <a:latin typeface="Arial" charset="0"/>
              </a:rPr>
              <a:t> des messages </a:t>
            </a:r>
            <a:r>
              <a:rPr lang="en-US" sz="1200" dirty="0" err="1">
                <a:solidFill>
                  <a:schemeClr val="tx1">
                    <a:lumMod val="60000"/>
                    <a:lumOff val="40000"/>
                  </a:schemeClr>
                </a:solidFill>
                <a:latin typeface="Arial" charset="0"/>
              </a:rPr>
              <a:t>anciens</a:t>
            </a:r>
            <a:r>
              <a:rPr lang="en-US" sz="1200" dirty="0">
                <a:solidFill>
                  <a:schemeClr val="tx1">
                    <a:lumMod val="60000"/>
                    <a:lumOff val="40000"/>
                  </a:schemeClr>
                </a:solidFill>
                <a:latin typeface="Arial" charset="0"/>
              </a:rPr>
              <a:t>.</a:t>
            </a:r>
          </a:p>
        </p:txBody>
      </p:sp>
      <p:sp>
        <p:nvSpPr>
          <p:cNvPr id="13" name="TextBox 12"/>
          <p:cNvSpPr txBox="1"/>
          <p:nvPr/>
        </p:nvSpPr>
        <p:spPr>
          <a:xfrm>
            <a:off x="862942" y="2198994"/>
            <a:ext cx="1788616" cy="1831271"/>
          </a:xfrm>
          <a:prstGeom prst="rect">
            <a:avLst/>
          </a:prstGeom>
          <a:solidFill>
            <a:schemeClr val="bg1"/>
          </a:solidFill>
        </p:spPr>
        <p:txBody>
          <a:bodyPr wrap="square" rtlCol="0">
            <a:spAutoFit/>
          </a:bodyPr>
          <a:lstStyle/>
          <a:p>
            <a:pPr>
              <a:spcAft>
                <a:spcPts val="600"/>
              </a:spcAft>
            </a:pPr>
            <a:r>
              <a:rPr lang="en-US" sz="1600" b="1" dirty="0">
                <a:solidFill>
                  <a:schemeClr val="tx2"/>
                </a:solidFill>
                <a:latin typeface="Arial" charset="0"/>
              </a:rPr>
              <a:t>Fonctionnalité de conversation intégrée</a:t>
            </a:r>
            <a:endParaRPr lang="fr-FR" sz="1600" b="1" dirty="0">
              <a:solidFill>
                <a:schemeClr val="tx2"/>
              </a:solidFill>
              <a:latin typeface="Arial" charset="0"/>
              <a:ea typeface="Arial" charset="0"/>
              <a:cs typeface="Arial" charset="0"/>
            </a:endParaRPr>
          </a:p>
          <a:p>
            <a:r>
              <a:rPr lang="en-US" sz="1200" dirty="0">
                <a:solidFill>
                  <a:schemeClr val="tx1">
                    <a:lumMod val="60000"/>
                    <a:lumOff val="40000"/>
                  </a:schemeClr>
                </a:solidFill>
                <a:latin typeface="Arial" charset="0"/>
              </a:rPr>
              <a:t>Communiquez avec les Lions partout dans le monde et au niveau local. </a:t>
            </a:r>
          </a:p>
          <a:p>
            <a:endParaRPr lang="fr-FR" sz="1200" dirty="0">
              <a:solidFill>
                <a:schemeClr val="tx1">
                  <a:lumMod val="60000"/>
                  <a:lumOff val="40000"/>
                </a:schemeClr>
              </a:solidFill>
              <a:latin typeface="Arial" charset="0"/>
              <a:ea typeface="Arial" charset="0"/>
              <a:cs typeface="Arial" charset="0"/>
            </a:endParaRPr>
          </a:p>
        </p:txBody>
      </p:sp>
      <p:sp>
        <p:nvSpPr>
          <p:cNvPr id="16" name="Right Arrow 15"/>
          <p:cNvSpPr/>
          <p:nvPr/>
        </p:nvSpPr>
        <p:spPr bwMode="auto">
          <a:xfrm>
            <a:off x="2657635" y="2515480"/>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7" name="Right Arrow 16"/>
          <p:cNvSpPr/>
          <p:nvPr/>
        </p:nvSpPr>
        <p:spPr bwMode="auto">
          <a:xfrm rot="10800000">
            <a:off x="8916542" y="5302810"/>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0" name="TextBox 9"/>
          <p:cNvSpPr txBox="1"/>
          <p:nvPr/>
        </p:nvSpPr>
        <p:spPr>
          <a:xfrm>
            <a:off x="9478948" y="2904814"/>
            <a:ext cx="2049019" cy="1585049"/>
          </a:xfrm>
          <a:prstGeom prst="rect">
            <a:avLst/>
          </a:prstGeom>
          <a:solidFill>
            <a:schemeClr val="bg1"/>
          </a:solidFill>
        </p:spPr>
        <p:txBody>
          <a:bodyPr wrap="square" rtlCol="0">
            <a:spAutoFit/>
          </a:bodyPr>
          <a:lstStyle/>
          <a:p>
            <a:pPr>
              <a:spcAft>
                <a:spcPts val="600"/>
              </a:spcAft>
            </a:pPr>
            <a:r>
              <a:rPr lang="en-US" sz="1600" b="1" dirty="0">
                <a:solidFill>
                  <a:schemeClr val="tx2"/>
                </a:solidFill>
                <a:latin typeface="Arial" charset="0"/>
              </a:rPr>
              <a:t>Communication claire</a:t>
            </a:r>
            <a:endParaRPr lang="fr-FR" sz="1600" b="1" dirty="0">
              <a:solidFill>
                <a:schemeClr val="tx2"/>
              </a:solidFill>
              <a:latin typeface="Arial" charset="0"/>
              <a:ea typeface="Arial" charset="0"/>
              <a:cs typeface="Arial" charset="0"/>
            </a:endParaRPr>
          </a:p>
          <a:p>
            <a:r>
              <a:rPr lang="en-US" sz="1200" dirty="0">
                <a:solidFill>
                  <a:schemeClr val="tx1">
                    <a:lumMod val="60000"/>
                    <a:lumOff val="40000"/>
                  </a:schemeClr>
                </a:solidFill>
                <a:latin typeface="Arial" charset="0"/>
              </a:rPr>
              <a:t>Des bulles de conversation s'affichent en différentes couleurs afin que vous sachiez d'un coup d'œil qui vous parle.</a:t>
            </a:r>
          </a:p>
          <a:p>
            <a:endParaRPr lang="fr-FR" sz="1200" dirty="0">
              <a:solidFill>
                <a:schemeClr val="tx1">
                  <a:lumMod val="60000"/>
                  <a:lumOff val="40000"/>
                </a:schemeClr>
              </a:solidFill>
              <a:latin typeface="Arial" charset="0"/>
              <a:ea typeface="Arial" charset="0"/>
              <a:cs typeface="Arial" charset="0"/>
            </a:endParaRPr>
          </a:p>
        </p:txBody>
      </p:sp>
      <p:sp>
        <p:nvSpPr>
          <p:cNvPr id="11" name="Right Arrow 10"/>
          <p:cNvSpPr/>
          <p:nvPr/>
        </p:nvSpPr>
        <p:spPr bwMode="auto">
          <a:xfrm rot="10800000">
            <a:off x="8938036" y="3076128"/>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6608" y="1329314"/>
            <a:ext cx="5249611" cy="51053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5545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p:txBody>
          <a:bodyPr>
            <a:noAutofit/>
          </a:bodyPr>
          <a:lstStyle/>
          <a:p>
            <a:r>
              <a:rPr lang="en-US" sz="3000" dirty="0">
                <a:latin typeface="Arial" panose="020B0604020202020204" pitchFamily="34" charset="0"/>
              </a:rPr>
              <a:t>Votre service sur MyLion Web</a:t>
            </a:r>
            <a:endParaRPr lang="fr-FR" sz="3000" dirty="0">
              <a:latin typeface="Arial" panose="020B0604020202020204" pitchFamily="34" charset="0"/>
              <a:cs typeface="Arial" panose="020B0604020202020204" pitchFamily="34" charset="0"/>
            </a:endParaRPr>
          </a:p>
        </p:txBody>
      </p:sp>
      <p:sp>
        <p:nvSpPr>
          <p:cNvPr id="2" name="Text Placeholder 1"/>
          <p:cNvSpPr>
            <a:spLocks noGrp="1"/>
          </p:cNvSpPr>
          <p:nvPr>
            <p:ph type="body" sz="quarter" idx="12"/>
          </p:nvPr>
        </p:nvSpPr>
        <p:spPr/>
        <p:txBody>
          <a:bodyPr>
            <a:normAutofit fontScale="92500" lnSpcReduction="10000"/>
          </a:bodyPr>
          <a:lstStyle/>
          <a:p>
            <a:r>
              <a:rPr lang="en-US" b="1" dirty="0" err="1">
                <a:latin typeface="Arial" panose="020B0604020202020204" pitchFamily="34" charset="0"/>
              </a:rPr>
              <a:t>Planifier</a:t>
            </a:r>
            <a:r>
              <a:rPr lang="en-US" b="1" dirty="0">
                <a:latin typeface="Arial" panose="020B0604020202020204" pitchFamily="34" charset="0"/>
              </a:rPr>
              <a:t>, </a:t>
            </a:r>
            <a:r>
              <a:rPr lang="en-US" b="1" dirty="0" err="1">
                <a:latin typeface="Arial" panose="020B0604020202020204" pitchFamily="34" charset="0"/>
              </a:rPr>
              <a:t>établir</a:t>
            </a:r>
            <a:r>
              <a:rPr lang="en-US" b="1" dirty="0">
                <a:latin typeface="Arial" panose="020B0604020202020204" pitchFamily="34" charset="0"/>
              </a:rPr>
              <a:t> des rapports et </a:t>
            </a:r>
            <a:r>
              <a:rPr lang="en-US" b="1" dirty="0" err="1">
                <a:latin typeface="Arial" panose="020B0604020202020204" pitchFamily="34" charset="0"/>
              </a:rPr>
              <a:t>célébrer</a:t>
            </a:r>
            <a:endParaRPr lang="fr-F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3970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8828" y="236731"/>
            <a:ext cx="11379200" cy="774208"/>
          </a:xfrm>
        </p:spPr>
        <p:txBody>
          <a:bodyPr/>
          <a:lstStyle/>
          <a:p>
            <a:r>
              <a:rPr lang="en-US" sz="3200" b="1" dirty="0">
                <a:solidFill>
                  <a:srgbClr val="0A5496"/>
                </a:solidFill>
                <a:latin typeface="Arial" panose="020B0604020202020204" pitchFamily="34" charset="0"/>
              </a:rPr>
              <a:t>Sélectionner la cause qui bénéficiera de </a:t>
            </a:r>
            <a:r>
              <a:rPr lang="en-US" sz="3200" b="1" dirty="0" err="1">
                <a:solidFill>
                  <a:srgbClr val="0A5496"/>
                </a:solidFill>
                <a:latin typeface="Arial" panose="020B0604020202020204" pitchFamily="34" charset="0"/>
              </a:rPr>
              <a:t>l’activité</a:t>
            </a:r>
            <a:endParaRPr lang="fr-FR" sz="3200" dirty="0"/>
          </a:p>
        </p:txBody>
      </p:sp>
      <p:sp>
        <p:nvSpPr>
          <p:cNvPr id="8" name="TextBox 7"/>
          <p:cNvSpPr txBox="1"/>
          <p:nvPr/>
        </p:nvSpPr>
        <p:spPr>
          <a:xfrm>
            <a:off x="9590567" y="2966784"/>
            <a:ext cx="2230516" cy="3247043"/>
          </a:xfrm>
          <a:prstGeom prst="rect">
            <a:avLst/>
          </a:prstGeom>
          <a:solidFill>
            <a:schemeClr val="bg1"/>
          </a:solidFill>
        </p:spPr>
        <p:txBody>
          <a:bodyPr wrap="square" rtlCol="0">
            <a:spAutoFit/>
          </a:bodyPr>
          <a:lstStyle/>
          <a:p>
            <a:pPr>
              <a:spcAft>
                <a:spcPts val="600"/>
              </a:spcAft>
            </a:pPr>
            <a:r>
              <a:rPr lang="en-US" sz="1600" b="1" dirty="0">
                <a:solidFill>
                  <a:schemeClr val="tx2"/>
                </a:solidFill>
                <a:latin typeface="Arial" charset="0"/>
              </a:rPr>
              <a:t>Apprendre plus, mieux servir</a:t>
            </a:r>
            <a:endParaRPr lang="fr-FR" sz="1600" b="1" dirty="0">
              <a:solidFill>
                <a:schemeClr val="tx2"/>
              </a:solidFill>
              <a:latin typeface="Arial" charset="0"/>
              <a:ea typeface="Arial" charset="0"/>
              <a:cs typeface="Arial" charset="0"/>
            </a:endParaRPr>
          </a:p>
          <a:p>
            <a:r>
              <a:rPr lang="en-US" sz="1200" dirty="0">
                <a:solidFill>
                  <a:schemeClr val="tx1">
                    <a:lumMod val="60000"/>
                    <a:lumOff val="40000"/>
                  </a:schemeClr>
                </a:solidFill>
                <a:latin typeface="Arial" charset="0"/>
              </a:rPr>
              <a:t>Le panneau de droite de MyLion propose des informations supplémentaires sur la cause mondiale que vous avez sélectionnée. Si vous cliquez sur une autre cause, les informations et liens des ressources changeront. Peut-être même que vous vous découvrirez  une nouvelle passion en vous renseignant sur l'une de nos causes mondiales !</a:t>
            </a:r>
          </a:p>
          <a:p>
            <a:endParaRPr lang="fr-FR" sz="1200" dirty="0">
              <a:solidFill>
                <a:schemeClr val="tx1">
                  <a:lumMod val="60000"/>
                  <a:lumOff val="40000"/>
                </a:schemeClr>
              </a:solidFill>
              <a:latin typeface="Arial" charset="0"/>
              <a:ea typeface="Arial" charset="0"/>
              <a:cs typeface="Arial" charset="0"/>
            </a:endParaRPr>
          </a:p>
        </p:txBody>
      </p:sp>
      <p:sp>
        <p:nvSpPr>
          <p:cNvPr id="13" name="TextBox 12"/>
          <p:cNvSpPr txBox="1"/>
          <p:nvPr/>
        </p:nvSpPr>
        <p:spPr>
          <a:xfrm>
            <a:off x="383057" y="2182558"/>
            <a:ext cx="2318606" cy="1523494"/>
          </a:xfrm>
          <a:prstGeom prst="rect">
            <a:avLst/>
          </a:prstGeom>
          <a:solidFill>
            <a:schemeClr val="bg1"/>
          </a:solidFill>
        </p:spPr>
        <p:txBody>
          <a:bodyPr wrap="square" rtlCol="0">
            <a:spAutoFit/>
          </a:bodyPr>
          <a:lstStyle/>
          <a:p>
            <a:pPr>
              <a:spcAft>
                <a:spcPts val="600"/>
              </a:spcAft>
            </a:pPr>
            <a:r>
              <a:rPr lang="en-US" sz="1600" b="1" dirty="0">
                <a:solidFill>
                  <a:schemeClr val="tx2"/>
                </a:solidFill>
                <a:latin typeface="Arial" charset="0"/>
              </a:rPr>
              <a:t>Suivez vos progrès</a:t>
            </a:r>
            <a:endParaRPr lang="fr-FR" sz="1600" b="1" dirty="0">
              <a:solidFill>
                <a:schemeClr val="tx2"/>
              </a:solidFill>
              <a:latin typeface="Arial" charset="0"/>
              <a:ea typeface="Arial" charset="0"/>
              <a:cs typeface="Arial" charset="0"/>
            </a:endParaRPr>
          </a:p>
          <a:p>
            <a:r>
              <a:rPr lang="en-US" sz="1200" dirty="0">
                <a:solidFill>
                  <a:schemeClr val="tx1">
                    <a:lumMod val="60000"/>
                    <a:lumOff val="40000"/>
                  </a:schemeClr>
                </a:solidFill>
                <a:latin typeface="Arial" charset="0"/>
              </a:rPr>
              <a:t>MyLion vous guide pas à pas dans la création d'une activité de service. Pour toujours savoir ce que vous avez déjà accompli et ce qu'il vous reste à faire.</a:t>
            </a:r>
            <a:endParaRPr lang="fr-FR" sz="1200" dirty="0">
              <a:solidFill>
                <a:schemeClr val="tx1">
                  <a:lumMod val="60000"/>
                  <a:lumOff val="40000"/>
                </a:schemeClr>
              </a:solidFill>
              <a:latin typeface="Arial" charset="0"/>
              <a:ea typeface="Arial" charset="0"/>
              <a:cs typeface="Arial" charset="0"/>
            </a:endParaRPr>
          </a:p>
        </p:txBody>
      </p:sp>
      <p:sp>
        <p:nvSpPr>
          <p:cNvPr id="16" name="Right Arrow 15"/>
          <p:cNvSpPr/>
          <p:nvPr/>
        </p:nvSpPr>
        <p:spPr bwMode="auto">
          <a:xfrm>
            <a:off x="2701662" y="2227691"/>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7" name="Right Arrow 16"/>
          <p:cNvSpPr/>
          <p:nvPr/>
        </p:nvSpPr>
        <p:spPr bwMode="auto">
          <a:xfrm rot="10800000">
            <a:off x="9049655" y="3148933"/>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1" name="TextBox 10"/>
          <p:cNvSpPr txBox="1"/>
          <p:nvPr/>
        </p:nvSpPr>
        <p:spPr>
          <a:xfrm>
            <a:off x="418828" y="3870631"/>
            <a:ext cx="2310891" cy="1954381"/>
          </a:xfrm>
          <a:prstGeom prst="rect">
            <a:avLst/>
          </a:prstGeom>
          <a:solidFill>
            <a:schemeClr val="bg1"/>
          </a:solidFill>
        </p:spPr>
        <p:txBody>
          <a:bodyPr wrap="square" rtlCol="0">
            <a:spAutoFit/>
          </a:bodyPr>
          <a:lstStyle/>
          <a:p>
            <a:pPr>
              <a:spcAft>
                <a:spcPts val="600"/>
              </a:spcAft>
            </a:pPr>
            <a:r>
              <a:rPr lang="en-US" sz="1600" b="1" dirty="0">
                <a:solidFill>
                  <a:schemeClr val="tx2"/>
                </a:solidFill>
                <a:latin typeface="Arial" charset="0"/>
              </a:rPr>
              <a:t>Partagez votre motivation</a:t>
            </a:r>
            <a:endParaRPr lang="fr-FR" sz="1600" b="1" dirty="0">
              <a:solidFill>
                <a:schemeClr val="tx2"/>
              </a:solidFill>
              <a:latin typeface="Arial" charset="0"/>
              <a:ea typeface="Arial" charset="0"/>
              <a:cs typeface="Arial" charset="0"/>
            </a:endParaRPr>
          </a:p>
          <a:p>
            <a:r>
              <a:rPr lang="fr-FR" sz="1200" dirty="0">
                <a:solidFill>
                  <a:schemeClr val="tx1">
                    <a:lumMod val="60000"/>
                    <a:lumOff val="40000"/>
                  </a:schemeClr>
                </a:solidFill>
                <a:latin typeface="Arial" charset="0"/>
              </a:rPr>
              <a:t>Les icônes vous aident à déterminer quelle cause mondiale motive votre service. Vous pouvez aussi choisir d'avoir un impact sur un autre besoin </a:t>
            </a:r>
            <a:r>
              <a:rPr lang="en-US" sz="1200" dirty="0">
                <a:solidFill>
                  <a:schemeClr val="tx1">
                    <a:lumMod val="60000"/>
                    <a:lumOff val="40000"/>
                  </a:schemeClr>
                </a:solidFill>
                <a:latin typeface="Arial" charset="0"/>
              </a:rPr>
              <a:t>de la communauté en sélectionnant « Autre ».</a:t>
            </a:r>
          </a:p>
        </p:txBody>
      </p:sp>
      <p:sp>
        <p:nvSpPr>
          <p:cNvPr id="12" name="Right Arrow 11"/>
          <p:cNvSpPr/>
          <p:nvPr/>
        </p:nvSpPr>
        <p:spPr bwMode="auto">
          <a:xfrm>
            <a:off x="2737434" y="3890462"/>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4594" y="1309350"/>
            <a:ext cx="5298814" cy="50299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9123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41727" y="435842"/>
            <a:ext cx="9508545" cy="774208"/>
          </a:xfrm>
        </p:spPr>
        <p:txBody>
          <a:bodyPr/>
          <a:lstStyle/>
          <a:p>
            <a:r>
              <a:rPr lang="en-US" sz="3200" b="1" dirty="0">
                <a:solidFill>
                  <a:srgbClr val="0A5496"/>
                </a:solidFill>
                <a:latin typeface="Arial" panose="020B0604020202020204" pitchFamily="34" charset="0"/>
              </a:rPr>
              <a:t>Choisir un planificateur étape par </a:t>
            </a:r>
            <a:r>
              <a:rPr lang="en-US" sz="3200" b="1" dirty="0" err="1">
                <a:solidFill>
                  <a:srgbClr val="0A5496"/>
                </a:solidFill>
                <a:latin typeface="Arial" panose="020B0604020202020204" pitchFamily="34" charset="0"/>
              </a:rPr>
              <a:t>étape</a:t>
            </a:r>
            <a:r>
              <a:rPr lang="en-US" sz="3200" b="1" dirty="0">
                <a:solidFill>
                  <a:srgbClr val="0A5496"/>
                </a:solidFill>
                <a:latin typeface="Arial" panose="020B0604020202020204" pitchFamily="34" charset="0"/>
              </a:rPr>
              <a:t> </a:t>
            </a:r>
            <a:br>
              <a:rPr lang="en-US" sz="3200" b="1" dirty="0">
                <a:solidFill>
                  <a:srgbClr val="0A5496"/>
                </a:solidFill>
                <a:latin typeface="Arial" panose="020B0604020202020204" pitchFamily="34" charset="0"/>
              </a:rPr>
            </a:br>
            <a:r>
              <a:rPr lang="en-US" sz="3200" b="1" dirty="0">
                <a:solidFill>
                  <a:srgbClr val="0A5496"/>
                </a:solidFill>
                <a:latin typeface="Arial" panose="020B0604020202020204" pitchFamily="34" charset="0"/>
              </a:rPr>
              <a:t>pour guider son projet.</a:t>
            </a:r>
            <a:endParaRPr lang="fr-FR" sz="3200" dirty="0"/>
          </a:p>
        </p:txBody>
      </p:sp>
      <p:sp>
        <p:nvSpPr>
          <p:cNvPr id="8" name="TextBox 7"/>
          <p:cNvSpPr txBox="1"/>
          <p:nvPr/>
        </p:nvSpPr>
        <p:spPr>
          <a:xfrm>
            <a:off x="9661065" y="1889671"/>
            <a:ext cx="2222868" cy="2631490"/>
          </a:xfrm>
          <a:prstGeom prst="rect">
            <a:avLst/>
          </a:prstGeom>
          <a:solidFill>
            <a:schemeClr val="bg1"/>
          </a:solidFill>
        </p:spPr>
        <p:txBody>
          <a:bodyPr wrap="square" rtlCol="0">
            <a:spAutoFit/>
          </a:bodyPr>
          <a:lstStyle/>
          <a:p>
            <a:pPr>
              <a:spcAft>
                <a:spcPts val="600"/>
              </a:spcAft>
            </a:pPr>
            <a:r>
              <a:rPr lang="en-US" sz="1600" b="1" dirty="0">
                <a:solidFill>
                  <a:schemeClr val="tx2"/>
                </a:solidFill>
                <a:latin typeface="Arial" charset="0"/>
              </a:rPr>
              <a:t>Quelques </a:t>
            </a:r>
            <a:r>
              <a:rPr lang="en-US" sz="1600" b="1" dirty="0" err="1">
                <a:solidFill>
                  <a:schemeClr val="tx2"/>
                </a:solidFill>
                <a:latin typeface="Arial" charset="0"/>
              </a:rPr>
              <a:t>détails</a:t>
            </a:r>
            <a:r>
              <a:rPr lang="en-US" sz="1600" b="1" dirty="0">
                <a:solidFill>
                  <a:schemeClr val="tx2"/>
                </a:solidFill>
                <a:latin typeface="Arial" charset="0"/>
              </a:rPr>
              <a:t> pour vous aider à sélectionner le bon planificateur</a:t>
            </a:r>
            <a:endParaRPr lang="fr-FR" sz="1600" b="1" dirty="0">
              <a:solidFill>
                <a:schemeClr val="tx2"/>
              </a:solidFill>
              <a:latin typeface="Arial" charset="0"/>
              <a:ea typeface="Arial" charset="0"/>
              <a:cs typeface="Arial" charset="0"/>
            </a:endParaRPr>
          </a:p>
          <a:p>
            <a:r>
              <a:rPr lang="en-US" sz="1200" dirty="0">
                <a:solidFill>
                  <a:schemeClr val="tx1">
                    <a:lumMod val="60000"/>
                    <a:lumOff val="40000"/>
                  </a:schemeClr>
                </a:solidFill>
                <a:latin typeface="Arial" charset="0"/>
              </a:rPr>
              <a:t>À présent, le panneau de droite de MyLion change pour vous donner des détails sur l'activité de service que vous avez choisie. Cliquez à votre guise pour voir quelle activité correspond aux centres d'intérêt de votre club ! </a:t>
            </a:r>
          </a:p>
        </p:txBody>
      </p:sp>
      <p:sp>
        <p:nvSpPr>
          <p:cNvPr id="13" name="TextBox 12"/>
          <p:cNvSpPr txBox="1"/>
          <p:nvPr/>
        </p:nvSpPr>
        <p:spPr>
          <a:xfrm>
            <a:off x="278969" y="2327215"/>
            <a:ext cx="2273159" cy="2816156"/>
          </a:xfrm>
          <a:prstGeom prst="rect">
            <a:avLst/>
          </a:prstGeom>
          <a:solidFill>
            <a:schemeClr val="bg1"/>
          </a:solidFill>
        </p:spPr>
        <p:txBody>
          <a:bodyPr wrap="square" rtlCol="0">
            <a:spAutoFit/>
          </a:bodyPr>
          <a:lstStyle/>
          <a:p>
            <a:pPr>
              <a:spcAft>
                <a:spcPts val="600"/>
              </a:spcAft>
            </a:pPr>
            <a:r>
              <a:rPr lang="en-US" sz="1600" b="1" dirty="0">
                <a:solidFill>
                  <a:schemeClr val="tx2"/>
                </a:solidFill>
                <a:latin typeface="Arial" charset="0"/>
              </a:rPr>
              <a:t>Les planificateurs de projet ont été conçus pour vous inspirer et vous organiser</a:t>
            </a:r>
            <a:endParaRPr lang="fr-FR" sz="1200" dirty="0">
              <a:solidFill>
                <a:schemeClr val="tx1">
                  <a:lumMod val="60000"/>
                  <a:lumOff val="40000"/>
                </a:schemeClr>
              </a:solidFill>
              <a:latin typeface="Arial" charset="0"/>
              <a:ea typeface="Arial" charset="0"/>
              <a:cs typeface="Arial" charset="0"/>
            </a:endParaRPr>
          </a:p>
          <a:p>
            <a:r>
              <a:rPr lang="en-US" sz="1200" dirty="0">
                <a:solidFill>
                  <a:schemeClr val="tx1">
                    <a:lumMod val="60000"/>
                    <a:lumOff val="40000"/>
                  </a:schemeClr>
                </a:solidFill>
                <a:latin typeface="Arial" charset="0"/>
              </a:rPr>
              <a:t>Choisissez l'une des nombreuses activités populaires ou créez la vôtre avec « Autre ». Chaque activité à laquelle on a donné un titre bénéficie de son propre planificateur de projet (ou guide étape par étape) pour en faciliter l'organisation.</a:t>
            </a:r>
            <a:endParaRPr lang="fr-FR" sz="1200" dirty="0">
              <a:solidFill>
                <a:schemeClr val="tx1">
                  <a:lumMod val="60000"/>
                  <a:lumOff val="40000"/>
                </a:schemeClr>
              </a:solidFill>
              <a:latin typeface="Arial" charset="0"/>
              <a:ea typeface="Arial" charset="0"/>
              <a:cs typeface="Arial" charset="0"/>
            </a:endParaRPr>
          </a:p>
        </p:txBody>
      </p:sp>
      <p:sp>
        <p:nvSpPr>
          <p:cNvPr id="16" name="Right Arrow 15"/>
          <p:cNvSpPr/>
          <p:nvPr/>
        </p:nvSpPr>
        <p:spPr bwMode="auto">
          <a:xfrm>
            <a:off x="2552128" y="2741372"/>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7" name="Right Arrow 16"/>
          <p:cNvSpPr/>
          <p:nvPr/>
        </p:nvSpPr>
        <p:spPr bwMode="auto">
          <a:xfrm rot="10800000">
            <a:off x="9112188" y="3205416"/>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5" name="TextBox 14"/>
          <p:cNvSpPr txBox="1"/>
          <p:nvPr/>
        </p:nvSpPr>
        <p:spPr>
          <a:xfrm>
            <a:off x="9617837" y="4822520"/>
            <a:ext cx="2266096" cy="1585049"/>
          </a:xfrm>
          <a:prstGeom prst="rect">
            <a:avLst/>
          </a:prstGeom>
          <a:solidFill>
            <a:schemeClr val="bg1"/>
          </a:solidFill>
        </p:spPr>
        <p:txBody>
          <a:bodyPr wrap="square" rtlCol="0">
            <a:spAutoFit/>
          </a:bodyPr>
          <a:lstStyle/>
          <a:p>
            <a:pPr>
              <a:spcAft>
                <a:spcPts val="600"/>
              </a:spcAft>
            </a:pPr>
            <a:r>
              <a:rPr lang="en-US" sz="1600" b="1" dirty="0">
                <a:solidFill>
                  <a:schemeClr val="tx2"/>
                </a:solidFill>
                <a:latin typeface="Arial" charset="0"/>
              </a:rPr>
              <a:t>Téléchargez et partagez</a:t>
            </a:r>
            <a:endParaRPr lang="fr-FR" sz="1600" b="1" dirty="0">
              <a:solidFill>
                <a:schemeClr val="tx2"/>
              </a:solidFill>
              <a:latin typeface="Arial" charset="0"/>
              <a:ea typeface="Arial" charset="0"/>
              <a:cs typeface="Arial" charset="0"/>
            </a:endParaRPr>
          </a:p>
          <a:p>
            <a:r>
              <a:rPr lang="en-US" sz="1200" dirty="0">
                <a:solidFill>
                  <a:schemeClr val="tx1">
                    <a:lumMod val="60000"/>
                    <a:lumOff val="40000"/>
                  </a:schemeClr>
                </a:solidFill>
                <a:latin typeface="Arial" charset="0"/>
              </a:rPr>
              <a:t>Téléchargez intégralement le planificateur de projet pour l'apporter à votre prochaine réunion de club et commencer à vous organiser.</a:t>
            </a:r>
            <a:endParaRPr lang="fr-FR" sz="1200" dirty="0">
              <a:solidFill>
                <a:schemeClr val="tx1">
                  <a:lumMod val="60000"/>
                  <a:lumOff val="40000"/>
                </a:schemeClr>
              </a:solidFill>
              <a:latin typeface="Arial" charset="0"/>
              <a:ea typeface="Arial" charset="0"/>
              <a:cs typeface="Arial" charset="0"/>
            </a:endParaRPr>
          </a:p>
        </p:txBody>
      </p:sp>
      <p:sp>
        <p:nvSpPr>
          <p:cNvPr id="18" name="Right Arrow 17"/>
          <p:cNvSpPr/>
          <p:nvPr/>
        </p:nvSpPr>
        <p:spPr bwMode="auto">
          <a:xfrm rot="10800000">
            <a:off x="9079670" y="6024811"/>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7520" y="1427148"/>
            <a:ext cx="5496957" cy="51915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3618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solidFill>
                  <a:srgbClr val="0A5496"/>
                </a:solidFill>
                <a:latin typeface="Arial" panose="020B0604020202020204" pitchFamily="34" charset="0"/>
              </a:rPr>
              <a:t>Détails de l'activité</a:t>
            </a:r>
            <a:endParaRPr lang="fr-FR" sz="3200" dirty="0"/>
          </a:p>
        </p:txBody>
      </p:sp>
      <p:sp>
        <p:nvSpPr>
          <p:cNvPr id="13" name="TextBox 12"/>
          <p:cNvSpPr txBox="1"/>
          <p:nvPr/>
        </p:nvSpPr>
        <p:spPr>
          <a:xfrm>
            <a:off x="504954" y="1708342"/>
            <a:ext cx="2004479" cy="2385268"/>
          </a:xfrm>
          <a:prstGeom prst="rect">
            <a:avLst/>
          </a:prstGeom>
          <a:solidFill>
            <a:schemeClr val="bg1"/>
          </a:solidFill>
        </p:spPr>
        <p:txBody>
          <a:bodyPr wrap="square" rtlCol="0">
            <a:spAutoFit/>
          </a:bodyPr>
          <a:lstStyle/>
          <a:p>
            <a:pPr>
              <a:spcAft>
                <a:spcPts val="600"/>
              </a:spcAft>
            </a:pPr>
            <a:r>
              <a:rPr lang="en-US" sz="1600" b="1" dirty="0">
                <a:solidFill>
                  <a:schemeClr val="tx2"/>
                </a:solidFill>
                <a:latin typeface="Arial" charset="0"/>
              </a:rPr>
              <a:t>Racontez votre témoignage de service</a:t>
            </a:r>
            <a:endParaRPr lang="fr-FR" sz="1200" dirty="0">
              <a:solidFill>
                <a:schemeClr val="tx1">
                  <a:lumMod val="60000"/>
                  <a:lumOff val="40000"/>
                </a:schemeClr>
              </a:solidFill>
              <a:latin typeface="Arial" charset="0"/>
              <a:ea typeface="Arial" charset="0"/>
              <a:cs typeface="Arial" charset="0"/>
            </a:endParaRPr>
          </a:p>
          <a:p>
            <a:r>
              <a:rPr lang="en-US" sz="1200" dirty="0">
                <a:solidFill>
                  <a:schemeClr val="tx1">
                    <a:lumMod val="60000"/>
                    <a:lumOff val="40000"/>
                  </a:schemeClr>
                </a:solidFill>
                <a:latin typeface="Arial" charset="0"/>
              </a:rPr>
              <a:t>Utilisez la section </a:t>
            </a:r>
            <a:r>
              <a:rPr lang="en-US" sz="1200" dirty="0" err="1">
                <a:solidFill>
                  <a:schemeClr val="tx1">
                    <a:lumMod val="60000"/>
                    <a:lumOff val="40000"/>
                  </a:schemeClr>
                </a:solidFill>
                <a:latin typeface="Arial" charset="0"/>
              </a:rPr>
              <a:t>Détails</a:t>
            </a:r>
            <a:r>
              <a:rPr lang="en-US" sz="1200" dirty="0">
                <a:solidFill>
                  <a:schemeClr val="tx1">
                    <a:lumMod val="60000"/>
                    <a:lumOff val="40000"/>
                  </a:schemeClr>
                </a:solidFill>
                <a:latin typeface="Arial" charset="0"/>
              </a:rPr>
              <a:t> de </a:t>
            </a:r>
            <a:r>
              <a:rPr lang="en-US" sz="1200" dirty="0" err="1">
                <a:solidFill>
                  <a:schemeClr val="tx1">
                    <a:lumMod val="60000"/>
                    <a:lumOff val="40000"/>
                  </a:schemeClr>
                </a:solidFill>
                <a:latin typeface="Arial" charset="0"/>
              </a:rPr>
              <a:t>l'activité</a:t>
            </a:r>
            <a:r>
              <a:rPr lang="en-US" sz="1200" dirty="0">
                <a:solidFill>
                  <a:schemeClr val="tx1">
                    <a:lumMod val="60000"/>
                    <a:lumOff val="40000"/>
                  </a:schemeClr>
                </a:solidFill>
                <a:latin typeface="Arial" charset="0"/>
              </a:rPr>
              <a:t> pour partager plus d'informations sur votre activité de service. Publiez des images et affichez ce que votre club prévoir de faire ou a déjà accompli.</a:t>
            </a:r>
            <a:endParaRPr lang="fr-FR" sz="1200" dirty="0">
              <a:solidFill>
                <a:schemeClr val="tx1">
                  <a:lumMod val="60000"/>
                  <a:lumOff val="40000"/>
                </a:schemeClr>
              </a:solidFill>
              <a:latin typeface="Arial" charset="0"/>
              <a:ea typeface="Arial" charset="0"/>
              <a:cs typeface="Arial" charset="0"/>
            </a:endParaRPr>
          </a:p>
        </p:txBody>
      </p:sp>
      <p:sp>
        <p:nvSpPr>
          <p:cNvPr id="16" name="Right Arrow 15"/>
          <p:cNvSpPr/>
          <p:nvPr/>
        </p:nvSpPr>
        <p:spPr bwMode="auto">
          <a:xfrm>
            <a:off x="2532545" y="2633048"/>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5" name="TextBox 14"/>
          <p:cNvSpPr txBox="1"/>
          <p:nvPr/>
        </p:nvSpPr>
        <p:spPr>
          <a:xfrm>
            <a:off x="9646802" y="2891698"/>
            <a:ext cx="2007402" cy="2693045"/>
          </a:xfrm>
          <a:prstGeom prst="rect">
            <a:avLst/>
          </a:prstGeom>
          <a:solidFill>
            <a:schemeClr val="bg1"/>
          </a:solidFill>
        </p:spPr>
        <p:txBody>
          <a:bodyPr wrap="square" rtlCol="0">
            <a:spAutoFit/>
          </a:bodyPr>
          <a:lstStyle/>
          <a:p>
            <a:pPr>
              <a:spcAft>
                <a:spcPts val="600"/>
              </a:spcAft>
            </a:pPr>
            <a:r>
              <a:rPr lang="en-US" sz="1600" b="1" dirty="0">
                <a:solidFill>
                  <a:schemeClr val="tx2"/>
                </a:solidFill>
                <a:latin typeface="Arial" charset="0"/>
              </a:rPr>
              <a:t>Trouvez des informations supplémentaires quand vous en avez besoin</a:t>
            </a:r>
            <a:endParaRPr lang="fr-FR" sz="1600" b="1" dirty="0">
              <a:solidFill>
                <a:schemeClr val="tx2"/>
              </a:solidFill>
              <a:latin typeface="Arial" charset="0"/>
              <a:ea typeface="Arial" charset="0"/>
              <a:cs typeface="Arial" charset="0"/>
            </a:endParaRPr>
          </a:p>
          <a:p>
            <a:r>
              <a:rPr lang="en-US" sz="1200" dirty="0">
                <a:solidFill>
                  <a:schemeClr val="tx1">
                    <a:lumMod val="60000"/>
                    <a:lumOff val="40000"/>
                  </a:schemeClr>
                </a:solidFill>
                <a:latin typeface="Arial" charset="0"/>
              </a:rPr>
              <a:t>Si vous avez choisi une activité avec titre, les détails de l'activité en question et le planificateur de projet apparaîtront à nouveau dans le panneau latéral.</a:t>
            </a:r>
            <a:endParaRPr lang="fr-FR" sz="1200" dirty="0">
              <a:solidFill>
                <a:schemeClr val="tx1">
                  <a:lumMod val="60000"/>
                  <a:lumOff val="40000"/>
                </a:schemeClr>
              </a:solidFill>
              <a:latin typeface="Arial" charset="0"/>
              <a:ea typeface="Arial" charset="0"/>
              <a:cs typeface="Arial" charset="0"/>
            </a:endParaRPr>
          </a:p>
        </p:txBody>
      </p:sp>
      <p:sp>
        <p:nvSpPr>
          <p:cNvPr id="18" name="Right Arrow 17"/>
          <p:cNvSpPr/>
          <p:nvPr/>
        </p:nvSpPr>
        <p:spPr bwMode="auto">
          <a:xfrm rot="10800000">
            <a:off x="9105890" y="3138689"/>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1" name="TextBox 10"/>
          <p:cNvSpPr txBox="1"/>
          <p:nvPr/>
        </p:nvSpPr>
        <p:spPr>
          <a:xfrm>
            <a:off x="523601" y="4455016"/>
            <a:ext cx="2004479" cy="1949098"/>
          </a:xfrm>
          <a:prstGeom prst="rect">
            <a:avLst/>
          </a:prstGeom>
          <a:solidFill>
            <a:schemeClr val="bg1"/>
          </a:solidFill>
        </p:spPr>
        <p:txBody>
          <a:bodyPr wrap="square" rtlCol="0">
            <a:spAutoFit/>
          </a:bodyPr>
          <a:lstStyle/>
          <a:p>
            <a:pPr>
              <a:spcAft>
                <a:spcPts val="600"/>
              </a:spcAft>
            </a:pPr>
            <a:r>
              <a:rPr lang="en-US" sz="1600" b="1" dirty="0">
                <a:solidFill>
                  <a:schemeClr val="tx2"/>
                </a:solidFill>
                <a:latin typeface="Arial" charset="0"/>
              </a:rPr>
              <a:t>Contrôlez votre confidentialité</a:t>
            </a:r>
            <a:endParaRPr lang="fr-FR" sz="1200" dirty="0">
              <a:solidFill>
                <a:schemeClr val="tx1">
                  <a:lumMod val="60000"/>
                  <a:lumOff val="40000"/>
                </a:schemeClr>
              </a:solidFill>
              <a:latin typeface="Arial" charset="0"/>
              <a:ea typeface="Arial" charset="0"/>
              <a:cs typeface="Arial" charset="0"/>
            </a:endParaRPr>
          </a:p>
          <a:p>
            <a:r>
              <a:rPr lang="en-US" sz="1200" dirty="0">
                <a:solidFill>
                  <a:schemeClr val="tx1">
                    <a:lumMod val="60000"/>
                    <a:lumOff val="40000"/>
                  </a:schemeClr>
                </a:solidFill>
                <a:latin typeface="Arial" charset="0"/>
              </a:rPr>
              <a:t>Nous sommes engagés à préserver votre confidentialité et votre sécurité. Avec MyLion, vous contrôlez totalement qui peut voir et </a:t>
            </a:r>
            <a:r>
              <a:rPr lang="en-US" sz="1200" dirty="0" err="1">
                <a:solidFill>
                  <a:schemeClr val="tx1">
                    <a:lumMod val="60000"/>
                    <a:lumOff val="40000"/>
                  </a:schemeClr>
                </a:solidFill>
                <a:latin typeface="Arial" charset="0"/>
              </a:rPr>
              <a:t>participer</a:t>
            </a:r>
            <a:r>
              <a:rPr lang="en-US" sz="1200" dirty="0">
                <a:solidFill>
                  <a:schemeClr val="tx1">
                    <a:lumMod val="60000"/>
                    <a:lumOff val="40000"/>
                  </a:schemeClr>
                </a:solidFill>
                <a:latin typeface="Arial" charset="0"/>
              </a:rPr>
              <a:t> à vos activités. </a:t>
            </a:r>
          </a:p>
        </p:txBody>
      </p:sp>
      <p:sp>
        <p:nvSpPr>
          <p:cNvPr id="12" name="Right Arrow 11"/>
          <p:cNvSpPr/>
          <p:nvPr/>
        </p:nvSpPr>
        <p:spPr bwMode="auto">
          <a:xfrm>
            <a:off x="2532545" y="4898101"/>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4667" y="1286029"/>
            <a:ext cx="5562665" cy="51180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2788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2800" y="163815"/>
            <a:ext cx="11379200" cy="774208"/>
          </a:xfrm>
        </p:spPr>
        <p:txBody>
          <a:bodyPr/>
          <a:lstStyle/>
          <a:p>
            <a:r>
              <a:rPr lang="en-US" sz="3200" b="1" dirty="0">
                <a:solidFill>
                  <a:srgbClr val="0A5496"/>
                </a:solidFill>
                <a:latin typeface="Arial" panose="020B0604020202020204" pitchFamily="34" charset="0"/>
              </a:rPr>
              <a:t>Inviter les utilisateurs à </a:t>
            </a:r>
            <a:r>
              <a:rPr lang="en-US" sz="3200" b="1" dirty="0" err="1">
                <a:solidFill>
                  <a:srgbClr val="0A5496"/>
                </a:solidFill>
                <a:latin typeface="Arial" panose="020B0604020202020204" pitchFamily="34" charset="0"/>
              </a:rPr>
              <a:t>participer</a:t>
            </a:r>
            <a:r>
              <a:rPr lang="en-US" sz="3200" b="1" dirty="0">
                <a:solidFill>
                  <a:srgbClr val="0A5496"/>
                </a:solidFill>
                <a:latin typeface="Arial" panose="020B0604020202020204" pitchFamily="34" charset="0"/>
              </a:rPr>
              <a:t> à </a:t>
            </a:r>
            <a:r>
              <a:rPr lang="en-US" sz="3200" b="1" dirty="0" err="1">
                <a:solidFill>
                  <a:srgbClr val="0A5496"/>
                </a:solidFill>
                <a:latin typeface="Arial" panose="020B0604020202020204" pitchFamily="34" charset="0"/>
              </a:rPr>
              <a:t>une</a:t>
            </a:r>
            <a:r>
              <a:rPr lang="en-US" sz="3200" b="1" dirty="0">
                <a:solidFill>
                  <a:srgbClr val="0A5496"/>
                </a:solidFill>
                <a:latin typeface="Arial" panose="020B0604020202020204" pitchFamily="34" charset="0"/>
              </a:rPr>
              <a:t> activité de service </a:t>
            </a:r>
            <a:endParaRPr lang="fr-FR" sz="3200" dirty="0"/>
          </a:p>
        </p:txBody>
      </p:sp>
      <p:sp>
        <p:nvSpPr>
          <p:cNvPr id="13" name="TextBox 12"/>
          <p:cNvSpPr txBox="1"/>
          <p:nvPr/>
        </p:nvSpPr>
        <p:spPr>
          <a:xfrm>
            <a:off x="910837" y="2540844"/>
            <a:ext cx="2232959" cy="2385268"/>
          </a:xfrm>
          <a:prstGeom prst="rect">
            <a:avLst/>
          </a:prstGeom>
          <a:solidFill>
            <a:schemeClr val="bg1"/>
          </a:solidFill>
        </p:spPr>
        <p:txBody>
          <a:bodyPr wrap="square" rtlCol="0">
            <a:spAutoFit/>
          </a:bodyPr>
          <a:lstStyle/>
          <a:p>
            <a:pPr>
              <a:spcAft>
                <a:spcPts val="600"/>
              </a:spcAft>
            </a:pPr>
            <a:r>
              <a:rPr lang="en-US" sz="1600" b="1" dirty="0">
                <a:solidFill>
                  <a:schemeClr val="tx2"/>
                </a:solidFill>
                <a:latin typeface="Arial" charset="0"/>
              </a:rPr>
              <a:t>Faites des recherches et invitez à tous les niveaux</a:t>
            </a:r>
            <a:endParaRPr lang="fr-FR" sz="1200" dirty="0">
              <a:solidFill>
                <a:schemeClr val="tx1">
                  <a:lumMod val="60000"/>
                  <a:lumOff val="40000"/>
                </a:schemeClr>
              </a:solidFill>
              <a:latin typeface="Arial" charset="0"/>
              <a:ea typeface="Arial" charset="0"/>
              <a:cs typeface="Arial" charset="0"/>
            </a:endParaRPr>
          </a:p>
          <a:p>
            <a:r>
              <a:rPr lang="en-US" sz="1200" dirty="0">
                <a:solidFill>
                  <a:schemeClr val="tx1">
                    <a:lumMod val="60000"/>
                    <a:lumOff val="40000"/>
                  </a:schemeClr>
                </a:solidFill>
                <a:latin typeface="Arial" charset="0"/>
              </a:rPr>
              <a:t>Contribuez au succès de votre activité de service en invitant des utilisateurs à y participer ! Invitez des clubs de </a:t>
            </a:r>
            <a:r>
              <a:rPr lang="en-US" sz="1200" dirty="0" err="1">
                <a:solidFill>
                  <a:schemeClr val="tx1">
                    <a:lumMod val="60000"/>
                    <a:lumOff val="40000"/>
                  </a:schemeClr>
                </a:solidFill>
                <a:latin typeface="Arial" charset="0"/>
              </a:rPr>
              <a:t>votre</a:t>
            </a:r>
            <a:r>
              <a:rPr lang="en-US" sz="1200" dirty="0">
                <a:solidFill>
                  <a:schemeClr val="tx1">
                    <a:lumMod val="60000"/>
                    <a:lumOff val="40000"/>
                  </a:schemeClr>
                </a:solidFill>
                <a:latin typeface="Arial" charset="0"/>
              </a:rPr>
              <a:t> district en les sélectionnant dans la colonne Clubs ou faites une recherche d'utilisateurs spécifiques. </a:t>
            </a:r>
          </a:p>
        </p:txBody>
      </p:sp>
      <p:sp>
        <p:nvSpPr>
          <p:cNvPr id="16" name="Right Arrow 15"/>
          <p:cNvSpPr/>
          <p:nvPr/>
        </p:nvSpPr>
        <p:spPr bwMode="auto">
          <a:xfrm>
            <a:off x="3143796" y="2872105"/>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5" name="TextBox 14"/>
          <p:cNvSpPr txBox="1"/>
          <p:nvPr/>
        </p:nvSpPr>
        <p:spPr>
          <a:xfrm>
            <a:off x="9503807" y="2700446"/>
            <a:ext cx="2135420" cy="1585049"/>
          </a:xfrm>
          <a:prstGeom prst="rect">
            <a:avLst/>
          </a:prstGeom>
          <a:solidFill>
            <a:schemeClr val="bg1"/>
          </a:solidFill>
        </p:spPr>
        <p:txBody>
          <a:bodyPr wrap="square" rtlCol="0">
            <a:spAutoFit/>
          </a:bodyPr>
          <a:lstStyle/>
          <a:p>
            <a:pPr>
              <a:spcAft>
                <a:spcPts val="600"/>
              </a:spcAft>
            </a:pPr>
            <a:r>
              <a:rPr lang="en-US" sz="1600" b="1" dirty="0">
                <a:solidFill>
                  <a:schemeClr val="tx2"/>
                </a:solidFill>
                <a:latin typeface="Arial" charset="0"/>
              </a:rPr>
              <a:t>Gérez vos invités en quelques clics</a:t>
            </a:r>
            <a:endParaRPr lang="fr-FR" sz="1600" b="1" dirty="0">
              <a:solidFill>
                <a:schemeClr val="tx2"/>
              </a:solidFill>
              <a:latin typeface="Arial" charset="0"/>
              <a:ea typeface="Arial" charset="0"/>
              <a:cs typeface="Arial" charset="0"/>
            </a:endParaRPr>
          </a:p>
          <a:p>
            <a:r>
              <a:rPr lang="en-US" sz="1200" dirty="0">
                <a:solidFill>
                  <a:schemeClr val="tx1">
                    <a:lumMod val="60000"/>
                    <a:lumOff val="40000"/>
                  </a:schemeClr>
                </a:solidFill>
                <a:latin typeface="Arial" charset="0"/>
              </a:rPr>
              <a:t>Vous pouvez ajouter ou supprimer des invités dans la colonne de droite à mesure que vous élaborez votre activité.</a:t>
            </a:r>
            <a:endParaRPr lang="fr-FR" sz="1200" dirty="0">
              <a:solidFill>
                <a:schemeClr val="tx1">
                  <a:lumMod val="60000"/>
                  <a:lumOff val="40000"/>
                </a:schemeClr>
              </a:solidFill>
              <a:latin typeface="Arial" charset="0"/>
              <a:ea typeface="Arial" charset="0"/>
              <a:cs typeface="Arial" charset="0"/>
            </a:endParaRPr>
          </a:p>
        </p:txBody>
      </p:sp>
      <p:sp>
        <p:nvSpPr>
          <p:cNvPr id="18" name="Right Arrow 17"/>
          <p:cNvSpPr/>
          <p:nvPr/>
        </p:nvSpPr>
        <p:spPr bwMode="auto">
          <a:xfrm rot="10800000">
            <a:off x="8962895" y="2845728"/>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0400" y="1239140"/>
            <a:ext cx="4756708" cy="52831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9453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solidFill>
                  <a:srgbClr val="0A5496"/>
                </a:solidFill>
                <a:latin typeface="Arial" panose="020B0604020202020204" pitchFamily="34" charset="0"/>
              </a:rPr>
              <a:t>Aperçu</a:t>
            </a:r>
            <a:endParaRPr lang="fr-FR" sz="3200" dirty="0"/>
          </a:p>
        </p:txBody>
      </p:sp>
      <p:sp>
        <p:nvSpPr>
          <p:cNvPr id="13" name="TextBox 12"/>
          <p:cNvSpPr txBox="1"/>
          <p:nvPr/>
        </p:nvSpPr>
        <p:spPr>
          <a:xfrm>
            <a:off x="671708" y="2406298"/>
            <a:ext cx="2190056" cy="1972672"/>
          </a:xfrm>
          <a:prstGeom prst="rect">
            <a:avLst/>
          </a:prstGeom>
          <a:solidFill>
            <a:schemeClr val="bg1"/>
          </a:solidFill>
        </p:spPr>
        <p:txBody>
          <a:bodyPr wrap="square" rtlCol="0">
            <a:spAutoFit/>
          </a:bodyPr>
          <a:lstStyle/>
          <a:p>
            <a:pPr>
              <a:spcAft>
                <a:spcPts val="600"/>
              </a:spcAft>
            </a:pPr>
            <a:r>
              <a:rPr lang="en-US" sz="1600" b="1" dirty="0">
                <a:solidFill>
                  <a:schemeClr val="tx2"/>
                </a:solidFill>
                <a:latin typeface="Arial" charset="0"/>
              </a:rPr>
              <a:t>On dirait bien un super plan !</a:t>
            </a:r>
            <a:endParaRPr lang="fr-FR" sz="1200" dirty="0">
              <a:solidFill>
                <a:schemeClr val="tx1">
                  <a:lumMod val="60000"/>
                  <a:lumOff val="40000"/>
                </a:schemeClr>
              </a:solidFill>
              <a:latin typeface="Arial" charset="0"/>
              <a:ea typeface="Arial" charset="0"/>
              <a:cs typeface="Arial" charset="0"/>
            </a:endParaRPr>
          </a:p>
          <a:p>
            <a:r>
              <a:rPr lang="en-US" sz="1200" dirty="0">
                <a:solidFill>
                  <a:schemeClr val="tx1">
                    <a:lumMod val="60000"/>
                    <a:lumOff val="40000"/>
                  </a:schemeClr>
                </a:solidFill>
                <a:latin typeface="Arial" charset="0"/>
              </a:rPr>
              <a:t>Les sections transparentes de votre plan décrivent votre prochaine activité de service. Qui, quoi, quand, où et pourquoi ? Tous les détails sont contenus dans une page claire.</a:t>
            </a:r>
            <a:endParaRPr lang="fr-FR" sz="1200" dirty="0">
              <a:solidFill>
                <a:schemeClr val="tx1">
                  <a:lumMod val="60000"/>
                  <a:lumOff val="40000"/>
                </a:schemeClr>
              </a:solidFill>
              <a:latin typeface="Arial" charset="0"/>
              <a:ea typeface="Arial" charset="0"/>
              <a:cs typeface="Arial" charset="0"/>
            </a:endParaRPr>
          </a:p>
        </p:txBody>
      </p:sp>
      <p:sp>
        <p:nvSpPr>
          <p:cNvPr id="16" name="Right Arrow 15"/>
          <p:cNvSpPr/>
          <p:nvPr/>
        </p:nvSpPr>
        <p:spPr bwMode="auto">
          <a:xfrm>
            <a:off x="2861763" y="2670529"/>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5" name="TextBox 14"/>
          <p:cNvSpPr txBox="1"/>
          <p:nvPr/>
        </p:nvSpPr>
        <p:spPr>
          <a:xfrm>
            <a:off x="9321424" y="4383926"/>
            <a:ext cx="2455384" cy="2200602"/>
          </a:xfrm>
          <a:prstGeom prst="rect">
            <a:avLst/>
          </a:prstGeom>
          <a:solidFill>
            <a:schemeClr val="bg1"/>
          </a:solidFill>
        </p:spPr>
        <p:txBody>
          <a:bodyPr wrap="square" rtlCol="0">
            <a:spAutoFit/>
          </a:bodyPr>
          <a:lstStyle/>
          <a:p>
            <a:pPr>
              <a:spcAft>
                <a:spcPts val="600"/>
              </a:spcAft>
            </a:pPr>
            <a:r>
              <a:rPr lang="en-US" sz="1600" b="1" dirty="0">
                <a:solidFill>
                  <a:schemeClr val="tx2"/>
                </a:solidFill>
                <a:latin typeface="Arial" charset="0"/>
              </a:rPr>
              <a:t>Activité planifiée (et presque complètement signalée !)</a:t>
            </a:r>
          </a:p>
          <a:p>
            <a:r>
              <a:rPr lang="en-US" sz="1200" dirty="0">
                <a:solidFill>
                  <a:schemeClr val="tx1">
                    <a:lumMod val="60000"/>
                    <a:lumOff val="40000"/>
                  </a:schemeClr>
                </a:solidFill>
                <a:latin typeface="Arial" charset="0"/>
              </a:rPr>
              <a:t>Une fois que vous êtes satisfait du plan, cliquez sur « Publier » pour partager cette activité avec vos invités et d'autres Lions et Leos. Félicitations, vous avez également presque terminé le rapport à venir de votre activité !</a:t>
            </a:r>
            <a:endParaRPr lang="fr-FR" sz="1200" dirty="0">
              <a:solidFill>
                <a:schemeClr val="tx1">
                  <a:lumMod val="60000"/>
                  <a:lumOff val="40000"/>
                </a:schemeClr>
              </a:solidFill>
              <a:latin typeface="Arial" charset="0"/>
              <a:ea typeface="Arial" charset="0"/>
              <a:cs typeface="Arial" charset="0"/>
            </a:endParaRPr>
          </a:p>
        </p:txBody>
      </p:sp>
      <p:sp>
        <p:nvSpPr>
          <p:cNvPr id="18" name="Right Arrow 17"/>
          <p:cNvSpPr/>
          <p:nvPr/>
        </p:nvSpPr>
        <p:spPr bwMode="auto">
          <a:xfrm rot="10800000">
            <a:off x="8770295" y="6316599"/>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9" name="Picture 8"/>
          <p:cNvPicPr preferRelativeResize="0">
            <a:picLocks/>
          </p:cNvPicPr>
          <p:nvPr/>
        </p:nvPicPr>
        <p:blipFill rotWithShape="1">
          <a:blip r:embed="rId3" cstate="email">
            <a:extLst>
              <a:ext uri="{28A0092B-C50C-407E-A947-70E740481C1C}">
                <a14:useLocalDpi xmlns:a14="http://schemas.microsoft.com/office/drawing/2010/main"/>
              </a:ext>
            </a:extLst>
          </a:blip>
          <a:srcRect/>
          <a:stretch/>
        </p:blipFill>
        <p:spPr>
          <a:xfrm>
            <a:off x="3659290" y="1197141"/>
            <a:ext cx="4864608" cy="5457824"/>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576773" y="4885250"/>
            <a:ext cx="2314042" cy="1769715"/>
          </a:xfrm>
          <a:prstGeom prst="rect">
            <a:avLst/>
          </a:prstGeom>
          <a:solidFill>
            <a:schemeClr val="bg1"/>
          </a:solidFill>
        </p:spPr>
        <p:txBody>
          <a:bodyPr wrap="square" rtlCol="0">
            <a:spAutoFit/>
          </a:bodyPr>
          <a:lstStyle/>
          <a:p>
            <a:pPr>
              <a:spcAft>
                <a:spcPts val="600"/>
              </a:spcAft>
            </a:pPr>
            <a:r>
              <a:rPr lang="en-US" sz="1600" b="1" dirty="0">
                <a:solidFill>
                  <a:schemeClr val="tx2"/>
                </a:solidFill>
                <a:latin typeface="Arial" charset="0"/>
              </a:rPr>
              <a:t>Ajoutez ou modifiez des détails</a:t>
            </a:r>
            <a:endParaRPr lang="fr-FR" sz="1200" dirty="0">
              <a:solidFill>
                <a:schemeClr val="tx1">
                  <a:lumMod val="60000"/>
                  <a:lumOff val="40000"/>
                </a:schemeClr>
              </a:solidFill>
              <a:latin typeface="Arial" charset="0"/>
              <a:ea typeface="Arial" charset="0"/>
              <a:cs typeface="Arial" charset="0"/>
            </a:endParaRPr>
          </a:p>
          <a:p>
            <a:r>
              <a:rPr lang="en-US" sz="1200" dirty="0">
                <a:solidFill>
                  <a:schemeClr val="tx1">
                    <a:lumMod val="60000"/>
                    <a:lumOff val="40000"/>
                  </a:schemeClr>
                </a:solidFill>
                <a:latin typeface="Arial" charset="0"/>
              </a:rPr>
              <a:t>Si vous n'êtes pas entièrement sûr de votre liste d'invités (ou de tout autre détail), ça n'est pas un problème. Utilisez le bouton « Retour » pour apporter des modifications.</a:t>
            </a:r>
          </a:p>
        </p:txBody>
      </p:sp>
      <p:sp>
        <p:nvSpPr>
          <p:cNvPr id="11" name="Right Arrow 10"/>
          <p:cNvSpPr/>
          <p:nvPr/>
        </p:nvSpPr>
        <p:spPr bwMode="auto">
          <a:xfrm>
            <a:off x="2892255" y="6212540"/>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Tree>
    <p:extLst>
      <p:ext uri="{BB962C8B-B14F-4D97-AF65-F5344CB8AC3E}">
        <p14:creationId xmlns:p14="http://schemas.microsoft.com/office/powerpoint/2010/main" val="307387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solidFill>
                  <a:srgbClr val="0A5496"/>
                </a:solidFill>
                <a:latin typeface="Arial" panose="020B0604020202020204" pitchFamily="34" charset="0"/>
              </a:rPr>
              <a:t>Générer un rapport (pour les officiels)</a:t>
            </a:r>
            <a:endParaRPr lang="fr-FR" sz="3200" dirty="0"/>
          </a:p>
        </p:txBody>
      </p:sp>
      <p:sp>
        <p:nvSpPr>
          <p:cNvPr id="13" name="TextBox 12"/>
          <p:cNvSpPr txBox="1"/>
          <p:nvPr/>
        </p:nvSpPr>
        <p:spPr>
          <a:xfrm>
            <a:off x="603136" y="1917310"/>
            <a:ext cx="2159298" cy="1892826"/>
          </a:xfrm>
          <a:prstGeom prst="rect">
            <a:avLst/>
          </a:prstGeom>
          <a:solidFill>
            <a:schemeClr val="bg1"/>
          </a:solidFill>
        </p:spPr>
        <p:txBody>
          <a:bodyPr wrap="square" rtlCol="0">
            <a:spAutoFit/>
          </a:bodyPr>
          <a:lstStyle/>
          <a:p>
            <a:pPr>
              <a:spcAft>
                <a:spcPts val="600"/>
              </a:spcAft>
            </a:pPr>
            <a:r>
              <a:rPr lang="en-US" sz="1600" b="1" dirty="0">
                <a:solidFill>
                  <a:srgbClr val="002F87"/>
                </a:solidFill>
                <a:latin typeface="Arial" charset="0"/>
              </a:rPr>
              <a:t>Fêtez votre impact</a:t>
            </a:r>
            <a:endParaRPr lang="fr-FR" sz="1200" dirty="0">
              <a:solidFill>
                <a:srgbClr val="33373B">
                  <a:lumMod val="60000"/>
                  <a:lumOff val="40000"/>
                </a:srgbClr>
              </a:solidFill>
              <a:latin typeface="Arial" charset="0"/>
              <a:ea typeface="Arial" charset="0"/>
              <a:cs typeface="Arial" charset="0"/>
            </a:endParaRPr>
          </a:p>
          <a:p>
            <a:r>
              <a:rPr lang="en-US" sz="1200" dirty="0">
                <a:solidFill>
                  <a:srgbClr val="33373B">
                    <a:lumMod val="60000"/>
                    <a:lumOff val="40000"/>
                  </a:srgbClr>
                </a:solidFill>
                <a:latin typeface="Arial" charset="0"/>
              </a:rPr>
              <a:t>Signaler votre activité de service est un excellent moyen de fêter votre impact sur la communauté. Racontez comment votre activité de service a pu apporter une aide mesurable à votre communauté.</a:t>
            </a:r>
            <a:endParaRPr lang="fr-FR" sz="1200" dirty="0">
              <a:solidFill>
                <a:srgbClr val="33373B">
                  <a:lumMod val="60000"/>
                  <a:lumOff val="40000"/>
                </a:srgbClr>
              </a:solidFill>
              <a:latin typeface="Arial" charset="0"/>
              <a:ea typeface="Arial" charset="0"/>
              <a:cs typeface="Arial" charset="0"/>
            </a:endParaRPr>
          </a:p>
        </p:txBody>
      </p:sp>
      <p:sp>
        <p:nvSpPr>
          <p:cNvPr id="16" name="Right Arrow 15"/>
          <p:cNvSpPr/>
          <p:nvPr/>
        </p:nvSpPr>
        <p:spPr bwMode="auto">
          <a:xfrm>
            <a:off x="2763750" y="2662908"/>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Aft>
                <a:spcPct val="0"/>
              </a:spcAft>
              <a:buFont typeface="Helvetica" pitchFamily="84" charset="0"/>
              <a:buNone/>
            </a:pPr>
            <a:endParaRPr lang="en-US" sz="3000" dirty="0" err="1">
              <a:solidFill>
                <a:srgbClr val="404040"/>
              </a:solidFill>
              <a:ea typeface="ヒラギノ角ゴ Pro W3" pitchFamily="84" charset="-128"/>
            </a:endParaRPr>
          </a:p>
        </p:txBody>
      </p:sp>
      <p:sp>
        <p:nvSpPr>
          <p:cNvPr id="10" name="TextBox 9"/>
          <p:cNvSpPr txBox="1"/>
          <p:nvPr/>
        </p:nvSpPr>
        <p:spPr>
          <a:xfrm>
            <a:off x="575563" y="4353871"/>
            <a:ext cx="2178348" cy="2385268"/>
          </a:xfrm>
          <a:prstGeom prst="rect">
            <a:avLst/>
          </a:prstGeom>
          <a:solidFill>
            <a:schemeClr val="bg1"/>
          </a:solidFill>
        </p:spPr>
        <p:txBody>
          <a:bodyPr wrap="square" rtlCol="0">
            <a:spAutoFit/>
          </a:bodyPr>
          <a:lstStyle/>
          <a:p>
            <a:pPr>
              <a:spcAft>
                <a:spcPts val="600"/>
              </a:spcAft>
            </a:pPr>
            <a:r>
              <a:rPr lang="en-US" sz="1600" b="1" dirty="0">
                <a:solidFill>
                  <a:srgbClr val="002F87"/>
                </a:solidFill>
                <a:latin typeface="Arial" charset="0"/>
              </a:rPr>
              <a:t>Les chiffrent racontent une histoire</a:t>
            </a:r>
            <a:endParaRPr lang="fr-FR" sz="1200" dirty="0">
              <a:solidFill>
                <a:srgbClr val="33373B">
                  <a:lumMod val="60000"/>
                  <a:lumOff val="40000"/>
                </a:srgbClr>
              </a:solidFill>
              <a:latin typeface="Arial" charset="0"/>
              <a:ea typeface="Arial" charset="0"/>
              <a:cs typeface="Arial" charset="0"/>
            </a:endParaRPr>
          </a:p>
          <a:p>
            <a:r>
              <a:rPr lang="en-US" sz="1200" dirty="0">
                <a:solidFill>
                  <a:srgbClr val="33373B">
                    <a:lumMod val="60000"/>
                    <a:lumOff val="40000"/>
                  </a:srgbClr>
                </a:solidFill>
                <a:latin typeface="Arial" charset="0"/>
              </a:rPr>
              <a:t>Le champ </a:t>
            </a:r>
            <a:r>
              <a:rPr lang="en-US" sz="1200" dirty="0" err="1">
                <a:solidFill>
                  <a:srgbClr val="33373B">
                    <a:lumMod val="60000"/>
                    <a:lumOff val="40000"/>
                  </a:srgbClr>
                </a:solidFill>
                <a:latin typeface="Arial" charset="0"/>
              </a:rPr>
              <a:t>Résultat</a:t>
            </a:r>
            <a:r>
              <a:rPr lang="en-US" sz="1200" dirty="0">
                <a:solidFill>
                  <a:srgbClr val="33373B">
                    <a:lumMod val="60000"/>
                    <a:lumOff val="40000"/>
                  </a:srgbClr>
                </a:solidFill>
                <a:latin typeface="Arial" charset="0"/>
              </a:rPr>
              <a:t> dans la communauté vous permet d'ajouter des détails qui apportent plus de profondeur aux personnes sur lesquelles vous avez eu un impact. Racontez votre acte de bonté. </a:t>
            </a:r>
          </a:p>
        </p:txBody>
      </p:sp>
      <p:sp>
        <p:nvSpPr>
          <p:cNvPr id="11" name="Right Arrow 10"/>
          <p:cNvSpPr/>
          <p:nvPr/>
        </p:nvSpPr>
        <p:spPr bwMode="auto">
          <a:xfrm>
            <a:off x="2753911" y="5394036"/>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Aft>
                <a:spcPct val="0"/>
              </a:spcAft>
              <a:buFont typeface="Helvetica" pitchFamily="84" charset="0"/>
              <a:buNone/>
            </a:pPr>
            <a:endParaRPr lang="en-US" sz="3000" dirty="0" err="1">
              <a:solidFill>
                <a:srgbClr val="404040"/>
              </a:solidFill>
              <a:ea typeface="ヒラギノ角ゴ Pro W3" pitchFamily="84" charset="-128"/>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2542" y="1426592"/>
            <a:ext cx="5520182" cy="48846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5352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6400" y="424680"/>
            <a:ext cx="11379200" cy="774208"/>
          </a:xfrm>
        </p:spPr>
        <p:txBody>
          <a:bodyPr/>
          <a:lstStyle/>
          <a:p>
            <a:r>
              <a:rPr lang="en-US" sz="3200" b="1" dirty="0">
                <a:solidFill>
                  <a:srgbClr val="0A5496"/>
                </a:solidFill>
                <a:latin typeface="Arial" panose="020B0604020202020204" pitchFamily="34" charset="0"/>
              </a:rPr>
              <a:t>Célébrer : Explorer son impact avec le tableau de </a:t>
            </a:r>
            <a:r>
              <a:rPr lang="en-US" sz="3200" b="1" dirty="0" err="1">
                <a:solidFill>
                  <a:srgbClr val="0A5496"/>
                </a:solidFill>
                <a:latin typeface="Arial" panose="020B0604020202020204" pitchFamily="34" charset="0"/>
              </a:rPr>
              <a:t>bord</a:t>
            </a:r>
            <a:r>
              <a:rPr lang="en-US" sz="3200" b="1" dirty="0">
                <a:solidFill>
                  <a:srgbClr val="0A5496"/>
                </a:solidFill>
                <a:latin typeface="Arial" panose="020B0604020202020204" pitchFamily="34" charset="0"/>
              </a:rPr>
              <a:t> </a:t>
            </a:r>
            <a:br>
              <a:rPr lang="en-US" sz="3200" b="1" dirty="0">
                <a:solidFill>
                  <a:srgbClr val="0A5496"/>
                </a:solidFill>
                <a:latin typeface="Arial" panose="020B0604020202020204" pitchFamily="34" charset="0"/>
              </a:rPr>
            </a:br>
            <a:r>
              <a:rPr lang="en-US" sz="3200" b="1" dirty="0">
                <a:solidFill>
                  <a:srgbClr val="0A5496"/>
                </a:solidFill>
                <a:latin typeface="Arial" panose="020B0604020202020204" pitchFamily="34" charset="0"/>
              </a:rPr>
              <a:t>des indicateurs de performance</a:t>
            </a:r>
            <a:endParaRPr lang="fr-FR" sz="3200" dirty="0"/>
          </a:p>
        </p:txBody>
      </p:sp>
      <p:sp>
        <p:nvSpPr>
          <p:cNvPr id="13" name="TextBox 12"/>
          <p:cNvSpPr txBox="1"/>
          <p:nvPr/>
        </p:nvSpPr>
        <p:spPr>
          <a:xfrm>
            <a:off x="625153" y="2064214"/>
            <a:ext cx="2261536" cy="1831271"/>
          </a:xfrm>
          <a:prstGeom prst="rect">
            <a:avLst/>
          </a:prstGeom>
          <a:solidFill>
            <a:schemeClr val="bg1"/>
          </a:solidFill>
        </p:spPr>
        <p:txBody>
          <a:bodyPr wrap="square" rtlCol="0">
            <a:spAutoFit/>
          </a:bodyPr>
          <a:lstStyle/>
          <a:p>
            <a:pPr>
              <a:spcAft>
                <a:spcPts val="600"/>
              </a:spcAft>
            </a:pPr>
            <a:r>
              <a:rPr lang="en-US" sz="1600" b="1" dirty="0">
                <a:solidFill>
                  <a:srgbClr val="002F87"/>
                </a:solidFill>
                <a:latin typeface="Arial" charset="0"/>
              </a:rPr>
              <a:t>Un point rapide sur vos activités de service</a:t>
            </a:r>
            <a:endParaRPr lang="fr-FR" sz="1200" dirty="0">
              <a:solidFill>
                <a:srgbClr val="33373B">
                  <a:lumMod val="60000"/>
                  <a:lumOff val="40000"/>
                </a:srgbClr>
              </a:solidFill>
              <a:latin typeface="Arial" charset="0"/>
              <a:ea typeface="Arial" charset="0"/>
              <a:cs typeface="Arial" charset="0"/>
            </a:endParaRPr>
          </a:p>
          <a:p>
            <a:r>
              <a:rPr lang="en-US" sz="1200" dirty="0">
                <a:solidFill>
                  <a:srgbClr val="33373B">
                    <a:lumMod val="60000"/>
                    <a:lumOff val="40000"/>
                  </a:srgbClr>
                </a:solidFill>
                <a:latin typeface="Arial" charset="0"/>
              </a:rPr>
              <a:t>Les </a:t>
            </a:r>
            <a:r>
              <a:rPr lang="en-US" sz="1200" dirty="0" err="1">
                <a:solidFill>
                  <a:srgbClr val="33373B">
                    <a:lumMod val="60000"/>
                    <a:lumOff val="40000"/>
                  </a:srgbClr>
                </a:solidFill>
                <a:latin typeface="Arial" charset="0"/>
              </a:rPr>
              <a:t>principaux</a:t>
            </a:r>
            <a:r>
              <a:rPr lang="en-US" sz="1200" dirty="0">
                <a:solidFill>
                  <a:srgbClr val="33373B">
                    <a:lumMod val="60000"/>
                    <a:lumOff val="40000"/>
                  </a:srgbClr>
                </a:solidFill>
                <a:latin typeface="Arial" charset="0"/>
              </a:rPr>
              <a:t> </a:t>
            </a:r>
            <a:r>
              <a:rPr lang="en-US" sz="1200" dirty="0" err="1">
                <a:solidFill>
                  <a:srgbClr val="33373B">
                    <a:lumMod val="60000"/>
                    <a:lumOff val="40000"/>
                  </a:srgbClr>
                </a:solidFill>
                <a:latin typeface="Arial" charset="0"/>
              </a:rPr>
              <a:t>indicateurs</a:t>
            </a:r>
            <a:r>
              <a:rPr lang="en-US" sz="1200" dirty="0">
                <a:solidFill>
                  <a:srgbClr val="33373B">
                    <a:lumMod val="60000"/>
                    <a:lumOff val="40000"/>
                  </a:srgbClr>
                </a:solidFill>
                <a:latin typeface="Arial" charset="0"/>
              </a:rPr>
              <a:t> de service sont </a:t>
            </a:r>
            <a:r>
              <a:rPr lang="en-US" sz="1200" dirty="0" err="1">
                <a:solidFill>
                  <a:srgbClr val="33373B">
                    <a:lumMod val="60000"/>
                    <a:lumOff val="40000"/>
                  </a:srgbClr>
                </a:solidFill>
                <a:latin typeface="Arial" charset="0"/>
              </a:rPr>
              <a:t>clairement</a:t>
            </a:r>
            <a:r>
              <a:rPr lang="en-US" sz="1200" dirty="0">
                <a:solidFill>
                  <a:srgbClr val="33373B">
                    <a:lumMod val="60000"/>
                    <a:lumOff val="40000"/>
                  </a:srgbClr>
                </a:solidFill>
                <a:latin typeface="Arial" charset="0"/>
              </a:rPr>
              <a:t> </a:t>
            </a:r>
            <a:r>
              <a:rPr lang="en-US" sz="1200" dirty="0" err="1">
                <a:solidFill>
                  <a:srgbClr val="33373B">
                    <a:lumMod val="60000"/>
                    <a:lumOff val="40000"/>
                  </a:srgbClr>
                </a:solidFill>
                <a:latin typeface="Arial" charset="0"/>
              </a:rPr>
              <a:t>affichés</a:t>
            </a:r>
            <a:r>
              <a:rPr lang="en-US" sz="1200" dirty="0">
                <a:solidFill>
                  <a:srgbClr val="33373B">
                    <a:lumMod val="60000"/>
                    <a:lumOff val="40000"/>
                  </a:srgbClr>
                </a:solidFill>
                <a:latin typeface="Arial" charset="0"/>
              </a:rPr>
              <a:t> sur le tableau de bord afin de s'y rapporter facilement.</a:t>
            </a:r>
            <a:endParaRPr lang="fr-FR" sz="1200" dirty="0">
              <a:solidFill>
                <a:srgbClr val="33373B">
                  <a:lumMod val="60000"/>
                  <a:lumOff val="40000"/>
                </a:srgbClr>
              </a:solidFill>
              <a:latin typeface="Arial" charset="0"/>
              <a:ea typeface="Arial" charset="0"/>
              <a:cs typeface="Arial" charset="0"/>
            </a:endParaRPr>
          </a:p>
        </p:txBody>
      </p:sp>
      <p:sp>
        <p:nvSpPr>
          <p:cNvPr id="16" name="Right Arrow 15"/>
          <p:cNvSpPr/>
          <p:nvPr/>
        </p:nvSpPr>
        <p:spPr bwMode="auto">
          <a:xfrm>
            <a:off x="2892283" y="2711922"/>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Aft>
                <a:spcPct val="0"/>
              </a:spcAft>
              <a:buFont typeface="Helvetica" pitchFamily="84" charset="0"/>
              <a:buNone/>
            </a:pPr>
            <a:endParaRPr lang="en-US" sz="3000" dirty="0" err="1">
              <a:solidFill>
                <a:srgbClr val="404040"/>
              </a:solidFill>
              <a:ea typeface="ヒラギノ角ゴ Pro W3" pitchFamily="84" charset="-128"/>
            </a:endParaRPr>
          </a:p>
        </p:txBody>
      </p:sp>
      <p:sp>
        <p:nvSpPr>
          <p:cNvPr id="15" name="TextBox 14"/>
          <p:cNvSpPr txBox="1"/>
          <p:nvPr/>
        </p:nvSpPr>
        <p:spPr>
          <a:xfrm>
            <a:off x="9305310" y="1697352"/>
            <a:ext cx="2480290" cy="2323713"/>
          </a:xfrm>
          <a:prstGeom prst="rect">
            <a:avLst/>
          </a:prstGeom>
          <a:solidFill>
            <a:schemeClr val="bg1"/>
          </a:solidFill>
        </p:spPr>
        <p:txBody>
          <a:bodyPr wrap="square" rtlCol="0">
            <a:spAutoFit/>
          </a:bodyPr>
          <a:lstStyle/>
          <a:p>
            <a:pPr>
              <a:spcAft>
                <a:spcPts val="600"/>
              </a:spcAft>
            </a:pPr>
            <a:r>
              <a:rPr lang="fr-FR" sz="1600" b="1" dirty="0">
                <a:solidFill>
                  <a:srgbClr val="002F87"/>
                </a:solidFill>
                <a:latin typeface="Arial" charset="0"/>
              </a:rPr>
              <a:t>Explorez votre impact à tous les niveaux</a:t>
            </a:r>
            <a:endParaRPr lang="fr-FR" sz="1600" b="1" dirty="0">
              <a:solidFill>
                <a:srgbClr val="002F87"/>
              </a:solidFill>
              <a:latin typeface="Arial" charset="0"/>
              <a:ea typeface="Arial" charset="0"/>
              <a:cs typeface="Arial" charset="0"/>
            </a:endParaRPr>
          </a:p>
          <a:p>
            <a:r>
              <a:rPr lang="fr-FR" sz="1200" dirty="0">
                <a:solidFill>
                  <a:srgbClr val="33373B">
                    <a:lumMod val="60000"/>
                    <a:lumOff val="40000"/>
                  </a:srgbClr>
                </a:solidFill>
                <a:latin typeface="Arial" charset="0"/>
              </a:rPr>
              <a:t>C'est vous qui réglez les paramètres des données d'impact qui s'affichent. Constatez clairement l’impact de votre contribution individuelle sur la communauté et réjouissez-vous du changement mondial engendré par un peu bonté et des actes de service.</a:t>
            </a:r>
            <a:endParaRPr lang="fr-FR" sz="1200" dirty="0">
              <a:solidFill>
                <a:srgbClr val="33373B">
                  <a:lumMod val="60000"/>
                  <a:lumOff val="40000"/>
                </a:srgbClr>
              </a:solidFill>
              <a:latin typeface="Arial" charset="0"/>
              <a:ea typeface="Arial" charset="0"/>
              <a:cs typeface="Arial" charset="0"/>
            </a:endParaRPr>
          </a:p>
        </p:txBody>
      </p:sp>
      <p:sp>
        <p:nvSpPr>
          <p:cNvPr id="18" name="Right Arrow 17"/>
          <p:cNvSpPr/>
          <p:nvPr/>
        </p:nvSpPr>
        <p:spPr bwMode="auto">
          <a:xfrm rot="10800000">
            <a:off x="8764398" y="2183206"/>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Aft>
                <a:spcPct val="0"/>
              </a:spcAft>
              <a:buFont typeface="Helvetica" pitchFamily="84" charset="0"/>
              <a:buNone/>
            </a:pPr>
            <a:endParaRPr lang="en-US" sz="3000" dirty="0" err="1">
              <a:solidFill>
                <a:srgbClr val="404040"/>
              </a:solidFill>
              <a:ea typeface="ヒラギノ角ゴ Pro W3" pitchFamily="84" charset="-128"/>
            </a:endParaRPr>
          </a:p>
        </p:txBody>
      </p:sp>
      <p:sp>
        <p:nvSpPr>
          <p:cNvPr id="10" name="TextBox 9"/>
          <p:cNvSpPr txBox="1"/>
          <p:nvPr/>
        </p:nvSpPr>
        <p:spPr>
          <a:xfrm>
            <a:off x="625153" y="4194833"/>
            <a:ext cx="2261535" cy="2015936"/>
          </a:xfrm>
          <a:prstGeom prst="rect">
            <a:avLst/>
          </a:prstGeom>
          <a:solidFill>
            <a:schemeClr val="bg1"/>
          </a:solidFill>
        </p:spPr>
        <p:txBody>
          <a:bodyPr wrap="square" rtlCol="0">
            <a:spAutoFit/>
          </a:bodyPr>
          <a:lstStyle/>
          <a:p>
            <a:pPr>
              <a:spcAft>
                <a:spcPts val="600"/>
              </a:spcAft>
            </a:pPr>
            <a:r>
              <a:rPr lang="en-US" sz="1600" b="1" dirty="0">
                <a:solidFill>
                  <a:srgbClr val="002F87"/>
                </a:solidFill>
                <a:latin typeface="Arial" charset="0"/>
              </a:rPr>
              <a:t>Devenez instantanément un expert en données</a:t>
            </a:r>
            <a:endParaRPr lang="fr-FR" sz="1200" dirty="0">
              <a:solidFill>
                <a:srgbClr val="33373B">
                  <a:lumMod val="60000"/>
                  <a:lumOff val="40000"/>
                </a:srgbClr>
              </a:solidFill>
              <a:latin typeface="Arial" charset="0"/>
              <a:ea typeface="Arial" charset="0"/>
              <a:cs typeface="Arial" charset="0"/>
            </a:endParaRPr>
          </a:p>
          <a:p>
            <a:r>
              <a:rPr lang="en-US" sz="1200" dirty="0">
                <a:solidFill>
                  <a:srgbClr val="33373B">
                    <a:lumMod val="60000"/>
                    <a:lumOff val="40000"/>
                  </a:srgbClr>
                </a:solidFill>
                <a:latin typeface="Arial" charset="0"/>
              </a:rPr>
              <a:t>Interactif, le tableau de bord se met régulièrement  à jour au cours de la </a:t>
            </a:r>
            <a:r>
              <a:rPr lang="en-US" sz="1200" dirty="0" err="1">
                <a:solidFill>
                  <a:srgbClr val="33373B">
                    <a:lumMod val="60000"/>
                    <a:lumOff val="40000"/>
                  </a:srgbClr>
                </a:solidFill>
                <a:latin typeface="Arial" charset="0"/>
              </a:rPr>
              <a:t>journée</a:t>
            </a:r>
            <a:r>
              <a:rPr lang="en-US" sz="1200" dirty="0">
                <a:solidFill>
                  <a:srgbClr val="33373B">
                    <a:lumMod val="60000"/>
                    <a:lumOff val="40000"/>
                  </a:srgbClr>
                </a:solidFill>
                <a:latin typeface="Arial" charset="0"/>
              </a:rPr>
              <a:t> et indique de quelle manière et en quels endroits nous changeons le monde.</a:t>
            </a:r>
            <a:endParaRPr lang="fr-FR" sz="1200" dirty="0">
              <a:solidFill>
                <a:srgbClr val="33373B">
                  <a:lumMod val="60000"/>
                  <a:lumOff val="40000"/>
                </a:srgbClr>
              </a:solidFill>
              <a:latin typeface="Arial" charset="0"/>
              <a:ea typeface="Arial" charset="0"/>
              <a:cs typeface="Arial" charset="0"/>
            </a:endParaRPr>
          </a:p>
        </p:txBody>
      </p:sp>
      <p:sp>
        <p:nvSpPr>
          <p:cNvPr id="11" name="Right Arrow 10"/>
          <p:cNvSpPr/>
          <p:nvPr/>
        </p:nvSpPr>
        <p:spPr bwMode="auto">
          <a:xfrm>
            <a:off x="2886688" y="4613617"/>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Aft>
                <a:spcPct val="0"/>
              </a:spcAft>
              <a:buFont typeface="Helvetica" pitchFamily="84" charset="0"/>
              <a:buNone/>
            </a:pPr>
            <a:endParaRPr lang="en-US" sz="3000" dirty="0" err="1">
              <a:solidFill>
                <a:srgbClr val="404040"/>
              </a:solidFill>
              <a:ea typeface="ヒラギノ角ゴ Pro W3" pitchFamily="84" charset="-128"/>
            </a:endParaRPr>
          </a:p>
        </p:txBody>
      </p:sp>
      <p:sp>
        <p:nvSpPr>
          <p:cNvPr id="14" name="TextBox 13"/>
          <p:cNvSpPr txBox="1"/>
          <p:nvPr/>
        </p:nvSpPr>
        <p:spPr>
          <a:xfrm>
            <a:off x="9305310" y="4099050"/>
            <a:ext cx="2480290" cy="1585049"/>
          </a:xfrm>
          <a:prstGeom prst="rect">
            <a:avLst/>
          </a:prstGeom>
          <a:solidFill>
            <a:schemeClr val="bg1"/>
          </a:solidFill>
        </p:spPr>
        <p:txBody>
          <a:bodyPr wrap="square" rtlCol="0">
            <a:spAutoFit/>
          </a:bodyPr>
          <a:lstStyle/>
          <a:p>
            <a:pPr>
              <a:spcAft>
                <a:spcPts val="600"/>
              </a:spcAft>
            </a:pPr>
            <a:r>
              <a:rPr lang="en-US" sz="1600" b="1" dirty="0">
                <a:solidFill>
                  <a:srgbClr val="002F87"/>
                </a:solidFill>
                <a:latin typeface="Arial" charset="0"/>
              </a:rPr>
              <a:t>Extraction de rapports en quelques secondes</a:t>
            </a:r>
            <a:endParaRPr lang="fr-FR" sz="1600" b="1" dirty="0">
              <a:solidFill>
                <a:srgbClr val="002F87"/>
              </a:solidFill>
              <a:latin typeface="Arial" charset="0"/>
              <a:ea typeface="Arial" charset="0"/>
              <a:cs typeface="Arial" charset="0"/>
            </a:endParaRPr>
          </a:p>
          <a:p>
            <a:r>
              <a:rPr lang="en-US" sz="1200" dirty="0">
                <a:solidFill>
                  <a:srgbClr val="33373B">
                    <a:lumMod val="60000"/>
                    <a:lumOff val="40000"/>
                  </a:srgbClr>
                </a:solidFill>
                <a:latin typeface="Arial" charset="0"/>
              </a:rPr>
              <a:t>Vous pouvez télécharger des ensembles de données sur votre appareil personnel avec la fonction « Exporter ».</a:t>
            </a:r>
          </a:p>
          <a:p>
            <a:endParaRPr lang="fr-FR" sz="1200" dirty="0">
              <a:solidFill>
                <a:srgbClr val="33373B">
                  <a:lumMod val="60000"/>
                  <a:lumOff val="40000"/>
                </a:srgbClr>
              </a:solidFill>
              <a:latin typeface="Arial" charset="0"/>
              <a:ea typeface="Arial" charset="0"/>
              <a:cs typeface="Arial" charset="0"/>
            </a:endParaRPr>
          </a:p>
        </p:txBody>
      </p:sp>
      <p:sp>
        <p:nvSpPr>
          <p:cNvPr id="17" name="Right Arrow 16"/>
          <p:cNvSpPr/>
          <p:nvPr/>
        </p:nvSpPr>
        <p:spPr bwMode="auto">
          <a:xfrm rot="10800000">
            <a:off x="8764398" y="4054859"/>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Aft>
                <a:spcPct val="0"/>
              </a:spcAft>
              <a:buFont typeface="Helvetica" pitchFamily="84" charset="0"/>
              <a:buNone/>
            </a:pPr>
            <a:endParaRPr lang="en-US" sz="3000" dirty="0" err="1">
              <a:solidFill>
                <a:srgbClr val="404040"/>
              </a:solidFill>
              <a:ea typeface="ヒラギノ角ゴ Pro W3" pitchFamily="84" charset="-128"/>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1199" y="1720210"/>
            <a:ext cx="4889601" cy="44905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8540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Autofit/>
          </a:bodyPr>
          <a:lstStyle/>
          <a:p>
            <a:r>
              <a:rPr lang="en-US" sz="4200" b="1" dirty="0">
                <a:latin typeface="Arial" panose="020B0604020202020204" pitchFamily="34" charset="0"/>
              </a:rPr>
              <a:t>L’appli MyLion</a:t>
            </a:r>
          </a:p>
        </p:txBody>
      </p:sp>
    </p:spTree>
    <p:extLst>
      <p:ext uri="{BB962C8B-B14F-4D97-AF65-F5344CB8AC3E}">
        <p14:creationId xmlns:p14="http://schemas.microsoft.com/office/powerpoint/2010/main" val="3976713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ckground - Solid">
            <a:extLst>
              <a:ext uri="{FF2B5EF4-FFF2-40B4-BE49-F238E27FC236}">
                <a16:creationId xmlns:a16="http://schemas.microsoft.com/office/drawing/2014/main" xmlns="" id="{10F2BFCD-7F25-A847-9826-8118E4042BF7}"/>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prstClr val="white">
                  <a:alpha val="44000"/>
                </a:prstClr>
              </a:solidFill>
            </a:endParaRPr>
          </a:p>
        </p:txBody>
      </p:sp>
      <p:sp>
        <p:nvSpPr>
          <p:cNvPr id="14" name="Freeform 13">
            <a:extLst>
              <a:ext uri="{FF2B5EF4-FFF2-40B4-BE49-F238E27FC236}">
                <a16:creationId xmlns:a16="http://schemas.microsoft.com/office/drawing/2014/main" xmlns="" id="{6718A771-B3F1-0545-9A92-E832D1BB8829}"/>
              </a:ext>
            </a:extLst>
          </p:cNvPr>
          <p:cNvSpPr/>
          <p:nvPr/>
        </p:nvSpPr>
        <p:spPr>
          <a:xfrm rot="16200000" flipV="1">
            <a:off x="-769731" y="769732"/>
            <a:ext cx="6858001" cy="5318539"/>
          </a:xfrm>
          <a:custGeom>
            <a:avLst/>
            <a:gdLst>
              <a:gd name="connsiteX0" fmla="*/ 6858001 w 6858001"/>
              <a:gd name="connsiteY0" fmla="*/ 5318539 h 5318539"/>
              <a:gd name="connsiteX1" fmla="*/ 6858001 w 6858001"/>
              <a:gd name="connsiteY1" fmla="*/ 4623293 h 5318539"/>
              <a:gd name="connsiteX2" fmla="*/ 6858001 w 6858001"/>
              <a:gd name="connsiteY2" fmla="*/ 4616583 h 5318539"/>
              <a:gd name="connsiteX3" fmla="*/ 6858001 w 6858001"/>
              <a:gd name="connsiteY3" fmla="*/ 3921337 h 5318539"/>
              <a:gd name="connsiteX4" fmla="*/ 6858001 w 6858001"/>
              <a:gd name="connsiteY4" fmla="*/ 2670589 h 5318539"/>
              <a:gd name="connsiteX5" fmla="*/ 6858001 w 6858001"/>
              <a:gd name="connsiteY5" fmla="*/ 1975343 h 5318539"/>
              <a:gd name="connsiteX6" fmla="*/ 6858001 w 6858001"/>
              <a:gd name="connsiteY6" fmla="*/ 1968633 h 5318539"/>
              <a:gd name="connsiteX7" fmla="*/ 6858001 w 6858001"/>
              <a:gd name="connsiteY7" fmla="*/ 1273387 h 5318539"/>
              <a:gd name="connsiteX8" fmla="*/ 6858000 w 6858001"/>
              <a:gd name="connsiteY8" fmla="*/ 1273387 h 5318539"/>
              <a:gd name="connsiteX9" fmla="*/ 6858000 w 6858001"/>
              <a:gd name="connsiteY9" fmla="*/ 701956 h 5318539"/>
              <a:gd name="connsiteX10" fmla="*/ 6858000 w 6858001"/>
              <a:gd name="connsiteY10" fmla="*/ 695246 h 5318539"/>
              <a:gd name="connsiteX11" fmla="*/ 6858000 w 6858001"/>
              <a:gd name="connsiteY11" fmla="*/ 0 h 5318539"/>
              <a:gd name="connsiteX12" fmla="*/ 0 w 6858001"/>
              <a:gd name="connsiteY12" fmla="*/ 922089 h 5318539"/>
              <a:gd name="connsiteX13" fmla="*/ 0 w 6858001"/>
              <a:gd name="connsiteY13" fmla="*/ 1617335 h 5318539"/>
              <a:gd name="connsiteX14" fmla="*/ 0 w 6858001"/>
              <a:gd name="connsiteY14" fmla="*/ 1624045 h 5318539"/>
              <a:gd name="connsiteX15" fmla="*/ 0 w 6858001"/>
              <a:gd name="connsiteY15" fmla="*/ 1978237 h 5318539"/>
              <a:gd name="connsiteX16" fmla="*/ 0 w 6858001"/>
              <a:gd name="connsiteY16" fmla="*/ 2319291 h 5318539"/>
              <a:gd name="connsiteX17" fmla="*/ 0 w 6858001"/>
              <a:gd name="connsiteY17" fmla="*/ 2673483 h 5318539"/>
              <a:gd name="connsiteX18" fmla="*/ 0 w 6858001"/>
              <a:gd name="connsiteY18" fmla="*/ 2680193 h 5318539"/>
              <a:gd name="connsiteX19" fmla="*/ 0 w 6858001"/>
              <a:gd name="connsiteY19" fmla="*/ 3375439 h 5318539"/>
              <a:gd name="connsiteX20" fmla="*/ 3 w 6858001"/>
              <a:gd name="connsiteY20" fmla="*/ 3375439 h 5318539"/>
              <a:gd name="connsiteX21" fmla="*/ 3 w 6858001"/>
              <a:gd name="connsiteY21" fmla="*/ 3921337 h 5318539"/>
              <a:gd name="connsiteX22" fmla="*/ 3 w 6858001"/>
              <a:gd name="connsiteY22" fmla="*/ 4616583 h 5318539"/>
              <a:gd name="connsiteX23" fmla="*/ 3 w 6858001"/>
              <a:gd name="connsiteY23" fmla="*/ 4623293 h 5318539"/>
              <a:gd name="connsiteX24" fmla="*/ 3 w 6858001"/>
              <a:gd name="connsiteY24" fmla="*/ 5318539 h 531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8001" h="5318539">
                <a:moveTo>
                  <a:pt x="6858001" y="5318539"/>
                </a:moveTo>
                <a:lnTo>
                  <a:pt x="6858001" y="4623293"/>
                </a:lnTo>
                <a:lnTo>
                  <a:pt x="6858001" y="4616583"/>
                </a:lnTo>
                <a:lnTo>
                  <a:pt x="6858001" y="3921337"/>
                </a:lnTo>
                <a:lnTo>
                  <a:pt x="6858001" y="2670589"/>
                </a:lnTo>
                <a:lnTo>
                  <a:pt x="6858001" y="1975343"/>
                </a:lnTo>
                <a:lnTo>
                  <a:pt x="6858001" y="1968633"/>
                </a:lnTo>
                <a:lnTo>
                  <a:pt x="6858001" y="1273387"/>
                </a:lnTo>
                <a:lnTo>
                  <a:pt x="6858000" y="1273387"/>
                </a:lnTo>
                <a:lnTo>
                  <a:pt x="6858000" y="701956"/>
                </a:lnTo>
                <a:lnTo>
                  <a:pt x="6858000" y="695246"/>
                </a:lnTo>
                <a:lnTo>
                  <a:pt x="6858000" y="0"/>
                </a:lnTo>
                <a:lnTo>
                  <a:pt x="0" y="922089"/>
                </a:lnTo>
                <a:lnTo>
                  <a:pt x="0" y="1617335"/>
                </a:lnTo>
                <a:lnTo>
                  <a:pt x="0" y="1624045"/>
                </a:lnTo>
                <a:lnTo>
                  <a:pt x="0" y="1978237"/>
                </a:lnTo>
                <a:lnTo>
                  <a:pt x="0" y="2319291"/>
                </a:lnTo>
                <a:lnTo>
                  <a:pt x="0" y="2673483"/>
                </a:lnTo>
                <a:lnTo>
                  <a:pt x="0" y="2680193"/>
                </a:lnTo>
                <a:lnTo>
                  <a:pt x="0" y="3375439"/>
                </a:lnTo>
                <a:lnTo>
                  <a:pt x="3" y="3375439"/>
                </a:lnTo>
                <a:lnTo>
                  <a:pt x="3" y="3921337"/>
                </a:lnTo>
                <a:lnTo>
                  <a:pt x="3" y="4616583"/>
                </a:lnTo>
                <a:lnTo>
                  <a:pt x="3" y="4623293"/>
                </a:lnTo>
                <a:lnTo>
                  <a:pt x="3" y="531853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r>
              <a:rPr lang="en-US" dirty="0">
                <a:solidFill>
                  <a:prstClr val="white">
                    <a:alpha val="44000"/>
                  </a:prstClr>
                </a:solidFill>
              </a:rPr>
              <a:t>m</a:t>
            </a:r>
          </a:p>
        </p:txBody>
      </p:sp>
      <p:pic>
        <p:nvPicPr>
          <p:cNvPr id="5" name="Emblem - White">
            <a:extLst>
              <a:ext uri="{FF2B5EF4-FFF2-40B4-BE49-F238E27FC236}">
                <a16:creationId xmlns:a16="http://schemas.microsoft.com/office/drawing/2014/main" xmlns="" id="{ACA0C2C4-B706-7D48-A34A-56AD629954B9}"/>
              </a:ext>
            </a:extLst>
          </p:cNvPr>
          <p:cNvPicPr>
            <a:picLocks noChangeAspect="1"/>
          </p:cNvPicPr>
          <p:nvPr/>
        </p:nvPicPr>
        <p:blipFill rotWithShape="1">
          <a:blip r:embed="rId3" cstate="email">
            <a:alphaModFix amt="2000"/>
            <a:extLst>
              <a:ext uri="{28A0092B-C50C-407E-A947-70E740481C1C}">
                <a14:useLocalDpi xmlns:a14="http://schemas.microsoft.com/office/drawing/2010/main"/>
              </a:ext>
            </a:extLst>
          </a:blip>
          <a:srcRect/>
          <a:stretch/>
        </p:blipFill>
        <p:spPr>
          <a:xfrm>
            <a:off x="6999110" y="1311075"/>
            <a:ext cx="5181601" cy="5546926"/>
          </a:xfrm>
          <a:prstGeom prst="rect">
            <a:avLst/>
          </a:prstGeom>
        </p:spPr>
      </p:pic>
      <p:sp>
        <p:nvSpPr>
          <p:cNvPr id="8" name="Page Number - White">
            <a:extLst>
              <a:ext uri="{FF2B5EF4-FFF2-40B4-BE49-F238E27FC236}">
                <a16:creationId xmlns:a16="http://schemas.microsoft.com/office/drawing/2014/main" xmlns="" id="{5ADD365A-4846-E44E-A707-B9535D16A8D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prstClr val="white"/>
                </a:solidFill>
              </a:rPr>
              <a:pPr eaLnBrk="0" hangingPunct="0">
                <a:spcBef>
                  <a:spcPct val="50000"/>
                </a:spcBef>
                <a:defRPr/>
              </a:pPr>
              <a:t>2</a:t>
            </a:fld>
            <a:endParaRPr lang="en-US" sz="1000" dirty="0">
              <a:solidFill>
                <a:prstClr val="white"/>
              </a:solidFill>
            </a:endParaRPr>
          </a:p>
        </p:txBody>
      </p:sp>
      <p:sp>
        <p:nvSpPr>
          <p:cNvPr id="17" name="TextBox 16">
            <a:extLst>
              <a:ext uri="{FF2B5EF4-FFF2-40B4-BE49-F238E27FC236}">
                <a16:creationId xmlns:a16="http://schemas.microsoft.com/office/drawing/2014/main" xmlns="" id="{29719075-B0AD-8546-BCA6-E5F79E5DA933}"/>
              </a:ext>
            </a:extLst>
          </p:cNvPr>
          <p:cNvSpPr txBox="1"/>
          <p:nvPr/>
        </p:nvSpPr>
        <p:spPr>
          <a:xfrm>
            <a:off x="519584" y="5754394"/>
            <a:ext cx="3063208" cy="830997"/>
          </a:xfrm>
          <a:prstGeom prst="rect">
            <a:avLst/>
          </a:prstGeom>
          <a:noFill/>
        </p:spPr>
        <p:txBody>
          <a:bodyPr wrap="square" rtlCol="0">
            <a:spAutoFit/>
          </a:bodyPr>
          <a:lstStyle/>
          <a:p>
            <a:r>
              <a:rPr lang="fr-FR" sz="1200" i="1" dirty="0" err="1">
                <a:solidFill>
                  <a:srgbClr val="EBB700"/>
                </a:solidFill>
              </a:rPr>
              <a:t>MyLion</a:t>
            </a:r>
            <a:r>
              <a:rPr lang="fr-FR" sz="1200" i="1" dirty="0">
                <a:solidFill>
                  <a:srgbClr val="EBB700"/>
                </a:solidFill>
              </a:rPr>
              <a:t> remplacera les rapports d'activité de service MyLCI à compter du 1er juillet 2019.</a:t>
            </a:r>
          </a:p>
          <a:p>
            <a:r>
              <a:rPr lang="fr-FR" sz="1200" i="1" dirty="0">
                <a:solidFill>
                  <a:srgbClr val="EBB700"/>
                </a:solidFill>
              </a:rPr>
              <a:t>Toutes les autres fonctionnalités de MyLCI restent en place.</a:t>
            </a:r>
            <a:endParaRPr lang="en-US" sz="1200" i="1" dirty="0">
              <a:solidFill>
                <a:srgbClr val="EBB700"/>
              </a:solidFill>
            </a:endParaRPr>
          </a:p>
        </p:txBody>
      </p:sp>
      <p:sp>
        <p:nvSpPr>
          <p:cNvPr id="11" name="Title 1"/>
          <p:cNvSpPr txBox="1">
            <a:spLocks/>
          </p:cNvSpPr>
          <p:nvPr/>
        </p:nvSpPr>
        <p:spPr>
          <a:xfrm>
            <a:off x="7465105" y="854715"/>
            <a:ext cx="3249668" cy="1304264"/>
          </a:xfrm>
          <a:prstGeom prst="rect">
            <a:avLst/>
          </a:prstGeom>
        </p:spPr>
        <p:txBody>
          <a:bodyPr anchor="b">
            <a:normAutofit/>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en-US" sz="6000" b="1" kern="0" dirty="0" err="1">
                <a:solidFill>
                  <a:prstClr val="white"/>
                </a:solidFill>
                <a:latin typeface="Arial" charset="0"/>
                <a:ea typeface="Arial" charset="0"/>
                <a:cs typeface="Arial" charset="0"/>
              </a:rPr>
              <a:t>MyLion</a:t>
            </a:r>
            <a:endParaRPr lang="en-US" sz="6000" b="1" kern="0" dirty="0">
              <a:solidFill>
                <a:prstClr val="white"/>
              </a:solidFill>
              <a:latin typeface="Arial" charset="0"/>
              <a:ea typeface="Arial" charset="0"/>
              <a:cs typeface="Arial" charset="0"/>
            </a:endParaRPr>
          </a:p>
        </p:txBody>
      </p:sp>
      <p:sp>
        <p:nvSpPr>
          <p:cNvPr id="12" name="Rectangle 11"/>
          <p:cNvSpPr/>
          <p:nvPr/>
        </p:nvSpPr>
        <p:spPr>
          <a:xfrm>
            <a:off x="7571206" y="2353779"/>
            <a:ext cx="2584862" cy="99153"/>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prstClr val="white"/>
              </a:solidFill>
            </a:endParaRPr>
          </a:p>
        </p:txBody>
      </p:sp>
      <p:sp>
        <p:nvSpPr>
          <p:cNvPr id="20" name="Title 1">
            <a:extLst>
              <a:ext uri="{FF2B5EF4-FFF2-40B4-BE49-F238E27FC236}">
                <a16:creationId xmlns:a16="http://schemas.microsoft.com/office/drawing/2014/main" xmlns="" id="{17B240BB-0148-1648-AF92-E0D85AB1CB63}"/>
              </a:ext>
            </a:extLst>
          </p:cNvPr>
          <p:cNvSpPr txBox="1">
            <a:spLocks/>
          </p:cNvSpPr>
          <p:nvPr/>
        </p:nvSpPr>
        <p:spPr>
          <a:xfrm>
            <a:off x="7203204" y="2748719"/>
            <a:ext cx="4349770" cy="3162279"/>
          </a:xfrm>
          <a:prstGeom prst="rect">
            <a:avLst/>
          </a:prstGeom>
        </p:spPr>
        <p:txBody>
          <a:bodyPr anchor="t">
            <a:normAutofit fontScale="85000" lnSpcReduction="10000"/>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marL="560070" lvl="1" indent="-285750">
              <a:lnSpc>
                <a:spcPct val="105000"/>
              </a:lnSpc>
              <a:spcAft>
                <a:spcPts val="1200"/>
              </a:spcAft>
              <a:buFont typeface="Arial" pitchFamily="34" charset="0"/>
              <a:buChar char="•"/>
            </a:pPr>
            <a:r>
              <a:rPr lang="fr-FR" sz="1800" b="1" dirty="0" smtClean="0">
                <a:solidFill>
                  <a:prstClr val="white"/>
                </a:solidFill>
                <a:ea typeface="Arial" charset="0"/>
                <a:cs typeface="Arial" charset="0"/>
              </a:rPr>
              <a:t>Planifiez, </a:t>
            </a:r>
            <a:r>
              <a:rPr lang="fr-FR" sz="1800" b="1" dirty="0">
                <a:solidFill>
                  <a:prstClr val="white"/>
                </a:solidFill>
                <a:ea typeface="Arial" charset="0"/>
                <a:cs typeface="Arial" charset="0"/>
              </a:rPr>
              <a:t>lancez des invitations et communiquez </a:t>
            </a:r>
            <a:r>
              <a:rPr lang="fr-FR" sz="1800" dirty="0">
                <a:solidFill>
                  <a:prstClr val="white"/>
                </a:solidFill>
                <a:ea typeface="Arial" charset="0"/>
                <a:cs typeface="Arial" charset="0"/>
              </a:rPr>
              <a:t>sur vos activités de service avec votre </a:t>
            </a:r>
            <a:r>
              <a:rPr lang="en-US" sz="1800" dirty="0" smtClean="0">
                <a:solidFill>
                  <a:prstClr val="white"/>
                </a:solidFill>
                <a:ea typeface="Arial" charset="0"/>
                <a:cs typeface="Arial" charset="0"/>
              </a:rPr>
              <a:t>club</a:t>
            </a:r>
          </a:p>
          <a:p>
            <a:pPr marL="560070" lvl="1" indent="-285750">
              <a:lnSpc>
                <a:spcPct val="105000"/>
              </a:lnSpc>
              <a:spcAft>
                <a:spcPts val="1200"/>
              </a:spcAft>
              <a:buFont typeface="Arial" pitchFamily="34" charset="0"/>
              <a:buChar char="•"/>
            </a:pPr>
            <a:r>
              <a:rPr lang="fr-FR" sz="1800" b="1" dirty="0">
                <a:solidFill>
                  <a:prstClr val="white"/>
                </a:solidFill>
                <a:ea typeface="Arial" charset="0"/>
                <a:cs typeface="Arial" charset="0"/>
              </a:rPr>
              <a:t>Rendez compte </a:t>
            </a:r>
            <a:r>
              <a:rPr lang="fr-FR" sz="1800" dirty="0">
                <a:solidFill>
                  <a:prstClr val="white"/>
                </a:solidFill>
                <a:ea typeface="Arial" charset="0"/>
                <a:cs typeface="Arial" charset="0"/>
              </a:rPr>
              <a:t>de vos activités de service si vous servez en tant </a:t>
            </a:r>
            <a:r>
              <a:rPr lang="fr-FR" sz="1800" dirty="0" smtClean="0">
                <a:solidFill>
                  <a:prstClr val="white"/>
                </a:solidFill>
                <a:ea typeface="Arial" charset="0"/>
                <a:cs typeface="Arial" charset="0"/>
              </a:rPr>
              <a:t>qu’officiel</a:t>
            </a:r>
            <a:endParaRPr lang="en-US" sz="1800" dirty="0" smtClean="0">
              <a:solidFill>
                <a:prstClr val="white"/>
              </a:solidFill>
              <a:ea typeface="Arial" charset="0"/>
              <a:cs typeface="Arial" charset="0"/>
            </a:endParaRPr>
          </a:p>
          <a:p>
            <a:pPr marL="560070" lvl="1" indent="-285750">
              <a:lnSpc>
                <a:spcPct val="105000"/>
              </a:lnSpc>
              <a:spcAft>
                <a:spcPts val="1200"/>
              </a:spcAft>
              <a:buFont typeface="Arial" pitchFamily="34" charset="0"/>
              <a:buChar char="•"/>
            </a:pPr>
            <a:r>
              <a:rPr lang="fr-FR" sz="1800" b="1" dirty="0">
                <a:solidFill>
                  <a:prstClr val="white"/>
                </a:solidFill>
                <a:ea typeface="Arial" charset="0"/>
                <a:cs typeface="Arial" charset="0"/>
              </a:rPr>
              <a:t>Connectez-vous et </a:t>
            </a:r>
            <a:r>
              <a:rPr lang="fr-FR" sz="1800" dirty="0">
                <a:solidFill>
                  <a:prstClr val="white"/>
                </a:solidFill>
                <a:ea typeface="Arial" charset="0"/>
                <a:cs typeface="Arial" charset="0"/>
              </a:rPr>
              <a:t>discutez avec des Lions et des </a:t>
            </a:r>
            <a:r>
              <a:rPr lang="fr-FR" sz="1800" dirty="0" err="1">
                <a:solidFill>
                  <a:prstClr val="white"/>
                </a:solidFill>
                <a:ea typeface="Arial" charset="0"/>
                <a:cs typeface="Arial" charset="0"/>
              </a:rPr>
              <a:t>Leos</a:t>
            </a:r>
            <a:r>
              <a:rPr lang="fr-FR" sz="1800" dirty="0">
                <a:solidFill>
                  <a:prstClr val="white"/>
                </a:solidFill>
                <a:ea typeface="Arial" charset="0"/>
                <a:cs typeface="Arial" charset="0"/>
              </a:rPr>
              <a:t> du monde </a:t>
            </a:r>
            <a:r>
              <a:rPr lang="fr-FR" sz="1800" dirty="0" smtClean="0">
                <a:solidFill>
                  <a:prstClr val="white"/>
                </a:solidFill>
                <a:ea typeface="Arial" charset="0"/>
                <a:cs typeface="Arial" charset="0"/>
              </a:rPr>
              <a:t>entier</a:t>
            </a:r>
            <a:endParaRPr lang="en-US" sz="1800" dirty="0" smtClean="0">
              <a:solidFill>
                <a:prstClr val="white"/>
              </a:solidFill>
              <a:ea typeface="Arial" charset="0"/>
              <a:cs typeface="Arial" charset="0"/>
            </a:endParaRPr>
          </a:p>
          <a:p>
            <a:pPr marL="560070" lvl="1" indent="-285750">
              <a:lnSpc>
                <a:spcPct val="105000"/>
              </a:lnSpc>
              <a:spcAft>
                <a:spcPts val="1200"/>
              </a:spcAft>
              <a:buFont typeface="Arial" pitchFamily="34" charset="0"/>
              <a:buChar char="•"/>
            </a:pPr>
            <a:r>
              <a:rPr lang="fr-FR" sz="1800" b="1" dirty="0">
                <a:solidFill>
                  <a:prstClr val="white"/>
                </a:solidFill>
                <a:ea typeface="Arial" charset="0"/>
                <a:cs typeface="Arial" charset="0"/>
              </a:rPr>
              <a:t>Affichez des données de service clés </a:t>
            </a:r>
            <a:r>
              <a:rPr lang="fr-FR" sz="1800" dirty="0">
                <a:solidFill>
                  <a:prstClr val="white"/>
                </a:solidFill>
                <a:ea typeface="Arial" charset="0"/>
                <a:cs typeface="Arial" charset="0"/>
              </a:rPr>
              <a:t>sur votre club, district, district </a:t>
            </a:r>
            <a:r>
              <a:rPr lang="fr-FR" sz="1800" dirty="0" smtClean="0">
                <a:solidFill>
                  <a:prstClr val="white"/>
                </a:solidFill>
                <a:ea typeface="Arial" charset="0"/>
                <a:cs typeface="Arial" charset="0"/>
              </a:rPr>
              <a:t>multiple</a:t>
            </a:r>
            <a:r>
              <a:rPr lang="en-US" sz="1800" dirty="0" smtClean="0">
                <a:solidFill>
                  <a:prstClr val="white"/>
                </a:solidFill>
                <a:ea typeface="Arial" charset="0"/>
                <a:cs typeface="Arial" charset="0"/>
              </a:rPr>
              <a:t>, </a:t>
            </a:r>
            <a:r>
              <a:rPr lang="en-US" sz="1800" dirty="0">
                <a:solidFill>
                  <a:prstClr val="white"/>
                </a:solidFill>
                <a:ea typeface="Arial" charset="0"/>
                <a:cs typeface="Arial" charset="0"/>
              </a:rPr>
              <a:t>etc.</a:t>
            </a:r>
          </a:p>
        </p:txBody>
      </p:sp>
      <p:pic>
        <p:nvPicPr>
          <p:cNvPr id="4" name="Picture 3">
            <a:extLst>
              <a:ext uri="{FF2B5EF4-FFF2-40B4-BE49-F238E27FC236}">
                <a16:creationId xmlns:a16="http://schemas.microsoft.com/office/drawing/2014/main" xmlns="" id="{238BF956-C5CF-E54A-8D16-4BDD31C4E83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2436" y="854715"/>
            <a:ext cx="8206927" cy="4554444"/>
          </a:xfrm>
          <a:prstGeom prst="rect">
            <a:avLst/>
          </a:prstGeom>
        </p:spPr>
      </p:pic>
    </p:spTree>
    <p:extLst>
      <p:ext uri="{BB962C8B-B14F-4D97-AF65-F5344CB8AC3E}">
        <p14:creationId xmlns:p14="http://schemas.microsoft.com/office/powerpoint/2010/main" val="313810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solidFill>
                  <a:srgbClr val="0A5496"/>
                </a:solidFill>
                <a:latin typeface="Arial" panose="020B0604020202020204" pitchFamily="34" charset="0"/>
              </a:rPr>
              <a:t>Organiser ou participer à des activités de service </a:t>
            </a:r>
            <a:br>
              <a:rPr lang="en-US" sz="3200" b="1" dirty="0">
                <a:solidFill>
                  <a:srgbClr val="0A5496"/>
                </a:solidFill>
                <a:latin typeface="Arial" panose="020B0604020202020204" pitchFamily="34" charset="0"/>
              </a:rPr>
            </a:br>
            <a:r>
              <a:rPr lang="en-US" sz="3200" b="1" dirty="0">
                <a:solidFill>
                  <a:srgbClr val="0A5496"/>
                </a:solidFill>
                <a:latin typeface="Arial" panose="020B0604020202020204" pitchFamily="34" charset="0"/>
              </a:rPr>
              <a:t>sur </a:t>
            </a:r>
            <a:r>
              <a:rPr lang="en-US" sz="3200" b="1" dirty="0" err="1">
                <a:solidFill>
                  <a:srgbClr val="0A5496"/>
                </a:solidFill>
                <a:latin typeface="Arial" panose="020B0604020202020204" pitchFamily="34" charset="0"/>
              </a:rPr>
              <a:t>l'appli</a:t>
            </a:r>
            <a:r>
              <a:rPr lang="en-US" sz="3200" b="1" dirty="0">
                <a:solidFill>
                  <a:srgbClr val="0A5496"/>
                </a:solidFill>
                <a:latin typeface="Arial" panose="020B0604020202020204" pitchFamily="34" charset="0"/>
              </a:rPr>
              <a:t> </a:t>
            </a:r>
            <a:r>
              <a:rPr lang="en-US" sz="3200" b="1" dirty="0" err="1">
                <a:solidFill>
                  <a:srgbClr val="0A5496"/>
                </a:solidFill>
                <a:latin typeface="Arial" panose="020B0604020202020204" pitchFamily="34" charset="0"/>
              </a:rPr>
              <a:t>MyLion</a:t>
            </a:r>
            <a:endParaRPr lang="en-US" sz="3200" b="1" dirty="0">
              <a:solidFill>
                <a:srgbClr val="0A5496"/>
              </a:solidFill>
              <a:latin typeface="Arial" panose="020B0604020202020204" pitchFamily="34" charset="0"/>
            </a:endParaRPr>
          </a:p>
        </p:txBody>
      </p:sp>
      <p:sp>
        <p:nvSpPr>
          <p:cNvPr id="12" name="TextBox 11"/>
          <p:cNvSpPr txBox="1"/>
          <p:nvPr/>
        </p:nvSpPr>
        <p:spPr>
          <a:xfrm>
            <a:off x="2210735" y="4944379"/>
            <a:ext cx="2356338" cy="1585049"/>
          </a:xfrm>
          <a:prstGeom prst="rect">
            <a:avLst/>
          </a:prstGeom>
          <a:solidFill>
            <a:schemeClr val="bg1"/>
          </a:solidFill>
        </p:spPr>
        <p:txBody>
          <a:bodyPr wrap="square" rtlCol="0">
            <a:spAutoFit/>
          </a:bodyPr>
          <a:lstStyle/>
          <a:p>
            <a:pPr>
              <a:spcAft>
                <a:spcPts val="600"/>
              </a:spcAft>
            </a:pPr>
            <a:r>
              <a:rPr lang="en-US" sz="1600" b="1" dirty="0">
                <a:solidFill>
                  <a:schemeClr val="tx2"/>
                </a:solidFill>
                <a:latin typeface="Arial" charset="0"/>
              </a:rPr>
              <a:t>Créez ou soutenez une activité de service</a:t>
            </a:r>
            <a:endParaRPr lang="fr-FR" sz="1200" dirty="0">
              <a:solidFill>
                <a:schemeClr val="tx1">
                  <a:lumMod val="60000"/>
                  <a:lumOff val="40000"/>
                </a:schemeClr>
              </a:solidFill>
              <a:latin typeface="Arial" charset="0"/>
              <a:ea typeface="Arial" charset="0"/>
              <a:cs typeface="Arial" charset="0"/>
            </a:endParaRPr>
          </a:p>
          <a:p>
            <a:r>
              <a:rPr lang="en-US" sz="1200" dirty="0">
                <a:solidFill>
                  <a:schemeClr val="tx1">
                    <a:lumMod val="60000"/>
                    <a:lumOff val="40000"/>
                  </a:schemeClr>
                </a:solidFill>
                <a:latin typeface="Arial" charset="0"/>
              </a:rPr>
              <a:t>MyLion peut vous aider à concrétiser une idée d'activité ou vous mettre en lien avec des activités qui nécessitent votre soutien.</a:t>
            </a:r>
            <a:endParaRPr lang="fr-FR" sz="1200" dirty="0">
              <a:solidFill>
                <a:schemeClr val="tx1">
                  <a:lumMod val="60000"/>
                  <a:lumOff val="40000"/>
                </a:schemeClr>
              </a:solidFill>
              <a:latin typeface="Arial" charset="0"/>
              <a:ea typeface="Arial" charset="0"/>
              <a:cs typeface="Arial" charset="0"/>
            </a:endParaRPr>
          </a:p>
        </p:txBody>
      </p:sp>
      <p:sp>
        <p:nvSpPr>
          <p:cNvPr id="13" name="TextBox 12"/>
          <p:cNvSpPr txBox="1"/>
          <p:nvPr/>
        </p:nvSpPr>
        <p:spPr>
          <a:xfrm>
            <a:off x="4917262" y="4944379"/>
            <a:ext cx="2727702" cy="1769715"/>
          </a:xfrm>
          <a:prstGeom prst="rect">
            <a:avLst/>
          </a:prstGeom>
          <a:solidFill>
            <a:schemeClr val="bg1"/>
          </a:solidFill>
        </p:spPr>
        <p:txBody>
          <a:bodyPr wrap="square" rtlCol="0">
            <a:spAutoFit/>
          </a:bodyPr>
          <a:lstStyle/>
          <a:p>
            <a:pPr>
              <a:spcAft>
                <a:spcPts val="600"/>
              </a:spcAft>
            </a:pPr>
            <a:r>
              <a:rPr lang="en-US" sz="1600" b="1" dirty="0">
                <a:solidFill>
                  <a:schemeClr val="tx2"/>
                </a:solidFill>
                <a:latin typeface="Arial" charset="0"/>
              </a:rPr>
              <a:t>Laissez-vous inspirer et impliquez-vous</a:t>
            </a:r>
            <a:endParaRPr lang="fr-FR" sz="1200" dirty="0">
              <a:solidFill>
                <a:schemeClr val="tx1">
                  <a:lumMod val="60000"/>
                  <a:lumOff val="40000"/>
                </a:schemeClr>
              </a:solidFill>
              <a:latin typeface="Arial" charset="0"/>
              <a:ea typeface="Arial" charset="0"/>
              <a:cs typeface="Arial" charset="0"/>
            </a:endParaRPr>
          </a:p>
          <a:p>
            <a:r>
              <a:rPr lang="en-US" sz="1200" dirty="0">
                <a:solidFill>
                  <a:schemeClr val="tx1">
                    <a:lumMod val="60000"/>
                    <a:lumOff val="40000"/>
                  </a:schemeClr>
                </a:solidFill>
                <a:latin typeface="Arial" charset="0"/>
              </a:rPr>
              <a:t>Les filtres de recherche vous aideront à trouver des activités qui vous correspondent. Laissez-vous inspirer, participez à une activité pendant un voyage ou encore, renseignez-vous sur les activités locales.</a:t>
            </a:r>
            <a:endParaRPr lang="fr-FR" sz="1200" dirty="0">
              <a:solidFill>
                <a:schemeClr val="tx1">
                  <a:lumMod val="60000"/>
                  <a:lumOff val="40000"/>
                </a:schemeClr>
              </a:solidFill>
              <a:latin typeface="Arial" charset="0"/>
              <a:ea typeface="Arial" charset="0"/>
              <a:cs typeface="Arial" charset="0"/>
            </a:endParaRPr>
          </a:p>
        </p:txBody>
      </p:sp>
      <p:sp>
        <p:nvSpPr>
          <p:cNvPr id="15" name="TextBox 14"/>
          <p:cNvSpPr txBox="1"/>
          <p:nvPr/>
        </p:nvSpPr>
        <p:spPr>
          <a:xfrm>
            <a:off x="7995154" y="4944379"/>
            <a:ext cx="2319830" cy="1708160"/>
          </a:xfrm>
          <a:prstGeom prst="rect">
            <a:avLst/>
          </a:prstGeom>
          <a:solidFill>
            <a:schemeClr val="bg1"/>
          </a:solidFill>
        </p:spPr>
        <p:txBody>
          <a:bodyPr wrap="square" rtlCol="0">
            <a:spAutoFit/>
          </a:bodyPr>
          <a:lstStyle/>
          <a:p>
            <a:pPr>
              <a:spcAft>
                <a:spcPts val="600"/>
              </a:spcAft>
            </a:pPr>
            <a:r>
              <a:rPr lang="en-US" sz="1600" b="1" dirty="0">
                <a:solidFill>
                  <a:schemeClr val="tx2"/>
                </a:solidFill>
                <a:latin typeface="Arial" charset="0"/>
              </a:rPr>
              <a:t>Soyez relié au monde</a:t>
            </a:r>
          </a:p>
          <a:p>
            <a:pPr>
              <a:spcAft>
                <a:spcPts val="600"/>
              </a:spcAft>
            </a:pPr>
            <a:r>
              <a:rPr lang="en-US" sz="1200" dirty="0">
                <a:solidFill>
                  <a:schemeClr val="tx1">
                    <a:lumMod val="60000"/>
                    <a:lumOff val="40000"/>
                  </a:schemeClr>
                </a:solidFill>
                <a:latin typeface="Arial" charset="0"/>
              </a:rPr>
              <a:t>Vous souhaitez en savoir plus sur certains clubs ou vous vous intéressez à des profils d'utilisateurs MyLion spécifiques ? La fonction de recherche et de suivi vous permet de rester à la page.</a:t>
            </a:r>
            <a:endParaRPr lang="fr-FR" sz="1200" dirty="0">
              <a:solidFill>
                <a:schemeClr val="tx1">
                  <a:lumMod val="60000"/>
                  <a:lumOff val="40000"/>
                </a:schemeClr>
              </a:solidFill>
              <a:latin typeface="Arial" charset="0"/>
              <a:ea typeface="Arial" charset="0"/>
              <a:cs typeface="Arial" charset="0"/>
            </a:endParaRP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4395" y="1194298"/>
            <a:ext cx="2049019" cy="3670131"/>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52858" y="1194297"/>
            <a:ext cx="2004422" cy="3634793"/>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64416" y="1194298"/>
            <a:ext cx="2037440" cy="36347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9906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a:xfrm>
            <a:off x="406400" y="304800"/>
            <a:ext cx="11379200" cy="774208"/>
          </a:xfrm>
        </p:spPr>
        <p:txBody>
          <a:bodyPr/>
          <a:lstStyle/>
          <a:p>
            <a:r>
              <a:rPr lang="en-US" sz="3200" b="1" dirty="0">
                <a:solidFill>
                  <a:srgbClr val="0A5496"/>
                </a:solidFill>
                <a:latin typeface="Arial" panose="020B0604020202020204" pitchFamily="34" charset="0"/>
              </a:rPr>
              <a:t>Créer une activité en toute rapidité</a:t>
            </a:r>
            <a:endParaRPr lang="fr-FR" sz="3200" b="1" dirty="0">
              <a:solidFill>
                <a:srgbClr val="0A5496"/>
              </a:solidFill>
              <a:latin typeface="Arial" panose="020B0604020202020204" pitchFamily="34" charset="0"/>
              <a:ea typeface="Arial" charset="0"/>
              <a:cs typeface="Arial" panose="020B0604020202020204" pitchFamily="34" charset="0"/>
            </a:endParaRPr>
          </a:p>
        </p:txBody>
      </p:sp>
      <p:sp>
        <p:nvSpPr>
          <p:cNvPr id="13" name="TextBox 12"/>
          <p:cNvSpPr txBox="1"/>
          <p:nvPr/>
        </p:nvSpPr>
        <p:spPr>
          <a:xfrm>
            <a:off x="927257" y="4991869"/>
            <a:ext cx="1996463" cy="1585049"/>
          </a:xfrm>
          <a:prstGeom prst="rect">
            <a:avLst/>
          </a:prstGeom>
          <a:solidFill>
            <a:schemeClr val="bg1"/>
          </a:solidFill>
        </p:spPr>
        <p:txBody>
          <a:bodyPr wrap="square" rtlCol="0">
            <a:spAutoFit/>
          </a:bodyPr>
          <a:lstStyle/>
          <a:p>
            <a:pPr>
              <a:spcAft>
                <a:spcPts val="600"/>
              </a:spcAft>
            </a:pPr>
            <a:r>
              <a:rPr lang="en-US" sz="1600" b="1" dirty="0">
                <a:solidFill>
                  <a:schemeClr val="tx2"/>
                </a:solidFill>
                <a:latin typeface="Arial" charset="0"/>
              </a:rPr>
              <a:t>Utilisez des modèles simples</a:t>
            </a:r>
            <a:endParaRPr lang="fr-FR" sz="1200" dirty="0">
              <a:solidFill>
                <a:schemeClr val="tx1">
                  <a:lumMod val="60000"/>
                  <a:lumOff val="40000"/>
                </a:schemeClr>
              </a:solidFill>
              <a:latin typeface="Arial" charset="0"/>
              <a:ea typeface="Arial" charset="0"/>
              <a:cs typeface="Arial" charset="0"/>
            </a:endParaRPr>
          </a:p>
          <a:p>
            <a:r>
              <a:rPr lang="en-US" sz="1200" dirty="0">
                <a:solidFill>
                  <a:schemeClr val="tx1">
                    <a:lumMod val="60000"/>
                    <a:lumOff val="40000"/>
                  </a:schemeClr>
                </a:solidFill>
                <a:latin typeface="Arial" charset="0"/>
              </a:rPr>
              <a:t>Réfléchissez à l'activité que vous souhaitez organiser avec MyLion et sélectionnez un modèle simple.</a:t>
            </a:r>
            <a:endParaRPr lang="fr-FR" sz="1200" dirty="0">
              <a:solidFill>
                <a:schemeClr val="tx1">
                  <a:lumMod val="60000"/>
                  <a:lumOff val="40000"/>
                </a:schemeClr>
              </a:solidFill>
              <a:latin typeface="Arial" charset="0"/>
              <a:ea typeface="Arial" charset="0"/>
              <a:cs typeface="Arial" charset="0"/>
            </a:endParaRPr>
          </a:p>
        </p:txBody>
      </p:sp>
      <p:sp>
        <p:nvSpPr>
          <p:cNvPr id="14" name="TextBox 13"/>
          <p:cNvSpPr txBox="1"/>
          <p:nvPr/>
        </p:nvSpPr>
        <p:spPr>
          <a:xfrm>
            <a:off x="3627123" y="5009210"/>
            <a:ext cx="1982159" cy="1585049"/>
          </a:xfrm>
          <a:prstGeom prst="rect">
            <a:avLst/>
          </a:prstGeom>
          <a:solidFill>
            <a:schemeClr val="bg1"/>
          </a:solidFill>
        </p:spPr>
        <p:txBody>
          <a:bodyPr wrap="square" rtlCol="0">
            <a:spAutoFit/>
          </a:bodyPr>
          <a:lstStyle/>
          <a:p>
            <a:pPr>
              <a:spcAft>
                <a:spcPts val="600"/>
              </a:spcAft>
            </a:pPr>
            <a:r>
              <a:rPr lang="en-US" sz="1600" b="1" dirty="0">
                <a:solidFill>
                  <a:schemeClr val="tx2"/>
                </a:solidFill>
                <a:latin typeface="Arial" charset="0"/>
              </a:rPr>
              <a:t>Saisissez les détails</a:t>
            </a:r>
            <a:endParaRPr lang="fr-FR" sz="1200" dirty="0">
              <a:solidFill>
                <a:schemeClr val="tx1">
                  <a:lumMod val="60000"/>
                  <a:lumOff val="40000"/>
                </a:schemeClr>
              </a:solidFill>
              <a:latin typeface="Arial" charset="0"/>
              <a:ea typeface="Arial" charset="0"/>
              <a:cs typeface="Arial" charset="0"/>
            </a:endParaRPr>
          </a:p>
          <a:p>
            <a:r>
              <a:rPr lang="en-US" sz="1200" dirty="0">
                <a:solidFill>
                  <a:schemeClr val="tx1">
                    <a:lumMod val="60000"/>
                    <a:lumOff val="40000"/>
                  </a:schemeClr>
                </a:solidFill>
                <a:latin typeface="Arial" charset="0"/>
              </a:rPr>
              <a:t>MyLion vous invitera à ajouter les détails nécessaires concernant la cause qui vous motive à concrétiser le projet.</a:t>
            </a:r>
            <a:endParaRPr lang="fr-FR" sz="1200" dirty="0">
              <a:solidFill>
                <a:schemeClr val="tx1">
                  <a:lumMod val="60000"/>
                  <a:lumOff val="40000"/>
                </a:schemeClr>
              </a:solidFill>
              <a:latin typeface="Arial" charset="0"/>
              <a:ea typeface="Arial" charset="0"/>
              <a:cs typeface="Arial" charset="0"/>
            </a:endParaRPr>
          </a:p>
        </p:txBody>
      </p:sp>
      <p:sp>
        <p:nvSpPr>
          <p:cNvPr id="17" name="TextBox 16"/>
          <p:cNvSpPr txBox="1"/>
          <p:nvPr/>
        </p:nvSpPr>
        <p:spPr>
          <a:xfrm>
            <a:off x="6339061" y="5027934"/>
            <a:ext cx="2022415" cy="1585049"/>
          </a:xfrm>
          <a:prstGeom prst="rect">
            <a:avLst/>
          </a:prstGeom>
          <a:solidFill>
            <a:schemeClr val="bg1"/>
          </a:solidFill>
        </p:spPr>
        <p:txBody>
          <a:bodyPr wrap="square" rtlCol="0">
            <a:spAutoFit/>
          </a:bodyPr>
          <a:lstStyle/>
          <a:p>
            <a:pPr>
              <a:spcAft>
                <a:spcPts val="600"/>
              </a:spcAft>
            </a:pPr>
            <a:r>
              <a:rPr lang="en-US" sz="1600" b="1" dirty="0">
                <a:solidFill>
                  <a:schemeClr val="tx2"/>
                </a:solidFill>
                <a:latin typeface="Arial" charset="0"/>
              </a:rPr>
              <a:t>Impliquez tout le monde</a:t>
            </a:r>
            <a:endParaRPr lang="fr-FR" sz="1200" dirty="0">
              <a:solidFill>
                <a:schemeClr val="tx1">
                  <a:lumMod val="60000"/>
                  <a:lumOff val="40000"/>
                </a:schemeClr>
              </a:solidFill>
              <a:latin typeface="Arial" charset="0"/>
              <a:ea typeface="Arial" charset="0"/>
              <a:cs typeface="Arial" charset="0"/>
            </a:endParaRPr>
          </a:p>
          <a:p>
            <a:r>
              <a:rPr lang="en-US" sz="1200" dirty="0">
                <a:solidFill>
                  <a:schemeClr val="tx1">
                    <a:lumMod val="60000"/>
                    <a:lumOff val="40000"/>
                  </a:schemeClr>
                </a:solidFill>
                <a:latin typeface="Arial" charset="0"/>
              </a:rPr>
              <a:t>En quelques clics, vous inviter les utilisateurs à </a:t>
            </a:r>
            <a:r>
              <a:rPr lang="en-US" sz="1200" dirty="0" err="1">
                <a:solidFill>
                  <a:schemeClr val="tx1">
                    <a:lumMod val="60000"/>
                    <a:lumOff val="40000"/>
                  </a:schemeClr>
                </a:solidFill>
                <a:latin typeface="Arial" charset="0"/>
              </a:rPr>
              <a:t>participer</a:t>
            </a:r>
            <a:r>
              <a:rPr lang="en-US" sz="1200" dirty="0">
                <a:solidFill>
                  <a:schemeClr val="tx1">
                    <a:lumMod val="60000"/>
                    <a:lumOff val="40000"/>
                  </a:schemeClr>
                </a:solidFill>
                <a:latin typeface="Arial" charset="0"/>
              </a:rPr>
              <a:t> et à </a:t>
            </a:r>
            <a:r>
              <a:rPr lang="en-US" sz="1200" dirty="0" err="1">
                <a:solidFill>
                  <a:schemeClr val="tx1">
                    <a:lumMod val="60000"/>
                    <a:lumOff val="40000"/>
                  </a:schemeClr>
                </a:solidFill>
                <a:latin typeface="Arial" charset="0"/>
              </a:rPr>
              <a:t>contribuer</a:t>
            </a:r>
            <a:r>
              <a:rPr lang="en-US" sz="1200" dirty="0">
                <a:solidFill>
                  <a:schemeClr val="tx1">
                    <a:lumMod val="60000"/>
                    <a:lumOff val="40000"/>
                  </a:schemeClr>
                </a:solidFill>
                <a:latin typeface="Arial" charset="0"/>
              </a:rPr>
              <a:t> au succès de votre activité de service.</a:t>
            </a:r>
            <a:endParaRPr lang="fr-FR" sz="1200" dirty="0">
              <a:solidFill>
                <a:schemeClr val="tx1">
                  <a:lumMod val="60000"/>
                  <a:lumOff val="40000"/>
                </a:schemeClr>
              </a:solidFill>
              <a:latin typeface="Arial" charset="0"/>
              <a:ea typeface="Arial" charset="0"/>
              <a:cs typeface="Arial" charset="0"/>
            </a:endParaRPr>
          </a:p>
        </p:txBody>
      </p:sp>
      <p:sp>
        <p:nvSpPr>
          <p:cNvPr id="18" name="TextBox 17"/>
          <p:cNvSpPr txBox="1"/>
          <p:nvPr/>
        </p:nvSpPr>
        <p:spPr>
          <a:xfrm>
            <a:off x="9078067" y="5039987"/>
            <a:ext cx="1992358" cy="1523494"/>
          </a:xfrm>
          <a:prstGeom prst="rect">
            <a:avLst/>
          </a:prstGeom>
          <a:solidFill>
            <a:schemeClr val="bg1"/>
          </a:solidFill>
        </p:spPr>
        <p:txBody>
          <a:bodyPr wrap="square" rtlCol="0">
            <a:spAutoFit/>
          </a:bodyPr>
          <a:lstStyle/>
          <a:p>
            <a:pPr>
              <a:spcAft>
                <a:spcPts val="600"/>
              </a:spcAft>
            </a:pPr>
            <a:r>
              <a:rPr lang="en-US" sz="1600" b="1" dirty="0">
                <a:solidFill>
                  <a:schemeClr val="tx2"/>
                </a:solidFill>
                <a:latin typeface="Arial" charset="0"/>
              </a:rPr>
              <a:t>Prêt à servir !</a:t>
            </a:r>
            <a:endParaRPr lang="fr-FR" sz="1200" dirty="0">
              <a:solidFill>
                <a:schemeClr val="tx1">
                  <a:lumMod val="60000"/>
                  <a:lumOff val="40000"/>
                </a:schemeClr>
              </a:solidFill>
              <a:latin typeface="Arial" charset="0"/>
              <a:ea typeface="Arial" charset="0"/>
              <a:cs typeface="Arial" charset="0"/>
            </a:endParaRPr>
          </a:p>
          <a:p>
            <a:r>
              <a:rPr lang="en-US" sz="1200" dirty="0">
                <a:solidFill>
                  <a:schemeClr val="tx1">
                    <a:lumMod val="60000"/>
                    <a:lumOff val="40000"/>
                  </a:schemeClr>
                </a:solidFill>
                <a:latin typeface="Arial" charset="0"/>
              </a:rPr>
              <a:t>Une fois que vous êtes satisfait du plan, cliquez sur « Publier » pour partager cette activité avec vos invités et d'autres Lions et Leos.</a:t>
            </a:r>
            <a:endParaRPr lang="fr-FR" sz="1200" dirty="0">
              <a:solidFill>
                <a:schemeClr val="tx1">
                  <a:lumMod val="60000"/>
                  <a:lumOff val="40000"/>
                </a:schemeClr>
              </a:solidFill>
              <a:latin typeface="Arial" charset="0"/>
              <a:ea typeface="Arial" charset="0"/>
              <a:cs typeface="Arial" charset="0"/>
            </a:endParaRPr>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257" y="1284448"/>
            <a:ext cx="1996464" cy="3573468"/>
          </a:xfrm>
          <a:prstGeom prst="rect">
            <a:avLst/>
          </a:prstGeom>
          <a:effectLst>
            <a:outerShdw blurRad="63500" sx="102000" sy="102000" algn="ctr" rotWithShape="0">
              <a:prstClr val="black">
                <a:alpha val="40000"/>
              </a:prstClr>
            </a:outerShdw>
          </a:effectLst>
        </p:spPr>
      </p:pic>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0312" y="1266737"/>
            <a:ext cx="1982159" cy="3573468"/>
          </a:xfrm>
          <a:prstGeom prst="rect">
            <a:avLst/>
          </a:prstGeom>
          <a:effectLst>
            <a:outerShdw blurRad="63500" sx="102000" sy="102000" algn="ctr" rotWithShape="0">
              <a:prstClr val="black">
                <a:alpha val="40000"/>
              </a:prstClr>
            </a:outerShdw>
          </a:effectLst>
        </p:spPr>
      </p:pic>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78067" y="1266737"/>
            <a:ext cx="1992358" cy="3573468"/>
          </a:xfrm>
          <a:prstGeom prst="rect">
            <a:avLst/>
          </a:prstGeom>
          <a:effectLst>
            <a:outerShdw blurRad="63500" sx="102000" sy="102000" algn="ctr" rotWithShape="0">
              <a:prstClr val="black">
                <a:alpha val="40000"/>
              </a:prstClr>
            </a:outerShdw>
          </a:effectLst>
        </p:spPr>
      </p:pic>
      <p:pic>
        <p:nvPicPr>
          <p:cNvPr id="22" name="Picture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9062" y="1266737"/>
            <a:ext cx="2022414" cy="357346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6413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6400" y="345141"/>
            <a:ext cx="11379200" cy="774208"/>
          </a:xfrm>
        </p:spPr>
        <p:txBody>
          <a:bodyPr/>
          <a:lstStyle/>
          <a:p>
            <a:r>
              <a:rPr lang="fr-FR" sz="3200" b="1" dirty="0">
                <a:solidFill>
                  <a:srgbClr val="0A5496"/>
                </a:solidFill>
                <a:latin typeface="Arial" panose="020B0604020202020204" pitchFamily="34" charset="0"/>
                <a:ea typeface="Arial" charset="0"/>
                <a:cs typeface="Arial" panose="020B0604020202020204" pitchFamily="34" charset="0"/>
              </a:rPr>
              <a:t>Rapports de service et célébrations </a:t>
            </a:r>
            <a:r>
              <a:rPr lang="fr-FR" sz="3200" b="1" dirty="0" smtClean="0">
                <a:solidFill>
                  <a:srgbClr val="0A5496"/>
                </a:solidFill>
                <a:latin typeface="Arial" panose="020B0604020202020204" pitchFamily="34" charset="0"/>
                <a:ea typeface="Arial" charset="0"/>
                <a:cs typeface="Arial" panose="020B0604020202020204" pitchFamily="34" charset="0"/>
              </a:rPr>
              <a:t/>
            </a:r>
            <a:br>
              <a:rPr lang="fr-FR" sz="3200" b="1" dirty="0" smtClean="0">
                <a:solidFill>
                  <a:srgbClr val="0A5496"/>
                </a:solidFill>
                <a:latin typeface="Arial" panose="020B0604020202020204" pitchFamily="34" charset="0"/>
                <a:ea typeface="Arial" charset="0"/>
                <a:cs typeface="Arial" panose="020B0604020202020204" pitchFamily="34" charset="0"/>
              </a:rPr>
            </a:br>
            <a:r>
              <a:rPr lang="fr-FR" sz="3200" b="1" dirty="0" smtClean="0">
                <a:solidFill>
                  <a:srgbClr val="0A5496"/>
                </a:solidFill>
                <a:latin typeface="Arial" panose="020B0604020202020204" pitchFamily="34" charset="0"/>
                <a:ea typeface="Arial" charset="0"/>
                <a:cs typeface="Arial" panose="020B0604020202020204" pitchFamily="34" charset="0"/>
              </a:rPr>
              <a:t>(</a:t>
            </a:r>
            <a:r>
              <a:rPr lang="fr-FR" sz="3200" b="1" dirty="0">
                <a:solidFill>
                  <a:srgbClr val="0A5496"/>
                </a:solidFill>
                <a:latin typeface="Arial" panose="020B0604020202020204" pitchFamily="34" charset="0"/>
                <a:ea typeface="Arial" charset="0"/>
                <a:cs typeface="Arial" panose="020B0604020202020204" pitchFamily="34" charset="0"/>
              </a:rPr>
              <a:t>à </a:t>
            </a:r>
            <a:r>
              <a:rPr lang="fr-FR" sz="3200" b="1" dirty="0" smtClean="0">
                <a:solidFill>
                  <a:srgbClr val="0A5496"/>
                </a:solidFill>
                <a:latin typeface="Arial" panose="020B0604020202020204" pitchFamily="34" charset="0"/>
                <a:ea typeface="Arial" charset="0"/>
                <a:cs typeface="Arial" panose="020B0604020202020204" pitchFamily="34" charset="0"/>
              </a:rPr>
              <a:t>l’usage </a:t>
            </a:r>
            <a:r>
              <a:rPr lang="fr-FR" sz="3200" b="1" dirty="0">
                <a:solidFill>
                  <a:srgbClr val="0A5496"/>
                </a:solidFill>
                <a:latin typeface="Arial" panose="020B0604020202020204" pitchFamily="34" charset="0"/>
                <a:ea typeface="Arial" charset="0"/>
                <a:cs typeface="Arial" panose="020B0604020202020204" pitchFamily="34" charset="0"/>
              </a:rPr>
              <a:t>des officiels</a:t>
            </a:r>
            <a:r>
              <a:rPr lang="fr-FR" sz="3200" b="1" dirty="0" smtClean="0">
                <a:solidFill>
                  <a:srgbClr val="0A5496"/>
                </a:solidFill>
                <a:latin typeface="Arial" panose="020B0604020202020204" pitchFamily="34" charset="0"/>
                <a:ea typeface="Arial" charset="0"/>
                <a:cs typeface="Arial" panose="020B0604020202020204" pitchFamily="34" charset="0"/>
              </a:rPr>
              <a:t>)</a:t>
            </a:r>
            <a:endParaRPr lang="en-US" sz="3200" b="1" dirty="0"/>
          </a:p>
        </p:txBody>
      </p:sp>
      <p:sp>
        <p:nvSpPr>
          <p:cNvPr id="8" name="TextBox 7"/>
          <p:cNvSpPr txBox="1"/>
          <p:nvPr/>
        </p:nvSpPr>
        <p:spPr>
          <a:xfrm>
            <a:off x="3616969" y="5720930"/>
            <a:ext cx="4846870" cy="784830"/>
          </a:xfrm>
          <a:prstGeom prst="rect">
            <a:avLst/>
          </a:prstGeom>
          <a:solidFill>
            <a:schemeClr val="bg1"/>
          </a:solidFill>
        </p:spPr>
        <p:txBody>
          <a:bodyPr wrap="square" rtlCol="0">
            <a:spAutoFit/>
          </a:bodyPr>
          <a:lstStyle/>
          <a:p>
            <a:pPr>
              <a:spcAft>
                <a:spcPts val="600"/>
              </a:spcAft>
            </a:pPr>
            <a:r>
              <a:rPr lang="en-US" sz="1600" b="1" dirty="0">
                <a:solidFill>
                  <a:srgbClr val="002F87"/>
                </a:solidFill>
                <a:latin typeface="Arial" charset="0"/>
                <a:ea typeface="Arial" charset="0"/>
                <a:cs typeface="Arial" charset="0"/>
              </a:rPr>
              <a:t>Des rapports </a:t>
            </a:r>
            <a:r>
              <a:rPr lang="en-US" sz="1600" b="1" dirty="0" err="1" smtClean="0">
                <a:solidFill>
                  <a:srgbClr val="002F87"/>
                </a:solidFill>
                <a:latin typeface="Arial" charset="0"/>
                <a:ea typeface="Arial" charset="0"/>
                <a:cs typeface="Arial" charset="0"/>
              </a:rPr>
              <a:t>rapides</a:t>
            </a:r>
            <a:r>
              <a:rPr lang="en-US" sz="1600" b="1" dirty="0" smtClean="0">
                <a:solidFill>
                  <a:srgbClr val="002F87"/>
                </a:solidFill>
                <a:latin typeface="Arial" charset="0"/>
                <a:ea typeface="Arial" charset="0"/>
                <a:cs typeface="Arial" charset="0"/>
              </a:rPr>
              <a:t>.</a:t>
            </a:r>
            <a:endParaRPr lang="en-US" sz="1200" dirty="0">
              <a:solidFill>
                <a:srgbClr val="33373B">
                  <a:lumMod val="60000"/>
                  <a:lumOff val="40000"/>
                </a:srgbClr>
              </a:solidFill>
              <a:latin typeface="Arial" charset="0"/>
              <a:ea typeface="Arial" charset="0"/>
              <a:cs typeface="Arial" charset="0"/>
            </a:endParaRPr>
          </a:p>
          <a:p>
            <a:r>
              <a:rPr lang="fr-FR" sz="1200" dirty="0">
                <a:solidFill>
                  <a:srgbClr val="33373B">
                    <a:lumMod val="60000"/>
                    <a:lumOff val="40000"/>
                  </a:srgbClr>
                </a:solidFill>
                <a:latin typeface="Arial" charset="0"/>
                <a:ea typeface="Arial" charset="0"/>
                <a:cs typeface="Arial" charset="0"/>
              </a:rPr>
              <a:t>Entrez quelques informations de base et soumettez-les de manière rapide et facile.</a:t>
            </a:r>
            <a:endParaRPr lang="en-US" sz="1200" dirty="0">
              <a:solidFill>
                <a:srgbClr val="33373B">
                  <a:lumMod val="60000"/>
                  <a:lumOff val="40000"/>
                </a:srgbClr>
              </a:solidFill>
              <a:latin typeface="Arial" charset="0"/>
              <a:ea typeface="Arial" charset="0"/>
              <a:cs typeface="Arial" charset="0"/>
            </a:endParaRPr>
          </a:p>
        </p:txBody>
      </p:sp>
      <p:pic>
        <p:nvPicPr>
          <p:cNvPr id="16" name="Picture 15" descr="91033e7a-8bf4-48b7-8a75-a21b100de10d@namprd0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6043" y="1417470"/>
            <a:ext cx="2190020" cy="4021682"/>
          </a:xfrm>
          <a:prstGeom prst="rect">
            <a:avLst/>
          </a:prstGeom>
          <a:effectLst>
            <a:outerShdw blurRad="152400" dist="38100" dir="3600000" sx="101000" sy="101000" algn="tl" rotWithShape="0">
              <a:prstClr val="black">
                <a:alpha val="3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06899688-ee87-4823-af70-b94b15eed268@namprd0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18357" y="1417470"/>
            <a:ext cx="2246745" cy="4005339"/>
          </a:xfrm>
          <a:prstGeom prst="rect">
            <a:avLst/>
          </a:prstGeom>
          <a:effectLst>
            <a:outerShdw blurRad="152400" dist="38100" dir="3600000" sx="101000" sy="101000" algn="tl" rotWithShape="0">
              <a:prstClr val="black">
                <a:alpha val="3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61ca457-f220-408e-835c-92f08e2be208@namprd0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44802" y="1417470"/>
            <a:ext cx="2261541" cy="4031716"/>
          </a:xfrm>
          <a:prstGeom prst="rect">
            <a:avLst/>
          </a:prstGeom>
          <a:effectLst>
            <a:outerShdw blurRad="152400" dist="38100" dir="3600000" sx="101000" sy="101000" algn="tl" rotWithShape="0">
              <a:prstClr val="black">
                <a:alpha val="3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5305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err="1">
                <a:solidFill>
                  <a:srgbClr val="0A5496"/>
                </a:solidFill>
                <a:latin typeface="Arial" panose="020B0604020202020204" pitchFamily="34" charset="0"/>
              </a:rPr>
              <a:t>Découvrir</a:t>
            </a:r>
            <a:r>
              <a:rPr lang="en-US" sz="3200" b="1" dirty="0">
                <a:solidFill>
                  <a:srgbClr val="0A5496"/>
                </a:solidFill>
                <a:latin typeface="Arial" panose="020B0604020202020204" pitchFamily="34" charset="0"/>
              </a:rPr>
              <a:t> votre prochaine activité et </a:t>
            </a:r>
            <a:br>
              <a:rPr lang="en-US" sz="3200" b="1" dirty="0">
                <a:solidFill>
                  <a:srgbClr val="0A5496"/>
                </a:solidFill>
                <a:latin typeface="Arial" panose="020B0604020202020204" pitchFamily="34" charset="0"/>
              </a:rPr>
            </a:br>
            <a:r>
              <a:rPr lang="en-US" sz="3200" b="1" dirty="0" err="1">
                <a:solidFill>
                  <a:srgbClr val="0A5496"/>
                </a:solidFill>
                <a:latin typeface="Arial" panose="020B0604020202020204" pitchFamily="34" charset="0"/>
              </a:rPr>
              <a:t>vos</a:t>
            </a:r>
            <a:r>
              <a:rPr lang="en-US" sz="3200" b="1" dirty="0">
                <a:solidFill>
                  <a:srgbClr val="0A5496"/>
                </a:solidFill>
                <a:latin typeface="Arial" panose="020B0604020202020204" pitchFamily="34" charset="0"/>
              </a:rPr>
              <a:t> </a:t>
            </a:r>
            <a:r>
              <a:rPr lang="en-US" sz="3200" b="1" dirty="0" err="1">
                <a:solidFill>
                  <a:srgbClr val="0A5496"/>
                </a:solidFill>
                <a:latin typeface="Arial" panose="020B0604020202020204" pitchFamily="34" charset="0"/>
              </a:rPr>
              <a:t>partenaires</a:t>
            </a:r>
            <a:r>
              <a:rPr lang="en-US" sz="3200" b="1" dirty="0">
                <a:solidFill>
                  <a:srgbClr val="0A5496"/>
                </a:solidFill>
                <a:latin typeface="Arial" panose="020B0604020202020204" pitchFamily="34" charset="0"/>
              </a:rPr>
              <a:t> de service</a:t>
            </a:r>
            <a:endParaRPr lang="fr-FR" sz="3200" b="1" dirty="0"/>
          </a:p>
        </p:txBody>
      </p:sp>
      <p:sp>
        <p:nvSpPr>
          <p:cNvPr id="8" name="TextBox 7"/>
          <p:cNvSpPr txBox="1"/>
          <p:nvPr/>
        </p:nvSpPr>
        <p:spPr>
          <a:xfrm>
            <a:off x="3407345" y="5452496"/>
            <a:ext cx="5156482" cy="1215717"/>
          </a:xfrm>
          <a:prstGeom prst="rect">
            <a:avLst/>
          </a:prstGeom>
          <a:solidFill>
            <a:schemeClr val="bg1"/>
          </a:solidFill>
        </p:spPr>
        <p:txBody>
          <a:bodyPr wrap="square" rtlCol="0">
            <a:spAutoFit/>
          </a:bodyPr>
          <a:lstStyle/>
          <a:p>
            <a:pPr>
              <a:spcAft>
                <a:spcPts val="600"/>
              </a:spcAft>
            </a:pPr>
            <a:r>
              <a:rPr lang="en-US" sz="1600" b="1" dirty="0">
                <a:solidFill>
                  <a:schemeClr val="tx2"/>
                </a:solidFill>
                <a:latin typeface="Arial" charset="0"/>
              </a:rPr>
              <a:t>Inspirez-vous des Lions de votre </a:t>
            </a:r>
            <a:r>
              <a:rPr lang="en-US" sz="1600" b="1" dirty="0" err="1">
                <a:solidFill>
                  <a:schemeClr val="tx2"/>
                </a:solidFill>
                <a:latin typeface="Arial" charset="0"/>
              </a:rPr>
              <a:t>région</a:t>
            </a:r>
            <a:r>
              <a:rPr lang="en-US" sz="1600" b="1" dirty="0">
                <a:solidFill>
                  <a:schemeClr val="tx2"/>
                </a:solidFill>
                <a:latin typeface="Arial" charset="0"/>
              </a:rPr>
              <a:t> et </a:t>
            </a:r>
            <a:r>
              <a:rPr lang="en-US" sz="1600" b="1" dirty="0" err="1">
                <a:solidFill>
                  <a:schemeClr val="tx2"/>
                </a:solidFill>
                <a:latin typeface="Arial" charset="0"/>
              </a:rPr>
              <a:t>ailleurs</a:t>
            </a:r>
            <a:r>
              <a:rPr lang="en-US" sz="1600" b="1" dirty="0">
                <a:solidFill>
                  <a:schemeClr val="tx2"/>
                </a:solidFill>
                <a:latin typeface="Arial" charset="0"/>
              </a:rPr>
              <a:t> dans le monde</a:t>
            </a:r>
            <a:endParaRPr lang="fr-FR" sz="1200" dirty="0">
              <a:solidFill>
                <a:schemeClr val="tx1">
                  <a:lumMod val="60000"/>
                  <a:lumOff val="40000"/>
                </a:schemeClr>
              </a:solidFill>
              <a:latin typeface="Arial" charset="0"/>
              <a:ea typeface="Arial" charset="0"/>
              <a:cs typeface="Arial" charset="0"/>
            </a:endParaRPr>
          </a:p>
          <a:p>
            <a:r>
              <a:rPr lang="en-US" sz="1200" dirty="0">
                <a:solidFill>
                  <a:schemeClr val="tx1">
                    <a:lumMod val="60000"/>
                    <a:lumOff val="40000"/>
                  </a:schemeClr>
                </a:solidFill>
                <a:latin typeface="Arial" charset="0"/>
              </a:rPr>
              <a:t>Vous pouvez faire une recherche des autres utilisateurs et clubs sur MyLions pour connaître les activités près de chez vous ou vous inspirer des activités ailleurs dans le monde.</a:t>
            </a:r>
            <a:endParaRPr lang="fr-FR" sz="1200" dirty="0">
              <a:solidFill>
                <a:schemeClr val="tx1">
                  <a:lumMod val="60000"/>
                  <a:lumOff val="40000"/>
                </a:schemeClr>
              </a:solidFill>
              <a:latin typeface="Arial" charset="0"/>
              <a:ea typeface="Arial" charset="0"/>
              <a:cs typeface="Arial"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4810" y="1172181"/>
            <a:ext cx="2309016" cy="4187140"/>
          </a:xfrm>
          <a:prstGeom prst="rect">
            <a:avLst/>
          </a:prstGeom>
          <a:effectLst>
            <a:outerShdw blurRad="63500" sx="102000" sy="102000" algn="ctr" rotWithShape="0">
              <a:prstClr val="black">
                <a:alpha val="40000"/>
              </a:prstClr>
            </a:outerShdw>
          </a:effec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07344" y="1172181"/>
            <a:ext cx="2347052" cy="418714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62410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err="1">
                <a:solidFill>
                  <a:srgbClr val="0A5496"/>
                </a:solidFill>
                <a:latin typeface="Arial" panose="020B0604020202020204" pitchFamily="34" charset="0"/>
              </a:rPr>
              <a:t>Communiquer</a:t>
            </a:r>
            <a:r>
              <a:rPr lang="en-US" sz="3200" b="1" dirty="0">
                <a:solidFill>
                  <a:srgbClr val="0A5496"/>
                </a:solidFill>
                <a:latin typeface="Arial" panose="020B0604020202020204" pitchFamily="34" charset="0"/>
              </a:rPr>
              <a:t> </a:t>
            </a:r>
            <a:r>
              <a:rPr lang="en-US" sz="3200" b="1" dirty="0" err="1">
                <a:solidFill>
                  <a:srgbClr val="0A5496"/>
                </a:solidFill>
                <a:latin typeface="Arial" panose="020B0604020202020204" pitchFamily="34" charset="0"/>
              </a:rPr>
              <a:t>instantanément</a:t>
            </a:r>
            <a:endParaRPr lang="en-US" sz="3200" b="1" dirty="0">
              <a:solidFill>
                <a:srgbClr val="0A5496"/>
              </a:solidFill>
              <a:latin typeface="Arial" panose="020B0604020202020204" pitchFamily="34" charset="0"/>
            </a:endParaRPr>
          </a:p>
        </p:txBody>
      </p:sp>
      <p:sp>
        <p:nvSpPr>
          <p:cNvPr id="7" name="TextBox 6"/>
          <p:cNvSpPr txBox="1"/>
          <p:nvPr/>
        </p:nvSpPr>
        <p:spPr>
          <a:xfrm>
            <a:off x="3442269" y="5452496"/>
            <a:ext cx="5190657" cy="600164"/>
          </a:xfrm>
          <a:prstGeom prst="rect">
            <a:avLst/>
          </a:prstGeom>
          <a:solidFill>
            <a:schemeClr val="bg1"/>
          </a:solidFill>
        </p:spPr>
        <p:txBody>
          <a:bodyPr wrap="square" rtlCol="0">
            <a:spAutoFit/>
          </a:bodyPr>
          <a:lstStyle/>
          <a:p>
            <a:pPr>
              <a:spcAft>
                <a:spcPts val="600"/>
              </a:spcAft>
            </a:pPr>
            <a:r>
              <a:rPr lang="en-US" sz="1600" b="1" dirty="0">
                <a:solidFill>
                  <a:schemeClr val="tx2"/>
                </a:solidFill>
                <a:latin typeface="Arial" charset="0"/>
              </a:rPr>
              <a:t>Fonctionnalité de conversation intégrée</a:t>
            </a:r>
            <a:endParaRPr lang="fr-FR" sz="1600" b="1" dirty="0">
              <a:solidFill>
                <a:schemeClr val="tx2"/>
              </a:solidFill>
              <a:latin typeface="Arial" charset="0"/>
              <a:ea typeface="Arial" charset="0"/>
              <a:cs typeface="Arial" charset="0"/>
            </a:endParaRPr>
          </a:p>
          <a:p>
            <a:r>
              <a:rPr lang="en-US" sz="1200" dirty="0">
                <a:solidFill>
                  <a:schemeClr val="tx1">
                    <a:lumMod val="60000"/>
                    <a:lumOff val="40000"/>
                  </a:schemeClr>
                </a:solidFill>
                <a:latin typeface="Arial" charset="0"/>
              </a:rPr>
              <a:t>Communiquez avec les Lions partout dans le monde et au niveau local. </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2269" y="1281867"/>
            <a:ext cx="2221064" cy="3967770"/>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15017" y="1281867"/>
            <a:ext cx="2217909" cy="396777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19609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solidFill>
                  <a:srgbClr val="0A5496"/>
                </a:solidFill>
                <a:latin typeface="Arial" panose="020B0604020202020204" pitchFamily="34" charset="0"/>
              </a:rPr>
              <a:t>Faire un don à la LCIF</a:t>
            </a:r>
            <a:endParaRPr lang="fr-FR" sz="3200" b="1" dirty="0">
              <a:solidFill>
                <a:srgbClr val="0A5496"/>
              </a:solidFill>
              <a:latin typeface="Arial" panose="020B0604020202020204" pitchFamily="34" charset="0"/>
              <a:ea typeface="Arial" charset="0"/>
              <a:cs typeface="Arial" panose="020B0604020202020204" pitchFamily="34" charset="0"/>
            </a:endParaRPr>
          </a:p>
        </p:txBody>
      </p:sp>
      <p:sp>
        <p:nvSpPr>
          <p:cNvPr id="7" name="TextBox 6"/>
          <p:cNvSpPr txBox="1"/>
          <p:nvPr/>
        </p:nvSpPr>
        <p:spPr>
          <a:xfrm>
            <a:off x="3494204" y="5550059"/>
            <a:ext cx="5071011" cy="1154162"/>
          </a:xfrm>
          <a:prstGeom prst="rect">
            <a:avLst/>
          </a:prstGeom>
          <a:solidFill>
            <a:schemeClr val="bg1"/>
          </a:solidFill>
        </p:spPr>
        <p:txBody>
          <a:bodyPr wrap="square" rtlCol="0">
            <a:spAutoFit/>
          </a:bodyPr>
          <a:lstStyle/>
          <a:p>
            <a:pPr>
              <a:spcAft>
                <a:spcPts val="600"/>
              </a:spcAft>
            </a:pPr>
            <a:r>
              <a:rPr lang="en-US" sz="1600" b="1" dirty="0">
                <a:solidFill>
                  <a:schemeClr val="tx2"/>
                </a:solidFill>
                <a:latin typeface="Arial" charset="0"/>
              </a:rPr>
              <a:t>Processus de don rapide et sûr</a:t>
            </a:r>
            <a:endParaRPr lang="fr-FR" sz="1600" b="1" dirty="0">
              <a:solidFill>
                <a:schemeClr val="tx2"/>
              </a:solidFill>
              <a:latin typeface="Arial" charset="0"/>
              <a:ea typeface="Arial" charset="0"/>
              <a:cs typeface="Arial" charset="0"/>
            </a:endParaRPr>
          </a:p>
          <a:p>
            <a:r>
              <a:rPr lang="en-US" sz="1200" dirty="0">
                <a:solidFill>
                  <a:schemeClr val="tx1">
                    <a:lumMod val="60000"/>
                    <a:lumOff val="40000"/>
                  </a:schemeClr>
                </a:solidFill>
                <a:latin typeface="Arial" charset="0"/>
              </a:rPr>
              <a:t>Vous saisissez quelques informations importantes, notamment combien vous souhaitez donner, à quelle fréquence et par quel moyen de paiement, et vous êtes prêt à donner !  Votre contribution fera toute la différence.</a:t>
            </a:r>
            <a:endParaRPr lang="fr-FR" sz="1200" dirty="0">
              <a:solidFill>
                <a:schemeClr val="tx1">
                  <a:lumMod val="60000"/>
                  <a:lumOff val="40000"/>
                </a:schemeClr>
              </a:solidFill>
              <a:latin typeface="Arial" charset="0"/>
              <a:ea typeface="Arial" charset="0"/>
              <a:cs typeface="Arial" charset="0"/>
            </a:endParaRP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94204" y="1243406"/>
            <a:ext cx="2306327" cy="4142255"/>
          </a:xfrm>
          <a:prstGeom prst="rect">
            <a:avLst/>
          </a:prstGeom>
          <a:effectLst>
            <a:outerShdw blurRad="63500" sx="102000" sy="102000" algn="ctr" rotWithShape="0">
              <a:prstClr val="black">
                <a:alpha val="40000"/>
              </a:prstClr>
            </a:outerShdw>
          </a:effec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60362" y="1243406"/>
            <a:ext cx="2304853" cy="414225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14153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Autofit/>
          </a:bodyPr>
          <a:lstStyle/>
          <a:p>
            <a:r>
              <a:rPr lang="en-US" sz="4200" b="1" dirty="0">
                <a:latin typeface="Arial" panose="020B0604020202020204" pitchFamily="34" charset="0"/>
                <a:cs typeface="Arial" panose="020B0604020202020204" pitchFamily="34" charset="0"/>
              </a:rPr>
              <a:t>Et </a:t>
            </a:r>
            <a:r>
              <a:rPr lang="en-US" sz="4200" b="1" dirty="0" err="1">
                <a:latin typeface="Arial" panose="020B0604020202020204" pitchFamily="34" charset="0"/>
                <a:cs typeface="Arial" panose="020B0604020202020204" pitchFamily="34" charset="0"/>
              </a:rPr>
              <a:t>ensuite</a:t>
            </a:r>
            <a:r>
              <a:rPr lang="en-US" sz="42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453860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ckground - Solid">
            <a:extLst>
              <a:ext uri="{FF2B5EF4-FFF2-40B4-BE49-F238E27FC236}">
                <a16:creationId xmlns="" xmlns:a16="http://schemas.microsoft.com/office/drawing/2014/main" id="{8489D4B3-1F62-E142-9B2B-A4FA918C52DA}"/>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prstClr val="white">
                  <a:alpha val="44000"/>
                </a:prstClr>
              </a:solidFill>
            </a:endParaRPr>
          </a:p>
        </p:txBody>
      </p:sp>
      <p:sp>
        <p:nvSpPr>
          <p:cNvPr id="4" name="Freeform 3">
            <a:extLst>
              <a:ext uri="{FF2B5EF4-FFF2-40B4-BE49-F238E27FC236}">
                <a16:creationId xmlns="" xmlns:a16="http://schemas.microsoft.com/office/drawing/2014/main" id="{B2522B32-6A0A-3947-9747-3E696854D05D}"/>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prstClr val="white">
                  <a:alpha val="44000"/>
                </a:prstClr>
              </a:solidFill>
            </a:endParaRPr>
          </a:p>
        </p:txBody>
      </p:sp>
      <p:grpSp>
        <p:nvGrpSpPr>
          <p:cNvPr id="5" name="Group 4">
            <a:extLst>
              <a:ext uri="{FF2B5EF4-FFF2-40B4-BE49-F238E27FC236}">
                <a16:creationId xmlns="" xmlns:a16="http://schemas.microsoft.com/office/drawing/2014/main" id="{FE36858A-6E85-5042-9253-FC8A0C8B1F4E}"/>
              </a:ext>
            </a:extLst>
          </p:cNvPr>
          <p:cNvGrpSpPr/>
          <p:nvPr/>
        </p:nvGrpSpPr>
        <p:grpSpPr>
          <a:xfrm>
            <a:off x="4955038" y="0"/>
            <a:ext cx="1677492" cy="6858000"/>
            <a:chOff x="3697870" y="0"/>
            <a:chExt cx="1677492" cy="6858000"/>
          </a:xfrm>
        </p:grpSpPr>
        <p:sp>
          <p:nvSpPr>
            <p:cNvPr id="6" name="Freeform 5">
              <a:extLst>
                <a:ext uri="{FF2B5EF4-FFF2-40B4-BE49-F238E27FC236}">
                  <a16:creationId xmlns="" xmlns:a16="http://schemas.microsoft.com/office/drawing/2014/main" id="{19B9CF58-C35F-4E48-B951-3F4106B30086}"/>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prstClr val="white">
                    <a:alpha val="44000"/>
                  </a:prstClr>
                </a:solidFill>
              </a:endParaRPr>
            </a:p>
          </p:txBody>
        </p:sp>
        <p:sp>
          <p:nvSpPr>
            <p:cNvPr id="7" name="Freeform 6">
              <a:extLst>
                <a:ext uri="{FF2B5EF4-FFF2-40B4-BE49-F238E27FC236}">
                  <a16:creationId xmlns="" xmlns:a16="http://schemas.microsoft.com/office/drawing/2014/main" id="{8B3B081A-EE55-FB49-9678-12AA0CAA4A2B}"/>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prstClr val="white">
                    <a:alpha val="44000"/>
                  </a:prstClr>
                </a:solidFill>
              </a:endParaRPr>
            </a:p>
          </p:txBody>
        </p:sp>
      </p:grpSp>
      <p:sp>
        <p:nvSpPr>
          <p:cNvPr id="8" name="Body Copy">
            <a:extLst>
              <a:ext uri="{FF2B5EF4-FFF2-40B4-BE49-F238E27FC236}">
                <a16:creationId xmlns="" xmlns:a16="http://schemas.microsoft.com/office/drawing/2014/main" id="{10FAD2B4-DF3E-734E-935B-04E14BD2A6CE}"/>
              </a:ext>
            </a:extLst>
          </p:cNvPr>
          <p:cNvSpPr txBox="1">
            <a:spLocks/>
          </p:cNvSpPr>
          <p:nvPr/>
        </p:nvSpPr>
        <p:spPr>
          <a:xfrm>
            <a:off x="6655895" y="1862217"/>
            <a:ext cx="5391561" cy="3497803"/>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spcBef>
                <a:spcPts val="1500"/>
              </a:spcBef>
              <a:spcAft>
                <a:spcPts val="1000"/>
              </a:spcAft>
              <a:buClr>
                <a:srgbClr val="EBB700"/>
              </a:buClr>
              <a:buSzPct val="100000"/>
              <a:buFont typeface="Lucida Grande" panose="020B0600040502020204" pitchFamily="34" charset="0"/>
              <a:buChar char="▶"/>
            </a:pPr>
            <a:r>
              <a:rPr lang="fr-FR" b="1" kern="0" dirty="0" err="1">
                <a:solidFill>
                  <a:srgbClr val="0D2240"/>
                </a:solidFill>
                <a:latin typeface="Arial" charset="0"/>
                <a:cs typeface="Arial" charset="0"/>
              </a:rPr>
              <a:t>MyLion</a:t>
            </a:r>
            <a:r>
              <a:rPr lang="fr-FR" b="1" kern="0" dirty="0">
                <a:solidFill>
                  <a:srgbClr val="0D2240"/>
                </a:solidFill>
                <a:latin typeface="Arial" charset="0"/>
                <a:cs typeface="Arial" charset="0"/>
              </a:rPr>
              <a:t> est disponible partout, alors inscrivez-vous et connectez-vous sans plus </a:t>
            </a:r>
            <a:r>
              <a:rPr lang="fr-FR" b="1" kern="0" dirty="0" smtClean="0">
                <a:solidFill>
                  <a:srgbClr val="0D2240"/>
                </a:solidFill>
                <a:latin typeface="Arial" charset="0"/>
                <a:cs typeface="Arial" charset="0"/>
              </a:rPr>
              <a:t>attendre</a:t>
            </a:r>
            <a:r>
              <a:rPr lang="en-US" b="1" kern="0" dirty="0" smtClean="0">
                <a:solidFill>
                  <a:srgbClr val="0D2240"/>
                </a:solidFill>
                <a:latin typeface="Arial" charset="0"/>
                <a:cs typeface="Arial" charset="0"/>
              </a:rPr>
              <a:t> !</a:t>
            </a:r>
            <a:endParaRPr lang="en-US" b="1" kern="0" dirty="0">
              <a:solidFill>
                <a:srgbClr val="0D2240"/>
              </a:solidFill>
              <a:latin typeface="Arial" charset="0"/>
              <a:cs typeface="Arial" charset="0"/>
            </a:endParaRPr>
          </a:p>
          <a:p>
            <a:pPr marL="804849" lvl="1" indent="-285750">
              <a:buClr>
                <a:srgbClr val="EBB700"/>
              </a:buClr>
              <a:buFont typeface="Arial" panose="020B0604020202020204" pitchFamily="34" charset="0"/>
              <a:buChar char="•"/>
            </a:pPr>
            <a:r>
              <a:rPr lang="en-US" sz="1600" kern="0" dirty="0" err="1">
                <a:solidFill>
                  <a:srgbClr val="0D2240"/>
                </a:solidFill>
                <a:latin typeface="Arial" charset="0"/>
                <a:cs typeface="Arial" charset="0"/>
              </a:rPr>
              <a:t>Rendez-vous</a:t>
            </a:r>
            <a:r>
              <a:rPr lang="en-US" sz="1600" kern="0" dirty="0">
                <a:solidFill>
                  <a:srgbClr val="0D2240"/>
                </a:solidFill>
                <a:latin typeface="Arial" charset="0"/>
                <a:cs typeface="Arial" charset="0"/>
              </a:rPr>
              <a:t> </a:t>
            </a:r>
            <a:r>
              <a:rPr lang="en-US" sz="1600" kern="0" dirty="0" smtClean="0">
                <a:solidFill>
                  <a:srgbClr val="0D2240"/>
                </a:solidFill>
                <a:latin typeface="Arial" charset="0"/>
                <a:cs typeface="Arial" charset="0"/>
              </a:rPr>
              <a:t>sur </a:t>
            </a:r>
            <a:r>
              <a:rPr lang="en-US" sz="1600" kern="0" dirty="0" smtClean="0">
                <a:solidFill>
                  <a:srgbClr val="0D2240"/>
                </a:solidFill>
                <a:latin typeface="Arial" charset="0"/>
                <a:cs typeface="Arial" charset="0"/>
                <a:hlinkClick r:id="rId3">
                  <a:extLst>
                    <a:ext uri="{A12FA001-AC4F-418D-AE19-62706E023703}">
                      <ahyp:hlinkClr xmlns="" xmlns:ahyp="http://schemas.microsoft.com/office/drawing/2018/hyperlinkcolor" val="tx"/>
                    </a:ext>
                  </a:extLst>
                </a:hlinkClick>
              </a:rPr>
              <a:t>https</a:t>
            </a:r>
            <a:r>
              <a:rPr lang="en-US" sz="1600" kern="0" dirty="0">
                <a:solidFill>
                  <a:srgbClr val="0D2240"/>
                </a:solidFill>
                <a:latin typeface="Arial" charset="0"/>
                <a:cs typeface="Arial" charset="0"/>
                <a:hlinkClick r:id="rId3">
                  <a:extLst>
                    <a:ext uri="{A12FA001-AC4F-418D-AE19-62706E023703}">
                      <ahyp:hlinkClr xmlns="" xmlns:ahyp="http://schemas.microsoft.com/office/drawing/2018/hyperlinkcolor" val="tx"/>
                    </a:ext>
                  </a:extLst>
                </a:hlinkClick>
              </a:rPr>
              <a:t>://app.mylion.org</a:t>
            </a:r>
            <a:r>
              <a:rPr lang="en-US" sz="1600" kern="0" dirty="0">
                <a:solidFill>
                  <a:srgbClr val="0D2240"/>
                </a:solidFill>
                <a:latin typeface="Arial" charset="0"/>
                <a:cs typeface="Arial" charset="0"/>
              </a:rPr>
              <a:t> </a:t>
            </a:r>
            <a:r>
              <a:rPr lang="fr-FR" sz="1600" kern="0" dirty="0">
                <a:solidFill>
                  <a:srgbClr val="0D2240"/>
                </a:solidFill>
                <a:latin typeface="Arial" charset="0"/>
                <a:cs typeface="Arial" charset="0"/>
              </a:rPr>
              <a:t>à partir de n'importe quel navigateur pour vous inscrire et vous connecter</a:t>
            </a:r>
            <a:r>
              <a:rPr lang="fr-FR" sz="1600" kern="0" dirty="0" smtClean="0">
                <a:solidFill>
                  <a:srgbClr val="0D2240"/>
                </a:solidFill>
                <a:latin typeface="Arial" charset="0"/>
                <a:cs typeface="Arial" charset="0"/>
              </a:rPr>
              <a:t>.</a:t>
            </a:r>
            <a:endParaRPr lang="en-US" sz="1600" kern="0" dirty="0">
              <a:solidFill>
                <a:srgbClr val="0D2240"/>
              </a:solidFill>
              <a:latin typeface="Arial" charset="0"/>
              <a:cs typeface="Arial" charset="0"/>
            </a:endParaRPr>
          </a:p>
          <a:p>
            <a:pPr marL="804849" lvl="1" indent="-285750">
              <a:buClr>
                <a:srgbClr val="EBB700"/>
              </a:buClr>
              <a:buFont typeface="Arial" panose="020B0604020202020204" pitchFamily="34" charset="0"/>
              <a:buChar char="•"/>
            </a:pPr>
            <a:r>
              <a:rPr lang="fr-FR" sz="1600" kern="0" dirty="0">
                <a:solidFill>
                  <a:srgbClr val="0D2240"/>
                </a:solidFill>
                <a:latin typeface="Arial" charset="0"/>
                <a:cs typeface="Arial" charset="0"/>
              </a:rPr>
              <a:t>Téléchargez l'application </a:t>
            </a:r>
            <a:r>
              <a:rPr lang="fr-FR" sz="1600" kern="0" dirty="0" err="1">
                <a:solidFill>
                  <a:srgbClr val="0D2240"/>
                </a:solidFill>
                <a:latin typeface="Arial" charset="0"/>
                <a:cs typeface="Arial" charset="0"/>
              </a:rPr>
              <a:t>MyLion</a:t>
            </a:r>
            <a:r>
              <a:rPr lang="fr-FR" sz="1600" kern="0" dirty="0">
                <a:solidFill>
                  <a:srgbClr val="0D2240"/>
                </a:solidFill>
                <a:latin typeface="Arial" charset="0"/>
                <a:cs typeface="Arial" charset="0"/>
              </a:rPr>
              <a:t> sur votre téléphone </a:t>
            </a:r>
            <a:r>
              <a:rPr lang="en-US" sz="1600" kern="0" dirty="0" smtClean="0">
                <a:solidFill>
                  <a:srgbClr val="0D2240"/>
                </a:solidFill>
                <a:latin typeface="Arial" charset="0"/>
                <a:cs typeface="Arial" charset="0"/>
              </a:rPr>
              <a:t>:</a:t>
            </a:r>
            <a:endParaRPr lang="en-US" sz="1600" kern="0" dirty="0">
              <a:solidFill>
                <a:srgbClr val="0D2240"/>
              </a:solidFill>
              <a:latin typeface="Arial" charset="0"/>
              <a:cs typeface="Arial" charset="0"/>
            </a:endParaRPr>
          </a:p>
          <a:p>
            <a:pPr marL="1657315" lvl="3" indent="-285750">
              <a:buClr>
                <a:srgbClr val="EBB700"/>
              </a:buClr>
              <a:buSzPct val="100000"/>
              <a:buFont typeface="Helvetica" pitchFamily="2" charset="0"/>
              <a:buChar char="‣"/>
            </a:pPr>
            <a:r>
              <a:rPr lang="fr-FR" sz="1400" kern="0" dirty="0">
                <a:solidFill>
                  <a:srgbClr val="0D2240"/>
                </a:solidFill>
                <a:latin typeface="Arial" charset="0"/>
                <a:cs typeface="Arial" charset="0"/>
              </a:rPr>
              <a:t>Utilisateurs d'iPhone : à partir de l'App </a:t>
            </a:r>
            <a:r>
              <a:rPr lang="en-US" sz="1400" kern="0" dirty="0" smtClean="0">
                <a:solidFill>
                  <a:srgbClr val="0D2240"/>
                </a:solidFill>
                <a:latin typeface="Arial" charset="0"/>
                <a:cs typeface="Arial" charset="0"/>
              </a:rPr>
              <a:t>Store</a:t>
            </a:r>
            <a:endParaRPr lang="en-US" sz="1400" kern="0" dirty="0">
              <a:solidFill>
                <a:srgbClr val="0D2240"/>
              </a:solidFill>
              <a:latin typeface="Arial" charset="0"/>
              <a:cs typeface="Arial" charset="0"/>
            </a:endParaRPr>
          </a:p>
          <a:p>
            <a:pPr marL="1657315" lvl="3" indent="-285750">
              <a:buClr>
                <a:srgbClr val="EBB700"/>
              </a:buClr>
              <a:buSzPct val="100000"/>
              <a:buFont typeface="Helvetica" pitchFamily="2" charset="0"/>
              <a:buChar char="‣"/>
            </a:pPr>
            <a:r>
              <a:rPr lang="fr-FR" sz="1400" kern="0" dirty="0">
                <a:solidFill>
                  <a:srgbClr val="0D2240"/>
                </a:solidFill>
                <a:latin typeface="Arial" charset="0"/>
                <a:cs typeface="Arial" charset="0"/>
              </a:rPr>
              <a:t>Utilisateurs d'Android : à partir du Google Play </a:t>
            </a:r>
            <a:r>
              <a:rPr lang="en-US" sz="1400" kern="0" dirty="0" smtClean="0">
                <a:solidFill>
                  <a:srgbClr val="0D2240"/>
                </a:solidFill>
                <a:latin typeface="Arial" charset="0"/>
                <a:cs typeface="Arial" charset="0"/>
              </a:rPr>
              <a:t>Store</a:t>
            </a:r>
            <a:endParaRPr lang="en-US" sz="1400" kern="0" dirty="0">
              <a:solidFill>
                <a:srgbClr val="0D2240"/>
              </a:solidFill>
              <a:latin typeface="Arial" charset="0"/>
              <a:cs typeface="Arial" charset="0"/>
            </a:endParaRPr>
          </a:p>
          <a:p>
            <a:pPr marL="342900" indent="-342900">
              <a:spcBef>
                <a:spcPts val="1500"/>
              </a:spcBef>
              <a:spcAft>
                <a:spcPts val="1000"/>
              </a:spcAft>
              <a:buClr>
                <a:srgbClr val="EBB700"/>
              </a:buClr>
              <a:buSzPct val="100000"/>
              <a:buFont typeface="Lucida Grande" panose="020B0600040502020204" pitchFamily="34" charset="0"/>
              <a:buChar char="▶"/>
            </a:pPr>
            <a:r>
              <a:rPr lang="en-US" b="1" kern="0" dirty="0" err="1" smtClean="0">
                <a:solidFill>
                  <a:srgbClr val="0D2240"/>
                </a:solidFill>
                <a:latin typeface="Arial" charset="0"/>
                <a:cs typeface="Arial" charset="0"/>
              </a:rPr>
              <a:t>Contactez</a:t>
            </a:r>
            <a:r>
              <a:rPr lang="en-US" b="1" kern="0" dirty="0" smtClean="0">
                <a:solidFill>
                  <a:srgbClr val="0D2240"/>
                </a:solidFill>
                <a:latin typeface="Arial" charset="0"/>
                <a:cs typeface="Arial" charset="0"/>
              </a:rPr>
              <a:t>-nous à </a:t>
            </a:r>
            <a:r>
              <a:rPr lang="en-US" b="1" kern="0" dirty="0" err="1" smtClean="0">
                <a:solidFill>
                  <a:srgbClr val="0D2240"/>
                </a:solidFill>
                <a:latin typeface="Arial" charset="0"/>
                <a:cs typeface="Arial" charset="0"/>
              </a:rPr>
              <a:t>l’adresse</a:t>
            </a:r>
            <a:r>
              <a:rPr lang="en-US" b="1" kern="0" dirty="0" smtClean="0">
                <a:solidFill>
                  <a:srgbClr val="0D2240"/>
                </a:solidFill>
                <a:latin typeface="Arial" charset="0"/>
                <a:cs typeface="Arial" charset="0"/>
              </a:rPr>
              <a:t> </a:t>
            </a:r>
            <a:r>
              <a:rPr lang="en-US" b="1" kern="0" dirty="0" smtClean="0">
                <a:solidFill>
                  <a:srgbClr val="0D2240"/>
                </a:solidFill>
                <a:latin typeface="Arial" charset="0"/>
                <a:cs typeface="Arial" charset="0"/>
                <a:hlinkClick r:id="rId4"/>
              </a:rPr>
              <a:t>mylionsupport@lionsclubs.org</a:t>
            </a:r>
            <a:r>
              <a:rPr lang="en-US" b="1" kern="0" dirty="0" smtClean="0">
                <a:solidFill>
                  <a:srgbClr val="0D2240"/>
                </a:solidFill>
                <a:latin typeface="Arial" charset="0"/>
                <a:cs typeface="Arial" charset="0"/>
              </a:rPr>
              <a:t> </a:t>
            </a:r>
            <a:r>
              <a:rPr lang="fr-FR" b="1" kern="0" dirty="0">
                <a:solidFill>
                  <a:srgbClr val="0D2240"/>
                </a:solidFill>
                <a:latin typeface="Arial" charset="0"/>
                <a:cs typeface="Arial" charset="0"/>
              </a:rPr>
              <a:t>si vous avez besoin d’aide pour vous inscrire, vous connecter ou utiliser </a:t>
            </a:r>
            <a:r>
              <a:rPr lang="fr-FR" b="1" kern="0" dirty="0" err="1" smtClean="0">
                <a:solidFill>
                  <a:srgbClr val="0D2240"/>
                </a:solidFill>
                <a:latin typeface="Arial" charset="0"/>
                <a:cs typeface="Arial" charset="0"/>
              </a:rPr>
              <a:t>MyLion</a:t>
            </a:r>
            <a:r>
              <a:rPr lang="en-US" b="1" kern="0" dirty="0" smtClean="0">
                <a:solidFill>
                  <a:srgbClr val="0D2240"/>
                </a:solidFill>
                <a:latin typeface="Arial" charset="0"/>
                <a:cs typeface="Arial" charset="0"/>
              </a:rPr>
              <a:t>.</a:t>
            </a:r>
            <a:endParaRPr lang="en-US" b="1" kern="0" dirty="0">
              <a:solidFill>
                <a:srgbClr val="0D2240"/>
              </a:solidFill>
              <a:latin typeface="Arial" charset="0"/>
              <a:cs typeface="Arial" charset="0"/>
            </a:endParaRPr>
          </a:p>
        </p:txBody>
      </p:sp>
      <p:sp>
        <p:nvSpPr>
          <p:cNvPr id="9" name="Large #">
            <a:extLst>
              <a:ext uri="{FF2B5EF4-FFF2-40B4-BE49-F238E27FC236}">
                <a16:creationId xmlns="" xmlns:a16="http://schemas.microsoft.com/office/drawing/2014/main" id="{CE189A1C-85BB-DA4D-9138-6085E1E602F7}"/>
              </a:ext>
            </a:extLst>
          </p:cNvPr>
          <p:cNvSpPr txBox="1"/>
          <p:nvPr/>
        </p:nvSpPr>
        <p:spPr>
          <a:xfrm>
            <a:off x="208789" y="1343151"/>
            <a:ext cx="5092507" cy="2913618"/>
          </a:xfrm>
          <a:prstGeom prst="rect">
            <a:avLst/>
          </a:prstGeom>
          <a:noFill/>
        </p:spPr>
        <p:txBody>
          <a:bodyPr wrap="square" rtlCol="0" anchor="b">
            <a:spAutoFit/>
          </a:bodyPr>
          <a:lstStyle/>
          <a:p>
            <a:pPr algn="ctr">
              <a:lnSpc>
                <a:spcPts val="11000"/>
              </a:lnSpc>
            </a:pPr>
            <a:r>
              <a:rPr lang="en-US" sz="8000" b="1" dirty="0" err="1">
                <a:solidFill>
                  <a:prstClr val="white"/>
                </a:solidFill>
                <a:latin typeface="Arial" panose="020B0604020202020204" pitchFamily="34" charset="0"/>
                <a:ea typeface="Arial" charset="0"/>
                <a:cs typeface="Arial" panose="020B0604020202020204" pitchFamily="34" charset="0"/>
              </a:rPr>
              <a:t>Étapes</a:t>
            </a:r>
            <a:r>
              <a:rPr lang="en-US" sz="8000" b="1" dirty="0">
                <a:solidFill>
                  <a:prstClr val="white"/>
                </a:solidFill>
                <a:latin typeface="Arial" panose="020B0604020202020204" pitchFamily="34" charset="0"/>
                <a:ea typeface="Arial" charset="0"/>
                <a:cs typeface="Arial" panose="020B0604020202020204" pitchFamily="34" charset="0"/>
              </a:rPr>
              <a:t> </a:t>
            </a:r>
            <a:r>
              <a:rPr lang="en-US" sz="8000" b="1" dirty="0" err="1" smtClean="0">
                <a:solidFill>
                  <a:prstClr val="white"/>
                </a:solidFill>
                <a:latin typeface="Arial" panose="020B0604020202020204" pitchFamily="34" charset="0"/>
                <a:ea typeface="Arial" charset="0"/>
                <a:cs typeface="Arial" panose="020B0604020202020204" pitchFamily="34" charset="0"/>
              </a:rPr>
              <a:t>suivantes</a:t>
            </a:r>
            <a:endParaRPr lang="en-US" sz="8000" b="1" dirty="0">
              <a:solidFill>
                <a:prstClr val="white"/>
              </a:solidFill>
              <a:latin typeface="Arial" panose="020B0604020202020204" pitchFamily="34" charset="0"/>
              <a:ea typeface="Arial" charset="0"/>
              <a:cs typeface="Arial" panose="020B0604020202020204" pitchFamily="34" charset="0"/>
            </a:endParaRPr>
          </a:p>
        </p:txBody>
      </p:sp>
      <p:sp>
        <p:nvSpPr>
          <p:cNvPr id="10" name="Rectangle 9">
            <a:extLst>
              <a:ext uri="{FF2B5EF4-FFF2-40B4-BE49-F238E27FC236}">
                <a16:creationId xmlns="" xmlns:a16="http://schemas.microsoft.com/office/drawing/2014/main" id="{B4A590F4-BE75-974E-8192-E05910DD6354}"/>
              </a:ext>
            </a:extLst>
          </p:cNvPr>
          <p:cNvSpPr/>
          <p:nvPr/>
        </p:nvSpPr>
        <p:spPr>
          <a:xfrm rot="5400000">
            <a:off x="2607323" y="2431482"/>
            <a:ext cx="185822" cy="406708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Blue">
            <a:extLst>
              <a:ext uri="{FF2B5EF4-FFF2-40B4-BE49-F238E27FC236}">
                <a16:creationId xmlns="" xmlns:a16="http://schemas.microsoft.com/office/drawing/2014/main" id="{09E1D66C-5241-5843-855E-7A0B11E7461C}"/>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27</a:t>
            </a:fld>
            <a:endParaRPr lang="en-US" sz="1000" dirty="0">
              <a:solidFill>
                <a:srgbClr val="00338D"/>
              </a:solidFill>
            </a:endParaRPr>
          </a:p>
        </p:txBody>
      </p:sp>
    </p:spTree>
    <p:extLst>
      <p:ext uri="{BB962C8B-B14F-4D97-AF65-F5344CB8AC3E}">
        <p14:creationId xmlns:p14="http://schemas.microsoft.com/office/powerpoint/2010/main" val="1925917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8239"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alpha val="44000"/>
                </a:prstClr>
              </a:solidFill>
            </a:endParaRPr>
          </a:p>
        </p:txBody>
      </p:sp>
      <p:pic>
        <p:nvPicPr>
          <p:cNvPr id="4" name="Picture 3" descr="lionlogo_white.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8610" y="1295401"/>
            <a:ext cx="1751259" cy="1708355"/>
          </a:xfrm>
          <a:prstGeom prst="rect">
            <a:avLst/>
          </a:prstGeom>
        </p:spPr>
      </p:pic>
      <p:sp>
        <p:nvSpPr>
          <p:cNvPr id="6" name="Rectangle 5"/>
          <p:cNvSpPr/>
          <p:nvPr/>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fontAlgn="base">
              <a:spcBef>
                <a:spcPct val="0"/>
              </a:spcBef>
              <a:spcAft>
                <a:spcPct val="0"/>
              </a:spcAft>
            </a:pPr>
            <a:endParaRPr lang="en-US">
              <a:solidFill>
                <a:prstClr val="white"/>
              </a:solidFill>
            </a:endParaRPr>
          </a:p>
        </p:txBody>
      </p:sp>
      <p:sp>
        <p:nvSpPr>
          <p:cNvPr id="7" name="TextBox 6"/>
          <p:cNvSpPr txBox="1"/>
          <p:nvPr/>
        </p:nvSpPr>
        <p:spPr>
          <a:xfrm>
            <a:off x="4404334" y="6195238"/>
            <a:ext cx="3399810" cy="338554"/>
          </a:xfrm>
          <a:prstGeom prst="rect">
            <a:avLst/>
          </a:prstGeom>
          <a:noFill/>
        </p:spPr>
        <p:txBody>
          <a:bodyPr wrap="square" rtlCol="0">
            <a:spAutoFit/>
          </a:bodyPr>
          <a:lstStyle/>
          <a:p>
            <a:pPr fontAlgn="base">
              <a:spcBef>
                <a:spcPct val="0"/>
              </a:spcBef>
              <a:spcAft>
                <a:spcPct val="0"/>
              </a:spcAft>
            </a:pPr>
            <a:r>
              <a:rPr lang="en-US" sz="1600" b="1">
                <a:solidFill>
                  <a:prstClr val="white"/>
                </a:solidFill>
                <a:latin typeface="Arial" pitchFamily="34" charset="0"/>
              </a:rPr>
              <a:t>© 2018 Lions Clubs International</a:t>
            </a:r>
          </a:p>
        </p:txBody>
      </p:sp>
      <p:sp>
        <p:nvSpPr>
          <p:cNvPr id="9" name="Text Placeholder 2"/>
          <p:cNvSpPr txBox="1">
            <a:spLocks/>
          </p:cNvSpPr>
          <p:nvPr/>
        </p:nvSpPr>
        <p:spPr>
          <a:xfrm>
            <a:off x="8239" y="3854311"/>
            <a:ext cx="12183761" cy="445043"/>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4200" kern="0" dirty="0"/>
              <a:t>Nous vous remercions !</a:t>
            </a:r>
            <a:endParaRPr lang="fr-FR" sz="4200" kern="0" dirty="0"/>
          </a:p>
        </p:txBody>
      </p:sp>
    </p:spTree>
    <p:extLst>
      <p:ext uri="{BB962C8B-B14F-4D97-AF65-F5344CB8AC3E}">
        <p14:creationId xmlns:p14="http://schemas.microsoft.com/office/powerpoint/2010/main" val="2157720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ckground - Solid">
            <a:extLst>
              <a:ext uri="{FF2B5EF4-FFF2-40B4-BE49-F238E27FC236}">
                <a16:creationId xmlns="" xmlns:a16="http://schemas.microsoft.com/office/drawing/2014/main" id="{AF1E1F66-097E-5942-90D2-36DCAB0E9B77}"/>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prstClr val="white">
                  <a:alpha val="44000"/>
                </a:prstClr>
              </a:solidFill>
            </a:endParaRPr>
          </a:p>
        </p:txBody>
      </p:sp>
      <p:sp>
        <p:nvSpPr>
          <p:cNvPr id="7" name="Rectangle 6">
            <a:extLst>
              <a:ext uri="{FF2B5EF4-FFF2-40B4-BE49-F238E27FC236}">
                <a16:creationId xmlns="" xmlns:a16="http://schemas.microsoft.com/office/drawing/2014/main" id="{A951C28D-E001-D84B-BCD0-F90BB22F7307}"/>
              </a:ext>
            </a:extLst>
          </p:cNvPr>
          <p:cNvSpPr/>
          <p:nvPr/>
        </p:nvSpPr>
        <p:spPr>
          <a:xfrm>
            <a:off x="0" y="952423"/>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8" name="Text Placeholder 18">
            <a:extLst>
              <a:ext uri="{FF2B5EF4-FFF2-40B4-BE49-F238E27FC236}">
                <a16:creationId xmlns="" xmlns:a16="http://schemas.microsoft.com/office/drawing/2014/main" id="{C2D2994A-F622-164E-8907-BFB293F0F882}"/>
              </a:ext>
            </a:extLst>
          </p:cNvPr>
          <p:cNvSpPr txBox="1">
            <a:spLocks/>
          </p:cNvSpPr>
          <p:nvPr/>
        </p:nvSpPr>
        <p:spPr>
          <a:xfrm>
            <a:off x="685800" y="915049"/>
            <a:ext cx="8988818"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r-FR" kern="0" dirty="0">
                <a:solidFill>
                  <a:prstClr val="white"/>
                </a:solidFill>
              </a:rPr>
              <a:t>Que devrais-je savoir sur </a:t>
            </a:r>
            <a:r>
              <a:rPr lang="fr-FR" kern="0" dirty="0" err="1">
                <a:solidFill>
                  <a:prstClr val="white"/>
                </a:solidFill>
              </a:rPr>
              <a:t>MyLion</a:t>
            </a:r>
            <a:r>
              <a:rPr lang="fr-FR" kern="0" dirty="0">
                <a:solidFill>
                  <a:prstClr val="white"/>
                </a:solidFill>
              </a:rPr>
              <a:t> ?</a:t>
            </a:r>
            <a:endParaRPr lang="en-US" kern="0" dirty="0">
              <a:solidFill>
                <a:prstClr val="white"/>
              </a:solidFill>
            </a:endParaRPr>
          </a:p>
        </p:txBody>
      </p:sp>
      <p:sp>
        <p:nvSpPr>
          <p:cNvPr id="9" name="Page Number - Blue">
            <a:extLst>
              <a:ext uri="{FF2B5EF4-FFF2-40B4-BE49-F238E27FC236}">
                <a16:creationId xmlns="" xmlns:a16="http://schemas.microsoft.com/office/drawing/2014/main" id="{9E222613-0854-A744-9436-29994C81409C}"/>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prstClr val="white"/>
                </a:solidFill>
              </a:rPr>
              <a:pPr eaLnBrk="0" hangingPunct="0">
                <a:spcBef>
                  <a:spcPct val="50000"/>
                </a:spcBef>
                <a:defRPr/>
              </a:pPr>
              <a:t>3</a:t>
            </a:fld>
            <a:endParaRPr lang="en-US" sz="1000" dirty="0">
              <a:solidFill>
                <a:prstClr val="white"/>
              </a:solidFill>
            </a:endParaRPr>
          </a:p>
        </p:txBody>
      </p:sp>
      <p:sp>
        <p:nvSpPr>
          <p:cNvPr id="10" name="Text Placeholder 8">
            <a:extLst>
              <a:ext uri="{FF2B5EF4-FFF2-40B4-BE49-F238E27FC236}">
                <a16:creationId xmlns="" xmlns:a16="http://schemas.microsoft.com/office/drawing/2014/main" id="{6D47FA3D-6ED0-834D-914A-30CB8CB87125}"/>
              </a:ext>
            </a:extLst>
          </p:cNvPr>
          <p:cNvSpPr txBox="1">
            <a:spLocks/>
          </p:cNvSpPr>
          <p:nvPr/>
        </p:nvSpPr>
        <p:spPr>
          <a:xfrm>
            <a:off x="1623393" y="1798811"/>
            <a:ext cx="8360841" cy="3840541"/>
          </a:xfrm>
          <a:prstGeom prst="rect">
            <a:avLst/>
          </a:prstGeom>
        </p:spPr>
        <p:txBody>
          <a:bodyPr/>
          <a:lstStyle>
            <a:lvl1pPr marL="0" indent="0" algn="l" rtl="0" eaLnBrk="1" fontAlgn="base" hangingPunct="1">
              <a:spcBef>
                <a:spcPct val="20000"/>
              </a:spcBef>
              <a:spcAft>
                <a:spcPct val="0"/>
              </a:spcAft>
              <a:buFont typeface="Arial" pitchFamily="34" charset="0"/>
              <a:buNone/>
              <a:defRPr sz="1800">
                <a:solidFill>
                  <a:schemeClr val="tx1"/>
                </a:solidFill>
                <a:latin typeface="Arial" panose="020B0604020202020204" pitchFamily="34" charset="0"/>
                <a:ea typeface="ヒラギノ角ゴ Pro W3" charset="0"/>
                <a:cs typeface="Arial" panose="020B0604020202020204" pitchFamily="34" charset="0"/>
              </a:defRPr>
            </a:lvl1pPr>
            <a:lvl2pPr marL="687392" indent="0" algn="l" rtl="0" eaLnBrk="1" fontAlgn="base" hangingPunct="1">
              <a:spcBef>
                <a:spcPct val="20000"/>
              </a:spcBef>
              <a:spcAft>
                <a:spcPct val="0"/>
              </a:spcAft>
              <a:buFont typeface="Segoe UI" panose="020B0502040204020203" pitchFamily="34" charset="0"/>
              <a:buNone/>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1371600" lvl="1" indent="-457200">
              <a:spcBef>
                <a:spcPts val="2000"/>
              </a:spcBef>
              <a:spcAft>
                <a:spcPts val="1000"/>
              </a:spcAft>
              <a:buClr>
                <a:srgbClr val="EBB700"/>
              </a:buClr>
              <a:buSzPct val="100000"/>
              <a:buFont typeface="+mj-lt"/>
              <a:buAutoNum type="arabicPeriod"/>
            </a:pPr>
            <a:r>
              <a:rPr lang="fr-FR" sz="2400" dirty="0" err="1">
                <a:solidFill>
                  <a:prstClr val="white"/>
                </a:solidFill>
              </a:rPr>
              <a:t>MyLion</a:t>
            </a:r>
            <a:r>
              <a:rPr lang="fr-FR" sz="2400" dirty="0">
                <a:solidFill>
                  <a:prstClr val="white"/>
                </a:solidFill>
              </a:rPr>
              <a:t> est disponible partout depuis n'importe quel </a:t>
            </a:r>
            <a:r>
              <a:rPr lang="fr-FR" sz="2400" dirty="0" smtClean="0">
                <a:solidFill>
                  <a:prstClr val="white"/>
                </a:solidFill>
              </a:rPr>
              <a:t>appareil</a:t>
            </a:r>
            <a:endParaRPr lang="en-US" sz="2400" dirty="0" smtClean="0">
              <a:solidFill>
                <a:prstClr val="white"/>
              </a:solidFill>
            </a:endParaRPr>
          </a:p>
          <a:p>
            <a:pPr marL="1884313" lvl="4" indent="-285750">
              <a:buClr>
                <a:srgbClr val="EBB700"/>
              </a:buClr>
              <a:buFont typeface="Arial" pitchFamily="34" charset="0"/>
              <a:buChar char="•"/>
            </a:pPr>
            <a:r>
              <a:rPr lang="fr-FR" dirty="0" smtClean="0">
                <a:solidFill>
                  <a:prstClr val="white"/>
                </a:solidFill>
              </a:rPr>
              <a:t>Connectez-vous </a:t>
            </a:r>
            <a:r>
              <a:rPr lang="fr-FR" dirty="0">
                <a:solidFill>
                  <a:prstClr val="white"/>
                </a:solidFill>
              </a:rPr>
              <a:t>à </a:t>
            </a:r>
            <a:r>
              <a:rPr lang="fr-FR" dirty="0" err="1">
                <a:solidFill>
                  <a:prstClr val="white"/>
                </a:solidFill>
              </a:rPr>
              <a:t>MyLion</a:t>
            </a:r>
            <a:r>
              <a:rPr lang="fr-FR" dirty="0">
                <a:solidFill>
                  <a:prstClr val="white"/>
                </a:solidFill>
              </a:rPr>
              <a:t> depuis n'importe quel navigateur </a:t>
            </a:r>
            <a:r>
              <a:rPr lang="fr-FR" dirty="0" smtClean="0">
                <a:solidFill>
                  <a:prstClr val="white"/>
                </a:solidFill>
              </a:rPr>
              <a:t>Web</a:t>
            </a:r>
            <a:endParaRPr lang="en-US" dirty="0" smtClean="0">
              <a:solidFill>
                <a:prstClr val="white"/>
              </a:solidFill>
            </a:endParaRPr>
          </a:p>
          <a:p>
            <a:pPr marL="1884313" lvl="4" indent="-285750">
              <a:buClr>
                <a:srgbClr val="EBB700"/>
              </a:buClr>
              <a:buFont typeface="Arial" pitchFamily="34" charset="0"/>
              <a:buChar char="•"/>
            </a:pPr>
            <a:r>
              <a:rPr lang="fr-FR" dirty="0">
                <a:solidFill>
                  <a:prstClr val="white"/>
                </a:solidFill>
              </a:rPr>
              <a:t>Téléchargez l'application mobile </a:t>
            </a:r>
            <a:r>
              <a:rPr lang="fr-FR" dirty="0" err="1">
                <a:solidFill>
                  <a:prstClr val="white"/>
                </a:solidFill>
              </a:rPr>
              <a:t>MyLion</a:t>
            </a:r>
            <a:r>
              <a:rPr lang="fr-FR" dirty="0">
                <a:solidFill>
                  <a:prstClr val="white"/>
                </a:solidFill>
              </a:rPr>
              <a:t> sur votre </a:t>
            </a:r>
            <a:r>
              <a:rPr lang="fr-FR" dirty="0" smtClean="0">
                <a:solidFill>
                  <a:prstClr val="white"/>
                </a:solidFill>
              </a:rPr>
              <a:t>smart</a:t>
            </a:r>
            <a:r>
              <a:rPr lang="en-US" dirty="0" smtClean="0">
                <a:solidFill>
                  <a:prstClr val="white"/>
                </a:solidFill>
              </a:rPr>
              <a:t>phone </a:t>
            </a:r>
            <a:endParaRPr lang="en-US" dirty="0">
              <a:solidFill>
                <a:prstClr val="white"/>
              </a:solidFill>
            </a:endParaRPr>
          </a:p>
          <a:p>
            <a:pPr marL="1371600" lvl="1" indent="-457200">
              <a:spcBef>
                <a:spcPts val="2000"/>
              </a:spcBef>
              <a:spcAft>
                <a:spcPts val="1000"/>
              </a:spcAft>
              <a:buClr>
                <a:srgbClr val="EBB700"/>
              </a:buClr>
              <a:buSzPct val="100000"/>
              <a:buFont typeface="+mj-lt"/>
              <a:buAutoNum type="arabicPeriod"/>
            </a:pPr>
            <a:r>
              <a:rPr lang="fr-FR" sz="2400" dirty="0" err="1">
                <a:solidFill>
                  <a:prstClr val="white"/>
                </a:solidFill>
              </a:rPr>
              <a:t>MyLion</a:t>
            </a:r>
            <a:r>
              <a:rPr lang="fr-FR" sz="2400" dirty="0">
                <a:solidFill>
                  <a:prstClr val="white"/>
                </a:solidFill>
              </a:rPr>
              <a:t> fait l'objet d'améliorations </a:t>
            </a:r>
            <a:r>
              <a:rPr lang="fr-FR" sz="2400" dirty="0" smtClean="0">
                <a:solidFill>
                  <a:prstClr val="white"/>
                </a:solidFill>
              </a:rPr>
              <a:t>constantes</a:t>
            </a:r>
            <a:endParaRPr lang="en-US" sz="2400" dirty="0">
              <a:solidFill>
                <a:prstClr val="white"/>
              </a:solidFill>
            </a:endParaRPr>
          </a:p>
          <a:p>
            <a:pPr marL="1884313" lvl="4" indent="-285750">
              <a:buClr>
                <a:srgbClr val="EBB700"/>
              </a:buClr>
              <a:buFont typeface="Arial" pitchFamily="34" charset="0"/>
              <a:buChar char="•"/>
            </a:pPr>
            <a:r>
              <a:rPr lang="fr-FR" dirty="0" err="1">
                <a:solidFill>
                  <a:prstClr val="white"/>
                </a:solidFill>
              </a:rPr>
              <a:t>MyLion</a:t>
            </a:r>
            <a:r>
              <a:rPr lang="fr-FR" dirty="0">
                <a:solidFill>
                  <a:prstClr val="white"/>
                </a:solidFill>
              </a:rPr>
              <a:t> a été testée par plus de 300 Lions et </a:t>
            </a:r>
            <a:r>
              <a:rPr lang="fr-FR" dirty="0" err="1">
                <a:solidFill>
                  <a:prstClr val="white"/>
                </a:solidFill>
              </a:rPr>
              <a:t>Leos</a:t>
            </a:r>
            <a:r>
              <a:rPr lang="fr-FR" dirty="0">
                <a:solidFill>
                  <a:prstClr val="white"/>
                </a:solidFill>
              </a:rPr>
              <a:t>, et son développement se poursuit sur la base des commentaires des </a:t>
            </a:r>
            <a:r>
              <a:rPr lang="fr-FR" dirty="0" smtClean="0">
                <a:solidFill>
                  <a:prstClr val="white"/>
                </a:solidFill>
              </a:rPr>
              <a:t>utilisateurs</a:t>
            </a:r>
            <a:endParaRPr lang="en-US" dirty="0">
              <a:solidFill>
                <a:prstClr val="white"/>
              </a:solidFill>
            </a:endParaRPr>
          </a:p>
          <a:p>
            <a:pPr marL="1371600" lvl="1" indent="-457200">
              <a:spcBef>
                <a:spcPts val="2000"/>
              </a:spcBef>
              <a:spcAft>
                <a:spcPts val="1000"/>
              </a:spcAft>
              <a:buClr>
                <a:srgbClr val="EBB700"/>
              </a:buClr>
              <a:buSzPct val="100000"/>
              <a:buFont typeface="+mj-lt"/>
              <a:buAutoNum type="arabicPeriod"/>
            </a:pPr>
            <a:r>
              <a:rPr lang="fr-FR" sz="2400" dirty="0" err="1">
                <a:solidFill>
                  <a:prstClr val="white"/>
                </a:solidFill>
              </a:rPr>
              <a:t>MyLion</a:t>
            </a:r>
            <a:r>
              <a:rPr lang="fr-FR" sz="2400" dirty="0">
                <a:solidFill>
                  <a:prstClr val="white"/>
                </a:solidFill>
              </a:rPr>
              <a:t> remplacera les rapports d'activité de service MyLCI à compter du 1</a:t>
            </a:r>
            <a:r>
              <a:rPr lang="fr-FR" sz="1800" dirty="0">
                <a:solidFill>
                  <a:prstClr val="white"/>
                </a:solidFill>
              </a:rPr>
              <a:t>er</a:t>
            </a:r>
            <a:r>
              <a:rPr lang="fr-FR" sz="2400" dirty="0">
                <a:solidFill>
                  <a:prstClr val="white"/>
                </a:solidFill>
              </a:rPr>
              <a:t> juillet </a:t>
            </a:r>
            <a:r>
              <a:rPr lang="en-US" sz="2400" dirty="0" smtClean="0">
                <a:solidFill>
                  <a:prstClr val="white"/>
                </a:solidFill>
              </a:rPr>
              <a:t>2019</a:t>
            </a:r>
          </a:p>
          <a:p>
            <a:pPr marL="1884313" lvl="4" indent="-285750">
              <a:buClr>
                <a:srgbClr val="EBB700"/>
              </a:buClr>
              <a:buSzPct val="100000"/>
              <a:buFont typeface="Arial" pitchFamily="34" charset="0"/>
              <a:buChar char="•"/>
            </a:pPr>
            <a:r>
              <a:rPr lang="fr-FR" dirty="0">
                <a:solidFill>
                  <a:prstClr val="white"/>
                </a:solidFill>
              </a:rPr>
              <a:t>Des webinaires, des boîtes à outils </a:t>
            </a:r>
            <a:r>
              <a:rPr lang="fr-FR" dirty="0" err="1">
                <a:solidFill>
                  <a:prstClr val="white"/>
                </a:solidFill>
              </a:rPr>
              <a:t>MyLion</a:t>
            </a:r>
            <a:r>
              <a:rPr lang="fr-FR" dirty="0">
                <a:solidFill>
                  <a:prstClr val="white"/>
                </a:solidFill>
              </a:rPr>
              <a:t> et d’autres ressources seront disponibles pour vous </a:t>
            </a:r>
            <a:r>
              <a:rPr lang="fr-FR" dirty="0" smtClean="0">
                <a:solidFill>
                  <a:prstClr val="white"/>
                </a:solidFill>
              </a:rPr>
              <a:t>guider</a:t>
            </a:r>
            <a:r>
              <a:rPr lang="en-US" dirty="0" smtClean="0">
                <a:solidFill>
                  <a:prstClr val="white"/>
                </a:solidFill>
              </a:rPr>
              <a:t>.</a:t>
            </a:r>
            <a:endParaRPr lang="en-US" dirty="0">
              <a:solidFill>
                <a:prstClr val="white"/>
              </a:solidFill>
            </a:endParaRPr>
          </a:p>
        </p:txBody>
      </p:sp>
    </p:spTree>
    <p:extLst>
      <p:ext uri="{BB962C8B-B14F-4D97-AF65-F5344CB8AC3E}">
        <p14:creationId xmlns:p14="http://schemas.microsoft.com/office/powerpoint/2010/main" val="1319757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Autofit/>
          </a:bodyPr>
          <a:lstStyle/>
          <a:p>
            <a:r>
              <a:rPr lang="en-US" sz="4200" b="1" dirty="0" err="1" smtClean="0">
                <a:latin typeface="Arial" panose="020B0604020202020204" pitchFamily="34" charset="0"/>
                <a:cs typeface="Arial" panose="020B0604020202020204" pitchFamily="34" charset="0"/>
              </a:rPr>
              <a:t>Mise</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en</a:t>
            </a:r>
            <a:r>
              <a:rPr lang="en-US" sz="4200" b="1" dirty="0" smtClean="0">
                <a:latin typeface="Arial" panose="020B0604020202020204" pitchFamily="34" charset="0"/>
                <a:cs typeface="Arial" panose="020B0604020202020204" pitchFamily="34" charset="0"/>
              </a:rPr>
              <a:t> route</a:t>
            </a:r>
            <a:endParaRPr lang="en-US" sz="4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3856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31730" tIns="15865" rIns="31730" bIns="15865" rtlCol="0" anchor="ctr"/>
          <a:lstStyle/>
          <a:p>
            <a:pPr algn="ctr"/>
            <a:endParaRPr lang="en-US">
              <a:solidFill>
                <a:srgbClr val="000000">
                  <a:lumMod val="75000"/>
                </a:srgbClr>
              </a:solidFill>
              <a:latin typeface="Open Sans Light"/>
            </a:endParaRPr>
          </a:p>
        </p:txBody>
      </p:sp>
      <p:sp>
        <p:nvSpPr>
          <p:cNvPr id="6" name="Content Placeholder 1" hidden="1"/>
          <p:cNvSpPr txBox="1">
            <a:spLocks/>
          </p:cNvSpPr>
          <p:nvPr/>
        </p:nvSpPr>
        <p:spPr>
          <a:xfrm>
            <a:off x="2381" y="3035154"/>
            <a:ext cx="12187238" cy="4265534"/>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gn="ctr">
              <a:buFont typeface="Arial" pitchFamily="34" charset="0"/>
              <a:buNone/>
            </a:pPr>
            <a:r>
              <a:rPr lang="en-US" sz="2399" kern="0">
                <a:solidFill>
                  <a:srgbClr val="33373B"/>
                </a:solidFill>
              </a:rPr>
              <a:t>Chris Bunch – LION Managing Editor</a:t>
            </a:r>
          </a:p>
          <a:p>
            <a:pPr marL="0" indent="0" algn="ctr">
              <a:buFont typeface="Arial" pitchFamily="34" charset="0"/>
              <a:buNone/>
            </a:pPr>
            <a:r>
              <a:rPr lang="en-US" sz="2399" kern="0">
                <a:solidFill>
                  <a:srgbClr val="33373B"/>
                </a:solidFill>
              </a:rPr>
              <a:t>Sanjeev Ahuja – Chief of Marketing &amp; Membership</a:t>
            </a:r>
          </a:p>
          <a:p>
            <a:pPr marL="0" indent="0" algn="ctr">
              <a:buFont typeface="Arial" pitchFamily="34" charset="0"/>
              <a:buNone/>
            </a:pPr>
            <a:r>
              <a:rPr lang="en-US" sz="2399" kern="0">
                <a:solidFill>
                  <a:srgbClr val="33373B"/>
                </a:solidFill>
              </a:rPr>
              <a:t>Dan Hervey – Brand &amp; Creative Director</a:t>
            </a:r>
          </a:p>
          <a:p>
            <a:pPr marL="0" indent="0" algn="ctr">
              <a:buFont typeface="Arial" pitchFamily="34" charset="0"/>
              <a:buNone/>
            </a:pPr>
            <a:r>
              <a:rPr lang="en-US" sz="2399" kern="0">
                <a:solidFill>
                  <a:srgbClr val="33373B"/>
                </a:solidFill>
              </a:rPr>
              <a:t>Stephanie Morales – Meetings Manager</a:t>
            </a:r>
            <a:endParaRPr lang="en-US" sz="1799" kern="0">
              <a:solidFill>
                <a:srgbClr val="33373B"/>
              </a:solidFill>
            </a:endParaRPr>
          </a:p>
        </p:txBody>
      </p:sp>
      <p:sp>
        <p:nvSpPr>
          <p:cNvPr id="22" name="TextBox 21"/>
          <p:cNvSpPr txBox="1"/>
          <p:nvPr/>
        </p:nvSpPr>
        <p:spPr>
          <a:xfrm>
            <a:off x="4063900" y="328106"/>
            <a:ext cx="4204164" cy="584775"/>
          </a:xfrm>
          <a:prstGeom prst="rect">
            <a:avLst/>
          </a:prstGeom>
          <a:noFill/>
        </p:spPr>
        <p:txBody>
          <a:bodyPr wrap="square" rtlCol="0">
            <a:spAutoFit/>
          </a:bodyPr>
          <a:lstStyle/>
          <a:p>
            <a:r>
              <a:rPr lang="en-US" sz="3200" b="1" dirty="0">
                <a:solidFill>
                  <a:srgbClr val="0A5496"/>
                </a:solidFill>
                <a:latin typeface="Arial" panose="020B0604020202020204" pitchFamily="34" charset="0"/>
                <a:ea typeface="Arial" charset="0"/>
                <a:cs typeface="Arial" panose="020B0604020202020204" pitchFamily="34" charset="0"/>
              </a:rPr>
              <a:t>Le site </a:t>
            </a:r>
            <a:r>
              <a:rPr lang="en-US" sz="3200" b="1" dirty="0" smtClean="0">
                <a:solidFill>
                  <a:srgbClr val="0A5496"/>
                </a:solidFill>
                <a:latin typeface="Arial" panose="020B0604020202020204" pitchFamily="34" charset="0"/>
                <a:ea typeface="Arial" charset="0"/>
                <a:cs typeface="Arial" panose="020B0604020202020204" pitchFamily="34" charset="0"/>
              </a:rPr>
              <a:t>web </a:t>
            </a:r>
            <a:r>
              <a:rPr lang="en-US" sz="3200" b="1" dirty="0" err="1">
                <a:solidFill>
                  <a:srgbClr val="0A5496"/>
                </a:solidFill>
                <a:latin typeface="Arial" panose="020B0604020202020204" pitchFamily="34" charset="0"/>
                <a:ea typeface="Arial" charset="0"/>
                <a:cs typeface="Arial" panose="020B0604020202020204" pitchFamily="34" charset="0"/>
              </a:rPr>
              <a:t>MyLion</a:t>
            </a:r>
            <a:endParaRPr lang="en-US" sz="3200" b="1" dirty="0">
              <a:solidFill>
                <a:srgbClr val="0A5496"/>
              </a:solidFill>
              <a:latin typeface="Arial" panose="020B0604020202020204" pitchFamily="34" charset="0"/>
              <a:ea typeface="Arial" charset="0"/>
              <a:cs typeface="Arial" panose="020B0604020202020204" pitchFamily="34" charset="0"/>
            </a:endParaRPr>
          </a:p>
        </p:txBody>
      </p:sp>
      <p:sp>
        <p:nvSpPr>
          <p:cNvPr id="14" name="TextBox 13"/>
          <p:cNvSpPr txBox="1"/>
          <p:nvPr/>
        </p:nvSpPr>
        <p:spPr>
          <a:xfrm>
            <a:off x="624971" y="2155571"/>
            <a:ext cx="2049019" cy="1154162"/>
          </a:xfrm>
          <a:prstGeom prst="rect">
            <a:avLst/>
          </a:prstGeom>
          <a:solidFill>
            <a:sysClr val="window" lastClr="FFFFFF"/>
          </a:solidFill>
        </p:spPr>
        <p:txBody>
          <a:bodyPr wrap="square" rtlCol="0">
            <a:spAutoFit/>
          </a:bodyPr>
          <a:lstStyle/>
          <a:p>
            <a:pPr lvl="0">
              <a:spcAft>
                <a:spcPts val="600"/>
              </a:spcAft>
              <a:defRPr/>
            </a:pPr>
            <a:r>
              <a:rPr lang="en-US" sz="1600" b="1" kern="0" dirty="0" smtClean="0">
                <a:solidFill>
                  <a:srgbClr val="002F87"/>
                </a:solidFill>
                <a:latin typeface="Arial" charset="0"/>
                <a:ea typeface="Arial" charset="0"/>
                <a:cs typeface="Arial" charset="0"/>
              </a:rPr>
              <a:t>Inscription facile</a:t>
            </a:r>
          </a:p>
          <a:p>
            <a:pPr lvl="0">
              <a:spcAft>
                <a:spcPts val="600"/>
              </a:spcAft>
              <a:defRPr/>
            </a:pPr>
            <a:r>
              <a:rPr lang="fr-FR" sz="1200" kern="0" dirty="0">
                <a:solidFill>
                  <a:srgbClr val="33373B">
                    <a:lumMod val="60000"/>
                    <a:lumOff val="40000"/>
                  </a:srgbClr>
                </a:solidFill>
                <a:latin typeface="Arial" charset="0"/>
                <a:ea typeface="Arial" charset="0"/>
                <a:cs typeface="Arial" charset="0"/>
              </a:rPr>
              <a:t>Votre identifiant </a:t>
            </a:r>
            <a:r>
              <a:rPr lang="fr-FR" sz="1200" kern="0" dirty="0" err="1">
                <a:solidFill>
                  <a:srgbClr val="33373B">
                    <a:lumMod val="60000"/>
                    <a:lumOff val="40000"/>
                  </a:srgbClr>
                </a:solidFill>
                <a:latin typeface="Arial" charset="0"/>
                <a:ea typeface="Arial" charset="0"/>
                <a:cs typeface="Arial" charset="0"/>
              </a:rPr>
              <a:t>MyLion</a:t>
            </a:r>
            <a:r>
              <a:rPr lang="fr-FR" sz="1200" kern="0" dirty="0">
                <a:solidFill>
                  <a:srgbClr val="33373B">
                    <a:lumMod val="60000"/>
                    <a:lumOff val="40000"/>
                  </a:srgbClr>
                </a:solidFill>
                <a:latin typeface="Arial" charset="0"/>
                <a:ea typeface="Arial" charset="0"/>
                <a:cs typeface="Arial" charset="0"/>
              </a:rPr>
              <a:t> vous donne accès au site </a:t>
            </a:r>
            <a:r>
              <a:rPr lang="fr-FR" sz="1200" kern="0" dirty="0" smtClean="0">
                <a:solidFill>
                  <a:srgbClr val="33373B">
                    <a:lumMod val="60000"/>
                    <a:lumOff val="40000"/>
                  </a:srgbClr>
                </a:solidFill>
                <a:latin typeface="Arial" charset="0"/>
                <a:ea typeface="Arial" charset="0"/>
                <a:cs typeface="Arial" charset="0"/>
              </a:rPr>
              <a:t>web </a:t>
            </a:r>
            <a:r>
              <a:rPr lang="fr-FR" sz="1200" kern="0" dirty="0">
                <a:solidFill>
                  <a:srgbClr val="33373B">
                    <a:lumMod val="60000"/>
                    <a:lumOff val="40000"/>
                  </a:srgbClr>
                </a:solidFill>
                <a:latin typeface="Arial" charset="0"/>
                <a:ea typeface="Arial" charset="0"/>
                <a:cs typeface="Arial" charset="0"/>
              </a:rPr>
              <a:t>et à l'application </a:t>
            </a:r>
            <a:r>
              <a:rPr lang="fr-FR" sz="1200" kern="0" dirty="0" err="1">
                <a:solidFill>
                  <a:srgbClr val="33373B">
                    <a:lumMod val="60000"/>
                    <a:lumOff val="40000"/>
                  </a:srgbClr>
                </a:solidFill>
                <a:latin typeface="Arial" charset="0"/>
                <a:ea typeface="Arial" charset="0"/>
                <a:cs typeface="Arial" charset="0"/>
              </a:rPr>
              <a:t>MyLion</a:t>
            </a:r>
            <a:r>
              <a:rPr lang="fr-FR" sz="1200" kern="0" dirty="0">
                <a:solidFill>
                  <a:srgbClr val="33373B">
                    <a:lumMod val="60000"/>
                    <a:lumOff val="40000"/>
                  </a:srgbClr>
                </a:solidFill>
                <a:latin typeface="Arial" charset="0"/>
                <a:ea typeface="Arial" charset="0"/>
                <a:cs typeface="Arial" charset="0"/>
              </a:rPr>
              <a:t>.</a:t>
            </a:r>
            <a:endParaRPr lang="en-US" sz="1200" kern="0" dirty="0">
              <a:solidFill>
                <a:srgbClr val="33373B">
                  <a:lumMod val="60000"/>
                  <a:lumOff val="40000"/>
                </a:srgbClr>
              </a:solidFill>
              <a:latin typeface="Arial" charset="0"/>
              <a:ea typeface="Arial" charset="0"/>
              <a:cs typeface="Arial" charset="0"/>
            </a:endParaRPr>
          </a:p>
        </p:txBody>
      </p:sp>
      <p:sp>
        <p:nvSpPr>
          <p:cNvPr id="15" name="Right Arrow 14"/>
          <p:cNvSpPr/>
          <p:nvPr/>
        </p:nvSpPr>
        <p:spPr bwMode="auto">
          <a:xfrm>
            <a:off x="2673990" y="2224872"/>
            <a:ext cx="540912" cy="267928"/>
          </a:xfrm>
          <a:prstGeom prst="right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lvl="0" indent="-609600" algn="ctr" defTabSz="914400" eaLnBrk="1" fontAlgn="base" latinLnBrk="0" hangingPunct="1">
              <a:lnSpc>
                <a:spcPct val="100000"/>
              </a:lnSpc>
              <a:spcBef>
                <a:spcPts val="0"/>
              </a:spcBef>
              <a:spcAft>
                <a:spcPct val="0"/>
              </a:spcAft>
              <a:buClrTx/>
              <a:buSzTx/>
              <a:buFont typeface="Helvetica" pitchFamily="84" charset="0"/>
              <a:buNone/>
              <a:tabLst/>
              <a:defRPr/>
            </a:pPr>
            <a:endParaRPr kumimoji="0" lang="en-US" sz="3000" b="0" i="0" u="none" strike="noStrike" kern="0" cap="none" spc="0" normalizeH="0" baseline="0" noProof="0" dirty="0" err="1" smtClean="0">
              <a:ln>
                <a:noFill/>
              </a:ln>
              <a:solidFill>
                <a:srgbClr val="404040"/>
              </a:solidFill>
              <a:effectLst/>
              <a:uLnTx/>
              <a:uFillTx/>
              <a:latin typeface="Segoe UI Semibold"/>
              <a:ea typeface="ヒラギノ角ゴ Pro W3" pitchFamily="84" charset="-128"/>
            </a:endParaRPr>
          </a:p>
        </p:txBody>
      </p:sp>
      <p:sp>
        <p:nvSpPr>
          <p:cNvPr id="18" name="TextBox 17"/>
          <p:cNvSpPr txBox="1"/>
          <p:nvPr/>
        </p:nvSpPr>
        <p:spPr>
          <a:xfrm>
            <a:off x="9410459" y="2617276"/>
            <a:ext cx="2049019" cy="3370153"/>
          </a:xfrm>
          <a:prstGeom prst="rect">
            <a:avLst/>
          </a:prstGeom>
          <a:solidFill>
            <a:sysClr val="window" lastClr="FFFFFF"/>
          </a:solidFill>
        </p:spPr>
        <p:txBody>
          <a:bodyPr wrap="square" rtlCol="0">
            <a:spAutoFit/>
          </a:bodyPr>
          <a:lstStyle/>
          <a:p>
            <a:pPr lvl="0">
              <a:spcAft>
                <a:spcPts val="600"/>
              </a:spcAft>
              <a:defRPr/>
            </a:pPr>
            <a:r>
              <a:rPr lang="en-US" sz="1600" b="1" kern="0" dirty="0" smtClean="0">
                <a:solidFill>
                  <a:srgbClr val="002F87"/>
                </a:solidFill>
                <a:latin typeface="Arial" charset="0"/>
                <a:ea typeface="Arial" charset="0"/>
                <a:cs typeface="Arial" charset="0"/>
              </a:rPr>
              <a:t>Il </a:t>
            </a:r>
            <a:r>
              <a:rPr lang="en-US" sz="1600" b="1" kern="0" dirty="0" err="1" smtClean="0">
                <a:solidFill>
                  <a:srgbClr val="002F87"/>
                </a:solidFill>
                <a:latin typeface="Arial" charset="0"/>
                <a:ea typeface="Arial" charset="0"/>
                <a:cs typeface="Arial" charset="0"/>
              </a:rPr>
              <a:t>vous</a:t>
            </a:r>
            <a:r>
              <a:rPr lang="en-US" sz="1600" b="1" kern="0" dirty="0" smtClean="0">
                <a:solidFill>
                  <a:srgbClr val="002F87"/>
                </a:solidFill>
                <a:latin typeface="Arial" charset="0"/>
                <a:ea typeface="Arial" charset="0"/>
                <a:cs typeface="Arial" charset="0"/>
              </a:rPr>
              <a:t> </a:t>
            </a:r>
            <a:r>
              <a:rPr lang="en-US" sz="1600" b="1" kern="0" dirty="0" err="1" smtClean="0">
                <a:solidFill>
                  <a:srgbClr val="002F87"/>
                </a:solidFill>
                <a:latin typeface="Arial" charset="0"/>
                <a:ea typeface="Arial" charset="0"/>
                <a:cs typeface="Arial" charset="0"/>
              </a:rPr>
              <a:t>faudra</a:t>
            </a:r>
            <a:r>
              <a:rPr lang="en-US" sz="1600" b="1" kern="0" dirty="0" smtClean="0">
                <a:solidFill>
                  <a:srgbClr val="002F87"/>
                </a:solidFill>
                <a:latin typeface="Arial" charset="0"/>
                <a:ea typeface="Arial" charset="0"/>
                <a:cs typeface="Arial" charset="0"/>
              </a:rPr>
              <a:t> :</a:t>
            </a:r>
            <a:endParaRPr kumimoji="0" lang="en-US" sz="1600" b="1" i="0" u="none" strike="noStrike" kern="0" cap="none" spc="0" normalizeH="0" baseline="0" noProof="0" dirty="0" smtClean="0">
              <a:ln>
                <a:noFill/>
              </a:ln>
              <a:solidFill>
                <a:srgbClr val="002F87"/>
              </a:solidFill>
              <a:effectLst/>
              <a:uLnTx/>
              <a:uFillTx/>
              <a:latin typeface="Arial" charset="0"/>
              <a:ea typeface="Arial" charset="0"/>
              <a:cs typeface="Arial" charset="0"/>
            </a:endParaRPr>
          </a:p>
          <a:p>
            <a:pPr marL="228600" indent="-228600">
              <a:buFont typeface="+mj-lt"/>
              <a:buAutoNum type="arabicPeriod"/>
            </a:pPr>
            <a:r>
              <a:rPr lang="en-US" sz="1200" kern="0" dirty="0" err="1">
                <a:solidFill>
                  <a:srgbClr val="33373B">
                    <a:lumMod val="60000"/>
                    <a:lumOff val="40000"/>
                  </a:srgbClr>
                </a:solidFill>
                <a:latin typeface="Arial" charset="0"/>
                <a:ea typeface="Arial" charset="0"/>
                <a:cs typeface="Arial" charset="0"/>
              </a:rPr>
              <a:t>Votre</a:t>
            </a:r>
            <a:r>
              <a:rPr lang="en-US" sz="1200" kern="0" dirty="0">
                <a:solidFill>
                  <a:srgbClr val="33373B">
                    <a:lumMod val="60000"/>
                    <a:lumOff val="40000"/>
                  </a:srgbClr>
                </a:solidFill>
                <a:latin typeface="Arial" charset="0"/>
                <a:ea typeface="Arial" charset="0"/>
                <a:cs typeface="Arial" charset="0"/>
              </a:rPr>
              <a:t> n° </a:t>
            </a:r>
            <a:r>
              <a:rPr lang="en-US" sz="1200" kern="0" dirty="0" err="1" smtClean="0">
                <a:solidFill>
                  <a:srgbClr val="33373B">
                    <a:lumMod val="60000"/>
                    <a:lumOff val="40000"/>
                  </a:srgbClr>
                </a:solidFill>
                <a:latin typeface="Arial" charset="0"/>
                <a:ea typeface="Arial" charset="0"/>
                <a:cs typeface="Arial" charset="0"/>
              </a:rPr>
              <a:t>d’affiliation</a:t>
            </a:r>
            <a:endParaRPr lang="en-US" sz="1200" kern="0" dirty="0" smtClean="0">
              <a:solidFill>
                <a:srgbClr val="33373B">
                  <a:lumMod val="60000"/>
                  <a:lumOff val="40000"/>
                </a:srgbClr>
              </a:solidFill>
              <a:latin typeface="Arial" charset="0"/>
              <a:ea typeface="Arial" charset="0"/>
              <a:cs typeface="Arial" charset="0"/>
            </a:endParaRPr>
          </a:p>
          <a:p>
            <a:pPr marL="228600" indent="-228600">
              <a:buFont typeface="+mj-lt"/>
              <a:buAutoNum type="arabicPeriod"/>
            </a:pPr>
            <a:r>
              <a:rPr lang="fr-FR" sz="1200" kern="0" dirty="0">
                <a:solidFill>
                  <a:srgbClr val="33373B">
                    <a:lumMod val="60000"/>
                    <a:lumOff val="40000"/>
                  </a:srgbClr>
                </a:solidFill>
                <a:latin typeface="Arial" charset="0"/>
                <a:ea typeface="Arial" charset="0"/>
                <a:cs typeface="Arial" charset="0"/>
              </a:rPr>
              <a:t>Un email ou numéro de téléphone qui corresponde à l’email ou au numéro de vos coordonnées </a:t>
            </a:r>
            <a:r>
              <a:rPr lang="en-US" sz="1200" kern="0" dirty="0" smtClean="0">
                <a:solidFill>
                  <a:srgbClr val="33373B">
                    <a:lumMod val="60000"/>
                    <a:lumOff val="40000"/>
                  </a:srgbClr>
                </a:solidFill>
                <a:latin typeface="Arial" charset="0"/>
                <a:ea typeface="Arial" charset="0"/>
                <a:cs typeface="Arial" charset="0"/>
              </a:rPr>
              <a:t>MyLCI</a:t>
            </a:r>
            <a:endParaRPr lang="en-US" sz="1200" kern="0" dirty="0">
              <a:solidFill>
                <a:srgbClr val="33373B">
                  <a:lumMod val="60000"/>
                  <a:lumOff val="40000"/>
                </a:srgbClr>
              </a:solidFill>
              <a:latin typeface="Arial" charset="0"/>
              <a:ea typeface="Arial" charset="0"/>
              <a:cs typeface="Arial" charset="0"/>
            </a:endParaRPr>
          </a:p>
          <a:p>
            <a:pPr marL="228600" indent="-228600">
              <a:buFont typeface="+mj-lt"/>
              <a:buAutoNum type="arabicPeriod"/>
            </a:pPr>
            <a:r>
              <a:rPr lang="fr-FR" sz="1200" kern="0" dirty="0">
                <a:solidFill>
                  <a:srgbClr val="33373B">
                    <a:lumMod val="60000"/>
                    <a:lumOff val="40000"/>
                  </a:srgbClr>
                </a:solidFill>
                <a:latin typeface="Arial" charset="0"/>
                <a:ea typeface="Arial" charset="0"/>
                <a:cs typeface="Arial" charset="0"/>
              </a:rPr>
              <a:t>Un mot de passe de votre </a:t>
            </a:r>
            <a:r>
              <a:rPr lang="fr-FR" sz="1200" kern="0" dirty="0" smtClean="0">
                <a:solidFill>
                  <a:srgbClr val="33373B">
                    <a:lumMod val="60000"/>
                    <a:lumOff val="40000"/>
                  </a:srgbClr>
                </a:solidFill>
                <a:latin typeface="Arial" charset="0"/>
                <a:ea typeface="Arial" charset="0"/>
                <a:cs typeface="Arial" charset="0"/>
              </a:rPr>
              <a:t>choix</a:t>
            </a:r>
          </a:p>
          <a:p>
            <a:pPr marL="228600" indent="-228600">
              <a:buFont typeface="+mj-lt"/>
              <a:buAutoNum type="arabicPeriod"/>
            </a:pPr>
            <a:endParaRPr lang="en-US" sz="1200" kern="0" dirty="0">
              <a:solidFill>
                <a:srgbClr val="33373B">
                  <a:lumMod val="60000"/>
                  <a:lumOff val="40000"/>
                </a:srgbClr>
              </a:solidFill>
              <a:latin typeface="Arial" charset="0"/>
              <a:ea typeface="Arial" charset="0"/>
              <a:cs typeface="Arial" charset="0"/>
            </a:endParaRPr>
          </a:p>
          <a:p>
            <a:r>
              <a:rPr lang="fr-FR" sz="1200" kern="0" dirty="0">
                <a:solidFill>
                  <a:srgbClr val="33373B">
                    <a:lumMod val="60000"/>
                    <a:lumOff val="40000"/>
                  </a:srgbClr>
                </a:solidFill>
                <a:latin typeface="Arial" charset="0"/>
                <a:ea typeface="Arial" charset="0"/>
                <a:cs typeface="Arial" charset="0"/>
              </a:rPr>
              <a:t>Votre secrétaire de club peut vous aider à mettre à jour votre adresse électronique et votre numéro de téléphone dans MyLCI, et aussi vous donner votre identifiant</a:t>
            </a:r>
            <a:r>
              <a:rPr lang="fr-FR" sz="1200" kern="0" dirty="0" smtClean="0">
                <a:solidFill>
                  <a:srgbClr val="33373B">
                    <a:lumMod val="60000"/>
                    <a:lumOff val="40000"/>
                  </a:srgbClr>
                </a:solidFill>
                <a:latin typeface="Arial" charset="0"/>
                <a:ea typeface="Arial" charset="0"/>
                <a:cs typeface="Arial" charset="0"/>
              </a:rPr>
              <a:t>.</a:t>
            </a:r>
            <a:endParaRPr lang="en-US" sz="1200" kern="0" dirty="0">
              <a:solidFill>
                <a:srgbClr val="33373B">
                  <a:lumMod val="60000"/>
                  <a:lumOff val="40000"/>
                </a:srgbClr>
              </a:solidFill>
              <a:latin typeface="Arial" charset="0"/>
              <a:ea typeface="Arial" charset="0"/>
              <a:cs typeface="Arial" charset="0"/>
            </a:endParaRPr>
          </a:p>
        </p:txBody>
      </p:sp>
      <p:sp>
        <p:nvSpPr>
          <p:cNvPr id="19" name="Right Arrow 18"/>
          <p:cNvSpPr/>
          <p:nvPr/>
        </p:nvSpPr>
        <p:spPr bwMode="auto">
          <a:xfrm rot="10800000">
            <a:off x="8869547" y="3617867"/>
            <a:ext cx="540912" cy="267928"/>
          </a:xfrm>
          <a:prstGeom prst="right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lvl="0" indent="-609600" algn="ctr" defTabSz="914400" eaLnBrk="1" fontAlgn="base" latinLnBrk="0" hangingPunct="1">
              <a:lnSpc>
                <a:spcPct val="100000"/>
              </a:lnSpc>
              <a:spcBef>
                <a:spcPts val="0"/>
              </a:spcBef>
              <a:spcAft>
                <a:spcPct val="0"/>
              </a:spcAft>
              <a:buClrTx/>
              <a:buSzTx/>
              <a:buFont typeface="Helvetica" pitchFamily="84" charset="0"/>
              <a:buNone/>
              <a:tabLst/>
              <a:defRPr/>
            </a:pPr>
            <a:endParaRPr kumimoji="0" lang="en-US" sz="3000" b="0" i="0" u="none" strike="noStrike" kern="0" cap="none" spc="0" normalizeH="0" baseline="0" noProof="0" dirty="0" err="1" smtClean="0">
              <a:ln>
                <a:noFill/>
              </a:ln>
              <a:solidFill>
                <a:srgbClr val="404040"/>
              </a:solidFill>
              <a:effectLst/>
              <a:uLnTx/>
              <a:uFillTx/>
              <a:latin typeface="Segoe UI Semibold"/>
              <a:ea typeface="ヒラギノ角ゴ Pro W3" pitchFamily="84" charset="-128"/>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43483" y="1240987"/>
            <a:ext cx="5197483" cy="3963311"/>
          </a:xfrm>
          <a:prstGeom prst="rect">
            <a:avLst/>
          </a:prstGeom>
          <a:effectLst>
            <a:outerShdw blurRad="152400" dist="38100" dir="3600000" sx="101000" sy="101000" algn="tl" rotWithShape="0">
              <a:prstClr val="black">
                <a:alpha val="35000"/>
              </a:prstClr>
            </a:outerShdw>
          </a:effectLst>
        </p:spPr>
      </p:pic>
    </p:spTree>
    <p:extLst>
      <p:ext uri="{BB962C8B-B14F-4D97-AF65-F5344CB8AC3E}">
        <p14:creationId xmlns:p14="http://schemas.microsoft.com/office/powerpoint/2010/main" val="3212321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31730" tIns="15865" rIns="31730" bIns="15865" rtlCol="0" anchor="ctr"/>
          <a:lstStyle/>
          <a:p>
            <a:pPr algn="ctr"/>
            <a:endParaRPr lang="en-US">
              <a:solidFill>
                <a:srgbClr val="000000">
                  <a:lumMod val="75000"/>
                </a:srgbClr>
              </a:solidFill>
              <a:latin typeface="Open Sans Light"/>
            </a:endParaRPr>
          </a:p>
        </p:txBody>
      </p:sp>
      <p:sp>
        <p:nvSpPr>
          <p:cNvPr id="2" name="Rectangle 1">
            <a:extLst>
              <a:ext uri="{FF2B5EF4-FFF2-40B4-BE49-F238E27FC236}">
                <a16:creationId xmlns:a16="http://schemas.microsoft.com/office/drawing/2014/main" xmlns="" id="{964ADD34-C541-EB4F-9A8C-12B8113698E7}"/>
              </a:ext>
            </a:extLst>
          </p:cNvPr>
          <p:cNvSpPr/>
          <p:nvPr/>
        </p:nvSpPr>
        <p:spPr bwMode="auto">
          <a:xfrm>
            <a:off x="0" y="1905000"/>
            <a:ext cx="2469930" cy="4191000"/>
          </a:xfrm>
          <a:prstGeom prst="rect">
            <a:avLst/>
          </a:prstGeom>
          <a:solidFill>
            <a:srgbClr val="3337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7" name="Picture 6">
            <a:extLst>
              <a:ext uri="{FF2B5EF4-FFF2-40B4-BE49-F238E27FC236}">
                <a16:creationId xmlns:a16="http://schemas.microsoft.com/office/drawing/2014/main" xmlns="" id="{DF18A01D-1CA0-114D-84B8-C17D405668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09900" y="935421"/>
            <a:ext cx="3776233" cy="6025904"/>
          </a:xfrm>
          <a:prstGeom prst="rect">
            <a:avLst/>
          </a:prstGeom>
        </p:spPr>
      </p:pic>
      <p:sp>
        <p:nvSpPr>
          <p:cNvPr id="4" name="Title 3"/>
          <p:cNvSpPr>
            <a:spLocks noGrp="1"/>
          </p:cNvSpPr>
          <p:nvPr>
            <p:ph type="title"/>
          </p:nvPr>
        </p:nvSpPr>
        <p:spPr/>
        <p:txBody>
          <a:bodyPr/>
          <a:lstStyle/>
          <a:p>
            <a:r>
              <a:rPr lang="fr-FR" sz="3200" b="1" dirty="0">
                <a:solidFill>
                  <a:srgbClr val="0A5496"/>
                </a:solidFill>
                <a:latin typeface="Arial" panose="020B0604020202020204" pitchFamily="34" charset="0"/>
                <a:ea typeface="Arial" charset="0"/>
                <a:cs typeface="Arial" panose="020B0604020202020204" pitchFamily="34" charset="0"/>
              </a:rPr>
              <a:t>Téléchargez l'application mobile </a:t>
            </a:r>
            <a:r>
              <a:rPr lang="fr-FR" sz="3200" b="1" dirty="0" err="1">
                <a:solidFill>
                  <a:srgbClr val="0A5496"/>
                </a:solidFill>
                <a:latin typeface="Arial" panose="020B0604020202020204" pitchFamily="34" charset="0"/>
                <a:ea typeface="Arial" charset="0"/>
                <a:cs typeface="Arial" panose="020B0604020202020204" pitchFamily="34" charset="0"/>
              </a:rPr>
              <a:t>MyLion</a:t>
            </a:r>
            <a:r>
              <a:rPr lang="fr-FR" sz="3200" b="1" dirty="0">
                <a:solidFill>
                  <a:srgbClr val="0A5496"/>
                </a:solidFill>
                <a:latin typeface="Arial" panose="020B0604020202020204" pitchFamily="34" charset="0"/>
                <a:ea typeface="Arial" charset="0"/>
                <a:cs typeface="Arial" panose="020B0604020202020204" pitchFamily="34" charset="0"/>
              </a:rPr>
              <a:t> et inscrivez-vous</a:t>
            </a:r>
            <a:r>
              <a:rPr lang="fr-FR" sz="3200" b="1" dirty="0" smtClean="0">
                <a:solidFill>
                  <a:srgbClr val="0A5496"/>
                </a:solidFill>
                <a:latin typeface="Arial" panose="020B0604020202020204" pitchFamily="34" charset="0"/>
                <a:ea typeface="Arial" charset="0"/>
                <a:cs typeface="Arial" panose="020B0604020202020204" pitchFamily="34" charset="0"/>
              </a:rPr>
              <a:t>.</a:t>
            </a:r>
            <a:endParaRPr lang="en-US" sz="3200" b="1" dirty="0">
              <a:solidFill>
                <a:srgbClr val="0A5496"/>
              </a:solidFill>
              <a:latin typeface="Arial" panose="020B0604020202020204" pitchFamily="34" charset="0"/>
              <a:ea typeface="Arial" charset="0"/>
              <a:cs typeface="Arial" panose="020B0604020202020204" pitchFamily="34" charset="0"/>
            </a:endParaRPr>
          </a:p>
        </p:txBody>
      </p:sp>
      <p:sp>
        <p:nvSpPr>
          <p:cNvPr id="6" name="Freeform: Shape 21"/>
          <p:cNvSpPr txBox="1">
            <a:spLocks/>
          </p:cNvSpPr>
          <p:nvPr/>
        </p:nvSpPr>
        <p:spPr bwMode="auto">
          <a:xfrm>
            <a:off x="892917" y="1905000"/>
            <a:ext cx="4256691" cy="4191000"/>
          </a:xfrm>
          <a:custGeom>
            <a:avLst/>
            <a:gdLst>
              <a:gd name="connsiteX0" fmla="*/ 0 w 3124200"/>
              <a:gd name="connsiteY0" fmla="*/ 0 h 4191000"/>
              <a:gd name="connsiteX1" fmla="*/ 2908349 w 3124200"/>
              <a:gd name="connsiteY1" fmla="*/ 0 h 4191000"/>
              <a:gd name="connsiteX2" fmla="*/ 3124200 w 3124200"/>
              <a:gd name="connsiteY2" fmla="*/ 215851 h 4191000"/>
              <a:gd name="connsiteX3" fmla="*/ 3124200 w 3124200"/>
              <a:gd name="connsiteY3" fmla="*/ 3975149 h 4191000"/>
              <a:gd name="connsiteX4" fmla="*/ 2908349 w 3124200"/>
              <a:gd name="connsiteY4" fmla="*/ 4191000 h 4191000"/>
              <a:gd name="connsiteX5" fmla="*/ 0 w 3124200"/>
              <a:gd name="connsiteY5" fmla="*/ 4191000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4200" h="4191000">
                <a:moveTo>
                  <a:pt x="0" y="0"/>
                </a:moveTo>
                <a:lnTo>
                  <a:pt x="2908349" y="0"/>
                </a:lnTo>
                <a:cubicBezTo>
                  <a:pt x="3027560" y="0"/>
                  <a:pt x="3124200" y="96640"/>
                  <a:pt x="3124200" y="215851"/>
                </a:cubicBezTo>
                <a:lnTo>
                  <a:pt x="3124200" y="3975149"/>
                </a:lnTo>
                <a:cubicBezTo>
                  <a:pt x="3124200" y="4094360"/>
                  <a:pt x="3027560" y="4191000"/>
                  <a:pt x="2908349" y="4191000"/>
                </a:cubicBezTo>
                <a:lnTo>
                  <a:pt x="0" y="4191000"/>
                </a:ln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0" tIns="274320" rIns="182880" bIns="274320" numCol="1" anchor="ctr" anchorCtr="0" compatLnSpc="1">
            <a:prstTxWarp prst="textNoShape">
              <a:avLst/>
            </a:prstTxWarp>
            <a:noAutofit/>
          </a:bodyPr>
          <a:lstStyle>
            <a:lvl1pPr marL="230188" indent="-230188"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88" indent="-230188"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613" indent="-227013"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88" indent="-230188"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spcBef>
                <a:spcPts val="0"/>
              </a:spcBef>
              <a:spcAft>
                <a:spcPts val="2400"/>
              </a:spcAft>
              <a:buNone/>
            </a:pPr>
            <a:r>
              <a:rPr lang="en-US" b="1" kern="0" cap="all" dirty="0" err="1" smtClean="0">
                <a:solidFill>
                  <a:prstClr val="white"/>
                </a:solidFill>
                <a:latin typeface="Arial" panose="020B0604020202020204" pitchFamily="34" charset="0"/>
                <a:cs typeface="Arial" panose="020B0604020202020204" pitchFamily="34" charset="0"/>
              </a:rPr>
              <a:t>Téléchargez</a:t>
            </a:r>
            <a:r>
              <a:rPr lang="en-US" b="1" kern="0" cap="all" dirty="0" smtClean="0">
                <a:solidFill>
                  <a:prstClr val="white"/>
                </a:solidFill>
                <a:latin typeface="Arial" panose="020B0604020202020204" pitchFamily="34" charset="0"/>
                <a:cs typeface="Arial" panose="020B0604020202020204" pitchFamily="34" charset="0"/>
              </a:rPr>
              <a:t> </a:t>
            </a:r>
            <a:r>
              <a:rPr lang="en-US" b="1" kern="0" cap="all" dirty="0" err="1" smtClean="0">
                <a:solidFill>
                  <a:prstClr val="white"/>
                </a:solidFill>
                <a:latin typeface="Arial" panose="020B0604020202020204" pitchFamily="34" charset="0"/>
                <a:cs typeface="Arial" panose="020B0604020202020204" pitchFamily="34" charset="0"/>
              </a:rPr>
              <a:t>l’application</a:t>
            </a:r>
            <a:endParaRPr lang="en-US" b="1" kern="0" cap="all" dirty="0" smtClean="0">
              <a:solidFill>
                <a:prstClr val="white"/>
              </a:solidFill>
              <a:latin typeface="Arial" panose="020B0604020202020204" pitchFamily="34" charset="0"/>
              <a:cs typeface="Arial" panose="020B0604020202020204" pitchFamily="34" charset="0"/>
            </a:endParaRPr>
          </a:p>
          <a:p>
            <a:pPr marL="0" indent="0">
              <a:spcBef>
                <a:spcPts val="0"/>
              </a:spcBef>
              <a:spcAft>
                <a:spcPts val="1200"/>
              </a:spcAft>
              <a:buNone/>
            </a:pPr>
            <a:endParaRPr lang="en-US" sz="2400" kern="0" dirty="0" smtClean="0">
              <a:solidFill>
                <a:prstClr val="white"/>
              </a:solidFill>
            </a:endParaRPr>
          </a:p>
          <a:p>
            <a:pPr marL="0" indent="0">
              <a:spcBef>
                <a:spcPts val="0"/>
              </a:spcBef>
              <a:spcAft>
                <a:spcPts val="1200"/>
              </a:spcAft>
              <a:buNone/>
            </a:pPr>
            <a:endParaRPr lang="en-US" sz="2400" kern="0" dirty="0">
              <a:solidFill>
                <a:prstClr val="white"/>
              </a:solidFill>
            </a:endParaRPr>
          </a:p>
          <a:p>
            <a:pPr marL="0" indent="0">
              <a:spcBef>
                <a:spcPts val="0"/>
              </a:spcBef>
              <a:spcAft>
                <a:spcPts val="1200"/>
              </a:spcAft>
              <a:buNone/>
            </a:pPr>
            <a:endParaRPr lang="en-US" sz="2400" kern="0" dirty="0">
              <a:solidFill>
                <a:prstClr val="white"/>
              </a:solidFill>
            </a:endParaRPr>
          </a:p>
        </p:txBody>
      </p:sp>
      <p:pic>
        <p:nvPicPr>
          <p:cNvPr id="1028" name="Picture 4" descr="Image result for ios app store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41763" y="3550208"/>
            <a:ext cx="2384247" cy="7125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google play 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56250" y="4507566"/>
            <a:ext cx="2355272" cy="6976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78370" y="2223155"/>
            <a:ext cx="3875690" cy="6519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7342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p:txBody>
          <a:bodyPr>
            <a:noAutofit/>
          </a:bodyPr>
          <a:lstStyle/>
          <a:p>
            <a:r>
              <a:rPr lang="en-US" sz="3000" dirty="0">
                <a:latin typeface="Arial" panose="020B0604020202020204" pitchFamily="34" charset="0"/>
              </a:rPr>
              <a:t>Explorer les fonctionnalités de </a:t>
            </a:r>
            <a:r>
              <a:rPr lang="en-US" sz="3000" dirty="0" err="1">
                <a:latin typeface="Arial" panose="020B0604020202020204" pitchFamily="34" charset="0"/>
              </a:rPr>
              <a:t>MyLion</a:t>
            </a:r>
            <a:r>
              <a:rPr lang="en-US" sz="3000" dirty="0">
                <a:latin typeface="Arial" panose="020B0604020202020204" pitchFamily="34" charset="0"/>
              </a:rPr>
              <a:t> Web</a:t>
            </a:r>
          </a:p>
        </p:txBody>
      </p:sp>
      <p:sp>
        <p:nvSpPr>
          <p:cNvPr id="2" name="Text Placeholder 1"/>
          <p:cNvSpPr>
            <a:spLocks noGrp="1"/>
          </p:cNvSpPr>
          <p:nvPr>
            <p:ph type="body" sz="quarter" idx="12"/>
          </p:nvPr>
        </p:nvSpPr>
        <p:spPr/>
        <p:txBody>
          <a:bodyPr>
            <a:normAutofit fontScale="92500" lnSpcReduction="10000"/>
          </a:bodyPr>
          <a:lstStyle/>
          <a:p>
            <a:r>
              <a:rPr lang="en-US" b="1" dirty="0">
                <a:latin typeface="Arial" panose="020B0604020202020204" pitchFamily="34" charset="0"/>
              </a:rPr>
              <a:t>MyLion à votre façon</a:t>
            </a:r>
          </a:p>
        </p:txBody>
      </p:sp>
    </p:spTree>
    <p:extLst>
      <p:ext uri="{BB962C8B-B14F-4D97-AF65-F5344CB8AC3E}">
        <p14:creationId xmlns:p14="http://schemas.microsoft.com/office/powerpoint/2010/main" val="1590518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6400" y="304800"/>
            <a:ext cx="11379200" cy="774208"/>
          </a:xfrm>
        </p:spPr>
        <p:txBody>
          <a:bodyPr/>
          <a:lstStyle/>
          <a:p>
            <a:r>
              <a:rPr lang="en-US" sz="3200" b="1" dirty="0">
                <a:solidFill>
                  <a:srgbClr val="0A5496"/>
                </a:solidFill>
                <a:latin typeface="Arial" panose="020B0604020202020204" pitchFamily="34" charset="0"/>
              </a:rPr>
              <a:t>Votre page d'accueil MyLion</a:t>
            </a:r>
            <a:endParaRPr lang="fr-FR" sz="3200" b="1" dirty="0">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515693" y="2224036"/>
            <a:ext cx="2262721" cy="1585049"/>
          </a:xfrm>
          <a:prstGeom prst="rect">
            <a:avLst/>
          </a:prstGeom>
          <a:solidFill>
            <a:schemeClr val="bg1"/>
          </a:solidFill>
          <a:ln>
            <a:solidFill>
              <a:schemeClr val="bg1"/>
            </a:solidFill>
          </a:ln>
        </p:spPr>
        <p:txBody>
          <a:bodyPr wrap="square" rtlCol="0">
            <a:spAutoFit/>
          </a:bodyPr>
          <a:lstStyle/>
          <a:p>
            <a:pPr>
              <a:spcAft>
                <a:spcPts val="600"/>
              </a:spcAft>
            </a:pPr>
            <a:r>
              <a:rPr lang="en-US" sz="1600" b="1" dirty="0">
                <a:solidFill>
                  <a:schemeClr val="tx2"/>
                </a:solidFill>
                <a:latin typeface="Arial" charset="0"/>
              </a:rPr>
              <a:t>Visualisez clairement </a:t>
            </a:r>
            <a:r>
              <a:rPr dirty="0"/>
              <a:t/>
            </a:r>
            <a:br>
              <a:rPr dirty="0"/>
            </a:br>
            <a:r>
              <a:rPr lang="en-US" sz="1600" b="1" dirty="0">
                <a:solidFill>
                  <a:schemeClr val="tx2"/>
                </a:solidFill>
                <a:latin typeface="Arial" charset="0"/>
              </a:rPr>
              <a:t>l'impact de service</a:t>
            </a:r>
          </a:p>
          <a:p>
            <a:pPr>
              <a:spcAft>
                <a:spcPts val="1200"/>
              </a:spcAft>
            </a:pPr>
            <a:r>
              <a:rPr lang="en-US" sz="1200" dirty="0">
                <a:solidFill>
                  <a:schemeClr val="tx1">
                    <a:lumMod val="60000"/>
                    <a:lumOff val="40000"/>
                  </a:schemeClr>
                </a:solidFill>
                <a:latin typeface="Arial" charset="0"/>
              </a:rPr>
              <a:t>L'impact de service est une chose personnelle. Votre page d'accueil affiche fièrement les </a:t>
            </a:r>
            <a:r>
              <a:rPr lang="en-US" sz="1200" dirty="0" err="1">
                <a:solidFill>
                  <a:schemeClr val="tx1">
                    <a:lumMod val="60000"/>
                    <a:lumOff val="40000"/>
                  </a:schemeClr>
                </a:solidFill>
                <a:latin typeface="Arial" charset="0"/>
              </a:rPr>
              <a:t>indicateurs</a:t>
            </a:r>
            <a:r>
              <a:rPr lang="en-US" sz="1200" dirty="0">
                <a:solidFill>
                  <a:schemeClr val="tx1">
                    <a:lumMod val="60000"/>
                    <a:lumOff val="40000"/>
                  </a:schemeClr>
                </a:solidFill>
                <a:latin typeface="Arial" charset="0"/>
              </a:rPr>
              <a:t> de service de votre club.</a:t>
            </a:r>
          </a:p>
        </p:txBody>
      </p:sp>
      <p:sp>
        <p:nvSpPr>
          <p:cNvPr id="9" name="TextBox 8"/>
          <p:cNvSpPr txBox="1"/>
          <p:nvPr/>
        </p:nvSpPr>
        <p:spPr>
          <a:xfrm>
            <a:off x="515693" y="4837259"/>
            <a:ext cx="2246248" cy="1892826"/>
          </a:xfrm>
          <a:prstGeom prst="rect">
            <a:avLst/>
          </a:prstGeom>
          <a:solidFill>
            <a:schemeClr val="bg1"/>
          </a:solidFill>
          <a:ln>
            <a:solidFill>
              <a:schemeClr val="bg1"/>
            </a:solidFill>
          </a:ln>
        </p:spPr>
        <p:txBody>
          <a:bodyPr wrap="square" rtlCol="0">
            <a:spAutoFit/>
          </a:bodyPr>
          <a:lstStyle/>
          <a:p>
            <a:pPr>
              <a:spcAft>
                <a:spcPts val="600"/>
              </a:spcAft>
            </a:pPr>
            <a:r>
              <a:rPr lang="en-US" sz="1600" b="1" dirty="0">
                <a:solidFill>
                  <a:schemeClr val="tx2"/>
                </a:solidFill>
                <a:latin typeface="Arial" charset="0"/>
              </a:rPr>
              <a:t>Restez à la page</a:t>
            </a:r>
          </a:p>
          <a:p>
            <a:r>
              <a:rPr lang="en-US" sz="1200" dirty="0">
                <a:solidFill>
                  <a:schemeClr val="bg1">
                    <a:lumMod val="50000"/>
                  </a:schemeClr>
                </a:solidFill>
                <a:latin typeface="Arial" charset="0"/>
              </a:rPr>
              <a:t>Consultez les prochaines activités de service de votre club. Affichez les activités auxquelles vous participez, </a:t>
            </a:r>
            <a:r>
              <a:rPr lang="en-US" sz="1200" dirty="0" err="1">
                <a:solidFill>
                  <a:schemeClr val="bg1">
                    <a:lumMod val="50000"/>
                  </a:schemeClr>
                </a:solidFill>
                <a:latin typeface="Arial" charset="0"/>
              </a:rPr>
              <a:t>inscrivez</a:t>
            </a:r>
            <a:r>
              <a:rPr lang="en-US" sz="1200" dirty="0">
                <a:solidFill>
                  <a:schemeClr val="bg1">
                    <a:lumMod val="50000"/>
                  </a:schemeClr>
                </a:solidFill>
                <a:latin typeface="Arial" charset="0"/>
              </a:rPr>
              <a:t>-vous à celles qui vous intéressent et clôturez les activités qui </a:t>
            </a:r>
            <a:r>
              <a:rPr lang="en-US" sz="1200" dirty="0" err="1">
                <a:solidFill>
                  <a:schemeClr val="bg1">
                    <a:lumMod val="50000"/>
                  </a:schemeClr>
                </a:solidFill>
                <a:latin typeface="Arial" charset="0"/>
              </a:rPr>
              <a:t>doivent</a:t>
            </a:r>
            <a:r>
              <a:rPr lang="en-US" sz="1200" dirty="0">
                <a:solidFill>
                  <a:schemeClr val="bg1">
                    <a:lumMod val="50000"/>
                  </a:schemeClr>
                </a:solidFill>
                <a:latin typeface="Arial" charset="0"/>
              </a:rPr>
              <a:t> faire </a:t>
            </a:r>
            <a:r>
              <a:rPr lang="en-US" sz="1200" dirty="0" err="1">
                <a:solidFill>
                  <a:schemeClr val="bg1">
                    <a:lumMod val="50000"/>
                  </a:schemeClr>
                </a:solidFill>
                <a:latin typeface="Arial" charset="0"/>
              </a:rPr>
              <a:t>l’objet</a:t>
            </a:r>
            <a:r>
              <a:rPr lang="en-US" sz="1200" dirty="0">
                <a:solidFill>
                  <a:schemeClr val="bg1">
                    <a:lumMod val="50000"/>
                  </a:schemeClr>
                </a:solidFill>
                <a:latin typeface="Arial" charset="0"/>
              </a:rPr>
              <a:t> d’un rapport.</a:t>
            </a:r>
          </a:p>
        </p:txBody>
      </p:sp>
      <p:sp>
        <p:nvSpPr>
          <p:cNvPr id="12" name="TextBox 11"/>
          <p:cNvSpPr txBox="1"/>
          <p:nvPr/>
        </p:nvSpPr>
        <p:spPr>
          <a:xfrm>
            <a:off x="9574313" y="3606648"/>
            <a:ext cx="2317259" cy="2939266"/>
          </a:xfrm>
          <a:prstGeom prst="rect">
            <a:avLst/>
          </a:prstGeom>
          <a:solidFill>
            <a:schemeClr val="bg1"/>
          </a:solidFill>
          <a:ln>
            <a:solidFill>
              <a:schemeClr val="bg1"/>
            </a:solidFill>
          </a:ln>
        </p:spPr>
        <p:txBody>
          <a:bodyPr wrap="square" rtlCol="0">
            <a:spAutoFit/>
          </a:bodyPr>
          <a:lstStyle/>
          <a:p>
            <a:pPr>
              <a:spcAft>
                <a:spcPts val="600"/>
              </a:spcAft>
            </a:pPr>
            <a:r>
              <a:rPr lang="en-US" sz="1600" b="1" dirty="0">
                <a:solidFill>
                  <a:schemeClr val="tx2"/>
                </a:solidFill>
                <a:latin typeface="Arial" charset="0"/>
              </a:rPr>
              <a:t>Continuez votre cheminement de service</a:t>
            </a:r>
            <a:endParaRPr lang="fr-FR" sz="1200" dirty="0">
              <a:solidFill>
                <a:schemeClr val="bg1">
                  <a:lumMod val="50000"/>
                </a:schemeClr>
              </a:solidFill>
              <a:latin typeface="Arial" charset="0"/>
              <a:ea typeface="Arial" charset="0"/>
              <a:cs typeface="Arial" charset="0"/>
            </a:endParaRPr>
          </a:p>
          <a:p>
            <a:pPr marL="171450" indent="-171450">
              <a:buFont typeface="Arial" charset="0"/>
              <a:buChar char="•"/>
            </a:pPr>
            <a:r>
              <a:rPr lang="en-US" sz="1200" b="1" dirty="0">
                <a:solidFill>
                  <a:schemeClr val="bg1">
                    <a:lumMod val="50000"/>
                  </a:schemeClr>
                </a:solidFill>
                <a:latin typeface="Arial" charset="0"/>
              </a:rPr>
              <a:t>Explorez</a:t>
            </a:r>
            <a:r>
              <a:rPr lang="en-US" sz="1200" dirty="0">
                <a:solidFill>
                  <a:schemeClr val="bg1">
                    <a:lumMod val="50000"/>
                  </a:schemeClr>
                </a:solidFill>
                <a:latin typeface="Arial" charset="0"/>
              </a:rPr>
              <a:t> nos causes globales.</a:t>
            </a:r>
          </a:p>
          <a:p>
            <a:pPr marL="171450" indent="-171450">
              <a:buFont typeface="Arial" charset="0"/>
              <a:buChar char="•"/>
            </a:pPr>
            <a:r>
              <a:rPr lang="en-US" sz="1200" b="1" dirty="0">
                <a:solidFill>
                  <a:schemeClr val="bg1">
                    <a:lumMod val="50000"/>
                  </a:schemeClr>
                </a:solidFill>
                <a:latin typeface="Arial" charset="0"/>
              </a:rPr>
              <a:t>Découvrez</a:t>
            </a:r>
            <a:r>
              <a:rPr lang="en-US" sz="1200" dirty="0">
                <a:solidFill>
                  <a:schemeClr val="bg1">
                    <a:lumMod val="50000"/>
                  </a:schemeClr>
                </a:solidFill>
                <a:latin typeface="Arial" charset="0"/>
              </a:rPr>
              <a:t> les activités de service auxquelles vous pouvez participer.</a:t>
            </a:r>
          </a:p>
          <a:p>
            <a:pPr marL="171450" indent="-171450">
              <a:buFont typeface="Arial" charset="0"/>
              <a:buChar char="•"/>
            </a:pPr>
            <a:r>
              <a:rPr lang="en-US" sz="1200" b="1" dirty="0">
                <a:solidFill>
                  <a:schemeClr val="bg1">
                    <a:lumMod val="50000"/>
                  </a:schemeClr>
                </a:solidFill>
                <a:latin typeface="Arial" charset="0"/>
              </a:rPr>
              <a:t>Agissez </a:t>
            </a:r>
            <a:r>
              <a:rPr lang="en-US" sz="1200" dirty="0">
                <a:solidFill>
                  <a:schemeClr val="bg1">
                    <a:lumMod val="50000"/>
                  </a:schemeClr>
                </a:solidFill>
                <a:latin typeface="Arial" charset="0"/>
              </a:rPr>
              <a:t>en créant votre propre activité de service.</a:t>
            </a:r>
          </a:p>
          <a:p>
            <a:pPr marL="171450" indent="-171450">
              <a:buFont typeface="Arial" charset="0"/>
              <a:buChar char="•"/>
            </a:pPr>
            <a:r>
              <a:rPr lang="en-US" sz="1200" b="1" dirty="0">
                <a:solidFill>
                  <a:schemeClr val="bg1">
                    <a:lumMod val="50000"/>
                  </a:schemeClr>
                </a:solidFill>
                <a:latin typeface="Arial" charset="0"/>
              </a:rPr>
              <a:t>Célébrez</a:t>
            </a:r>
            <a:r>
              <a:rPr lang="en-US" sz="1200" dirty="0">
                <a:solidFill>
                  <a:schemeClr val="bg1">
                    <a:lumMod val="50000"/>
                  </a:schemeClr>
                </a:solidFill>
                <a:latin typeface="Arial" charset="0"/>
              </a:rPr>
              <a:t> en partageant votre témoignage et en explorant les </a:t>
            </a:r>
            <a:r>
              <a:rPr lang="en-US" sz="1200" dirty="0" err="1">
                <a:solidFill>
                  <a:schemeClr val="bg1">
                    <a:lumMod val="50000"/>
                  </a:schemeClr>
                </a:solidFill>
                <a:latin typeface="Arial" charset="0"/>
              </a:rPr>
              <a:t>indicateurs</a:t>
            </a:r>
            <a:r>
              <a:rPr lang="en-US" sz="1200" dirty="0">
                <a:solidFill>
                  <a:schemeClr val="bg1">
                    <a:lumMod val="50000"/>
                  </a:schemeClr>
                </a:solidFill>
                <a:latin typeface="Arial" charset="0"/>
              </a:rPr>
              <a:t> d'impact.</a:t>
            </a:r>
          </a:p>
        </p:txBody>
      </p:sp>
      <p:sp>
        <p:nvSpPr>
          <p:cNvPr id="29" name="TextBox 28"/>
          <p:cNvSpPr txBox="1"/>
          <p:nvPr/>
        </p:nvSpPr>
        <p:spPr>
          <a:xfrm>
            <a:off x="9604485" y="1513665"/>
            <a:ext cx="2071700" cy="1400383"/>
          </a:xfrm>
          <a:prstGeom prst="rect">
            <a:avLst/>
          </a:prstGeom>
          <a:solidFill>
            <a:schemeClr val="bg1"/>
          </a:solidFill>
          <a:ln>
            <a:solidFill>
              <a:schemeClr val="bg1"/>
            </a:solidFill>
          </a:ln>
        </p:spPr>
        <p:txBody>
          <a:bodyPr wrap="square" rtlCol="0">
            <a:spAutoFit/>
          </a:bodyPr>
          <a:lstStyle/>
          <a:p>
            <a:pPr>
              <a:spcAft>
                <a:spcPts val="600"/>
              </a:spcAft>
            </a:pPr>
            <a:r>
              <a:rPr lang="en-US" sz="1600" b="1" dirty="0" err="1">
                <a:solidFill>
                  <a:schemeClr val="tx2"/>
                </a:solidFill>
                <a:latin typeface="Arial" charset="0"/>
              </a:rPr>
              <a:t>Naviguez</a:t>
            </a:r>
            <a:r>
              <a:rPr lang="en-US" sz="1600" b="1" dirty="0">
                <a:solidFill>
                  <a:schemeClr val="tx2"/>
                </a:solidFill>
                <a:latin typeface="Arial" charset="0"/>
              </a:rPr>
              <a:t> en toute fluidité</a:t>
            </a:r>
            <a:endParaRPr lang="fr-FR" sz="1200" dirty="0">
              <a:solidFill>
                <a:schemeClr val="tx2"/>
              </a:solidFill>
              <a:latin typeface="Arial" charset="0"/>
              <a:ea typeface="Arial" charset="0"/>
              <a:cs typeface="Arial" charset="0"/>
            </a:endParaRPr>
          </a:p>
          <a:p>
            <a:r>
              <a:rPr lang="en-US" sz="1200" dirty="0">
                <a:solidFill>
                  <a:schemeClr val="bg1">
                    <a:lumMod val="50000"/>
                  </a:schemeClr>
                </a:solidFill>
                <a:latin typeface="Arial" charset="0"/>
              </a:rPr>
              <a:t>La simplicité des onglets vous permet de toujours savoir où vous êtes et où vous souhaitez aller.</a:t>
            </a:r>
          </a:p>
        </p:txBody>
      </p:sp>
      <p:sp>
        <p:nvSpPr>
          <p:cNvPr id="3" name="Right Arrow 2"/>
          <p:cNvSpPr/>
          <p:nvPr/>
        </p:nvSpPr>
        <p:spPr bwMode="auto">
          <a:xfrm>
            <a:off x="2775212" y="2518960"/>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3" name="Right Arrow 12"/>
          <p:cNvSpPr/>
          <p:nvPr/>
        </p:nvSpPr>
        <p:spPr bwMode="auto">
          <a:xfrm>
            <a:off x="2775212" y="5076281"/>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6" name="Right Arrow 15"/>
          <p:cNvSpPr/>
          <p:nvPr/>
        </p:nvSpPr>
        <p:spPr bwMode="auto">
          <a:xfrm rot="10800000">
            <a:off x="9058262" y="1640885"/>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8" name="Right Arrow 17"/>
          <p:cNvSpPr/>
          <p:nvPr/>
        </p:nvSpPr>
        <p:spPr bwMode="auto">
          <a:xfrm rot="10800000">
            <a:off x="9033401" y="3876153"/>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5126" y="1513665"/>
            <a:ext cx="5225746" cy="44100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9004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sz="3200" b="1" dirty="0">
                <a:solidFill>
                  <a:srgbClr val="0A5496"/>
                </a:solidFill>
                <a:latin typeface="Arial" panose="020B0604020202020204" pitchFamily="34" charset="0"/>
                <a:ea typeface="Arial" charset="0"/>
                <a:cs typeface="Arial" panose="020B0604020202020204" pitchFamily="34" charset="0"/>
              </a:rPr>
              <a:t>Découvrez de nouvelles activités de service</a:t>
            </a:r>
            <a:endParaRPr lang="en-US" sz="3200" dirty="0"/>
          </a:p>
        </p:txBody>
      </p:sp>
      <p:sp>
        <p:nvSpPr>
          <p:cNvPr id="8" name="TextBox 7"/>
          <p:cNvSpPr txBox="1"/>
          <p:nvPr/>
        </p:nvSpPr>
        <p:spPr>
          <a:xfrm>
            <a:off x="426900" y="2691316"/>
            <a:ext cx="2049019" cy="2200602"/>
          </a:xfrm>
          <a:prstGeom prst="rect">
            <a:avLst/>
          </a:prstGeom>
          <a:solidFill>
            <a:schemeClr val="bg1"/>
          </a:solidFill>
        </p:spPr>
        <p:txBody>
          <a:bodyPr wrap="square" rtlCol="0">
            <a:spAutoFit/>
          </a:bodyPr>
          <a:lstStyle/>
          <a:p>
            <a:pPr>
              <a:spcAft>
                <a:spcPts val="600"/>
              </a:spcAft>
            </a:pPr>
            <a:r>
              <a:rPr lang="fr-FR" sz="1600" b="1" dirty="0">
                <a:solidFill>
                  <a:srgbClr val="002F87"/>
                </a:solidFill>
                <a:latin typeface="Arial" charset="0"/>
                <a:ea typeface="Arial" charset="0"/>
                <a:cs typeface="Arial" charset="0"/>
              </a:rPr>
              <a:t>Filtrez les activités pour trouver ce qui vous </a:t>
            </a:r>
            <a:r>
              <a:rPr lang="fr-FR" sz="1600" b="1" dirty="0" smtClean="0">
                <a:solidFill>
                  <a:srgbClr val="002F87"/>
                </a:solidFill>
                <a:latin typeface="Arial" charset="0"/>
                <a:ea typeface="Arial" charset="0"/>
                <a:cs typeface="Arial" charset="0"/>
              </a:rPr>
              <a:t>convient</a:t>
            </a:r>
            <a:endParaRPr lang="en-US" sz="1600" b="1" dirty="0">
              <a:solidFill>
                <a:srgbClr val="002F87"/>
              </a:solidFill>
              <a:latin typeface="Arial" charset="0"/>
              <a:ea typeface="Arial" charset="0"/>
              <a:cs typeface="Arial" charset="0"/>
            </a:endParaRPr>
          </a:p>
          <a:p>
            <a:r>
              <a:rPr lang="fr-FR" sz="1200" dirty="0">
                <a:solidFill>
                  <a:srgbClr val="33373B">
                    <a:lumMod val="60000"/>
                    <a:lumOff val="40000"/>
                  </a:srgbClr>
                </a:solidFill>
                <a:latin typeface="Arial" charset="0"/>
                <a:ea typeface="Arial" charset="0"/>
                <a:cs typeface="Arial" charset="0"/>
              </a:rPr>
              <a:t>Personnalisez votre recherche pour voir s’afficher toutes sortes d’activités passées et à </a:t>
            </a:r>
            <a:r>
              <a:rPr lang="fr-FR" sz="1200" dirty="0" smtClean="0">
                <a:solidFill>
                  <a:srgbClr val="33373B">
                    <a:lumMod val="60000"/>
                    <a:lumOff val="40000"/>
                  </a:srgbClr>
                </a:solidFill>
                <a:latin typeface="Arial" charset="0"/>
                <a:ea typeface="Arial" charset="0"/>
                <a:cs typeface="Arial" charset="0"/>
              </a:rPr>
              <a:t>venir. Laissez-vous </a:t>
            </a:r>
            <a:r>
              <a:rPr lang="fr-FR" sz="1200" dirty="0">
                <a:solidFill>
                  <a:srgbClr val="33373B">
                    <a:lumMod val="60000"/>
                    <a:lumOff val="40000"/>
                  </a:srgbClr>
                </a:solidFill>
                <a:latin typeface="Arial" charset="0"/>
                <a:ea typeface="Arial" charset="0"/>
                <a:cs typeface="Arial" charset="0"/>
              </a:rPr>
              <a:t>inspirer et participez à l’une d’entre elles</a:t>
            </a:r>
            <a:r>
              <a:rPr lang="fr-FR" sz="1200" dirty="0" smtClean="0">
                <a:solidFill>
                  <a:srgbClr val="33373B">
                    <a:lumMod val="60000"/>
                    <a:lumOff val="40000"/>
                  </a:srgbClr>
                </a:solidFill>
                <a:latin typeface="Arial" charset="0"/>
                <a:ea typeface="Arial" charset="0"/>
                <a:cs typeface="Arial" charset="0"/>
              </a:rPr>
              <a:t>.</a:t>
            </a:r>
            <a:endParaRPr lang="en-US" sz="1200" dirty="0">
              <a:solidFill>
                <a:srgbClr val="33373B">
                  <a:lumMod val="60000"/>
                  <a:lumOff val="40000"/>
                </a:srgbClr>
              </a:solidFill>
              <a:latin typeface="Arial" charset="0"/>
              <a:ea typeface="Arial" charset="0"/>
              <a:cs typeface="Arial" charset="0"/>
            </a:endParaRPr>
          </a:p>
        </p:txBody>
      </p:sp>
      <p:sp>
        <p:nvSpPr>
          <p:cNvPr id="16" name="Right Arrow 15"/>
          <p:cNvSpPr/>
          <p:nvPr/>
        </p:nvSpPr>
        <p:spPr bwMode="auto">
          <a:xfrm>
            <a:off x="2475919" y="2976234"/>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Aft>
                <a:spcPct val="0"/>
              </a:spcAft>
              <a:buFont typeface="Helvetica" pitchFamily="84" charset="0"/>
              <a:buNone/>
            </a:pPr>
            <a:endParaRPr lang="en-US" sz="3000" dirty="0" err="1" smtClean="0">
              <a:solidFill>
                <a:srgbClr val="404040"/>
              </a:solidFill>
              <a:ea typeface="ヒラギノ角ゴ Pro W3" pitchFamily="84" charset="-128"/>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8504" y="1256610"/>
            <a:ext cx="5673281" cy="4628202"/>
          </a:xfrm>
          <a:prstGeom prst="rect">
            <a:avLst/>
          </a:prstGeom>
          <a:effectLst>
            <a:outerShdw blurRad="152400" dist="38100" dir="3600000" sx="101000" sy="101000" algn="tl" rotWithShape="0">
              <a:prstClr val="black">
                <a:alpha val="35000"/>
              </a:prstClr>
            </a:outerShdw>
          </a:effectLst>
        </p:spPr>
      </p:pic>
    </p:spTree>
    <p:extLst>
      <p:ext uri="{BB962C8B-B14F-4D97-AF65-F5344CB8AC3E}">
        <p14:creationId xmlns:p14="http://schemas.microsoft.com/office/powerpoint/2010/main" val="1943449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Lions_PowerPoint_Template_June2016_Template-1">
  <a:themeElements>
    <a:clrScheme name="LCI 2018 1">
      <a:dk1>
        <a:srgbClr val="33373B"/>
      </a:dk1>
      <a:lt1>
        <a:srgbClr val="FEFFFE"/>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Lions_PowerPoint_Template_June2016_Template-1">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ions_PowerPoint_Template_June2016_Template-1">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Lions_PowerPoint_Template_June2016_Template-1">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ue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Lions_PowerPoint_Template_June2016_Template-1">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White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No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No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21430</TotalTime>
  <Words>2120</Words>
  <Application>Microsoft Office PowerPoint</Application>
  <PresentationFormat>Widescreen</PresentationFormat>
  <Paragraphs>207</Paragraphs>
  <Slides>28</Slides>
  <Notes>28</Notes>
  <HiddenSlides>0</HiddenSlides>
  <MMClips>0</MMClips>
  <ScaleCrop>false</ScaleCrop>
  <HeadingPairs>
    <vt:vector size="6" baseType="variant">
      <vt:variant>
        <vt:lpstr>Fonts Used</vt:lpstr>
      </vt:variant>
      <vt:variant>
        <vt:i4>13</vt:i4>
      </vt:variant>
      <vt:variant>
        <vt:lpstr>Theme</vt:lpstr>
      </vt:variant>
      <vt:variant>
        <vt:i4>9</vt:i4>
      </vt:variant>
      <vt:variant>
        <vt:lpstr>Slide Titles</vt:lpstr>
      </vt:variant>
      <vt:variant>
        <vt:i4>28</vt:i4>
      </vt:variant>
    </vt:vector>
  </HeadingPairs>
  <TitlesOfParts>
    <vt:vector size="50" baseType="lpstr">
      <vt:lpstr>Arial</vt:lpstr>
      <vt:lpstr>Arial Hebrew Scholar</vt:lpstr>
      <vt:lpstr>Calibri</vt:lpstr>
      <vt:lpstr>Helvetica</vt:lpstr>
      <vt:lpstr>Helvetica Neue</vt:lpstr>
      <vt:lpstr>Lucida Grande</vt:lpstr>
      <vt:lpstr>Open sans</vt:lpstr>
      <vt:lpstr>Open Sans Light</vt:lpstr>
      <vt:lpstr>Open Sans Regular</vt:lpstr>
      <vt:lpstr>Segoe UI</vt:lpstr>
      <vt:lpstr>Segoe UI Light</vt:lpstr>
      <vt:lpstr>Segoe UI Semibold</vt:lpstr>
      <vt:lpstr>ヒラギノ角ゴ Pro W3</vt:lpstr>
      <vt:lpstr>2_Lions_PowerPoint_Template_June2016_Template-1</vt:lpstr>
      <vt:lpstr>3_Lions_PowerPoint_Template_June2016_Template-1</vt:lpstr>
      <vt:lpstr>Lions_PowerPoint_Template_June2016_Template-1</vt:lpstr>
      <vt:lpstr>1_Lions_PowerPoint_Template_June2016_Template-1</vt:lpstr>
      <vt:lpstr>Blue Page Number</vt:lpstr>
      <vt:lpstr>4_Lions_PowerPoint_Template_June2016_Template-1</vt:lpstr>
      <vt:lpstr>White Page Number</vt:lpstr>
      <vt:lpstr>No Page Number</vt:lpstr>
      <vt:lpstr>1_No Page Number</vt:lpstr>
      <vt:lpstr>PowerPoint Presentation</vt:lpstr>
      <vt:lpstr>PowerPoint Presentation</vt:lpstr>
      <vt:lpstr>PowerPoint Presentation</vt:lpstr>
      <vt:lpstr>PowerPoint Presentation</vt:lpstr>
      <vt:lpstr>PowerPoint Presentation</vt:lpstr>
      <vt:lpstr>Téléchargez l'application mobile MyLion et inscrivez-vous.</vt:lpstr>
      <vt:lpstr>PowerPoint Presentation</vt:lpstr>
      <vt:lpstr>Votre page d'accueil MyLion</vt:lpstr>
      <vt:lpstr>Découvrez de nouvelles activités de service</vt:lpstr>
      <vt:lpstr>Communiquer instantanément</vt:lpstr>
      <vt:lpstr>PowerPoint Presentation</vt:lpstr>
      <vt:lpstr>Sélectionner la cause qui bénéficiera de l’activité</vt:lpstr>
      <vt:lpstr>Choisir un planificateur étape par étape  pour guider son projet.</vt:lpstr>
      <vt:lpstr>Détails de l'activité</vt:lpstr>
      <vt:lpstr>Inviter les utilisateurs à participer à une activité de service </vt:lpstr>
      <vt:lpstr>Aperçu</vt:lpstr>
      <vt:lpstr>Générer un rapport (pour les officiels)</vt:lpstr>
      <vt:lpstr>Célébrer : Explorer son impact avec le tableau de bord  des indicateurs de performance</vt:lpstr>
      <vt:lpstr>PowerPoint Presentation</vt:lpstr>
      <vt:lpstr>Organiser ou participer à des activités de service  sur l'appli MyLion</vt:lpstr>
      <vt:lpstr>Créer une activité en toute rapidité</vt:lpstr>
      <vt:lpstr>Rapports de service et célébrations  (à l’usage des officiels)</vt:lpstr>
      <vt:lpstr>Découvrir votre prochaine activité et  vos partenaires de service</vt:lpstr>
      <vt:lpstr>Communiquer instantanément</vt:lpstr>
      <vt:lpstr>Faire un don à la LCIF</vt:lpstr>
      <vt:lpstr>PowerPoint Presentation</vt:lpstr>
      <vt:lpstr>PowerPoint Presentation</vt:lpstr>
      <vt:lpstr>PowerPoint Presentation</vt:lpstr>
    </vt:vector>
  </TitlesOfParts>
  <Company>Lions Clubs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MacMillen, Clare</dc:creator>
  <cp:lastModifiedBy>MacMillen, Clare</cp:lastModifiedBy>
  <cp:revision>476</cp:revision>
  <dcterms:created xsi:type="dcterms:W3CDTF">2018-05-21T23:35:47Z</dcterms:created>
  <dcterms:modified xsi:type="dcterms:W3CDTF">2019-02-06T17:13:26Z</dcterms:modified>
</cp:coreProperties>
</file>