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Natalie inizia la presentazione.</a:t>
            </a:r>
          </a:p>
          <a:p>
            <a:endParaRPr lang="en-US" altLang="en-US" dirty="0"/>
          </a:p>
          <a:p>
            <a:r>
              <a:rPr lang="it-IT" dirty="0"/>
              <a:t>Buongiorno e benvenuti al webinar su come pianificare un congresso distrettuale.  Vi ringraziamo per essere qui con noi oggi.  </a:t>
            </a:r>
          </a:p>
          <a:p>
            <a:endParaRPr lang="en-US" altLang="en-US" dirty="0"/>
          </a:p>
          <a:p>
            <a:r>
              <a:rPr lang="it-IT" dirty="0"/>
              <a:t>Natalie avvia il sondaggio.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it-IT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Alla conclusione del webinar ci sarà spazio per le domande e risposte.  Potete anche scrivere le vostre domande nella sezione “domande” o sulla chat, e saremo lieti di assistervi.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Usate questi strumenti utili durante e dopo il congresso per aiutare: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Comitato Nomine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Linee guida per le elezioni distrettuali: forniscono indicazioni al distretto sulle  normative e disposizioni relative al condurre un congresso distrettuale e le elezioni. 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Statuto e Regolamento distrettuale:  questo è lo statuto e regolamento tipo di Lions Clubs International che vi aiuterà</a:t>
            </a:r>
            <a:r>
              <a:rPr lang="it-IT" baseline="0" dirty="0"/>
              <a:t> </a:t>
            </a:r>
            <a:r>
              <a:rPr lang="it-IT" dirty="0"/>
              <a:t>a fornire indicazioni</a:t>
            </a:r>
            <a:r>
              <a:rPr lang="it-IT" baseline="0" dirty="0"/>
              <a:t> a chi chieda una guida.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Moduli per i dati biografici: forniscono informazioni riguardo ai Lions eletti alla carica di governatore distrettuale, primo </a:t>
            </a:r>
            <a:r>
              <a:rPr lang="en-US" dirty="0"/>
              <a:t>e secondo VDG.</a:t>
            </a:r>
          </a:p>
          <a:p>
            <a:pPr marL="457200" lvl="1" indent="0">
              <a:buFont typeface="+mj-lt"/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Considerate come si svolgeranno le elezioni:  online o di persona?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2. Relatori internazionali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Modulo di richiesta di relatore: disponibile sul sito web di LCI facendo una ricerca con “modulo di notifica richiesta relatore”, modello da compilare a cura del distretto quando si cerca un relatore per il vostro evento.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Riassunto del protocollo: questa guida vi aiuterà con il protocollo e i vostri ospiti.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Come trovare ottimi oratori: questa risorsa è stata pensata per offrire dei suggerimenti per trovare un ottimo oratore che sia adatto al vostro congresso.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Jodi</a:t>
            </a:r>
          </a:p>
          <a:p>
            <a:endParaRPr lang="en-US" dirty="0"/>
          </a:p>
          <a:p>
            <a:r>
              <a:rPr lang="it-IT" dirty="0"/>
              <a:t>Il metodo migliore per registrare un’ottima affluenza al vostro evento è quello di promuoverlo.  Usate queste risorse utili a promuovere il congresso.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Guida del Presidente di Comitato Marketing: guida per aiutare il presidente di comitato marketing a svolgere il suo ruolo.</a:t>
            </a:r>
          </a:p>
          <a:p>
            <a:pPr marL="228600" indent="-228600">
              <a:buAutoNum type="arabicPeriod"/>
            </a:pPr>
            <a:r>
              <a:rPr lang="it-IT" dirty="0"/>
              <a:t>Suggerimenti per la promozione dell'evento: questa risorsa è una guida utile per il team per i congressi nella promozione del congresso, dei seminari, degli eventi e tanto altro ancora. </a:t>
            </a:r>
          </a:p>
          <a:p>
            <a:pPr marL="228600" indent="-228600">
              <a:buAutoNum type="arabicPeriod"/>
            </a:pPr>
            <a:r>
              <a:rPr lang="it-IT" dirty="0"/>
              <a:t>Promozione della visita dell'officer internazionale: qui troverete le risorse suggerite, gli annunci e tanto altro ancora per aiutarvi a promuovere le visite degli officer internazionali al vostro congresso. </a:t>
            </a:r>
          </a:p>
          <a:p>
            <a:pPr marL="228600" indent="-228600">
              <a:buAutoNum type="arabicPeriod"/>
            </a:pPr>
            <a:r>
              <a:rPr lang="it-IT" dirty="0"/>
              <a:t>L’ospite internazionale – Guida al protocollo e all'accoglienza: pensata per assistere i Lions quando ricevono visite ufficiali e organizzano eventi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Nel pianificare un congresso distrettuale, considerate questi sei elementi: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Finalizzare la scelta della sede/località</a:t>
            </a:r>
          </a:p>
          <a:p>
            <a:pPr marL="228600" indent="-228600">
              <a:buAutoNum type="arabicPeriod"/>
            </a:pPr>
            <a:r>
              <a:rPr lang="it-IT" dirty="0"/>
              <a:t>Cambiare il programma di anno in anno</a:t>
            </a:r>
          </a:p>
          <a:p>
            <a:pPr marL="228600" indent="-228600">
              <a:buAutoNum type="arabicPeriod"/>
            </a:pPr>
            <a:r>
              <a:rPr lang="it-IT" dirty="0"/>
              <a:t>Registrazione e pagamento online</a:t>
            </a:r>
          </a:p>
          <a:p>
            <a:pPr marL="228600" indent="-228600">
              <a:buAutoNum type="arabicPeriod"/>
            </a:pPr>
            <a:r>
              <a:rPr lang="it-IT" dirty="0"/>
              <a:t>Partecipare ad altri congressi</a:t>
            </a:r>
          </a:p>
          <a:p>
            <a:pPr marL="228600" indent="-228600">
              <a:buAutoNum type="arabicPeriod"/>
            </a:pPr>
            <a:r>
              <a:rPr lang="it-IT" dirty="0"/>
              <a:t>Sponsorizzazioni</a:t>
            </a:r>
          </a:p>
          <a:p>
            <a:pPr marL="228600" indent="-228600">
              <a:buAutoNum type="arabicPeriod"/>
            </a:pPr>
            <a:r>
              <a:rPr lang="it-IT" dirty="0"/>
              <a:t>Dignitari non Lions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Lions Jodi, hai qualche esempio di cui vorresti parlarci?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Nel pianificare un congresso distrettuale, considerate questi sei elementi: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Progetti di servizio</a:t>
            </a:r>
          </a:p>
          <a:p>
            <a:pPr marL="228600" indent="-228600">
              <a:buAutoNum type="arabicPeriod"/>
            </a:pPr>
            <a:r>
              <a:rPr lang="it-IT" dirty="0"/>
              <a:t>Progetti regionali</a:t>
            </a:r>
          </a:p>
          <a:p>
            <a:pPr marL="228600" indent="-228600">
              <a:buAutoNum type="arabicPeriod"/>
            </a:pPr>
            <a:r>
              <a:rPr lang="it-IT" dirty="0"/>
              <a:t>LCIF</a:t>
            </a:r>
          </a:p>
          <a:p>
            <a:pPr marL="228600" indent="-228600">
              <a:buAutoNum type="arabicPeriod"/>
            </a:pPr>
            <a:r>
              <a:rPr lang="it-IT" dirty="0"/>
              <a:t>Mostrare dei video motivanti dei Lions dal Centro video Lions</a:t>
            </a:r>
          </a:p>
          <a:p>
            <a:pPr marL="228600" indent="-228600">
              <a:buAutoNum type="arabicPeriod"/>
            </a:pPr>
            <a:r>
              <a:rPr lang="it-IT" dirty="0"/>
              <a:t>Divertitevi e celebrate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it-IT" dirty="0"/>
              <a:t>Lions Jodi, hai qualche esempio di cui vorresti parlarci?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Diamo uno sguardo ad alcune delle risorse utili che troverete sulla </a:t>
            </a:r>
            <a:r>
              <a:rPr lang="it-IT" i="1" dirty="0"/>
              <a:t>pagina web su come pianificare un congresso distrettuale.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Esempio di un  piano generale:  una parte della risorsa Ruoli/Responsabilità del presidente del programma.  Questo è un esempio su come esporre il programma dell’evento al team per i congressi.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Suggerimenti per la promozione dell'evento: questa risorsa è una guida utile al team per i congressi nella promozione del congresso, dei seminari, degli eventi e di quanto è in programma al congresso. </a:t>
            </a:r>
          </a:p>
          <a:p>
            <a:endParaRPr lang="en-US" dirty="0"/>
          </a:p>
          <a:p>
            <a:r>
              <a:rPr lang="it-IT" dirty="0"/>
              <a:t>Considerate questi punti nel promuovere l'evento.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Come trovare ottimi oratori: questa risorsa è strutturata per aiutare a guidare il comitato congressi nella ricerca di uno o più ottimi oratori per il loro evento.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Scheda informativa del relatore/presentatore: consegnata al relatore/presentatore affinché questi possa comunicare quanto gli/le serve per la presentazione, dall’allestimento della sala, ai supporti A/V, ecc.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Il Team Forniture per Club presso la sede centrale di LCI resta a vostra disposizione per assistervi nella selezione degli articoli, nell’ordinazione e nell’eventuale reso di merce rimasta invenduta dopo la conclusione del vostro evento.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Fate riferimento a un altro fornitore approvato di articoli di LCI.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Nel pianificare un congresso distrettuale, considerate questi elementi.  </a:t>
            </a:r>
          </a:p>
          <a:p>
            <a:endParaRPr lang="en-US" dirty="0"/>
          </a:p>
          <a:p>
            <a:r>
              <a:rPr lang="it-IT" dirty="0"/>
              <a:t>In aggiunta, oggi vi mostreremo la pagina web disponibile e anche le risorse, fornendovi</a:t>
            </a:r>
            <a:r>
              <a:rPr lang="it-IT" baseline="0" dirty="0"/>
              <a:t> </a:t>
            </a:r>
            <a:r>
              <a:rPr lang="it-IT" dirty="0"/>
              <a:t>alcune informazioni utili affinché il congresso sia un’esperienza memorabile per voi e i Lions dei vostri distretti.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Lo staff di LCI è a vostra disposizione.  Per qualsiasi domanda vi invitiamo a contattarci all’indirizzo email indicato su questa slide. </a:t>
            </a:r>
          </a:p>
          <a:p>
            <a:endParaRPr lang="en-US" dirty="0"/>
          </a:p>
          <a:p>
            <a:r>
              <a:rPr lang="it-IT" dirty="0"/>
              <a:t>Vi ricordiamo inoltre di visitare la pagina web facendo la scansione del codice QR.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Il team per i congressi gestisce le attività distrettuali da svolgere al congresso.  Queste includono: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Risoluzioni</a:t>
            </a:r>
          </a:p>
          <a:p>
            <a:pPr marL="228600" indent="-228600">
              <a:buAutoNum type="arabicPeriod"/>
            </a:pPr>
            <a:r>
              <a:rPr lang="it-IT" dirty="0"/>
              <a:t>Rapporti</a:t>
            </a:r>
          </a:p>
          <a:p>
            <a:pPr marL="228600" indent="-228600">
              <a:buAutoNum type="arabicPeriod"/>
            </a:pPr>
            <a:r>
              <a:rPr lang="it-IT" dirty="0"/>
              <a:t>Elezioni</a:t>
            </a:r>
          </a:p>
          <a:p>
            <a:pPr marL="228600" indent="-228600">
              <a:buAutoNum type="arabicPeriod"/>
            </a:pPr>
            <a:r>
              <a:rPr lang="it-IT" dirty="0"/>
              <a:t>Riconoscimento dei risultati dei Lions e dei club del distretto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Le risorse e i documenti contenuti in questa pagina web aiuteranno voi e il vostro team per i congressi a organizzare un ottimo congresso. Questa pagina web è stata aggiornata.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Il garantire che ogni posizione sia ricoperta permetterà di facilitare il processo di pianificazione e di sapere che ogni compito viene supervisionato.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Questi sono i Lions che si consiglia avere alla guida di compiti specifici per il congresso.   Per ognuno di questi ruoli sono previste delle responsabilità consultabili e scaricabili dal sito web.</a:t>
            </a:r>
          </a:p>
          <a:p>
            <a:endParaRPr lang="en-US" dirty="0"/>
          </a:p>
          <a:p>
            <a:r>
              <a:rPr lang="it-IT" dirty="0"/>
              <a:t>Si tratta di una guida e potreste non avere tutti questi ruoli da ricoprire.  </a:t>
            </a:r>
          </a:p>
          <a:p>
            <a:endParaRPr lang="en-US" dirty="0"/>
          </a:p>
          <a:p>
            <a:r>
              <a:rPr lang="it-IT" dirty="0"/>
              <a:t>DG: officer che presiede la riunione di business, offre i riconoscimenti ai Lions del distretto e introduce i relatori ospiti e i presentatori.  **Nota a margine: accennare che va bene avere un leader Lions fidato che presenti i relatori ospiti**</a:t>
            </a:r>
          </a:p>
          <a:p>
            <a:endParaRPr lang="en-US" dirty="0"/>
          </a:p>
          <a:p>
            <a:r>
              <a:rPr lang="it-IT" dirty="0"/>
              <a:t>Presidente del Comitato Congressi: funge da responsabile delle attività del governatore distrettuale per il congresso. </a:t>
            </a:r>
          </a:p>
          <a:p>
            <a:endParaRPr lang="en-US" dirty="0"/>
          </a:p>
          <a:p>
            <a:r>
              <a:rPr lang="it-IT" dirty="0"/>
              <a:t>Presidente del Comitato Accoglienza: dirige e gestisce i volontari Lions desiderosi di accogliere gli ospiti al loro evento.  </a:t>
            </a:r>
          </a:p>
          <a:p>
            <a:endParaRPr lang="en-US" dirty="0"/>
          </a:p>
          <a:p>
            <a:r>
              <a:rPr lang="it-IT" dirty="0"/>
              <a:t>Presidente del programma: responsabile di ogni aspetto del programma del congresso.</a:t>
            </a:r>
          </a:p>
          <a:p>
            <a:endParaRPr lang="en-US" dirty="0"/>
          </a:p>
          <a:p>
            <a:r>
              <a:rPr lang="it-IT" dirty="0"/>
              <a:t>Presidente delle finanze: supervisiona gli aspetti finanziari del congresso.</a:t>
            </a:r>
          </a:p>
          <a:p>
            <a:endParaRPr lang="en-US" dirty="0"/>
          </a:p>
          <a:p>
            <a:r>
              <a:rPr lang="it-IT" dirty="0"/>
              <a:t>Presidente del Comitato Marketing: responsabile della promozione del congresso e degli eventi.</a:t>
            </a:r>
          </a:p>
          <a:p>
            <a:endParaRPr lang="en-US" dirty="0"/>
          </a:p>
          <a:p>
            <a:r>
              <a:rPr lang="it-IT" dirty="0"/>
              <a:t>Coordinatore dei supporti audio-video: guida l'organizzazione delle richieste A/V per ogni sessione e delle cene di gala.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pianificazione consiste di due fasi</a:t>
            </a:r>
          </a:p>
          <a:p>
            <a:endParaRPr lang="en-US" dirty="0"/>
          </a:p>
          <a:p>
            <a:r>
              <a:rPr lang="it-IT" dirty="0"/>
              <a:t>Fase 1: Raccogliete i questionari dai Lions che hanno preso parte a un congresso distrettuale e da quelli che non vi hanno partecipato.  Potete scaricare dei questionari utili dalla pagina web o facendo la scansione del codice QR di questa slide. </a:t>
            </a:r>
          </a:p>
          <a:p>
            <a:endParaRPr lang="en-US" dirty="0"/>
          </a:p>
          <a:p>
            <a:r>
              <a:rPr lang="it-IT" dirty="0"/>
              <a:t>Fate attenzione a questo punto e all’importanza del ricevere i commenti dei Lions.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pianificazione consiste di due fasi</a:t>
            </a:r>
          </a:p>
          <a:p>
            <a:endParaRPr lang="en-US" dirty="0"/>
          </a:p>
          <a:p>
            <a:r>
              <a:rPr lang="it-IT" dirty="0"/>
              <a:t>Fase 1: Raccogliete i questionari dai Lions che hanno preso parte a un congresso distrettuale e da quelli che non vi hanno partecipato.  Potete scaricare dei questionari utili dalla pagina web o facendo la scansione del codice QR di questa slide. </a:t>
            </a:r>
          </a:p>
          <a:p>
            <a:endParaRPr lang="en-US" dirty="0"/>
          </a:p>
          <a:p>
            <a:r>
              <a:rPr lang="it-IT" dirty="0"/>
              <a:t>Fate attenzione a questo punto e all’importanza del ricevere i commenti dei Lions.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pianificazione consiste di due fasi</a:t>
            </a:r>
          </a:p>
          <a:p>
            <a:endParaRPr lang="en-US" dirty="0"/>
          </a:p>
          <a:p>
            <a:r>
              <a:rPr lang="it-IT" dirty="0"/>
              <a:t>Fase 2</a:t>
            </a:r>
          </a:p>
          <a:p>
            <a:r>
              <a:rPr lang="it-IT" dirty="0"/>
              <a:t>Brainstorming:</a:t>
            </a:r>
            <a:r>
              <a:rPr lang="it-IT" baseline="0" dirty="0"/>
              <a:t> u</a:t>
            </a:r>
            <a:r>
              <a:rPr lang="it-IT" dirty="0"/>
              <a:t>tilizzate le risorse disponibili per raccogliere le informazioni che vi aiuteranno a rimanere sulla buona strada per un evento di successo.  </a:t>
            </a:r>
          </a:p>
          <a:p>
            <a:pPr lvl="1"/>
            <a:r>
              <a:rPr lang="it-IT" dirty="0"/>
              <a:t>Prima risorsa - Brainstorming del team per i congressi: questo schema aiuterà il comitato a realizzare un ottimo congresso</a:t>
            </a:r>
          </a:p>
          <a:p>
            <a:pPr lvl="1"/>
            <a:r>
              <a:rPr lang="it-IT" dirty="0"/>
              <a:t>Seconda risorsa - Brainstorming sui risultati del questionario: indica i vari argomenti su cui concentrarsi durante il brainstorming </a:t>
            </a:r>
          </a:p>
          <a:p>
            <a:endParaRPr lang="en-US" dirty="0"/>
          </a:p>
          <a:p>
            <a:r>
              <a:rPr lang="it-IT" dirty="0"/>
              <a:t>Entrambe sono disponibili sul sito web con spiegazioni passo per passo.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Dopo che il vostro team è formato e pronto a operare, e che i Lions del vostro distretto vi hanno fatto sapere cosa si aspettano dal congresso, è arrivato il momento di iniziare a prepararsi per l’evento. </a:t>
            </a:r>
          </a:p>
          <a:p>
            <a:endParaRPr lang="en-US" dirty="0"/>
          </a:p>
          <a:p>
            <a:r>
              <a:rPr lang="it-IT" dirty="0"/>
              <a:t>Il piano generale include: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tempistica: questo vi aiuterà a mantenere le priorità al passo includendo un budget. Questo sarà presto disponibile.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L’elenco dei compiti: questo vi aiuterà ad assistere ogni presidente di comitato e il coordinatore a gestire le loro responsabilità.</a:t>
            </a:r>
          </a:p>
          <a:p>
            <a:endParaRPr lang="en-US" dirty="0"/>
          </a:p>
          <a:p>
            <a:r>
              <a:rPr lang="it-IT" dirty="0"/>
              <a:t>AGGIUNGERE ALCUNE ESPERIENZE PERSONALI, ESEMPI, ECC.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Sul sito web troverete un menu a tendina con la “descrizione dei ruoli” dove troverete delle</a:t>
            </a:r>
            <a:r>
              <a:rPr lang="it-IT" baseline="0" dirty="0"/>
              <a:t> </a:t>
            </a:r>
            <a:r>
              <a:rPr lang="it-IT" dirty="0"/>
              <a:t>informazioni aggiuntive utili a svolgere i vari ruoli.  </a:t>
            </a:r>
          </a:p>
          <a:p>
            <a:endParaRPr lang="en-US" dirty="0"/>
          </a:p>
          <a:p>
            <a:r>
              <a:rPr lang="it-IT" dirty="0"/>
              <a:t>Usate questi strumenti utili durante e dopo il congresso per aiutare: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it-IT" dirty="0"/>
              <a:t>Governatore Distrettuale - Modulo di rapporto sul congresso:  questo rapporto deve essere inviato dopo la conclusione del congresso con i dati degli officer entranti e le date del congresso del prossimo anno. </a:t>
            </a:r>
          </a:p>
          <a:p>
            <a:pPr marL="228600" indent="-228600">
              <a:buAutoNum type="arabicPeriod"/>
            </a:pPr>
            <a:r>
              <a:rPr lang="it-IT" dirty="0"/>
              <a:t>Presidente del Comitato Congressi - 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Certificato di assicurazione: visitare il sito web di LCI per il certificato di assicurazione e la pagina web per modulo di richiesta e altre informazioni.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Elenco dei contatti del Comitato Congressi: questo elenco contiene i dati di contatto di coloro che fanno parte del comitato.</a:t>
            </a:r>
          </a:p>
          <a:p>
            <a:pPr marL="0" indent="0">
              <a:buNone/>
            </a:pPr>
            <a:r>
              <a:rPr lang="it-IT" dirty="0"/>
              <a:t>3. Presidente del programma 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Scheda informativa sul relatore/presentatore: fornita al relatore/presentatore affinché questi possa dare informazioni sulla propria presentazione, ciò che gli/le serve e l’allestimento della sala.</a:t>
            </a:r>
          </a:p>
          <a:p>
            <a:pPr marL="685800" lvl="1" indent="-228600">
              <a:buFont typeface="+mj-lt"/>
              <a:buAutoNum type="alphaLcPeriod"/>
            </a:pPr>
            <a:r>
              <a:rPr lang="it-IT" dirty="0"/>
              <a:t>Valutazione della sessione: consegnata ai partecipanti per valutare le sessioni a cui hanno partecipato.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4. Presidente delle finanze - Esempio di budget per il congresso:  questo è un utile schema per preparare il budget.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 dirty="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 dirty="0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erce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it/resources-for-members/resource-center/plan-a-district-convention" TargetMode="External"/><Relationship Id="rId4" Type="http://schemas.openxmlformats.org/officeDocument/2006/relationships/hyperlink" Target="mailto:eurafrican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it-IT" sz="3600" b="0" dirty="0">
                <a:latin typeface="HelveticaNeueLT Std Med" panose="020B0604020202020204" pitchFamily="34" charset="0"/>
              </a:rPr>
              <a:t>Come pianificare un congresso distrettuale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it-IT" sz="2400" i="1" dirty="0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30 gennaio 2023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161925" y="112990"/>
            <a:ext cx="1203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Dopo che il comitato ha fissato gli obiettivi per il programma, usate           alcuni di questi strumenti utili a svolgere un congresso di successo (segue)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4" y="1411279"/>
            <a:ext cx="9029766" cy="2600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50" y="4357685"/>
            <a:ext cx="4457733" cy="20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871662" cy="766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660226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Promuovere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Guida del Presidente di Comitato Marketing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Suggerimenti per la promozione dell'evento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Promozione della visita dell'officer internazionale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L’ospite internazionale – Guida al protocollo e all'accoglienza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Strumenti utili a promuovere il vostro congresso: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34857" y="0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Cose da considerare in fase di pianificazione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Finalizzare la scelta della sede/località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Cambiare il programma di anno in anno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Registrazione e pagamento online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Partecipare ad altri congressi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Sponsorizzazioni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Dignitari non Lions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55493"/>
            <a:ext cx="8592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Cose da considerare in fase di pianificazione (segue)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Progetti di servizio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Progetti a livello regionale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Mostrare dei video motivanti dei Lions dal </a:t>
            </a:r>
            <a:r>
              <a:rPr lang="it-IT" sz="2400" i="1" u="sng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Centro video Lions</a:t>
            </a:r>
            <a:r>
              <a:rPr lang="it-IT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Divertitevi e celebrate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061423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Risorse utili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Esempio di un</a:t>
            </a:r>
          </a:p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piano generale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7557C-DC8A-878D-AC9E-121FD6B0B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90" y="219255"/>
            <a:ext cx="4928742" cy="641949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787" y="1825625"/>
            <a:ext cx="19870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168969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Suggerimenti per la promozione dell'evento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63964" y="2566468"/>
            <a:ext cx="4745273" cy="315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Come attirare i partecipanti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Opportunità di promozione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Notiziario distrettuale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Social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Materiale elettronico e stampato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Sito web del distretto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Sito web del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Riflessioni sul congresso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AE9BB-C735-1B69-845B-7E299EAD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253" y="174846"/>
            <a:ext cx="7900030" cy="1923782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Come trovare ottimi oratori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47B32-42CA-C1AF-0B2D-55058128A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9047"/>
            <a:ext cx="4391196" cy="583990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946" y="2282255"/>
            <a:ext cx="3472453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0" y="376141"/>
            <a:ext cx="367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Scheda informativa del relatore/presentatore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07A39-5E24-0A0F-3E59-80B07132A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0" y="270163"/>
            <a:ext cx="4806470" cy="631767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Fate acquisti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Considerate di vendere articoli con marchio Lions al congresso.  Le vendite di articoli danno un tocco in più all’esperienza dei soci e aumentano la visibilità del logo Lions a livello locale.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2016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Per maggiori informazioni o per ricevere assistenza nell’effettuare un ordine,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inviate un’email a </a:t>
            </a:r>
            <a:r>
              <a:rPr lang="it-IT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it-IT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155B2A-CBFA-2513-C311-D0977F612EA0}"/>
              </a:ext>
            </a:extLst>
          </p:cNvPr>
          <p:cNvGrpSpPr/>
          <p:nvPr/>
        </p:nvGrpSpPr>
        <p:grpSpPr>
          <a:xfrm>
            <a:off x="4791075" y="3679971"/>
            <a:ext cx="6267450" cy="1981200"/>
            <a:chOff x="0" y="0"/>
            <a:chExt cx="6267450" cy="1981200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229590F-61C0-6D58-F008-8FF4DDC9E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267450" cy="19812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C002E9BE-D6C4-02C6-098F-C1F79BA24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25" y="95250"/>
              <a:ext cx="6048375" cy="1762125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					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it-IT" sz="1800" kern="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Benvenuti a  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it-IT" sz="2800" kern="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Tutto il necessario per i Lions!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02A0FA18-6FE0-6470-BB9F-C8299105D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500" y="1390650"/>
              <a:ext cx="2354580" cy="304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1100" kern="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Acquistate forniture per club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Gli elementi di un congresso </a:t>
            </a:r>
          </a:p>
          <a:p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it-IT" sz="2400" b="1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Persone (Lions)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it-IT" sz="2400" b="1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Pianificazione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it-IT" sz="2400" b="1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Preparazione e programma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it-IT" sz="2400" b="1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Promozione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1915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it-IT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Email: </a:t>
            </a:r>
            <a:r>
              <a:rPr lang="it-IT" sz="24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eurafrican@lionsclubs.org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it-IT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Pagina web: </a:t>
            </a:r>
            <a:r>
              <a:rPr lang="it-IT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https://www.lionsclubs.org/it/resources-for-members/resource-center/plan-a-district-convention</a:t>
            </a:r>
            <a:r>
              <a:rPr lang="it-IT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2131535" y="510162"/>
            <a:ext cx="6571401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Informazioni di contatto presso LCI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267728-CD6F-CD4B-3B8D-ECCA930D0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4659" y="4676510"/>
            <a:ext cx="1987677" cy="20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2438" y="1246187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 iniziare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Collaborate con il team per i congressi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Consultate i documenti disponibili sulla pagina web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Assicuratevi che ogni posizione sia ricoperta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4955081" y="5595342"/>
            <a:ext cx="415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Pagina web  “Come pianificare                un congresso distrettuale”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39579-AB35-5E31-4C20-FF277F764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659" y="4676510"/>
            <a:ext cx="1987677" cy="201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26125" y="900942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0223" y="608555"/>
            <a:ext cx="2663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Persone (Lions)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73558" y="965507"/>
            <a:ext cx="56514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Governatore Distrettuale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del Comitato Congressi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del Comitato Accoglienza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del programma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delle finanze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Presidente del Comitato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Coordinatore dei supporti audio-video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921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968" y="977597"/>
            <a:ext cx="2112282" cy="8485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2704" y="321343"/>
            <a:ext cx="255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Pianificazione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214991" y="57424"/>
            <a:ext cx="785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Questionario per i partecipanti al congresso distrettuale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Fase 1 - La raccolta dei questionari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5CD4BB-F370-3DDB-28B4-A40578DD2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760" y="5402671"/>
            <a:ext cx="1269492" cy="1243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FAF405-839D-7728-A9EF-58ED0C586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991" y="732382"/>
            <a:ext cx="3407516" cy="4526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D9B1FC-FFFA-068D-B60B-E65B600C0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362" y="732382"/>
            <a:ext cx="3456570" cy="4526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56327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4184" y="891878"/>
            <a:ext cx="2226582" cy="635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88080" y="301337"/>
            <a:ext cx="2502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Pianificazione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282720" y="91858"/>
            <a:ext cx="5986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Questionario per i non partecipanti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Fase 1 - La raccolta dei questionari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08868-9D29-80BF-09D2-FF4D9660A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420" y="593724"/>
            <a:ext cx="4435326" cy="5816341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91B74A-293E-9E34-B6BA-C5E1C44CA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917" y="5070764"/>
            <a:ext cx="1648838" cy="16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2" y="1256830"/>
            <a:ext cx="2205037" cy="9854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421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Pianificazione (segue)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6255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it-IT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Fase 2</a:t>
            </a:r>
          </a:p>
          <a:p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Brainstorming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Brainstorming del team per i congressi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Brainstorming sui risultati del questionario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1" y="1259351"/>
            <a:ext cx="1929403" cy="7414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3197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Preparazione        e programma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Iniziate il processo di pianificazione e preparate un piano generale che includa: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Tempistica: questo contribuirà a mantenere le priorità al passo includendo un budget.  </a:t>
            </a:r>
            <a:r>
              <a:rPr lang="it-IT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*Disponibile a breve*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Elenco dei compiti: questo aiuta ad assistere ogni presidente di comitato e il coordinatore a gestire le proprie responsabilità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Dopo che il comitato ha fissato gli obiettivi per il programma, usate alcuni di questi strumenti utili a svolgere un congresso di successo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64" y="1336537"/>
            <a:ext cx="6214155" cy="50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13178</TotalTime>
  <Words>2509</Words>
  <Application>Microsoft Office PowerPoint</Application>
  <PresentationFormat>Widescreen</PresentationFormat>
  <Paragraphs>316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199</cp:revision>
  <cp:lastPrinted>2021-10-20T15:00:59Z</cp:lastPrinted>
  <dcterms:created xsi:type="dcterms:W3CDTF">2020-04-21T20:50:01Z</dcterms:created>
  <dcterms:modified xsi:type="dcterms:W3CDTF">2023-08-01T17:54:48Z</dcterms:modified>
</cp:coreProperties>
</file>