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81625" autoAdjust="0"/>
  </p:normalViewPr>
  <p:slideViewPr>
    <p:cSldViewPr snapToGrid="0" showGuides="1">
      <p:cViewPr>
        <p:scale>
          <a:sx n="73" d="100"/>
          <a:sy n="73" d="100"/>
        </p:scale>
        <p:origin x="2040" y="36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31820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500" spc="-300" dirty="0" err="1">
                <a:latin typeface="Arial" charset="0"/>
                <a:ea typeface="Arial" charset="0"/>
                <a:cs typeface="Arial" charset="0"/>
              </a:rPr>
              <a:t>Agisci</a:t>
            </a:r>
            <a:r>
              <a:rPr lang="en-US" altLang="en-US" sz="18500" spc="-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8500" spc="-300" dirty="0" err="1">
                <a:latin typeface="Arial" charset="0"/>
                <a:ea typeface="Arial" charset="0"/>
                <a:cs typeface="Arial" charset="0"/>
              </a:rPr>
              <a:t>subito</a:t>
            </a:r>
            <a:r>
              <a:rPr lang="en-US" altLang="en-US" sz="18500" spc="-300" dirty="0">
                <a:latin typeface="Arial" charset="0"/>
                <a:ea typeface="Arial" charset="0"/>
                <a:cs typeface="Arial" charset="0"/>
              </a:rPr>
              <a:t>!</a:t>
            </a:r>
            <a:endParaRPr lang="en-US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69158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Unisciti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alla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lotta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contro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diabete</a:t>
            </a:r>
            <a:endParaRPr lang="en-US" alt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3836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2008616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WWSD3.IT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Strategie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Prevenzione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Controllo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Ricerca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>
                <a:latin typeface="Arial" charset="0"/>
                <a:ea typeface="Arial" charset="0"/>
                <a:cs typeface="Arial" charset="0"/>
              </a:rPr>
              <a:t>Che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cos'è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Che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cos'è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condizione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cronica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che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verifica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quando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corpo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può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produrre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abbastanza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insulina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o non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può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usare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correttamente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l’insulina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presente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Siamo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uniti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nella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lotta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tipi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Siamo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uniti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nella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lotta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contro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3 tipi di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tipo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460021" y="5256377"/>
            <a:ext cx="3329607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tipo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gestazionale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>
                <a:latin typeface="Arial" charset="0"/>
                <a:ea typeface="Arial" charset="0"/>
                <a:cs typeface="Arial" charset="0"/>
              </a:rPr>
              <a:t>L’impatto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del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diabete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considerato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come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un’epidemia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38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 </a:t>
            </a:r>
            <a:r>
              <a:rPr lang="en-US" sz="13800" b="1" kern="0" dirty="0" err="1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endParaRPr lang="en-US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900190" y="3127324"/>
            <a:ext cx="7892411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38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 </a:t>
            </a:r>
            <a:r>
              <a:rPr lang="en-US" sz="13800" b="1" kern="0" dirty="0" err="1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endParaRPr lang="en-US" sz="115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di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sono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attualmente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diabetiche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di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avranno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entro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2040.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Come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possiamo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essere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d’aiuto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considerato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come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un’epidemia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causa di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mortalità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nel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mondo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6000" b="1" kern="0" baseline="3000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5400" b="1" kern="0" baseline="3000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causa di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mortalità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tra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donne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6000" b="1" kern="0" baseline="3000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persona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muore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a causa del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ogni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7 secondi.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3281813"/>
            <a:ext cx="5181583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milioni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muoiono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a causa del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ogni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anno.</a:t>
            </a:r>
            <a:endParaRPr lang="en-US" sz="28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affette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dal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sa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neppure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esserlo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dei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diabetici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vive in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paesi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medio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e basso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reddito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Organizzare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riunione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Aumentare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sensibilizzazione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Discutere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dei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legami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personali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Decidere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quali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attività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di service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svolgere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Una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nuova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struttura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di service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mondo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cambiando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Dobbiamo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agire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oggi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affrontare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sfide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domani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Impegnarsi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uno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stile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sano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vita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Mantenere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 peso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corporeo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normale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Praticare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attività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fisica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regolarmente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Seguire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dieta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sana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pasti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spuntini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Impegnati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subito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Grazie</a:t>
            </a:r>
            <a:endParaRPr lang="en-US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Vista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Fame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Ambiente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Cancro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infantile</a:t>
            </a: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Cinque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aree</a:t>
            </a:r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interesse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sz="7200" dirty="0" err="1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nostro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obiettivo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7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ambiare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vita di 200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milioni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persone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all'anno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entro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2021.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Unisciti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alla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lotta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contro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 smtClean="0">
                <a:latin typeface="Arial" charset="0"/>
                <a:ea typeface="Arial" charset="0"/>
                <a:cs typeface="Arial" charset="0"/>
              </a:rPr>
              <a:t>diabete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viaggio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di Amie e Layla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nel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diabete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 err="1" smtClean="0">
                <a:latin typeface="Arial" charset="0"/>
                <a:ea typeface="Arial" charset="0"/>
                <a:cs typeface="Arial" charset="0"/>
              </a:rPr>
              <a:t>Piattaforma</a:t>
            </a:r>
            <a:r>
              <a:rPr lang="en-US" sz="5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del </a:t>
            </a:r>
            <a:r>
              <a:rPr lang="en-US" sz="5400" dirty="0" err="1" smtClean="0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5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5400" dirty="0" smtClean="0">
                <a:latin typeface="Arial" charset="0"/>
                <a:ea typeface="Arial" charset="0"/>
                <a:cs typeface="Arial" charset="0"/>
              </a:rPr>
              <a:t>i Lions </a:t>
            </a: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Clubs International</a:t>
            </a:r>
          </a:p>
          <a:p>
            <a:pPr>
              <a:spcBef>
                <a:spcPts val="0"/>
              </a:spcBef>
            </a:pP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Vista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Prevenire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migliorare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qualità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di vita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dei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soggetti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affetti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questa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malattia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Obiettivi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Educare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stessi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le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nostre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comunità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sul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Creare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ambienti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che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ispirino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supportino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stili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sani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di vita.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Ampliare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l’accesso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alle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cure,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farmaci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alle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strutture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diagnostiche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Contribuire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implementare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norme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piani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nazionali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16789</TotalTime>
  <Words>386</Words>
  <Application>Microsoft Macintosh PowerPoint</Application>
  <PresentationFormat>Custom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Cinque aree di interesse</vt:lpstr>
      <vt:lpstr>  Il nostro obiettivo:  cambiare la vita di 200 milioni di persone all'anno entro il 2021.</vt:lpstr>
      <vt:lpstr>Unisciti alla lotta contro il diabete</vt:lpstr>
      <vt:lpstr>Il viaggio di Amie e Layla nel diabete</vt:lpstr>
      <vt:lpstr>PowerPoint Presentation</vt:lpstr>
      <vt:lpstr>Vista</vt:lpstr>
      <vt:lpstr>Obiettivi</vt:lpstr>
      <vt:lpstr>Strategie</vt:lpstr>
      <vt:lpstr>PowerPoint Presentation</vt:lpstr>
      <vt:lpstr>Che cos'è il diabete?</vt:lpstr>
      <vt:lpstr>Siamo uniti nella lotta contro  3 tipi di diabete.</vt:lpstr>
      <vt:lpstr>Siamo uniti nella lotta contro 3 tipi di diabete.</vt:lpstr>
      <vt:lpstr>PowerPoint Presentation</vt:lpstr>
      <vt:lpstr>Il diabete è considerato come un’epidemia globale.</vt:lpstr>
      <vt:lpstr>PowerPoint Presentation</vt:lpstr>
      <vt:lpstr>Il diabete è considerato come un’epidemia globale </vt:lpstr>
      <vt:lpstr>Organizzare una riunione</vt:lpstr>
      <vt:lpstr>Impegnarsi per uno stile sano di vita</vt:lpstr>
      <vt:lpstr>Impegnati subito!</vt:lpstr>
      <vt:lpstr>Grazie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840</cp:revision>
  <cp:lastPrinted>2017-03-08T19:40:15Z</cp:lastPrinted>
  <dcterms:created xsi:type="dcterms:W3CDTF">2016-11-15T15:12:50Z</dcterms:created>
  <dcterms:modified xsi:type="dcterms:W3CDTF">2017-12-01T19:47:43Z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