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 id="2147483831" r:id="rId7"/>
    <p:sldMasterId id="2147483861" r:id="rId8"/>
  </p:sldMasterIdLst>
  <p:notesMasterIdLst>
    <p:notesMasterId r:id="rId23"/>
  </p:notesMasterIdLst>
  <p:handoutMasterIdLst>
    <p:handoutMasterId r:id="rId24"/>
  </p:handoutMasterIdLst>
  <p:sldIdLst>
    <p:sldId id="873" r:id="rId9"/>
    <p:sldId id="889" r:id="rId10"/>
    <p:sldId id="885" r:id="rId11"/>
    <p:sldId id="893" r:id="rId12"/>
    <p:sldId id="954" r:id="rId13"/>
    <p:sldId id="955" r:id="rId14"/>
    <p:sldId id="953" r:id="rId15"/>
    <p:sldId id="956" r:id="rId16"/>
    <p:sldId id="958" r:id="rId17"/>
    <p:sldId id="957" r:id="rId18"/>
    <p:sldId id="963" r:id="rId19"/>
    <p:sldId id="961" r:id="rId20"/>
    <p:sldId id="960" r:id="rId21"/>
    <p:sldId id="952" r:id="rId2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extLst/>
  </p:cmAuthor>
  <p:cmAuthor id="1" name="Tamara" initials="TO" lastIdx="2" clrIdx="0">
    <p:extLst/>
  </p:cmAuthor>
  <p:cmAuthor id="72" name="Burns, Andrea" initials="BA [56]" lastIdx="1" clrIdx="71">
    <p:extLst/>
  </p:cmAuthor>
  <p:cmAuthor id="2" name="Tamara Osheroff" initials="TO" lastIdx="2" clrIdx="1">
    <p:extLst/>
  </p:cmAuthor>
  <p:cmAuthor id="73" name="Burns, Andrea" initials="BA [57]" lastIdx="1" clrIdx="72">
    <p:extLst/>
  </p:cmAuthor>
  <p:cmAuthor id="3" name="Tamara Osheroff" initials="TO [2]" lastIdx="1" clrIdx="2">
    <p:extLst/>
  </p:cmAuthor>
  <p:cmAuthor id="74" name="Burns, Andrea" initials="BA [58]" lastIdx="1" clrIdx="73">
    <p:extLst/>
  </p:cmAuthor>
  <p:cmAuthor id="4" name="Tamara Osheroff" initials="TO [3]" lastIdx="1" clrIdx="3">
    <p:extLst/>
  </p:cmAuthor>
  <p:cmAuthor id="75" name="Burns, Andrea" initials="BA [59]" lastIdx="1" clrIdx="74">
    <p:extLst/>
  </p:cmAuthor>
  <p:cmAuthor id="5" name="Tamara Osheroff" initials="TO [4]" lastIdx="1" clrIdx="4">
    <p:extLst/>
  </p:cmAuthor>
  <p:cmAuthor id="76" name="Burns, Andrea" initials="BA [60]" lastIdx="1" clrIdx="75">
    <p:extLst/>
  </p:cmAuthor>
  <p:cmAuthor id="6" name="Tamara Osheroff" initials="TO [5]" lastIdx="1" clrIdx="5">
    <p:extLst/>
  </p:cmAuthor>
  <p:cmAuthor id="77" name="Burns, Andrea" initials="BA [61]" lastIdx="1" clrIdx="76">
    <p:extLst/>
  </p:cmAuthor>
  <p:cmAuthor id="7" name="Tamara Osheroff" initials="TO [6]" lastIdx="1" clrIdx="6">
    <p:extLst/>
  </p:cmAuthor>
  <p:cmAuthor id="78" name="Burns, Andrea" initials="BA [62]" lastIdx="1" clrIdx="77">
    <p:extLst/>
  </p:cmAuthor>
  <p:cmAuthor id="8" name="Tamara Osheroff" initials="TO [7]" lastIdx="1" clrIdx="7">
    <p:extLst/>
  </p:cmAuthor>
  <p:cmAuthor id="79" name="Burns, Andrea" initials="BA [63]" lastIdx="1" clrIdx="78">
    <p:extLst/>
  </p:cmAuthor>
  <p:cmAuthor id="9" name="Tamara Osheroff" initials="TO [8]" lastIdx="1" clrIdx="8">
    <p:extLst/>
  </p:cmAuthor>
  <p:cmAuthor id="80" name="Burns, Andrea" initials="BA [64]" lastIdx="1" clrIdx="79">
    <p:extLst/>
  </p:cmAuthor>
  <p:cmAuthor id="10" name="Tamara Osheroff" initials="TO [9]" lastIdx="1" clrIdx="9">
    <p:extLst/>
  </p:cmAuthor>
  <p:cmAuthor id="81" name="Burns, Andrea" initials="BA [65]" lastIdx="1" clrIdx="80">
    <p:extLst/>
  </p:cmAuthor>
  <p:cmAuthor id="11" name="Tamara Osheroff" initials="TO [10]" lastIdx="1" clrIdx="10">
    <p:extLst/>
  </p:cmAuthor>
  <p:cmAuthor id="12" name="Tamara Osheroff" initials="TO [11]" lastIdx="1" clrIdx="11">
    <p:extLst/>
  </p:cmAuthor>
  <p:cmAuthor id="13" name="Tamara Osheroff" initials="TO [12]" lastIdx="1" clrIdx="12">
    <p:extLst/>
  </p:cmAuthor>
  <p:cmAuthor id="14" name="Tamara Osheroff" initials="TO [13]" lastIdx="1" clrIdx="13">
    <p:extLst/>
  </p:cmAuthor>
  <p:cmAuthor id="15" name="Tamara Osheroff" initials="TO [14]" lastIdx="1" clrIdx="14">
    <p:extLst/>
  </p:cmAuthor>
  <p:cmAuthor id="16" name="Tamara Osheroff" initials="TO [14] [2]" lastIdx="1" clrIdx="15">
    <p:extLst/>
  </p:cmAuthor>
  <p:cmAuthor id="17" name="Burns, Andrea" initials="BA" lastIdx="1" clrIdx="16">
    <p:extLst/>
  </p:cmAuthor>
  <p:cmAuthor id="18" name="Burns, Andrea" initials="BA [2]" lastIdx="1" clrIdx="17">
    <p:extLst/>
  </p:cmAuthor>
  <p:cmAuthor id="19" name="Burns, Andrea" initials="BA [3]" lastIdx="1" clrIdx="18">
    <p:extLst/>
  </p:cmAuthor>
  <p:cmAuthor id="20" name="Burns, Andrea" initials="BA [4]" lastIdx="1" clrIdx="19">
    <p:extLst/>
  </p:cmAuthor>
  <p:cmAuthor id="21" name="Burns, Andrea" initials="BA [5]" lastIdx="1" clrIdx="20">
    <p:extLst/>
  </p:cmAuthor>
  <p:cmAuthor id="22" name="Burns, Andrea" initials="BA [6]" lastIdx="1" clrIdx="21">
    <p:extLst/>
  </p:cmAuthor>
  <p:cmAuthor id="23" name="Burns, Andrea" initials="BA [7]" lastIdx="1" clrIdx="22">
    <p:extLst/>
  </p:cmAuthor>
  <p:cmAuthor id="24" name="Burns, Andrea" initials="BA [8]" lastIdx="1" clrIdx="23">
    <p:extLst/>
  </p:cmAuthor>
  <p:cmAuthor id="25" name="Burns, Andrea" initials="BA [9]" lastIdx="1" clrIdx="24">
    <p:extLst/>
  </p:cmAuthor>
  <p:cmAuthor id="26" name="Burns, Andrea" initials="BA [10]" lastIdx="1" clrIdx="25">
    <p:extLst/>
  </p:cmAuthor>
  <p:cmAuthor id="27" name="Burns, Andrea" initials="BA [11]" lastIdx="1" clrIdx="26">
    <p:extLst/>
  </p:cmAuthor>
  <p:cmAuthor id="28" name="Burns, Andrea" initials="BA [12]" lastIdx="1" clrIdx="27">
    <p:extLst/>
  </p:cmAuthor>
  <p:cmAuthor id="29" name="Burns, Andrea" initials="BA [13]" lastIdx="1" clrIdx="28">
    <p:extLst/>
  </p:cmAuthor>
  <p:cmAuthor id="30" name="Burns, Andrea" initials="BA [14]" lastIdx="1" clrIdx="29">
    <p:extLst/>
  </p:cmAuthor>
  <p:cmAuthor id="31" name="Burns, Andrea" initials="BA [15]" lastIdx="1" clrIdx="30">
    <p:extLst/>
  </p:cmAuthor>
  <p:cmAuthor id="32" name="Burns, Andrea" initials="BA [16]" lastIdx="1" clrIdx="31">
    <p:extLst/>
  </p:cmAuthor>
  <p:cmAuthor id="33" name="Burns, Andrea" initials="BA [17]" lastIdx="1" clrIdx="32">
    <p:extLst/>
  </p:cmAuthor>
  <p:cmAuthor id="34" name="Burns, Andrea" initials="BA [18]" lastIdx="1" clrIdx="33">
    <p:extLst/>
  </p:cmAuthor>
  <p:cmAuthor id="35" name="Burns, Andrea" initials="BA [19]" lastIdx="1" clrIdx="34">
    <p:extLst/>
  </p:cmAuthor>
  <p:cmAuthor id="36" name="Burns, Andrea" initials="BA [20]" lastIdx="1" clrIdx="35">
    <p:extLst/>
  </p:cmAuthor>
  <p:cmAuthor id="37" name="Burns, Andrea" initials="BA [21]" lastIdx="1" clrIdx="36">
    <p:extLst/>
  </p:cmAuthor>
  <p:cmAuthor id="38" name="Burns, Andrea" initials="BA [22]" lastIdx="1" clrIdx="37">
    <p:extLst/>
  </p:cmAuthor>
  <p:cmAuthor id="39" name="Burns, Andrea" initials="BA [23]" lastIdx="1" clrIdx="38">
    <p:extLst/>
  </p:cmAuthor>
  <p:cmAuthor id="40" name="Burns, Andrea" initials="BA [24]" lastIdx="1" clrIdx="39">
    <p:extLst/>
  </p:cmAuthor>
  <p:cmAuthor id="41" name="Burns, Andrea" initials="BA [25]" lastIdx="1" clrIdx="40">
    <p:extLst/>
  </p:cmAuthor>
  <p:cmAuthor id="42" name="Burns, Andrea" initials="BA [26]" lastIdx="1" clrIdx="41">
    <p:extLst/>
  </p:cmAuthor>
  <p:cmAuthor id="43" name="Burns, Andrea" initials="BA [27]" lastIdx="1" clrIdx="42">
    <p:extLst/>
  </p:cmAuthor>
  <p:cmAuthor id="44" name="Burns, Andrea" initials="BA [28]" lastIdx="1" clrIdx="43">
    <p:extLst/>
  </p:cmAuthor>
  <p:cmAuthor id="45" name="Burns, Andrea" initials="BA [29]" lastIdx="1" clrIdx="44">
    <p:extLst/>
  </p:cmAuthor>
  <p:cmAuthor id="46" name="Burns, Andrea" initials="BA [30]" lastIdx="1" clrIdx="45">
    <p:extLst/>
  </p:cmAuthor>
  <p:cmAuthor id="47" name="Burns, Andrea" initials="BA [31]" lastIdx="1" clrIdx="46">
    <p:extLst/>
  </p:cmAuthor>
  <p:cmAuthor id="48" name="Burns, Andrea" initials="BA [32]" lastIdx="1" clrIdx="47">
    <p:extLst/>
  </p:cmAuthor>
  <p:cmAuthor id="49" name="Burns, Andrea" initials="BA [33]" lastIdx="1" clrIdx="48">
    <p:extLst/>
  </p:cmAuthor>
  <p:cmAuthor id="50" name="Burns, Andrea" initials="BA [34]" lastIdx="1" clrIdx="49">
    <p:extLst/>
  </p:cmAuthor>
  <p:cmAuthor id="51" name="Burns, Andrea" initials="BA [35]" lastIdx="0" clrIdx="50">
    <p:extLst/>
  </p:cmAuthor>
  <p:cmAuthor id="52" name="Burns, Andrea" initials="BA [36]" lastIdx="1" clrIdx="51">
    <p:extLst/>
  </p:cmAuthor>
  <p:cmAuthor id="53" name="Burns, Andrea" initials="BA [37]" lastIdx="1" clrIdx="52">
    <p:extLst/>
  </p:cmAuthor>
  <p:cmAuthor id="54" name="Burns, Andrea" initials="BA [38]" lastIdx="1" clrIdx="53">
    <p:extLst/>
  </p:cmAuthor>
  <p:cmAuthor id="55" name="Burns, Andrea" initials="BA [39]" lastIdx="1" clrIdx="54">
    <p:extLst/>
  </p:cmAuthor>
  <p:cmAuthor id="56" name="Burns, Andrea" initials="BA [40]" lastIdx="1" clrIdx="55">
    <p:extLst/>
  </p:cmAuthor>
  <p:cmAuthor id="57" name="Burns, Andrea" initials="BA [41]" lastIdx="1" clrIdx="56">
    <p:extLst/>
  </p:cmAuthor>
  <p:cmAuthor id="58" name="Burns, Andrea" initials="BA [42]" lastIdx="1" clrIdx="57">
    <p:extLst/>
  </p:cmAuthor>
  <p:cmAuthor id="59" name="Burns, Andrea" initials="BA [43]" lastIdx="1" clrIdx="58">
    <p:extLst/>
  </p:cmAuthor>
  <p:cmAuthor id="60" name="Burns, Andrea" initials="BA [44]" lastIdx="1" clrIdx="59">
    <p:extLst/>
  </p:cmAuthor>
  <p:cmAuthor id="61" name="Burns, Andrea" initials="BA [45]" lastIdx="1" clrIdx="60">
    <p:extLst/>
  </p:cmAuthor>
  <p:cmAuthor id="62" name="Burns, Andrea" initials="BA [46]" lastIdx="1" clrIdx="61">
    <p:extLst/>
  </p:cmAuthor>
  <p:cmAuthor id="63" name="Burns, Andrea" initials="BA [47]" lastIdx="1" clrIdx="62">
    <p:extLst/>
  </p:cmAuthor>
  <p:cmAuthor id="64" name="Burns, Andrea" initials="BA [48]" lastIdx="1" clrIdx="63">
    <p:extLst/>
  </p:cmAuthor>
  <p:cmAuthor id="65" name="Burns, Andrea" initials="BA [49]" lastIdx="1" clrIdx="64">
    <p:extLst/>
  </p:cmAuthor>
  <p:cmAuthor id="66" name="Burns, Andrea" initials="BA [50]" lastIdx="1" clrIdx="65">
    <p:extLst/>
  </p:cmAuthor>
  <p:cmAuthor id="67" name="Burns, Andrea" initials="BA [51]" lastIdx="1" clrIdx="66">
    <p:extLst/>
  </p:cmAuthor>
  <p:cmAuthor id="68" name="Burns, Andrea" initials="BA [52]" lastIdx="1" clrIdx="67">
    <p:extLst/>
  </p:cmAuthor>
  <p:cmAuthor id="69" name="Burns, Andrea" initials="BA [53]" lastIdx="1" clrIdx="68">
    <p:extLst/>
  </p:cmAuthor>
  <p:cmAuthor id="70" name="Burns, Andrea" initials="BA [54]" lastIdx="1" clrIdx="69">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10233F"/>
    <a:srgbClr val="457DC8"/>
    <a:srgbClr val="082E87"/>
    <a:srgbClr val="732E81"/>
    <a:srgbClr val="F0C300"/>
    <a:srgbClr val="00A869"/>
    <a:srgbClr val="F76639"/>
    <a:srgbClr val="56565A"/>
    <a:srgbClr val="E6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01" autoAdjust="0"/>
    <p:restoredTop sz="96271" autoAdjust="0"/>
  </p:normalViewPr>
  <p:slideViewPr>
    <p:cSldViewPr showGuides="1">
      <p:cViewPr varScale="1">
        <p:scale>
          <a:sx n="79" d="100"/>
          <a:sy n="79" d="100"/>
        </p:scale>
        <p:origin x="126" y="396"/>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5" d="100"/>
        <a:sy n="35" d="100"/>
      </p:scale>
      <p:origin x="0" y="0"/>
    </p:cViewPr>
  </p:notesTextViewPr>
  <p:sorterViewPr>
    <p:cViewPr>
      <p:scale>
        <a:sx n="65" d="100"/>
        <a:sy n="65" d="100"/>
      </p:scale>
      <p:origin x="0" y="0"/>
    </p:cViewPr>
  </p:sorterViewPr>
  <p:notesViewPr>
    <p:cSldViewPr showGuides="1">
      <p:cViewPr varScale="1">
        <p:scale>
          <a:sx n="91" d="100"/>
          <a:sy n="91" d="100"/>
        </p:scale>
        <p:origin x="24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9118662"/>
            <a:ext cx="3170583" cy="480887"/>
          </a:xfrm>
          <a:prstGeom prst="rect">
            <a:avLst/>
          </a:prstGeom>
        </p:spPr>
        <p:txBody>
          <a:bodyPr vert="horz" lIns="95280" tIns="47640" rIns="95280" bIns="47640"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2962" y="9118662"/>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2962" y="0"/>
            <a:ext cx="3170583" cy="480887"/>
          </a:xfrm>
          <a:prstGeom prst="rect">
            <a:avLst/>
          </a:prstGeom>
        </p:spPr>
        <p:txBody>
          <a:bodyPr vert="horz" wrap="square" lIns="96329" tIns="48164" rIns="96329" bIns="48164" numCol="1" anchor="t" anchorCtr="0" compatLnSpc="1">
            <a:prstTxWarp prst="textNoShape">
              <a:avLst/>
            </a:prstTxWarp>
          </a:bodyPr>
          <a:lstStyle>
            <a:lvl1pPr algn="r">
              <a:defRPr sz="1300" smtClean="0">
                <a:latin typeface="Calibri" pitchFamily="34" charset="0"/>
              </a:defRPr>
            </a:lvl1pPr>
          </a:lstStyle>
          <a:p>
            <a:pPr>
              <a:defRPr/>
            </a:pPr>
            <a:fld id="{DA1377C3-FA04-4196-A641-E871B28A80A8}" type="datetimeFigureOut">
              <a:rPr lang="en-US"/>
              <a:pPr>
                <a:defRPr/>
              </a:pPr>
              <a:t>1/11/2019</a:t>
            </a:fld>
            <a:endParaRPr lang="en-US"/>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62"/>
            <a:ext cx="3170583" cy="480887"/>
          </a:xfrm>
          <a:prstGeom prst="rect">
            <a:avLst/>
          </a:prstGeom>
        </p:spPr>
        <p:txBody>
          <a:bodyPr vert="horz" lIns="96329" tIns="48164" rIns="96329" bIns="48164"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2962" y="9118662"/>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6627F33C-24D4-41C1-BFA2-68160C39F89C}" type="slidenum">
              <a:rPr lang="en-US"/>
              <a:pPr>
                <a:defRPr/>
              </a:pPr>
              <a:t>‹#›</a:t>
            </a:fld>
            <a:endParaRPr lang="en-US"/>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Corporate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a:off x="5225844" y="4343400"/>
            <a:ext cx="1740310" cy="8731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38881" y="1600200"/>
            <a:ext cx="2514236" cy="2380982"/>
          </a:xfrm>
          <a:prstGeom prst="rect">
            <a:avLst/>
          </a:prstGeom>
        </p:spPr>
      </p:pic>
      <p:sp>
        <p:nvSpPr>
          <p:cNvPr id="4" name="Text Placeholder 20">
            <a:extLst>
              <a:ext uri="{FF2B5EF4-FFF2-40B4-BE49-F238E27FC236}">
                <a16:creationId xmlns="" xmlns:a16="http://schemas.microsoft.com/office/drawing/2014/main" id="{F88B8F7D-AFD9-F346-BF11-A1E5CF85B206}"/>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b="1">
                <a:solidFill>
                  <a:schemeClr val="accent6">
                    <a:lumMod val="50000"/>
                    <a:lumOff val="50000"/>
                  </a:schemeClr>
                </a:solidFill>
              </a:defRPr>
            </a:lvl1pPr>
          </a:lstStyle>
          <a:p>
            <a:pPr lvl="0"/>
            <a:r>
              <a:rPr lang="en-US" dirty="0"/>
              <a:t>Insert name here</a:t>
            </a:r>
          </a:p>
        </p:txBody>
      </p:sp>
    </p:spTree>
    <p:extLst>
      <p:ext uri="{BB962C8B-B14F-4D97-AF65-F5344CB8AC3E}">
        <p14:creationId xmlns:p14="http://schemas.microsoft.com/office/powerpoint/2010/main" val="18466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7620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
        <p:nvSpPr>
          <p:cNvPr id="9" name="Oval 8">
            <a:extLst>
              <a:ext uri="{FF2B5EF4-FFF2-40B4-BE49-F238E27FC236}">
                <a16:creationId xmlns="" xmlns:a16="http://schemas.microsoft.com/office/drawing/2014/main" id="{59888B77-07E3-9A42-A8CB-943105B79966}"/>
              </a:ext>
            </a:extLst>
          </p:cNvPr>
          <p:cNvSpPr/>
          <p:nvPr userDrawn="1"/>
        </p:nvSpPr>
        <p:spPr bwMode="auto">
          <a:xfrm>
            <a:off x="228600" y="234696"/>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1953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723898" y="2209800"/>
            <a:ext cx="10744199" cy="838200"/>
          </a:xfrm>
          <a:prstGeom prst="rect">
            <a:avLst/>
          </a:prstGeom>
        </p:spPr>
        <p:txBody>
          <a:bodyPr anchor="t"/>
          <a:lstStyle>
            <a:lvl1pPr marL="0" indent="0" algn="ctr">
              <a:lnSpc>
                <a:spcPct val="105000"/>
              </a:lnSpc>
              <a:spcAft>
                <a:spcPts val="600"/>
              </a:spcAft>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marL="0" indent="0" algn="ctr">
              <a:lnSpc>
                <a:spcPct val="105000"/>
              </a:lnSpc>
              <a:spcAft>
                <a:spcPts val="600"/>
              </a:spcAft>
              <a:buNone/>
            </a:pP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sunt</a:t>
            </a:r>
            <a:r>
              <a:rPr lang="en-US" kern="0" dirty="0">
                <a:solidFill>
                  <a:schemeClr val="accent6">
                    <a:lumMod val="50000"/>
                    <a:lumOff val="50000"/>
                  </a:schemeClr>
                </a:solidFill>
                <a:latin typeface="Arial" charset="0"/>
                <a:ea typeface="Arial" charset="0"/>
                <a:cs typeface="Arial" charset="0"/>
              </a:rPr>
              <a:t> in culpa qui </a:t>
            </a:r>
            <a:r>
              <a:rPr lang="en-US" kern="0" dirty="0" err="1">
                <a:solidFill>
                  <a:schemeClr val="accent6">
                    <a:lumMod val="50000"/>
                    <a:lumOff val="50000"/>
                  </a:schemeClr>
                </a:solidFill>
                <a:latin typeface="Arial" charset="0"/>
                <a:ea typeface="Arial" charset="0"/>
                <a:cs typeface="Arial" charset="0"/>
              </a:rPr>
              <a:t>officia</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deserunt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mollit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anim</a:t>
            </a:r>
            <a:r>
              <a:rPr lang="en-US" kern="0" dirty="0">
                <a:solidFill>
                  <a:schemeClr val="accent6">
                    <a:lumMod val="50000"/>
                    <a:lumOff val="50000"/>
                  </a:schemeClr>
                </a:solidFill>
                <a:latin typeface="Arial" charset="0"/>
                <a:ea typeface="Arial" charset="0"/>
                <a:cs typeface="Arial" charset="0"/>
              </a:rPr>
              <a:t> id </a:t>
            </a:r>
            <a:r>
              <a:rPr lang="en-US" kern="0" dirty="0" err="1">
                <a:solidFill>
                  <a:schemeClr val="accent6">
                    <a:lumMod val="50000"/>
                    <a:lumOff val="50000"/>
                  </a:schemeClr>
                </a:solidFill>
                <a:latin typeface="Arial" charset="0"/>
                <a:ea typeface="Arial" charset="0"/>
                <a:cs typeface="Arial" charset="0"/>
              </a:rPr>
              <a:t>est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laborum</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Excepteur</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sint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occaecat</a:t>
            </a:r>
            <a:r>
              <a:rPr lang="en-US" kern="0" dirty="0">
                <a:solidFill>
                  <a:schemeClr val="accent6">
                    <a:lumMod val="50000"/>
                    <a:lumOff val="50000"/>
                  </a:schemeClr>
                </a:solidFill>
                <a:latin typeface="Arial" charset="0"/>
                <a:ea typeface="Arial" charset="0"/>
                <a:cs typeface="Arial" charset="0"/>
              </a:rPr>
              <a:t> </a:t>
            </a:r>
            <a:r>
              <a:rPr lang="en-US" kern="0" dirty="0" err="1">
                <a:solidFill>
                  <a:schemeClr val="accent6">
                    <a:lumMod val="50000"/>
                    <a:lumOff val="50000"/>
                  </a:schemeClr>
                </a:solidFill>
                <a:latin typeface="Arial" charset="0"/>
                <a:ea typeface="Arial" charset="0"/>
                <a:cs typeface="Arial" charset="0"/>
              </a:rPr>
              <a:t>cupidatat</a:t>
            </a:r>
            <a:r>
              <a:rPr lang="en-US" kern="0" dirty="0">
                <a:solidFill>
                  <a:schemeClr val="accent6">
                    <a:lumMod val="50000"/>
                    <a:lumOff val="50000"/>
                  </a:schemeClr>
                </a:solidFill>
                <a:latin typeface="Arial" charset="0"/>
                <a:ea typeface="Arial" charset="0"/>
                <a:cs typeface="Arial" charset="0"/>
              </a:rPr>
              <a:t> non </a:t>
            </a:r>
            <a:r>
              <a:rPr lang="en-US" kern="0" dirty="0" err="1">
                <a:solidFill>
                  <a:schemeClr val="accent6">
                    <a:lumMod val="50000"/>
                    <a:lumOff val="50000"/>
                  </a:schemeClr>
                </a:solidFill>
                <a:latin typeface="Arial" charset="0"/>
                <a:ea typeface="Arial" charset="0"/>
                <a:cs typeface="Arial" charset="0"/>
              </a:rPr>
              <a:t>proident</a:t>
            </a:r>
            <a:r>
              <a:rPr lang="en-US" kern="0" dirty="0">
                <a:solidFill>
                  <a:schemeClr val="accent6">
                    <a:lumMod val="50000"/>
                    <a:lumOff val="50000"/>
                  </a:schemeClr>
                </a:solidFill>
                <a:latin typeface="Arial" charset="0"/>
                <a:ea typeface="Arial" charset="0"/>
                <a:cs typeface="Arial" charset="0"/>
              </a:rPr>
              <a:t>.</a:t>
            </a:r>
            <a:endParaRPr lang="en-US" dirty="0">
              <a:solidFill>
                <a:schemeClr val="accent6">
                  <a:lumMod val="50000"/>
                  <a:lumOff val="50000"/>
                </a:schemeClr>
              </a:solidFill>
              <a:latin typeface="Arial" charset="0"/>
              <a:ea typeface="Arial" charset="0"/>
              <a:cs typeface="Arial" charset="0"/>
            </a:endParaRPr>
          </a:p>
        </p:txBody>
      </p:sp>
      <p:sp>
        <p:nvSpPr>
          <p:cNvPr id="10" name="Text Placeholder 18">
            <a:extLst>
              <a:ext uri="{FF2B5EF4-FFF2-40B4-BE49-F238E27FC236}">
                <a16:creationId xmlns="" xmlns:a16="http://schemas.microsoft.com/office/drawing/2014/main" id="{D4277D64-B959-AC48-B275-075752BD12E0}"/>
              </a:ext>
            </a:extLst>
          </p:cNvPr>
          <p:cNvSpPr>
            <a:spLocks noGrp="1"/>
          </p:cNvSpPr>
          <p:nvPr>
            <p:ph type="body" sz="quarter" idx="15" hasCustomPrompt="1"/>
          </p:nvPr>
        </p:nvSpPr>
        <p:spPr>
          <a:xfrm>
            <a:off x="2991185" y="1219200"/>
            <a:ext cx="6209629" cy="445043"/>
          </a:xfrm>
          <a:prstGeom prst="rect">
            <a:avLst/>
          </a:prstGeom>
        </p:spPr>
        <p:txBody>
          <a:bodyPr anchor="ctr"/>
          <a:lstStyle>
            <a:lvl1pPr marL="0" indent="0" algn="ctr">
              <a:buNone/>
              <a:defRPr sz="3600" b="1">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4DCB5BA6-37A1-F640-A8DA-26F2DD3B24E2}"/>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375740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280878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1496553C-DF57-164B-9450-8F4D3684B2B3}"/>
              </a:ext>
            </a:extLst>
          </p:cNvPr>
          <p:cNvSpPr/>
          <p:nvPr userDrawn="1"/>
        </p:nvSpPr>
        <p:spPr>
          <a:xfrm>
            <a:off x="0" y="762000"/>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Oval 5">
            <a:extLst>
              <a:ext uri="{FF2B5EF4-FFF2-40B4-BE49-F238E27FC236}">
                <a16:creationId xmlns="" xmlns:a16="http://schemas.microsoft.com/office/drawing/2014/main" id="{4507B777-698F-C84A-A526-2C7A61B44535}"/>
              </a:ext>
            </a:extLst>
          </p:cNvPr>
          <p:cNvSpPr/>
          <p:nvPr userDrawn="1"/>
        </p:nvSpPr>
        <p:spPr bwMode="auto">
          <a:xfrm>
            <a:off x="1295400" y="40386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7" name="Oval 6">
            <a:extLst>
              <a:ext uri="{FF2B5EF4-FFF2-40B4-BE49-F238E27FC236}">
                <a16:creationId xmlns="" xmlns:a16="http://schemas.microsoft.com/office/drawing/2014/main" id="{0D0AE14C-9AFE-DA4F-9E4D-93339D4463E8}"/>
              </a:ext>
            </a:extLst>
          </p:cNvPr>
          <p:cNvSpPr/>
          <p:nvPr userDrawn="1"/>
        </p:nvSpPr>
        <p:spPr bwMode="auto">
          <a:xfrm>
            <a:off x="1295400" y="32004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8" name="Oval 7">
            <a:extLst>
              <a:ext uri="{FF2B5EF4-FFF2-40B4-BE49-F238E27FC236}">
                <a16:creationId xmlns="" xmlns:a16="http://schemas.microsoft.com/office/drawing/2014/main" id="{D028AB64-FBC6-364F-9A39-9AD2A09396CE}"/>
              </a:ext>
            </a:extLst>
          </p:cNvPr>
          <p:cNvSpPr/>
          <p:nvPr userDrawn="1"/>
        </p:nvSpPr>
        <p:spPr bwMode="auto">
          <a:xfrm>
            <a:off x="1295400" y="4876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9" name="Text Placeholder 8">
            <a:extLst>
              <a:ext uri="{FF2B5EF4-FFF2-40B4-BE49-F238E27FC236}">
                <a16:creationId xmlns="" xmlns:a16="http://schemas.microsoft.com/office/drawing/2014/main" id="{D3170CF0-CEE5-7147-949E-C2EFC816739E}"/>
              </a:ext>
            </a:extLst>
          </p:cNvPr>
          <p:cNvSpPr>
            <a:spLocks noGrp="1"/>
          </p:cNvSpPr>
          <p:nvPr>
            <p:ph type="body" sz="quarter" idx="13" hasCustomPrompt="1"/>
          </p:nvPr>
        </p:nvSpPr>
        <p:spPr>
          <a:xfrm>
            <a:off x="1029801" y="2359152"/>
            <a:ext cx="10019199" cy="3810000"/>
          </a:xfrm>
          <a:prstGeom prst="rect">
            <a:avLst/>
          </a:prstGeom>
        </p:spPr>
        <p:txBody>
          <a:bodyPr/>
          <a:lstStyle>
            <a:lvl1pPr marL="0" indent="0">
              <a:buNone/>
              <a:defRPr/>
            </a:lvl1pPr>
            <a:lvl2pPr marL="687392" indent="0">
              <a:buNone/>
              <a:defRPr/>
            </a:lvl2pPr>
          </a:lstStyle>
          <a:p>
            <a:pPr>
              <a:lnSpc>
                <a:spcPts val="2880"/>
              </a:lnSpc>
              <a:spcBef>
                <a:spcPts val="0"/>
              </a:spcBef>
              <a:spcAft>
                <a:spcPts val="3000"/>
              </a:spcAft>
            </a:pPr>
            <a:r>
              <a:rPr lang="en-US" sz="2200" b="1" dirty="0">
                <a:solidFill>
                  <a:schemeClr val="bg1">
                    <a:lumMod val="50000"/>
                  </a:schemeClr>
                </a:solidFill>
                <a:latin typeface="Arial" charset="0"/>
                <a:ea typeface="Arial" charset="0"/>
                <a:cs typeface="Arial" charset="0"/>
              </a:rPr>
              <a:t>Insert subhead</a:t>
            </a: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p>
          <a:p>
            <a:pPr marL="914400" lvl="1">
              <a:spcAft>
                <a:spcPts val="3000"/>
              </a:spcAft>
            </a:pP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 </a:t>
            </a:r>
            <a:r>
              <a:rPr lang="en-US" sz="1600" dirty="0">
                <a:solidFill>
                  <a:schemeClr val="bg1">
                    <a:lumMod val="50000"/>
                  </a:schemeClr>
                </a:solidFill>
                <a:latin typeface="Arial" charset="0"/>
                <a:ea typeface="Arial" charset="0"/>
                <a:cs typeface="Arial" charset="0"/>
              </a:rPr>
              <a:t/>
            </a:r>
            <a:br>
              <a:rPr lang="en-US" sz="1600" dirty="0">
                <a:solidFill>
                  <a:schemeClr val="bg1">
                    <a:lumMod val="50000"/>
                  </a:schemeClr>
                </a:solidFill>
                <a:latin typeface="Arial" charset="0"/>
                <a:ea typeface="Arial" charset="0"/>
                <a:cs typeface="Arial" charset="0"/>
              </a:rPr>
            </a:br>
            <a:endParaRPr lang="en-US" sz="1600" dirty="0">
              <a:solidFill>
                <a:schemeClr val="bg1">
                  <a:lumMod val="50000"/>
                </a:schemeClr>
              </a:solidFill>
              <a:latin typeface="Arial" charset="0"/>
              <a:ea typeface="Arial" charset="0"/>
              <a:cs typeface="Arial" charset="0"/>
            </a:endParaRPr>
          </a:p>
          <a:p>
            <a:pPr marL="914400" lvl="1">
              <a:spcAft>
                <a:spcPts val="3000"/>
              </a:spcAft>
            </a:pPr>
            <a:r>
              <a:rPr lang="en-US" sz="1600" dirty="0" err="1">
                <a:solidFill>
                  <a:schemeClr val="accent6">
                    <a:lumMod val="50000"/>
                    <a:lumOff val="50000"/>
                  </a:schemeClr>
                </a:solidFill>
                <a:latin typeface="Arial" charset="0"/>
                <a:ea typeface="Arial" charset="0"/>
                <a:cs typeface="Arial" charset="0"/>
              </a:rPr>
              <a:t>Excepteur</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proident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sunt</a:t>
            </a:r>
            <a:r>
              <a:rPr lang="en-US" sz="1600" dirty="0">
                <a:solidFill>
                  <a:schemeClr val="accent6">
                    <a:lumMod val="50000"/>
                    <a:lumOff val="50000"/>
                  </a:schemeClr>
                </a:solidFill>
                <a:latin typeface="Arial" charset="0"/>
                <a:ea typeface="Arial" charset="0"/>
                <a:cs typeface="Arial" charset="0"/>
              </a:rPr>
              <a:t> in culpa qui </a:t>
            </a:r>
            <a:r>
              <a:rPr lang="en-US" sz="1600" dirty="0" err="1">
                <a:solidFill>
                  <a:schemeClr val="accent6">
                    <a:lumMod val="50000"/>
                    <a:lumOff val="50000"/>
                  </a:schemeClr>
                </a:solidFill>
                <a:latin typeface="Arial" charset="0"/>
                <a:ea typeface="Arial" charset="0"/>
                <a:cs typeface="Arial" charset="0"/>
              </a:rPr>
              <a:t>officia</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deserunt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mollit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anim</a:t>
            </a:r>
            <a:r>
              <a:rPr lang="en-US" sz="1600" dirty="0">
                <a:solidFill>
                  <a:schemeClr val="accent6">
                    <a:lumMod val="50000"/>
                    <a:lumOff val="50000"/>
                  </a:schemeClr>
                </a:solidFill>
                <a:latin typeface="Arial" charset="0"/>
                <a:ea typeface="Arial" charset="0"/>
                <a:cs typeface="Arial" charset="0"/>
              </a:rPr>
              <a:t> id </a:t>
            </a:r>
            <a:r>
              <a:rPr lang="en-US" sz="1600" dirty="0" err="1">
                <a:solidFill>
                  <a:schemeClr val="accent6">
                    <a:lumMod val="50000"/>
                    <a:lumOff val="50000"/>
                  </a:schemeClr>
                </a:solidFill>
                <a:latin typeface="Arial" charset="0"/>
                <a:ea typeface="Arial" charset="0"/>
                <a:cs typeface="Arial" charset="0"/>
              </a:rPr>
              <a:t>est</a:t>
            </a:r>
            <a:r>
              <a:rPr lang="en-US" sz="1600" dirty="0">
                <a:solidFill>
                  <a:schemeClr val="accent6">
                    <a:lumMod val="50000"/>
                    <a:lumOff val="50000"/>
                  </a:schemeClr>
                </a:solidFill>
                <a:latin typeface="Arial" charset="0"/>
                <a:ea typeface="Arial" charset="0"/>
                <a:cs typeface="Arial" charset="0"/>
              </a:rPr>
              <a:t> </a:t>
            </a:r>
            <a:r>
              <a:rPr lang="en-US" sz="1600" dirty="0" err="1">
                <a:solidFill>
                  <a:schemeClr val="accent6">
                    <a:lumMod val="50000"/>
                    <a:lumOff val="50000"/>
                  </a:schemeClr>
                </a:solidFill>
                <a:latin typeface="Arial" charset="0"/>
                <a:ea typeface="Arial" charset="0"/>
                <a:cs typeface="Arial" charset="0"/>
              </a:rPr>
              <a:t>laborum</a:t>
            </a:r>
            <a:r>
              <a:rPr lang="en-US" sz="1600" dirty="0">
                <a:solidFill>
                  <a:schemeClr val="accent6">
                    <a:lumMod val="50000"/>
                    <a:lumOff val="50000"/>
                  </a:schemeClr>
                </a:solidFill>
                <a:latin typeface="Arial" charset="0"/>
                <a:ea typeface="Arial" charset="0"/>
                <a:cs typeface="Arial" charset="0"/>
              </a:rPr>
              <a:t>.</a:t>
            </a:r>
            <a:endParaRPr lang="en-US" sz="1600" dirty="0">
              <a:solidFill>
                <a:schemeClr val="bg1">
                  <a:lumMod val="50000"/>
                </a:schemeClr>
              </a:solidFill>
              <a:latin typeface="Arial" charset="0"/>
              <a:ea typeface="Arial" charset="0"/>
              <a:cs typeface="Arial" charset="0"/>
            </a:endParaRPr>
          </a:p>
          <a:p>
            <a:r>
              <a:rPr lang="en-US" sz="1600" dirty="0">
                <a:latin typeface="Arial" charset="0"/>
                <a:ea typeface="Arial" charset="0"/>
                <a:cs typeface="Arial" charset="0"/>
              </a:rPr>
              <a:t/>
            </a:r>
            <a:br>
              <a:rPr lang="en-US" sz="1600" dirty="0">
                <a:latin typeface="Arial" charset="0"/>
                <a:ea typeface="Arial" charset="0"/>
                <a:cs typeface="Arial" charset="0"/>
              </a:rPr>
            </a:br>
            <a:endParaRPr lang="en-US" sz="1600" b="1"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30622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 xmlns:a16="http://schemas.microsoft.com/office/drawing/2014/main" id="{947430FC-FE32-B74E-974B-43A4E64504ED}"/>
              </a:ext>
            </a:extLst>
          </p:cNvPr>
          <p:cNvSpPr>
            <a:spLocks noGrp="1"/>
          </p:cNvSpPr>
          <p:nvPr>
            <p:ph type="body" sz="quarter" idx="12" hasCustomPrompt="1"/>
          </p:nvPr>
        </p:nvSpPr>
        <p:spPr>
          <a:xfrm>
            <a:off x="685801" y="1945758"/>
            <a:ext cx="5943600" cy="1711842"/>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algn="l"/>
            <a:r>
              <a:rPr lang="en-US" sz="3600" b="1" kern="0" dirty="0" err="1">
                <a:solidFill>
                  <a:srgbClr val="0A5496"/>
                </a:solidFill>
                <a:latin typeface="Arial" charset="0"/>
                <a:ea typeface="Arial" charset="0"/>
                <a:cs typeface="Arial" charset="0"/>
              </a:rPr>
              <a:t>Excepteur</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sint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occaecat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cupidatat</a:t>
            </a:r>
            <a:r>
              <a:rPr lang="en-US" sz="3600" b="1" kern="0" dirty="0">
                <a:solidFill>
                  <a:srgbClr val="0A5496"/>
                </a:solidFill>
                <a:latin typeface="Arial" charset="0"/>
                <a:ea typeface="Arial" charset="0"/>
                <a:cs typeface="Arial" charset="0"/>
              </a:rPr>
              <a:t> non </a:t>
            </a:r>
            <a:r>
              <a:rPr lang="en-US" sz="3600" b="1" kern="0" dirty="0" err="1">
                <a:solidFill>
                  <a:srgbClr val="0A5496"/>
                </a:solidFill>
                <a:latin typeface="Arial" charset="0"/>
                <a:ea typeface="Arial" charset="0"/>
                <a:cs typeface="Arial" charset="0"/>
              </a:rPr>
              <a:t>proident</a:t>
            </a:r>
            <a:r>
              <a:rPr lang="en-US" sz="3600" b="1" kern="0" dirty="0">
                <a:solidFill>
                  <a:srgbClr val="0A5496"/>
                </a:solidFill>
                <a:latin typeface="Arial" charset="0"/>
                <a:ea typeface="Arial" charset="0"/>
                <a:cs typeface="Arial" charset="0"/>
              </a:rPr>
              <a:t>, </a:t>
            </a:r>
            <a:r>
              <a:rPr lang="en-US" sz="3600" b="1" kern="0" dirty="0" err="1">
                <a:solidFill>
                  <a:srgbClr val="0A5496"/>
                </a:solidFill>
                <a:latin typeface="Arial" charset="0"/>
                <a:ea typeface="Arial" charset="0"/>
                <a:cs typeface="Arial" charset="0"/>
              </a:rPr>
              <a:t>sunt</a:t>
            </a:r>
            <a:r>
              <a:rPr lang="en-US" sz="3600" b="1" kern="0" dirty="0">
                <a:solidFill>
                  <a:srgbClr val="0A5496"/>
                </a:solidFill>
                <a:latin typeface="Arial" charset="0"/>
                <a:ea typeface="Arial" charset="0"/>
                <a:cs typeface="Arial" charset="0"/>
              </a:rPr>
              <a:t> in culpa qui </a:t>
            </a:r>
            <a:r>
              <a:rPr lang="en-US" sz="3600" b="1" kern="0" dirty="0" err="1">
                <a:solidFill>
                  <a:srgbClr val="0A5496"/>
                </a:solidFill>
                <a:latin typeface="Arial" charset="0"/>
                <a:ea typeface="Arial" charset="0"/>
                <a:cs typeface="Arial" charset="0"/>
              </a:rPr>
              <a:t>officia</a:t>
            </a:r>
            <a:endParaRPr lang="en-US" sz="3600" b="1" kern="0" dirty="0">
              <a:solidFill>
                <a:srgbClr val="0A5496"/>
              </a:solidFill>
              <a:latin typeface="Arial" charset="0"/>
              <a:ea typeface="Arial" charset="0"/>
              <a:cs typeface="Arial" charset="0"/>
            </a:endParaRPr>
          </a:p>
        </p:txBody>
      </p:sp>
      <p:sp>
        <p:nvSpPr>
          <p:cNvPr id="6" name="Rectangle 5">
            <a:extLst>
              <a:ext uri="{FF2B5EF4-FFF2-40B4-BE49-F238E27FC236}">
                <a16:creationId xmlns="" xmlns:a16="http://schemas.microsoft.com/office/drawing/2014/main" id="{4C450F16-13B4-8641-BEC2-30D0F02A10B9}"/>
              </a:ext>
            </a:extLst>
          </p:cNvPr>
          <p:cNvSpPr/>
          <p:nvPr userDrawn="1"/>
        </p:nvSpPr>
        <p:spPr>
          <a:xfrm>
            <a:off x="0" y="1981200"/>
            <a:ext cx="426125" cy="12954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Picture Placeholder 6">
            <a:extLst>
              <a:ext uri="{FF2B5EF4-FFF2-40B4-BE49-F238E27FC236}">
                <a16:creationId xmlns="" xmlns:a16="http://schemas.microsoft.com/office/drawing/2014/main" id="{9B10F788-B238-A047-9D63-9E7F4DF3064B}"/>
              </a:ext>
            </a:extLst>
          </p:cNvPr>
          <p:cNvSpPr>
            <a:spLocks noGrp="1"/>
          </p:cNvSpPr>
          <p:nvPr>
            <p:ph type="pic" sz="quarter" idx="13"/>
          </p:nvPr>
        </p:nvSpPr>
        <p:spPr>
          <a:xfrm>
            <a:off x="7315200" y="1752600"/>
            <a:ext cx="4267200" cy="3276600"/>
          </a:xfrm>
          <a:prstGeom prst="rect">
            <a:avLst/>
          </a:prstGeom>
        </p:spPr>
        <p:txBody>
          <a:bodyPr/>
          <a:lstStyle/>
          <a:p>
            <a:endParaRPr lang="en-US"/>
          </a:p>
        </p:txBody>
      </p:sp>
      <p:sp>
        <p:nvSpPr>
          <p:cNvPr id="10" name="Text Placeholder 9">
            <a:extLst>
              <a:ext uri="{FF2B5EF4-FFF2-40B4-BE49-F238E27FC236}">
                <a16:creationId xmlns="" xmlns:a16="http://schemas.microsoft.com/office/drawing/2014/main" id="{EAEF310D-EEFB-A045-8822-B89AA367EFD3}"/>
              </a:ext>
            </a:extLst>
          </p:cNvPr>
          <p:cNvSpPr>
            <a:spLocks noGrp="1"/>
          </p:cNvSpPr>
          <p:nvPr>
            <p:ph type="body" sz="quarter" idx="14" hasCustomPrompt="1"/>
          </p:nvPr>
        </p:nvSpPr>
        <p:spPr>
          <a:xfrm>
            <a:off x="685800" y="3886200"/>
            <a:ext cx="5943600" cy="1295400"/>
          </a:xfrm>
          <a:prstGeom prst="rect">
            <a:avLst/>
          </a:prstGeom>
        </p:spPr>
        <p:txBody>
          <a:bodyPr/>
          <a:lstStyle>
            <a:lvl1pPr marL="0" indent="0">
              <a:buNone/>
              <a:defRPr sz="1800">
                <a:solidFill>
                  <a:schemeClr val="accent6">
                    <a:lumMod val="50000"/>
                    <a:lumOff val="50000"/>
                  </a:schemeClr>
                </a:solidFill>
              </a:defRPr>
            </a:lvl1pPr>
            <a:lvl2pPr marL="519099" indent="0">
              <a:buNone/>
              <a:defRPr sz="1800">
                <a:solidFill>
                  <a:schemeClr val="accent6">
                    <a:lumMod val="50000"/>
                    <a:lumOff val="50000"/>
                  </a:schemeClr>
                </a:solidFill>
              </a:defRPr>
            </a:lvl2pPr>
            <a:lvl3pPr marL="914377" indent="0">
              <a:buNone/>
              <a:defRPr sz="1800">
                <a:solidFill>
                  <a:schemeClr val="accent6">
                    <a:lumMod val="50000"/>
                    <a:lumOff val="50000"/>
                  </a:schemeClr>
                </a:solidFill>
              </a:defRPr>
            </a:lvl3pPr>
            <a:lvl4pPr marL="1371565" indent="0">
              <a:buNone/>
              <a:defRPr sz="1800">
                <a:solidFill>
                  <a:schemeClr val="accent6">
                    <a:lumMod val="50000"/>
                    <a:lumOff val="50000"/>
                  </a:schemeClr>
                </a:solidFill>
              </a:defRPr>
            </a:lvl4pPr>
            <a:lvl5pPr marL="1828755" indent="0">
              <a:buNone/>
              <a:defRPr sz="1800">
                <a:solidFill>
                  <a:schemeClr val="accent6">
                    <a:lumMod val="50000"/>
                    <a:lumOff val="50000"/>
                  </a:schemeClr>
                </a:solidFill>
              </a:defRPr>
            </a:lvl5pPr>
          </a:lstStyle>
          <a:p>
            <a:pPr marL="0" indent="0">
              <a:buNone/>
            </a:pP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enim</a:t>
            </a:r>
            <a:r>
              <a:rPr lang="en-US" sz="1800" kern="0" dirty="0">
                <a:solidFill>
                  <a:schemeClr val="accent6">
                    <a:lumMod val="50000"/>
                    <a:lumOff val="50000"/>
                  </a:schemeClr>
                </a:solidFill>
                <a:latin typeface="Arial" charset="0"/>
                <a:ea typeface="Arial" charset="0"/>
                <a:cs typeface="Arial" charset="0"/>
              </a:rPr>
              <a:t> ad minim </a:t>
            </a:r>
            <a:r>
              <a:rPr lang="en-US" sz="1800" kern="0" dirty="0" err="1">
                <a:solidFill>
                  <a:schemeClr val="accent6">
                    <a:lumMod val="50000"/>
                    <a:lumOff val="50000"/>
                  </a:schemeClr>
                </a:solidFill>
                <a:latin typeface="Arial" charset="0"/>
                <a:ea typeface="Arial" charset="0"/>
                <a:cs typeface="Arial" charset="0"/>
              </a:rPr>
              <a:t>veniam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quis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nostrud</a:t>
            </a:r>
            <a:r>
              <a:rPr lang="en-US" sz="1800" kern="0" dirty="0">
                <a:solidFill>
                  <a:schemeClr val="accent6">
                    <a:lumMod val="50000"/>
                    <a:lumOff val="50000"/>
                  </a:schemeClr>
                </a:solidFill>
                <a:latin typeface="Arial" charset="0"/>
                <a:ea typeface="Arial" charset="0"/>
                <a:cs typeface="Arial" charset="0"/>
              </a:rPr>
              <a:t> exercitation </a:t>
            </a:r>
            <a:r>
              <a:rPr lang="en-US" sz="1800" kern="0" dirty="0" err="1">
                <a:solidFill>
                  <a:schemeClr val="accent6">
                    <a:lumMod val="50000"/>
                    <a:lumOff val="50000"/>
                  </a:schemeClr>
                </a:solidFill>
                <a:latin typeface="Arial" charset="0"/>
                <a:ea typeface="Arial" charset="0"/>
                <a:cs typeface="Arial" charset="0"/>
              </a:rPr>
              <a:t>ullamco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laboris</a:t>
            </a:r>
            <a:r>
              <a:rPr lang="en-US" sz="1800" kern="0" dirty="0">
                <a:solidFill>
                  <a:schemeClr val="accent6">
                    <a:lumMod val="50000"/>
                    <a:lumOff val="50000"/>
                  </a:schemeClr>
                </a:solidFill>
                <a:latin typeface="Arial" charset="0"/>
                <a:ea typeface="Arial" charset="0"/>
                <a:cs typeface="Arial" charset="0"/>
              </a:rPr>
              <a:t> nisi </a:t>
            </a:r>
            <a:r>
              <a:rPr lang="en-US" sz="1800" kern="0" dirty="0" err="1">
                <a:solidFill>
                  <a:schemeClr val="accent6">
                    <a:lumMod val="50000"/>
                    <a:lumOff val="50000"/>
                  </a:schemeClr>
                </a:solidFill>
                <a:latin typeface="Arial" charset="0"/>
                <a:ea typeface="Arial" charset="0"/>
                <a:cs typeface="Arial" charset="0"/>
              </a:rPr>
              <a:t>ut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aliquip</a:t>
            </a:r>
            <a:r>
              <a:rPr lang="en-US" sz="1800" kern="0" dirty="0">
                <a:solidFill>
                  <a:schemeClr val="accent6">
                    <a:lumMod val="50000"/>
                    <a:lumOff val="50000"/>
                  </a:schemeClr>
                </a:solidFill>
                <a:latin typeface="Arial" charset="0"/>
                <a:ea typeface="Arial" charset="0"/>
                <a:cs typeface="Arial" charset="0"/>
              </a:rPr>
              <a:t> ex </a:t>
            </a:r>
            <a:r>
              <a:rPr lang="en-US" sz="1800" kern="0" dirty="0" err="1">
                <a:solidFill>
                  <a:schemeClr val="accent6">
                    <a:lumMod val="50000"/>
                    <a:lumOff val="50000"/>
                  </a:schemeClr>
                </a:solidFill>
                <a:latin typeface="Arial" charset="0"/>
                <a:ea typeface="Arial" charset="0"/>
                <a:cs typeface="Arial" charset="0"/>
              </a:rPr>
              <a:t>ea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commodo</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consequat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Duis</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aute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irure</a:t>
            </a:r>
            <a:r>
              <a:rPr lang="en-US" sz="1800" kern="0" dirty="0">
                <a:solidFill>
                  <a:schemeClr val="accent6">
                    <a:lumMod val="50000"/>
                    <a:lumOff val="50000"/>
                  </a:schemeClr>
                </a:solidFill>
                <a:latin typeface="Arial" charset="0"/>
                <a:ea typeface="Arial" charset="0"/>
                <a:cs typeface="Arial" charset="0"/>
              </a:rPr>
              <a:t> dolor in </a:t>
            </a:r>
            <a:r>
              <a:rPr lang="en-US" sz="1800" kern="0" dirty="0" err="1">
                <a:solidFill>
                  <a:schemeClr val="accent6">
                    <a:lumMod val="50000"/>
                    <a:lumOff val="50000"/>
                  </a:schemeClr>
                </a:solidFill>
                <a:latin typeface="Arial" charset="0"/>
                <a:ea typeface="Arial" charset="0"/>
                <a:cs typeface="Arial" charset="0"/>
              </a:rPr>
              <a:t>reprehenderit</a:t>
            </a:r>
            <a:r>
              <a:rPr lang="en-US" sz="1800" kern="0" dirty="0">
                <a:solidFill>
                  <a:schemeClr val="accent6">
                    <a:lumMod val="50000"/>
                    <a:lumOff val="50000"/>
                  </a:schemeClr>
                </a:solidFill>
                <a:latin typeface="Arial" charset="0"/>
                <a:ea typeface="Arial" charset="0"/>
                <a:cs typeface="Arial" charset="0"/>
              </a:rPr>
              <a:t> in </a:t>
            </a:r>
            <a:r>
              <a:rPr lang="en-US" sz="1800" kern="0" dirty="0" err="1">
                <a:solidFill>
                  <a:schemeClr val="accent6">
                    <a:lumMod val="50000"/>
                    <a:lumOff val="50000"/>
                  </a:schemeClr>
                </a:solidFill>
                <a:latin typeface="Arial" charset="0"/>
                <a:ea typeface="Arial" charset="0"/>
                <a:cs typeface="Arial" charset="0"/>
              </a:rPr>
              <a:t>voluptate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velit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esse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cillum</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dolore</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eu</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fugiat</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nulla</a:t>
            </a:r>
            <a:r>
              <a:rPr lang="en-US" sz="1800" kern="0" dirty="0">
                <a:solidFill>
                  <a:schemeClr val="accent6">
                    <a:lumMod val="50000"/>
                    <a:lumOff val="50000"/>
                  </a:schemeClr>
                </a:solidFill>
                <a:latin typeface="Arial" charset="0"/>
                <a:ea typeface="Arial" charset="0"/>
                <a:cs typeface="Arial" charset="0"/>
              </a:rPr>
              <a:t> </a:t>
            </a:r>
            <a:r>
              <a:rPr lang="en-US" sz="1800" kern="0" dirty="0" err="1">
                <a:solidFill>
                  <a:schemeClr val="accent6">
                    <a:lumMod val="50000"/>
                    <a:lumOff val="50000"/>
                  </a:schemeClr>
                </a:solidFill>
                <a:latin typeface="Arial" charset="0"/>
                <a:ea typeface="Arial" charset="0"/>
                <a:cs typeface="Arial" charset="0"/>
              </a:rPr>
              <a:t>pariatur</a:t>
            </a:r>
            <a:r>
              <a:rPr lang="en-US" sz="18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197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A366BBF-229C-C44C-AF59-4ACC2BB0C3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323"/>
          <a:stretch/>
        </p:blipFill>
        <p:spPr>
          <a:xfrm>
            <a:off x="-1" y="1"/>
            <a:ext cx="12189522" cy="2057400"/>
          </a:xfrm>
          <a:prstGeom prst="rect">
            <a:avLst/>
          </a:prstGeom>
        </p:spPr>
      </p:pic>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Rectangle 5">
            <a:extLst>
              <a:ext uri="{FF2B5EF4-FFF2-40B4-BE49-F238E27FC236}">
                <a16:creationId xmlns="" xmlns:a16="http://schemas.microsoft.com/office/drawing/2014/main" id="{4B2DAA68-1FEC-B844-9D68-5B89C97E05F6}"/>
              </a:ext>
            </a:extLst>
          </p:cNvPr>
          <p:cNvSpPr/>
          <p:nvPr userDrawn="1"/>
        </p:nvSpPr>
        <p:spPr>
          <a:xfrm>
            <a:off x="0" y="0"/>
            <a:ext cx="12189524" cy="2057401"/>
          </a:xfrm>
          <a:prstGeom prst="rect">
            <a:avLst/>
          </a:prstGeom>
          <a:solidFill>
            <a:schemeClr val="tx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a:solidFill>
                  <a:schemeClr val="lt1">
                    <a:alpha val="44000"/>
                  </a:schemeClr>
                </a:solidFill>
              </a:rPr>
              <a:t>    </a:t>
            </a:r>
          </a:p>
        </p:txBody>
      </p:sp>
    </p:spTree>
    <p:extLst>
      <p:ext uri="{BB962C8B-B14F-4D97-AF65-F5344CB8AC3E}">
        <p14:creationId xmlns:p14="http://schemas.microsoft.com/office/powerpoint/2010/main" val="290000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8390359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6776680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10" name="Gold Bar">
            <a:extLst>
              <a:ext uri="{FF2B5EF4-FFF2-40B4-BE49-F238E27FC236}">
                <a16:creationId xmlns="" xmlns:a16="http://schemas.microsoft.com/office/drawing/2014/main" id="{3509414D-8F08-BA44-95D8-7C522F70C50B}"/>
              </a:ext>
            </a:extLst>
          </p:cNvPr>
          <p:cNvSpPr/>
          <p:nvPr userDrawn="1"/>
        </p:nvSpPr>
        <p:spPr>
          <a:xfrm>
            <a:off x="5506829" y="3290132"/>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9" name="Text Placeholder 18">
            <a:extLst>
              <a:ext uri="{FF2B5EF4-FFF2-40B4-BE49-F238E27FC236}">
                <a16:creationId xmlns="" xmlns:a16="http://schemas.microsoft.com/office/drawing/2014/main" id="{313D063B-9FFA-7F4F-B298-6BEEC4FE5AA0}"/>
              </a:ext>
            </a:extLst>
          </p:cNvPr>
          <p:cNvSpPr>
            <a:spLocks noGrp="1"/>
          </p:cNvSpPr>
          <p:nvPr>
            <p:ph type="body" sz="quarter" idx="12" hasCustomPrompt="1"/>
          </p:nvPr>
        </p:nvSpPr>
        <p:spPr>
          <a:xfrm>
            <a:off x="762000" y="3657600"/>
            <a:ext cx="10668000" cy="914400"/>
          </a:xfrm>
          <a:prstGeom prst="rect">
            <a:avLst/>
          </a:prstGeom>
        </p:spPr>
        <p:txBody>
          <a:bodyPr anchor="ctr"/>
          <a:lstStyle>
            <a:lvl1pPr marL="0" indent="0" algn="ctr">
              <a:buNone/>
              <a:defRPr sz="3600" b="1">
                <a:solidFill>
                  <a:srgbClr val="F0C300"/>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762000" y="4800600"/>
            <a:ext cx="10668000" cy="1066800"/>
          </a:xfrm>
          <a:prstGeom prst="rect">
            <a:avLst/>
          </a:prstGeom>
        </p:spPr>
        <p:txBody>
          <a:bodyPr/>
          <a:lstStyle>
            <a:lvl1pPr marL="0" indent="0" algn="ctr">
              <a:buNone/>
              <a:defRPr>
                <a:solidFill>
                  <a:schemeClr val="bg1"/>
                </a:solidFill>
              </a:defRPr>
            </a:lvl1pPr>
          </a:lstStyle>
          <a:p>
            <a:pPr lvl="0"/>
            <a:r>
              <a:rPr lang="en-US" dirty="0"/>
              <a:t>Insert subhead</a:t>
            </a:r>
          </a:p>
        </p:txBody>
      </p:sp>
    </p:spTree>
    <p:extLst>
      <p:ext uri="{BB962C8B-B14F-4D97-AF65-F5344CB8AC3E}">
        <p14:creationId xmlns:p14="http://schemas.microsoft.com/office/powerpoint/2010/main" val="654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breaker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41301405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5334000" y="30480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7" name="Title 1"/>
          <p:cNvSpPr>
            <a:spLocks noGrp="1"/>
          </p:cNvSpPr>
          <p:nvPr>
            <p:ph type="title" hasCustomPrompt="1"/>
          </p:nvPr>
        </p:nvSpPr>
        <p:spPr>
          <a:xfrm>
            <a:off x="-1" y="1362736"/>
            <a:ext cx="12174807" cy="1325563"/>
          </a:xfrm>
          <a:prstGeom prst="rect">
            <a:avLst/>
          </a:prstGeom>
        </p:spPr>
        <p:txBody>
          <a:bodyPr>
            <a:normAutofit/>
          </a:bodyPr>
          <a:lstStyle>
            <a:lvl1pPr algn="ctr">
              <a:defRPr sz="3600" b="1" i="0">
                <a:solidFill>
                  <a:srgbClr val="095495"/>
                </a:solidFill>
                <a:latin typeface="Helvetica Neue" charset="0"/>
                <a:ea typeface="Helvetica Neue" charset="0"/>
                <a:cs typeface="Helvetica Neue" charset="0"/>
              </a:defRPr>
            </a:lvl1pPr>
          </a:lstStyle>
          <a:p>
            <a:r>
              <a:rPr lang="en-US" dirty="0"/>
              <a:t>INSERT SINGLE LINE CONTENT</a:t>
            </a:r>
          </a:p>
        </p:txBody>
      </p:sp>
      <p:sp>
        <p:nvSpPr>
          <p:cNvPr id="8" name="Text Placeholder 7"/>
          <p:cNvSpPr>
            <a:spLocks noGrp="1"/>
          </p:cNvSpPr>
          <p:nvPr>
            <p:ph type="body" sz="quarter" idx="10"/>
          </p:nvPr>
        </p:nvSpPr>
        <p:spPr>
          <a:xfrm>
            <a:off x="1147763" y="3763982"/>
            <a:ext cx="9845675" cy="2041525"/>
          </a:xfrm>
          <a:prstGeom prst="rect">
            <a:avLst/>
          </a:prstGeom>
        </p:spPr>
        <p:txBody>
          <a:bodyPr>
            <a:normAutofit/>
          </a:bodyPr>
          <a:lstStyle>
            <a:lvl1pPr marL="0" indent="0" algn="ctr">
              <a:buFontTx/>
              <a:buNone/>
              <a:defRPr sz="2400">
                <a:solidFill>
                  <a:schemeClr val="bg1">
                    <a:lumMod val="50000"/>
                  </a:schemeClr>
                </a:solidFill>
              </a:defRPr>
            </a:lvl1pPr>
            <a:lvl2pPr marL="457200" indent="0" algn="ctr">
              <a:buFontTx/>
              <a:buNone/>
              <a:defRPr sz="2400"/>
            </a:lvl2pPr>
            <a:lvl3pPr marL="914400" indent="0" algn="ctr">
              <a:buFontTx/>
              <a:buNone/>
              <a:defRPr sz="2400"/>
            </a:lvl3pPr>
            <a:lvl4pPr marL="1371600" indent="0" algn="ctr">
              <a:buFontTx/>
              <a:buNone/>
              <a:defRPr sz="2400"/>
            </a:lvl4pPr>
            <a:lvl5pPr marL="1828800" indent="0" algn="ctr">
              <a:buFontTx/>
              <a:buNone/>
              <a:defRPr sz="2400"/>
            </a:lvl5pPr>
          </a:lstStyle>
          <a:p>
            <a:pPr lvl="0"/>
            <a:r>
              <a:rPr lang="en-US" dirty="0"/>
              <a:t>Click to edit Master text styles</a:t>
            </a:r>
            <a:br>
              <a:rPr lang="en-US" dirty="0"/>
            </a:br>
            <a:r>
              <a:rPr lang="en-US" dirty="0"/>
              <a:t>Second level</a:t>
            </a:r>
            <a:br>
              <a:rPr lang="en-US" dirty="0"/>
            </a:br>
            <a:r>
              <a:rPr lang="en-US" dirty="0"/>
              <a:t>Third level</a:t>
            </a:r>
            <a:br>
              <a:rPr lang="en-US" dirty="0"/>
            </a:br>
            <a:r>
              <a:rPr lang="en-US" dirty="0"/>
              <a:t>Fourth level</a:t>
            </a:r>
            <a:br>
              <a:rPr lang="en-US" dirty="0"/>
            </a:br>
            <a:r>
              <a:rPr lang="en-US" dirty="0"/>
              <a:t>Fifth level</a:t>
            </a:r>
          </a:p>
        </p:txBody>
      </p:sp>
    </p:spTree>
    <p:extLst>
      <p:ext uri="{BB962C8B-B14F-4D97-AF65-F5344CB8AC3E}">
        <p14:creationId xmlns:p14="http://schemas.microsoft.com/office/powerpoint/2010/main" val="56075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Vision breaker Slide">
    <p:bg>
      <p:bgPr>
        <a:solidFill>
          <a:srgbClr val="0A5496"/>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4189206"/>
            <a:ext cx="5672943" cy="535194"/>
          </a:xfrm>
          <a:prstGeom prst="rect">
            <a:avLst/>
          </a:prstGeom>
        </p:spPr>
        <p:txBody>
          <a:bodyPr anchor="t"/>
          <a:lstStyle>
            <a:lvl1pPr marL="0" indent="0" algn="ctr">
              <a:buNone/>
              <a:defRPr sz="2400">
                <a:solidFill>
                  <a:schemeClr val="bg1"/>
                </a:solidFill>
              </a:defRPr>
            </a:lvl1pPr>
          </a:lstStyle>
          <a:p>
            <a:pPr lvl="0"/>
            <a:r>
              <a:rPr lang="en-US" dirty="0"/>
              <a:t>Insert subhead</a:t>
            </a:r>
          </a:p>
        </p:txBody>
      </p:sp>
    </p:spTree>
    <p:extLst>
      <p:ext uri="{BB962C8B-B14F-4D97-AF65-F5344CB8AC3E}">
        <p14:creationId xmlns:p14="http://schemas.microsoft.com/office/powerpoint/2010/main" val="7924911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pic>
        <p:nvPicPr>
          <p:cNvPr id="12" name="Logo" descr="lionlogo_white.eps">
            <a:extLst>
              <a:ext uri="{FF2B5EF4-FFF2-40B4-BE49-F238E27FC236}">
                <a16:creationId xmlns="" xmlns:a16="http://schemas.microsoft.com/office/drawing/2014/main" id="{814D9E97-17D2-5B41-946E-3E27ABF6EA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21" name="Text Placeholder 20">
            <a:extLst>
              <a:ext uri="{FF2B5EF4-FFF2-40B4-BE49-F238E27FC236}">
                <a16:creationId xmlns=""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1562167" y="2847219"/>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8922958" y="4129884"/>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Tree>
    <p:extLst>
      <p:ext uri="{BB962C8B-B14F-4D97-AF65-F5344CB8AC3E}">
        <p14:creationId xmlns:p14="http://schemas.microsoft.com/office/powerpoint/2010/main" val="26806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732E81"/>
        </a:solidFill>
        <a:effectLst/>
      </p:bgPr>
    </p:bg>
    <p:spTree>
      <p:nvGrpSpPr>
        <p:cNvPr id="1" name=""/>
        <p:cNvGrpSpPr/>
        <p:nvPr/>
      </p:nvGrpSpPr>
      <p:grpSpPr>
        <a:xfrm>
          <a:off x="0" y="0"/>
          <a:ext cx="0" cy="0"/>
          <a:chOff x="0" y="0"/>
          <a:chExt cx="0" cy="0"/>
        </a:xfrm>
      </p:grpSpPr>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6" name="Text Placeholder 20">
            <a:extLst>
              <a:ext uri="{FF2B5EF4-FFF2-40B4-BE49-F238E27FC236}">
                <a16:creationId xmlns="" xmlns:a16="http://schemas.microsoft.com/office/drawing/2014/main" id="{E50CA8B0-FD4C-9440-884C-C4214E13D181}"/>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a:solidFill>
                  <a:schemeClr val="bg1"/>
                </a:solidFill>
              </a:defRPr>
            </a:lvl1pPr>
          </a:lstStyle>
          <a:p>
            <a:pPr lvl="0"/>
            <a:r>
              <a:rPr lang="en-US" dirty="0"/>
              <a:t>Insert copy here</a:t>
            </a:r>
          </a:p>
        </p:txBody>
      </p:sp>
    </p:spTree>
    <p:extLst>
      <p:ext uri="{BB962C8B-B14F-4D97-AF65-F5344CB8AC3E}">
        <p14:creationId xmlns:p14="http://schemas.microsoft.com/office/powerpoint/2010/main" val="31965899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1675386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248103715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6" name="Gold Bar">
            <a:extLst>
              <a:ext uri="{FF2B5EF4-FFF2-40B4-BE49-F238E27FC236}">
                <a16:creationId xmlns=""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pic>
        <p:nvPicPr>
          <p:cNvPr id="11" name="Picture 10">
            <a:extLst>
              <a:ext uri="{FF2B5EF4-FFF2-40B4-BE49-F238E27FC236}">
                <a16:creationId xmlns="" xmlns:a16="http://schemas.microsoft.com/office/drawing/2014/main" id="{FAD6BF95-1DC6-E04D-9A48-1C3A091DF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53990109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pic>
        <p:nvPicPr>
          <p:cNvPr id="7" name="Picture 6">
            <a:extLst>
              <a:ext uri="{FF2B5EF4-FFF2-40B4-BE49-F238E27FC236}">
                <a16:creationId xmlns="" xmlns:a16="http://schemas.microsoft.com/office/drawing/2014/main" id="{473FE4B9-26E8-D247-B450-80DF0E868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p:spPr>
      </p:pic>
    </p:spTree>
    <p:extLst>
      <p:ext uri="{BB962C8B-B14F-4D97-AF65-F5344CB8AC3E}">
        <p14:creationId xmlns:p14="http://schemas.microsoft.com/office/powerpoint/2010/main" val="37153679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Vision breaker Slide">
    <p:bg>
      <p:bgPr>
        <a:solidFill>
          <a:schemeClr val="bg1">
            <a:lumMod val="95000"/>
          </a:schemeClr>
        </a:solidFill>
        <a:effectLst/>
      </p:bgPr>
    </p:bg>
    <p:spTree>
      <p:nvGrpSpPr>
        <p:cNvPr id="1" name=""/>
        <p:cNvGrpSpPr/>
        <p:nvPr/>
      </p:nvGrpSpPr>
      <p:grpSpPr>
        <a:xfrm>
          <a:off x="0" y="0"/>
          <a:ext cx="0" cy="0"/>
          <a:chOff x="0" y="0"/>
          <a:chExt cx="0" cy="0"/>
        </a:xfrm>
      </p:grpSpPr>
      <p:sp>
        <p:nvSpPr>
          <p:cNvPr id="5" name="Freeform 8">
            <a:extLst>
              <a:ext uri="{FF2B5EF4-FFF2-40B4-BE49-F238E27FC236}">
                <a16:creationId xmlns="" xmlns:a16="http://schemas.microsoft.com/office/drawing/2014/main" id="{F16A505C-0D08-8E47-8830-B555CF827AD8}"/>
              </a:ext>
            </a:extLst>
          </p:cNvPr>
          <p:cNvSpPr>
            <a:spLocks noChangeAspect="1" noEditPoints="1"/>
          </p:cNvSpPr>
          <p:nvPr userDrawn="1"/>
        </p:nvSpPr>
        <p:spPr bwMode="auto">
          <a:xfrm>
            <a:off x="-1998308" y="-685800"/>
            <a:ext cx="15333308" cy="9757400"/>
          </a:xfrm>
          <a:custGeom>
            <a:avLst/>
            <a:gdLst>
              <a:gd name="T0" fmla="*/ 1980 w 2360"/>
              <a:gd name="T1" fmla="*/ 591 h 1390"/>
              <a:gd name="T2" fmla="*/ 2125 w 2360"/>
              <a:gd name="T3" fmla="*/ 273 h 1390"/>
              <a:gd name="T4" fmla="*/ 2069 w 2360"/>
              <a:gd name="T5" fmla="*/ 121 h 1390"/>
              <a:gd name="T6" fmla="*/ 1645 w 2360"/>
              <a:gd name="T7" fmla="*/ 111 h 1390"/>
              <a:gd name="T8" fmla="*/ 1488 w 2360"/>
              <a:gd name="T9" fmla="*/ 279 h 1390"/>
              <a:gd name="T10" fmla="*/ 1216 w 2360"/>
              <a:gd name="T11" fmla="*/ 297 h 1390"/>
              <a:gd name="T12" fmla="*/ 1247 w 2360"/>
              <a:gd name="T13" fmla="*/ 440 h 1390"/>
              <a:gd name="T14" fmla="*/ 1226 w 2360"/>
              <a:gd name="T15" fmla="*/ 611 h 1390"/>
              <a:gd name="T16" fmla="*/ 1001 w 2360"/>
              <a:gd name="T17" fmla="*/ 742 h 1390"/>
              <a:gd name="T18" fmla="*/ 1369 w 2360"/>
              <a:gd name="T19" fmla="*/ 751 h 1390"/>
              <a:gd name="T20" fmla="*/ 1767 w 2360"/>
              <a:gd name="T21" fmla="*/ 750 h 1390"/>
              <a:gd name="T22" fmla="*/ 1249 w 2360"/>
              <a:gd name="T23" fmla="*/ 285 h 1390"/>
              <a:gd name="T24" fmla="*/ 1352 w 2360"/>
              <a:gd name="T25" fmla="*/ 909 h 1390"/>
              <a:gd name="T26" fmla="*/ 1426 w 2360"/>
              <a:gd name="T27" fmla="*/ 462 h 1390"/>
              <a:gd name="T28" fmla="*/ 1667 w 2360"/>
              <a:gd name="T29" fmla="*/ 144 h 1390"/>
              <a:gd name="T30" fmla="*/ 186 w 2360"/>
              <a:gd name="T31" fmla="*/ 316 h 1390"/>
              <a:gd name="T32" fmla="*/ 530 w 2360"/>
              <a:gd name="T33" fmla="*/ 702 h 1390"/>
              <a:gd name="T34" fmla="*/ 703 w 2360"/>
              <a:gd name="T35" fmla="*/ 406 h 1390"/>
              <a:gd name="T36" fmla="*/ 587 w 2360"/>
              <a:gd name="T37" fmla="*/ 249 h 1390"/>
              <a:gd name="T38" fmla="*/ 385 w 2360"/>
              <a:gd name="T39" fmla="*/ 193 h 1390"/>
              <a:gd name="T40" fmla="*/ 94 w 2360"/>
              <a:gd name="T41" fmla="*/ 294 h 1390"/>
              <a:gd name="T42" fmla="*/ 260 w 2360"/>
              <a:gd name="T43" fmla="*/ 381 h 1390"/>
              <a:gd name="T44" fmla="*/ 327 w 2360"/>
              <a:gd name="T45" fmla="*/ 726 h 1390"/>
              <a:gd name="T46" fmla="*/ 615 w 2360"/>
              <a:gd name="T47" fmla="*/ 1325 h 1390"/>
              <a:gd name="T48" fmla="*/ 711 w 2360"/>
              <a:gd name="T49" fmla="*/ 1185 h 1390"/>
              <a:gd name="T50" fmla="*/ 568 w 2360"/>
              <a:gd name="T51" fmla="*/ 546 h 1390"/>
              <a:gd name="T52" fmla="*/ 481 w 2360"/>
              <a:gd name="T53" fmla="*/ 443 h 1390"/>
              <a:gd name="T54" fmla="*/ 258 w 2360"/>
              <a:gd name="T55" fmla="*/ 397 h 1390"/>
              <a:gd name="T56" fmla="*/ 386 w 2360"/>
              <a:gd name="T57" fmla="*/ 343 h 1390"/>
              <a:gd name="T58" fmla="*/ 761 w 2360"/>
              <a:gd name="T59" fmla="*/ 934 h 1390"/>
              <a:gd name="T60" fmla="*/ 1011 w 2360"/>
              <a:gd name="T61" fmla="*/ 73 h 1390"/>
              <a:gd name="T62" fmla="*/ 765 w 2360"/>
              <a:gd name="T63" fmla="*/ 130 h 1390"/>
              <a:gd name="T64" fmla="*/ 810 w 2360"/>
              <a:gd name="T65" fmla="*/ 385 h 1390"/>
              <a:gd name="T66" fmla="*/ 2069 w 2360"/>
              <a:gd name="T67" fmla="*/ 1009 h 1390"/>
              <a:gd name="T68" fmla="*/ 710 w 2360"/>
              <a:gd name="T69" fmla="*/ 90 h 1390"/>
              <a:gd name="T70" fmla="*/ 779 w 2360"/>
              <a:gd name="T71" fmla="*/ 8 h 1390"/>
              <a:gd name="T72" fmla="*/ 674 w 2360"/>
              <a:gd name="T73" fmla="*/ 277 h 1390"/>
              <a:gd name="T74" fmla="*/ 642 w 2360"/>
              <a:gd name="T75" fmla="*/ 225 h 1390"/>
              <a:gd name="T76" fmla="*/ 519 w 2360"/>
              <a:gd name="T77" fmla="*/ 194 h 1390"/>
              <a:gd name="T78" fmla="*/ 1463 w 2360"/>
              <a:gd name="T79" fmla="*/ 1013 h 1390"/>
              <a:gd name="T80" fmla="*/ 2045 w 2360"/>
              <a:gd name="T81" fmla="*/ 623 h 1390"/>
              <a:gd name="T82" fmla="*/ 438 w 2360"/>
              <a:gd name="T83" fmla="*/ 178 h 1390"/>
              <a:gd name="T84" fmla="*/ 1210 w 2360"/>
              <a:gd name="T85" fmla="*/ 170 h 1390"/>
              <a:gd name="T86" fmla="*/ 565 w 2360"/>
              <a:gd name="T87" fmla="*/ 109 h 1390"/>
              <a:gd name="T88" fmla="*/ 2345 w 2360"/>
              <a:gd name="T89" fmla="*/ 1261 h 1390"/>
              <a:gd name="T90" fmla="*/ 1978 w 2360"/>
              <a:gd name="T91" fmla="*/ 962 h 1390"/>
              <a:gd name="T92" fmla="*/ 1229 w 2360"/>
              <a:gd name="T93" fmla="*/ 115 h 1390"/>
              <a:gd name="T94" fmla="*/ 611 w 2360"/>
              <a:gd name="T95" fmla="*/ 70 h 1390"/>
              <a:gd name="T96" fmla="*/ 1999 w 2360"/>
              <a:gd name="T97" fmla="*/ 860 h 1390"/>
              <a:gd name="T98" fmla="*/ 611 w 2360"/>
              <a:gd name="T99" fmla="*/ 155 h 1390"/>
              <a:gd name="T100" fmla="*/ 2019 w 2360"/>
              <a:gd name="T101" fmla="*/ 841 h 1390"/>
              <a:gd name="T102" fmla="*/ 1175 w 2360"/>
              <a:gd name="T103" fmla="*/ 592 h 1390"/>
              <a:gd name="T104" fmla="*/ 2120 w 2360"/>
              <a:gd name="T105" fmla="*/ 507 h 1390"/>
              <a:gd name="T106" fmla="*/ 2074 w 2360"/>
              <a:gd name="T107" fmla="*/ 1222 h 1390"/>
              <a:gd name="T108" fmla="*/ 2016 w 2360"/>
              <a:gd name="T109" fmla="*/ 934 h 1390"/>
              <a:gd name="T110" fmla="*/ 543 w 2360"/>
              <a:gd name="T111" fmla="*/ 92 h 1390"/>
              <a:gd name="T112" fmla="*/ 673 w 2360"/>
              <a:gd name="T113" fmla="*/ 273 h 1390"/>
              <a:gd name="T114" fmla="*/ 619 w 2360"/>
              <a:gd name="T115" fmla="*/ 248 h 1390"/>
              <a:gd name="T116" fmla="*/ 587 w 2360"/>
              <a:gd name="T117" fmla="*/ 749 h 1390"/>
              <a:gd name="T118" fmla="*/ 482 w 2360"/>
              <a:gd name="T119" fmla="*/ 695 h 1390"/>
              <a:gd name="T120" fmla="*/ 1089 w 2360"/>
              <a:gd name="T121" fmla="*/ 434 h 1390"/>
              <a:gd name="T122" fmla="*/ 1995 w 2360"/>
              <a:gd name="T123" fmla="*/ 960 h 1390"/>
              <a:gd name="T124" fmla="*/ 100 w 2360"/>
              <a:gd name="T125" fmla="*/ 35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9368" tIns="24684" rIns="49368" bIns="24684" numCol="1" anchor="t" anchorCtr="0" compatLnSpc="1">
            <a:prstTxWarp prst="textNoShape">
              <a:avLst/>
            </a:prstTxWarp>
          </a:bodyPr>
          <a:lstStyle/>
          <a:p>
            <a:endParaRPr lang="en-US" dirty="0"/>
          </a:p>
        </p:txBody>
      </p:sp>
      <p:sp>
        <p:nvSpPr>
          <p:cNvPr id="8" name="Text Placeholder 18">
            <a:extLst>
              <a:ext uri="{FF2B5EF4-FFF2-40B4-BE49-F238E27FC236}">
                <a16:creationId xmlns=""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Tree>
    <p:extLst>
      <p:ext uri="{BB962C8B-B14F-4D97-AF65-F5344CB8AC3E}">
        <p14:creationId xmlns:p14="http://schemas.microsoft.com/office/powerpoint/2010/main" val="239773999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4" name="Rectangle 3">
            <a:extLst>
              <a:ext uri="{FF2B5EF4-FFF2-40B4-BE49-F238E27FC236}">
                <a16:creationId xmlns="" xmlns:a16="http://schemas.microsoft.com/office/drawing/2014/main" id="{60A1CFA8-01F3-7141-8733-9BD22717A16A}"/>
              </a:ext>
            </a:extLst>
          </p:cNvPr>
          <p:cNvSpPr/>
          <p:nvPr userDrawn="1"/>
        </p:nvSpPr>
        <p:spPr bwMode="auto">
          <a:xfrm>
            <a:off x="0" y="0"/>
            <a:ext cx="12192000" cy="91260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 Placeholder 18">
            <a:extLst>
              <a:ext uri="{FF2B5EF4-FFF2-40B4-BE49-F238E27FC236}">
                <a16:creationId xmlns="" xmlns:a16="http://schemas.microsoft.com/office/drawing/2014/main" id="{FCF6221C-0E44-F44E-8595-80D0F82E78CB}"/>
              </a:ext>
            </a:extLst>
          </p:cNvPr>
          <p:cNvSpPr>
            <a:spLocks noGrp="1"/>
          </p:cNvSpPr>
          <p:nvPr>
            <p:ph type="body" sz="quarter" idx="12" hasCustomPrompt="1"/>
          </p:nvPr>
        </p:nvSpPr>
        <p:spPr>
          <a:xfrm>
            <a:off x="2991185" y="4239678"/>
            <a:ext cx="6209629" cy="445043"/>
          </a:xfrm>
          <a:prstGeom prst="rect">
            <a:avLst/>
          </a:prstGeom>
        </p:spPr>
        <p:txBody>
          <a:bodyPr anchor="ctr"/>
          <a:lstStyle>
            <a:lvl1pPr marL="0" indent="0" algn="ctr">
              <a:buNone/>
              <a:defRPr sz="1800" b="0">
                <a:solidFill>
                  <a:schemeClr val="accent6">
                    <a:lumMod val="50000"/>
                    <a:lumOff val="50000"/>
                  </a:schemeClr>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6" name="Rectangle 5">
            <a:extLst>
              <a:ext uri="{FF2B5EF4-FFF2-40B4-BE49-F238E27FC236}">
                <a16:creationId xmlns="" xmlns:a16="http://schemas.microsoft.com/office/drawing/2014/main" id="{6462880A-AC72-9845-9312-842AB25FEBC5}"/>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20">
            <a:extLst>
              <a:ext uri="{FF2B5EF4-FFF2-40B4-BE49-F238E27FC236}">
                <a16:creationId xmlns="" xmlns:a16="http://schemas.microsoft.com/office/drawing/2014/main" id="{DC567EA0-7E42-764C-894D-CB400D26CFAC}"/>
              </a:ext>
            </a:extLst>
          </p:cNvPr>
          <p:cNvSpPr>
            <a:spLocks noGrp="1"/>
          </p:cNvSpPr>
          <p:nvPr>
            <p:ph type="body" sz="quarter" idx="13" hasCustomPrompt="1"/>
          </p:nvPr>
        </p:nvSpPr>
        <p:spPr>
          <a:xfrm>
            <a:off x="3259527" y="3206478"/>
            <a:ext cx="5672943" cy="535194"/>
          </a:xfrm>
          <a:prstGeom prst="rect">
            <a:avLst/>
          </a:prstGeom>
        </p:spPr>
        <p:txBody>
          <a:bodyPr anchor="t"/>
          <a:lstStyle>
            <a:lvl1pPr marL="0" indent="0" algn="ctr">
              <a:buNone/>
              <a:defRPr sz="2400" b="1">
                <a:solidFill>
                  <a:srgbClr val="082E87"/>
                </a:solidFill>
              </a:defRPr>
            </a:lvl1pPr>
          </a:lstStyle>
          <a:p>
            <a:pPr lvl="0"/>
            <a:r>
              <a:rPr lang="en-US" dirty="0"/>
              <a:t>Insert copy here</a:t>
            </a:r>
          </a:p>
        </p:txBody>
      </p:sp>
      <p:sp>
        <p:nvSpPr>
          <p:cNvPr id="8" name="Text Placeholder 20">
            <a:extLst>
              <a:ext uri="{FF2B5EF4-FFF2-40B4-BE49-F238E27FC236}">
                <a16:creationId xmlns="" xmlns:a16="http://schemas.microsoft.com/office/drawing/2014/main" id="{AB72BEE2-03B4-2545-81E3-ABE63641DB0D}"/>
              </a:ext>
            </a:extLst>
          </p:cNvPr>
          <p:cNvSpPr>
            <a:spLocks noGrp="1"/>
          </p:cNvSpPr>
          <p:nvPr>
            <p:ph type="body" sz="quarter" idx="14" hasCustomPrompt="1"/>
          </p:nvPr>
        </p:nvSpPr>
        <p:spPr>
          <a:xfrm>
            <a:off x="304800" y="188705"/>
            <a:ext cx="5672943" cy="535194"/>
          </a:xfrm>
          <a:prstGeom prst="rect">
            <a:avLst/>
          </a:prstGeom>
        </p:spPr>
        <p:txBody>
          <a:bodyPr anchor="ctr"/>
          <a:lstStyle>
            <a:lvl1pPr marL="0" indent="0" algn="l">
              <a:buNone/>
              <a:defRPr sz="1800" b="1">
                <a:solidFill>
                  <a:srgbClr val="082E87"/>
                </a:solidFill>
              </a:defRPr>
            </a:lvl1pPr>
          </a:lstStyle>
          <a:p>
            <a:pPr lvl="0"/>
            <a:r>
              <a:rPr lang="en-US" dirty="0"/>
              <a:t>Category title</a:t>
            </a:r>
          </a:p>
        </p:txBody>
      </p:sp>
    </p:spTree>
    <p:extLst>
      <p:ext uri="{BB962C8B-B14F-4D97-AF65-F5344CB8AC3E}">
        <p14:creationId xmlns:p14="http://schemas.microsoft.com/office/powerpoint/2010/main" val="410577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4482" y="-457200"/>
            <a:ext cx="8686802" cy="8473974"/>
          </a:xfrm>
          <a:prstGeom prst="rect">
            <a:avLst/>
          </a:prstGeom>
        </p:spPr>
      </p:pic>
      <p:sp>
        <p:nvSpPr>
          <p:cNvPr id="7" name="Text Placeholder 6">
            <a:extLst>
              <a:ext uri="{FF2B5EF4-FFF2-40B4-BE49-F238E27FC236}">
                <a16:creationId xmlns="" xmlns:a16="http://schemas.microsoft.com/office/drawing/2014/main" id="{3ABCF45D-15BA-F544-A2F1-1B5A8159B3D5}"/>
              </a:ext>
            </a:extLst>
          </p:cNvPr>
          <p:cNvSpPr>
            <a:spLocks noGrp="1"/>
          </p:cNvSpPr>
          <p:nvPr>
            <p:ph type="body" sz="quarter" idx="10" hasCustomPrompt="1"/>
          </p:nvPr>
        </p:nvSpPr>
        <p:spPr>
          <a:xfrm>
            <a:off x="609600" y="2743200"/>
            <a:ext cx="3276600" cy="1143000"/>
          </a:xfrm>
          <a:prstGeom prst="rect">
            <a:avLst/>
          </a:prstGeom>
        </p:spPr>
        <p:txBody>
          <a:bodyPr anchor="ctr"/>
          <a:lstStyle>
            <a:lvl1pPr marL="0" indent="0" algn="ctr">
              <a:buNone/>
              <a:defRPr sz="2400" b="1">
                <a:solidFill>
                  <a:srgbClr val="0A5496"/>
                </a:solidFill>
              </a:defRPr>
            </a:lvl1pPr>
          </a:lstStyle>
          <a:p>
            <a:pPr lvl="0"/>
            <a:r>
              <a:rPr lang="en-US" dirty="0"/>
              <a:t>Title here</a:t>
            </a:r>
          </a:p>
        </p:txBody>
      </p:sp>
      <p:sp>
        <p:nvSpPr>
          <p:cNvPr id="9" name="Text Placeholder 8">
            <a:extLst>
              <a:ext uri="{FF2B5EF4-FFF2-40B4-BE49-F238E27FC236}">
                <a16:creationId xmlns="" xmlns:a16="http://schemas.microsoft.com/office/drawing/2014/main" id="{45795C4B-63C3-3242-871B-1253E5636AB5}"/>
              </a:ext>
            </a:extLst>
          </p:cNvPr>
          <p:cNvSpPr>
            <a:spLocks noGrp="1"/>
          </p:cNvSpPr>
          <p:nvPr>
            <p:ph type="body" sz="quarter" idx="11" hasCustomPrompt="1"/>
          </p:nvPr>
        </p:nvSpPr>
        <p:spPr>
          <a:xfrm>
            <a:off x="4648200" y="381000"/>
            <a:ext cx="7239000" cy="6019726"/>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r>
              <a:rPr lang="en-US" sz="2000" dirty="0"/>
              <a:t>Lorem ipsum dolor sit amet,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sed</a:t>
            </a:r>
            <a:r>
              <a:rPr lang="en-US" sz="2000" dirty="0"/>
              <a:t> do </a:t>
            </a:r>
            <a:r>
              <a:rPr lang="en-US" sz="2000" dirty="0" err="1"/>
              <a:t>eiusmod</a:t>
            </a:r>
            <a:r>
              <a:rPr lang="en-US" sz="2000" dirty="0"/>
              <a:t> </a:t>
            </a:r>
            <a:r>
              <a:rPr lang="en-US" sz="2000" dirty="0" err="1"/>
              <a:t>tempor</a:t>
            </a:r>
            <a:r>
              <a:rPr lang="en-US" sz="2000" dirty="0"/>
              <a:t> </a:t>
            </a:r>
            <a:r>
              <a:rPr lang="en-US" sz="2000" dirty="0" err="1"/>
              <a:t>incididunt</a:t>
            </a:r>
            <a:r>
              <a:rPr lang="en-US" sz="2000" dirty="0"/>
              <a:t> </a:t>
            </a:r>
            <a:r>
              <a:rPr lang="en-US" sz="2000" dirty="0" err="1"/>
              <a:t>ut</a:t>
            </a:r>
            <a:r>
              <a:rPr lang="en-US" sz="2000" dirty="0"/>
              <a:t> </a:t>
            </a:r>
            <a:r>
              <a:rPr lang="en-US" sz="2000" dirty="0" err="1"/>
              <a:t>labore</a:t>
            </a:r>
            <a:r>
              <a:rPr lang="en-US" sz="2000" dirty="0"/>
              <a:t> et </a:t>
            </a:r>
            <a:r>
              <a:rPr lang="en-US" sz="2000" dirty="0" err="1"/>
              <a:t>dolore</a:t>
            </a:r>
            <a:r>
              <a:rPr lang="en-US" sz="2000" dirty="0"/>
              <a:t> magna </a:t>
            </a:r>
            <a:r>
              <a:rPr lang="en-US" sz="2000" dirty="0" err="1"/>
              <a:t>aliqua</a:t>
            </a:r>
            <a:r>
              <a:rPr lang="en-US" sz="2000" dirty="0"/>
              <a:t>. Semper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cursus. </a:t>
            </a:r>
            <a:r>
              <a:rPr lang="en-US" sz="2000" dirty="0" err="1"/>
              <a:t>Scelerisque</a:t>
            </a:r>
            <a:r>
              <a:rPr lang="en-US" sz="2000" dirty="0"/>
              <a:t> </a:t>
            </a:r>
            <a:r>
              <a:rPr lang="en-US" sz="2000" dirty="0" err="1"/>
              <a:t>mauris</a:t>
            </a:r>
            <a:r>
              <a:rPr lang="en-US" sz="2000" dirty="0"/>
              <a:t> </a:t>
            </a:r>
            <a:r>
              <a:rPr lang="en-US" sz="2000" dirty="0" err="1"/>
              <a:t>pellentesque</a:t>
            </a:r>
            <a:r>
              <a:rPr lang="en-US" sz="2000" dirty="0"/>
              <a:t> </a:t>
            </a:r>
            <a:r>
              <a:rPr lang="en-US" sz="2000" dirty="0" err="1"/>
              <a:t>pulvinar</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a:t>
            </a:r>
          </a:p>
          <a:p>
            <a:endParaRPr lang="en-US" sz="2000" dirty="0"/>
          </a:p>
          <a:p>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pellentesque</a:t>
            </a:r>
            <a:r>
              <a:rPr lang="en-US" sz="2000" dirty="0"/>
              <a:t> habitant </a:t>
            </a:r>
            <a:r>
              <a:rPr lang="en-US" sz="2000" dirty="0" err="1"/>
              <a:t>morbi</a:t>
            </a:r>
            <a:r>
              <a:rPr lang="en-US" sz="2000" dirty="0"/>
              <a:t> </a:t>
            </a:r>
            <a:r>
              <a:rPr lang="en-US" sz="2000" dirty="0" err="1"/>
              <a:t>tristique</a:t>
            </a:r>
            <a:r>
              <a:rPr lang="en-US" sz="2000" dirty="0"/>
              <a:t> </a:t>
            </a:r>
            <a:r>
              <a:rPr lang="en-US" sz="2000" dirty="0" err="1"/>
              <a:t>senectus</a:t>
            </a:r>
            <a:r>
              <a:rPr lang="en-US" sz="2000" dirty="0"/>
              <a:t> et </a:t>
            </a:r>
            <a:r>
              <a:rPr lang="en-US" sz="2000" dirty="0" err="1"/>
              <a:t>netus</a:t>
            </a:r>
            <a:r>
              <a:rPr lang="en-US" sz="2000" dirty="0"/>
              <a:t>. </a:t>
            </a:r>
            <a:r>
              <a:rPr lang="en-US" sz="2000" dirty="0" err="1"/>
              <a:t>Curabitur</a:t>
            </a:r>
            <a:r>
              <a:rPr lang="en-US" sz="2000" dirty="0"/>
              <a:t> vitae </a:t>
            </a:r>
            <a:r>
              <a:rPr lang="en-US" sz="2000" dirty="0" err="1"/>
              <a:t>nunc</a:t>
            </a:r>
            <a:r>
              <a:rPr lang="en-US" sz="2000" dirty="0"/>
              <a:t> </a:t>
            </a:r>
            <a:r>
              <a:rPr lang="en-US" sz="2000" dirty="0" err="1"/>
              <a:t>sed</a:t>
            </a:r>
            <a:r>
              <a:rPr lang="en-US" sz="2000" dirty="0"/>
              <a:t> </a:t>
            </a:r>
            <a:r>
              <a:rPr lang="en-US" sz="2000" dirty="0" err="1"/>
              <a:t>velit</a:t>
            </a:r>
            <a:r>
              <a:rPr lang="en-US" sz="2000" dirty="0"/>
              <a:t> </a:t>
            </a:r>
            <a:r>
              <a:rPr lang="en-US" sz="2000" dirty="0" err="1"/>
              <a:t>dignissim</a:t>
            </a:r>
            <a:r>
              <a:rPr lang="en-US" sz="2000" dirty="0"/>
              <a:t> </a:t>
            </a:r>
            <a:r>
              <a:rPr lang="en-US" sz="2000" dirty="0" err="1"/>
              <a:t>sodales</a:t>
            </a:r>
            <a:r>
              <a:rPr lang="en-US" sz="2000" dirty="0"/>
              <a:t>. </a:t>
            </a:r>
            <a:r>
              <a:rPr lang="en-US" sz="2000" dirty="0" err="1"/>
              <a:t>Consequat</a:t>
            </a:r>
            <a:r>
              <a:rPr lang="en-US" sz="2000" dirty="0"/>
              <a:t> ac </a:t>
            </a:r>
            <a:r>
              <a:rPr lang="en-US" sz="2000" dirty="0" err="1"/>
              <a:t>felis</a:t>
            </a:r>
            <a:r>
              <a:rPr lang="en-US" sz="2000" dirty="0"/>
              <a:t> </a:t>
            </a:r>
            <a:r>
              <a:rPr lang="en-US" sz="2000" dirty="0" err="1"/>
              <a:t>donec</a:t>
            </a:r>
            <a:r>
              <a:rPr lang="en-US" sz="2000" dirty="0"/>
              <a:t> et </a:t>
            </a:r>
            <a:r>
              <a:rPr lang="en-US" sz="2000" dirty="0" err="1"/>
              <a:t>odio</a:t>
            </a:r>
            <a:r>
              <a:rPr lang="en-US" sz="2000" dirty="0"/>
              <a:t> </a:t>
            </a:r>
            <a:r>
              <a:rPr lang="en-US" sz="2000" dirty="0" err="1"/>
              <a:t>pellentesque</a:t>
            </a:r>
            <a:r>
              <a:rPr lang="en-US" sz="2000" dirty="0"/>
              <a:t>. At </a:t>
            </a:r>
            <a:r>
              <a:rPr lang="en-US" sz="2000" dirty="0" err="1"/>
              <a:t>lectus</a:t>
            </a:r>
            <a:r>
              <a:rPr lang="en-US" sz="2000" dirty="0"/>
              <a:t> </a:t>
            </a:r>
            <a:r>
              <a:rPr lang="en-US" sz="2000" dirty="0" err="1"/>
              <a:t>urna</a:t>
            </a:r>
            <a:r>
              <a:rPr lang="en-US" sz="2000" dirty="0"/>
              <a:t> </a:t>
            </a:r>
            <a:r>
              <a:rPr lang="en-US" sz="2000" dirty="0" err="1"/>
              <a:t>duis</a:t>
            </a:r>
            <a:r>
              <a:rPr lang="en-US" sz="2000" dirty="0"/>
              <a:t> convallis. </a:t>
            </a:r>
            <a:r>
              <a:rPr lang="en-US" sz="2000" dirty="0" err="1"/>
              <a:t>Commodo</a:t>
            </a:r>
            <a:r>
              <a:rPr lang="en-US" sz="2000" dirty="0"/>
              <a:t> </a:t>
            </a:r>
            <a:r>
              <a:rPr lang="en-US" sz="2000" dirty="0" err="1"/>
              <a:t>nulla</a:t>
            </a:r>
            <a:r>
              <a:rPr lang="en-US" sz="2000" dirty="0"/>
              <a:t> </a:t>
            </a:r>
            <a:r>
              <a:rPr lang="en-US" sz="2000" dirty="0" err="1"/>
              <a:t>facilisi</a:t>
            </a:r>
            <a:r>
              <a:rPr lang="en-US" sz="2000" dirty="0"/>
              <a:t> </a:t>
            </a:r>
            <a:r>
              <a:rPr lang="en-US" sz="2000" dirty="0" err="1"/>
              <a:t>nullam</a:t>
            </a:r>
            <a:r>
              <a:rPr lang="en-US" sz="2000" dirty="0"/>
              <a:t> </a:t>
            </a:r>
            <a:r>
              <a:rPr lang="en-US" sz="2000" dirty="0" err="1"/>
              <a:t>vehicula</a:t>
            </a:r>
            <a:r>
              <a:rPr lang="en-US" sz="2000" dirty="0"/>
              <a:t> ipsum. Nunc </a:t>
            </a:r>
            <a:r>
              <a:rPr lang="en-US" sz="2000" dirty="0" err="1"/>
              <a:t>lobortis</a:t>
            </a:r>
            <a:r>
              <a:rPr lang="en-US" sz="2000" dirty="0"/>
              <a:t> </a:t>
            </a:r>
            <a:r>
              <a:rPr lang="en-US" sz="2000" dirty="0" err="1"/>
              <a:t>mattis</a:t>
            </a:r>
            <a:r>
              <a:rPr lang="en-US" sz="2000" dirty="0"/>
              <a:t> </a:t>
            </a:r>
            <a:r>
              <a:rPr lang="en-US" sz="2000" dirty="0" err="1"/>
              <a:t>aliquam</a:t>
            </a:r>
            <a:r>
              <a:rPr lang="en-US" sz="2000" dirty="0"/>
              <a:t> </a:t>
            </a:r>
            <a:r>
              <a:rPr lang="en-US" sz="2000" dirty="0" err="1"/>
              <a:t>faucibus</a:t>
            </a:r>
            <a:r>
              <a:rPr lang="en-US" sz="2000" dirty="0"/>
              <a:t> </a:t>
            </a:r>
            <a:r>
              <a:rPr lang="en-US" sz="2000" dirty="0" err="1"/>
              <a:t>purus</a:t>
            </a:r>
            <a:r>
              <a:rPr lang="en-US" sz="2000" dirty="0"/>
              <a:t> in </a:t>
            </a:r>
            <a:r>
              <a:rPr lang="en-US" sz="2000" dirty="0" err="1"/>
              <a:t>massa</a:t>
            </a:r>
            <a:r>
              <a:rPr lang="en-US" sz="2000" dirty="0"/>
              <a:t>. </a:t>
            </a:r>
          </a:p>
          <a:p>
            <a:endParaRPr lang="en-US" sz="2000" dirty="0"/>
          </a:p>
          <a:p>
            <a:r>
              <a:rPr lang="en-US" sz="2000" dirty="0"/>
              <a:t>Nunc </a:t>
            </a:r>
            <a:r>
              <a:rPr lang="en-US" sz="2000" dirty="0" err="1"/>
              <a:t>faucibus</a:t>
            </a:r>
            <a:r>
              <a:rPr lang="en-US" sz="2000" dirty="0"/>
              <a:t> a </a:t>
            </a:r>
            <a:r>
              <a:rPr lang="en-US" sz="2000" dirty="0" err="1"/>
              <a:t>pellentesque</a:t>
            </a:r>
            <a:r>
              <a:rPr lang="en-US" sz="2000" dirty="0"/>
              <a:t> sit amet </a:t>
            </a:r>
            <a:r>
              <a:rPr lang="en-US" sz="2000" dirty="0" err="1"/>
              <a:t>porttitor</a:t>
            </a:r>
            <a:r>
              <a:rPr lang="en-US" sz="2000" dirty="0"/>
              <a:t> </a:t>
            </a:r>
            <a:r>
              <a:rPr lang="en-US" sz="2000" dirty="0" err="1"/>
              <a:t>eget</a:t>
            </a:r>
            <a:r>
              <a:rPr lang="en-US" sz="2000" dirty="0"/>
              <a:t> dolor </a:t>
            </a:r>
            <a:r>
              <a:rPr lang="en-US" sz="2000" dirty="0" err="1"/>
              <a:t>morbi</a:t>
            </a:r>
            <a:r>
              <a:rPr lang="en-US" sz="2000" dirty="0"/>
              <a:t>. </a:t>
            </a:r>
            <a:r>
              <a:rPr lang="en-US" sz="2000" dirty="0" err="1"/>
              <a:t>Viverra</a:t>
            </a:r>
            <a:r>
              <a:rPr lang="en-US" sz="2000" dirty="0"/>
              <a:t> </a:t>
            </a:r>
            <a:r>
              <a:rPr lang="en-US" sz="2000" dirty="0" err="1"/>
              <a:t>nam</a:t>
            </a:r>
            <a:r>
              <a:rPr lang="en-US" sz="2000" dirty="0"/>
              <a:t> libero </a:t>
            </a:r>
            <a:r>
              <a:rPr lang="en-US" sz="2000" dirty="0" err="1"/>
              <a:t>justo</a:t>
            </a:r>
            <a:r>
              <a:rPr lang="en-US" sz="2000" dirty="0"/>
              <a:t> </a:t>
            </a:r>
            <a:r>
              <a:rPr lang="en-US" sz="2000" dirty="0" err="1"/>
              <a:t>laoreet</a:t>
            </a:r>
            <a:r>
              <a:rPr lang="en-US" sz="2000" dirty="0"/>
              <a:t> sit amet. </a:t>
            </a:r>
            <a:r>
              <a:rPr lang="en-US" sz="2000" dirty="0" err="1"/>
              <a:t>Malesuada</a:t>
            </a:r>
            <a:r>
              <a:rPr lang="en-US" sz="2000" dirty="0"/>
              <a:t> fames ac </a:t>
            </a:r>
            <a:r>
              <a:rPr lang="en-US" sz="2000" dirty="0" err="1"/>
              <a:t>turpis</a:t>
            </a:r>
            <a:r>
              <a:rPr lang="en-US" sz="2000" dirty="0"/>
              <a:t> </a:t>
            </a:r>
            <a:r>
              <a:rPr lang="en-US" sz="2000" dirty="0" err="1"/>
              <a:t>egestas</a:t>
            </a:r>
            <a:r>
              <a:rPr lang="en-US" sz="2000" dirty="0"/>
              <a:t> integer </a:t>
            </a:r>
            <a:r>
              <a:rPr lang="en-US" sz="2000" dirty="0" err="1"/>
              <a:t>eget</a:t>
            </a:r>
            <a:r>
              <a:rPr lang="en-US" sz="2000" dirty="0"/>
              <a:t> </a:t>
            </a:r>
            <a:r>
              <a:rPr lang="en-US" sz="2000" dirty="0" err="1"/>
              <a:t>aliquet</a:t>
            </a:r>
            <a:r>
              <a:rPr lang="en-US" sz="2000" dirty="0"/>
              <a:t> </a:t>
            </a:r>
            <a:r>
              <a:rPr lang="en-US" sz="2000" dirty="0" err="1"/>
              <a:t>nibh</a:t>
            </a:r>
            <a:r>
              <a:rPr lang="en-US" sz="2000" dirty="0"/>
              <a:t>. </a:t>
            </a:r>
            <a:r>
              <a:rPr lang="en-US" sz="2000" dirty="0" err="1"/>
              <a:t>Viverra</a:t>
            </a:r>
            <a:r>
              <a:rPr lang="en-US" sz="2000" dirty="0"/>
              <a:t> </a:t>
            </a:r>
            <a:r>
              <a:rPr lang="en-US" sz="2000" dirty="0" err="1"/>
              <a:t>adipiscing</a:t>
            </a:r>
            <a:r>
              <a:rPr lang="en-US" sz="2000" dirty="0"/>
              <a:t> at in </a:t>
            </a:r>
            <a:r>
              <a:rPr lang="en-US" sz="2000" dirty="0" err="1"/>
              <a:t>tellus</a:t>
            </a:r>
            <a:r>
              <a:rPr lang="en-US" sz="2000" dirty="0"/>
              <a:t> integer. Quam </a:t>
            </a:r>
            <a:r>
              <a:rPr lang="en-US" sz="2000" dirty="0" err="1"/>
              <a:t>nulla</a:t>
            </a:r>
            <a:r>
              <a:rPr lang="en-US" sz="2000" dirty="0"/>
              <a:t> </a:t>
            </a:r>
            <a:r>
              <a:rPr lang="en-US" sz="2000" dirty="0" err="1"/>
              <a:t>porttitor</a:t>
            </a:r>
            <a:r>
              <a:rPr lang="en-US" sz="2000" dirty="0"/>
              <a:t> </a:t>
            </a:r>
            <a:r>
              <a:rPr lang="en-US" sz="2000" dirty="0" err="1"/>
              <a:t>massa</a:t>
            </a:r>
            <a:r>
              <a:rPr lang="en-US" sz="2000" dirty="0"/>
              <a:t> id </a:t>
            </a:r>
            <a:r>
              <a:rPr lang="en-US" sz="2000" dirty="0" err="1"/>
              <a:t>neque</a:t>
            </a:r>
            <a:r>
              <a:rPr lang="en-US" sz="2000" dirty="0"/>
              <a:t>. Pretium </a:t>
            </a:r>
            <a:r>
              <a:rPr lang="en-US" sz="2000" dirty="0" err="1"/>
              <a:t>aenean</a:t>
            </a:r>
            <a:r>
              <a:rPr lang="en-US" sz="2000" dirty="0"/>
              <a:t> pharetra magna ac </a:t>
            </a:r>
            <a:r>
              <a:rPr lang="en-US" sz="2000" dirty="0" err="1"/>
              <a:t>placerat</a:t>
            </a:r>
            <a:r>
              <a:rPr lang="en-US" sz="2000" dirty="0"/>
              <a:t> </a:t>
            </a:r>
            <a:r>
              <a:rPr lang="en-US" sz="2000" dirty="0" err="1"/>
              <a:t>vestibulum</a:t>
            </a:r>
            <a:r>
              <a:rPr lang="en-US" sz="2000" dirty="0"/>
              <a:t> </a:t>
            </a:r>
            <a:r>
              <a:rPr lang="en-US" sz="2000" dirty="0" err="1"/>
              <a:t>lectus</a:t>
            </a:r>
            <a:r>
              <a:rPr lang="en-US" sz="2000" dirty="0"/>
              <a:t> </a:t>
            </a:r>
            <a:r>
              <a:rPr lang="en-US" sz="2000" dirty="0" err="1"/>
              <a:t>mauris</a:t>
            </a:r>
            <a:r>
              <a:rPr lang="en-US" sz="2000" dirty="0"/>
              <a:t>.</a:t>
            </a:r>
          </a:p>
        </p:txBody>
      </p:sp>
    </p:spTree>
    <p:extLst>
      <p:ext uri="{BB962C8B-B14F-4D97-AF65-F5344CB8AC3E}">
        <p14:creationId xmlns:p14="http://schemas.microsoft.com/office/powerpoint/2010/main" val="5280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a:blip r:embed="rId2">
            <a:alphaModFix amt="33000"/>
            <a:extLst>
              <a:ext uri="{28A0092B-C50C-407E-A947-70E740481C1C}">
                <a14:useLocalDpi xmlns:a14="http://schemas.microsoft.com/office/drawing/2010/main" val="0"/>
              </a:ext>
            </a:extLst>
          </a:blip>
          <a:stretch>
            <a:fillRect/>
          </a:stretch>
        </p:blipFill>
        <p:spPr>
          <a:xfrm>
            <a:off x="7162800" y="0"/>
            <a:ext cx="7280754" cy="7102374"/>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838200" y="1219200"/>
            <a:ext cx="5029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1A19E429-053A-3346-AB28-6614388486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41946"/>
            <a:ext cx="964932" cy="914400"/>
          </a:xfrm>
          <a:prstGeom prst="rect">
            <a:avLst/>
          </a:prstGeom>
        </p:spPr>
      </p:pic>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Session title</a:t>
            </a:r>
          </a:p>
        </p:txBody>
      </p:sp>
      <p:sp>
        <p:nvSpPr>
          <p:cNvPr id="8" name="Text Placeholder 7">
            <a:extLst>
              <a:ext uri="{FF2B5EF4-FFF2-40B4-BE49-F238E27FC236}">
                <a16:creationId xmlns="" xmlns:a16="http://schemas.microsoft.com/office/drawing/2014/main" id="{99D66FD4-71EE-4B42-B6B1-1C529A8A8BF4}"/>
              </a:ext>
            </a:extLst>
          </p:cNvPr>
          <p:cNvSpPr>
            <a:spLocks noGrp="1"/>
          </p:cNvSpPr>
          <p:nvPr>
            <p:ph type="body" sz="quarter" idx="10" hasCustomPrompt="1"/>
          </p:nvPr>
        </p:nvSpPr>
        <p:spPr>
          <a:xfrm>
            <a:off x="838200" y="1535008"/>
            <a:ext cx="5943600" cy="1143000"/>
          </a:xfrm>
          <a:prstGeom prst="rect">
            <a:avLst/>
          </a:prstGeom>
        </p:spPr>
        <p:txBody>
          <a:bodyPr/>
          <a:lstStyle>
            <a:lvl1pPr marL="0" indent="0">
              <a:buNone/>
              <a:defRPr/>
            </a:lvl1pPr>
          </a:lstStyle>
          <a:p>
            <a:r>
              <a:rPr lang="pl-PL" sz="2400" b="1" dirty="0" err="1">
                <a:solidFill>
                  <a:srgbClr val="0A5496"/>
                </a:solidFill>
                <a:ea typeface="Arial Hebrew Scholar" charset="-79"/>
                <a:cs typeface="Arial" panose="020B0604020202020204" pitchFamily="34" charset="0"/>
              </a:rPr>
              <a:t>Date</a:t>
            </a:r>
            <a:endParaRPr lang="pl-PL" sz="2400" b="1" dirty="0">
              <a:solidFill>
                <a:srgbClr val="0A5496"/>
              </a:solidFill>
              <a:ea typeface="Arial Hebrew Scholar" charset="-79"/>
              <a:cs typeface="Arial" panose="020B0604020202020204" pitchFamily="34" charset="0"/>
            </a:endParaRPr>
          </a:p>
          <a:p>
            <a:r>
              <a:rPr lang="pl-PL" sz="1800" dirty="0">
                <a:solidFill>
                  <a:srgbClr val="0A5496"/>
                </a:solidFill>
                <a:ea typeface="Arial Hebrew Scholar" charset="-79"/>
                <a:cs typeface="Arial" panose="020B0604020202020204" pitchFamily="34" charset="0"/>
              </a:rPr>
              <a:t>00:00-00:00 </a:t>
            </a:r>
          </a:p>
          <a:p>
            <a:r>
              <a:rPr lang="pl-PL" sz="1800" dirty="0" err="1">
                <a:solidFill>
                  <a:srgbClr val="0A5496"/>
                </a:solidFill>
                <a:ea typeface="Arial Hebrew Scholar" charset="-79"/>
                <a:cs typeface="Arial" panose="020B0604020202020204" pitchFamily="34" charset="0"/>
              </a:rPr>
              <a:t>Location</a:t>
            </a:r>
            <a:endParaRPr lang="en-US" sz="1800" dirty="0">
              <a:solidFill>
                <a:srgbClr val="0A5496"/>
              </a:solidFill>
              <a:ea typeface="Arial Hebrew Scholar" charset="-79"/>
              <a:cs typeface="Arial" panose="020B0604020202020204" pitchFamily="34" charset="0"/>
            </a:endParaRPr>
          </a:p>
          <a:p>
            <a:pPr lvl="0"/>
            <a:endParaRPr lang="en-US" dirty="0"/>
          </a:p>
        </p:txBody>
      </p:sp>
      <p:sp>
        <p:nvSpPr>
          <p:cNvPr id="10" name="Text Placeholder 9">
            <a:extLst>
              <a:ext uri="{FF2B5EF4-FFF2-40B4-BE49-F238E27FC236}">
                <a16:creationId xmlns="" xmlns:a16="http://schemas.microsoft.com/office/drawing/2014/main" id="{C013E082-34F3-3748-A287-98FA86956B77}"/>
              </a:ext>
            </a:extLst>
          </p:cNvPr>
          <p:cNvSpPr>
            <a:spLocks noGrp="1"/>
          </p:cNvSpPr>
          <p:nvPr>
            <p:ph type="body" sz="quarter" idx="11" hasCustomPrompt="1"/>
          </p:nvPr>
        </p:nvSpPr>
        <p:spPr>
          <a:xfrm>
            <a:off x="838200" y="3124200"/>
            <a:ext cx="8763000" cy="1981200"/>
          </a:xfrm>
          <a:prstGeom prst="rect">
            <a:avLst/>
          </a:prstGeom>
        </p:spPr>
        <p:txBody>
          <a:bodyPr/>
          <a:lstStyle>
            <a:lvl1pPr marL="0" indent="0">
              <a:buNone/>
              <a:defRPr sz="2400"/>
            </a:lvl1pPr>
            <a:lvl2pPr marL="519099" indent="0">
              <a:buNone/>
              <a:defRPr sz="2400"/>
            </a:lvl2pPr>
            <a:lvl3pPr marL="914377" indent="0">
              <a:buNone/>
              <a:defRPr sz="2400"/>
            </a:lvl3pPr>
            <a:lvl4pPr marL="1371565" indent="0">
              <a:buNone/>
              <a:defRPr sz="2400"/>
            </a:lvl4pPr>
            <a:lvl5pPr marL="1828755" indent="0">
              <a:buNone/>
              <a:defRPr sz="2400"/>
            </a:lvl5pPr>
          </a:lstStyle>
          <a:p>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deserunt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mollit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anim</a:t>
            </a:r>
            <a:r>
              <a:rPr lang="en-US" sz="2400" kern="0" dirty="0">
                <a:solidFill>
                  <a:schemeClr val="accent6">
                    <a:lumMod val="50000"/>
                    <a:lumOff val="50000"/>
                  </a:schemeClr>
                </a:solidFill>
                <a:latin typeface="Arial" charset="0"/>
                <a:ea typeface="Arial" charset="0"/>
                <a:cs typeface="Arial" charset="0"/>
              </a:rPr>
              <a:t> 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Excepteur</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sint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occaecat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cupidatat</a:t>
            </a:r>
            <a:r>
              <a:rPr lang="en-US" sz="2400" kern="0" dirty="0">
                <a:solidFill>
                  <a:schemeClr val="accent6">
                    <a:lumMod val="50000"/>
                    <a:lumOff val="50000"/>
                  </a:schemeClr>
                </a:solidFill>
                <a:latin typeface="Arial" charset="0"/>
                <a:ea typeface="Arial" charset="0"/>
                <a:cs typeface="Arial" charset="0"/>
              </a:rPr>
              <a:t> non </a:t>
            </a:r>
            <a:r>
              <a:rPr lang="en-US" sz="2400" kern="0" dirty="0" err="1">
                <a:solidFill>
                  <a:schemeClr val="accent6">
                    <a:lumMod val="50000"/>
                    <a:lumOff val="50000"/>
                  </a:schemeClr>
                </a:solidFill>
                <a:latin typeface="Arial" charset="0"/>
                <a:ea typeface="Arial" charset="0"/>
                <a:cs typeface="Arial" charset="0"/>
              </a:rPr>
              <a:t>proident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sunt</a:t>
            </a:r>
            <a:r>
              <a:rPr lang="en-US" sz="2400" kern="0" dirty="0">
                <a:solidFill>
                  <a:schemeClr val="accent6">
                    <a:lumMod val="50000"/>
                    <a:lumOff val="50000"/>
                  </a:schemeClr>
                </a:solidFill>
                <a:latin typeface="Arial" charset="0"/>
                <a:ea typeface="Arial" charset="0"/>
                <a:cs typeface="Arial" charset="0"/>
              </a:rPr>
              <a:t> in culpa qui </a:t>
            </a:r>
            <a:r>
              <a:rPr lang="en-US" sz="2400" kern="0" dirty="0" err="1">
                <a:solidFill>
                  <a:schemeClr val="accent6">
                    <a:lumMod val="50000"/>
                    <a:lumOff val="50000"/>
                  </a:schemeClr>
                </a:solidFill>
                <a:latin typeface="Arial" charset="0"/>
                <a:ea typeface="Arial" charset="0"/>
                <a:cs typeface="Arial" charset="0"/>
              </a:rPr>
              <a:t>officia</a:t>
            </a:r>
            <a:r>
              <a:rPr lang="en-US" sz="2400" kern="0" dirty="0">
                <a:solidFill>
                  <a:schemeClr val="accent6">
                    <a:lumMod val="50000"/>
                    <a:lumOff val="50000"/>
                  </a:schemeClr>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deserunt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mollit</a:t>
            </a:r>
            <a:r>
              <a:rPr lang="en-US" sz="2400" b="1" kern="0" dirty="0">
                <a:solidFill>
                  <a:srgbClr val="0A5496"/>
                </a:solidFill>
                <a:latin typeface="Arial" charset="0"/>
                <a:ea typeface="Arial" charset="0"/>
                <a:cs typeface="Arial" charset="0"/>
              </a:rPr>
              <a:t> </a:t>
            </a:r>
            <a:r>
              <a:rPr lang="en-US" sz="2400" b="1" kern="0" dirty="0" err="1">
                <a:solidFill>
                  <a:srgbClr val="0A5496"/>
                </a:solidFill>
                <a:latin typeface="Arial" charset="0"/>
                <a:ea typeface="Arial" charset="0"/>
                <a:cs typeface="Arial" charset="0"/>
              </a:rPr>
              <a:t>anim</a:t>
            </a:r>
            <a:r>
              <a:rPr lang="en-US" sz="2400" b="1" kern="0" dirty="0">
                <a:solidFill>
                  <a:srgbClr val="0A5496"/>
                </a:solidFill>
                <a:latin typeface="Arial" charset="0"/>
                <a:ea typeface="Arial" charset="0"/>
                <a:cs typeface="Arial" charset="0"/>
              </a:rPr>
              <a:t> </a:t>
            </a:r>
            <a:r>
              <a:rPr lang="en-US" sz="2400" kern="0" dirty="0">
                <a:solidFill>
                  <a:schemeClr val="accent6">
                    <a:lumMod val="50000"/>
                    <a:lumOff val="50000"/>
                  </a:schemeClr>
                </a:solidFill>
                <a:latin typeface="Arial" charset="0"/>
                <a:ea typeface="Arial" charset="0"/>
                <a:cs typeface="Arial" charset="0"/>
              </a:rPr>
              <a:t>id </a:t>
            </a:r>
            <a:r>
              <a:rPr lang="en-US" sz="2400" kern="0" dirty="0" err="1">
                <a:solidFill>
                  <a:schemeClr val="accent6">
                    <a:lumMod val="50000"/>
                    <a:lumOff val="50000"/>
                  </a:schemeClr>
                </a:solidFill>
                <a:latin typeface="Arial" charset="0"/>
                <a:ea typeface="Arial" charset="0"/>
                <a:cs typeface="Arial" charset="0"/>
              </a:rPr>
              <a:t>est</a:t>
            </a:r>
            <a:r>
              <a:rPr lang="en-US" sz="2400" kern="0" dirty="0">
                <a:solidFill>
                  <a:schemeClr val="accent6">
                    <a:lumMod val="50000"/>
                    <a:lumOff val="50000"/>
                  </a:schemeClr>
                </a:solidFill>
                <a:latin typeface="Arial" charset="0"/>
                <a:ea typeface="Arial" charset="0"/>
                <a:cs typeface="Arial" charset="0"/>
              </a:rPr>
              <a:t> </a:t>
            </a:r>
            <a:r>
              <a:rPr lang="en-US" sz="2400" kern="0" dirty="0" err="1">
                <a:solidFill>
                  <a:schemeClr val="accent6">
                    <a:lumMod val="50000"/>
                    <a:lumOff val="50000"/>
                  </a:schemeClr>
                </a:solidFill>
                <a:latin typeface="Arial" charset="0"/>
                <a:ea typeface="Arial" charset="0"/>
                <a:cs typeface="Arial" charset="0"/>
              </a:rPr>
              <a:t>laborum</a:t>
            </a:r>
            <a:r>
              <a:rPr lang="en-US" sz="2400" kern="0" dirty="0">
                <a:solidFill>
                  <a:schemeClr val="accent6">
                    <a:lumMod val="50000"/>
                    <a:lumOff val="50000"/>
                  </a:schemeClr>
                </a:solidFill>
                <a:latin typeface="Arial" charset="0"/>
                <a:ea typeface="Arial" charset="0"/>
                <a:cs typeface="Arial" charset="0"/>
              </a:rPr>
              <a:t>.</a:t>
            </a:r>
            <a:endParaRPr lang="en-US" sz="2200" dirty="0">
              <a:solidFill>
                <a:schemeClr val="accent6">
                  <a:lumMod val="50000"/>
                  <a:lumOff val="50000"/>
                </a:schemeClr>
              </a:solidFill>
              <a:latin typeface="Arial Hebrew Scholar" charset="-79"/>
              <a:ea typeface="Arial Hebrew Scholar" charset="-79"/>
              <a:cs typeface="Arial Hebrew Scholar" charset="-79"/>
            </a:endParaRPr>
          </a:p>
        </p:txBody>
      </p:sp>
    </p:spTree>
    <p:extLst>
      <p:ext uri="{BB962C8B-B14F-4D97-AF65-F5344CB8AC3E}">
        <p14:creationId xmlns:p14="http://schemas.microsoft.com/office/powerpoint/2010/main" val="12102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F2B938-A092-8A40-BA9E-36EB895796A6}"/>
              </a:ext>
            </a:extLst>
          </p:cNvPr>
          <p:cNvSpPr txBox="1"/>
          <p:nvPr userDrawn="1"/>
        </p:nvSpPr>
        <p:spPr>
          <a:xfrm>
            <a:off x="342901" y="385480"/>
            <a:ext cx="3505200" cy="6247864"/>
          </a:xfrm>
          <a:prstGeom prst="rect">
            <a:avLst/>
          </a:prstGeom>
          <a:noFill/>
        </p:spPr>
        <p:txBody>
          <a:bodyPr wrap="square" rtlCol="0" anchor="b">
            <a:spAutoFit/>
          </a:bodyPr>
          <a:lstStyle/>
          <a:p>
            <a:r>
              <a:rPr lang="en-US" sz="40000" dirty="0">
                <a:solidFill>
                  <a:srgbClr val="FFFFFF"/>
                </a:solidFill>
                <a:latin typeface="Arial" charset="0"/>
                <a:ea typeface="Arial" charset="0"/>
                <a:cs typeface="Arial" charset="0"/>
              </a:rPr>
              <a:t>#</a:t>
            </a:r>
          </a:p>
        </p:txBody>
      </p:sp>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0" y="444078"/>
            <a:ext cx="8686801" cy="533400"/>
          </a:xfrm>
          <a:prstGeom prst="rect">
            <a:avLst/>
          </a:prstGeom>
        </p:spPr>
        <p:txBody>
          <a:bodyPr>
            <a:normAutofit/>
          </a:bodyPr>
          <a:lstStyle>
            <a:lvl1pPr algn="l">
              <a:defRPr sz="3600" b="1" i="0">
                <a:solidFill>
                  <a:srgbClr val="095495"/>
                </a:solidFill>
                <a:latin typeface="Helvetica Neue" charset="0"/>
                <a:ea typeface="Helvetica Neue" charset="0"/>
                <a:cs typeface="Helvetica Neue" charset="0"/>
              </a:defRPr>
            </a:lvl1pPr>
          </a:lstStyle>
          <a:p>
            <a:r>
              <a:rPr lang="en-US" dirty="0"/>
              <a:t>Insert headline</a:t>
            </a:r>
          </a:p>
        </p:txBody>
      </p:sp>
      <p:sp>
        <p:nvSpPr>
          <p:cNvPr id="11" name="Text Placeholder 10">
            <a:extLst>
              <a:ext uri="{FF2B5EF4-FFF2-40B4-BE49-F238E27FC236}">
                <a16:creationId xmlns="" xmlns:a16="http://schemas.microsoft.com/office/drawing/2014/main" id="{CCD10A15-415D-E249-9DE4-AB27B911E080}"/>
              </a:ext>
            </a:extLst>
          </p:cNvPr>
          <p:cNvSpPr>
            <a:spLocks noGrp="1"/>
          </p:cNvSpPr>
          <p:nvPr>
            <p:ph type="body" sz="quarter" idx="10" hasCustomPrompt="1"/>
          </p:nvPr>
        </p:nvSpPr>
        <p:spPr>
          <a:xfrm>
            <a:off x="4038600" y="1828800"/>
            <a:ext cx="7848600" cy="3276600"/>
          </a:xfrm>
          <a:prstGeom prst="rect">
            <a:avLst/>
          </a:prstGeom>
        </p:spPr>
        <p:txBody>
          <a:bodyPr/>
          <a:lstStyle>
            <a:lvl1pPr marL="0" indent="0">
              <a:buNone/>
              <a:defRPr sz="2000"/>
            </a:lvl1pPr>
            <a:lvl2pPr marL="519099" indent="0">
              <a:buNone/>
              <a:defRPr sz="2000"/>
            </a:lvl2pPr>
            <a:lvl3pPr marL="914377" indent="0">
              <a:buNone/>
              <a:defRPr sz="2000"/>
            </a:lvl3pPr>
            <a:lvl4pPr marL="1371565" indent="0">
              <a:buNone/>
              <a:defRPr sz="2000"/>
            </a:lvl4pPr>
            <a:lvl5pPr marL="1828755" indent="0">
              <a:buNone/>
              <a:defRPr sz="2000"/>
            </a:lvl5pPr>
          </a:lstStyle>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deserunt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mollit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anim</a:t>
            </a:r>
            <a:r>
              <a:rPr lang="en-US" sz="2000" b="1" kern="0" dirty="0">
                <a:solidFill>
                  <a:srgbClr val="0A5496"/>
                </a:solidFill>
                <a:latin typeface="Arial" charset="0"/>
                <a:ea typeface="Arial" charset="0"/>
                <a:cs typeface="Arial" charset="0"/>
              </a:rPr>
              <a:t> </a:t>
            </a:r>
            <a:r>
              <a:rPr lang="en-US" sz="2000" kern="0" dirty="0">
                <a:solidFill>
                  <a:schemeClr val="accent6">
                    <a:lumMod val="50000"/>
                    <a:lumOff val="50000"/>
                  </a:schemeClr>
                </a:solidFill>
                <a:latin typeface="Arial" charset="0"/>
                <a:ea typeface="Arial" charset="0"/>
                <a:cs typeface="Arial" charset="0"/>
              </a:rPr>
              <a:t>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non </a:t>
            </a:r>
            <a:r>
              <a:rPr lang="en-US" sz="2000" kern="0" dirty="0" err="1">
                <a:solidFill>
                  <a:schemeClr val="accent6">
                    <a:lumMod val="50000"/>
                    <a:lumOff val="50000"/>
                  </a:schemeClr>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b="1" kern="0" dirty="0" err="1">
                <a:solidFill>
                  <a:srgbClr val="0A5496"/>
                </a:solidFill>
                <a:latin typeface="Arial" charset="0"/>
                <a:ea typeface="Arial" charset="0"/>
                <a:cs typeface="Arial" charset="0"/>
              </a:rPr>
              <a:t>est</a:t>
            </a:r>
            <a:r>
              <a:rPr lang="en-US" sz="2000" b="1" kern="0" dirty="0">
                <a:solidFill>
                  <a:srgbClr val="0A5496"/>
                </a:solidFill>
                <a:latin typeface="Arial" charset="0"/>
                <a:ea typeface="Arial" charset="0"/>
                <a:cs typeface="Arial" charset="0"/>
              </a:rPr>
              <a:t> </a:t>
            </a:r>
            <a:r>
              <a:rPr lang="en-US" sz="2000" b="1" kern="0" dirty="0" err="1">
                <a:solidFill>
                  <a:srgbClr val="0A5496"/>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br>
              <a:rPr lang="en-US" sz="2000" kern="0" dirty="0">
                <a:solidFill>
                  <a:schemeClr val="accent6">
                    <a:lumMod val="50000"/>
                    <a:lumOff val="50000"/>
                  </a:schemeClr>
                </a:solidFill>
                <a:latin typeface="Arial" charset="0"/>
                <a:ea typeface="Arial" charset="0"/>
                <a:cs typeface="Arial" charset="0"/>
              </a:rPr>
            </a:br>
            <a:endParaRPr lang="en-US" sz="2000" kern="0" dirty="0">
              <a:solidFill>
                <a:schemeClr val="accent6">
                  <a:lumMod val="50000"/>
                  <a:lumOff val="50000"/>
                </a:schemeClr>
              </a:solidFill>
              <a:latin typeface="Arial" charset="0"/>
              <a:ea typeface="Arial" charset="0"/>
              <a:cs typeface="Arial" charset="0"/>
            </a:endParaRPr>
          </a:p>
          <a:p>
            <a:pPr marL="342900" indent="-342900">
              <a:buFont typeface="Arial" charset="0"/>
              <a:buChar char="•"/>
            </a:pPr>
            <a:r>
              <a:rPr lang="en-US" sz="2000" kern="0" dirty="0" err="1">
                <a:solidFill>
                  <a:schemeClr val="accent6">
                    <a:lumMod val="50000"/>
                    <a:lumOff val="50000"/>
                  </a:schemeClr>
                </a:solidFill>
                <a:latin typeface="Arial" charset="0"/>
                <a:ea typeface="Arial" charset="0"/>
                <a:cs typeface="Arial" charset="0"/>
              </a:rPr>
              <a:t>Excepteur</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sint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occaecat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cupidatat</a:t>
            </a:r>
            <a:r>
              <a:rPr lang="en-US" sz="2000" kern="0" dirty="0">
                <a:solidFill>
                  <a:schemeClr val="accent6">
                    <a:lumMod val="50000"/>
                    <a:lumOff val="50000"/>
                  </a:schemeClr>
                </a:solidFill>
                <a:latin typeface="Arial" charset="0"/>
                <a:ea typeface="Arial" charset="0"/>
                <a:cs typeface="Arial" charset="0"/>
              </a:rPr>
              <a:t> </a:t>
            </a:r>
            <a:r>
              <a:rPr lang="en-US" sz="2000" b="1" kern="0" dirty="0">
                <a:solidFill>
                  <a:srgbClr val="0A5496"/>
                </a:solidFill>
                <a:latin typeface="Arial" charset="0"/>
                <a:ea typeface="Arial" charset="0"/>
                <a:cs typeface="Arial" charset="0"/>
              </a:rPr>
              <a:t>non </a:t>
            </a:r>
            <a:r>
              <a:rPr lang="en-US" sz="2000" b="1" kern="0" dirty="0" err="1">
                <a:solidFill>
                  <a:srgbClr val="0A5496"/>
                </a:solidFill>
                <a:latin typeface="Arial" charset="0"/>
                <a:ea typeface="Arial" charset="0"/>
                <a:cs typeface="Arial" charset="0"/>
              </a:rPr>
              <a:t>proident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sunt</a:t>
            </a:r>
            <a:r>
              <a:rPr lang="en-US" sz="2000" kern="0" dirty="0">
                <a:solidFill>
                  <a:schemeClr val="accent6">
                    <a:lumMod val="50000"/>
                    <a:lumOff val="50000"/>
                  </a:schemeClr>
                </a:solidFill>
                <a:latin typeface="Arial" charset="0"/>
                <a:ea typeface="Arial" charset="0"/>
                <a:cs typeface="Arial" charset="0"/>
              </a:rPr>
              <a:t> in culpa qui </a:t>
            </a:r>
            <a:r>
              <a:rPr lang="en-US" sz="2000" kern="0" dirty="0" err="1">
                <a:solidFill>
                  <a:schemeClr val="accent6">
                    <a:lumMod val="50000"/>
                    <a:lumOff val="50000"/>
                  </a:schemeClr>
                </a:solidFill>
                <a:latin typeface="Arial" charset="0"/>
                <a:ea typeface="Arial" charset="0"/>
                <a:cs typeface="Arial" charset="0"/>
              </a:rPr>
              <a:t>officia</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deserunt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mollit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anim</a:t>
            </a:r>
            <a:r>
              <a:rPr lang="en-US" sz="2000" kern="0" dirty="0">
                <a:solidFill>
                  <a:schemeClr val="accent6">
                    <a:lumMod val="50000"/>
                    <a:lumOff val="50000"/>
                  </a:schemeClr>
                </a:solidFill>
                <a:latin typeface="Arial" charset="0"/>
                <a:ea typeface="Arial" charset="0"/>
                <a:cs typeface="Arial" charset="0"/>
              </a:rPr>
              <a:t> id </a:t>
            </a:r>
            <a:r>
              <a:rPr lang="en-US" sz="2000" kern="0" dirty="0" err="1">
                <a:solidFill>
                  <a:schemeClr val="accent6">
                    <a:lumMod val="50000"/>
                    <a:lumOff val="50000"/>
                  </a:schemeClr>
                </a:solidFill>
                <a:latin typeface="Arial" charset="0"/>
                <a:ea typeface="Arial" charset="0"/>
                <a:cs typeface="Arial" charset="0"/>
              </a:rPr>
              <a:t>est</a:t>
            </a:r>
            <a:r>
              <a:rPr lang="en-US" sz="2000" kern="0" dirty="0">
                <a:solidFill>
                  <a:schemeClr val="accent6">
                    <a:lumMod val="50000"/>
                    <a:lumOff val="50000"/>
                  </a:schemeClr>
                </a:solidFill>
                <a:latin typeface="Arial" charset="0"/>
                <a:ea typeface="Arial" charset="0"/>
                <a:cs typeface="Arial" charset="0"/>
              </a:rPr>
              <a:t> </a:t>
            </a:r>
            <a:r>
              <a:rPr lang="en-US" sz="2000" kern="0" dirty="0" err="1">
                <a:solidFill>
                  <a:schemeClr val="accent6">
                    <a:lumMod val="50000"/>
                    <a:lumOff val="50000"/>
                  </a:schemeClr>
                </a:solidFill>
                <a:latin typeface="Arial" charset="0"/>
                <a:ea typeface="Arial" charset="0"/>
                <a:cs typeface="Arial" charset="0"/>
              </a:rPr>
              <a:t>laborum</a:t>
            </a:r>
            <a:r>
              <a:rPr lang="en-US" sz="2000" kern="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340461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10" name="Oval 9">
            <a:extLst>
              <a:ext uri="{FF2B5EF4-FFF2-40B4-BE49-F238E27FC236}">
                <a16:creationId xmlns="" xmlns:a16="http://schemas.microsoft.com/office/drawing/2014/main" id="{0F68A244-CECA-F041-AD70-910F56A47209}"/>
              </a:ext>
            </a:extLst>
          </p:cNvPr>
          <p:cNvSpPr/>
          <p:nvPr userDrawn="1"/>
        </p:nvSpPr>
        <p:spPr bwMode="auto">
          <a:xfrm>
            <a:off x="8763000" y="3064705"/>
            <a:ext cx="2398894" cy="2398894"/>
          </a:xfrm>
          <a:prstGeom prst="ellipse">
            <a:avLst/>
          </a:prstGeom>
          <a:solidFill>
            <a:srgbClr val="1023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indent="-609600" algn="ctr">
              <a:buFont typeface="Helvetica" pitchFamily="84" charset="0"/>
              <a:buNone/>
            </a:pPr>
            <a:endParaRPr lang="en-US" sz="3000" dirty="0" err="1">
              <a:solidFill>
                <a:srgbClr val="404040"/>
              </a:solidFill>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1371600" y="3587437"/>
            <a:ext cx="6172200" cy="1447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24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endParaRPr lang="en-US" dirty="0"/>
          </a:p>
          <a:p>
            <a:pPr marL="342900" marR="0" lvl="0" indent="-342900" algn="l" defTabSz="914400" rtl="0" eaLnBrk="1" fontAlgn="base" latinLnBrk="0" hangingPunct="1">
              <a:lnSpc>
                <a:spcPct val="100000"/>
              </a:lnSpc>
              <a:spcBef>
                <a:spcPct val="20000"/>
              </a:spcBef>
              <a:spcAft>
                <a:spcPct val="0"/>
              </a:spcAft>
              <a:buClrTx/>
              <a:buSzTx/>
              <a:tabLst/>
              <a:defRPr/>
            </a:pPr>
            <a:endParaRPr lang="en-US" dirty="0"/>
          </a:p>
        </p:txBody>
      </p:sp>
      <p:sp>
        <p:nvSpPr>
          <p:cNvPr id="17" name="Text Placeholder 16">
            <a:extLst>
              <a:ext uri="{FF2B5EF4-FFF2-40B4-BE49-F238E27FC236}">
                <a16:creationId xmlns="" xmlns:a16="http://schemas.microsoft.com/office/drawing/2014/main" id="{9BE79663-AD90-FF47-A2BC-2688925AA2D3}"/>
              </a:ext>
            </a:extLst>
          </p:cNvPr>
          <p:cNvSpPr>
            <a:spLocks noGrp="1"/>
          </p:cNvSpPr>
          <p:nvPr>
            <p:ph type="body" sz="quarter" idx="16" hasCustomPrompt="1"/>
          </p:nvPr>
        </p:nvSpPr>
        <p:spPr>
          <a:xfrm>
            <a:off x="9201150" y="4343400"/>
            <a:ext cx="1619250" cy="533400"/>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marL="519099" indent="0">
              <a:buNone/>
              <a:defRPr sz="1800">
                <a:solidFill>
                  <a:schemeClr val="bg1"/>
                </a:solidFill>
                <a:latin typeface="Arial" panose="020B0604020202020204" pitchFamily="34" charset="0"/>
                <a:cs typeface="Arial" panose="020B0604020202020204" pitchFamily="34" charset="0"/>
              </a:defRPr>
            </a:lvl2pPr>
            <a:lvl3pPr marL="914377" indent="0">
              <a:buNone/>
              <a:defRPr sz="1800">
                <a:solidFill>
                  <a:schemeClr val="bg1"/>
                </a:solidFill>
                <a:latin typeface="Arial" panose="020B0604020202020204" pitchFamily="34" charset="0"/>
                <a:cs typeface="Arial" panose="020B0604020202020204" pitchFamily="34" charset="0"/>
              </a:defRPr>
            </a:lvl3pPr>
            <a:lvl4pPr marL="1371565" indent="0">
              <a:buNone/>
              <a:defRPr sz="1800">
                <a:solidFill>
                  <a:schemeClr val="bg1"/>
                </a:solidFill>
                <a:latin typeface="Arial" panose="020B0604020202020204" pitchFamily="34" charset="0"/>
                <a:cs typeface="Arial" panose="020B0604020202020204" pitchFamily="34" charset="0"/>
              </a:defRPr>
            </a:lvl4pPr>
            <a:lvl5pPr marL="1828755" indent="0">
              <a:buNone/>
              <a:defRPr sz="1800">
                <a:solidFill>
                  <a:schemeClr val="bg1"/>
                </a:solidFill>
                <a:latin typeface="Arial" panose="020B0604020202020204" pitchFamily="34" charset="0"/>
                <a:cs typeface="Arial" panose="020B0604020202020204" pitchFamily="34" charset="0"/>
              </a:defRPr>
            </a:lvl5pPr>
          </a:lstStyle>
          <a:p>
            <a:pPr lvl="0"/>
            <a:r>
              <a:rPr lang="en-US" dirty="0"/>
              <a:t>Descriptor copy</a:t>
            </a:r>
          </a:p>
        </p:txBody>
      </p:sp>
      <p:sp>
        <p:nvSpPr>
          <p:cNvPr id="19" name="Text Placeholder 18">
            <a:extLst>
              <a:ext uri="{FF2B5EF4-FFF2-40B4-BE49-F238E27FC236}">
                <a16:creationId xmlns="" xmlns:a16="http://schemas.microsoft.com/office/drawing/2014/main" id="{651F41AD-9823-E448-BF4A-350AC5B7E5F5}"/>
              </a:ext>
            </a:extLst>
          </p:cNvPr>
          <p:cNvSpPr>
            <a:spLocks noGrp="1"/>
          </p:cNvSpPr>
          <p:nvPr>
            <p:ph type="body" sz="quarter" idx="17" hasCustomPrompt="1"/>
          </p:nvPr>
        </p:nvSpPr>
        <p:spPr>
          <a:xfrm>
            <a:off x="9708356" y="3168337"/>
            <a:ext cx="604837" cy="1143000"/>
          </a:xfrm>
          <a:prstGeom prst="rect">
            <a:avLst/>
          </a:prstGeom>
        </p:spPr>
        <p:txBody>
          <a:bodyPr anchor="ctr"/>
          <a:lstStyle>
            <a:lvl1pPr marL="0" indent="0">
              <a:buNone/>
              <a:defRPr sz="6400" b="1">
                <a:solidFill>
                  <a:schemeClr val="bg1"/>
                </a:solidFill>
              </a:defRPr>
            </a:lvl1pPr>
            <a:lvl2pPr>
              <a:defRPr sz="4800" b="1"/>
            </a:lvl2pPr>
            <a:lvl3pPr>
              <a:defRPr sz="4800" b="1"/>
            </a:lvl3pPr>
            <a:lvl4pPr>
              <a:defRPr sz="4800" b="1"/>
            </a:lvl4pPr>
            <a:lvl5pPr>
              <a:defRPr sz="4800" b="1"/>
            </a:lvl5pPr>
          </a:lstStyle>
          <a:p>
            <a:pPr lvl="0"/>
            <a:r>
              <a:rPr lang="en-US" dirty="0"/>
              <a:t>1</a:t>
            </a:r>
          </a:p>
        </p:txBody>
      </p:sp>
    </p:spTree>
    <p:extLst>
      <p:ext uri="{BB962C8B-B14F-4D97-AF65-F5344CB8AC3E}">
        <p14:creationId xmlns:p14="http://schemas.microsoft.com/office/powerpoint/2010/main" val="75528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6" name="Text Placeholder 18">
            <a:extLst>
              <a:ext uri="{FF2B5EF4-FFF2-40B4-BE49-F238E27FC236}">
                <a16:creationId xmlns="" xmlns:a16="http://schemas.microsoft.com/office/drawing/2014/main" id="{4E74D1AD-D57F-5440-BE7B-98B13C10EC4F}"/>
              </a:ext>
            </a:extLst>
          </p:cNvPr>
          <p:cNvSpPr>
            <a:spLocks noGrp="1"/>
          </p:cNvSpPr>
          <p:nvPr>
            <p:ph type="body" sz="quarter" idx="12" hasCustomPrompt="1"/>
          </p:nvPr>
        </p:nvSpPr>
        <p:spPr>
          <a:xfrm>
            <a:off x="2991185" y="1219200"/>
            <a:ext cx="6209629" cy="445043"/>
          </a:xfrm>
          <a:prstGeom prst="rect">
            <a:avLst/>
          </a:prstGeom>
        </p:spPr>
        <p:txBody>
          <a:bodyPr anchor="ctr"/>
          <a:lstStyle>
            <a:lvl1pPr marL="0" indent="0" algn="ctr">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8" name="Rectangle 7">
            <a:extLst>
              <a:ext uri="{FF2B5EF4-FFF2-40B4-BE49-F238E27FC236}">
                <a16:creationId xmlns="" xmlns:a16="http://schemas.microsoft.com/office/drawing/2014/main" id="{D8869BDF-F147-3242-B3B9-51909D49BAB7}"/>
              </a:ext>
            </a:extLst>
          </p:cNvPr>
          <p:cNvSpPr/>
          <p:nvPr userDrawn="1"/>
        </p:nvSpPr>
        <p:spPr>
          <a:xfrm>
            <a:off x="5370871" y="197512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4" name="Text Placeholder 3">
            <a:extLst>
              <a:ext uri="{FF2B5EF4-FFF2-40B4-BE49-F238E27FC236}">
                <a16:creationId xmlns="" xmlns:a16="http://schemas.microsoft.com/office/drawing/2014/main" id="{8460D8B9-AE71-4842-9AE0-E07B87504909}"/>
              </a:ext>
            </a:extLst>
          </p:cNvPr>
          <p:cNvSpPr>
            <a:spLocks noGrp="1"/>
          </p:cNvSpPr>
          <p:nvPr>
            <p:ph type="body" sz="quarter" idx="13" hasCustomPrompt="1"/>
          </p:nvPr>
        </p:nvSpPr>
        <p:spPr>
          <a:xfrm>
            <a:off x="716934" y="2895600"/>
            <a:ext cx="10758130" cy="2813289"/>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2000">
                <a:solidFill>
                  <a:schemeClr val="accent6">
                    <a:lumMod val="50000"/>
                    <a:lumOff val="50000"/>
                  </a:schemeClr>
                </a:solidFill>
              </a:defRPr>
            </a:lvl1pPr>
            <a:lvl2pPr marL="519099" indent="0">
              <a:buNone/>
              <a:defRPr sz="2400">
                <a:solidFill>
                  <a:schemeClr val="accent6">
                    <a:lumMod val="50000"/>
                    <a:lumOff val="50000"/>
                  </a:schemeClr>
                </a:solidFill>
              </a:defRPr>
            </a:lvl2pPr>
            <a:lvl3pPr marL="914377" indent="0">
              <a:buNone/>
              <a:defRPr sz="2400">
                <a:solidFill>
                  <a:schemeClr val="accent6">
                    <a:lumMod val="50000"/>
                    <a:lumOff val="50000"/>
                  </a:schemeClr>
                </a:solidFill>
              </a:defRPr>
            </a:lvl3pPr>
            <a:lvl4pPr marL="1371565" indent="0">
              <a:buNone/>
              <a:defRPr sz="2400">
                <a:solidFill>
                  <a:schemeClr val="accent6">
                    <a:lumMod val="50000"/>
                    <a:lumOff val="50000"/>
                  </a:schemeClr>
                </a:solidFill>
              </a:defRPr>
            </a:lvl4pPr>
            <a:lvl5pPr marL="1828755" indent="0">
              <a:buNone/>
              <a:defRPr sz="2400">
                <a:solidFill>
                  <a:schemeClr val="accent6">
                    <a:lumMod val="50000"/>
                    <a:lumOff val="50000"/>
                  </a:schemeClr>
                </a:solidFill>
              </a:defRPr>
            </a:lvl5pPr>
          </a:lstStyle>
          <a:p>
            <a:pPr marL="342900" indent="-342900">
              <a:buFont typeface="Arial" charset="0"/>
              <a:buChar char="•"/>
            </a:pPr>
            <a:r>
              <a:rPr lang="en-US" sz="2000" dirty="0" err="1">
                <a:solidFill>
                  <a:schemeClr val="accent6">
                    <a:lumMod val="50000"/>
                    <a:lumOff val="50000"/>
                  </a:schemeClr>
                </a:solidFill>
                <a:latin typeface="Arial" charset="0"/>
                <a:ea typeface="Arial" charset="0"/>
                <a:cs typeface="Arial" charset="0"/>
              </a:rPr>
              <a:t>Excepteur</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sint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occaecat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cupidatat</a:t>
            </a:r>
            <a:r>
              <a:rPr lang="en-US" sz="2000" dirty="0">
                <a:solidFill>
                  <a:schemeClr val="accent6">
                    <a:lumMod val="50000"/>
                    <a:lumOff val="50000"/>
                  </a:schemeClr>
                </a:solidFill>
                <a:latin typeface="Arial" charset="0"/>
                <a:ea typeface="Arial" charset="0"/>
                <a:cs typeface="Arial" charset="0"/>
              </a:rPr>
              <a:t> non </a:t>
            </a:r>
            <a:r>
              <a:rPr lang="en-US" sz="2000" dirty="0" err="1">
                <a:solidFill>
                  <a:schemeClr val="accent6">
                    <a:lumMod val="50000"/>
                    <a:lumOff val="50000"/>
                  </a:schemeClr>
                </a:solidFill>
                <a:latin typeface="Arial" charset="0"/>
                <a:ea typeface="Arial" charset="0"/>
                <a:cs typeface="Arial" charset="0"/>
              </a:rPr>
              <a:t>proident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sunt</a:t>
            </a:r>
            <a:r>
              <a:rPr lang="en-US" sz="2000" dirty="0">
                <a:solidFill>
                  <a:schemeClr val="accent6">
                    <a:lumMod val="50000"/>
                    <a:lumOff val="50000"/>
                  </a:schemeClr>
                </a:solidFill>
                <a:latin typeface="Arial" charset="0"/>
                <a:ea typeface="Arial" charset="0"/>
                <a:cs typeface="Arial" charset="0"/>
              </a:rPr>
              <a:t> in culpa qui </a:t>
            </a:r>
            <a:r>
              <a:rPr lang="en-US" sz="2000" dirty="0" err="1">
                <a:solidFill>
                  <a:schemeClr val="accent6">
                    <a:lumMod val="50000"/>
                    <a:lumOff val="50000"/>
                  </a:schemeClr>
                </a:solidFill>
                <a:latin typeface="Arial" charset="0"/>
                <a:ea typeface="Arial" charset="0"/>
                <a:cs typeface="Arial" charset="0"/>
              </a:rPr>
              <a:t>officia</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deserunt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mollit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anim</a:t>
            </a:r>
            <a:r>
              <a:rPr lang="en-US" sz="2000" dirty="0">
                <a:solidFill>
                  <a:schemeClr val="accent6">
                    <a:lumMod val="50000"/>
                    <a:lumOff val="50000"/>
                  </a:schemeClr>
                </a:solidFill>
                <a:latin typeface="Arial" charset="0"/>
                <a:ea typeface="Arial" charset="0"/>
                <a:cs typeface="Arial" charset="0"/>
              </a:rPr>
              <a:t> id </a:t>
            </a:r>
            <a:r>
              <a:rPr lang="en-US" sz="2000" dirty="0" err="1">
                <a:solidFill>
                  <a:schemeClr val="accent6">
                    <a:lumMod val="50000"/>
                    <a:lumOff val="50000"/>
                  </a:schemeClr>
                </a:solidFill>
                <a:latin typeface="Arial" charset="0"/>
                <a:ea typeface="Arial" charset="0"/>
                <a:cs typeface="Arial" charset="0"/>
              </a:rPr>
              <a:t>est</a:t>
            </a:r>
            <a:r>
              <a:rPr lang="en-US" sz="2000" dirty="0">
                <a:solidFill>
                  <a:schemeClr val="accent6">
                    <a:lumMod val="50000"/>
                    <a:lumOff val="50000"/>
                  </a:schemeClr>
                </a:solidFill>
                <a:latin typeface="Arial" charset="0"/>
                <a:ea typeface="Arial" charset="0"/>
                <a:cs typeface="Arial" charset="0"/>
              </a:rPr>
              <a:t> </a:t>
            </a:r>
            <a:r>
              <a:rPr lang="en-US" sz="2000" dirty="0" err="1">
                <a:solidFill>
                  <a:schemeClr val="accent6">
                    <a:lumMod val="50000"/>
                    <a:lumOff val="50000"/>
                  </a:schemeClr>
                </a:solidFill>
                <a:latin typeface="Arial" charset="0"/>
                <a:ea typeface="Arial" charset="0"/>
                <a:cs typeface="Arial" charset="0"/>
              </a:rPr>
              <a:t>laborum</a:t>
            </a:r>
            <a:r>
              <a:rPr lang="en-US" sz="2000" dirty="0">
                <a:solidFill>
                  <a:schemeClr val="accent6">
                    <a:lumMod val="50000"/>
                    <a:lumOff val="50000"/>
                  </a:schemeClr>
                </a:solidFill>
                <a:latin typeface="Arial" charset="0"/>
                <a:ea typeface="Arial" charset="0"/>
                <a:cs typeface="Arial" charset="0"/>
              </a:rPr>
              <a:t>.</a:t>
            </a:r>
          </a:p>
        </p:txBody>
      </p:sp>
    </p:spTree>
    <p:extLst>
      <p:ext uri="{BB962C8B-B14F-4D97-AF65-F5344CB8AC3E}">
        <p14:creationId xmlns:p14="http://schemas.microsoft.com/office/powerpoint/2010/main" val="95902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rgbClr val="00338D"/>
                </a:solidFill>
              </a:rPr>
              <a:pPr algn="r">
                <a:spcBef>
                  <a:spcPct val="50000"/>
                </a:spcBef>
                <a:defRPr/>
              </a:pPr>
              <a:t>‹#›</a:t>
            </a:fld>
            <a:endParaRPr lang="en-US" sz="1000" dirty="0">
              <a:solidFill>
                <a:srgbClr val="00338D"/>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8" r:id="rId4"/>
    <p:sldLayoutId id="2147483869" r:id="rId5"/>
    <p:sldLayoutId id="2147483870" r:id="rId6"/>
    <p:sldLayoutId id="2147483871" r:id="rId7"/>
    <p:sldLayoutId id="2147483872" r:id="rId8"/>
    <p:sldLayoutId id="2147483873" r:id="rId9"/>
    <p:sldLayoutId id="2147483874" r:id="rId10"/>
    <p:sldLayoutId id="2147483880" r:id="rId11"/>
    <p:sldLayoutId id="2147483875" r:id="rId12"/>
    <p:sldLayoutId id="2147483878" r:id="rId13"/>
    <p:sldLayoutId id="2147483879" r:id="rId14"/>
    <p:sldLayoutId id="2147483876" r:id="rId15"/>
    <p:sldLayoutId id="2147483881" r:id="rId16"/>
    <p:sldLayoutId id="2147483882" r:id="rId17"/>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01400" y="6400800"/>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977730233"/>
      </p:ext>
    </p:extLst>
  </p:cSld>
  <p:clrMap bg1="lt1" tx1="dk1" bg2="lt2" tx2="dk2" accent1="accent1" accent2="accent2" accent3="accent3" accent4="accent4" accent5="accent5" accent6="accent6" hlink="hlink" folHlink="folHlink"/>
  <p:sldLayoutIdLst>
    <p:sldLayoutId id="2147483832" r:id="rId1"/>
    <p:sldLayoutId id="2147483836" r:id="rId2"/>
    <p:sldLayoutId id="2147483844" r:id="rId3"/>
    <p:sldLayoutId id="2147483845" r:id="rId4"/>
    <p:sldLayoutId id="2147483846" r:id="rId5"/>
    <p:sldLayoutId id="2147483867" r:id="rId6"/>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57121"/>
      </p:ext>
    </p:extLst>
  </p:cSld>
  <p:clrMap bg1="lt1" tx1="dk1" bg2="lt2" tx2="dk2" accent1="accent1" accent2="accent2" accent3="accent3" accent4="accent4" accent5="accent5" accent6="accent6" hlink="hlink" folHlink="folHlink"/>
  <p:sldLayoutIdLst>
    <p:sldLayoutId id="2147483843" r:id="rId1"/>
    <p:sldLayoutId id="2147483863" r:id="rId2"/>
    <p:sldLayoutId id="2147483865" r:id="rId3"/>
    <p:sldLayoutId id="2147483866" r:id="rId4"/>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549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42E036F-009F-CD43-957F-2E812C55D317}"/>
              </a:ext>
            </a:extLst>
          </p:cNvPr>
          <p:cNvSpPr>
            <a:spLocks noGrp="1"/>
          </p:cNvSpPr>
          <p:nvPr>
            <p:ph type="body" sz="quarter" idx="12"/>
          </p:nvPr>
        </p:nvSpPr>
        <p:spPr/>
        <p:txBody>
          <a:bodyPr/>
          <a:lstStyle/>
          <a:p>
            <a:r>
              <a:rPr lang="it-IT" dirty="0" smtClean="0"/>
              <a:t>[Nome del club]</a:t>
            </a:r>
            <a:endParaRPr lang="it-IT" dirty="0"/>
          </a:p>
        </p:txBody>
      </p:sp>
      <p:sp>
        <p:nvSpPr>
          <p:cNvPr id="3" name="Text Placeholder 2">
            <a:extLst>
              <a:ext uri="{FF2B5EF4-FFF2-40B4-BE49-F238E27FC236}">
                <a16:creationId xmlns="" xmlns:a16="http://schemas.microsoft.com/office/drawing/2014/main" id="{855E50CF-CA04-D840-AB93-8D56723FCAF9}"/>
              </a:ext>
            </a:extLst>
          </p:cNvPr>
          <p:cNvSpPr>
            <a:spLocks noGrp="1"/>
          </p:cNvSpPr>
          <p:nvPr>
            <p:ph type="body" sz="quarter" idx="13"/>
          </p:nvPr>
        </p:nvSpPr>
        <p:spPr/>
        <p:txBody>
          <a:bodyPr/>
          <a:lstStyle/>
          <a:p>
            <a:r>
              <a:rPr lang="it-IT" dirty="0"/>
              <a:t>Risultati del sondaggio </a:t>
            </a:r>
          </a:p>
        </p:txBody>
      </p:sp>
    </p:spTree>
    <p:extLst>
      <p:ext uri="{BB962C8B-B14F-4D97-AF65-F5344CB8AC3E}">
        <p14:creationId xmlns:p14="http://schemas.microsoft.com/office/powerpoint/2010/main" val="34888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[Domanda 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dirty="0"/>
              <a:t>Sulla base dei risultati del sondaggio effettuato sul club, scrivere una o più domande o degli spunti per una discussione per spingere il club a parlare di come utilizzare i risultati del sondaggio. Esempi:</a:t>
            </a:r>
          </a:p>
          <a:p>
            <a:pPr marL="342900" indent="-342900">
              <a:buFont typeface="Arial" panose="020B0604020202020204" pitchFamily="34" charset="0"/>
              <a:buChar char="•"/>
            </a:pPr>
            <a:r>
              <a:rPr lang="it-IT" dirty="0"/>
              <a:t>“Se fossi presidente per un giorno ( presidente internazionale o presidente di club)…”</a:t>
            </a:r>
          </a:p>
          <a:p>
            <a:pPr marL="342900" indent="-342900">
              <a:buFont typeface="Arial" panose="020B0604020202020204" pitchFamily="34" charset="0"/>
              <a:buChar char="•"/>
            </a:pPr>
            <a:r>
              <a:rPr lang="it-IT" dirty="0"/>
              <a:t>La caratteristica principale di essere un Lions/Leo è...”</a:t>
            </a:r>
          </a:p>
          <a:p>
            <a:pPr marL="342900" indent="-342900">
              <a:buFont typeface="Arial" panose="020B0604020202020204" pitchFamily="34" charset="0"/>
              <a:buChar char="•"/>
            </a:pPr>
            <a:r>
              <a:rPr lang="it-IT" dirty="0"/>
              <a:t>“Scrivere un messaggio promozionale per il prossimo service del club”.</a:t>
            </a:r>
          </a:p>
          <a:p>
            <a:pPr marL="342900" indent="-342900">
              <a:buFont typeface="Arial" panose="020B0604020202020204" pitchFamily="34" charset="0"/>
              <a:buChar char="•"/>
            </a:pPr>
            <a:r>
              <a:rPr lang="it-IT" dirty="0"/>
              <a:t>“Scrivere un discorso di presentazione del </a:t>
            </a:r>
            <a:r>
              <a:rPr lang="it-IT" dirty="0" smtClean="0"/>
              <a:t>club </a:t>
            </a:r>
            <a:r>
              <a:rPr lang="it-IT" dirty="0"/>
              <a:t>della durata di 15 secondi.”]</a:t>
            </a:r>
          </a:p>
          <a:p>
            <a:endParaRPr lang="en-US" dirty="0"/>
          </a:p>
        </p:txBody>
      </p:sp>
    </p:spTree>
    <p:extLst>
      <p:ext uri="{BB962C8B-B14F-4D97-AF65-F5344CB8AC3E}">
        <p14:creationId xmlns:p14="http://schemas.microsoft.com/office/powerpoint/2010/main" val="305608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it-IT" dirty="0"/>
              <a:t>Esempio di </a:t>
            </a:r>
            <a:r>
              <a:rPr lang="it-IT" dirty="0" smtClean="0"/>
              <a:t>discorso</a:t>
            </a:r>
          </a:p>
          <a:p>
            <a:r>
              <a:rPr lang="it-IT" dirty="0" smtClean="0"/>
              <a:t> </a:t>
            </a:r>
            <a:r>
              <a:rPr lang="it-IT" dirty="0"/>
              <a:t>di presentazione </a:t>
            </a:r>
          </a:p>
        </p:txBody>
      </p:sp>
    </p:spTree>
    <p:extLst>
      <p:ext uri="{BB962C8B-B14F-4D97-AF65-F5344CB8AC3E}">
        <p14:creationId xmlns:p14="http://schemas.microsoft.com/office/powerpoint/2010/main" val="244611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Chi sono i Lions?</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dirty="0"/>
              <a:t>Siamo una rete di volontari composta da 1,4 milioni di donne e uomini appartenenti a 48.000 club distribuiti in tutto il mondo. Noi </a:t>
            </a:r>
            <a:r>
              <a:rPr lang="it-IT" dirty="0" smtClean="0"/>
              <a:t>Lions portiamo </a:t>
            </a:r>
            <a:r>
              <a:rPr lang="it-IT" dirty="0"/>
              <a:t>aiuto dove </a:t>
            </a:r>
            <a:r>
              <a:rPr lang="it-IT" dirty="0" smtClean="0"/>
              <a:t>ce n’è </a:t>
            </a:r>
            <a:r>
              <a:rPr lang="it-IT" dirty="0"/>
              <a:t>bisogno. In oltre 200 paesi e aree geografiche, negli ospedali e nei centri per anziani, nelle aree colpite da disastri naturali, </a:t>
            </a:r>
            <a:r>
              <a:rPr lang="it-IT" dirty="0" smtClean="0"/>
              <a:t>noi </a:t>
            </a:r>
            <a:r>
              <a:rPr lang="it-IT" dirty="0"/>
              <a:t>Lions </a:t>
            </a:r>
            <a:r>
              <a:rPr lang="it-IT" dirty="0" smtClean="0"/>
              <a:t>svolgiamo opere </a:t>
            </a:r>
            <a:r>
              <a:rPr lang="it-IT" dirty="0"/>
              <a:t>di volontariato a favore della comunità sotto forma di aiuti, guida, pianificazione e supporto. Proprio perché agiamo localmente, siamo in grado di andare incontro ai bisogni della collettività.  Proprio perché siamo presenti in tutto il mondo, siamo in grado di affrontare le sfide che non hanno confini. Quando si tratta di raccogliere delle sfide, la nostra risposta è semplice: </a:t>
            </a:r>
            <a:r>
              <a:rPr lang="it-IT" dirty="0" err="1"/>
              <a:t>We</a:t>
            </a:r>
            <a:r>
              <a:rPr lang="it-IT" dirty="0"/>
              <a:t> Serve. Questo è quello che unisce i Lions di tutto il mondo. Portiamo il nostro aiuto ovunque, in ogni momento e in ogni modo possibile.</a:t>
            </a:r>
          </a:p>
        </p:txBody>
      </p:sp>
    </p:spTree>
    <p:extLst>
      <p:ext uri="{BB962C8B-B14F-4D97-AF65-F5344CB8AC3E}">
        <p14:creationId xmlns:p14="http://schemas.microsoft.com/office/powerpoint/2010/main" val="28037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it-IT"/>
              <a:t>Fasi successive</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p:txBody>
          <a:bodyPr/>
          <a:lstStyle/>
          <a:p>
            <a:r>
              <a:rPr lang="it-IT"/>
              <a:t>[Utilizzare questa slide per mostrare al club una lista di punti emersi dalla discussione.]</a:t>
            </a:r>
          </a:p>
        </p:txBody>
      </p:sp>
    </p:spTree>
    <p:extLst>
      <p:ext uri="{BB962C8B-B14F-4D97-AF65-F5344CB8AC3E}">
        <p14:creationId xmlns:p14="http://schemas.microsoft.com/office/powerpoint/2010/main" val="12247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239"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pic>
        <p:nvPicPr>
          <p:cNvPr id="4" name="Picture 3" descr="lionlogo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Title 1"/>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it-IT" sz="4800" b="1">
                <a:solidFill>
                  <a:schemeClr val="bg1"/>
                </a:solidFill>
                <a:latin typeface="Helvetica Neue" charset="0"/>
                <a:ea typeface="Helvetica Neue" charset="0"/>
                <a:cs typeface="Helvetica Neue" charset="0"/>
              </a:rPr>
              <a:t>Grazie</a:t>
            </a:r>
          </a:p>
        </p:txBody>
      </p:sp>
      <p:sp>
        <p:nvSpPr>
          <p:cNvPr id="6" name="Rectangle 5"/>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7" name="TextBox 6"/>
          <p:cNvSpPr txBox="1"/>
          <p:nvPr/>
        </p:nvSpPr>
        <p:spPr>
          <a:xfrm>
            <a:off x="3171770" y="6248400"/>
            <a:ext cx="3399810" cy="338554"/>
          </a:xfrm>
          <a:prstGeom prst="rect">
            <a:avLst/>
          </a:prstGeom>
          <a:noFill/>
        </p:spPr>
        <p:txBody>
          <a:bodyPr wrap="square" rtlCol="0">
            <a:spAutoFit/>
          </a:bodyPr>
          <a:lstStyle/>
          <a:p>
            <a:r>
              <a:rPr lang="it-IT" sz="1600" b="1">
                <a:solidFill>
                  <a:schemeClr val="bg1"/>
                </a:solidFill>
              </a:rPr>
              <a:t>© 2018 Lions Clubs International</a:t>
            </a:r>
          </a:p>
        </p:txBody>
      </p:sp>
      <p:sp>
        <p:nvSpPr>
          <p:cNvPr id="8" name="TextBox 7"/>
          <p:cNvSpPr txBox="1"/>
          <p:nvPr/>
        </p:nvSpPr>
        <p:spPr>
          <a:xfrm>
            <a:off x="6829370" y="6248400"/>
            <a:ext cx="1752600" cy="338554"/>
          </a:xfrm>
          <a:prstGeom prst="rect">
            <a:avLst/>
          </a:prstGeom>
          <a:noFill/>
        </p:spPr>
        <p:txBody>
          <a:bodyPr wrap="square" rtlCol="0">
            <a:spAutoFit/>
          </a:bodyPr>
          <a:lstStyle/>
          <a:p>
            <a:r>
              <a:rPr lang="it-IT" sz="1600" b="1">
                <a:solidFill>
                  <a:schemeClr val="bg1"/>
                </a:solidFill>
              </a:rPr>
              <a:t>XXXX 00/00 IT</a:t>
            </a:r>
          </a:p>
        </p:txBody>
      </p:sp>
    </p:spTree>
    <p:extLst>
      <p:ext uri="{BB962C8B-B14F-4D97-AF65-F5344CB8AC3E}">
        <p14:creationId xmlns:p14="http://schemas.microsoft.com/office/powerpoint/2010/main" val="6131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F9B9EA8F-304E-DA4E-9C14-7734A42D1CF2}"/>
              </a:ext>
            </a:extLst>
          </p:cNvPr>
          <p:cNvSpPr>
            <a:spLocks noGrp="1"/>
          </p:cNvSpPr>
          <p:nvPr>
            <p:ph type="body" sz="quarter" idx="10"/>
          </p:nvPr>
        </p:nvSpPr>
        <p:spPr/>
        <p:txBody>
          <a:bodyPr/>
          <a:lstStyle/>
          <a:p>
            <a:r>
              <a:rPr lang="it-IT"/>
              <a:t>Informazioni sul sondaggio</a:t>
            </a:r>
          </a:p>
        </p:txBody>
      </p:sp>
      <p:sp>
        <p:nvSpPr>
          <p:cNvPr id="3" name="Text Placeholder 2">
            <a:extLst>
              <a:ext uri="{FF2B5EF4-FFF2-40B4-BE49-F238E27FC236}">
                <a16:creationId xmlns="" xmlns:a16="http://schemas.microsoft.com/office/drawing/2014/main" id="{7ED2A28C-E10C-3B4F-9769-D43BAD600AE7}"/>
              </a:ext>
            </a:extLst>
          </p:cNvPr>
          <p:cNvSpPr>
            <a:spLocks noGrp="1"/>
          </p:cNvSpPr>
          <p:nvPr>
            <p:ph type="body" sz="quarter" idx="11"/>
          </p:nvPr>
        </p:nvSpPr>
        <p:spPr>
          <a:xfrm>
            <a:off x="4648200" y="457200"/>
            <a:ext cx="7239000" cy="6019726"/>
          </a:xfrm>
        </p:spPr>
        <p:txBody>
          <a:bodyPr/>
          <a:lstStyle/>
          <a:p>
            <a:r>
              <a:rPr lang="it-IT"/>
              <a:t>[Utilizzare la presente slide per ricordare al club lo scopo del sondaggio.]</a:t>
            </a:r>
          </a:p>
        </p:txBody>
      </p:sp>
    </p:spTree>
    <p:extLst>
      <p:ext uri="{BB962C8B-B14F-4D97-AF65-F5344CB8AC3E}">
        <p14:creationId xmlns:p14="http://schemas.microsoft.com/office/powerpoint/2010/main" val="41164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it-IT" dirty="0" smtClean="0"/>
              <a:t>Risultati principali </a:t>
            </a:r>
          </a:p>
          <a:p>
            <a:r>
              <a:rPr lang="it-IT" dirty="0" smtClean="0"/>
              <a:t>del sondaggio</a:t>
            </a:r>
            <a:endParaRPr lang="it-IT" dirty="0"/>
          </a:p>
        </p:txBody>
      </p:sp>
    </p:spTree>
    <p:extLst>
      <p:ext uri="{BB962C8B-B14F-4D97-AF65-F5344CB8AC3E}">
        <p14:creationId xmlns:p14="http://schemas.microsoft.com/office/powerpoint/2010/main" val="415062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[Risultato 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a:t>[Indicare qui un risultato del sondaggio particolarmente importante, sia sotto forma di frase o di elenco. Si potrà scegliere il numero complessivo di risultati che si vogliono presentare.]</a:t>
            </a:r>
          </a:p>
        </p:txBody>
      </p:sp>
    </p:spTree>
    <p:extLst>
      <p:ext uri="{BB962C8B-B14F-4D97-AF65-F5344CB8AC3E}">
        <p14:creationId xmlns:p14="http://schemas.microsoft.com/office/powerpoint/2010/main" val="409756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[Risultato 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a:t>[Indicare qui un risultato del sondaggio particolarmente importante, sia sotto forma di frase o di elenco. Si potrà scegliere il numero complessivo di risultati che si vogliono presentare.]</a:t>
            </a:r>
          </a:p>
          <a:p>
            <a:endParaRPr lang="en-US" dirty="0"/>
          </a:p>
        </p:txBody>
      </p:sp>
    </p:spTree>
    <p:extLst>
      <p:ext uri="{BB962C8B-B14F-4D97-AF65-F5344CB8AC3E}">
        <p14:creationId xmlns:p14="http://schemas.microsoft.com/office/powerpoint/2010/main" val="205457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[Risultato 3]</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a:t>[Indicare qui un risultato del sondaggio particolarmente importante, sia sotto forma di frase o di elenco. Si potrà scegliere il numero complessivo di risultati che si vogliono presentare.]</a:t>
            </a:r>
          </a:p>
          <a:p>
            <a:endParaRPr lang="en-US" dirty="0"/>
          </a:p>
        </p:txBody>
      </p:sp>
    </p:spTree>
    <p:extLst>
      <p:ext uri="{BB962C8B-B14F-4D97-AF65-F5344CB8AC3E}">
        <p14:creationId xmlns:p14="http://schemas.microsoft.com/office/powerpoint/2010/main" val="2043710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B1F6666-716B-CE47-81E9-31CA35601050}"/>
              </a:ext>
            </a:extLst>
          </p:cNvPr>
          <p:cNvSpPr>
            <a:spLocks noGrp="1"/>
          </p:cNvSpPr>
          <p:nvPr>
            <p:ph type="body" sz="quarter" idx="12"/>
          </p:nvPr>
        </p:nvSpPr>
        <p:spPr/>
        <p:txBody>
          <a:bodyPr/>
          <a:lstStyle/>
          <a:p>
            <a:r>
              <a:rPr lang="it-IT" dirty="0" smtClean="0"/>
              <a:t>Discussione</a:t>
            </a:r>
            <a:endParaRPr lang="it-IT" dirty="0"/>
          </a:p>
        </p:txBody>
      </p:sp>
    </p:spTree>
    <p:extLst>
      <p:ext uri="{BB962C8B-B14F-4D97-AF65-F5344CB8AC3E}">
        <p14:creationId xmlns:p14="http://schemas.microsoft.com/office/powerpoint/2010/main" val="3507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[Domanda 1]</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dirty="0"/>
              <a:t>Sulla base dei risultati del sondaggio effettuato sul club, scrivere una o più domande o degli spunti per una discussione per spingere il club a parlare di come utilizzare i risultati del sondaggio.  Gli esempi possono comprendere:</a:t>
            </a:r>
          </a:p>
          <a:p>
            <a:pPr marL="342900" indent="-342900">
              <a:buFont typeface="Arial" panose="020B0604020202020204" pitchFamily="34" charset="0"/>
              <a:buChar char="•"/>
            </a:pPr>
            <a:r>
              <a:rPr lang="it-IT" dirty="0"/>
              <a:t>“Se fossi presidente per un giorno ( presidente internazionale o presidente di club)…”</a:t>
            </a:r>
          </a:p>
          <a:p>
            <a:pPr marL="342900" indent="-342900">
              <a:buFont typeface="Arial" panose="020B0604020202020204" pitchFamily="34" charset="0"/>
              <a:buChar char="•"/>
            </a:pPr>
            <a:r>
              <a:rPr lang="it-IT" dirty="0"/>
              <a:t>La caratteristica principale di essere un Lions/Leo è...”</a:t>
            </a:r>
          </a:p>
          <a:p>
            <a:pPr marL="342900" indent="-342900">
              <a:buFont typeface="Arial" panose="020B0604020202020204" pitchFamily="34" charset="0"/>
              <a:buChar char="•"/>
            </a:pPr>
            <a:r>
              <a:rPr lang="it-IT" dirty="0"/>
              <a:t>“Scrivere un messaggio promozionale per il prossimo service del club”.</a:t>
            </a:r>
          </a:p>
          <a:p>
            <a:pPr marL="342900" indent="-342900">
              <a:buFont typeface="Arial" panose="020B0604020202020204" pitchFamily="34" charset="0"/>
              <a:buChar char="•"/>
            </a:pPr>
            <a:r>
              <a:rPr lang="it-IT" dirty="0"/>
              <a:t>“Scrivere un discorso di presentazione </a:t>
            </a:r>
            <a:r>
              <a:rPr lang="it-IT" dirty="0" smtClean="0"/>
              <a:t>del club </a:t>
            </a:r>
            <a:r>
              <a:rPr lang="it-IT" dirty="0"/>
              <a:t>della durata di 15 secondi.”]</a:t>
            </a:r>
          </a:p>
        </p:txBody>
      </p:sp>
    </p:spTree>
    <p:extLst>
      <p:ext uri="{BB962C8B-B14F-4D97-AF65-F5344CB8AC3E}">
        <p14:creationId xmlns:p14="http://schemas.microsoft.com/office/powerpoint/2010/main" val="287047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487E3998-CC49-6C47-BC28-71D149585E8B}"/>
              </a:ext>
            </a:extLst>
          </p:cNvPr>
          <p:cNvSpPr>
            <a:spLocks noGrp="1"/>
          </p:cNvSpPr>
          <p:nvPr>
            <p:ph type="body" sz="quarter" idx="12"/>
          </p:nvPr>
        </p:nvSpPr>
        <p:spPr/>
        <p:txBody>
          <a:bodyPr/>
          <a:lstStyle/>
          <a:p>
            <a:r>
              <a:rPr lang="it-IT"/>
              <a:t>[Domanda 2]</a:t>
            </a:r>
          </a:p>
        </p:txBody>
      </p:sp>
      <p:sp>
        <p:nvSpPr>
          <p:cNvPr id="3" name="Text Placeholder 2">
            <a:extLst>
              <a:ext uri="{FF2B5EF4-FFF2-40B4-BE49-F238E27FC236}">
                <a16:creationId xmlns="" xmlns:a16="http://schemas.microsoft.com/office/drawing/2014/main" id="{F4A3E680-B976-A240-AC92-D9FDD9281336}"/>
              </a:ext>
            </a:extLst>
          </p:cNvPr>
          <p:cNvSpPr>
            <a:spLocks noGrp="1"/>
          </p:cNvSpPr>
          <p:nvPr>
            <p:ph type="body" sz="quarter" idx="13"/>
          </p:nvPr>
        </p:nvSpPr>
        <p:spPr/>
        <p:txBody>
          <a:bodyPr/>
          <a:lstStyle/>
          <a:p>
            <a:r>
              <a:rPr lang="it-IT" dirty="0"/>
              <a:t>Sulla base dei risultati del sondaggio effettuato sul club, scrivere una o più domande o degli spunti per una discussione per spingere il club a parlare di come utilizzare i risultati del sondaggio. Esempi:</a:t>
            </a:r>
          </a:p>
          <a:p>
            <a:pPr marL="342900" indent="-342900">
              <a:buFont typeface="Arial" panose="020B0604020202020204" pitchFamily="34" charset="0"/>
              <a:buChar char="•"/>
            </a:pPr>
            <a:r>
              <a:rPr lang="it-IT" dirty="0"/>
              <a:t>“Se fossi presidente per un giorno ( presidente internazionale o presidente di club)…”</a:t>
            </a:r>
          </a:p>
          <a:p>
            <a:pPr marL="342900" indent="-342900">
              <a:buFont typeface="Arial" panose="020B0604020202020204" pitchFamily="34" charset="0"/>
              <a:buChar char="•"/>
            </a:pPr>
            <a:r>
              <a:rPr lang="it-IT" dirty="0"/>
              <a:t>La caratteristica principale di essere un Lions/Leo è...”</a:t>
            </a:r>
          </a:p>
          <a:p>
            <a:pPr marL="342900" indent="-342900">
              <a:buFont typeface="Arial" panose="020B0604020202020204" pitchFamily="34" charset="0"/>
              <a:buChar char="•"/>
            </a:pPr>
            <a:r>
              <a:rPr lang="it-IT" dirty="0"/>
              <a:t>“Scrivere un messaggio promozionale per il prossimo service del club”.</a:t>
            </a:r>
          </a:p>
          <a:p>
            <a:pPr marL="342900" indent="-342900">
              <a:buFont typeface="Arial" panose="020B0604020202020204" pitchFamily="34" charset="0"/>
              <a:buChar char="•"/>
            </a:pPr>
            <a:r>
              <a:rPr lang="it-IT" dirty="0"/>
              <a:t>“Scrivere un discorso di presentazione del </a:t>
            </a:r>
            <a:r>
              <a:rPr lang="it-IT" dirty="0" smtClean="0"/>
              <a:t>club </a:t>
            </a:r>
            <a:r>
              <a:rPr lang="it-IT" dirty="0"/>
              <a:t>della durata di 15 secondi.”]</a:t>
            </a:r>
          </a:p>
          <a:p>
            <a:endParaRPr lang="en-US" dirty="0"/>
          </a:p>
        </p:txBody>
      </p:sp>
    </p:spTree>
    <p:extLst>
      <p:ext uri="{BB962C8B-B14F-4D97-AF65-F5344CB8AC3E}">
        <p14:creationId xmlns:p14="http://schemas.microsoft.com/office/powerpoint/2010/main" val="3544907971"/>
      </p:ext>
    </p:extLst>
  </p:cSld>
  <p:clrMapOvr>
    <a:masterClrMapping/>
  </p:clrMapOvr>
</p:sld>
</file>

<file path=ppt/theme/theme1.xml><?xml version="1.0" encoding="utf-8"?>
<a:theme xmlns:a="http://schemas.openxmlformats.org/drawingml/2006/main" name="Blu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06A8C181-E056-415E-9B59-40F04FA43837}">
  <ds:schemaRef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a7495015-d16d-4dd1-a72f-488cd8119f34"/>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609</Words>
  <Application>Microsoft Office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Hebrew Scholar</vt:lpstr>
      <vt:lpstr>Calibri</vt:lpstr>
      <vt:lpstr>Helvetica</vt:lpstr>
      <vt:lpstr>Helvetica Neue</vt:lpstr>
      <vt:lpstr>Open sans</vt:lpstr>
      <vt:lpstr>Segoe UI</vt:lpstr>
      <vt:lpstr>Segoe UI Semibold</vt:lpstr>
      <vt:lpstr>ヒラギノ角ゴ Pro W3</vt:lpstr>
      <vt:lpstr>Blue Page Number</vt:lpstr>
      <vt:lpstr>White Page Number</vt:lpstr>
      <vt:lpstr>No Page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Gaglio, Barbara</cp:lastModifiedBy>
  <cp:revision>1181</cp:revision>
  <cp:lastPrinted>2017-06-29T03:55:04Z</cp:lastPrinted>
  <dcterms:created xsi:type="dcterms:W3CDTF">2016-11-15T15:12:50Z</dcterms:created>
  <dcterms:modified xsi:type="dcterms:W3CDTF">2019-01-11T16:22:04Z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