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871" r:id="rId2"/>
    <p:sldId id="874" r:id="rId3"/>
    <p:sldId id="1075" r:id="rId4"/>
    <p:sldId id="1121" r:id="rId5"/>
    <p:sldId id="974" r:id="rId6"/>
    <p:sldId id="953" r:id="rId7"/>
    <p:sldId id="1104" r:id="rId8"/>
    <p:sldId id="889" r:id="rId9"/>
    <p:sldId id="1137" r:id="rId10"/>
    <p:sldId id="1138" r:id="rId11"/>
    <p:sldId id="1133" r:id="rId12"/>
    <p:sldId id="954" r:id="rId13"/>
    <p:sldId id="1134" r:id="rId14"/>
    <p:sldId id="982" r:id="rId15"/>
    <p:sldId id="1136" r:id="rId16"/>
    <p:sldId id="955" r:id="rId17"/>
    <p:sldId id="894" r:id="rId18"/>
    <p:sldId id="95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rns, Andrea" initials="BA" lastIdx="21" clrIdx="0">
    <p:extLst>
      <p:ext uri="{19B8F6BF-5375-455C-9EA6-DF929625EA0E}">
        <p15:presenceInfo xmlns:p15="http://schemas.microsoft.com/office/powerpoint/2012/main" userId="S::aburns@lionsclubs.org::a9d9e45e-56e8-4c87-b4e0-b1ceb4907a9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240"/>
    <a:srgbClr val="00338D"/>
    <a:srgbClr val="55565A"/>
    <a:srgbClr val="EBB700"/>
    <a:srgbClr val="7A2682"/>
    <a:srgbClr val="FF5C35"/>
    <a:srgbClr val="407CCA"/>
    <a:srgbClr val="00AC69"/>
    <a:srgbClr val="B3B2B1"/>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09"/>
    <p:restoredTop sz="73587" autoAdjust="0"/>
  </p:normalViewPr>
  <p:slideViewPr>
    <p:cSldViewPr snapToGrid="0" snapToObjects="1">
      <p:cViewPr varScale="1">
        <p:scale>
          <a:sx n="53" d="100"/>
          <a:sy n="53" d="100"/>
        </p:scale>
        <p:origin x="1614" y="66"/>
      </p:cViewPr>
      <p:guideLst>
        <p:guide orient="horz" pos="2184"/>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8/30/2021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F38A34-01B5-8B47-8788-985DCB17BFD7}" type="slidenum">
              <a:rPr lang="en-US" smtClean="0"/>
              <a:t>2</a:t>
            </a:fld>
            <a:endParaRPr lang="en-US"/>
          </a:p>
        </p:txBody>
      </p:sp>
    </p:spTree>
    <p:extLst>
      <p:ext uri="{BB962C8B-B14F-4D97-AF65-F5344CB8AC3E}">
        <p14:creationId xmlns:p14="http://schemas.microsoft.com/office/powerpoint/2010/main" val="4121062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dirty="0"/>
          </a:p>
        </p:txBody>
      </p:sp>
      <p:sp>
        <p:nvSpPr>
          <p:cNvPr id="4" name="Slide Number Placeholder 3"/>
          <p:cNvSpPr>
            <a:spLocks noGrp="1"/>
          </p:cNvSpPr>
          <p:nvPr>
            <p:ph type="sldNum" sz="quarter" idx="5"/>
          </p:nvPr>
        </p:nvSpPr>
        <p:spPr/>
        <p:txBody>
          <a:bodyPr/>
          <a:lstStyle/>
          <a:p>
            <a:fld id="{65F38A34-01B5-8B47-8788-985DCB17BFD7}" type="slidenum">
              <a:rPr lang="en-US" smtClean="0"/>
              <a:t>4</a:t>
            </a:fld>
            <a:endParaRPr lang="en-US"/>
          </a:p>
        </p:txBody>
      </p:sp>
    </p:spTree>
    <p:extLst>
      <p:ext uri="{BB962C8B-B14F-4D97-AF65-F5344CB8AC3E}">
        <p14:creationId xmlns:p14="http://schemas.microsoft.com/office/powerpoint/2010/main" val="3315034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dirty="0"/>
          </a:p>
        </p:txBody>
      </p:sp>
      <p:sp>
        <p:nvSpPr>
          <p:cNvPr id="4" name="Slide Number Placeholder 3"/>
          <p:cNvSpPr>
            <a:spLocks noGrp="1"/>
          </p:cNvSpPr>
          <p:nvPr>
            <p:ph type="sldNum" sz="quarter" idx="5"/>
          </p:nvPr>
        </p:nvSpPr>
        <p:spPr/>
        <p:txBody>
          <a:bodyPr/>
          <a:lstStyle/>
          <a:p>
            <a:fld id="{65F38A34-01B5-8B47-8788-985DCB17BFD7}" type="slidenum">
              <a:rPr lang="en-US" smtClean="0"/>
              <a:t>5</a:t>
            </a:fld>
            <a:endParaRPr lang="en-US"/>
          </a:p>
        </p:txBody>
      </p:sp>
    </p:spTree>
    <p:extLst>
      <p:ext uri="{BB962C8B-B14F-4D97-AF65-F5344CB8AC3E}">
        <p14:creationId xmlns:p14="http://schemas.microsoft.com/office/powerpoint/2010/main" val="3349022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ja-JP" dirty="0"/>
              <a:t>カブ・プログラムは、ライオンズクラブが地域の青少年を地域の奉仕に関わらせる手段です。  このプログラムの詳細はこの後のスライドでご紹介します。</a:t>
            </a:r>
          </a:p>
          <a:p>
            <a:pPr marL="171450" indent="-171450">
              <a:buFont typeface="Arial" panose="020B0604020202020204" pitchFamily="34" charset="0"/>
              <a:buChar char="•"/>
            </a:pPr>
            <a:r>
              <a:rPr lang="ja-JP" sz="1800" dirty="0">
                <a:solidFill>
                  <a:srgbClr val="000000"/>
                </a:solidFill>
              </a:rPr>
              <a:t>「</a:t>
            </a:r>
            <a:r>
              <a:rPr lang="ja-JP" sz="1800" b="1" dirty="0">
                <a:solidFill>
                  <a:srgbClr val="000000"/>
                </a:solidFill>
              </a:rPr>
              <a:t>L</a:t>
            </a:r>
            <a:r>
              <a:rPr lang="ja-JP" sz="1800" dirty="0">
                <a:solidFill>
                  <a:srgbClr val="000000"/>
                </a:solidFill>
              </a:rPr>
              <a:t>eadership（指導力）、</a:t>
            </a:r>
            <a:r>
              <a:rPr lang="ja-JP" sz="1800" b="1" dirty="0">
                <a:solidFill>
                  <a:srgbClr val="000000"/>
                </a:solidFill>
              </a:rPr>
              <a:t>E</a:t>
            </a:r>
            <a:r>
              <a:rPr lang="ja-JP" sz="1800" dirty="0">
                <a:solidFill>
                  <a:srgbClr val="000000"/>
                </a:solidFill>
              </a:rPr>
              <a:t>xperience（経験）、</a:t>
            </a:r>
            <a:r>
              <a:rPr lang="ja-JP" sz="1800" b="1" dirty="0">
                <a:solidFill>
                  <a:srgbClr val="000000"/>
                </a:solidFill>
              </a:rPr>
              <a:t>O</a:t>
            </a:r>
            <a:r>
              <a:rPr lang="ja-JP" sz="1800" dirty="0">
                <a:solidFill>
                  <a:srgbClr val="000000"/>
                </a:solidFill>
              </a:rPr>
              <a:t>pportunity（機会）」。</a:t>
            </a:r>
            <a:r>
              <a:rPr lang="ja-JP" sz="1800" dirty="0">
                <a:solidFill>
                  <a:srgbClr val="000000"/>
                </a:solidFill>
                <a:latin typeface="Calibri" panose="020F0502020204030204" pitchFamily="34" charset="0"/>
                <a:ea typeface="MS Mincho" panose="020F0502020204030204" pitchFamily="34" charset="0"/>
                <a:cs typeface="Times New Roman" panose="02020603050405020304" pitchFamily="18" charset="0"/>
              </a:rPr>
              <a:t>これがレオをレオたらしめるものです。レオはライオンズクラブ国際協会の最も若いメンバーとして、私たちのすばらしい組織の最も優れた特徴を体現しています。レオの詳細についてはこの後のスライドでご説明します。</a:t>
            </a:r>
          </a:p>
          <a:p>
            <a:pPr marL="171450" indent="-171450">
              <a:buFont typeface="Arial" panose="020B0604020202020204" pitchFamily="34" charset="0"/>
              <a:buChar char="•"/>
            </a:pPr>
            <a:r>
              <a:rPr lang="ja-JP" dirty="0"/>
              <a:t>キャンパスクラブは、キャンパスに関わる家庭を参加させる素晴らしい方法です。  ローカルのキャンパスを巻き込めば、地域の学生や職員たちにもクラブを紹介できます。</a:t>
            </a:r>
          </a:p>
          <a:p>
            <a:pPr marL="171450" indent="-171450">
              <a:buFont typeface="Arial" panose="020B0604020202020204" pitchFamily="34" charset="0"/>
              <a:buChar char="•"/>
            </a:pPr>
            <a:r>
              <a:rPr lang="ja-JP" dirty="0"/>
              <a:t>クラブの専門を、家族や子</a:t>
            </a:r>
            <a:r>
              <a:rPr lang="ja-JP" altLang="en-US" dirty="0"/>
              <a:t>ども</a:t>
            </a:r>
            <a:r>
              <a:rPr lang="ja-JP" dirty="0"/>
              <a:t>向けの活動にすることも可能です。  </a:t>
            </a:r>
          </a:p>
          <a:p>
            <a:pPr marL="171450" indent="-171450">
              <a:buFont typeface="Arial" panose="020B0604020202020204" pitchFamily="34" charset="0"/>
              <a:buChar char="•"/>
            </a:pPr>
            <a:r>
              <a:rPr lang="ja-JP" dirty="0"/>
              <a:t>バーチャルクラブは、通常の例会には忙しくて参加できない人たちがオンラインで参加できる選択肢です。</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13</a:t>
            </a:fld>
            <a:endParaRPr lang="en-US"/>
          </a:p>
        </p:txBody>
      </p:sp>
    </p:spTree>
    <p:extLst>
      <p:ext uri="{BB962C8B-B14F-4D97-AF65-F5344CB8AC3E}">
        <p14:creationId xmlns:p14="http://schemas.microsoft.com/office/powerpoint/2010/main" val="625568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hyperlink" Target="https://temp.lionsclubs.org/JA/pdfs/tk30.pdf" TargetMode="External"/><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a:blip r:embed="rId2"/>
          <a:stretch>
            <a:fillRect/>
          </a:stretch>
        </p:blipFill>
        <p:spPr>
          <a:xfrm>
            <a:off x="0" y="0"/>
            <a:ext cx="12192000" cy="6858000"/>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9" name="Emblem - White" descr="lionlogo_white.eps">
            <a:extLst>
              <a:ext uri="{FF2B5EF4-FFF2-40B4-BE49-F238E27FC236}">
                <a16:creationId xmlns:a16="http://schemas.microsoft.com/office/drawing/2014/main" id="{1EADB74F-C5D5-A94A-9986-74C53C060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0" name="Headline">
            <a:extLst>
              <a:ext uri="{FF2B5EF4-FFF2-40B4-BE49-F238E27FC236}">
                <a16:creationId xmlns:a16="http://schemas.microsoft.com/office/drawing/2014/main" id="{EAD956A8-6B12-6248-8B5F-6E0746CD6E73}"/>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solidFill>
                  <a:srgbClr val="EBB700"/>
                </a:solidFill>
                <a:latin typeface="MS Gothic" panose="020B0609070205080204" pitchFamily="49" charset="-128"/>
                <a:ea typeface="MS Gothic" panose="020B0609070205080204" pitchFamily="49" charset="-128"/>
              </a:rPr>
              <a:t>家族会員</a:t>
            </a:r>
          </a:p>
        </p:txBody>
      </p:sp>
      <p:sp>
        <p:nvSpPr>
          <p:cNvPr id="11" name="Subhead">
            <a:extLst>
              <a:ext uri="{FF2B5EF4-FFF2-40B4-BE49-F238E27FC236}">
                <a16:creationId xmlns:a16="http://schemas.microsoft.com/office/drawing/2014/main" id="{DA775879-761C-0241-882C-441AE515916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latin typeface="MS Gothic" panose="020B0609070205080204" pitchFamily="49" charset="-128"/>
                <a:ea typeface="MS Gothic" panose="020B0609070205080204" pitchFamily="49" charset="-128"/>
              </a:rPr>
              <a:t>多世代ライオンズクラブを推進して、地域社会に奉仕し、</a:t>
            </a:r>
            <a:br>
              <a:rPr lang="en-US" altLang="ja-JP" dirty="0">
                <a:latin typeface="MS Gothic" panose="020B0609070205080204" pitchFamily="49" charset="-128"/>
                <a:ea typeface="MS Gothic" panose="020B0609070205080204" pitchFamily="49" charset="-128"/>
              </a:rPr>
            </a:br>
            <a:r>
              <a:rPr lang="ja-JP" dirty="0">
                <a:latin typeface="MS Gothic" panose="020B0609070205080204" pitchFamily="49" charset="-128"/>
                <a:ea typeface="MS Gothic" panose="020B0609070205080204" pitchFamily="49" charset="-128"/>
              </a:rPr>
              <a:t>人道的ニーズを満たし、平和と国際理解を育む。</a:t>
            </a: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a:solidFill>
                <a:schemeClr val="bg1"/>
              </a:solidFill>
            </a:endParaRPr>
          </a:p>
        </p:txBody>
      </p:sp>
    </p:spTree>
    <p:extLst>
      <p:ext uri="{BB962C8B-B14F-4D97-AF65-F5344CB8AC3E}">
        <p14:creationId xmlns:p14="http://schemas.microsoft.com/office/powerpoint/2010/main" val="4278533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760625"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1600" dirty="0">
                <a:solidFill>
                  <a:srgbClr val="EBB700"/>
                </a:solidFill>
                <a:latin typeface="MS Gothic" panose="020B0609070205080204" pitchFamily="49" charset="-128"/>
                <a:ea typeface="MS Gothic" panose="020B0609070205080204" pitchFamily="49" charset="-128"/>
              </a:rPr>
              <a:t>始めるにあたり</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marR="0" indent="-285750">
              <a:lnSpc>
                <a:spcPct val="107000"/>
              </a:lnSpc>
              <a:spcBef>
                <a:spcPts val="0"/>
              </a:spcBef>
              <a:spcAft>
                <a:spcPts val="800"/>
              </a:spcAft>
              <a:buFont typeface="Arial" panose="020B0604020202020204" pitchFamily="34" charset="0"/>
              <a:buChar char="•"/>
            </a:pPr>
            <a:r>
              <a:rPr lang="ja-JP" sz="1800" dirty="0">
                <a:solidFill>
                  <a:schemeClr val="bg1"/>
                </a:solidFill>
                <a:latin typeface="MS Gothic" panose="020B0609070205080204" pitchFamily="49" charset="-128"/>
                <a:ea typeface="MS Gothic" panose="020B0609070205080204" pitchFamily="49" charset="-128"/>
                <a:cs typeface="Times New Roman" panose="02020603050405020304" pitchFamily="18" charset="0"/>
              </a:rPr>
              <a:t>ライオンズクラブ国際協会の青少年プログラム </a:t>
            </a:r>
          </a:p>
          <a:p>
            <a:pPr marL="285750" marR="0" indent="-285750">
              <a:lnSpc>
                <a:spcPct val="107000"/>
              </a:lnSpc>
              <a:spcBef>
                <a:spcPts val="0"/>
              </a:spcBef>
              <a:spcAft>
                <a:spcPts val="800"/>
              </a:spcAft>
              <a:buFont typeface="Arial" panose="020B0604020202020204" pitchFamily="34" charset="0"/>
              <a:buChar char="•"/>
            </a:pPr>
            <a:r>
              <a:rPr lang="ja-JP" sz="1800" dirty="0">
                <a:solidFill>
                  <a:schemeClr val="bg1"/>
                </a:solidFill>
                <a:latin typeface="MS Gothic" panose="020B0609070205080204" pitchFamily="49" charset="-128"/>
                <a:ea typeface="MS Gothic" panose="020B0609070205080204" pitchFamily="49" charset="-128"/>
                <a:cs typeface="Times New Roman" panose="02020603050405020304" pitchFamily="18" charset="0"/>
              </a:rPr>
              <a:t>他の地域児童活動 - ボーイ／ガールスカウト、スポーツ、学校など </a:t>
            </a:r>
          </a:p>
          <a:p>
            <a:pPr marL="285750" marR="0" indent="-285750">
              <a:lnSpc>
                <a:spcPct val="107000"/>
              </a:lnSpc>
              <a:spcBef>
                <a:spcPts val="0"/>
              </a:spcBef>
              <a:spcAft>
                <a:spcPts val="800"/>
              </a:spcAft>
              <a:buFont typeface="Arial" panose="020B0604020202020204" pitchFamily="34" charset="0"/>
              <a:buChar char="•"/>
            </a:pPr>
            <a:r>
              <a:rPr lang="ja-JP" sz="1800" dirty="0">
                <a:solidFill>
                  <a:schemeClr val="bg1"/>
                </a:solidFill>
                <a:latin typeface="MS Gothic" panose="020B0609070205080204" pitchFamily="49" charset="-128"/>
                <a:ea typeface="MS Gothic" panose="020B0609070205080204" pitchFamily="49" charset="-128"/>
                <a:cs typeface="Times New Roman" panose="02020603050405020304" pitchFamily="18" charset="0"/>
              </a:rPr>
              <a:t>お年寄りの支援 </a:t>
            </a:r>
          </a:p>
          <a:p>
            <a:pPr marL="285750" marR="0" indent="-285750">
              <a:lnSpc>
                <a:spcPct val="107000"/>
              </a:lnSpc>
              <a:spcBef>
                <a:spcPts val="0"/>
              </a:spcBef>
              <a:spcAft>
                <a:spcPts val="800"/>
              </a:spcAft>
              <a:buFont typeface="Arial" panose="020B0604020202020204" pitchFamily="34" charset="0"/>
              <a:buChar char="•"/>
            </a:pPr>
            <a:r>
              <a:rPr lang="ja-JP" sz="1800" dirty="0">
                <a:solidFill>
                  <a:schemeClr val="bg1"/>
                </a:solidFill>
                <a:latin typeface="MS Gothic" panose="020B0609070205080204" pitchFamily="49" charset="-128"/>
                <a:ea typeface="MS Gothic" panose="020B0609070205080204" pitchFamily="49" charset="-128"/>
                <a:cs typeface="Times New Roman" panose="02020603050405020304" pitchFamily="18" charset="0"/>
              </a:rPr>
              <a:t>ホームレスの手助け</a:t>
            </a:r>
          </a:p>
          <a:p>
            <a:pPr marL="285750" marR="0" indent="-285750">
              <a:lnSpc>
                <a:spcPct val="107000"/>
              </a:lnSpc>
              <a:spcBef>
                <a:spcPts val="0"/>
              </a:spcBef>
              <a:spcAft>
                <a:spcPts val="800"/>
              </a:spcAft>
              <a:buFont typeface="Arial" panose="020B0604020202020204" pitchFamily="34" charset="0"/>
              <a:buChar char="•"/>
            </a:pPr>
            <a:r>
              <a:rPr lang="ja-JP" sz="1800" dirty="0">
                <a:solidFill>
                  <a:schemeClr val="bg1"/>
                </a:solidFill>
                <a:latin typeface="MS Gothic" panose="020B0609070205080204" pitchFamily="49" charset="-128"/>
                <a:ea typeface="MS Gothic" panose="020B0609070205080204" pitchFamily="49" charset="-128"/>
                <a:cs typeface="Times New Roman" panose="02020603050405020304" pitchFamily="18" charset="0"/>
              </a:rPr>
              <a:t>識字事業 </a:t>
            </a:r>
          </a:p>
          <a:p>
            <a:pPr marL="285750" marR="0" indent="-285750">
              <a:lnSpc>
                <a:spcPct val="107000"/>
              </a:lnSpc>
              <a:spcBef>
                <a:spcPts val="0"/>
              </a:spcBef>
              <a:spcAft>
                <a:spcPts val="800"/>
              </a:spcAft>
              <a:buFont typeface="Arial" panose="020B0604020202020204" pitchFamily="34" charset="0"/>
              <a:buChar char="•"/>
            </a:pPr>
            <a:r>
              <a:rPr lang="ja-JP" sz="1800" dirty="0">
                <a:solidFill>
                  <a:schemeClr val="bg1"/>
                </a:solidFill>
                <a:latin typeface="MS Gothic" panose="020B0609070205080204" pitchFamily="49" charset="-128"/>
                <a:ea typeface="MS Gothic" panose="020B0609070205080204" pitchFamily="49" charset="-128"/>
                <a:cs typeface="Times New Roman" panose="02020603050405020304" pitchFamily="18" charset="0"/>
              </a:rPr>
              <a:t>環境保全事業 </a:t>
            </a:r>
          </a:p>
          <a:p>
            <a:pPr marL="285750" marR="0" indent="-285750">
              <a:lnSpc>
                <a:spcPct val="107000"/>
              </a:lnSpc>
              <a:spcBef>
                <a:spcPts val="0"/>
              </a:spcBef>
              <a:spcAft>
                <a:spcPts val="800"/>
              </a:spcAft>
              <a:buFont typeface="Arial" panose="020B0604020202020204" pitchFamily="34" charset="0"/>
              <a:buChar char="•"/>
            </a:pPr>
            <a:r>
              <a:rPr lang="ja-JP" sz="1800" dirty="0">
                <a:solidFill>
                  <a:schemeClr val="bg1"/>
                </a:solidFill>
                <a:latin typeface="MS Gothic" panose="020B0609070205080204" pitchFamily="49" charset="-128"/>
                <a:ea typeface="MS Gothic" panose="020B0609070205080204" pitchFamily="49" charset="-128"/>
                <a:cs typeface="Times New Roman" panose="02020603050405020304" pitchFamily="18" charset="0"/>
              </a:rPr>
              <a:t>学校スポーツ行事 </a:t>
            </a:r>
          </a:p>
          <a:p>
            <a:pPr marL="285750" marR="0" indent="-285750">
              <a:lnSpc>
                <a:spcPct val="107000"/>
              </a:lnSpc>
              <a:spcBef>
                <a:spcPts val="0"/>
              </a:spcBef>
              <a:spcAft>
                <a:spcPts val="800"/>
              </a:spcAft>
              <a:buFont typeface="Arial" panose="020B0604020202020204" pitchFamily="34" charset="0"/>
              <a:buChar char="•"/>
            </a:pPr>
            <a:r>
              <a:rPr lang="ja-JP" sz="1800" dirty="0">
                <a:solidFill>
                  <a:schemeClr val="bg1"/>
                </a:solidFill>
                <a:latin typeface="MS Gothic" panose="020B0609070205080204" pitchFamily="49" charset="-128"/>
                <a:ea typeface="MS Gothic" panose="020B0609070205080204" pitchFamily="49" charset="-128"/>
                <a:cs typeface="Times New Roman" panose="02020603050405020304" pitchFamily="18" charset="0"/>
              </a:rPr>
              <a:t>学生ベビーシッター講座 </a:t>
            </a:r>
          </a:p>
          <a:p>
            <a:pPr lvl="1"/>
            <a:endParaRPr lang="en-US" sz="1800" dirty="0">
              <a:solidFill>
                <a:schemeClr val="bg1"/>
              </a:solidFill>
              <a:effectLst/>
              <a:latin typeface="MS Gothic" panose="020B0609070205080204" pitchFamily="49" charset="-128"/>
              <a:ea typeface="MS Gothic" panose="020B0609070205080204" pitchFamily="49" charset="-128"/>
              <a:cs typeface="Times New Roman" panose="02020603050405020304" pitchFamily="18" charset="0"/>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03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Arial" charset="0"/>
                <a:ea typeface="MS Mincho"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dirty="0">
                <a:solidFill>
                  <a:schemeClr val="bg1"/>
                </a:solidFill>
                <a:latin typeface="MS Gothic" panose="020B0609070205080204" pitchFamily="49" charset="-128"/>
                <a:ea typeface="MS Gothic" panose="020B0609070205080204" pitchFamily="49" charset="-128"/>
              </a:rPr>
              <a:t>奉仕事業のアイデア例</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2"/>
          <a:srcRect/>
          <a:stretch/>
        </p:blipFill>
        <p:spPr>
          <a:xfrm>
            <a:off x="195594" y="5944675"/>
            <a:ext cx="741108" cy="702199"/>
          </a:xfrm>
          <a:prstGeom prst="rect">
            <a:avLst/>
          </a:prstGeom>
        </p:spPr>
      </p:pic>
    </p:spTree>
    <p:extLst>
      <p:ext uri="{BB962C8B-B14F-4D97-AF65-F5344CB8AC3E}">
        <p14:creationId xmlns:p14="http://schemas.microsoft.com/office/powerpoint/2010/main" val="3188203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3" name="Background - Solid">
            <a:extLst>
              <a:ext uri="{FF2B5EF4-FFF2-40B4-BE49-F238E27FC236}">
                <a16:creationId xmlns:a16="http://schemas.microsoft.com/office/drawing/2014/main" id="{39DEA152-9DD4-0D44-A4E0-DE46220E5B32}"/>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C10E9795-63A4-9348-B0A9-A3DEA1C69EFB}"/>
              </a:ext>
            </a:extLst>
          </p:cNvPr>
          <p:cNvGrpSpPr/>
          <p:nvPr/>
        </p:nvGrpSpPr>
        <p:grpSpPr>
          <a:xfrm>
            <a:off x="-10667" y="1214846"/>
            <a:ext cx="12202667" cy="5643154"/>
            <a:chOff x="-10667" y="0"/>
            <a:chExt cx="12202667" cy="6858000"/>
          </a:xfrm>
        </p:grpSpPr>
        <p:sp>
          <p:nvSpPr>
            <p:cNvPr id="19" name="Background - Solid">
              <a:extLst>
                <a:ext uri="{FF2B5EF4-FFF2-40B4-BE49-F238E27FC236}">
                  <a16:creationId xmlns:a16="http://schemas.microsoft.com/office/drawing/2014/main" id="{D129B19E-2B4C-3249-85E4-5E4A13456EC3}"/>
                </a:ext>
              </a:extLst>
            </p:cNvPr>
            <p:cNvSpPr/>
            <p:nvPr/>
          </p:nvSpPr>
          <p:spPr>
            <a:xfrm>
              <a:off x="4056127" y="0"/>
              <a:ext cx="4069080" cy="3429000"/>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0" name="Background - Solid">
              <a:extLst>
                <a:ext uri="{FF2B5EF4-FFF2-40B4-BE49-F238E27FC236}">
                  <a16:creationId xmlns:a16="http://schemas.microsoft.com/office/drawing/2014/main" id="{E2392956-7547-3542-9E17-74D05BD61977}"/>
                </a:ext>
              </a:extLst>
            </p:cNvPr>
            <p:cNvSpPr/>
            <p:nvPr/>
          </p:nvSpPr>
          <p:spPr>
            <a:xfrm>
              <a:off x="8122920" y="0"/>
              <a:ext cx="4069080" cy="3429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AAEC7A52-DD5C-B640-BCE3-CD561B286312}"/>
                </a:ext>
              </a:extLst>
            </p:cNvPr>
            <p:cNvSpPr/>
            <p:nvPr/>
          </p:nvSpPr>
          <p:spPr>
            <a:xfrm>
              <a:off x="-10667" y="0"/>
              <a:ext cx="4069080" cy="34290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1" name="Background - Solid">
              <a:extLst>
                <a:ext uri="{FF2B5EF4-FFF2-40B4-BE49-F238E27FC236}">
                  <a16:creationId xmlns:a16="http://schemas.microsoft.com/office/drawing/2014/main" id="{40D8B86D-C852-484F-8B17-BE68059ED362}"/>
                </a:ext>
              </a:extLst>
            </p:cNvPr>
            <p:cNvSpPr/>
            <p:nvPr/>
          </p:nvSpPr>
          <p:spPr>
            <a:xfrm>
              <a:off x="4056127" y="3429000"/>
              <a:ext cx="4069080" cy="3429000"/>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2" name="Background - Solid">
              <a:extLst>
                <a:ext uri="{FF2B5EF4-FFF2-40B4-BE49-F238E27FC236}">
                  <a16:creationId xmlns:a16="http://schemas.microsoft.com/office/drawing/2014/main" id="{ED131092-7AA6-9B40-8990-B4F127F1F0DA}"/>
                </a:ext>
              </a:extLst>
            </p:cNvPr>
            <p:cNvSpPr/>
            <p:nvPr/>
          </p:nvSpPr>
          <p:spPr>
            <a:xfrm>
              <a:off x="8122920" y="3429000"/>
              <a:ext cx="4069080" cy="3429000"/>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136A74EF-2BAE-7641-9021-9ECE7056AE77}"/>
                </a:ext>
              </a:extLst>
            </p:cNvPr>
            <p:cNvSpPr/>
            <p:nvPr/>
          </p:nvSpPr>
          <p:spPr>
            <a:xfrm>
              <a:off x="-10667" y="3429000"/>
              <a:ext cx="4069080" cy="342900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11</a:t>
            </a:fld>
            <a:endParaRPr lang="en-US" sz="1000">
              <a:solidFill>
                <a:schemeClr val="bg1"/>
              </a:solidFill>
            </a:endParaRPr>
          </a:p>
        </p:txBody>
      </p:sp>
      <p:sp>
        <p:nvSpPr>
          <p:cNvPr id="53" name="Body Copy">
            <a:extLst>
              <a:ext uri="{FF2B5EF4-FFF2-40B4-BE49-F238E27FC236}">
                <a16:creationId xmlns:a16="http://schemas.microsoft.com/office/drawing/2014/main" id="{E4238763-68B1-7D4A-8064-4D37CB46BB52}"/>
              </a:ext>
            </a:extLst>
          </p:cNvPr>
          <p:cNvSpPr txBox="1">
            <a:spLocks/>
          </p:cNvSpPr>
          <p:nvPr/>
        </p:nvSpPr>
        <p:spPr>
          <a:xfrm>
            <a:off x="226310" y="1476103"/>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ja-JP" sz="2400" b="1" dirty="0">
                <a:solidFill>
                  <a:schemeClr val="bg1"/>
                </a:solidFill>
                <a:latin typeface="MS Gothic" panose="020B0609070205080204" pitchFamily="49" charset="-128"/>
                <a:ea typeface="MS Gothic" panose="020B0609070205080204" pitchFamily="49" charset="-128"/>
              </a:rPr>
              <a:t>教師や生徒と話す</a:t>
            </a:r>
            <a:r>
              <a:rPr lang="ja-JP" sz="1800" dirty="0">
                <a:solidFill>
                  <a:schemeClr val="bg1"/>
                </a:solidFill>
                <a:latin typeface="MS Gothic" panose="020B0609070205080204" pitchFamily="49" charset="-128"/>
                <a:ea typeface="MS Gothic" panose="020B0609070205080204" pitchFamily="49" charset="-128"/>
              </a:rPr>
              <a:t> </a:t>
            </a:r>
          </a:p>
        </p:txBody>
      </p:sp>
      <p:sp>
        <p:nvSpPr>
          <p:cNvPr id="25" name="Body Copy">
            <a:extLst>
              <a:ext uri="{FF2B5EF4-FFF2-40B4-BE49-F238E27FC236}">
                <a16:creationId xmlns:a16="http://schemas.microsoft.com/office/drawing/2014/main" id="{038B1A03-491C-3A4D-979D-80D6A5D83D9F}"/>
              </a:ext>
            </a:extLst>
          </p:cNvPr>
          <p:cNvSpPr txBox="1">
            <a:spLocks/>
          </p:cNvSpPr>
          <p:nvPr/>
        </p:nvSpPr>
        <p:spPr>
          <a:xfrm>
            <a:off x="226310"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ja-JP" sz="2400" b="1" dirty="0">
                <a:solidFill>
                  <a:schemeClr val="bg1"/>
                </a:solidFill>
                <a:latin typeface="MS Gothic" panose="020B0609070205080204" pitchFamily="49" charset="-128"/>
                <a:ea typeface="MS Gothic" panose="020B0609070205080204" pitchFamily="49" charset="-128"/>
              </a:rPr>
              <a:t>自分たちの家族</a:t>
            </a:r>
            <a:r>
              <a:rPr lang="ja-JP" sz="1800" dirty="0">
                <a:solidFill>
                  <a:schemeClr val="bg1"/>
                </a:solidFill>
                <a:latin typeface="MS Gothic" panose="020B0609070205080204" pitchFamily="49" charset="-128"/>
                <a:ea typeface="MS Gothic" panose="020B0609070205080204" pitchFamily="49" charset="-128"/>
              </a:rPr>
              <a:t> </a:t>
            </a:r>
          </a:p>
        </p:txBody>
      </p:sp>
      <p:sp>
        <p:nvSpPr>
          <p:cNvPr id="26" name="Body Copy">
            <a:extLst>
              <a:ext uri="{FF2B5EF4-FFF2-40B4-BE49-F238E27FC236}">
                <a16:creationId xmlns:a16="http://schemas.microsoft.com/office/drawing/2014/main" id="{A88FC208-A008-1148-9E4E-77B6529AABD3}"/>
              </a:ext>
            </a:extLst>
          </p:cNvPr>
          <p:cNvSpPr txBox="1">
            <a:spLocks/>
          </p:cNvSpPr>
          <p:nvPr/>
        </p:nvSpPr>
        <p:spPr>
          <a:xfrm>
            <a:off x="4290817" y="1476103"/>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ja-JP" sz="2400" b="1" dirty="0">
                <a:solidFill>
                  <a:schemeClr val="bg1"/>
                </a:solidFill>
                <a:latin typeface="MS Gothic" panose="020B0609070205080204" pitchFamily="49" charset="-128"/>
                <a:ea typeface="MS Gothic" panose="020B0609070205080204" pitchFamily="49" charset="-128"/>
              </a:rPr>
              <a:t>スポーツ団のコーチやチームメートに声を</a:t>
            </a:r>
            <a:br>
              <a:rPr lang="en-US" altLang="ja-JP" sz="2400" b="1" dirty="0">
                <a:solidFill>
                  <a:schemeClr val="bg1"/>
                </a:solidFill>
                <a:latin typeface="MS Gothic" panose="020B0609070205080204" pitchFamily="49" charset="-128"/>
                <a:ea typeface="MS Gothic" panose="020B0609070205080204" pitchFamily="49" charset="-128"/>
              </a:rPr>
            </a:br>
            <a:r>
              <a:rPr lang="ja-JP" sz="2400" b="1" dirty="0">
                <a:solidFill>
                  <a:schemeClr val="bg1"/>
                </a:solidFill>
                <a:latin typeface="MS Gothic" panose="020B0609070205080204" pitchFamily="49" charset="-128"/>
                <a:ea typeface="MS Gothic" panose="020B0609070205080204" pitchFamily="49" charset="-128"/>
              </a:rPr>
              <a:t>かける </a:t>
            </a:r>
            <a:r>
              <a:rPr lang="ja-JP" sz="1800" dirty="0">
                <a:solidFill>
                  <a:schemeClr val="bg1"/>
                </a:solidFill>
                <a:latin typeface="MS Gothic" panose="020B0609070205080204" pitchFamily="49" charset="-128"/>
                <a:ea typeface="MS Gothic" panose="020B0609070205080204" pitchFamily="49" charset="-128"/>
              </a:rPr>
              <a:t> </a:t>
            </a:r>
          </a:p>
        </p:txBody>
      </p:sp>
      <p:sp>
        <p:nvSpPr>
          <p:cNvPr id="27" name="Body Copy">
            <a:extLst>
              <a:ext uri="{FF2B5EF4-FFF2-40B4-BE49-F238E27FC236}">
                <a16:creationId xmlns:a16="http://schemas.microsoft.com/office/drawing/2014/main" id="{BD5477CE-F4DD-304C-9A9A-50C5A804F010}"/>
              </a:ext>
            </a:extLst>
          </p:cNvPr>
          <p:cNvSpPr txBox="1">
            <a:spLocks/>
          </p:cNvSpPr>
          <p:nvPr/>
        </p:nvSpPr>
        <p:spPr>
          <a:xfrm>
            <a:off x="4290817"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ja-JP" sz="2400" b="1" dirty="0">
                <a:solidFill>
                  <a:schemeClr val="bg1"/>
                </a:solidFill>
                <a:latin typeface="MS Gothic" panose="020B0609070205080204" pitchFamily="49" charset="-128"/>
                <a:ea typeface="MS Gothic" panose="020B0609070205080204" pitchFamily="49" charset="-128"/>
              </a:rPr>
              <a:t>近所の住人に話す</a:t>
            </a:r>
            <a:r>
              <a:rPr lang="ja-JP" sz="1800" dirty="0">
                <a:solidFill>
                  <a:schemeClr val="bg1"/>
                </a:solidFill>
                <a:latin typeface="MS Gothic" panose="020B0609070205080204" pitchFamily="49" charset="-128"/>
                <a:ea typeface="MS Gothic" panose="020B0609070205080204" pitchFamily="49" charset="-128"/>
              </a:rPr>
              <a:t> </a:t>
            </a:r>
          </a:p>
        </p:txBody>
      </p:sp>
      <p:sp>
        <p:nvSpPr>
          <p:cNvPr id="35" name="Body Copy">
            <a:extLst>
              <a:ext uri="{FF2B5EF4-FFF2-40B4-BE49-F238E27FC236}">
                <a16:creationId xmlns:a16="http://schemas.microsoft.com/office/drawing/2014/main" id="{73FBC161-6FDA-F14F-9779-F442BAC6EA99}"/>
              </a:ext>
            </a:extLst>
          </p:cNvPr>
          <p:cNvSpPr txBox="1">
            <a:spLocks/>
          </p:cNvSpPr>
          <p:nvPr/>
        </p:nvSpPr>
        <p:spPr>
          <a:xfrm>
            <a:off x="8370565" y="1476103"/>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ja-JP" sz="2400" b="1" dirty="0">
                <a:solidFill>
                  <a:schemeClr val="bg1"/>
                </a:solidFill>
                <a:latin typeface="MS Gothic" panose="020B0609070205080204" pitchFamily="49" charset="-128"/>
                <a:ea typeface="MS Gothic" panose="020B0609070205080204" pitchFamily="49" charset="-128"/>
              </a:rPr>
              <a:t>地域のリーダーや</a:t>
            </a:r>
            <a:br>
              <a:rPr lang="en-US" altLang="ja-JP" sz="2400" b="1" dirty="0">
                <a:solidFill>
                  <a:schemeClr val="bg1"/>
                </a:solidFill>
                <a:latin typeface="MS Gothic" panose="020B0609070205080204" pitchFamily="49" charset="-128"/>
                <a:ea typeface="MS Gothic" panose="020B0609070205080204" pitchFamily="49" charset="-128"/>
              </a:rPr>
            </a:br>
            <a:r>
              <a:rPr lang="ja-JP" sz="2400" b="1" dirty="0">
                <a:solidFill>
                  <a:schemeClr val="bg1"/>
                </a:solidFill>
                <a:latin typeface="MS Gothic" panose="020B0609070205080204" pitchFamily="49" charset="-128"/>
                <a:ea typeface="MS Gothic" panose="020B0609070205080204" pitchFamily="49" charset="-128"/>
              </a:rPr>
              <a:t>聖職者と話す</a:t>
            </a:r>
            <a:r>
              <a:rPr lang="ja-JP" sz="1800" dirty="0">
                <a:solidFill>
                  <a:schemeClr val="bg1"/>
                </a:solidFill>
                <a:latin typeface="MS Gothic" panose="020B0609070205080204" pitchFamily="49" charset="-128"/>
                <a:ea typeface="MS Gothic" panose="020B0609070205080204" pitchFamily="49" charset="-128"/>
              </a:rPr>
              <a:t> </a:t>
            </a:r>
          </a:p>
        </p:txBody>
      </p:sp>
      <p:sp>
        <p:nvSpPr>
          <p:cNvPr id="36" name="Body Copy">
            <a:extLst>
              <a:ext uri="{FF2B5EF4-FFF2-40B4-BE49-F238E27FC236}">
                <a16:creationId xmlns:a16="http://schemas.microsoft.com/office/drawing/2014/main" id="{7DDD5C4A-BAAA-7244-A04D-DD862C5DFE2E}"/>
              </a:ext>
            </a:extLst>
          </p:cNvPr>
          <p:cNvSpPr txBox="1">
            <a:spLocks/>
          </p:cNvSpPr>
          <p:nvPr/>
        </p:nvSpPr>
        <p:spPr>
          <a:xfrm>
            <a:off x="8370565"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ja-JP" sz="2400" b="1" dirty="0">
                <a:solidFill>
                  <a:schemeClr val="bg1"/>
                </a:solidFill>
                <a:latin typeface="MS Gothic" panose="020B0609070205080204" pitchFamily="49" charset="-128"/>
                <a:ea typeface="MS Gothic" panose="020B0609070205080204" pitchFamily="49" charset="-128"/>
              </a:rPr>
              <a:t>他の地域団体やクラブと連携する</a:t>
            </a:r>
            <a:r>
              <a:rPr lang="ja-JP" sz="1800" dirty="0">
                <a:solidFill>
                  <a:schemeClr val="bg1"/>
                </a:solidFill>
                <a:latin typeface="MS Gothic" panose="020B0609070205080204" pitchFamily="49" charset="-128"/>
                <a:ea typeface="MS Gothic" panose="020B0609070205080204" pitchFamily="49" charset="-128"/>
              </a:rPr>
              <a:t> </a:t>
            </a:r>
          </a:p>
        </p:txBody>
      </p:sp>
      <p:sp>
        <p:nvSpPr>
          <p:cNvPr id="38" name="Header Copy">
            <a:extLst>
              <a:ext uri="{FF2B5EF4-FFF2-40B4-BE49-F238E27FC236}">
                <a16:creationId xmlns:a16="http://schemas.microsoft.com/office/drawing/2014/main" id="{EBB3B6C9-877F-1A44-A330-67A1296B30E3}"/>
              </a:ext>
            </a:extLst>
          </p:cNvPr>
          <p:cNvSpPr txBox="1">
            <a:spLocks/>
          </p:cNvSpPr>
          <p:nvPr/>
        </p:nvSpPr>
        <p:spPr>
          <a:xfrm>
            <a:off x="226310" y="233780"/>
            <a:ext cx="6318869" cy="73279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18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3200" dirty="0">
                <a:solidFill>
                  <a:schemeClr val="bg1"/>
                </a:solidFill>
                <a:latin typeface="MS Gothic" panose="020B0609070205080204" pitchFamily="49" charset="-128"/>
                <a:ea typeface="MS Gothic" panose="020B0609070205080204" pitchFamily="49" charset="-128"/>
              </a:rPr>
              <a:t>家族を勧誘するには？</a:t>
            </a:r>
          </a:p>
        </p:txBody>
      </p:sp>
    </p:spTree>
    <p:extLst>
      <p:ext uri="{BB962C8B-B14F-4D97-AF65-F5344CB8AC3E}">
        <p14:creationId xmlns:p14="http://schemas.microsoft.com/office/powerpoint/2010/main" val="2013174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id="{8BB30BA4-CC00-0C41-BC3E-81481A35DC8A}"/>
              </a:ext>
            </a:extLst>
          </p:cNvPr>
          <p:cNvPicPr>
            <a:picLocks noChangeAspect="1"/>
          </p:cNvPicPr>
          <p:nvPr/>
        </p:nvPicPr>
        <p:blipFill rotWithShape="1">
          <a:blip r:embed="rId2"/>
          <a:srcRect l="474" t="8212" r="474" b="8212"/>
          <a:stretch/>
        </p:blipFill>
        <p:spPr>
          <a:xfrm>
            <a:off x="0" y="0"/>
            <a:ext cx="12192000" cy="6858000"/>
          </a:xfrm>
          <a:prstGeom prst="rect">
            <a:avLst/>
          </a:prstGeom>
        </p:spPr>
      </p:pic>
      <p:sp>
        <p:nvSpPr>
          <p:cNvPr id="3" name="Background - Overlay">
            <a:extLst>
              <a:ext uri="{FF2B5EF4-FFF2-40B4-BE49-F238E27FC236}">
                <a16:creationId xmlns:a16="http://schemas.microsoft.com/office/drawing/2014/main" id="{57A097A5-E818-E049-8FDC-E004EF874760}"/>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83479473-9EF7-934F-8036-05F8F4131C6D}"/>
              </a:ext>
            </a:extLst>
          </p:cNvPr>
          <p:cNvSpPr txBox="1">
            <a:spLocks/>
          </p:cNvSpPr>
          <p:nvPr/>
        </p:nvSpPr>
        <p:spPr>
          <a:xfrm>
            <a:off x="1934817" y="3025998"/>
            <a:ext cx="8905461"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latin typeface="MS Gothic" panose="020B0609070205080204" pitchFamily="49" charset="-128"/>
                <a:ea typeface="MS Gothic" panose="020B0609070205080204" pitchFamily="49" charset="-128"/>
              </a:rPr>
              <a:t>家族の参加を促す</a:t>
            </a:r>
            <a:br>
              <a:rPr lang="en-US" altLang="ja-JP" dirty="0">
                <a:latin typeface="MS Gothic" panose="020B0609070205080204" pitchFamily="49" charset="-128"/>
                <a:ea typeface="MS Gothic" panose="020B0609070205080204" pitchFamily="49" charset="-128"/>
              </a:rPr>
            </a:br>
            <a:r>
              <a:rPr lang="ja-JP" dirty="0">
                <a:latin typeface="MS Gothic" panose="020B0609070205080204" pitchFamily="49" charset="-128"/>
                <a:ea typeface="MS Gothic" panose="020B0609070205080204" pitchFamily="49" charset="-128"/>
              </a:rPr>
              <a:t>現行のライオンズプログラム</a:t>
            </a:r>
          </a:p>
        </p:txBody>
      </p:sp>
      <p:sp>
        <p:nvSpPr>
          <p:cNvPr id="5" name="Yellow Bar">
            <a:extLst>
              <a:ext uri="{FF2B5EF4-FFF2-40B4-BE49-F238E27FC236}">
                <a16:creationId xmlns:a16="http://schemas.microsoft.com/office/drawing/2014/main" id="{04EC0EED-33A8-9346-B2E9-91432F1BB78F}"/>
              </a:ext>
            </a:extLst>
          </p:cNvPr>
          <p:cNvSpPr/>
          <p:nvPr/>
        </p:nvSpPr>
        <p:spPr>
          <a:xfrm>
            <a:off x="5370871" y="39624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6" name="Page Number - White">
            <a:extLst>
              <a:ext uri="{FF2B5EF4-FFF2-40B4-BE49-F238E27FC236}">
                <a16:creationId xmlns:a16="http://schemas.microsoft.com/office/drawing/2014/main" id="{FB4D99EA-85AC-2A49-AB05-6DBA783E04F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a:solidFill>
                <a:schemeClr val="bg1"/>
              </a:solidFill>
            </a:endParaRPr>
          </a:p>
        </p:txBody>
      </p:sp>
      <p:pic>
        <p:nvPicPr>
          <p:cNvPr id="18" name="Picture 17">
            <a:extLst>
              <a:ext uri="{FF2B5EF4-FFF2-40B4-BE49-F238E27FC236}">
                <a16:creationId xmlns:a16="http://schemas.microsoft.com/office/drawing/2014/main" id="{C4132B06-5C36-C044-AC2D-1C222AC7C5E2}"/>
              </a:ext>
            </a:extLst>
          </p:cNvPr>
          <p:cNvPicPr>
            <a:picLocks noChangeAspect="1"/>
          </p:cNvPicPr>
          <p:nvPr/>
        </p:nvPicPr>
        <p:blipFill>
          <a:blip r:embed="rId3"/>
          <a:stretch>
            <a:fillRect/>
          </a:stretch>
        </p:blipFill>
        <p:spPr>
          <a:xfrm>
            <a:off x="9906000" y="0"/>
            <a:ext cx="2286000" cy="2286000"/>
          </a:xfrm>
          <a:prstGeom prst="rect">
            <a:avLst/>
          </a:prstGeom>
        </p:spPr>
      </p:pic>
      <p:pic>
        <p:nvPicPr>
          <p:cNvPr id="19" name="Picture 18">
            <a:extLst>
              <a:ext uri="{FF2B5EF4-FFF2-40B4-BE49-F238E27FC236}">
                <a16:creationId xmlns:a16="http://schemas.microsoft.com/office/drawing/2014/main" id="{1A304C1A-EC23-2843-9F16-B1E11DC6D68A}"/>
              </a:ext>
            </a:extLst>
          </p:cNvPr>
          <p:cNvPicPr>
            <a:picLocks noChangeAspect="1"/>
          </p:cNvPicPr>
          <p:nvPr/>
        </p:nvPicPr>
        <p:blipFill>
          <a:blip r:embed="rId3"/>
          <a:stretch>
            <a:fill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3FC937F7-38C0-A14C-8F06-ED8F191FBAD4}"/>
              </a:ext>
            </a:extLst>
          </p:cNvPr>
          <p:cNvPicPr>
            <a:picLocks noChangeAspect="1"/>
          </p:cNvPicPr>
          <p:nvPr/>
        </p:nvPicPr>
        <p:blipFill>
          <a:blip r:embed="rId4"/>
          <a:srcRect/>
          <a:stretch/>
        </p:blipFill>
        <p:spPr>
          <a:xfrm>
            <a:off x="273388" y="6114917"/>
            <a:ext cx="2755897" cy="463609"/>
          </a:xfrm>
          <a:prstGeom prst="rect">
            <a:avLst/>
          </a:prstGeom>
        </p:spPr>
      </p:pic>
    </p:spTree>
    <p:extLst>
      <p:ext uri="{BB962C8B-B14F-4D97-AF65-F5344CB8AC3E}">
        <p14:creationId xmlns:p14="http://schemas.microsoft.com/office/powerpoint/2010/main" val="4206587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3" name="Background - Solid">
            <a:extLst>
              <a:ext uri="{FF2B5EF4-FFF2-40B4-BE49-F238E27FC236}">
                <a16:creationId xmlns:a16="http://schemas.microsoft.com/office/drawing/2014/main" id="{39DEA152-9DD4-0D44-A4E0-DE46220E5B3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C10E9795-63A4-9348-B0A9-A3DEA1C69EFB}"/>
              </a:ext>
            </a:extLst>
          </p:cNvPr>
          <p:cNvGrpSpPr/>
          <p:nvPr/>
        </p:nvGrpSpPr>
        <p:grpSpPr>
          <a:xfrm>
            <a:off x="-10667" y="1214846"/>
            <a:ext cx="12202667" cy="5643154"/>
            <a:chOff x="-10667" y="0"/>
            <a:chExt cx="12202667" cy="6858000"/>
          </a:xfrm>
        </p:grpSpPr>
        <p:sp>
          <p:nvSpPr>
            <p:cNvPr id="19" name="Background - Solid">
              <a:extLst>
                <a:ext uri="{FF2B5EF4-FFF2-40B4-BE49-F238E27FC236}">
                  <a16:creationId xmlns:a16="http://schemas.microsoft.com/office/drawing/2014/main" id="{D129B19E-2B4C-3249-85E4-5E4A13456EC3}"/>
                </a:ext>
              </a:extLst>
            </p:cNvPr>
            <p:cNvSpPr/>
            <p:nvPr/>
          </p:nvSpPr>
          <p:spPr>
            <a:xfrm>
              <a:off x="4056127" y="0"/>
              <a:ext cx="4069080" cy="3429000"/>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0" name="Background - Solid">
              <a:extLst>
                <a:ext uri="{FF2B5EF4-FFF2-40B4-BE49-F238E27FC236}">
                  <a16:creationId xmlns:a16="http://schemas.microsoft.com/office/drawing/2014/main" id="{E2392956-7547-3542-9E17-74D05BD61977}"/>
                </a:ext>
              </a:extLst>
            </p:cNvPr>
            <p:cNvSpPr/>
            <p:nvPr/>
          </p:nvSpPr>
          <p:spPr>
            <a:xfrm>
              <a:off x="8122920" y="0"/>
              <a:ext cx="4069080" cy="3429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AAEC7A52-DD5C-B640-BCE3-CD561B286312}"/>
                </a:ext>
              </a:extLst>
            </p:cNvPr>
            <p:cNvSpPr/>
            <p:nvPr/>
          </p:nvSpPr>
          <p:spPr>
            <a:xfrm>
              <a:off x="-10667" y="0"/>
              <a:ext cx="4069080" cy="34290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1" name="Background - Solid">
              <a:extLst>
                <a:ext uri="{FF2B5EF4-FFF2-40B4-BE49-F238E27FC236}">
                  <a16:creationId xmlns:a16="http://schemas.microsoft.com/office/drawing/2014/main" id="{40D8B86D-C852-484F-8B17-BE68059ED362}"/>
                </a:ext>
              </a:extLst>
            </p:cNvPr>
            <p:cNvSpPr/>
            <p:nvPr/>
          </p:nvSpPr>
          <p:spPr>
            <a:xfrm>
              <a:off x="4056127" y="3429000"/>
              <a:ext cx="4069080" cy="3429000"/>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2" name="Background - Solid">
              <a:extLst>
                <a:ext uri="{FF2B5EF4-FFF2-40B4-BE49-F238E27FC236}">
                  <a16:creationId xmlns:a16="http://schemas.microsoft.com/office/drawing/2014/main" id="{ED131092-7AA6-9B40-8990-B4F127F1F0DA}"/>
                </a:ext>
              </a:extLst>
            </p:cNvPr>
            <p:cNvSpPr/>
            <p:nvPr/>
          </p:nvSpPr>
          <p:spPr>
            <a:xfrm>
              <a:off x="8122920" y="3429000"/>
              <a:ext cx="4069080" cy="3429000"/>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136A74EF-2BAE-7641-9021-9ECE7056AE77}"/>
                </a:ext>
              </a:extLst>
            </p:cNvPr>
            <p:cNvSpPr/>
            <p:nvPr/>
          </p:nvSpPr>
          <p:spPr>
            <a:xfrm>
              <a:off x="-10667" y="3429000"/>
              <a:ext cx="4069080" cy="342900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a:solidFill>
                <a:schemeClr val="bg1"/>
              </a:solidFill>
            </a:endParaRPr>
          </a:p>
        </p:txBody>
      </p:sp>
      <p:sp>
        <p:nvSpPr>
          <p:cNvPr id="53" name="Body Copy">
            <a:extLst>
              <a:ext uri="{FF2B5EF4-FFF2-40B4-BE49-F238E27FC236}">
                <a16:creationId xmlns:a16="http://schemas.microsoft.com/office/drawing/2014/main" id="{E4238763-68B1-7D4A-8064-4D37CB46BB52}"/>
              </a:ext>
            </a:extLst>
          </p:cNvPr>
          <p:cNvSpPr txBox="1">
            <a:spLocks/>
          </p:cNvSpPr>
          <p:nvPr/>
        </p:nvSpPr>
        <p:spPr>
          <a:xfrm>
            <a:off x="226310" y="1476103"/>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2400" b="1" dirty="0">
                <a:solidFill>
                  <a:schemeClr val="bg1"/>
                </a:solidFill>
                <a:latin typeface="MS Gothic" panose="020B0609070205080204" pitchFamily="49" charset="-128"/>
                <a:ea typeface="MS Gothic" panose="020B0609070205080204" pitchFamily="49" charset="-128"/>
              </a:rPr>
              <a:t>カブ・プログラム </a:t>
            </a:r>
          </a:p>
          <a:p>
            <a:endParaRPr lang="en-US" sz="2400" b="1" kern="0" dirty="0">
              <a:solidFill>
                <a:schemeClr val="bg1"/>
              </a:solidFill>
              <a:latin typeface="MS Gothic" panose="020B0609070205080204" pitchFamily="49" charset="-128"/>
              <a:ea typeface="MS Gothic" panose="020B0609070205080204" pitchFamily="49" charset="-128"/>
            </a:endParaRPr>
          </a:p>
        </p:txBody>
      </p:sp>
      <p:sp>
        <p:nvSpPr>
          <p:cNvPr id="25" name="Body Copy">
            <a:extLst>
              <a:ext uri="{FF2B5EF4-FFF2-40B4-BE49-F238E27FC236}">
                <a16:creationId xmlns:a16="http://schemas.microsoft.com/office/drawing/2014/main" id="{038B1A03-491C-3A4D-979D-80D6A5D83D9F}"/>
              </a:ext>
            </a:extLst>
          </p:cNvPr>
          <p:cNvSpPr txBox="1">
            <a:spLocks/>
          </p:cNvSpPr>
          <p:nvPr/>
        </p:nvSpPr>
        <p:spPr>
          <a:xfrm>
            <a:off x="226310"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2400" b="1" dirty="0">
                <a:solidFill>
                  <a:schemeClr val="bg1"/>
                </a:solidFill>
                <a:latin typeface="MS Gothic" panose="020B0609070205080204" pitchFamily="49" charset="-128"/>
                <a:ea typeface="MS Gothic" panose="020B0609070205080204" pitchFamily="49" charset="-128"/>
              </a:rPr>
              <a:t>スペシャルティクラブ </a:t>
            </a:r>
          </a:p>
          <a:p>
            <a:r>
              <a:rPr lang="ja-JP" sz="1800" dirty="0">
                <a:solidFill>
                  <a:schemeClr val="bg1"/>
                </a:solidFill>
                <a:latin typeface="MS Gothic" panose="020B0609070205080204" pitchFamily="49" charset="-128"/>
                <a:ea typeface="MS Gothic" panose="020B0609070205080204" pitchFamily="49" charset="-128"/>
              </a:rPr>
              <a:t>スペシャルティクラブ・プログラムの目的は、会員が関心や情熱を共有するクラブを生み出すことで、互いのつながりを深められるようにすることです。</a:t>
            </a:r>
          </a:p>
        </p:txBody>
      </p:sp>
      <p:sp>
        <p:nvSpPr>
          <p:cNvPr id="26" name="Body Copy">
            <a:extLst>
              <a:ext uri="{FF2B5EF4-FFF2-40B4-BE49-F238E27FC236}">
                <a16:creationId xmlns:a16="http://schemas.microsoft.com/office/drawing/2014/main" id="{A88FC208-A008-1148-9E4E-77B6529AABD3}"/>
              </a:ext>
            </a:extLst>
          </p:cNvPr>
          <p:cNvSpPr txBox="1">
            <a:spLocks/>
          </p:cNvSpPr>
          <p:nvPr/>
        </p:nvSpPr>
        <p:spPr>
          <a:xfrm>
            <a:off x="4290817" y="1476103"/>
            <a:ext cx="3595125" cy="2044338"/>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2400" b="1" dirty="0">
                <a:solidFill>
                  <a:schemeClr val="bg1"/>
                </a:solidFill>
                <a:latin typeface="MS Gothic" panose="020B0609070205080204" pitchFamily="49" charset="-128"/>
                <a:ea typeface="MS Gothic" panose="020B0609070205080204" pitchFamily="49" charset="-128"/>
              </a:rPr>
              <a:t>レオクラブ </a:t>
            </a:r>
          </a:p>
          <a:p>
            <a:pPr>
              <a:lnSpc>
                <a:spcPct val="107000"/>
              </a:lnSpc>
              <a:spcBef>
                <a:spcPts val="0"/>
              </a:spcBef>
              <a:spcAft>
                <a:spcPts val="800"/>
              </a:spcAft>
            </a:pPr>
            <a:r>
              <a:rPr lang="ja-JP" sz="1800" dirty="0">
                <a:solidFill>
                  <a:schemeClr val="bg1"/>
                </a:solidFill>
                <a:latin typeface="MS Gothic" panose="020B0609070205080204" pitchFamily="49" charset="-128"/>
                <a:ea typeface="MS Gothic" panose="020B0609070205080204" pitchFamily="49" charset="-128"/>
                <a:cs typeface="Arial"/>
              </a:rPr>
              <a:t>ライオンズクラブ提供のアクティビティであるレオクラブは、12～18才と18～30才の若者に、それぞれ独自のレオクラブを立ち上げ社会奉仕やライオンズ精神を通じてライフスキルを養うことを奨励します。   </a:t>
            </a:r>
          </a:p>
        </p:txBody>
      </p:sp>
      <p:sp>
        <p:nvSpPr>
          <p:cNvPr id="27" name="Body Copy">
            <a:extLst>
              <a:ext uri="{FF2B5EF4-FFF2-40B4-BE49-F238E27FC236}">
                <a16:creationId xmlns:a16="http://schemas.microsoft.com/office/drawing/2014/main" id="{BD5477CE-F4DD-304C-9A9A-50C5A804F010}"/>
              </a:ext>
            </a:extLst>
          </p:cNvPr>
          <p:cNvSpPr txBox="1">
            <a:spLocks/>
          </p:cNvSpPr>
          <p:nvPr/>
        </p:nvSpPr>
        <p:spPr>
          <a:xfrm>
            <a:off x="4290817" y="4304135"/>
            <a:ext cx="3823723" cy="209659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2400" b="1" dirty="0">
                <a:solidFill>
                  <a:schemeClr val="bg1"/>
                </a:solidFill>
                <a:latin typeface="MS Gothic" panose="020B0609070205080204" pitchFamily="49" charset="-128"/>
                <a:ea typeface="MS Gothic" panose="020B0609070205080204" pitchFamily="49" charset="-128"/>
              </a:rPr>
              <a:t>バーチャルクラブ </a:t>
            </a:r>
          </a:p>
          <a:p>
            <a:r>
              <a:rPr lang="ja-JP" sz="1800" dirty="0">
                <a:solidFill>
                  <a:schemeClr val="bg1"/>
                </a:solidFill>
                <a:latin typeface="MS Gothic" panose="020B0609070205080204" pitchFamily="49" charset="-128"/>
                <a:ea typeface="MS Gothic" panose="020B0609070205080204" pitchFamily="49" charset="-128"/>
              </a:rPr>
              <a:t>現代に生きるファミリーは大変忙しく、例会に直接出席できない人も多いものです。ハイブリッド例会（リアル＋バーチャル）を取り入れて、オンラインでも出席できるようにしましょう。</a:t>
            </a:r>
          </a:p>
        </p:txBody>
      </p:sp>
      <p:sp>
        <p:nvSpPr>
          <p:cNvPr id="35" name="Body Copy">
            <a:extLst>
              <a:ext uri="{FF2B5EF4-FFF2-40B4-BE49-F238E27FC236}">
                <a16:creationId xmlns:a16="http://schemas.microsoft.com/office/drawing/2014/main" id="{73FBC161-6FDA-F14F-9779-F442BAC6EA99}"/>
              </a:ext>
            </a:extLst>
          </p:cNvPr>
          <p:cNvSpPr txBox="1">
            <a:spLocks/>
          </p:cNvSpPr>
          <p:nvPr/>
        </p:nvSpPr>
        <p:spPr>
          <a:xfrm>
            <a:off x="8370565" y="1476103"/>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2400" b="1" dirty="0">
                <a:solidFill>
                  <a:schemeClr val="bg1"/>
                </a:solidFill>
                <a:latin typeface="MS Gothic" panose="020B0609070205080204" pitchFamily="49" charset="-128"/>
                <a:ea typeface="MS Gothic" panose="020B0609070205080204" pitchFamily="49" charset="-128"/>
              </a:rPr>
              <a:t>キャンパスクラブ </a:t>
            </a:r>
          </a:p>
          <a:p>
            <a:r>
              <a:rPr lang="ja-JP" sz="1800" dirty="0">
                <a:solidFill>
                  <a:schemeClr val="bg1"/>
                </a:solidFill>
                <a:latin typeface="MS Gothic" panose="020B0609070205080204" pitchFamily="49" charset="-128"/>
                <a:ea typeface="MS Gothic" panose="020B0609070205080204" pitchFamily="49" charset="-128"/>
              </a:rPr>
              <a:t>キャンパス・ライオンズクラブは、生徒と教員、ビジネスリーダーをつなげ、地域のキャンパス・コミュニティとその周辺の地域社会にも影響を与えます。 </a:t>
            </a:r>
          </a:p>
        </p:txBody>
      </p:sp>
      <p:sp>
        <p:nvSpPr>
          <p:cNvPr id="36" name="Body Copy">
            <a:extLst>
              <a:ext uri="{FF2B5EF4-FFF2-40B4-BE49-F238E27FC236}">
                <a16:creationId xmlns:a16="http://schemas.microsoft.com/office/drawing/2014/main" id="{7DDD5C4A-BAAA-7244-A04D-DD862C5DFE2E}"/>
              </a:ext>
            </a:extLst>
          </p:cNvPr>
          <p:cNvSpPr txBox="1">
            <a:spLocks/>
          </p:cNvSpPr>
          <p:nvPr/>
        </p:nvSpPr>
        <p:spPr>
          <a:xfrm>
            <a:off x="8370565"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chemeClr val="bg1"/>
              </a:solidFill>
            </a:endParaRPr>
          </a:p>
        </p:txBody>
      </p:sp>
      <p:sp>
        <p:nvSpPr>
          <p:cNvPr id="38" name="Header Copy">
            <a:extLst>
              <a:ext uri="{FF2B5EF4-FFF2-40B4-BE49-F238E27FC236}">
                <a16:creationId xmlns:a16="http://schemas.microsoft.com/office/drawing/2014/main" id="{EBB3B6C9-877F-1A44-A330-67A1296B30E3}"/>
              </a:ext>
            </a:extLst>
          </p:cNvPr>
          <p:cNvSpPr txBox="1">
            <a:spLocks/>
          </p:cNvSpPr>
          <p:nvPr/>
        </p:nvSpPr>
        <p:spPr>
          <a:xfrm>
            <a:off x="226310" y="233780"/>
            <a:ext cx="11041912" cy="73279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18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3200" dirty="0">
                <a:solidFill>
                  <a:srgbClr val="00338D"/>
                </a:solidFill>
                <a:latin typeface="MS Gothic" panose="020B0609070205080204" pitchFamily="49" charset="-128"/>
                <a:ea typeface="MS Gothic" panose="020B0609070205080204" pitchFamily="49" charset="-128"/>
              </a:rPr>
              <a:t>家族の参加を促す現行のライオンズプログラム</a:t>
            </a:r>
          </a:p>
        </p:txBody>
      </p:sp>
      <p:sp>
        <p:nvSpPr>
          <p:cNvPr id="24" name="TextBox 23">
            <a:extLst>
              <a:ext uri="{FF2B5EF4-FFF2-40B4-BE49-F238E27FC236}">
                <a16:creationId xmlns:a16="http://schemas.microsoft.com/office/drawing/2014/main" id="{F55F2F33-A663-42B2-9D96-A2B5E5B70640}"/>
              </a:ext>
            </a:extLst>
          </p:cNvPr>
          <p:cNvSpPr txBox="1"/>
          <p:nvPr/>
        </p:nvSpPr>
        <p:spPr>
          <a:xfrm>
            <a:off x="224025" y="1993763"/>
            <a:ext cx="3829814" cy="923330"/>
          </a:xfrm>
          <a:prstGeom prst="rect">
            <a:avLst/>
          </a:prstGeom>
          <a:noFill/>
        </p:spPr>
        <p:txBody>
          <a:bodyPr wrap="square" lIns="91440" tIns="45720" rIns="91440" bIns="45720" anchor="t">
            <a:spAutoFit/>
          </a:bodyPr>
          <a:lstStyle/>
          <a:p>
            <a:r>
              <a:rPr lang="ja-JP" dirty="0">
                <a:solidFill>
                  <a:schemeClr val="bg1"/>
                </a:solidFill>
                <a:latin typeface="MS Gothic" panose="020B0609070205080204" pitchFamily="49" charset="-128"/>
                <a:ea typeface="MS Gothic" panose="020B0609070205080204" pitchFamily="49" charset="-128"/>
                <a:cs typeface="Arial"/>
              </a:rPr>
              <a:t>ライオンズ会員の12才以下の子供や親族がライオンズクラブと一緒に奉仕する特別プログラム。 </a:t>
            </a:r>
          </a:p>
        </p:txBody>
      </p:sp>
    </p:spTree>
    <p:extLst>
      <p:ext uri="{BB962C8B-B14F-4D97-AF65-F5344CB8AC3E}">
        <p14:creationId xmlns:p14="http://schemas.microsoft.com/office/powerpoint/2010/main" val="1811906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3" name="Group 2">
            <a:extLst>
              <a:ext uri="{FF2B5EF4-FFF2-40B4-BE49-F238E27FC236}">
                <a16:creationId xmlns:a16="http://schemas.microsoft.com/office/drawing/2014/main" id="{74A5E45F-A3AE-2E46-A663-87F532F6A4EC}"/>
              </a:ext>
            </a:extLst>
          </p:cNvPr>
          <p:cNvGrpSpPr/>
          <p:nvPr/>
        </p:nvGrpSpPr>
        <p:grpSpPr>
          <a:xfrm>
            <a:off x="4955038" y="0"/>
            <a:ext cx="1677492" cy="6858000"/>
            <a:chOff x="4955038"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10975" y="1624322"/>
            <a:ext cx="4914756" cy="3517332"/>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EBB700"/>
              </a:buClr>
              <a:buSzPct val="100000"/>
              <a:buFont typeface="Lucida Grande" panose="020B0600040502020204" pitchFamily="34" charset="0"/>
              <a:buChar char="▶"/>
            </a:pPr>
            <a:r>
              <a:rPr lang="ja-JP" dirty="0">
                <a:solidFill>
                  <a:schemeClr val="bg1"/>
                </a:solidFill>
                <a:latin typeface="MS Gothic" panose="020B0609070205080204" pitchFamily="49" charset="-128"/>
                <a:ea typeface="MS Gothic" panose="020B0609070205080204" pitchFamily="49" charset="-128"/>
                <a:cs typeface="Arial"/>
              </a:rPr>
              <a:t>カブのメンバーをライオンズクラブの例会や、活動、奉仕事業の一員にすることで、家族ぐるみでのボランティアを奨励する</a:t>
            </a:r>
          </a:p>
          <a:p>
            <a:pPr marL="342900" indent="-342900">
              <a:buClr>
                <a:srgbClr val="EBB700"/>
              </a:buClr>
              <a:buSzPct val="100000"/>
              <a:buFont typeface="Lucida Grande" panose="020B0600040502020204" pitchFamily="34" charset="0"/>
              <a:buChar char="▶"/>
            </a:pPr>
            <a:r>
              <a:rPr lang="ja-JP" dirty="0">
                <a:solidFill>
                  <a:schemeClr val="bg1"/>
                </a:solidFill>
                <a:latin typeface="MS Gothic" panose="020B0609070205080204" pitchFamily="49" charset="-128"/>
                <a:ea typeface="MS Gothic" panose="020B0609070205080204" pitchFamily="49" charset="-128"/>
                <a:cs typeface="Arial"/>
              </a:rPr>
              <a:t>12歳以下の子供が対象</a:t>
            </a:r>
          </a:p>
          <a:p>
            <a:pPr marL="342900" indent="-342900">
              <a:buClr>
                <a:srgbClr val="EBB700"/>
              </a:buClr>
              <a:buSzPct val="100000"/>
              <a:buFont typeface="Lucida Grande" panose="020B0600040502020204" pitchFamily="34" charset="0"/>
              <a:buChar char="▶"/>
            </a:pPr>
            <a:r>
              <a:rPr lang="ja-JP" dirty="0">
                <a:solidFill>
                  <a:schemeClr val="bg1"/>
                </a:solidFill>
                <a:latin typeface="MS Gothic" panose="020B0609070205080204" pitchFamily="49" charset="-128"/>
                <a:ea typeface="MS Gothic" panose="020B0609070205080204" pitchFamily="49" charset="-128"/>
                <a:cs typeface="Arial"/>
              </a:rPr>
              <a:t>三つのレベルのカブ・パッチをライオンズクラブ国際協会から注文できる</a:t>
            </a:r>
            <a:br>
              <a:rPr lang="ja-JP" dirty="0">
                <a:latin typeface="MS Gothic" panose="020B0609070205080204" pitchFamily="49" charset="-128"/>
                <a:ea typeface="MS Gothic" panose="020B0609070205080204" pitchFamily="49" charset="-128"/>
                <a:cs typeface="Arial" charset="0"/>
              </a:rPr>
            </a:br>
            <a:endParaRPr lang="ja-JP" dirty="0">
              <a:latin typeface="MS Gothic" panose="020B0609070205080204" pitchFamily="49" charset="-128"/>
              <a:ea typeface="MS Gothic" panose="020B0609070205080204" pitchFamily="49" charset="-128"/>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179053" y="2164630"/>
            <a:ext cx="5355473" cy="2144177"/>
          </a:xfrm>
          <a:prstGeom prst="rect">
            <a:avLst/>
          </a:prstGeom>
          <a:noFill/>
        </p:spPr>
        <p:txBody>
          <a:bodyPr wrap="square" rtlCol="0" anchor="b">
            <a:spAutoFit/>
          </a:bodyPr>
          <a:lstStyle/>
          <a:p>
            <a:pPr algn="ctr">
              <a:lnSpc>
                <a:spcPts val="8000"/>
              </a:lnSpc>
            </a:pPr>
            <a:r>
              <a:rPr lang="ja-JP" sz="8000" b="1" dirty="0">
                <a:solidFill>
                  <a:srgbClr val="00338D"/>
                </a:solidFill>
                <a:latin typeface="MS Gothic" panose="020B0609070205080204" pitchFamily="49" charset="-128"/>
                <a:ea typeface="MS Gothic" panose="020B0609070205080204" pitchFamily="49" charset="-128"/>
                <a:cs typeface="Arial" panose="020B0604020202020204" pitchFamily="34" charset="0"/>
              </a:rPr>
              <a:t>カブ</a:t>
            </a:r>
            <a:br>
              <a:rPr lang="en-US" altLang="ja-JP" sz="8000" b="1" dirty="0">
                <a:solidFill>
                  <a:srgbClr val="00338D"/>
                </a:solidFill>
                <a:latin typeface="MS Gothic" panose="020B0609070205080204" pitchFamily="49" charset="-128"/>
                <a:ea typeface="MS Gothic" panose="020B0609070205080204" pitchFamily="49" charset="-128"/>
                <a:cs typeface="Arial" panose="020B0604020202020204" pitchFamily="34" charset="0"/>
              </a:rPr>
            </a:br>
            <a:r>
              <a:rPr lang="ja-JP" sz="8000" b="1" dirty="0">
                <a:solidFill>
                  <a:srgbClr val="00338D"/>
                </a:solidFill>
                <a:latin typeface="MS Gothic" panose="020B0609070205080204" pitchFamily="49" charset="-128"/>
                <a:ea typeface="MS Gothic" panose="020B0609070205080204" pitchFamily="49" charset="-128"/>
                <a:cs typeface="Arial" panose="020B0604020202020204" pitchFamily="34" charset="0"/>
              </a:rPr>
              <a:t>プログラム</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07323" y="2431482"/>
            <a:ext cx="185822"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White">
            <a:extLst>
              <a:ext uri="{FF2B5EF4-FFF2-40B4-BE49-F238E27FC236}">
                <a16:creationId xmlns:a16="http://schemas.microsoft.com/office/drawing/2014/main" id="{225A5E7C-DEA0-714B-805B-03D83CE15FA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a:solidFill>
                <a:schemeClr val="bg1"/>
              </a:solidFill>
            </a:endParaRPr>
          </a:p>
        </p:txBody>
      </p:sp>
      <p:pic>
        <p:nvPicPr>
          <p:cNvPr id="13" name="Picture 12">
            <a:extLst>
              <a:ext uri="{FF2B5EF4-FFF2-40B4-BE49-F238E27FC236}">
                <a16:creationId xmlns:a16="http://schemas.microsoft.com/office/drawing/2014/main" id="{BE0D3F9F-984D-824C-9AE7-FE50AD070310}"/>
              </a:ext>
            </a:extLst>
          </p:cNvPr>
          <p:cNvPicPr>
            <a:picLocks noChangeAspect="1"/>
          </p:cNvPicPr>
          <p:nvPr/>
        </p:nvPicPr>
        <p:blipFill>
          <a:blip r:embed="rId2"/>
          <a:srcRect/>
          <a:stretch/>
        </p:blipFill>
        <p:spPr>
          <a:xfrm>
            <a:off x="11286103" y="202119"/>
            <a:ext cx="741107" cy="702199"/>
          </a:xfrm>
          <a:prstGeom prst="rect">
            <a:avLst/>
          </a:prstGeom>
        </p:spPr>
      </p:pic>
    </p:spTree>
    <p:extLst>
      <p:ext uri="{BB962C8B-B14F-4D97-AF65-F5344CB8AC3E}">
        <p14:creationId xmlns:p14="http://schemas.microsoft.com/office/powerpoint/2010/main" val="4194906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796598" y="1955001"/>
            <a:ext cx="4914756" cy="3517332"/>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EBB700"/>
              </a:buClr>
              <a:buSzPct val="100000"/>
              <a:buFont typeface="Lucida Grande" panose="020B0600040502020204" pitchFamily="34" charset="0"/>
              <a:buChar char="▶"/>
            </a:pPr>
            <a:r>
              <a:rPr lang="ja-JP" dirty="0">
                <a:latin typeface="MS Gothic" panose="020B0609070205080204" pitchFamily="49" charset="-128"/>
                <a:ea typeface="MS Gothic" panose="020B0609070205080204" pitchFamily="49" charset="-128"/>
                <a:cs typeface="Arial"/>
              </a:rPr>
              <a:t>ライオンズクラブは、レオクラブをスポンサーし、若手リーダーの指導・育成を行って、奉仕への決意を促すことができる</a:t>
            </a:r>
          </a:p>
          <a:p>
            <a:pPr marL="342900" indent="-342900">
              <a:buClr>
                <a:srgbClr val="EBB700"/>
              </a:buClr>
              <a:buSzPct val="100000"/>
              <a:buFont typeface="Lucida Grande" panose="020B0600040502020204" pitchFamily="34" charset="0"/>
              <a:buChar char="▶"/>
            </a:pPr>
            <a:r>
              <a:rPr lang="ja-JP" dirty="0">
                <a:latin typeface="MS Gothic" panose="020B0609070205080204" pitchFamily="49" charset="-128"/>
                <a:ea typeface="MS Gothic" panose="020B0609070205080204" pitchFamily="49" charset="-128"/>
                <a:cs typeface="Arial"/>
              </a:rPr>
              <a:t>アルファ・レオ：12～18歳</a:t>
            </a:r>
          </a:p>
          <a:p>
            <a:pPr marL="342900" indent="-342900">
              <a:buClr>
                <a:srgbClr val="EBB700"/>
              </a:buClr>
              <a:buSzPct val="100000"/>
              <a:buFont typeface="Lucida Grande" panose="020B0600040502020204" pitchFamily="34" charset="0"/>
              <a:buChar char="▶"/>
            </a:pPr>
            <a:r>
              <a:rPr lang="ja-JP" dirty="0">
                <a:latin typeface="MS Gothic" panose="020B0609070205080204" pitchFamily="49" charset="-128"/>
                <a:ea typeface="MS Gothic" panose="020B0609070205080204" pitchFamily="49" charset="-128"/>
                <a:cs typeface="Arial"/>
              </a:rPr>
              <a:t>オメガ・レオ：18～30歳</a:t>
            </a:r>
          </a:p>
          <a:p>
            <a:pPr marL="342900" indent="-342900">
              <a:buClr>
                <a:srgbClr val="EBB700"/>
              </a:buClr>
              <a:buSzPct val="100000"/>
              <a:buFont typeface="Lucida Grande" panose="020B0600040502020204" pitchFamily="34" charset="0"/>
              <a:buChar char="▶"/>
            </a:pPr>
            <a:r>
              <a:rPr lang="ja-JP" dirty="0">
                <a:latin typeface="MS Gothic" panose="020B0609070205080204" pitchFamily="49" charset="-128"/>
                <a:ea typeface="MS Gothic" panose="020B0609070205080204" pitchFamily="49" charset="-128"/>
                <a:cs typeface="Arial"/>
              </a:rPr>
              <a:t>LEOは次の頭文字を表す </a:t>
            </a:r>
          </a:p>
          <a:p>
            <a:pPr marL="861695" lvl="1">
              <a:buClr>
                <a:srgbClr val="EBB700"/>
              </a:buClr>
              <a:buSzPct val="100000"/>
              <a:buFont typeface="Lucida Grande" panose="020B0600040502020204" pitchFamily="34" charset="0"/>
              <a:buChar char="▶"/>
            </a:pPr>
            <a:r>
              <a:rPr lang="ja-JP" dirty="0">
                <a:latin typeface="MS Gothic" panose="020B0609070205080204" pitchFamily="49" charset="-128"/>
                <a:ea typeface="MS Gothic" panose="020B0609070205080204" pitchFamily="49" charset="-128"/>
                <a:cs typeface="Arial"/>
              </a:rPr>
              <a:t>指導力（Leadership）</a:t>
            </a:r>
          </a:p>
          <a:p>
            <a:pPr marL="861695" lvl="1">
              <a:buClr>
                <a:srgbClr val="EBB700"/>
              </a:buClr>
              <a:buSzPct val="100000"/>
              <a:buFont typeface="Lucida Grande" panose="020B0600040502020204" pitchFamily="34" charset="0"/>
              <a:buChar char="▶"/>
            </a:pPr>
            <a:r>
              <a:rPr lang="ja-JP" dirty="0">
                <a:latin typeface="MS Gothic" panose="020B0609070205080204" pitchFamily="49" charset="-128"/>
                <a:ea typeface="MS Gothic" panose="020B0609070205080204" pitchFamily="49" charset="-128"/>
                <a:cs typeface="Arial"/>
              </a:rPr>
              <a:t>経験（Experience）</a:t>
            </a:r>
          </a:p>
          <a:p>
            <a:pPr marL="861695" lvl="1">
              <a:buClr>
                <a:srgbClr val="EBB700"/>
              </a:buClr>
              <a:buSzPct val="100000"/>
              <a:buFont typeface="Lucida Grande" panose="020B0600040502020204" pitchFamily="34" charset="0"/>
              <a:buChar char="▶"/>
            </a:pPr>
            <a:r>
              <a:rPr lang="ja-JP" dirty="0">
                <a:latin typeface="MS Gothic" panose="020B0609070205080204" pitchFamily="49" charset="-128"/>
                <a:ea typeface="MS Gothic" panose="020B0609070205080204" pitchFamily="49" charset="-128"/>
                <a:cs typeface="Arial" charset="0"/>
              </a:rPr>
              <a:t>機会（Opportunity）</a:t>
            </a:r>
            <a:br>
              <a:rPr lang="ja-JP" dirty="0">
                <a:latin typeface="MS Gothic" panose="020B0609070205080204" pitchFamily="49" charset="-128"/>
                <a:ea typeface="MS Gothic" panose="020B0609070205080204" pitchFamily="49" charset="-128"/>
                <a:cs typeface="Arial" charset="0"/>
              </a:rPr>
            </a:br>
            <a:endParaRPr lang="ja-JP" dirty="0">
              <a:latin typeface="MS Gothic" panose="020B0609070205080204" pitchFamily="49" charset="-128"/>
              <a:ea typeface="MS Gothic" panose="020B0609070205080204" pitchFamily="49" charset="-128"/>
              <a:cs typeface="Arial" charset="0"/>
            </a:endParaRPr>
          </a:p>
          <a:p>
            <a:pPr>
              <a:buClr>
                <a:srgbClr val="EBB700"/>
              </a:buClr>
              <a:buSzPct val="100000"/>
            </a:pPr>
            <a:endParaRPr lang="en-US" kern="0" dirty="0">
              <a:solidFill>
                <a:srgbClr val="0D2240"/>
              </a:solidFill>
              <a:latin typeface="MS Gothic" panose="020B0609070205080204" pitchFamily="49" charset="-128"/>
              <a:ea typeface="MS Gothic" panose="020B0609070205080204" pitchFamily="49" charset="-128"/>
              <a:cs typeface="Arial" charset="0"/>
            </a:endParaRPr>
          </a:p>
          <a:p>
            <a:pPr>
              <a:buClr>
                <a:srgbClr val="EBB700"/>
              </a:buClr>
              <a:buSzPct val="100000"/>
            </a:pPr>
            <a:endParaRPr lang="en-US" kern="0" dirty="0">
              <a:solidFill>
                <a:srgbClr val="0D2240"/>
              </a:solidFill>
              <a:latin typeface="MS Gothic" panose="020B0609070205080204" pitchFamily="49" charset="-128"/>
              <a:ea typeface="MS Gothic" panose="020B0609070205080204" pitchFamily="49" charset="-128"/>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179053" y="2164630"/>
            <a:ext cx="5092507" cy="2144177"/>
          </a:xfrm>
          <a:prstGeom prst="rect">
            <a:avLst/>
          </a:prstGeom>
          <a:noFill/>
        </p:spPr>
        <p:txBody>
          <a:bodyPr wrap="square" rtlCol="0" anchor="b">
            <a:spAutoFit/>
          </a:bodyPr>
          <a:lstStyle/>
          <a:p>
            <a:pPr algn="ctr">
              <a:lnSpc>
                <a:spcPts val="8000"/>
              </a:lnSpc>
            </a:pPr>
            <a:r>
              <a:rPr lang="ja-JP" sz="8000" b="1" dirty="0">
                <a:solidFill>
                  <a:schemeClr val="bg1"/>
                </a:solidFill>
                <a:latin typeface="MS Gothic" panose="020B0609070205080204" pitchFamily="49" charset="-128"/>
                <a:ea typeface="MS Gothic" panose="020B0609070205080204" pitchFamily="49" charset="-128"/>
                <a:cs typeface="Arial" panose="020B0604020202020204" pitchFamily="34" charset="0"/>
              </a:rPr>
              <a:t>レオ</a:t>
            </a:r>
            <a:br>
              <a:rPr lang="en-US" altLang="ja-JP" sz="8000" b="1" dirty="0">
                <a:solidFill>
                  <a:schemeClr val="bg1"/>
                </a:solidFill>
                <a:latin typeface="MS Gothic" panose="020B0609070205080204" pitchFamily="49" charset="-128"/>
                <a:ea typeface="MS Gothic" panose="020B0609070205080204" pitchFamily="49" charset="-128"/>
                <a:cs typeface="Arial" panose="020B0604020202020204" pitchFamily="34" charset="0"/>
              </a:rPr>
            </a:br>
            <a:r>
              <a:rPr lang="ja-JP" sz="8000" b="1" dirty="0">
                <a:solidFill>
                  <a:schemeClr val="bg1"/>
                </a:solidFill>
                <a:latin typeface="MS Gothic" panose="020B0609070205080204" pitchFamily="49" charset="-128"/>
                <a:ea typeface="MS Gothic" panose="020B0609070205080204" pitchFamily="49" charset="-128"/>
                <a:cs typeface="Arial" panose="020B0604020202020204" pitchFamily="34" charset="0"/>
              </a:rPr>
              <a:t>クラブ</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07323" y="2431482"/>
            <a:ext cx="185822"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15</a:t>
            </a:fld>
            <a:endParaRPr lang="en-US" sz="100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2"/>
          <a:srcRect/>
          <a:stretch/>
        </p:blipFill>
        <p:spPr>
          <a:xfrm>
            <a:off x="11286103" y="202119"/>
            <a:ext cx="741108" cy="702199"/>
          </a:xfrm>
          <a:prstGeom prst="rect">
            <a:avLst/>
          </a:prstGeom>
        </p:spPr>
      </p:pic>
    </p:spTree>
    <p:extLst>
      <p:ext uri="{BB962C8B-B14F-4D97-AF65-F5344CB8AC3E}">
        <p14:creationId xmlns:p14="http://schemas.microsoft.com/office/powerpoint/2010/main" val="1630288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id="{8BB30BA4-CC00-0C41-BC3E-81481A35DC8A}"/>
              </a:ext>
            </a:extLst>
          </p:cNvPr>
          <p:cNvPicPr>
            <a:picLocks noChangeAspect="1"/>
          </p:cNvPicPr>
          <p:nvPr/>
        </p:nvPicPr>
        <p:blipFill rotWithShape="1">
          <a:blip r:embed="rId2"/>
          <a:srcRect l="203" t="8413" r="203" b="7451"/>
          <a:stretch/>
        </p:blipFill>
        <p:spPr>
          <a:xfrm>
            <a:off x="0" y="0"/>
            <a:ext cx="12192000" cy="6858000"/>
          </a:xfrm>
          <a:prstGeom prst="rect">
            <a:avLst/>
          </a:prstGeom>
        </p:spPr>
      </p:pic>
      <p:sp>
        <p:nvSpPr>
          <p:cNvPr id="3" name="Background - Overlay">
            <a:extLst>
              <a:ext uri="{FF2B5EF4-FFF2-40B4-BE49-F238E27FC236}">
                <a16:creationId xmlns:a16="http://schemas.microsoft.com/office/drawing/2014/main" id="{57A097A5-E818-E049-8FDC-E004EF874760}"/>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83479473-9EF7-934F-8036-05F8F4131C6D}"/>
              </a:ext>
            </a:extLst>
          </p:cNvPr>
          <p:cNvSpPr txBox="1">
            <a:spLocks/>
          </p:cNvSpPr>
          <p:nvPr/>
        </p:nvSpPr>
        <p:spPr>
          <a:xfrm>
            <a:off x="2991185" y="3170382"/>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latin typeface="MS Gothic" panose="020B0609070205080204" pitchFamily="49" charset="-128"/>
                <a:ea typeface="MS Gothic" panose="020B0609070205080204" pitchFamily="49" charset="-128"/>
              </a:rPr>
              <a:t>家族会員の報告</a:t>
            </a:r>
          </a:p>
        </p:txBody>
      </p:sp>
      <p:sp>
        <p:nvSpPr>
          <p:cNvPr id="5" name="Yellow Bar">
            <a:extLst>
              <a:ext uri="{FF2B5EF4-FFF2-40B4-BE49-F238E27FC236}">
                <a16:creationId xmlns:a16="http://schemas.microsoft.com/office/drawing/2014/main" id="{04EC0EED-33A8-9346-B2E9-91432F1BB78F}"/>
              </a:ext>
            </a:extLst>
          </p:cNvPr>
          <p:cNvSpPr/>
          <p:nvPr/>
        </p:nvSpPr>
        <p:spPr>
          <a:xfrm>
            <a:off x="5370871" y="39624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16" name="Picture 15">
            <a:extLst>
              <a:ext uri="{FF2B5EF4-FFF2-40B4-BE49-F238E27FC236}">
                <a16:creationId xmlns:a16="http://schemas.microsoft.com/office/drawing/2014/main" id="{2914DF02-25B9-A943-9ECD-68005E5FD933}"/>
              </a:ext>
            </a:extLst>
          </p:cNvPr>
          <p:cNvPicPr>
            <a:picLocks noChangeAspect="1"/>
          </p:cNvPicPr>
          <p:nvPr/>
        </p:nvPicPr>
        <p:blipFill>
          <a:blip r:embed="rId3"/>
          <a:stretch>
            <a:fillRect/>
          </a:stretch>
        </p:blipFill>
        <p:spPr>
          <a:xfrm>
            <a:off x="9906000" y="0"/>
            <a:ext cx="2286000" cy="2286000"/>
          </a:xfrm>
          <a:prstGeom prst="rect">
            <a:avLst/>
          </a:prstGeom>
        </p:spPr>
      </p:pic>
      <p:pic>
        <p:nvPicPr>
          <p:cNvPr id="17" name="Picture 16">
            <a:extLst>
              <a:ext uri="{FF2B5EF4-FFF2-40B4-BE49-F238E27FC236}">
                <a16:creationId xmlns:a16="http://schemas.microsoft.com/office/drawing/2014/main" id="{30C9B824-8C4F-D949-B088-442798ED5D45}"/>
              </a:ext>
            </a:extLst>
          </p:cNvPr>
          <p:cNvPicPr>
            <a:picLocks noChangeAspect="1"/>
          </p:cNvPicPr>
          <p:nvPr/>
        </p:nvPicPr>
        <p:blipFill>
          <a:blip r:embed="rId3"/>
          <a:stretch>
            <a:fillRect/>
          </a:stretch>
        </p:blipFill>
        <p:spPr>
          <a:xfrm rot="10800000">
            <a:off x="-1" y="4572001"/>
            <a:ext cx="2286000" cy="2286000"/>
          </a:xfrm>
          <a:prstGeom prst="rect">
            <a:avLst/>
          </a:prstGeom>
        </p:spPr>
      </p:pic>
      <p:sp>
        <p:nvSpPr>
          <p:cNvPr id="8" name="Page Number - White">
            <a:extLst>
              <a:ext uri="{FF2B5EF4-FFF2-40B4-BE49-F238E27FC236}">
                <a16:creationId xmlns:a16="http://schemas.microsoft.com/office/drawing/2014/main" id="{A7BA4B8B-61B5-EA4B-AFE0-E5EA026E1586}"/>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a:solidFill>
                <a:schemeClr val="bg1"/>
              </a:solidFill>
            </a:endParaRPr>
          </a:p>
        </p:txBody>
      </p:sp>
      <p:pic>
        <p:nvPicPr>
          <p:cNvPr id="9" name="Picture 8">
            <a:extLst>
              <a:ext uri="{FF2B5EF4-FFF2-40B4-BE49-F238E27FC236}">
                <a16:creationId xmlns:a16="http://schemas.microsoft.com/office/drawing/2014/main" id="{BE04E847-7143-DE42-9E3D-A21E4F89D1C3}"/>
              </a:ext>
            </a:extLst>
          </p:cNvPr>
          <p:cNvPicPr>
            <a:picLocks noChangeAspect="1"/>
          </p:cNvPicPr>
          <p:nvPr/>
        </p:nvPicPr>
        <p:blipFill>
          <a:blip r:embed="rId4"/>
          <a:srcRect/>
          <a:stretch/>
        </p:blipFill>
        <p:spPr>
          <a:xfrm>
            <a:off x="273388" y="6114917"/>
            <a:ext cx="2755897" cy="463609"/>
          </a:xfrm>
          <a:prstGeom prst="rect">
            <a:avLst/>
          </a:prstGeom>
        </p:spPr>
      </p:pic>
    </p:spTree>
    <p:extLst>
      <p:ext uri="{BB962C8B-B14F-4D97-AF65-F5344CB8AC3E}">
        <p14:creationId xmlns:p14="http://schemas.microsoft.com/office/powerpoint/2010/main" val="164493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s Circles">
            <a:extLst>
              <a:ext uri="{FF2B5EF4-FFF2-40B4-BE49-F238E27FC236}">
                <a16:creationId xmlns:a16="http://schemas.microsoft.com/office/drawing/2014/main" id="{D35B8394-C793-4D43-9BCE-C3C948BD0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1447" y="3429000"/>
            <a:ext cx="4824982" cy="3203252"/>
          </a:xfrm>
          <a:prstGeom prst="rect">
            <a:avLst/>
          </a:prstGeom>
        </p:spPr>
      </p:pic>
      <p:sp>
        <p:nvSpPr>
          <p:cNvPr id="7" name="Subhead">
            <a:extLst>
              <a:ext uri="{FF2B5EF4-FFF2-40B4-BE49-F238E27FC236}">
                <a16:creationId xmlns:a16="http://schemas.microsoft.com/office/drawing/2014/main" id="{6D7BD20D-3CBE-904D-BAF6-087B7453C430}"/>
              </a:ext>
            </a:extLst>
          </p:cNvPr>
          <p:cNvSpPr txBox="1">
            <a:spLocks/>
          </p:cNvSpPr>
          <p:nvPr/>
        </p:nvSpPr>
        <p:spPr>
          <a:xfrm>
            <a:off x="1746019" y="2351867"/>
            <a:ext cx="8699961"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solidFill>
                  <a:srgbClr val="55565A"/>
                </a:solidFill>
                <a:latin typeface="MS Gothic" panose="020B0609070205080204" pitchFamily="49" charset="-128"/>
                <a:ea typeface="MS Gothic" panose="020B0609070205080204" pitchFamily="49" charset="-128"/>
                <a:cs typeface="Arial" charset="0"/>
              </a:rPr>
              <a:t>家族会員プログラムに参加するには、所属クラブの幹事が</a:t>
            </a:r>
            <a:r>
              <a:rPr lang="ja-JP" dirty="0">
                <a:solidFill>
                  <a:srgbClr val="55565A"/>
                </a:solidFill>
                <a:latin typeface="MS Gothic" panose="020B0609070205080204" pitchFamily="49" charset="-128"/>
                <a:ea typeface="MS Gothic" panose="020B0609070205080204" pitchFamily="49" charset="-128"/>
                <a:cs typeface="Arial" charset="0"/>
                <a:hlinkClick r:id="rId3"/>
              </a:rPr>
              <a:t>家族証明用書式</a:t>
            </a:r>
            <a:r>
              <a:rPr lang="ja-JP" dirty="0">
                <a:solidFill>
                  <a:srgbClr val="55565A"/>
                </a:solidFill>
                <a:latin typeface="MS Gothic" panose="020B0609070205080204" pitchFamily="49" charset="-128"/>
                <a:ea typeface="MS Gothic" panose="020B0609070205080204" pitchFamily="49" charset="-128"/>
                <a:cs typeface="Arial" charset="0"/>
              </a:rPr>
              <a:t>に必要事項を記入して提出するか、オンラインで届出を行う必要があります。</a:t>
            </a:r>
          </a:p>
        </p:txBody>
      </p:sp>
      <p:sp>
        <p:nvSpPr>
          <p:cNvPr id="18" name="Page Number - Blue">
            <a:extLst>
              <a:ext uri="{FF2B5EF4-FFF2-40B4-BE49-F238E27FC236}">
                <a16:creationId xmlns:a16="http://schemas.microsoft.com/office/drawing/2014/main" id="{D1E2F2A6-1540-2643-B160-2A046D3CB4C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17</a:t>
            </a:fld>
            <a:endParaRPr lang="en-US" sz="1000">
              <a:solidFill>
                <a:srgbClr val="00338D"/>
              </a:solidFill>
            </a:endParaRPr>
          </a:p>
        </p:txBody>
      </p:sp>
      <p:sp>
        <p:nvSpPr>
          <p:cNvPr id="19" name="Headline">
            <a:extLst>
              <a:ext uri="{FF2B5EF4-FFF2-40B4-BE49-F238E27FC236}">
                <a16:creationId xmlns:a16="http://schemas.microsoft.com/office/drawing/2014/main" id="{740A47B8-6F7F-0345-A738-FF471743261F}"/>
              </a:ext>
            </a:extLst>
          </p:cNvPr>
          <p:cNvSpPr txBox="1">
            <a:spLocks/>
          </p:cNvSpPr>
          <p:nvPr/>
        </p:nvSpPr>
        <p:spPr>
          <a:xfrm>
            <a:off x="372975" y="366728"/>
            <a:ext cx="5376661" cy="37449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1600">
                <a:solidFill>
                  <a:srgbClr val="EBB700"/>
                </a:solidFill>
              </a:rPr>
              <a:t>家族会員の報告</a:t>
            </a:r>
          </a:p>
        </p:txBody>
      </p:sp>
      <p:sp>
        <p:nvSpPr>
          <p:cNvPr id="12" name="Text Placeholder 18">
            <a:extLst>
              <a:ext uri="{FF2B5EF4-FFF2-40B4-BE49-F238E27FC236}">
                <a16:creationId xmlns:a16="http://schemas.microsoft.com/office/drawing/2014/main" id="{0F44EF3A-6441-F749-AD46-F9A1FDBF6E47}"/>
              </a:ext>
            </a:extLst>
          </p:cNvPr>
          <p:cNvSpPr txBox="1">
            <a:spLocks/>
          </p:cNvSpPr>
          <p:nvPr/>
        </p:nvSpPr>
        <p:spPr>
          <a:xfrm>
            <a:off x="1997612" y="1225924"/>
            <a:ext cx="8032653"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solidFill>
                  <a:srgbClr val="00338D"/>
                </a:solidFill>
                <a:latin typeface="MS Gothic" panose="020B0609070205080204" pitchFamily="49" charset="-128"/>
                <a:ea typeface="MS Gothic" panose="020B0609070205080204" pitchFamily="49" charset="-128"/>
              </a:rPr>
              <a:t>家族会員の報告</a:t>
            </a:r>
          </a:p>
        </p:txBody>
      </p:sp>
      <p:sp>
        <p:nvSpPr>
          <p:cNvPr id="15" name="Rectangle 14">
            <a:extLst>
              <a:ext uri="{FF2B5EF4-FFF2-40B4-BE49-F238E27FC236}">
                <a16:creationId xmlns:a16="http://schemas.microsoft.com/office/drawing/2014/main" id="{A123B0F2-3BA1-9B40-92FC-6873BD7D0948}"/>
              </a:ext>
            </a:extLst>
          </p:cNvPr>
          <p:cNvSpPr/>
          <p:nvPr/>
        </p:nvSpPr>
        <p:spPr>
          <a:xfrm>
            <a:off x="4724398" y="2002074"/>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3871005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ackground - Image">
            <a:extLst>
              <a:ext uri="{FF2B5EF4-FFF2-40B4-BE49-F238E27FC236}">
                <a16:creationId xmlns:a16="http://schemas.microsoft.com/office/drawing/2014/main" id="{4972701C-247A-3448-8A68-1078D203BFA0}"/>
              </a:ext>
            </a:extLst>
          </p:cNvPr>
          <p:cNvPicPr>
            <a:picLocks noChangeAspect="1"/>
          </p:cNvPicPr>
          <p:nvPr/>
        </p:nvPicPr>
        <p:blipFill>
          <a:blip r:embed="rId2"/>
          <a:stretch>
            <a:fillRect/>
          </a:stretch>
        </p:blipFill>
        <p:spPr>
          <a:xfrm>
            <a:off x="0" y="0"/>
            <a:ext cx="12192000" cy="6858000"/>
          </a:xfrm>
          <a:prstGeom prst="rect">
            <a:avLst/>
          </a:prstGeom>
        </p:spPr>
      </p:pic>
      <p:sp>
        <p:nvSpPr>
          <p:cNvPr id="11" name="Background - Overlay">
            <a:extLst>
              <a:ext uri="{FF2B5EF4-FFF2-40B4-BE49-F238E27FC236}">
                <a16:creationId xmlns:a16="http://schemas.microsoft.com/office/drawing/2014/main" id="{FE160F02-72FD-634C-A0E2-F170E78E8F1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Emblem - White" descr="lionlogo_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ja-JP" sz="4800" b="1" dirty="0">
                <a:solidFill>
                  <a:schemeClr val="bg1"/>
                </a:solidFill>
                <a:latin typeface="MS Gothic" panose="020B0609070205080204" pitchFamily="49" charset="-128"/>
                <a:ea typeface="MS Gothic" panose="020B0609070205080204" pitchFamily="49" charset="-128"/>
                <a:cs typeface="Helvetica Neue" charset="0"/>
              </a:rPr>
              <a:t>ありがとうございました</a:t>
            </a:r>
          </a:p>
        </p:txBody>
      </p:sp>
      <p:sp>
        <p:nvSpPr>
          <p:cNvPr id="6" name="Gold Ba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7" name="Copyright"/>
          <p:cNvSpPr txBox="1"/>
          <p:nvPr/>
        </p:nvSpPr>
        <p:spPr>
          <a:xfrm>
            <a:off x="3171770" y="6248400"/>
            <a:ext cx="3399810" cy="338554"/>
          </a:xfrm>
          <a:prstGeom prst="rect">
            <a:avLst/>
          </a:prstGeom>
          <a:noFill/>
        </p:spPr>
        <p:txBody>
          <a:bodyPr wrap="square" rtlCol="0">
            <a:spAutoFit/>
          </a:bodyPr>
          <a:lstStyle/>
          <a:p>
            <a:r>
              <a:rPr lang="ja-JP" sz="1600" b="1">
                <a:solidFill>
                  <a:schemeClr val="bg1"/>
                </a:solidFill>
              </a:rPr>
              <a:t>© 2019 Lions Clubs International</a:t>
            </a:r>
          </a:p>
        </p:txBody>
      </p:sp>
      <p:sp>
        <p:nvSpPr>
          <p:cNvPr id="8" name="Date Lang Code"/>
          <p:cNvSpPr txBox="1"/>
          <p:nvPr/>
        </p:nvSpPr>
        <p:spPr>
          <a:xfrm>
            <a:off x="6829370" y="6248400"/>
            <a:ext cx="1752600" cy="338554"/>
          </a:xfrm>
          <a:prstGeom prst="rect">
            <a:avLst/>
          </a:prstGeom>
          <a:noFill/>
        </p:spPr>
        <p:txBody>
          <a:bodyPr wrap="square" rtlCol="0">
            <a:spAutoFit/>
          </a:bodyPr>
          <a:lstStyle/>
          <a:p>
            <a:r>
              <a:rPr lang="ja-JP" sz="1600" b="1">
                <a:solidFill>
                  <a:schemeClr val="bg1"/>
                </a:solidFill>
              </a:rPr>
              <a:t>XXXX 00/00 JA</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18</a:t>
            </a:fld>
            <a:endParaRPr lang="en-US" sz="1000">
              <a:solidFill>
                <a:schemeClr val="bg1"/>
              </a:solidFill>
            </a:endParaRPr>
          </a:p>
        </p:txBody>
      </p:sp>
    </p:spTree>
    <p:extLst>
      <p:ext uri="{BB962C8B-B14F-4D97-AF65-F5344CB8AC3E}">
        <p14:creationId xmlns:p14="http://schemas.microsoft.com/office/powerpoint/2010/main" val="15173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id="{8BB30BA4-CC00-0C41-BC3E-81481A35DC8A}"/>
              </a:ext>
            </a:extLst>
          </p:cNvPr>
          <p:cNvPicPr>
            <a:picLocks noChangeAspect="1"/>
          </p:cNvPicPr>
          <p:nvPr/>
        </p:nvPicPr>
        <p:blipFill rotWithShape="1">
          <a:blip r:embed="rId3"/>
          <a:srcRect t="8359" r="936" b="8055"/>
          <a:stretch/>
        </p:blipFill>
        <p:spPr>
          <a:xfrm>
            <a:off x="0" y="0"/>
            <a:ext cx="12192000" cy="6858000"/>
          </a:xfrm>
          <a:prstGeom prst="rect">
            <a:avLst/>
          </a:prstGeom>
        </p:spPr>
      </p:pic>
      <p:sp>
        <p:nvSpPr>
          <p:cNvPr id="3" name="Background - Overlay">
            <a:extLst>
              <a:ext uri="{FF2B5EF4-FFF2-40B4-BE49-F238E27FC236}">
                <a16:creationId xmlns:a16="http://schemas.microsoft.com/office/drawing/2014/main" id="{57A097A5-E818-E049-8FDC-E004EF874760}"/>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83479473-9EF7-934F-8036-05F8F4131C6D}"/>
              </a:ext>
            </a:extLst>
          </p:cNvPr>
          <p:cNvSpPr txBox="1">
            <a:spLocks/>
          </p:cNvSpPr>
          <p:nvPr/>
        </p:nvSpPr>
        <p:spPr>
          <a:xfrm>
            <a:off x="2286000" y="3206478"/>
            <a:ext cx="8050695"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latin typeface="MS Gothic" panose="020B0609070205080204" pitchFamily="49" charset="-128"/>
                <a:ea typeface="MS Gothic" panose="020B0609070205080204" pitchFamily="49" charset="-128"/>
              </a:rPr>
              <a:t>家族会員の基礎</a:t>
            </a:r>
          </a:p>
        </p:txBody>
      </p:sp>
      <p:sp>
        <p:nvSpPr>
          <p:cNvPr id="5" name="Yellow Bar">
            <a:extLst>
              <a:ext uri="{FF2B5EF4-FFF2-40B4-BE49-F238E27FC236}">
                <a16:creationId xmlns:a16="http://schemas.microsoft.com/office/drawing/2014/main" id="{04EC0EED-33A8-9346-B2E9-91432F1BB78F}"/>
              </a:ext>
            </a:extLst>
          </p:cNvPr>
          <p:cNvSpPr/>
          <p:nvPr/>
        </p:nvSpPr>
        <p:spPr>
          <a:xfrm>
            <a:off x="5370871" y="39624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6" name="Page Number - White">
            <a:extLst>
              <a:ext uri="{FF2B5EF4-FFF2-40B4-BE49-F238E27FC236}">
                <a16:creationId xmlns:a16="http://schemas.microsoft.com/office/drawing/2014/main" id="{32F9EF3D-342F-B44E-B679-6B19F4FC8809}"/>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a:solidFill>
                <a:schemeClr val="bg1"/>
              </a:solidFill>
            </a:endParaRPr>
          </a:p>
        </p:txBody>
      </p:sp>
      <p:pic>
        <p:nvPicPr>
          <p:cNvPr id="17" name="Picture 16">
            <a:extLst>
              <a:ext uri="{FF2B5EF4-FFF2-40B4-BE49-F238E27FC236}">
                <a16:creationId xmlns:a16="http://schemas.microsoft.com/office/drawing/2014/main" id="{AB129129-D69E-474F-93F9-A060C0A1F88D}"/>
              </a:ext>
            </a:extLst>
          </p:cNvPr>
          <p:cNvPicPr>
            <a:picLocks noChangeAspect="1"/>
          </p:cNvPicPr>
          <p:nvPr/>
        </p:nvPicPr>
        <p:blipFill>
          <a:blip r:embed="rId4"/>
          <a:stretch>
            <a:fillRect/>
          </a:stretch>
        </p:blipFill>
        <p:spPr>
          <a:xfrm>
            <a:off x="9906000" y="0"/>
            <a:ext cx="2286000" cy="2286000"/>
          </a:xfrm>
          <a:prstGeom prst="rect">
            <a:avLst/>
          </a:prstGeom>
        </p:spPr>
      </p:pic>
      <p:pic>
        <p:nvPicPr>
          <p:cNvPr id="18" name="Picture 17">
            <a:extLst>
              <a:ext uri="{FF2B5EF4-FFF2-40B4-BE49-F238E27FC236}">
                <a16:creationId xmlns:a16="http://schemas.microsoft.com/office/drawing/2014/main" id="{DB7696C6-B7AF-2A4E-93D5-D5EF0FB98325}"/>
              </a:ext>
            </a:extLst>
          </p:cNvPr>
          <p:cNvPicPr>
            <a:picLocks noChangeAspect="1"/>
          </p:cNvPicPr>
          <p:nvPr/>
        </p:nvPicPr>
        <p:blipFill>
          <a:blip r:embed="rId4"/>
          <a:stretch>
            <a:fillRect/>
          </a:stretch>
        </p:blipFill>
        <p:spPr>
          <a:xfrm rot="10800000">
            <a:off x="-1" y="4572001"/>
            <a:ext cx="2286000" cy="2286000"/>
          </a:xfrm>
          <a:prstGeom prst="rect">
            <a:avLst/>
          </a:prstGeom>
        </p:spPr>
      </p:pic>
      <p:pic>
        <p:nvPicPr>
          <p:cNvPr id="12" name="Picture 11">
            <a:extLst>
              <a:ext uri="{FF2B5EF4-FFF2-40B4-BE49-F238E27FC236}">
                <a16:creationId xmlns:a16="http://schemas.microsoft.com/office/drawing/2014/main" id="{D4E14198-4178-D149-9867-21BDDD8BAA22}"/>
              </a:ext>
            </a:extLst>
          </p:cNvPr>
          <p:cNvPicPr>
            <a:picLocks noChangeAspect="1"/>
          </p:cNvPicPr>
          <p:nvPr/>
        </p:nvPicPr>
        <p:blipFill>
          <a:blip r:embed="rId5"/>
          <a:srcRect/>
          <a:stretch/>
        </p:blipFill>
        <p:spPr>
          <a:xfrm>
            <a:off x="273388" y="6114917"/>
            <a:ext cx="2755897" cy="463609"/>
          </a:xfrm>
          <a:prstGeom prst="rect">
            <a:avLst/>
          </a:prstGeom>
        </p:spPr>
      </p:pic>
    </p:spTree>
    <p:extLst>
      <p:ext uri="{BB962C8B-B14F-4D97-AF65-F5344CB8AC3E}">
        <p14:creationId xmlns:p14="http://schemas.microsoft.com/office/powerpoint/2010/main" val="3911045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a:solidFill>
                  <a:schemeClr val="bg1">
                    <a:alpha val="44000"/>
                  </a:schemeClr>
                </a:solidFill>
              </a:rPr>
              <a:t>aa</a:t>
            </a:r>
          </a:p>
        </p:txBody>
      </p:sp>
      <p:pic>
        <p:nvPicPr>
          <p:cNvPr id="21" name="Background - Image">
            <a:extLst>
              <a:ext uri="{FF2B5EF4-FFF2-40B4-BE49-F238E27FC236}">
                <a16:creationId xmlns:a16="http://schemas.microsoft.com/office/drawing/2014/main" id="{724387C4-EDA2-C547-8F28-B6C9906A09BD}"/>
              </a:ext>
            </a:extLst>
          </p:cNvPr>
          <p:cNvPicPr>
            <a:picLocks noChangeAspect="1"/>
          </p:cNvPicPr>
          <p:nvPr/>
        </p:nvPicPr>
        <p:blipFill rotWithShape="1">
          <a:blip r:embed="rId2"/>
          <a:srcRect l="-36957" t="6712" r="37905" b="9712"/>
          <a:stretch/>
        </p:blipFill>
        <p:spPr>
          <a:xfrm>
            <a:off x="0" y="0"/>
            <a:ext cx="12192000" cy="6858000"/>
          </a:xfrm>
          <a:prstGeom prst="rect">
            <a:avLst/>
          </a:prstGeom>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884D2F3C-77C4-0842-BD09-61B2F6C68A95}"/>
              </a:ext>
            </a:extLst>
          </p:cNvPr>
          <p:cNvSpPr txBox="1">
            <a:spLocks/>
          </p:cNvSpPr>
          <p:nvPr/>
        </p:nvSpPr>
        <p:spPr>
          <a:xfrm>
            <a:off x="372975" y="366728"/>
            <a:ext cx="5376661" cy="37449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1600" dirty="0">
                <a:solidFill>
                  <a:srgbClr val="EBB700"/>
                </a:solidFill>
                <a:latin typeface="MS Gothic" panose="020B0609070205080204" pitchFamily="49" charset="-128"/>
                <a:ea typeface="MS Gothic" panose="020B0609070205080204" pitchFamily="49" charset="-128"/>
              </a:rPr>
              <a:t>家族会員の基礎 </a:t>
            </a:r>
          </a:p>
        </p:txBody>
      </p:sp>
      <p:sp>
        <p:nvSpPr>
          <p:cNvPr id="9" name="Body Copy">
            <a:extLst>
              <a:ext uri="{FF2B5EF4-FFF2-40B4-BE49-F238E27FC236}">
                <a16:creationId xmlns:a16="http://schemas.microsoft.com/office/drawing/2014/main" id="{4F9D6FC7-2D9D-0C42-93C1-8D451E9E3DCB}"/>
              </a:ext>
            </a:extLst>
          </p:cNvPr>
          <p:cNvSpPr txBox="1">
            <a:spLocks/>
          </p:cNvSpPr>
          <p:nvPr/>
        </p:nvSpPr>
        <p:spPr>
          <a:xfrm>
            <a:off x="516836" y="2937416"/>
            <a:ext cx="5232800" cy="230309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indent="-457200">
              <a:buSzPct val="120000"/>
              <a:buFont typeface="Arial" panose="020B0604020202020204" pitchFamily="34" charset="0"/>
              <a:buChar char="•"/>
            </a:pPr>
            <a:r>
              <a:rPr lang="ja-JP" sz="2400" dirty="0">
                <a:solidFill>
                  <a:schemeClr val="bg1"/>
                </a:solidFill>
                <a:latin typeface="MS Gothic" panose="020B0609070205080204" pitchFamily="49" charset="-128"/>
                <a:ea typeface="MS Gothic" panose="020B0609070205080204" pitchFamily="49" charset="-128"/>
                <a:cs typeface="Arial" charset="0"/>
              </a:rPr>
              <a:t>充実した家族の時間が増える</a:t>
            </a:r>
          </a:p>
          <a:p>
            <a:pPr marL="457200" indent="-457200">
              <a:buSzPct val="120000"/>
              <a:buFont typeface="Arial" panose="020B0604020202020204" pitchFamily="34" charset="0"/>
              <a:buChar char="•"/>
            </a:pPr>
            <a:r>
              <a:rPr lang="ja-JP" sz="2400" dirty="0">
                <a:solidFill>
                  <a:schemeClr val="bg1"/>
                </a:solidFill>
                <a:latin typeface="MS Gothic" panose="020B0609070205080204" pitchFamily="49" charset="-128"/>
                <a:ea typeface="MS Gothic" panose="020B0609070205080204" pitchFamily="49" charset="-128"/>
                <a:cs typeface="Arial" charset="0"/>
              </a:rPr>
              <a:t>社会奉仕する背中を見せられる</a:t>
            </a:r>
          </a:p>
          <a:p>
            <a:pPr marL="457200" indent="-457200">
              <a:buSzPct val="120000"/>
              <a:buFont typeface="Arial" panose="020B0604020202020204" pitchFamily="34" charset="0"/>
              <a:buChar char="•"/>
            </a:pPr>
            <a:r>
              <a:rPr lang="ja-JP" sz="2400" dirty="0">
                <a:solidFill>
                  <a:schemeClr val="bg1"/>
                </a:solidFill>
                <a:latin typeface="MS Gothic" panose="020B0609070205080204" pitchFamily="49" charset="-128"/>
                <a:ea typeface="MS Gothic" panose="020B0609070205080204" pitchFamily="49" charset="-128"/>
                <a:cs typeface="Arial" charset="0"/>
              </a:rPr>
              <a:t>地域社会のためになる</a:t>
            </a: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831160" y="1573848"/>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ja-JP" sz="3200" b="1" dirty="0">
                <a:solidFill>
                  <a:schemeClr val="bg1"/>
                </a:solidFill>
                <a:latin typeface="MS Gothic" panose="020B0609070205080204" pitchFamily="49" charset="-128"/>
                <a:ea typeface="MS Gothic" panose="020B0609070205080204" pitchFamily="49" charset="-128"/>
                <a:cs typeface="Arial" charset="0"/>
              </a:rPr>
              <a:t>家族といっしょに</a:t>
            </a:r>
            <a:br>
              <a:rPr lang="en-US" altLang="ja-JP" sz="3200" b="1" dirty="0">
                <a:solidFill>
                  <a:schemeClr val="bg1"/>
                </a:solidFill>
                <a:latin typeface="MS Gothic" panose="020B0609070205080204" pitchFamily="49" charset="-128"/>
                <a:ea typeface="MS Gothic" panose="020B0609070205080204" pitchFamily="49" charset="-128"/>
                <a:cs typeface="Arial" charset="0"/>
              </a:rPr>
            </a:br>
            <a:r>
              <a:rPr lang="ja-JP" sz="3200" b="1" dirty="0">
                <a:solidFill>
                  <a:schemeClr val="bg1"/>
                </a:solidFill>
                <a:latin typeface="MS Gothic" panose="020B0609070205080204" pitchFamily="49" charset="-128"/>
                <a:ea typeface="MS Gothic" panose="020B0609070205080204" pitchFamily="49" charset="-128"/>
                <a:cs typeface="Arial" charset="0"/>
              </a:rPr>
              <a:t>奉仕するメリット </a:t>
            </a: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3039510" y="612469"/>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3" name="Page Number - White">
            <a:extLst>
              <a:ext uri="{FF2B5EF4-FFF2-40B4-BE49-F238E27FC236}">
                <a16:creationId xmlns:a16="http://schemas.microsoft.com/office/drawing/2014/main" id="{7CAAAE34-12FE-E746-A90B-1EE720FC66A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pic>
        <p:nvPicPr>
          <p:cNvPr id="10" name="Picture 9">
            <a:extLst>
              <a:ext uri="{FF2B5EF4-FFF2-40B4-BE49-F238E27FC236}">
                <a16:creationId xmlns:a16="http://schemas.microsoft.com/office/drawing/2014/main" id="{CAA5A05A-B830-9F4B-AF70-ADEF243B9536}"/>
              </a:ext>
            </a:extLst>
          </p:cNvPr>
          <p:cNvPicPr>
            <a:picLocks noChangeAspect="1"/>
          </p:cNvPicPr>
          <p:nvPr/>
        </p:nvPicPr>
        <p:blipFill>
          <a:blip r:embed="rId3"/>
          <a:srcRect/>
          <a:stretch/>
        </p:blipFill>
        <p:spPr>
          <a:xfrm>
            <a:off x="273388" y="6114917"/>
            <a:ext cx="2755897" cy="463609"/>
          </a:xfrm>
          <a:prstGeom prst="rect">
            <a:avLst/>
          </a:prstGeom>
        </p:spPr>
      </p:pic>
    </p:spTree>
    <p:extLst>
      <p:ext uri="{BB962C8B-B14F-4D97-AF65-F5344CB8AC3E}">
        <p14:creationId xmlns:p14="http://schemas.microsoft.com/office/powerpoint/2010/main" val="2253459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a:solidFill>
                <a:schemeClr val="bg1"/>
              </a:solidFill>
            </a:endParaRPr>
          </a:p>
        </p:txBody>
      </p:sp>
      <p:sp>
        <p:nvSpPr>
          <p:cNvPr id="11" name="Body Copy">
            <a:extLst>
              <a:ext uri="{FF2B5EF4-FFF2-40B4-BE49-F238E27FC236}">
                <a16:creationId xmlns:a16="http://schemas.microsoft.com/office/drawing/2014/main" id="{14B45C99-9127-3643-92CE-5F0614EE8BA5}"/>
              </a:ext>
            </a:extLst>
          </p:cNvPr>
          <p:cNvSpPr txBox="1">
            <a:spLocks/>
          </p:cNvSpPr>
          <p:nvPr/>
        </p:nvSpPr>
        <p:spPr>
          <a:xfrm>
            <a:off x="1016063" y="1776460"/>
            <a:ext cx="10159874" cy="33639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1800" dirty="0">
                <a:solidFill>
                  <a:schemeClr val="bg1"/>
                </a:solidFill>
                <a:latin typeface="MS Gothic" panose="020B0609070205080204" pitchFamily="49" charset="-128"/>
                <a:ea typeface="MS Gothic" panose="020B0609070205080204" pitchFamily="49" charset="-128"/>
              </a:rPr>
              <a:t>家族会員プログラムは、以下に該当する家族に適用されます。</a:t>
            </a:r>
          </a:p>
          <a:p>
            <a:endParaRPr lang="en-US" sz="1800" kern="0" dirty="0">
              <a:solidFill>
                <a:schemeClr val="bg1"/>
              </a:solidFill>
              <a:latin typeface="MS Gothic" panose="020B0609070205080204" pitchFamily="49" charset="-128"/>
              <a:ea typeface="MS Gothic" panose="020B0609070205080204" pitchFamily="49" charset="-128"/>
            </a:endParaRPr>
          </a:p>
          <a:p>
            <a:pPr marL="285750" indent="-285750">
              <a:buFont typeface="Arial" panose="020B0604020202020204" pitchFamily="34" charset="0"/>
              <a:buChar char="•"/>
            </a:pPr>
            <a:r>
              <a:rPr lang="ja-JP" sz="1800" dirty="0">
                <a:solidFill>
                  <a:schemeClr val="bg1"/>
                </a:solidFill>
                <a:latin typeface="MS Gothic" panose="020B0609070205080204" pitchFamily="49" charset="-128"/>
                <a:ea typeface="MS Gothic" panose="020B0609070205080204" pitchFamily="49" charset="-128"/>
              </a:rPr>
              <a:t>ライオンズへの入会資格がある</a:t>
            </a:r>
          </a:p>
          <a:p>
            <a:pPr marL="285750" indent="-285750">
              <a:buFont typeface="Arial" panose="020B0604020202020204" pitchFamily="34" charset="0"/>
              <a:buChar char="•"/>
            </a:pPr>
            <a:r>
              <a:rPr lang="ja-JP" sz="1800" dirty="0">
                <a:solidFill>
                  <a:schemeClr val="bg1"/>
                </a:solidFill>
                <a:latin typeface="MS Gothic" panose="020B0609070205080204" pitchFamily="49" charset="-128"/>
                <a:ea typeface="MS Gothic" panose="020B0609070205080204" pitchFamily="49" charset="-128"/>
              </a:rPr>
              <a:t>同じライオンズクラブに在籍または入会する</a:t>
            </a:r>
          </a:p>
          <a:p>
            <a:pPr marL="285750" indent="-285750">
              <a:buFont typeface="Arial" panose="020B0604020202020204" pitchFamily="34" charset="0"/>
              <a:buChar char="•"/>
            </a:pPr>
            <a:r>
              <a:rPr lang="ja-JP" sz="1800" dirty="0">
                <a:solidFill>
                  <a:schemeClr val="bg1"/>
                </a:solidFill>
                <a:latin typeface="MS Gothic" panose="020B0609070205080204" pitchFamily="49" charset="-128"/>
                <a:ea typeface="MS Gothic" panose="020B0609070205080204" pitchFamily="49" charset="-128"/>
              </a:rPr>
              <a:t>同一世帯に居住しており、血縁、婚姻、またはその他の法的関係によって結ばれている</a:t>
            </a:r>
          </a:p>
        </p:txBody>
      </p:sp>
      <p:sp>
        <p:nvSpPr>
          <p:cNvPr id="12" name="Yellow Bar">
            <a:extLst>
              <a:ext uri="{FF2B5EF4-FFF2-40B4-BE49-F238E27FC236}">
                <a16:creationId xmlns:a16="http://schemas.microsoft.com/office/drawing/2014/main" id="{AF9F7C8F-5725-4A49-B3AF-B006117735B9}"/>
              </a:ext>
            </a:extLst>
          </p:cNvPr>
          <p:cNvSpPr/>
          <p:nvPr/>
        </p:nvSpPr>
        <p:spPr>
          <a:xfrm>
            <a:off x="1137330" y="151554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Arial" charset="0"/>
                <a:ea typeface="MS Mincho"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1027265" y="832502"/>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dirty="0">
                <a:solidFill>
                  <a:schemeClr val="bg1"/>
                </a:solidFill>
                <a:latin typeface="MS Gothic" panose="020B0609070205080204" pitchFamily="49" charset="-128"/>
                <a:ea typeface="MS Gothic" panose="020B0609070205080204" pitchFamily="49" charset="-128"/>
              </a:rPr>
              <a:t>家族会員プログラムの対象となるのは？</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3"/>
          <a:srcRect/>
          <a:stretch/>
        </p:blipFill>
        <p:spPr>
          <a:xfrm>
            <a:off x="1087693" y="5446458"/>
            <a:ext cx="896739" cy="849661"/>
          </a:xfrm>
          <a:prstGeom prst="rect">
            <a:avLst/>
          </a:prstGeom>
        </p:spPr>
      </p:pic>
    </p:spTree>
    <p:extLst>
      <p:ext uri="{BB962C8B-B14F-4D97-AF65-F5344CB8AC3E}">
        <p14:creationId xmlns:p14="http://schemas.microsoft.com/office/powerpoint/2010/main" val="3065051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796598" y="1955001"/>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EBB700"/>
              </a:buClr>
              <a:buSzPct val="100000"/>
              <a:buFont typeface="Lucida Grande" panose="020B0600040502020204" pitchFamily="34" charset="0"/>
              <a:buChar char="▶"/>
            </a:pPr>
            <a:r>
              <a:rPr lang="ja-JP" dirty="0">
                <a:solidFill>
                  <a:srgbClr val="0D2240"/>
                </a:solidFill>
                <a:latin typeface="MS Gothic" panose="020B0609070205080204" pitchFamily="49" charset="-128"/>
                <a:ea typeface="MS Gothic" panose="020B0609070205080204" pitchFamily="49" charset="-128"/>
                <a:cs typeface="Arial" charset="0"/>
              </a:rPr>
              <a:t>家族会員とは、ライオンズが家族を地域奉仕に参加させやすくするためのプログラムです。</a:t>
            </a:r>
            <a:br>
              <a:rPr lang="ja-JP" dirty="0">
                <a:solidFill>
                  <a:srgbClr val="0D2240"/>
                </a:solidFill>
                <a:latin typeface="MS Gothic" panose="020B0609070205080204" pitchFamily="49" charset="-128"/>
                <a:ea typeface="MS Gothic" panose="020B0609070205080204" pitchFamily="49" charset="-128"/>
                <a:cs typeface="Arial" charset="0"/>
              </a:rPr>
            </a:br>
            <a:endParaRPr lang="ja-JP" dirty="0">
              <a:solidFill>
                <a:srgbClr val="0D2240"/>
              </a:solidFill>
              <a:latin typeface="MS Gothic" panose="020B0609070205080204" pitchFamily="49" charset="-128"/>
              <a:ea typeface="MS Gothic" panose="020B0609070205080204" pitchFamily="49" charset="-128"/>
              <a:cs typeface="Arial" charset="0"/>
            </a:endParaRPr>
          </a:p>
          <a:p>
            <a:pPr marL="342900" indent="-342900">
              <a:buClr>
                <a:srgbClr val="EBB700"/>
              </a:buClr>
              <a:buSzPct val="100000"/>
              <a:buFont typeface="Lucida Grande" panose="020B0600040502020204" pitchFamily="34" charset="0"/>
              <a:buChar char="▶"/>
            </a:pPr>
            <a:r>
              <a:rPr lang="ja-JP" dirty="0">
                <a:solidFill>
                  <a:srgbClr val="0D2240"/>
                </a:solidFill>
                <a:latin typeface="MS Gothic" panose="020B0609070205080204" pitchFamily="49" charset="-128"/>
                <a:ea typeface="MS Gothic" panose="020B0609070205080204" pitchFamily="49" charset="-128"/>
                <a:cs typeface="Arial" charset="0"/>
              </a:rPr>
              <a:t>家族会員には会費の割引があるので参加しやすくなります。</a:t>
            </a:r>
            <a:br>
              <a:rPr lang="ja-JP" dirty="0">
                <a:solidFill>
                  <a:srgbClr val="0D2240"/>
                </a:solidFill>
                <a:latin typeface="MS Gothic" panose="020B0609070205080204" pitchFamily="49" charset="-128"/>
                <a:ea typeface="MS Gothic" panose="020B0609070205080204" pitchFamily="49" charset="-128"/>
                <a:cs typeface="Arial" charset="0"/>
              </a:rPr>
            </a:br>
            <a:endParaRPr lang="ja-JP" dirty="0">
              <a:solidFill>
                <a:srgbClr val="0D2240"/>
              </a:solidFill>
              <a:latin typeface="MS Gothic" panose="020B0609070205080204" pitchFamily="49" charset="-128"/>
              <a:ea typeface="MS Gothic" panose="020B0609070205080204" pitchFamily="49" charset="-128"/>
              <a:cs typeface="Arial" charset="0"/>
            </a:endParaRPr>
          </a:p>
          <a:p>
            <a:pPr marL="342900" indent="-342900">
              <a:buClr>
                <a:srgbClr val="EBB700"/>
              </a:buClr>
              <a:buSzPct val="100000"/>
              <a:buFont typeface="Lucida Grande" panose="020B0600040502020204" pitchFamily="34" charset="0"/>
              <a:buChar char="▶"/>
            </a:pPr>
            <a:r>
              <a:rPr lang="ja-JP" dirty="0">
                <a:solidFill>
                  <a:srgbClr val="0D2240"/>
                </a:solidFill>
                <a:latin typeface="MS Gothic" panose="020B0609070205080204" pitchFamily="49" charset="-128"/>
                <a:ea typeface="MS Gothic" panose="020B0609070205080204" pitchFamily="49" charset="-128"/>
                <a:cs typeface="Arial" charset="0"/>
              </a:rPr>
              <a:t>会費の割引は地区によって決められます。</a:t>
            </a:r>
          </a:p>
        </p:txBody>
      </p:sp>
      <p:sp>
        <p:nvSpPr>
          <p:cNvPr id="25" name="Large #">
            <a:extLst>
              <a:ext uri="{FF2B5EF4-FFF2-40B4-BE49-F238E27FC236}">
                <a16:creationId xmlns:a16="http://schemas.microsoft.com/office/drawing/2014/main" id="{2E20D425-63F8-344E-9EAF-9DA816EF30EC}"/>
              </a:ext>
            </a:extLst>
          </p:cNvPr>
          <p:cNvSpPr txBox="1"/>
          <p:nvPr/>
        </p:nvSpPr>
        <p:spPr>
          <a:xfrm>
            <a:off x="179053" y="3456537"/>
            <a:ext cx="5092507" cy="707886"/>
          </a:xfrm>
          <a:prstGeom prst="rect">
            <a:avLst/>
          </a:prstGeom>
          <a:noFill/>
        </p:spPr>
        <p:txBody>
          <a:bodyPr wrap="square" rtlCol="0" anchor="b">
            <a:spAutoFit/>
          </a:bodyPr>
          <a:lstStyle/>
          <a:p>
            <a:pPr algn="ctr"/>
            <a:r>
              <a:rPr lang="ja-JP" sz="4000" b="1" dirty="0">
                <a:solidFill>
                  <a:schemeClr val="bg1"/>
                </a:solidFill>
                <a:latin typeface="MS Gothic" panose="020B0609070205080204" pitchFamily="49" charset="-128"/>
                <a:ea typeface="MS Gothic" panose="020B0609070205080204" pitchFamily="49" charset="-128"/>
                <a:cs typeface="Arial" panose="020B0604020202020204" pitchFamily="34" charset="0"/>
              </a:rPr>
              <a:t>家族会員とは？</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07323" y="2431482"/>
            <a:ext cx="185822"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a:t>
            </a:fld>
            <a:endParaRPr lang="en-US" sz="100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3"/>
          <a:srcRect/>
          <a:stretch/>
        </p:blipFill>
        <p:spPr>
          <a:xfrm>
            <a:off x="11286103" y="202119"/>
            <a:ext cx="741108" cy="702199"/>
          </a:xfrm>
          <a:prstGeom prst="rect">
            <a:avLst/>
          </a:prstGeom>
        </p:spPr>
      </p:pic>
    </p:spTree>
    <p:extLst>
      <p:ext uri="{BB962C8B-B14F-4D97-AF65-F5344CB8AC3E}">
        <p14:creationId xmlns:p14="http://schemas.microsoft.com/office/powerpoint/2010/main" val="1358897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id="{8BB30BA4-CC00-0C41-BC3E-81481A35DC8A}"/>
              </a:ext>
            </a:extLst>
          </p:cNvPr>
          <p:cNvPicPr>
            <a:picLocks noChangeAspect="1"/>
          </p:cNvPicPr>
          <p:nvPr/>
        </p:nvPicPr>
        <p:blipFill rotWithShape="1">
          <a:blip r:embed="rId2"/>
          <a:srcRect l="604" t="9867" r="630" b="6773"/>
          <a:stretch/>
        </p:blipFill>
        <p:spPr>
          <a:xfrm>
            <a:off x="0" y="0"/>
            <a:ext cx="12192000" cy="6858000"/>
          </a:xfrm>
          <a:prstGeom prst="rect">
            <a:avLst/>
          </a:prstGeom>
        </p:spPr>
      </p:pic>
      <p:sp>
        <p:nvSpPr>
          <p:cNvPr id="3" name="Background - Overlay">
            <a:extLst>
              <a:ext uri="{FF2B5EF4-FFF2-40B4-BE49-F238E27FC236}">
                <a16:creationId xmlns:a16="http://schemas.microsoft.com/office/drawing/2014/main" id="{57A097A5-E818-E049-8FDC-E004EF874760}"/>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83479473-9EF7-934F-8036-05F8F4131C6D}"/>
              </a:ext>
            </a:extLst>
          </p:cNvPr>
          <p:cNvSpPr txBox="1">
            <a:spLocks/>
          </p:cNvSpPr>
          <p:nvPr/>
        </p:nvSpPr>
        <p:spPr>
          <a:xfrm>
            <a:off x="2991185" y="3206478"/>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latin typeface="MS Gothic" panose="020B0609070205080204" pitchFamily="49" charset="-128"/>
                <a:ea typeface="MS Gothic" panose="020B0609070205080204" pitchFamily="49" charset="-128"/>
              </a:rPr>
              <a:t>始めるにあたり</a:t>
            </a:r>
          </a:p>
        </p:txBody>
      </p:sp>
      <p:sp>
        <p:nvSpPr>
          <p:cNvPr id="5" name="Yellow Bar">
            <a:extLst>
              <a:ext uri="{FF2B5EF4-FFF2-40B4-BE49-F238E27FC236}">
                <a16:creationId xmlns:a16="http://schemas.microsoft.com/office/drawing/2014/main" id="{04EC0EED-33A8-9346-B2E9-91432F1BB78F}"/>
              </a:ext>
            </a:extLst>
          </p:cNvPr>
          <p:cNvSpPr/>
          <p:nvPr/>
        </p:nvSpPr>
        <p:spPr>
          <a:xfrm>
            <a:off x="5370871" y="39624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6" name="Page Number - White">
            <a:extLst>
              <a:ext uri="{FF2B5EF4-FFF2-40B4-BE49-F238E27FC236}">
                <a16:creationId xmlns:a16="http://schemas.microsoft.com/office/drawing/2014/main" id="{F8F7C60F-FA98-9D49-B929-50B5CCDD5CF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a:solidFill>
                <a:schemeClr val="bg1"/>
              </a:solidFill>
            </a:endParaRPr>
          </a:p>
        </p:txBody>
      </p:sp>
      <p:pic>
        <p:nvPicPr>
          <p:cNvPr id="21" name="Picture 20">
            <a:extLst>
              <a:ext uri="{FF2B5EF4-FFF2-40B4-BE49-F238E27FC236}">
                <a16:creationId xmlns:a16="http://schemas.microsoft.com/office/drawing/2014/main" id="{01FD43B3-3340-684D-889C-51B99200D3DF}"/>
              </a:ext>
            </a:extLst>
          </p:cNvPr>
          <p:cNvPicPr>
            <a:picLocks noChangeAspect="1"/>
          </p:cNvPicPr>
          <p:nvPr/>
        </p:nvPicPr>
        <p:blipFill>
          <a:blip r:embed="rId3"/>
          <a:stretch>
            <a:fillRect/>
          </a:stretch>
        </p:blipFill>
        <p:spPr>
          <a:xfrm>
            <a:off x="9906000" y="0"/>
            <a:ext cx="2286000" cy="2286000"/>
          </a:xfrm>
          <a:prstGeom prst="rect">
            <a:avLst/>
          </a:prstGeom>
        </p:spPr>
      </p:pic>
      <p:pic>
        <p:nvPicPr>
          <p:cNvPr id="22" name="Picture 21">
            <a:extLst>
              <a:ext uri="{FF2B5EF4-FFF2-40B4-BE49-F238E27FC236}">
                <a16:creationId xmlns:a16="http://schemas.microsoft.com/office/drawing/2014/main" id="{394FFC11-E11E-0F41-9FCC-C3CEECD67836}"/>
              </a:ext>
            </a:extLst>
          </p:cNvPr>
          <p:cNvPicPr>
            <a:picLocks noChangeAspect="1"/>
          </p:cNvPicPr>
          <p:nvPr/>
        </p:nvPicPr>
        <p:blipFill>
          <a:blip r:embed="rId3"/>
          <a:stretch>
            <a:fill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75FBF915-E310-5D48-96E3-416654B23B6D}"/>
              </a:ext>
            </a:extLst>
          </p:cNvPr>
          <p:cNvPicPr>
            <a:picLocks noChangeAspect="1"/>
          </p:cNvPicPr>
          <p:nvPr/>
        </p:nvPicPr>
        <p:blipFill>
          <a:blip r:embed="rId4"/>
          <a:srcRect/>
          <a:stretch/>
        </p:blipFill>
        <p:spPr>
          <a:xfrm>
            <a:off x="273388" y="6114917"/>
            <a:ext cx="2755897" cy="463609"/>
          </a:xfrm>
          <a:prstGeom prst="rect">
            <a:avLst/>
          </a:prstGeom>
        </p:spPr>
      </p:pic>
    </p:spTree>
    <p:extLst>
      <p:ext uri="{BB962C8B-B14F-4D97-AF65-F5344CB8AC3E}">
        <p14:creationId xmlns:p14="http://schemas.microsoft.com/office/powerpoint/2010/main" val="4097868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0" name="Background - Solid">
            <a:extLst>
              <a:ext uri="{FF2B5EF4-FFF2-40B4-BE49-F238E27FC236}">
                <a16:creationId xmlns:a16="http://schemas.microsoft.com/office/drawing/2014/main" id="{452DE08C-F2BF-A54D-B326-B04A101D8C30}"/>
              </a:ext>
            </a:extLst>
          </p:cNvPr>
          <p:cNvSpPr/>
          <p:nvPr/>
        </p:nvSpPr>
        <p:spPr>
          <a:xfrm>
            <a:off x="1" y="3409247"/>
            <a:ext cx="3050320" cy="344875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3ABBB681-35F2-E640-B821-4B731FF91872}"/>
              </a:ext>
            </a:extLst>
          </p:cNvPr>
          <p:cNvSpPr/>
          <p:nvPr/>
        </p:nvSpPr>
        <p:spPr>
          <a:xfrm>
            <a:off x="3045681" y="3409247"/>
            <a:ext cx="3050320" cy="344875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C0A8A5F3-89AE-4044-85BB-A697E02A9A44}"/>
              </a:ext>
            </a:extLst>
          </p:cNvPr>
          <p:cNvSpPr/>
          <p:nvPr/>
        </p:nvSpPr>
        <p:spPr>
          <a:xfrm>
            <a:off x="6091361" y="3409247"/>
            <a:ext cx="3050320" cy="3448751"/>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8955A863-4945-0940-9E42-DB7F1DB24754}"/>
              </a:ext>
            </a:extLst>
          </p:cNvPr>
          <p:cNvSpPr/>
          <p:nvPr/>
        </p:nvSpPr>
        <p:spPr>
          <a:xfrm>
            <a:off x="9137040" y="3409247"/>
            <a:ext cx="3050320" cy="3448751"/>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1804467"/>
            <a:ext cx="10159874" cy="90051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ja-JP" sz="1800" dirty="0">
                <a:solidFill>
                  <a:schemeClr val="bg1"/>
                </a:solidFill>
                <a:latin typeface="MS Gothic" panose="020B0609070205080204" pitchFamily="49" charset="-128"/>
                <a:ea typeface="MS Gothic" panose="020B0609070205080204" pitchFamily="49" charset="-128"/>
              </a:rPr>
              <a:t>家族ぐるみの活動にはメリットがたくさんありますが、すべてのクラブに適しているわけではありません。</a:t>
            </a:r>
            <a:r>
              <a:rPr lang="ja-JP" sz="1800" dirty="0">
                <a:solidFill>
                  <a:schemeClr val="bg1"/>
                </a:solidFill>
                <a:latin typeface="MS Gothic" panose="020B0609070205080204" pitchFamily="49" charset="-128"/>
                <a:ea typeface="MS Gothic" panose="020B0609070205080204" pitchFamily="49" charset="-128"/>
                <a:cs typeface="Times New Roman" panose="02020603050405020304" pitchFamily="18" charset="0"/>
              </a:rPr>
              <a:t>成功させるには、クラブ会員全員が賛同し、熱心に取り組む必要があります。始める前に、まずはライオンズクラブに家族を参加させるということがどういうことなのか、どんな変化が必要となるかをよく理解し、心構えをしましょう。 </a:t>
            </a:r>
          </a:p>
          <a:p>
            <a:pPr algn="ctr"/>
            <a:endParaRPr lang="en-US" sz="1800" kern="0" dirty="0">
              <a:solidFill>
                <a:schemeClr val="bg1"/>
              </a:solidFill>
              <a:latin typeface="MS Gothic" panose="020B0609070205080204" pitchFamily="49" charset="-128"/>
              <a:ea typeface="MS Gothic" panose="020B0609070205080204" pitchFamily="49" charset="-128"/>
            </a:endParaRPr>
          </a:p>
        </p:txBody>
      </p:sp>
      <p:sp>
        <p:nvSpPr>
          <p:cNvPr id="15" name="Yellow Bar">
            <a:extLst>
              <a:ext uri="{FF2B5EF4-FFF2-40B4-BE49-F238E27FC236}">
                <a16:creationId xmlns:a16="http://schemas.microsoft.com/office/drawing/2014/main" id="{E51C4DA4-A142-A94A-BC66-DF4ADD1F27BE}"/>
              </a:ext>
            </a:extLst>
          </p:cNvPr>
          <p:cNvSpPr/>
          <p:nvPr/>
        </p:nvSpPr>
        <p:spPr>
          <a:xfrm>
            <a:off x="4632960" y="154355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Arial" charset="0"/>
                <a:ea typeface="MS Mincho"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1909048" y="860509"/>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ja-JP" sz="3200" dirty="0">
                <a:solidFill>
                  <a:schemeClr val="bg1"/>
                </a:solidFill>
                <a:latin typeface="MS Gothic" panose="020B0609070205080204" pitchFamily="49" charset="-128"/>
                <a:ea typeface="MS Gothic" panose="020B0609070205080204" pitchFamily="49" charset="-128"/>
              </a:rPr>
              <a:t>はじめにすべきことは？</a:t>
            </a:r>
          </a:p>
        </p:txBody>
      </p:sp>
      <p:sp>
        <p:nvSpPr>
          <p:cNvPr id="20" name="Body Copy">
            <a:extLst>
              <a:ext uri="{FF2B5EF4-FFF2-40B4-BE49-F238E27FC236}">
                <a16:creationId xmlns:a16="http://schemas.microsoft.com/office/drawing/2014/main" id="{9283FD6C-7DBF-7041-B27F-755487286E6C}"/>
              </a:ext>
            </a:extLst>
          </p:cNvPr>
          <p:cNvSpPr txBox="1">
            <a:spLocks/>
          </p:cNvSpPr>
          <p:nvPr/>
        </p:nvSpPr>
        <p:spPr>
          <a:xfrm>
            <a:off x="268932" y="3755892"/>
            <a:ext cx="2470510"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1800" dirty="0">
                <a:solidFill>
                  <a:schemeClr val="bg1"/>
                </a:solidFill>
                <a:latin typeface="MS Gothic" panose="020B0609070205080204" pitchFamily="49" charset="-128"/>
                <a:ea typeface="MS Gothic" panose="020B0609070205080204" pitchFamily="49" charset="-128"/>
                <a:cs typeface="Times New Roman" panose="02020603050405020304" pitchFamily="18" charset="0"/>
              </a:rPr>
              <a:t>コンセプトをクラブに紹介する。家族ぐるみのクラブとは何か、それがクラブにどう影響するかを説明する。</a:t>
            </a:r>
          </a:p>
        </p:txBody>
      </p:sp>
      <p:sp>
        <p:nvSpPr>
          <p:cNvPr id="21" name="Body Copy">
            <a:extLst>
              <a:ext uri="{FF2B5EF4-FFF2-40B4-BE49-F238E27FC236}">
                <a16:creationId xmlns:a16="http://schemas.microsoft.com/office/drawing/2014/main" id="{D25AA450-2FC6-294E-B094-F2FA3EE81BA9}"/>
              </a:ext>
            </a:extLst>
          </p:cNvPr>
          <p:cNvSpPr txBox="1">
            <a:spLocks/>
          </p:cNvSpPr>
          <p:nvPr/>
        </p:nvSpPr>
        <p:spPr>
          <a:xfrm>
            <a:off x="3336762" y="3755892"/>
            <a:ext cx="2470510"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1800" dirty="0">
                <a:solidFill>
                  <a:schemeClr val="bg1"/>
                </a:solidFill>
                <a:latin typeface="MS Gothic" panose="020B0609070205080204" pitchFamily="49" charset="-128"/>
                <a:ea typeface="MS Gothic" panose="020B0609070205080204" pitchFamily="49" charset="-128"/>
                <a:cs typeface="Times New Roman" panose="02020603050405020304" pitchFamily="18" charset="0"/>
              </a:rPr>
              <a:t>クラブの会員たちが是非検討したいということであれば、委員会を設置し、クラブへの影響のあらゆる側面を理解する。委員会が調査結果を報告する期日を設ける。</a:t>
            </a:r>
          </a:p>
        </p:txBody>
      </p:sp>
      <p:sp>
        <p:nvSpPr>
          <p:cNvPr id="22" name="Body Copy">
            <a:extLst>
              <a:ext uri="{FF2B5EF4-FFF2-40B4-BE49-F238E27FC236}">
                <a16:creationId xmlns:a16="http://schemas.microsoft.com/office/drawing/2014/main" id="{0BB80D65-9701-204D-BE31-1A1AF88C6587}"/>
              </a:ext>
            </a:extLst>
          </p:cNvPr>
          <p:cNvSpPr txBox="1">
            <a:spLocks/>
          </p:cNvSpPr>
          <p:nvPr/>
        </p:nvSpPr>
        <p:spPr>
          <a:xfrm>
            <a:off x="6372424" y="3755892"/>
            <a:ext cx="2470510"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1800">
                <a:solidFill>
                  <a:schemeClr val="bg1"/>
                </a:solidFill>
                <a:latin typeface="MS Gothic" panose="020B0609070205080204" pitchFamily="49" charset="-128"/>
                <a:ea typeface="MS Gothic" panose="020B0609070205080204" pitchFamily="49" charset="-128"/>
                <a:cs typeface="Times New Roman" panose="02020603050405020304" pitchFamily="18" charset="0"/>
              </a:rPr>
              <a:t>話を進めることにメンバーたちが賛成であれば、目標を掲げ、クラブ内で必要となる変化を実行するための行動計画を立てる。 </a:t>
            </a:r>
          </a:p>
        </p:txBody>
      </p:sp>
      <p:sp>
        <p:nvSpPr>
          <p:cNvPr id="23" name="Body Copy">
            <a:extLst>
              <a:ext uri="{FF2B5EF4-FFF2-40B4-BE49-F238E27FC236}">
                <a16:creationId xmlns:a16="http://schemas.microsoft.com/office/drawing/2014/main" id="{4BF04623-02CB-E341-BD88-C0896F8C074B}"/>
              </a:ext>
            </a:extLst>
          </p:cNvPr>
          <p:cNvSpPr txBox="1">
            <a:spLocks/>
          </p:cNvSpPr>
          <p:nvPr/>
        </p:nvSpPr>
        <p:spPr>
          <a:xfrm>
            <a:off x="9413462" y="3755892"/>
            <a:ext cx="2470510"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1800" dirty="0">
                <a:solidFill>
                  <a:schemeClr val="bg1"/>
                </a:solidFill>
                <a:latin typeface="MS Gothic" panose="020B0609070205080204" pitchFamily="49" charset="-128"/>
                <a:ea typeface="MS Gothic" panose="020B0609070205080204" pitchFamily="49" charset="-128"/>
                <a:cs typeface="Times New Roman" panose="02020603050405020304" pitchFamily="18" charset="0"/>
              </a:rPr>
              <a:t>変更を加え、クラブが新しいスケジュールに慣れたら、家族ぐるみクラブをアピールする活動を計画・実施する。</a:t>
            </a:r>
          </a:p>
        </p:txBody>
      </p:sp>
      <p:pic>
        <p:nvPicPr>
          <p:cNvPr id="24" name="Emblem - White" descr="lionlogo_white.eps">
            <a:extLst>
              <a:ext uri="{FF2B5EF4-FFF2-40B4-BE49-F238E27FC236}">
                <a16:creationId xmlns:a16="http://schemas.microsoft.com/office/drawing/2014/main" id="{9AE6649F-1131-9D41-90B4-68ED8B5076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4534" y="238060"/>
            <a:ext cx="829848" cy="809517"/>
          </a:xfrm>
          <a:prstGeom prst="rect">
            <a:avLst/>
          </a:prstGeom>
        </p:spPr>
      </p:pic>
    </p:spTree>
    <p:extLst>
      <p:ext uri="{BB962C8B-B14F-4D97-AF65-F5344CB8AC3E}">
        <p14:creationId xmlns:p14="http://schemas.microsoft.com/office/powerpoint/2010/main" val="3126057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64680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1600" dirty="0">
                <a:solidFill>
                  <a:srgbClr val="EBB700"/>
                </a:solidFill>
                <a:latin typeface="MS Gothic" panose="020B0609070205080204" pitchFamily="49" charset="-128"/>
                <a:ea typeface="MS Gothic" panose="020B0609070205080204" pitchFamily="49" charset="-128"/>
              </a:rPr>
              <a:t>始めるにあたり</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buFont typeface="Arial" panose="020B0604020202020204" pitchFamily="34" charset="0"/>
              <a:buChar char="•"/>
            </a:pPr>
            <a:r>
              <a:rPr lang="ja-JP" sz="1800" b="1" dirty="0">
                <a:solidFill>
                  <a:schemeClr val="bg1"/>
                </a:solidFill>
                <a:latin typeface="MS Gothic" panose="020B0609070205080204" pitchFamily="49" charset="-128"/>
                <a:ea typeface="MS Gothic" panose="020B0609070205080204" pitchFamily="49" charset="-128"/>
                <a:cs typeface="Times New Roman" panose="02020603050405020304" pitchFamily="18" charset="0"/>
              </a:rPr>
              <a:t>クラブ例会：</a:t>
            </a:r>
            <a:r>
              <a:rPr lang="ja-JP" sz="1800" dirty="0">
                <a:solidFill>
                  <a:schemeClr val="bg1"/>
                </a:solidFill>
                <a:latin typeface="MS Gothic" panose="020B0609070205080204" pitchFamily="49" charset="-128"/>
                <a:ea typeface="MS Gothic" panose="020B0609070205080204" pitchFamily="49" charset="-128"/>
                <a:cs typeface="Times New Roman" panose="02020603050405020304" pitchFamily="18" charset="0"/>
              </a:rPr>
              <a:t>家族を温かく迎える環境を整えつつ、クラブ運営もしっかりと行うためには、クラブ例会のやり方を変える必要が出てくるでしょう。</a:t>
            </a:r>
          </a:p>
          <a:p>
            <a:pPr marL="804849" lvl="1" indent="-285750">
              <a:lnSpc>
                <a:spcPct val="107000"/>
              </a:lnSpc>
              <a:spcBef>
                <a:spcPts val="0"/>
              </a:spcBef>
              <a:spcAft>
                <a:spcPts val="800"/>
              </a:spcAft>
              <a:buFont typeface="Arial" panose="020B0604020202020204" pitchFamily="34" charset="0"/>
              <a:buChar char="•"/>
            </a:pPr>
            <a:r>
              <a:rPr lang="ja-JP" sz="1800" dirty="0">
                <a:solidFill>
                  <a:schemeClr val="bg1">
                    <a:lumMod val="95000"/>
                  </a:schemeClr>
                </a:solidFill>
                <a:latin typeface="MS Gothic" panose="020B0609070205080204" pitchFamily="49" charset="-128"/>
                <a:ea typeface="MS Gothic" panose="020B0609070205080204" pitchFamily="49" charset="-128"/>
                <a:cs typeface="Times New Roman" panose="02020603050405020304" pitchFamily="18" charset="0"/>
              </a:rPr>
              <a:t>クラブ例会の開催時間を、家族が出席しやすい時間帯に変更する必要があります。メンバーが自宅から会議に参加できるよう、オンライン会議を採用してもよいでしょう。 </a:t>
            </a:r>
          </a:p>
          <a:p>
            <a:pPr marL="804849" lvl="1" indent="-285750">
              <a:lnSpc>
                <a:spcPct val="107000"/>
              </a:lnSpc>
              <a:spcBef>
                <a:spcPts val="0"/>
              </a:spcBef>
              <a:spcAft>
                <a:spcPts val="800"/>
              </a:spcAft>
              <a:buFont typeface="Arial" panose="020B0604020202020204" pitchFamily="34" charset="0"/>
              <a:buChar char="•"/>
            </a:pPr>
            <a:r>
              <a:rPr lang="ja-JP" sz="1800" dirty="0">
                <a:solidFill>
                  <a:schemeClr val="bg1">
                    <a:lumMod val="95000"/>
                  </a:schemeClr>
                </a:solidFill>
                <a:latin typeface="MS Gothic" panose="020B0609070205080204" pitchFamily="49" charset="-128"/>
                <a:ea typeface="MS Gothic" panose="020B0609070205080204" pitchFamily="49" charset="-128"/>
                <a:cs typeface="Times New Roman" panose="02020603050405020304" pitchFamily="18" charset="0"/>
              </a:rPr>
              <a:t>会場を子どもに適した場所に変える必要もあります。クラブのレオに子</a:t>
            </a:r>
            <a:r>
              <a:rPr lang="ja-JP" altLang="en-US" sz="1800" dirty="0">
                <a:solidFill>
                  <a:schemeClr val="bg1">
                    <a:lumMod val="95000"/>
                  </a:schemeClr>
                </a:solidFill>
                <a:latin typeface="MS Gothic" panose="020B0609070205080204" pitchFamily="49" charset="-128"/>
                <a:ea typeface="MS Gothic" panose="020B0609070205080204" pitchFamily="49" charset="-128"/>
                <a:cs typeface="Times New Roman" panose="02020603050405020304" pitchFamily="18" charset="0"/>
              </a:rPr>
              <a:t>ども</a:t>
            </a:r>
            <a:r>
              <a:rPr lang="ja-JP" sz="1800" dirty="0">
                <a:solidFill>
                  <a:schemeClr val="bg1">
                    <a:lumMod val="95000"/>
                  </a:schemeClr>
                </a:solidFill>
                <a:latin typeface="MS Gothic" panose="020B0609070205080204" pitchFamily="49" charset="-128"/>
                <a:ea typeface="MS Gothic" panose="020B0609070205080204" pitchFamily="49" charset="-128"/>
                <a:cs typeface="Times New Roman" panose="02020603050405020304" pitchFamily="18" charset="0"/>
              </a:rPr>
              <a:t>向けのプログラムを用意してもらうのもよいでしょう。</a:t>
            </a:r>
          </a:p>
          <a:p>
            <a:pPr marL="804849" lvl="1" indent="-285750">
              <a:lnSpc>
                <a:spcPct val="107000"/>
              </a:lnSpc>
              <a:spcBef>
                <a:spcPts val="0"/>
              </a:spcBef>
              <a:spcAft>
                <a:spcPts val="800"/>
              </a:spcAft>
              <a:buFont typeface="Arial" panose="020B0604020202020204" pitchFamily="34" charset="0"/>
              <a:buChar char="•"/>
            </a:pPr>
            <a:r>
              <a:rPr lang="ja-JP" sz="1800" dirty="0">
                <a:solidFill>
                  <a:schemeClr val="bg1">
                    <a:lumMod val="95000"/>
                  </a:schemeClr>
                </a:solidFill>
                <a:latin typeface="MS Gothic" panose="020B0609070205080204" pitchFamily="49" charset="-128"/>
                <a:ea typeface="MS Gothic" panose="020B0609070205080204" pitchFamily="49" charset="-128"/>
                <a:cs typeface="Times New Roman" panose="02020603050405020304" pitchFamily="18" charset="0"/>
              </a:rPr>
              <a:t>小さな子どもがいる場合、オーソドックスな晩餐会形式の例会は難しいかもしれません。ビュッフェ形式、持ち寄りなど、もう少しカジュアルな形式を検討しましょう。 </a:t>
            </a:r>
          </a:p>
          <a:p>
            <a:pPr marL="804849" lvl="1" indent="-285750">
              <a:lnSpc>
                <a:spcPct val="107000"/>
              </a:lnSpc>
              <a:spcBef>
                <a:spcPts val="0"/>
              </a:spcBef>
              <a:spcAft>
                <a:spcPts val="800"/>
              </a:spcAft>
              <a:buFont typeface="Arial" panose="020B0604020202020204" pitchFamily="34" charset="0"/>
              <a:buChar char="•"/>
            </a:pPr>
            <a:r>
              <a:rPr lang="ja-JP" sz="1800" dirty="0">
                <a:solidFill>
                  <a:schemeClr val="bg1">
                    <a:lumMod val="95000"/>
                  </a:schemeClr>
                </a:solidFill>
                <a:latin typeface="MS Gothic" panose="020B0609070205080204" pitchFamily="49" charset="-128"/>
                <a:ea typeface="MS Gothic" panose="020B0609070205080204" pitchFamily="49" charset="-128"/>
                <a:cs typeface="Times New Roman" panose="02020603050405020304" pitchFamily="18" charset="0"/>
              </a:rPr>
              <a:t>忙しい家族のスケジュールを念頭に、会議時間は短めに設定します。</a:t>
            </a:r>
          </a:p>
          <a:p>
            <a:pPr lvl="1"/>
            <a:endParaRPr lang="en-US" sz="1800" dirty="0">
              <a:solidFill>
                <a:schemeClr val="bg1"/>
              </a:solidFill>
              <a:effectLst/>
              <a:latin typeface="MS Gothic" panose="020B0609070205080204" pitchFamily="49" charset="-128"/>
              <a:ea typeface="MS Gothic" panose="020B0609070205080204" pitchFamily="49" charset="-128"/>
              <a:cs typeface="Times New Roman" panose="02020603050405020304" pitchFamily="18" charset="0"/>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03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Arial" charset="0"/>
                <a:ea typeface="MS Mincho"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dirty="0">
                <a:solidFill>
                  <a:schemeClr val="bg1"/>
                </a:solidFill>
                <a:latin typeface="MS Gothic" panose="020B0609070205080204" pitchFamily="49" charset="-128"/>
                <a:ea typeface="MS Gothic" panose="020B0609070205080204" pitchFamily="49" charset="-128"/>
              </a:rPr>
              <a:t>クラブ例会のアイデア</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2"/>
          <a:srcRect/>
          <a:stretch/>
        </p:blipFill>
        <p:spPr>
          <a:xfrm>
            <a:off x="195594" y="5944675"/>
            <a:ext cx="741108" cy="702199"/>
          </a:xfrm>
          <a:prstGeom prst="rect">
            <a:avLst/>
          </a:prstGeom>
        </p:spPr>
      </p:pic>
    </p:spTree>
    <p:extLst>
      <p:ext uri="{BB962C8B-B14F-4D97-AF65-F5344CB8AC3E}">
        <p14:creationId xmlns:p14="http://schemas.microsoft.com/office/powerpoint/2010/main" val="2432991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64680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1600" dirty="0">
                <a:solidFill>
                  <a:srgbClr val="EBB700"/>
                </a:solidFill>
                <a:latin typeface="MS Gothic" panose="020B0609070205080204" pitchFamily="49" charset="-128"/>
                <a:ea typeface="MS Gothic" panose="020B0609070205080204" pitchFamily="49" charset="-128"/>
              </a:rPr>
              <a:t>始めるにあたり</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marR="0" indent="-285750">
              <a:lnSpc>
                <a:spcPct val="107000"/>
              </a:lnSpc>
              <a:spcBef>
                <a:spcPts val="0"/>
              </a:spcBef>
              <a:spcAft>
                <a:spcPts val="800"/>
              </a:spcAft>
              <a:buFont typeface="Arial" panose="020B0604020202020204" pitchFamily="34" charset="0"/>
              <a:buChar char="•"/>
            </a:pPr>
            <a:r>
              <a:rPr lang="ja-JP" sz="1800" b="1" dirty="0">
                <a:solidFill>
                  <a:schemeClr val="bg1"/>
                </a:solidFill>
                <a:latin typeface="MS Gothic" panose="020B0609070205080204" pitchFamily="49" charset="-128"/>
                <a:ea typeface="MS Gothic" panose="020B0609070205080204" pitchFamily="49" charset="-128"/>
                <a:cs typeface="Times New Roman" panose="02020603050405020304" pitchFamily="18" charset="0"/>
              </a:rPr>
              <a:t>奉仕活動：</a:t>
            </a:r>
            <a:r>
              <a:rPr lang="ja-JP" sz="1800" dirty="0">
                <a:solidFill>
                  <a:schemeClr val="bg1"/>
                </a:solidFill>
                <a:latin typeface="MS Gothic" panose="020B0609070205080204" pitchFamily="49" charset="-128"/>
                <a:ea typeface="MS Gothic" panose="020B0609070205080204" pitchFamily="49" charset="-128"/>
                <a:cs typeface="Times New Roman" panose="02020603050405020304" pitchFamily="18" charset="0"/>
              </a:rPr>
              <a:t>クラブの奉仕アクティビティを家族向けにする必要があるかもしれません。一般的に、以下は家族中心の奉仕活動には向きません。 </a:t>
            </a:r>
          </a:p>
          <a:p>
            <a:pPr marL="804849" lvl="1" indent="-285750">
              <a:lnSpc>
                <a:spcPct val="107000"/>
              </a:lnSpc>
              <a:spcBef>
                <a:spcPts val="0"/>
              </a:spcBef>
              <a:spcAft>
                <a:spcPts val="800"/>
              </a:spcAft>
              <a:buFont typeface="Arial" panose="020B0604020202020204" pitchFamily="34" charset="0"/>
              <a:buChar char="•"/>
            </a:pPr>
            <a:r>
              <a:rPr lang="ja-JP" sz="1800" dirty="0">
                <a:solidFill>
                  <a:schemeClr val="bg1"/>
                </a:solidFill>
                <a:latin typeface="MS Gothic" panose="020B0609070205080204" pitchFamily="49" charset="-128"/>
                <a:ea typeface="MS Gothic" panose="020B0609070205080204" pitchFamily="49" charset="-128"/>
                <a:cs typeface="Times New Roman" panose="02020603050405020304" pitchFamily="18" charset="0"/>
              </a:rPr>
              <a:t>終始家族全員で関わらなければいけないような事業。 </a:t>
            </a:r>
          </a:p>
          <a:p>
            <a:pPr marL="804849" lvl="1" indent="-285750">
              <a:lnSpc>
                <a:spcPct val="107000"/>
              </a:lnSpc>
              <a:spcBef>
                <a:spcPts val="0"/>
              </a:spcBef>
              <a:spcAft>
                <a:spcPts val="800"/>
              </a:spcAft>
              <a:buFont typeface="Arial" panose="020B0604020202020204" pitchFamily="34" charset="0"/>
              <a:buChar char="•"/>
            </a:pPr>
            <a:r>
              <a:rPr lang="ja-JP" sz="1800" dirty="0">
                <a:solidFill>
                  <a:schemeClr val="bg1"/>
                </a:solidFill>
                <a:latin typeface="MS Gothic" panose="020B0609070205080204" pitchFamily="49" charset="-128"/>
                <a:ea typeface="MS Gothic" panose="020B0609070205080204" pitchFamily="49" charset="-128"/>
                <a:cs typeface="Times New Roman" panose="02020603050405020304" pitchFamily="18" charset="0"/>
              </a:rPr>
              <a:t>幼児が集まっている地域施設に幼児連れの家族を行かせること（監督が難しくなる）。</a:t>
            </a:r>
          </a:p>
          <a:p>
            <a:pPr marL="804849" lvl="1" indent="-285750">
              <a:lnSpc>
                <a:spcPct val="107000"/>
              </a:lnSpc>
              <a:spcBef>
                <a:spcPts val="0"/>
              </a:spcBef>
              <a:spcAft>
                <a:spcPts val="800"/>
              </a:spcAft>
              <a:buFont typeface="Arial" panose="020B0604020202020204" pitchFamily="34" charset="0"/>
              <a:buChar char="•"/>
            </a:pPr>
            <a:r>
              <a:rPr lang="ja-JP" sz="1800" dirty="0">
                <a:solidFill>
                  <a:schemeClr val="bg1"/>
                </a:solidFill>
                <a:latin typeface="MS Gothic" panose="020B0609070205080204" pitchFamily="49" charset="-128"/>
                <a:ea typeface="MS Gothic" panose="020B0609070205080204" pitchFamily="49" charset="-128"/>
                <a:cs typeface="Times New Roman" panose="02020603050405020304" pitchFamily="18" charset="0"/>
              </a:rPr>
              <a:t>繰り返し同じ作業を割り当てること。 </a:t>
            </a:r>
          </a:p>
          <a:p>
            <a:pPr marL="804849" lvl="1" indent="-285750">
              <a:lnSpc>
                <a:spcPct val="107000"/>
              </a:lnSpc>
              <a:spcBef>
                <a:spcPts val="0"/>
              </a:spcBef>
              <a:spcAft>
                <a:spcPts val="800"/>
              </a:spcAft>
              <a:buFont typeface="Arial" panose="020B0604020202020204" pitchFamily="34" charset="0"/>
              <a:buChar char="•"/>
            </a:pPr>
            <a:r>
              <a:rPr lang="ja-JP" sz="1800" dirty="0">
                <a:solidFill>
                  <a:schemeClr val="bg1"/>
                </a:solidFill>
                <a:latin typeface="MS Gothic" panose="020B0609070205080204" pitchFamily="49" charset="-128"/>
                <a:ea typeface="MS Gothic" panose="020B0609070205080204" pitchFamily="49" charset="-128"/>
                <a:cs typeface="Times New Roman" panose="02020603050405020304" pitchFamily="18" charset="0"/>
              </a:rPr>
              <a:t>分担できない単独での作業。 </a:t>
            </a:r>
          </a:p>
          <a:p>
            <a:pPr marL="804849" lvl="1" indent="-285750">
              <a:lnSpc>
                <a:spcPct val="107000"/>
              </a:lnSpc>
              <a:spcBef>
                <a:spcPts val="0"/>
              </a:spcBef>
              <a:spcAft>
                <a:spcPts val="800"/>
              </a:spcAft>
              <a:buFont typeface="Arial" panose="020B0604020202020204" pitchFamily="34" charset="0"/>
              <a:buChar char="•"/>
            </a:pPr>
            <a:r>
              <a:rPr lang="ja-JP" sz="1800" dirty="0">
                <a:solidFill>
                  <a:schemeClr val="bg1"/>
                </a:solidFill>
                <a:latin typeface="MS Gothic" panose="020B0609070205080204" pitchFamily="49" charset="-128"/>
                <a:ea typeface="MS Gothic" panose="020B0609070205080204" pitchFamily="49" charset="-128"/>
                <a:cs typeface="Times New Roman" panose="02020603050405020304" pitchFamily="18" charset="0"/>
              </a:rPr>
              <a:t>幼児連れの家族を長時間の事業に参加させること。 </a:t>
            </a:r>
          </a:p>
          <a:p>
            <a:pPr marL="804849" lvl="1" indent="-285750">
              <a:lnSpc>
                <a:spcPct val="107000"/>
              </a:lnSpc>
              <a:spcBef>
                <a:spcPts val="0"/>
              </a:spcBef>
              <a:spcAft>
                <a:spcPts val="800"/>
              </a:spcAft>
              <a:buFont typeface="Arial" panose="020B0604020202020204" pitchFamily="34" charset="0"/>
              <a:buChar char="•"/>
            </a:pPr>
            <a:r>
              <a:rPr lang="ja-JP" sz="1800" dirty="0">
                <a:solidFill>
                  <a:schemeClr val="bg1"/>
                </a:solidFill>
                <a:latin typeface="MS Gothic" panose="020B0609070205080204" pitchFamily="49" charset="-128"/>
                <a:ea typeface="MS Gothic" panose="020B0609070205080204" pitchFamily="49" charset="-128"/>
                <a:cs typeface="Times New Roman" panose="02020603050405020304" pitchFamily="18" charset="0"/>
              </a:rPr>
              <a:t>激しい運動を伴う事業は、高齢のライオンズや家族には向かない場合がある。 </a:t>
            </a:r>
          </a:p>
          <a:p>
            <a:pPr lvl="1"/>
            <a:endParaRPr lang="en-US" sz="1800" dirty="0">
              <a:solidFill>
                <a:schemeClr val="bg1"/>
              </a:solidFill>
              <a:effectLst/>
              <a:latin typeface="MS Gothic" panose="020B0609070205080204" pitchFamily="49" charset="-128"/>
              <a:ea typeface="MS Gothic" panose="020B0609070205080204" pitchFamily="49" charset="-128"/>
              <a:cs typeface="Times New Roman" panose="02020603050405020304" pitchFamily="18" charset="0"/>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03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Arial" charset="0"/>
                <a:ea typeface="MS Mincho"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dirty="0">
                <a:solidFill>
                  <a:schemeClr val="bg1"/>
                </a:solidFill>
                <a:latin typeface="MS Gothic" panose="020B0609070205080204" pitchFamily="49" charset="-128"/>
                <a:ea typeface="MS Gothic" panose="020B0609070205080204" pitchFamily="49" charset="-128"/>
              </a:rPr>
              <a:t>家族向けの奉仕事業</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2"/>
          <a:srcRect/>
          <a:stretch/>
        </p:blipFill>
        <p:spPr>
          <a:xfrm>
            <a:off x="195594" y="5944675"/>
            <a:ext cx="741108" cy="702199"/>
          </a:xfrm>
          <a:prstGeom prst="rect">
            <a:avLst/>
          </a:prstGeom>
        </p:spPr>
      </p:pic>
    </p:spTree>
    <p:extLst>
      <p:ext uri="{BB962C8B-B14F-4D97-AF65-F5344CB8AC3E}">
        <p14:creationId xmlns:p14="http://schemas.microsoft.com/office/powerpoint/2010/main" val="980294375"/>
      </p:ext>
    </p:extLst>
  </p:cSld>
  <p:clrMapOvr>
    <a:masterClrMapping/>
  </p:clrMapOvr>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MS Mincho"/>
        <a:cs typeface=""/>
      </a:majorFont>
      <a:minorFont>
        <a:latin typeface="Calibri" panose="020F0502020204030204"/>
        <a:ea typeface="MS Mincho"/>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MS Mincho"/>
        <a:cs typeface=""/>
      </a:majorFont>
      <a:minorFont>
        <a:latin typeface="Calibri" panose="020F0502020204030204"/>
        <a:ea typeface="MS Mincho"/>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4604</TotalTime>
  <Words>2743</Words>
  <Application>Microsoft Office PowerPoint</Application>
  <PresentationFormat>Widescreen</PresentationFormat>
  <Paragraphs>125</Paragraphs>
  <Slides>18</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MS Gothic</vt:lpstr>
      <vt:lpstr>Arial</vt:lpstr>
      <vt:lpstr>Calibri</vt:lpstr>
      <vt:lpstr>Helvetica Neue</vt:lpstr>
      <vt:lpstr>Lucida Grande</vt:lpstr>
      <vt:lpstr>Segoe UI</vt:lpstr>
      <vt:lpstr>MASTER SLIDE -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Marsoun, Richard</cp:lastModifiedBy>
  <cp:revision>305</cp:revision>
  <cp:lastPrinted>2019-06-19T16:24:35Z</cp:lastPrinted>
  <dcterms:created xsi:type="dcterms:W3CDTF">2018-11-12T16:45:52Z</dcterms:created>
  <dcterms:modified xsi:type="dcterms:W3CDTF">2021-08-30T20:39:13Z</dcterms:modified>
</cp:coreProperties>
</file>