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5"/>
  </p:notesMasterIdLst>
  <p:sldIdLst>
    <p:sldId id="1444" r:id="rId3"/>
    <p:sldId id="2089" r:id="rId4"/>
    <p:sldId id="2096" r:id="rId5"/>
    <p:sldId id="1272" r:id="rId6"/>
    <p:sldId id="2075" r:id="rId7"/>
    <p:sldId id="1962" r:id="rId8"/>
    <p:sldId id="2101" r:id="rId9"/>
    <p:sldId id="2104" r:id="rId10"/>
    <p:sldId id="1998" r:id="rId11"/>
    <p:sldId id="2097" r:id="rId12"/>
    <p:sldId id="2088" r:id="rId13"/>
    <p:sldId id="2107" r:id="rId14"/>
    <p:sldId id="2042" r:id="rId15"/>
    <p:sldId id="2079" r:id="rId16"/>
    <p:sldId id="2041" r:id="rId17"/>
    <p:sldId id="2043" r:id="rId18"/>
    <p:sldId id="2073" r:id="rId19"/>
    <p:sldId id="2090" r:id="rId20"/>
    <p:sldId id="2048" r:id="rId21"/>
    <p:sldId id="2049" r:id="rId22"/>
    <p:sldId id="2091" r:id="rId23"/>
    <p:sldId id="2050" r:id="rId24"/>
    <p:sldId id="2053" r:id="rId25"/>
    <p:sldId id="2052" r:id="rId26"/>
    <p:sldId id="2092" r:id="rId27"/>
    <p:sldId id="2054" r:id="rId28"/>
    <p:sldId id="2002" r:id="rId29"/>
    <p:sldId id="2093" r:id="rId30"/>
    <p:sldId id="2095" r:id="rId31"/>
    <p:sldId id="2078" r:id="rId32"/>
    <p:sldId id="2086" r:id="rId33"/>
    <p:sldId id="2098" r:id="rId34"/>
    <p:sldId id="2074" r:id="rId35"/>
    <p:sldId id="2076" r:id="rId36"/>
    <p:sldId id="2063" r:id="rId37"/>
    <p:sldId id="2094" r:id="rId38"/>
    <p:sldId id="2065" r:id="rId39"/>
    <p:sldId id="2066" r:id="rId40"/>
    <p:sldId id="2099" r:id="rId41"/>
    <p:sldId id="2105" r:id="rId42"/>
    <p:sldId id="2106" r:id="rId43"/>
    <p:sldId id="138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830D79-031F-11A6-A32F-98C8302E5CD1}" name="Dan Hervey" initials="DH" userId="Bbvm9CA6pabUeuGZp0v6qmT2pGrCD6ieIAr7H5t1T98=" providerId="None"/>
  <p188:author id="{0DCEC6D3-1E40-0AAE-361E-B23F2935D206}" name="Hervey, Dan" initials="DH" userId="S::dhervey@lionsclubs.org::3f259316-2ea9-4036-ace5-9fcd9ddeb73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BB700"/>
    <a:srgbClr val="DE079D"/>
    <a:srgbClr val="522D8A"/>
    <a:srgbClr val="00338D"/>
    <a:srgbClr val="DAA745"/>
    <a:srgbClr val="612B88"/>
    <a:srgbClr val="2C71A6"/>
    <a:srgbClr val="7A2582"/>
    <a:srgbClr val="0D22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314ABF-4AC4-48DA-8E87-F91CD487DC41}" v="33" dt="2023-08-23T20:05:11.8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97"/>
    <p:restoredTop sz="69344" autoAdjust="0"/>
  </p:normalViewPr>
  <p:slideViewPr>
    <p:cSldViewPr snapToGrid="0">
      <p:cViewPr varScale="1">
        <p:scale>
          <a:sx n="69" d="100"/>
          <a:sy n="69" d="100"/>
        </p:scale>
        <p:origin x="1044" y="6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Tait" clId="Web-{93314ABF-4AC4-48DA-8E87-F91CD487DC41}"/>
    <pc:docChg chg="modSld">
      <pc:chgData name="Christine Tait" userId="" providerId="" clId="Web-{93314ABF-4AC4-48DA-8E87-F91CD487DC41}" dt="2023-08-23T20:05:46.800" v="97"/>
      <pc:docMkLst>
        <pc:docMk/>
      </pc:docMkLst>
      <pc:sldChg chg="modNotes">
        <pc:chgData name="Christine Tait" userId="" providerId="" clId="Web-{93314ABF-4AC4-48DA-8E87-F91CD487DC41}" dt="2023-08-23T19:57:58.177" v="6"/>
        <pc:sldMkLst>
          <pc:docMk/>
          <pc:sldMk cId="2631957476" sldId="1272"/>
        </pc:sldMkLst>
      </pc:sldChg>
      <pc:sldChg chg="modNotes">
        <pc:chgData name="Christine Tait" userId="" providerId="" clId="Web-{93314ABF-4AC4-48DA-8E87-F91CD487DC41}" dt="2023-08-23T20:05:46.800" v="97"/>
        <pc:sldMkLst>
          <pc:docMk/>
          <pc:sldMk cId="2514224461" sldId="1387"/>
        </pc:sldMkLst>
      </pc:sldChg>
      <pc:sldChg chg="modNotes">
        <pc:chgData name="Christine Tait" userId="" providerId="" clId="Web-{93314ABF-4AC4-48DA-8E87-F91CD487DC41}" dt="2023-08-23T19:57:18.473" v="0"/>
        <pc:sldMkLst>
          <pc:docMk/>
          <pc:sldMk cId="2307968339" sldId="1444"/>
        </pc:sldMkLst>
      </pc:sldChg>
      <pc:sldChg chg="modNotes">
        <pc:chgData name="Christine Tait" userId="" providerId="" clId="Web-{93314ABF-4AC4-48DA-8E87-F91CD487DC41}" dt="2023-08-23T19:58:18.803" v="11"/>
        <pc:sldMkLst>
          <pc:docMk/>
          <pc:sldMk cId="2551758916" sldId="1962"/>
        </pc:sldMkLst>
      </pc:sldChg>
      <pc:sldChg chg="modNotes">
        <pc:chgData name="Christine Tait" userId="" providerId="" clId="Web-{93314ABF-4AC4-48DA-8E87-F91CD487DC41}" dt="2023-08-23T19:58:48.116" v="15"/>
        <pc:sldMkLst>
          <pc:docMk/>
          <pc:sldMk cId="1029569297" sldId="1998"/>
        </pc:sldMkLst>
      </pc:sldChg>
      <pc:sldChg chg="modNotes">
        <pc:chgData name="Christine Tait" userId="" providerId="" clId="Web-{93314ABF-4AC4-48DA-8E87-F91CD487DC41}" dt="2023-08-23T20:02:55.998" v="63"/>
        <pc:sldMkLst>
          <pc:docMk/>
          <pc:sldMk cId="802962621" sldId="2002"/>
        </pc:sldMkLst>
      </pc:sldChg>
      <pc:sldChg chg="modNotes">
        <pc:chgData name="Christine Tait" userId="" providerId="" clId="Web-{93314ABF-4AC4-48DA-8E87-F91CD487DC41}" dt="2023-08-23T20:00:43.323" v="35"/>
        <pc:sldMkLst>
          <pc:docMk/>
          <pc:sldMk cId="2411194483" sldId="2041"/>
        </pc:sldMkLst>
      </pc:sldChg>
      <pc:sldChg chg="modNotes">
        <pc:chgData name="Christine Tait" userId="" providerId="" clId="Web-{93314ABF-4AC4-48DA-8E87-F91CD487DC41}" dt="2023-08-23T19:59:45.087" v="23"/>
        <pc:sldMkLst>
          <pc:docMk/>
          <pc:sldMk cId="1991926845" sldId="2042"/>
        </pc:sldMkLst>
      </pc:sldChg>
      <pc:sldChg chg="modNotes">
        <pc:chgData name="Christine Tait" userId="" providerId="" clId="Web-{93314ABF-4AC4-48DA-8E87-F91CD487DC41}" dt="2023-08-23T20:00:57.042" v="39"/>
        <pc:sldMkLst>
          <pc:docMk/>
          <pc:sldMk cId="1816593284" sldId="2043"/>
        </pc:sldMkLst>
      </pc:sldChg>
      <pc:sldChg chg="modNotes">
        <pc:chgData name="Christine Tait" userId="" providerId="" clId="Web-{93314ABF-4AC4-48DA-8E87-F91CD487DC41}" dt="2023-08-23T20:01:30.449" v="47"/>
        <pc:sldMkLst>
          <pc:docMk/>
          <pc:sldMk cId="1167558944" sldId="2048"/>
        </pc:sldMkLst>
      </pc:sldChg>
      <pc:sldChg chg="modNotes">
        <pc:chgData name="Christine Tait" userId="" providerId="" clId="Web-{93314ABF-4AC4-48DA-8E87-F91CD487DC41}" dt="2023-08-23T20:01:39.840" v="49"/>
        <pc:sldMkLst>
          <pc:docMk/>
          <pc:sldMk cId="1197289059" sldId="2049"/>
        </pc:sldMkLst>
      </pc:sldChg>
      <pc:sldChg chg="modNotes">
        <pc:chgData name="Christine Tait" userId="" providerId="" clId="Web-{93314ABF-4AC4-48DA-8E87-F91CD487DC41}" dt="2023-08-23T20:01:57.825" v="53"/>
        <pc:sldMkLst>
          <pc:docMk/>
          <pc:sldMk cId="2784340153" sldId="2050"/>
        </pc:sldMkLst>
      </pc:sldChg>
      <pc:sldChg chg="modNotes">
        <pc:chgData name="Christine Tait" userId="" providerId="" clId="Web-{93314ABF-4AC4-48DA-8E87-F91CD487DC41}" dt="2023-08-23T20:02:22.919" v="57"/>
        <pc:sldMkLst>
          <pc:docMk/>
          <pc:sldMk cId="2066936207" sldId="2052"/>
        </pc:sldMkLst>
      </pc:sldChg>
      <pc:sldChg chg="modNotes">
        <pc:chgData name="Christine Tait" userId="" providerId="" clId="Web-{93314ABF-4AC4-48DA-8E87-F91CD487DC41}" dt="2023-08-23T20:02:14.935" v="55"/>
        <pc:sldMkLst>
          <pc:docMk/>
          <pc:sldMk cId="1419742897" sldId="2053"/>
        </pc:sldMkLst>
      </pc:sldChg>
      <pc:sldChg chg="modNotes">
        <pc:chgData name="Christine Tait" userId="" providerId="" clId="Web-{93314ABF-4AC4-48DA-8E87-F91CD487DC41}" dt="2023-08-23T20:02:43.186" v="61"/>
        <pc:sldMkLst>
          <pc:docMk/>
          <pc:sldMk cId="1014453905" sldId="2054"/>
        </pc:sldMkLst>
      </pc:sldChg>
      <pc:sldChg chg="modNotes">
        <pc:chgData name="Christine Tait" userId="" providerId="" clId="Web-{93314ABF-4AC4-48DA-8E87-F91CD487DC41}" dt="2023-08-23T20:04:20.876" v="83"/>
        <pc:sldMkLst>
          <pc:docMk/>
          <pc:sldMk cId="1400249872" sldId="2063"/>
        </pc:sldMkLst>
      </pc:sldChg>
      <pc:sldChg chg="modNotes">
        <pc:chgData name="Christine Tait" userId="" providerId="" clId="Web-{93314ABF-4AC4-48DA-8E87-F91CD487DC41}" dt="2023-08-23T20:04:40.673" v="88"/>
        <pc:sldMkLst>
          <pc:docMk/>
          <pc:sldMk cId="2873456413" sldId="2065"/>
        </pc:sldMkLst>
      </pc:sldChg>
      <pc:sldChg chg="modNotes">
        <pc:chgData name="Christine Tait" userId="" providerId="" clId="Web-{93314ABF-4AC4-48DA-8E87-F91CD487DC41}" dt="2023-08-23T20:04:51.471" v="90"/>
        <pc:sldMkLst>
          <pc:docMk/>
          <pc:sldMk cId="2745580019" sldId="2066"/>
        </pc:sldMkLst>
      </pc:sldChg>
      <pc:sldChg chg="modNotes">
        <pc:chgData name="Christine Tait" userId="" providerId="" clId="Web-{93314ABF-4AC4-48DA-8E87-F91CD487DC41}" dt="2023-08-23T20:01:11.886" v="43"/>
        <pc:sldMkLst>
          <pc:docMk/>
          <pc:sldMk cId="2020060168" sldId="2073"/>
        </pc:sldMkLst>
      </pc:sldChg>
      <pc:sldChg chg="modNotes">
        <pc:chgData name="Christine Tait" userId="" providerId="" clId="Web-{93314ABF-4AC4-48DA-8E87-F91CD487DC41}" dt="2023-08-23T20:03:57.031" v="77"/>
        <pc:sldMkLst>
          <pc:docMk/>
          <pc:sldMk cId="3846065304" sldId="2074"/>
        </pc:sldMkLst>
      </pc:sldChg>
      <pc:sldChg chg="modNotes">
        <pc:chgData name="Christine Tait" userId="" providerId="" clId="Web-{93314ABF-4AC4-48DA-8E87-F91CD487DC41}" dt="2023-08-23T19:58:12.193" v="10"/>
        <pc:sldMkLst>
          <pc:docMk/>
          <pc:sldMk cId="1910705915" sldId="2075"/>
        </pc:sldMkLst>
      </pc:sldChg>
      <pc:sldChg chg="modNotes">
        <pc:chgData name="Christine Tait" userId="" providerId="" clId="Web-{93314ABF-4AC4-48DA-8E87-F91CD487DC41}" dt="2023-08-23T20:04:12.157" v="81"/>
        <pc:sldMkLst>
          <pc:docMk/>
          <pc:sldMk cId="3997056903" sldId="2076"/>
        </pc:sldMkLst>
      </pc:sldChg>
      <pc:sldChg chg="modNotes">
        <pc:chgData name="Christine Tait" userId="" providerId="" clId="Web-{93314ABF-4AC4-48DA-8E87-F91CD487DC41}" dt="2023-08-23T20:03:27.296" v="71"/>
        <pc:sldMkLst>
          <pc:docMk/>
          <pc:sldMk cId="2036444436" sldId="2078"/>
        </pc:sldMkLst>
      </pc:sldChg>
      <pc:sldChg chg="modNotes">
        <pc:chgData name="Christine Tait" userId="" providerId="" clId="Web-{93314ABF-4AC4-48DA-8E87-F91CD487DC41}" dt="2023-08-23T20:00:24.447" v="29"/>
        <pc:sldMkLst>
          <pc:docMk/>
          <pc:sldMk cId="4163878152" sldId="2079"/>
        </pc:sldMkLst>
      </pc:sldChg>
      <pc:sldChg chg="modNotes">
        <pc:chgData name="Christine Tait" userId="" providerId="" clId="Web-{93314ABF-4AC4-48DA-8E87-F91CD487DC41}" dt="2023-08-23T20:03:37.906" v="73"/>
        <pc:sldMkLst>
          <pc:docMk/>
          <pc:sldMk cId="3670241563" sldId="2086"/>
        </pc:sldMkLst>
      </pc:sldChg>
      <pc:sldChg chg="modNotes">
        <pc:chgData name="Christine Tait" userId="" providerId="" clId="Web-{93314ABF-4AC4-48DA-8E87-F91CD487DC41}" dt="2023-08-23T19:59:20.055" v="19"/>
        <pc:sldMkLst>
          <pc:docMk/>
          <pc:sldMk cId="904631770" sldId="2088"/>
        </pc:sldMkLst>
      </pc:sldChg>
      <pc:sldChg chg="modNotes">
        <pc:chgData name="Christine Tait" userId="" providerId="" clId="Web-{93314ABF-4AC4-48DA-8E87-F91CD487DC41}" dt="2023-08-23T19:57:26.754" v="2"/>
        <pc:sldMkLst>
          <pc:docMk/>
          <pc:sldMk cId="1070053565" sldId="2089"/>
        </pc:sldMkLst>
      </pc:sldChg>
      <pc:sldChg chg="modNotes">
        <pc:chgData name="Christine Tait" userId="" providerId="" clId="Web-{93314ABF-4AC4-48DA-8E87-F91CD487DC41}" dt="2023-08-23T20:01:21.371" v="45"/>
        <pc:sldMkLst>
          <pc:docMk/>
          <pc:sldMk cId="4253012051" sldId="2090"/>
        </pc:sldMkLst>
      </pc:sldChg>
      <pc:sldChg chg="modNotes">
        <pc:chgData name="Christine Tait" userId="" providerId="" clId="Web-{93314ABF-4AC4-48DA-8E87-F91CD487DC41}" dt="2023-08-23T20:01:49.903" v="51"/>
        <pc:sldMkLst>
          <pc:docMk/>
          <pc:sldMk cId="877372145" sldId="2091"/>
        </pc:sldMkLst>
      </pc:sldChg>
      <pc:sldChg chg="modNotes">
        <pc:chgData name="Christine Tait" userId="" providerId="" clId="Web-{93314ABF-4AC4-48DA-8E87-F91CD487DC41}" dt="2023-08-23T20:02:34.170" v="59"/>
        <pc:sldMkLst>
          <pc:docMk/>
          <pc:sldMk cId="705493724" sldId="2092"/>
        </pc:sldMkLst>
      </pc:sldChg>
      <pc:sldChg chg="modNotes">
        <pc:chgData name="Christine Tait" userId="" providerId="" clId="Web-{93314ABF-4AC4-48DA-8E87-F91CD487DC41}" dt="2023-08-23T20:03:05.217" v="65"/>
        <pc:sldMkLst>
          <pc:docMk/>
          <pc:sldMk cId="3817265494" sldId="2093"/>
        </pc:sldMkLst>
      </pc:sldChg>
      <pc:sldChg chg="modNotes">
        <pc:chgData name="Christine Tait" userId="" providerId="" clId="Web-{93314ABF-4AC4-48DA-8E87-F91CD487DC41}" dt="2023-08-23T20:04:29.907" v="85"/>
        <pc:sldMkLst>
          <pc:docMk/>
          <pc:sldMk cId="2987833351" sldId="2094"/>
        </pc:sldMkLst>
      </pc:sldChg>
      <pc:sldChg chg="modNotes">
        <pc:chgData name="Christine Tait" userId="" providerId="" clId="Web-{93314ABF-4AC4-48DA-8E87-F91CD487DC41}" dt="2023-08-23T20:03:20.140" v="69"/>
        <pc:sldMkLst>
          <pc:docMk/>
          <pc:sldMk cId="1894552255" sldId="2095"/>
        </pc:sldMkLst>
      </pc:sldChg>
      <pc:sldChg chg="modNotes">
        <pc:chgData name="Christine Tait" userId="" providerId="" clId="Web-{93314ABF-4AC4-48DA-8E87-F91CD487DC41}" dt="2023-08-23T19:57:52.349" v="4"/>
        <pc:sldMkLst>
          <pc:docMk/>
          <pc:sldMk cId="36498288" sldId="2096"/>
        </pc:sldMkLst>
      </pc:sldChg>
      <pc:sldChg chg="modNotes">
        <pc:chgData name="Christine Tait" userId="" providerId="" clId="Web-{93314ABF-4AC4-48DA-8E87-F91CD487DC41}" dt="2023-08-23T19:59:06.820" v="17"/>
        <pc:sldMkLst>
          <pc:docMk/>
          <pc:sldMk cId="3499102448" sldId="2097"/>
        </pc:sldMkLst>
      </pc:sldChg>
      <pc:sldChg chg="modNotes">
        <pc:chgData name="Christine Tait" userId="" providerId="" clId="Web-{93314ABF-4AC4-48DA-8E87-F91CD487DC41}" dt="2023-08-23T20:03:44.625" v="75"/>
        <pc:sldMkLst>
          <pc:docMk/>
          <pc:sldMk cId="3541659946" sldId="2098"/>
        </pc:sldMkLst>
      </pc:sldChg>
      <pc:sldChg chg="modNotes">
        <pc:chgData name="Christine Tait" userId="" providerId="" clId="Web-{93314ABF-4AC4-48DA-8E87-F91CD487DC41}" dt="2023-08-23T20:04:57.768" v="91"/>
        <pc:sldMkLst>
          <pc:docMk/>
          <pc:sldMk cId="1266921714" sldId="2099"/>
        </pc:sldMkLst>
      </pc:sldChg>
      <pc:sldChg chg="modNotes">
        <pc:chgData name="Christine Tait" userId="" providerId="" clId="Web-{93314ABF-4AC4-48DA-8E87-F91CD487DC41}" dt="2023-08-23T19:58:23.444" v="12"/>
        <pc:sldMkLst>
          <pc:docMk/>
          <pc:sldMk cId="1821954678" sldId="2101"/>
        </pc:sldMkLst>
      </pc:sldChg>
      <pc:sldChg chg="modNotes">
        <pc:chgData name="Christine Tait" userId="" providerId="" clId="Web-{93314ABF-4AC4-48DA-8E87-F91CD487DC41}" dt="2023-08-23T19:58:37.085" v="14"/>
        <pc:sldMkLst>
          <pc:docMk/>
          <pc:sldMk cId="1842201427" sldId="2104"/>
        </pc:sldMkLst>
      </pc:sldChg>
      <pc:sldChg chg="modNotes">
        <pc:chgData name="Christine Tait" userId="" providerId="" clId="Web-{93314ABF-4AC4-48DA-8E87-F91CD487DC41}" dt="2023-08-23T20:05:10.299" v="93"/>
        <pc:sldMkLst>
          <pc:docMk/>
          <pc:sldMk cId="3650565737" sldId="2105"/>
        </pc:sldMkLst>
      </pc:sldChg>
      <pc:sldChg chg="modNotes">
        <pc:chgData name="Christine Tait" userId="" providerId="" clId="Web-{93314ABF-4AC4-48DA-8E87-F91CD487DC41}" dt="2023-08-23T20:05:28.065" v="95"/>
        <pc:sldMkLst>
          <pc:docMk/>
          <pc:sldMk cId="1273166511" sldId="2106"/>
        </pc:sldMkLst>
      </pc:sldChg>
      <pc:sldChg chg="modNotes">
        <pc:chgData name="Christine Tait" userId="" providerId="" clId="Web-{93314ABF-4AC4-48DA-8E87-F91CD487DC41}" dt="2023-08-23T20:00:08.712" v="27"/>
        <pc:sldMkLst>
          <pc:docMk/>
          <pc:sldMk cId="3418126438" sldId="2107"/>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ata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34DD87-5DDE-4E19-B558-948DA04F9AE5}" type="doc">
      <dgm:prSet loTypeId="urn:microsoft.com/office/officeart/2005/8/layout/hList7" loCatId="picture" qsTypeId="urn:microsoft.com/office/officeart/2005/8/quickstyle/simple4" qsCatId="simple" csTypeId="urn:microsoft.com/office/officeart/2005/8/colors/accent0_3" csCatId="mainScheme" phldr="1"/>
      <dgm:spPr/>
    </dgm:pt>
    <dgm:pt modelId="{BD207EAE-7092-4D9A-A856-71006BD78BFC}">
      <dgm:prSet phldrT="[Text]" custT="1"/>
      <dgm:spPr>
        <a:xfrm>
          <a:off x="14086" y="0"/>
          <a:ext cx="1696166" cy="4024179"/>
        </a:xfrm>
        <a:solidFill>
          <a:srgbClr val="612B88"/>
        </a:solidFill>
        <a:ln w="12700">
          <a:solidFill>
            <a:srgbClr val="EBB700"/>
          </a:solidFill>
        </a:ln>
        <a:effectLst/>
      </dgm:spPr>
      <dgm:t>
        <a:bodyPr/>
        <a:lstStyle/>
        <a:p>
          <a:pPr>
            <a:buNone/>
          </a:pPr>
          <a:r>
            <a:rPr lang="ja-JP" sz="2100" b="1" dirty="0">
              <a:solidFill>
                <a:schemeClr val="bg1">
                  <a:lumMod val="95000"/>
                </a:schemeClr>
              </a:solidFill>
              <a:latin typeface="ＭＳ Ｐ明朝" panose="02020600040205080304" pitchFamily="18" charset="-128"/>
              <a:ea typeface="ＭＳ Ｐ明朝" panose="02020600040205080304" pitchFamily="18" charset="-128"/>
              <a:cs typeface="Arial" panose="020B0604020202020204" pitchFamily="34" charset="0"/>
            </a:rPr>
            <a:t>地域ごとに</a:t>
          </a:r>
          <a:endParaRPr lang="en-US" altLang="ja-JP" sz="2100" b="1" dirty="0">
            <a:solidFill>
              <a:schemeClr val="bg1">
                <a:lumMod val="95000"/>
              </a:schemeClr>
            </a:solidFill>
            <a:latin typeface="ＭＳ Ｐ明朝" panose="02020600040205080304" pitchFamily="18" charset="-128"/>
            <a:ea typeface="ＭＳ Ｐ明朝" panose="02020600040205080304" pitchFamily="18" charset="-128"/>
            <a:cs typeface="Arial" panose="020B0604020202020204" pitchFamily="34" charset="0"/>
          </a:endParaRPr>
        </a:p>
        <a:p>
          <a:pPr>
            <a:buNone/>
          </a:pPr>
          <a:r>
            <a:rPr lang="ja-JP" sz="2100" b="1" dirty="0">
              <a:solidFill>
                <a:schemeClr val="bg1">
                  <a:lumMod val="95000"/>
                </a:schemeClr>
              </a:solidFill>
              <a:latin typeface="ＭＳ Ｐ明朝" panose="02020600040205080304" pitchFamily="18" charset="-128"/>
              <a:ea typeface="ＭＳ Ｐ明朝" panose="02020600040205080304" pitchFamily="18" charset="-128"/>
              <a:cs typeface="Arial" panose="020B0604020202020204" pitchFamily="34" charset="0"/>
            </a:rPr>
            <a:t>カスタマイズ可能</a:t>
          </a:r>
        </a:p>
      </dgm:t>
    </dgm:pt>
    <dgm:pt modelId="{90E36831-E88D-4360-ABD3-845E0AFCF66D}" type="par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013D8256-032F-42B0-B25D-A16F94EE19B8}" type="sib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F3F3FD9E-93BB-4BAF-807F-82245EF036F4}">
      <dgm:prSet phldrT="[Text]" custT="1"/>
      <dgm:spPr>
        <a:xfrm>
          <a:off x="1747179" y="0"/>
          <a:ext cx="1696166" cy="4024179"/>
        </a:xfrm>
        <a:solidFill>
          <a:srgbClr val="612B88"/>
        </a:solidFill>
        <a:ln w="12700">
          <a:solidFill>
            <a:srgbClr val="EBB700"/>
          </a:solidFill>
        </a:ln>
        <a:effectLst/>
      </dgm:spPr>
      <dgm:t>
        <a:bodyPr/>
        <a:lstStyle/>
        <a:p>
          <a:pPr>
            <a:buNone/>
          </a:pPr>
          <a:r>
            <a:rPr lang="ja-JP" sz="2100" b="1" dirty="0">
              <a:solidFill>
                <a:schemeClr val="bg1"/>
              </a:solidFill>
              <a:latin typeface="ＭＳ Ｐ明朝" panose="02020600040205080304" pitchFamily="18" charset="-128"/>
              <a:ea typeface="ＭＳ Ｐ明朝" panose="02020600040205080304" pitchFamily="18" charset="-128"/>
              <a:cs typeface="Arial" panose="020B0604020202020204" pitchFamily="34" charset="0"/>
            </a:rPr>
            <a:t>ネットワーク化された協力関係を確立する</a:t>
          </a:r>
        </a:p>
      </dgm:t>
    </dgm:pt>
    <dgm:pt modelId="{81594CA2-E35A-41C9-8CA4-7C2188906D72}" type="par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AA4E8796-0054-4E4C-AD0E-33AC4F4F241E}" type="sib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FAC7C5E9-7F02-4FFC-9AFB-800916B05F98}">
      <dgm:prSet phldrT="[Text]" custT="1"/>
      <dgm:spPr>
        <a:xfrm>
          <a:off x="3494231" y="0"/>
          <a:ext cx="1696166" cy="4024179"/>
        </a:xfrm>
        <a:solidFill>
          <a:srgbClr val="612B88"/>
        </a:solidFill>
        <a:ln w="12700">
          <a:solidFill>
            <a:srgbClr val="EBB700"/>
          </a:solidFill>
        </a:ln>
        <a:effectLst/>
      </dgm:spPr>
      <dgm:t>
        <a:bodyPr/>
        <a:lstStyle/>
        <a:p>
          <a:pPr>
            <a:lnSpc>
              <a:spcPct val="100000"/>
            </a:lnSpc>
            <a:buNone/>
          </a:pPr>
          <a:r>
            <a:rPr lang="ja-JP" sz="2100" b="1">
              <a:solidFill>
                <a:schemeClr val="bg1">
                  <a:lumMod val="95000"/>
                </a:schemeClr>
              </a:solidFill>
              <a:latin typeface="ＭＳ Ｐ明朝" panose="02020600040205080304" pitchFamily="18" charset="-128"/>
              <a:ea typeface="ＭＳ Ｐ明朝" panose="02020600040205080304" pitchFamily="18" charset="-128"/>
              <a:cs typeface="Arial" panose="020B0604020202020204" pitchFamily="34" charset="0"/>
            </a:rPr>
            <a:t>トップの地区とクラブにインセンティブを与える</a:t>
          </a:r>
        </a:p>
      </dgm:t>
    </dgm:pt>
    <dgm:pt modelId="{F4AB5A90-2C29-4499-A83F-FD23F8A4DD9E}" type="par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FF8A9993-16BF-425E-95A7-70E2678FA087}" type="sib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912B06BD-0A1B-4C2D-B878-EC228EF53E51}">
      <dgm:prSet custT="1"/>
      <dgm:spPr>
        <a:xfrm>
          <a:off x="5241283" y="0"/>
          <a:ext cx="1696166" cy="4024179"/>
        </a:xfrm>
        <a:solidFill>
          <a:srgbClr val="612B88"/>
        </a:solidFill>
        <a:ln w="12700">
          <a:solidFill>
            <a:srgbClr val="EBB700"/>
          </a:solidFill>
        </a:ln>
        <a:effectLst/>
      </dgm:spPr>
      <dgm:t>
        <a:bodyPr/>
        <a:lstStyle/>
        <a:p>
          <a:pPr>
            <a:buNone/>
          </a:pPr>
          <a:r>
            <a:rPr lang="ja-JP" sz="2100" b="1" dirty="0">
              <a:solidFill>
                <a:schemeClr val="bg1">
                  <a:lumMod val="95000"/>
                </a:schemeClr>
              </a:solidFill>
              <a:latin typeface="ＭＳ Ｐ明朝" panose="02020600040205080304" pitchFamily="18" charset="-128"/>
              <a:ea typeface="ＭＳ Ｐ明朝" panose="02020600040205080304" pitchFamily="18" charset="-128"/>
              <a:cs typeface="Arial" panose="020B0604020202020204" pitchFamily="34" charset="0"/>
            </a:rPr>
            <a:t>ライオンズ界全体を活性化させる</a:t>
          </a:r>
        </a:p>
      </dgm:t>
    </dgm:pt>
    <dgm:pt modelId="{8F194554-0523-4611-9C88-3440D4AC1FCD}" type="par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CDBF5039-78C6-4375-875F-0D54259A5CD5}" type="sib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860354EB-D346-4363-AD0F-C039FE951FA5}" type="pres">
      <dgm:prSet presAssocID="{CE34DD87-5DDE-4E19-B558-948DA04F9AE5}" presName="Name0" presStyleCnt="0">
        <dgm:presLayoutVars>
          <dgm:dir/>
          <dgm:resizeHandles val="exact"/>
        </dgm:presLayoutVars>
      </dgm:prSet>
      <dgm:spPr/>
    </dgm:pt>
    <dgm:pt modelId="{1908C272-06F2-4CC9-A298-6445B49F8B2D}" type="pres">
      <dgm:prSet presAssocID="{CE34DD87-5DDE-4E19-B558-948DA04F9AE5}" presName="fgShape" presStyleLbl="fgShp" presStyleIdx="0" presStyleCnt="1" custLinFactNeighborX="-1088" custLinFactNeighborY="2107"/>
      <dgm:spPr>
        <a:xfrm>
          <a:off x="312850" y="3232061"/>
          <a:ext cx="9597146" cy="603626"/>
        </a:xfrm>
        <a:prstGeom prst="leftRightArrow">
          <a:avLst/>
        </a:prstGeom>
        <a:noFill/>
        <a:ln>
          <a:noFill/>
        </a:ln>
        <a:effectLst/>
      </dgm:spPr>
    </dgm:pt>
    <dgm:pt modelId="{9D87F50F-4318-4E2F-A6D3-C349DC8476A5}" type="pres">
      <dgm:prSet presAssocID="{CE34DD87-5DDE-4E19-B558-948DA04F9AE5}" presName="linComp" presStyleCnt="0"/>
      <dgm:spPr/>
    </dgm:pt>
    <dgm:pt modelId="{A538B95E-EA18-444E-A3C6-A5363EF9D801}" type="pres">
      <dgm:prSet presAssocID="{BD207EAE-7092-4D9A-A856-71006BD78BFC}" presName="compNode" presStyleCnt="0"/>
      <dgm:spPr/>
    </dgm:pt>
    <dgm:pt modelId="{D1C8FDE1-F8C6-4F85-A4AC-707419D07CED}" type="pres">
      <dgm:prSet presAssocID="{BD207EAE-7092-4D9A-A856-71006BD78BFC}" presName="bkgdShape" presStyleLbl="node1" presStyleIdx="0" presStyleCnt="4" custLinFactNeighborX="823" custLinFactNeighborY="3687"/>
      <dgm:spPr>
        <a:prstGeom prst="roundRect">
          <a:avLst>
            <a:gd name="adj" fmla="val 10000"/>
          </a:avLst>
        </a:prstGeom>
      </dgm:spPr>
    </dgm:pt>
    <dgm:pt modelId="{E9170ED4-0C39-4134-9882-6D1864AEB98E}" type="pres">
      <dgm:prSet presAssocID="{BD207EAE-7092-4D9A-A856-71006BD78BFC}" presName="nodeTx" presStyleLbl="node1" presStyleIdx="0" presStyleCnt="4">
        <dgm:presLayoutVars>
          <dgm:bulletEnabled val="1"/>
        </dgm:presLayoutVars>
      </dgm:prSet>
      <dgm:spPr/>
    </dgm:pt>
    <dgm:pt modelId="{3B196C3A-03A5-4038-B4EB-517D17CF469B}" type="pres">
      <dgm:prSet presAssocID="{BD207EAE-7092-4D9A-A856-71006BD78BFC}" presName="invisiNode" presStyleLbl="node1" presStyleIdx="0" presStyleCnt="4"/>
      <dgm:spPr/>
    </dgm:pt>
    <dgm:pt modelId="{B76C4B37-B3FA-49E3-B823-3B0B21455BCA}" type="pres">
      <dgm:prSet presAssocID="{BD207EAE-7092-4D9A-A856-71006BD78BFC}" presName="imagNode" presStyleLbl="fgImgPlace1" presStyleIdx="0" presStyleCnt="4" custScaleX="120268" custScaleY="120268" custLinFactNeighborX="-1711" custLinFactNeighborY="13200"/>
      <dgm:spPr>
        <a:xfrm>
          <a:off x="178184" y="241450"/>
          <a:ext cx="1340051" cy="13400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Network with solid fill"/>
        </a:ext>
      </dgm:extLst>
    </dgm:pt>
    <dgm:pt modelId="{CFE88674-9846-4931-83C3-3671CE0562D7}" type="pres">
      <dgm:prSet presAssocID="{013D8256-032F-42B0-B25D-A16F94EE19B8}" presName="sibTrans" presStyleLbl="sibTrans2D1" presStyleIdx="0" presStyleCnt="0"/>
      <dgm:spPr/>
    </dgm:pt>
    <dgm:pt modelId="{19D32A0F-0A0B-4BE8-9AFC-53279C4B3A3D}" type="pres">
      <dgm:prSet presAssocID="{F3F3FD9E-93BB-4BAF-807F-82245EF036F4}" presName="compNode" presStyleCnt="0"/>
      <dgm:spPr/>
    </dgm:pt>
    <dgm:pt modelId="{68F61032-7346-4F8F-9CE1-5658793B33AD}" type="pres">
      <dgm:prSet presAssocID="{F3F3FD9E-93BB-4BAF-807F-82245EF036F4}" presName="bkgdShape" presStyleLbl="node1" presStyleIdx="1" presStyleCnt="4" custScaleX="100974" custLinFactNeighborY="214"/>
      <dgm:spPr>
        <a:prstGeom prst="roundRect">
          <a:avLst>
            <a:gd name="adj" fmla="val 10000"/>
          </a:avLst>
        </a:prstGeom>
      </dgm:spPr>
    </dgm:pt>
    <dgm:pt modelId="{2AF582C2-9E52-427A-AF1F-08FA3E1C7DC0}" type="pres">
      <dgm:prSet presAssocID="{F3F3FD9E-93BB-4BAF-807F-82245EF036F4}" presName="nodeTx" presStyleLbl="node1" presStyleIdx="1" presStyleCnt="4">
        <dgm:presLayoutVars>
          <dgm:bulletEnabled val="1"/>
        </dgm:presLayoutVars>
      </dgm:prSet>
      <dgm:spPr/>
    </dgm:pt>
    <dgm:pt modelId="{AE7CD1F0-3876-471C-BDEB-32EDF917AE36}" type="pres">
      <dgm:prSet presAssocID="{F3F3FD9E-93BB-4BAF-807F-82245EF036F4}" presName="invisiNode" presStyleLbl="node1" presStyleIdx="1" presStyleCnt="4"/>
      <dgm:spPr/>
    </dgm:pt>
    <dgm:pt modelId="{3F4D3B3C-E117-49D9-B64E-0EDA6B30B72D}" type="pres">
      <dgm:prSet presAssocID="{F3F3FD9E-93BB-4BAF-807F-82245EF036F4}" presName="imagNode" presStyleLbl="fgImgPlace1" presStyleIdx="1" presStyleCnt="4" custScaleX="109084" custScaleY="109084" custLinFactNeighborX="965" custLinFactNeighborY="13569"/>
      <dgm:spPr>
        <a:xfrm>
          <a:off x="1925236" y="241450"/>
          <a:ext cx="1340051" cy="13400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gm:spPr>
      <dgm:extLst>
        <a:ext uri="{E40237B7-FDA0-4F09-8148-C483321AD2D9}">
          <dgm14:cNvPr xmlns:dgm14="http://schemas.microsoft.com/office/drawing/2010/diagram" id="0" name="" descr="Connections with solid fill"/>
        </a:ext>
      </dgm:extLst>
    </dgm:pt>
    <dgm:pt modelId="{EF373E25-9055-4211-A4DF-D8739343F35B}" type="pres">
      <dgm:prSet presAssocID="{AA4E8796-0054-4E4C-AD0E-33AC4F4F241E}" presName="sibTrans" presStyleLbl="sibTrans2D1" presStyleIdx="0" presStyleCnt="0"/>
      <dgm:spPr/>
    </dgm:pt>
    <dgm:pt modelId="{B490AB53-10EF-4D85-994C-66497EA77F66}" type="pres">
      <dgm:prSet presAssocID="{FAC7C5E9-7F02-4FFC-9AFB-800916B05F98}" presName="compNode" presStyleCnt="0"/>
      <dgm:spPr/>
    </dgm:pt>
    <dgm:pt modelId="{A2635A1D-B4AD-4F5D-8F17-6B0323A7D1EE}" type="pres">
      <dgm:prSet presAssocID="{FAC7C5E9-7F02-4FFC-9AFB-800916B05F98}" presName="bkgdShape" presStyleLbl="node1" presStyleIdx="2" presStyleCnt="4"/>
      <dgm:spPr>
        <a:prstGeom prst="roundRect">
          <a:avLst>
            <a:gd name="adj" fmla="val 10000"/>
          </a:avLst>
        </a:prstGeom>
      </dgm:spPr>
    </dgm:pt>
    <dgm:pt modelId="{4461143D-DC9D-431D-AA50-195107354C8A}" type="pres">
      <dgm:prSet presAssocID="{FAC7C5E9-7F02-4FFC-9AFB-800916B05F98}" presName="nodeTx" presStyleLbl="node1" presStyleIdx="2" presStyleCnt="4">
        <dgm:presLayoutVars>
          <dgm:bulletEnabled val="1"/>
        </dgm:presLayoutVars>
      </dgm:prSet>
      <dgm:spPr/>
    </dgm:pt>
    <dgm:pt modelId="{440F7321-2743-4EC1-BD2A-DBD87789DD4F}" type="pres">
      <dgm:prSet presAssocID="{FAC7C5E9-7F02-4FFC-9AFB-800916B05F98}" presName="invisiNode" presStyleLbl="node1" presStyleIdx="2" presStyleCnt="4"/>
      <dgm:spPr/>
    </dgm:pt>
    <dgm:pt modelId="{9E2EF102-3A82-4B9A-ACE1-329DA1DD940A}" type="pres">
      <dgm:prSet presAssocID="{FAC7C5E9-7F02-4FFC-9AFB-800916B05F98}" presName="imagNode" presStyleLbl="fgImgPlace1" presStyleIdx="2" presStyleCnt="4" custScaleX="112117" custScaleY="112117" custLinFactNeighborX="-2908" custLinFactNeighborY="11220"/>
      <dgm:spPr>
        <a:xfrm>
          <a:off x="3672288" y="241450"/>
          <a:ext cx="1340051" cy="13400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gm:spPr>
      <dgm:extLst>
        <a:ext uri="{E40237B7-FDA0-4F09-8148-C483321AD2D9}">
          <dgm14:cNvPr xmlns:dgm14="http://schemas.microsoft.com/office/drawing/2010/diagram" id="0" name="" descr="Clenched Fist with solid fill"/>
        </a:ext>
      </dgm:extLst>
    </dgm:pt>
    <dgm:pt modelId="{70779CB3-1CC3-4019-8476-DA9AC1097A2B}" type="pres">
      <dgm:prSet presAssocID="{FF8A9993-16BF-425E-95A7-70E2678FA087}" presName="sibTrans" presStyleLbl="sibTrans2D1" presStyleIdx="0" presStyleCnt="0"/>
      <dgm:spPr/>
    </dgm:pt>
    <dgm:pt modelId="{1E3CDEEB-68CA-4FE2-A9B6-1F8A5714B0D6}" type="pres">
      <dgm:prSet presAssocID="{912B06BD-0A1B-4C2D-B878-EC228EF53E51}" presName="compNode" presStyleCnt="0"/>
      <dgm:spPr/>
    </dgm:pt>
    <dgm:pt modelId="{E4876CE7-90B7-4D6E-87DC-B45B5E164EFE}" type="pres">
      <dgm:prSet presAssocID="{912B06BD-0A1B-4C2D-B878-EC228EF53E51}" presName="bkgdShape" presStyleLbl="node1" presStyleIdx="3" presStyleCnt="4"/>
      <dgm:spPr>
        <a:prstGeom prst="roundRect">
          <a:avLst>
            <a:gd name="adj" fmla="val 10000"/>
          </a:avLst>
        </a:prstGeom>
      </dgm:spPr>
    </dgm:pt>
    <dgm:pt modelId="{21EC19BC-DD52-4580-89CF-9405B799F7F5}" type="pres">
      <dgm:prSet presAssocID="{912B06BD-0A1B-4C2D-B878-EC228EF53E51}" presName="nodeTx" presStyleLbl="node1" presStyleIdx="3" presStyleCnt="4">
        <dgm:presLayoutVars>
          <dgm:bulletEnabled val="1"/>
        </dgm:presLayoutVars>
      </dgm:prSet>
      <dgm:spPr/>
    </dgm:pt>
    <dgm:pt modelId="{340A5223-2C59-484A-938B-6D94530E9086}" type="pres">
      <dgm:prSet presAssocID="{912B06BD-0A1B-4C2D-B878-EC228EF53E51}" presName="invisiNode" presStyleLbl="node1" presStyleIdx="3" presStyleCnt="4"/>
      <dgm:spPr/>
    </dgm:pt>
    <dgm:pt modelId="{F3DE2C33-6C45-40E6-A9CF-4412B054AD4B}" type="pres">
      <dgm:prSet presAssocID="{912B06BD-0A1B-4C2D-B878-EC228EF53E51}" presName="imagNode" presStyleLbl="fgImgPlace1" presStyleIdx="3" presStyleCnt="4" custLinFactNeighborX="-1804" custLinFactNeighborY="10938"/>
      <dgm:spPr>
        <a:xfrm>
          <a:off x="5419340" y="241450"/>
          <a:ext cx="1340051" cy="13400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gm:spPr>
      <dgm:extLst>
        <a:ext uri="{E40237B7-FDA0-4F09-8148-C483321AD2D9}">
          <dgm14:cNvPr xmlns:dgm14="http://schemas.microsoft.com/office/drawing/2010/diagram" id="0" name="" descr="World with solid fill"/>
        </a:ext>
      </dgm:extLst>
    </dgm:pt>
  </dgm:ptLst>
  <dgm:cxnLst>
    <dgm:cxn modelId="{135F8D19-B6D4-0B44-B02B-6ED662D15570}" type="presOf" srcId="{F3F3FD9E-93BB-4BAF-807F-82245EF036F4}" destId="{68F61032-7346-4F8F-9CE1-5658793B33AD}" srcOrd="0" destOrd="0" presId="urn:microsoft.com/office/officeart/2005/8/layout/hList7"/>
    <dgm:cxn modelId="{2F7C4623-7D83-FE43-904D-D89E051B01BF}" type="presOf" srcId="{BD207EAE-7092-4D9A-A856-71006BD78BFC}" destId="{D1C8FDE1-F8C6-4F85-A4AC-707419D07CED}" srcOrd="0" destOrd="0" presId="urn:microsoft.com/office/officeart/2005/8/layout/hList7"/>
    <dgm:cxn modelId="{89348930-5FB2-4AAC-A991-E2F4AA095F78}" type="presOf" srcId="{CE34DD87-5DDE-4E19-B558-948DA04F9AE5}" destId="{860354EB-D346-4363-AD0F-C039FE951FA5}" srcOrd="0" destOrd="0" presId="urn:microsoft.com/office/officeart/2005/8/layout/hList7"/>
    <dgm:cxn modelId="{7B965A4E-E582-406B-9747-A0069984C5A8}" srcId="{CE34DD87-5DDE-4E19-B558-948DA04F9AE5}" destId="{F3F3FD9E-93BB-4BAF-807F-82245EF036F4}" srcOrd="1" destOrd="0" parTransId="{81594CA2-E35A-41C9-8CA4-7C2188906D72}" sibTransId="{AA4E8796-0054-4E4C-AD0E-33AC4F4F241E}"/>
    <dgm:cxn modelId="{F363C44E-4173-834C-9CA0-CDA2559B5045}" type="presOf" srcId="{013D8256-032F-42B0-B25D-A16F94EE19B8}" destId="{CFE88674-9846-4931-83C3-3671CE0562D7}" srcOrd="0" destOrd="0" presId="urn:microsoft.com/office/officeart/2005/8/layout/hList7"/>
    <dgm:cxn modelId="{EE770752-EE90-6644-93BB-A37B0C116C3D}" type="presOf" srcId="{FAC7C5E9-7F02-4FFC-9AFB-800916B05F98}" destId="{4461143D-DC9D-431D-AA50-195107354C8A}" srcOrd="1" destOrd="0" presId="urn:microsoft.com/office/officeart/2005/8/layout/hList7"/>
    <dgm:cxn modelId="{489B1176-CA05-8643-A659-391DC6BE510C}" type="presOf" srcId="{FAC7C5E9-7F02-4FFC-9AFB-800916B05F98}" destId="{A2635A1D-B4AD-4F5D-8F17-6B0323A7D1EE}" srcOrd="0" destOrd="0" presId="urn:microsoft.com/office/officeart/2005/8/layout/hList7"/>
    <dgm:cxn modelId="{9BE57A77-A005-0B49-BF4A-3804685AFA87}" type="presOf" srcId="{BD207EAE-7092-4D9A-A856-71006BD78BFC}" destId="{E9170ED4-0C39-4134-9882-6D1864AEB98E}" srcOrd="1" destOrd="0" presId="urn:microsoft.com/office/officeart/2005/8/layout/hList7"/>
    <dgm:cxn modelId="{808D7582-BCA2-4E6B-B3F7-10C74F1D8BBC}" srcId="{CE34DD87-5DDE-4E19-B558-948DA04F9AE5}" destId="{BD207EAE-7092-4D9A-A856-71006BD78BFC}" srcOrd="0" destOrd="0" parTransId="{90E36831-E88D-4360-ABD3-845E0AFCF66D}" sibTransId="{013D8256-032F-42B0-B25D-A16F94EE19B8}"/>
    <dgm:cxn modelId="{9D159785-1C02-484E-951F-287879B9FEF8}" type="presOf" srcId="{AA4E8796-0054-4E4C-AD0E-33AC4F4F241E}" destId="{EF373E25-9055-4211-A4DF-D8739343F35B}" srcOrd="0" destOrd="0" presId="urn:microsoft.com/office/officeart/2005/8/layout/hList7"/>
    <dgm:cxn modelId="{2D430B91-9043-244E-8F7C-6C0651F91D52}" type="presOf" srcId="{F3F3FD9E-93BB-4BAF-807F-82245EF036F4}" destId="{2AF582C2-9E52-427A-AF1F-08FA3E1C7DC0}" srcOrd="1" destOrd="0" presId="urn:microsoft.com/office/officeart/2005/8/layout/hList7"/>
    <dgm:cxn modelId="{4D65269A-A220-4C46-9B21-B50053510488}" type="presOf" srcId="{912B06BD-0A1B-4C2D-B878-EC228EF53E51}" destId="{E4876CE7-90B7-4D6E-87DC-B45B5E164EFE}" srcOrd="0" destOrd="0" presId="urn:microsoft.com/office/officeart/2005/8/layout/hList7"/>
    <dgm:cxn modelId="{92E638A1-5386-8844-A422-55437793590D}" type="presOf" srcId="{912B06BD-0A1B-4C2D-B878-EC228EF53E51}" destId="{21EC19BC-DD52-4580-89CF-9405B799F7F5}" srcOrd="1" destOrd="0" presId="urn:microsoft.com/office/officeart/2005/8/layout/hList7"/>
    <dgm:cxn modelId="{4170B1CF-DDB7-4FC8-A91A-F8893078EA3D}" srcId="{CE34DD87-5DDE-4E19-B558-948DA04F9AE5}" destId="{912B06BD-0A1B-4C2D-B878-EC228EF53E51}" srcOrd="3" destOrd="0" parTransId="{8F194554-0523-4611-9C88-3440D4AC1FCD}" sibTransId="{CDBF5039-78C6-4375-875F-0D54259A5CD5}"/>
    <dgm:cxn modelId="{01CE8CEC-2FE4-4F03-85E2-995627600253}" srcId="{CE34DD87-5DDE-4E19-B558-948DA04F9AE5}" destId="{FAC7C5E9-7F02-4FFC-9AFB-800916B05F98}" srcOrd="2" destOrd="0" parTransId="{F4AB5A90-2C29-4499-A83F-FD23F8A4DD9E}" sibTransId="{FF8A9993-16BF-425E-95A7-70E2678FA087}"/>
    <dgm:cxn modelId="{68E680F9-64EC-F549-A889-63DEE97DCB43}" type="presOf" srcId="{FF8A9993-16BF-425E-95A7-70E2678FA087}" destId="{70779CB3-1CC3-4019-8476-DA9AC1097A2B}" srcOrd="0" destOrd="0" presId="urn:microsoft.com/office/officeart/2005/8/layout/hList7"/>
    <dgm:cxn modelId="{B03D8193-F633-394F-9E9F-35E1755B378C}" type="presParOf" srcId="{860354EB-D346-4363-AD0F-C039FE951FA5}" destId="{1908C272-06F2-4CC9-A298-6445B49F8B2D}" srcOrd="0" destOrd="0" presId="urn:microsoft.com/office/officeart/2005/8/layout/hList7"/>
    <dgm:cxn modelId="{3C5E2231-AD22-1147-A216-9F13BBB00E93}" type="presParOf" srcId="{860354EB-D346-4363-AD0F-C039FE951FA5}" destId="{9D87F50F-4318-4E2F-A6D3-C349DC8476A5}" srcOrd="1" destOrd="0" presId="urn:microsoft.com/office/officeart/2005/8/layout/hList7"/>
    <dgm:cxn modelId="{D0BE87E0-62A0-7348-876B-688D6CA4596D}" type="presParOf" srcId="{9D87F50F-4318-4E2F-A6D3-C349DC8476A5}" destId="{A538B95E-EA18-444E-A3C6-A5363EF9D801}" srcOrd="0" destOrd="0" presId="urn:microsoft.com/office/officeart/2005/8/layout/hList7"/>
    <dgm:cxn modelId="{59EF8786-E281-E145-90D4-CB8C69B81D2E}" type="presParOf" srcId="{A538B95E-EA18-444E-A3C6-A5363EF9D801}" destId="{D1C8FDE1-F8C6-4F85-A4AC-707419D07CED}" srcOrd="0" destOrd="0" presId="urn:microsoft.com/office/officeart/2005/8/layout/hList7"/>
    <dgm:cxn modelId="{3E9D3262-42C2-C543-BB07-0BA19F77D9A5}" type="presParOf" srcId="{A538B95E-EA18-444E-A3C6-A5363EF9D801}" destId="{E9170ED4-0C39-4134-9882-6D1864AEB98E}" srcOrd="1" destOrd="0" presId="urn:microsoft.com/office/officeart/2005/8/layout/hList7"/>
    <dgm:cxn modelId="{984DB80A-5E4F-2A4B-BB3E-C9E40B1A259D}" type="presParOf" srcId="{A538B95E-EA18-444E-A3C6-A5363EF9D801}" destId="{3B196C3A-03A5-4038-B4EB-517D17CF469B}" srcOrd="2" destOrd="0" presId="urn:microsoft.com/office/officeart/2005/8/layout/hList7"/>
    <dgm:cxn modelId="{C8A615F0-5BF3-0B47-9E59-563D184EF877}" type="presParOf" srcId="{A538B95E-EA18-444E-A3C6-A5363EF9D801}" destId="{B76C4B37-B3FA-49E3-B823-3B0B21455BCA}" srcOrd="3" destOrd="0" presId="urn:microsoft.com/office/officeart/2005/8/layout/hList7"/>
    <dgm:cxn modelId="{8D3CB3A3-E8BB-2E4A-B7A7-B42F1A60EE1F}" type="presParOf" srcId="{9D87F50F-4318-4E2F-A6D3-C349DC8476A5}" destId="{CFE88674-9846-4931-83C3-3671CE0562D7}" srcOrd="1" destOrd="0" presId="urn:microsoft.com/office/officeart/2005/8/layout/hList7"/>
    <dgm:cxn modelId="{DFFADE1A-C434-B14C-A4F8-88CE68AE195E}" type="presParOf" srcId="{9D87F50F-4318-4E2F-A6D3-C349DC8476A5}" destId="{19D32A0F-0A0B-4BE8-9AFC-53279C4B3A3D}" srcOrd="2" destOrd="0" presId="urn:microsoft.com/office/officeart/2005/8/layout/hList7"/>
    <dgm:cxn modelId="{F852AA7D-5342-3440-86AF-E44D4301B581}" type="presParOf" srcId="{19D32A0F-0A0B-4BE8-9AFC-53279C4B3A3D}" destId="{68F61032-7346-4F8F-9CE1-5658793B33AD}" srcOrd="0" destOrd="0" presId="urn:microsoft.com/office/officeart/2005/8/layout/hList7"/>
    <dgm:cxn modelId="{1138ACD8-EF47-834F-B278-21271E1F207F}" type="presParOf" srcId="{19D32A0F-0A0B-4BE8-9AFC-53279C4B3A3D}" destId="{2AF582C2-9E52-427A-AF1F-08FA3E1C7DC0}" srcOrd="1" destOrd="0" presId="urn:microsoft.com/office/officeart/2005/8/layout/hList7"/>
    <dgm:cxn modelId="{1073FEFD-ADFB-F147-B807-BF189F96788C}" type="presParOf" srcId="{19D32A0F-0A0B-4BE8-9AFC-53279C4B3A3D}" destId="{AE7CD1F0-3876-471C-BDEB-32EDF917AE36}" srcOrd="2" destOrd="0" presId="urn:microsoft.com/office/officeart/2005/8/layout/hList7"/>
    <dgm:cxn modelId="{42F3B0E1-C4B9-CC4F-AEAD-2D5687DEF4D0}" type="presParOf" srcId="{19D32A0F-0A0B-4BE8-9AFC-53279C4B3A3D}" destId="{3F4D3B3C-E117-49D9-B64E-0EDA6B30B72D}" srcOrd="3" destOrd="0" presId="urn:microsoft.com/office/officeart/2005/8/layout/hList7"/>
    <dgm:cxn modelId="{23841C78-4594-C44A-B0CE-9707954FF13B}" type="presParOf" srcId="{9D87F50F-4318-4E2F-A6D3-C349DC8476A5}" destId="{EF373E25-9055-4211-A4DF-D8739343F35B}" srcOrd="3" destOrd="0" presId="urn:microsoft.com/office/officeart/2005/8/layout/hList7"/>
    <dgm:cxn modelId="{4EF8F239-C6E7-8E4E-B6D3-E26BB6CB3AFD}" type="presParOf" srcId="{9D87F50F-4318-4E2F-A6D3-C349DC8476A5}" destId="{B490AB53-10EF-4D85-994C-66497EA77F66}" srcOrd="4" destOrd="0" presId="urn:microsoft.com/office/officeart/2005/8/layout/hList7"/>
    <dgm:cxn modelId="{518ED2FF-6C62-2A4F-8998-8AE5618325E5}" type="presParOf" srcId="{B490AB53-10EF-4D85-994C-66497EA77F66}" destId="{A2635A1D-B4AD-4F5D-8F17-6B0323A7D1EE}" srcOrd="0" destOrd="0" presId="urn:microsoft.com/office/officeart/2005/8/layout/hList7"/>
    <dgm:cxn modelId="{B76D6003-8D58-AB41-B907-D2C44F12C33F}" type="presParOf" srcId="{B490AB53-10EF-4D85-994C-66497EA77F66}" destId="{4461143D-DC9D-431D-AA50-195107354C8A}" srcOrd="1" destOrd="0" presId="urn:microsoft.com/office/officeart/2005/8/layout/hList7"/>
    <dgm:cxn modelId="{3DC6C876-B95C-2A42-85AC-6ABD376D75A8}" type="presParOf" srcId="{B490AB53-10EF-4D85-994C-66497EA77F66}" destId="{440F7321-2743-4EC1-BD2A-DBD87789DD4F}" srcOrd="2" destOrd="0" presId="urn:microsoft.com/office/officeart/2005/8/layout/hList7"/>
    <dgm:cxn modelId="{E9E93F3F-0297-7848-94F3-BE647B6F1796}" type="presParOf" srcId="{B490AB53-10EF-4D85-994C-66497EA77F66}" destId="{9E2EF102-3A82-4B9A-ACE1-329DA1DD940A}" srcOrd="3" destOrd="0" presId="urn:microsoft.com/office/officeart/2005/8/layout/hList7"/>
    <dgm:cxn modelId="{06FC9133-6518-1D49-A0FA-FDA591DC282F}" type="presParOf" srcId="{9D87F50F-4318-4E2F-A6D3-C349DC8476A5}" destId="{70779CB3-1CC3-4019-8476-DA9AC1097A2B}" srcOrd="5" destOrd="0" presId="urn:microsoft.com/office/officeart/2005/8/layout/hList7"/>
    <dgm:cxn modelId="{96B29141-FDBA-A144-920A-E448575007A1}" type="presParOf" srcId="{9D87F50F-4318-4E2F-A6D3-C349DC8476A5}" destId="{1E3CDEEB-68CA-4FE2-A9B6-1F8A5714B0D6}" srcOrd="6" destOrd="0" presId="urn:microsoft.com/office/officeart/2005/8/layout/hList7"/>
    <dgm:cxn modelId="{F077E3A4-92D4-D849-8ABE-AE3545096487}" type="presParOf" srcId="{1E3CDEEB-68CA-4FE2-A9B6-1F8A5714B0D6}" destId="{E4876CE7-90B7-4D6E-87DC-B45B5E164EFE}" srcOrd="0" destOrd="0" presId="urn:microsoft.com/office/officeart/2005/8/layout/hList7"/>
    <dgm:cxn modelId="{9FD94496-E8C6-8F4D-9B9D-0F3F63EDEBFB}" type="presParOf" srcId="{1E3CDEEB-68CA-4FE2-A9B6-1F8A5714B0D6}" destId="{21EC19BC-DD52-4580-89CF-9405B799F7F5}" srcOrd="1" destOrd="0" presId="urn:microsoft.com/office/officeart/2005/8/layout/hList7"/>
    <dgm:cxn modelId="{DFEC921B-129B-D742-95D9-4C36D2D06EB8}" type="presParOf" srcId="{1E3CDEEB-68CA-4FE2-A9B6-1F8A5714B0D6}" destId="{340A5223-2C59-484A-938B-6D94530E9086}" srcOrd="2" destOrd="0" presId="urn:microsoft.com/office/officeart/2005/8/layout/hList7"/>
    <dgm:cxn modelId="{C1F52A71-7E06-5A41-9B41-AF80C0750924}" type="presParOf" srcId="{1E3CDEEB-68CA-4FE2-A9B6-1F8A5714B0D6}" destId="{F3DE2C33-6C45-40E6-A9CF-4412B054AD4B}"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34DD87-5DDE-4E19-B558-948DA04F9AE5}" type="doc">
      <dgm:prSet loTypeId="urn:microsoft.com/office/officeart/2005/8/layout/hList7" loCatId="picture" qsTypeId="urn:microsoft.com/office/officeart/2005/8/quickstyle/simple4" qsCatId="simple" csTypeId="urn:microsoft.com/office/officeart/2005/8/colors/accent0_3" csCatId="mainScheme" phldr="1"/>
      <dgm:spPr/>
    </dgm:pt>
    <dgm:pt modelId="{BD207EAE-7092-4D9A-A856-71006BD78BFC}">
      <dgm:prSet phldrT="[Text]" custT="1"/>
      <dgm:spPr>
        <a:xfrm>
          <a:off x="14086" y="0"/>
          <a:ext cx="1696166" cy="4024179"/>
        </a:xfrm>
        <a:solidFill>
          <a:srgbClr val="612B88"/>
        </a:solidFill>
        <a:ln w="12700">
          <a:solidFill>
            <a:srgbClr val="EBB700"/>
          </a:solidFill>
        </a:ln>
        <a:effectLst/>
      </dgm:spPr>
      <dgm:t>
        <a:bodyPr/>
        <a:lstStyle/>
        <a:p>
          <a:pPr>
            <a:buNone/>
          </a:pPr>
          <a:endParaRPr lang="en-US" sz="1500" b="1" dirty="0">
            <a:solidFill>
              <a:schemeClr val="bg1">
                <a:lumMod val="95000"/>
              </a:schemeClr>
            </a:solidFill>
            <a:latin typeface="ＭＳ Ｐ明朝" panose="02020600040205080304" pitchFamily="18" charset="-128"/>
            <a:ea typeface="ＭＳ Ｐ明朝" panose="02020600040205080304" pitchFamily="18" charset="-128"/>
            <a:cs typeface="Arial" panose="020B0604020202020204" pitchFamily="34" charset="0"/>
          </a:endParaRPr>
        </a:p>
        <a:p>
          <a:pPr>
            <a:buNone/>
          </a:pPr>
          <a:r>
            <a:rPr lang="ja-JP" sz="1500" b="1" dirty="0">
              <a:solidFill>
                <a:schemeClr val="bg1">
                  <a:lumMod val="95000"/>
                </a:schemeClr>
              </a:solidFill>
              <a:latin typeface="ＭＳ Ｐ明朝" panose="02020600040205080304" pitchFamily="18" charset="-128"/>
              <a:ea typeface="ＭＳ Ｐ明朝" panose="02020600040205080304" pitchFamily="18" charset="-128"/>
              <a:cs typeface="Arial" panose="020B0604020202020204" pitchFamily="34" charset="0"/>
            </a:rPr>
            <a:t>既存のプログラムとリソースをより良いものにし、会員拡大を最大限に高める。</a:t>
          </a:r>
        </a:p>
      </dgm:t>
    </dgm:pt>
    <dgm:pt modelId="{90E36831-E88D-4360-ABD3-845E0AFCF66D}" type="parTrans" cxnId="{808D7582-BCA2-4E6B-B3F7-10C74F1D8BBC}">
      <dgm:prSet/>
      <dgm:spPr/>
      <dgm:t>
        <a:bodyPr/>
        <a:lstStyle/>
        <a:p>
          <a:endParaRPr lang="en-US">
            <a:latin typeface="ＭＳ Ｐ明朝" panose="02020600040205080304" pitchFamily="18" charset="-128"/>
            <a:ea typeface="ＭＳ Ｐ明朝" panose="02020600040205080304" pitchFamily="18" charset="-128"/>
            <a:cs typeface="Arial" panose="020B0604020202020204" pitchFamily="34" charset="0"/>
          </a:endParaRPr>
        </a:p>
      </dgm:t>
    </dgm:pt>
    <dgm:pt modelId="{013D8256-032F-42B0-B25D-A16F94EE19B8}" type="sibTrans" cxnId="{808D7582-BCA2-4E6B-B3F7-10C74F1D8BBC}">
      <dgm:prSet/>
      <dgm:spPr/>
      <dgm:t>
        <a:bodyPr/>
        <a:lstStyle/>
        <a:p>
          <a:endParaRPr lang="en-US">
            <a:latin typeface="ＭＳ Ｐ明朝" panose="02020600040205080304" pitchFamily="18" charset="-128"/>
            <a:ea typeface="ＭＳ Ｐ明朝" panose="02020600040205080304" pitchFamily="18" charset="-128"/>
            <a:cs typeface="Arial" panose="020B0604020202020204" pitchFamily="34" charset="0"/>
          </a:endParaRPr>
        </a:p>
      </dgm:t>
    </dgm:pt>
    <dgm:pt modelId="{F3F3FD9E-93BB-4BAF-807F-82245EF036F4}">
      <dgm:prSet phldrT="[Text]" custT="1"/>
      <dgm:spPr>
        <a:xfrm>
          <a:off x="1747179" y="0"/>
          <a:ext cx="1696166" cy="4024179"/>
        </a:xfrm>
        <a:solidFill>
          <a:srgbClr val="612B88"/>
        </a:solidFill>
        <a:ln w="12700">
          <a:solidFill>
            <a:srgbClr val="EBB700"/>
          </a:solidFill>
        </a:ln>
        <a:effectLst/>
      </dgm:spPr>
      <dgm:t>
        <a:bodyPr/>
        <a:lstStyle/>
        <a:p>
          <a:pPr>
            <a:buNone/>
          </a:pPr>
          <a:endParaRPr lang="en-US" sz="1500" b="1" dirty="0">
            <a:solidFill>
              <a:schemeClr val="bg1"/>
            </a:solidFill>
            <a:latin typeface="ＭＳ Ｐ明朝" panose="02020600040205080304" pitchFamily="18" charset="-128"/>
            <a:ea typeface="ＭＳ Ｐ明朝" panose="02020600040205080304" pitchFamily="18" charset="-128"/>
            <a:cs typeface="Arial" panose="020B0604020202020204" pitchFamily="34" charset="0"/>
          </a:endParaRPr>
        </a:p>
        <a:p>
          <a:pPr>
            <a:buNone/>
          </a:pPr>
          <a:r>
            <a:rPr lang="ja-JP" sz="1500" b="1" dirty="0">
              <a:solidFill>
                <a:schemeClr val="bg1"/>
              </a:solidFill>
              <a:latin typeface="ＭＳ Ｐ明朝" panose="02020600040205080304" pitchFamily="18" charset="-128"/>
              <a:ea typeface="ＭＳ Ｐ明朝" panose="02020600040205080304" pitchFamily="18" charset="-128"/>
              <a:cs typeface="Arial" panose="020B0604020202020204" pitchFamily="34" charset="0"/>
            </a:rPr>
            <a:t>会員のフィードバックと知識を取り入れて、自分のこととして捉えられるようにし、賛同を得て最大限の結果につなげる。 </a:t>
          </a:r>
        </a:p>
      </dgm:t>
    </dgm:pt>
    <dgm:pt modelId="{81594CA2-E35A-41C9-8CA4-7C2188906D72}" type="parTrans" cxnId="{7B965A4E-E582-406B-9747-A0069984C5A8}">
      <dgm:prSet/>
      <dgm:spPr/>
      <dgm:t>
        <a:bodyPr/>
        <a:lstStyle/>
        <a:p>
          <a:endParaRPr lang="en-US">
            <a:latin typeface="ＭＳ Ｐ明朝" panose="02020600040205080304" pitchFamily="18" charset="-128"/>
            <a:ea typeface="ＭＳ Ｐ明朝" panose="02020600040205080304" pitchFamily="18" charset="-128"/>
            <a:cs typeface="Arial" panose="020B0604020202020204" pitchFamily="34" charset="0"/>
          </a:endParaRPr>
        </a:p>
      </dgm:t>
    </dgm:pt>
    <dgm:pt modelId="{AA4E8796-0054-4E4C-AD0E-33AC4F4F241E}" type="sibTrans" cxnId="{7B965A4E-E582-406B-9747-A0069984C5A8}">
      <dgm:prSet/>
      <dgm:spPr/>
      <dgm:t>
        <a:bodyPr/>
        <a:lstStyle/>
        <a:p>
          <a:endParaRPr lang="en-US">
            <a:latin typeface="ＭＳ Ｐ明朝" panose="02020600040205080304" pitchFamily="18" charset="-128"/>
            <a:ea typeface="ＭＳ Ｐ明朝" panose="02020600040205080304" pitchFamily="18" charset="-128"/>
            <a:cs typeface="Arial" panose="020B0604020202020204" pitchFamily="34" charset="0"/>
          </a:endParaRPr>
        </a:p>
      </dgm:t>
    </dgm:pt>
    <dgm:pt modelId="{FAC7C5E9-7F02-4FFC-9AFB-800916B05F98}">
      <dgm:prSet phldrT="[Text]" custT="1"/>
      <dgm:spPr>
        <a:xfrm>
          <a:off x="3494231" y="0"/>
          <a:ext cx="1696166" cy="4024179"/>
        </a:xfrm>
        <a:solidFill>
          <a:srgbClr val="612B88"/>
        </a:solidFill>
        <a:ln w="12700">
          <a:solidFill>
            <a:srgbClr val="EBB700"/>
          </a:solidFill>
        </a:ln>
        <a:effectLst/>
      </dgm:spPr>
      <dgm:t>
        <a:bodyPr/>
        <a:lstStyle/>
        <a:p>
          <a:pPr>
            <a:buNone/>
          </a:pPr>
          <a:r>
            <a:rPr lang="ja-JP" sz="1500" b="1" dirty="0">
              <a:solidFill>
                <a:schemeClr val="bg1">
                  <a:lumMod val="95000"/>
                </a:schemeClr>
              </a:solidFill>
              <a:latin typeface="ＭＳ Ｐ明朝" panose="02020600040205080304" pitchFamily="18" charset="-128"/>
              <a:ea typeface="ＭＳ Ｐ明朝" panose="02020600040205080304" pitchFamily="18" charset="-128"/>
              <a:cs typeface="Arial"/>
            </a:rPr>
            <a:t>奉仕の精神をもつ個人をライオンズのブランドに引き付ける。</a:t>
          </a:r>
        </a:p>
      </dgm:t>
    </dgm:pt>
    <dgm:pt modelId="{F4AB5A90-2C29-4499-A83F-FD23F8A4DD9E}" type="parTrans" cxnId="{01CE8CEC-2FE4-4F03-85E2-995627600253}">
      <dgm:prSet/>
      <dgm:spPr/>
      <dgm:t>
        <a:bodyPr/>
        <a:lstStyle/>
        <a:p>
          <a:endParaRPr lang="en-US">
            <a:latin typeface="ＭＳ Ｐ明朝" panose="02020600040205080304" pitchFamily="18" charset="-128"/>
            <a:ea typeface="ＭＳ Ｐ明朝" panose="02020600040205080304" pitchFamily="18" charset="-128"/>
            <a:cs typeface="Arial" panose="020B0604020202020204" pitchFamily="34" charset="0"/>
          </a:endParaRPr>
        </a:p>
      </dgm:t>
    </dgm:pt>
    <dgm:pt modelId="{FF8A9993-16BF-425E-95A7-70E2678FA087}" type="sibTrans" cxnId="{01CE8CEC-2FE4-4F03-85E2-995627600253}">
      <dgm:prSet/>
      <dgm:spPr/>
      <dgm:t>
        <a:bodyPr/>
        <a:lstStyle/>
        <a:p>
          <a:endParaRPr lang="en-US">
            <a:latin typeface="ＭＳ Ｐ明朝" panose="02020600040205080304" pitchFamily="18" charset="-128"/>
            <a:ea typeface="ＭＳ Ｐ明朝" panose="02020600040205080304" pitchFamily="18" charset="-128"/>
            <a:cs typeface="Arial" panose="020B0604020202020204" pitchFamily="34" charset="0"/>
          </a:endParaRPr>
        </a:p>
      </dgm:t>
    </dgm:pt>
    <dgm:pt modelId="{912B06BD-0A1B-4C2D-B878-EC228EF53E51}">
      <dgm:prSet custT="1"/>
      <dgm:spPr>
        <a:xfrm>
          <a:off x="5241283" y="0"/>
          <a:ext cx="1696166" cy="4024179"/>
        </a:xfrm>
        <a:solidFill>
          <a:srgbClr val="612B88"/>
        </a:solidFill>
        <a:ln w="12700">
          <a:solidFill>
            <a:srgbClr val="EBB700"/>
          </a:solidFill>
        </a:ln>
        <a:effectLst/>
      </dgm:spPr>
      <dgm:t>
        <a:bodyPr/>
        <a:lstStyle/>
        <a:p>
          <a:pPr>
            <a:buNone/>
          </a:pPr>
          <a:r>
            <a:rPr lang="ja-JP" sz="1500" b="1" dirty="0">
              <a:solidFill>
                <a:schemeClr val="bg1">
                  <a:lumMod val="95000"/>
                </a:schemeClr>
              </a:solidFill>
              <a:latin typeface="ＭＳ Ｐ明朝" panose="02020600040205080304" pitchFamily="18" charset="-128"/>
              <a:ea typeface="ＭＳ Ｐ明朝" panose="02020600040205080304" pitchFamily="18" charset="-128"/>
              <a:cs typeface="Arial" panose="020B0604020202020204" pitchFamily="34" charset="0"/>
            </a:rPr>
            <a:t>すべてのライオンが会員を勧誘する方法を理解し、すべてのリーダーがクラブを結成する方法を理解するようにする。</a:t>
          </a:r>
        </a:p>
      </dgm:t>
    </dgm:pt>
    <dgm:pt modelId="{8F194554-0523-4611-9C88-3440D4AC1FCD}" type="parTrans" cxnId="{4170B1CF-DDB7-4FC8-A91A-F8893078EA3D}">
      <dgm:prSet/>
      <dgm:spPr/>
      <dgm:t>
        <a:bodyPr/>
        <a:lstStyle/>
        <a:p>
          <a:endParaRPr lang="en-US">
            <a:latin typeface="ＭＳ Ｐ明朝" panose="02020600040205080304" pitchFamily="18" charset="-128"/>
            <a:ea typeface="ＭＳ Ｐ明朝" panose="02020600040205080304" pitchFamily="18" charset="-128"/>
            <a:cs typeface="Arial" panose="020B0604020202020204" pitchFamily="34" charset="0"/>
          </a:endParaRPr>
        </a:p>
      </dgm:t>
    </dgm:pt>
    <dgm:pt modelId="{CDBF5039-78C6-4375-875F-0D54259A5CD5}" type="sibTrans" cxnId="{4170B1CF-DDB7-4FC8-A91A-F8893078EA3D}">
      <dgm:prSet/>
      <dgm:spPr/>
      <dgm:t>
        <a:bodyPr/>
        <a:lstStyle/>
        <a:p>
          <a:endParaRPr lang="en-US">
            <a:latin typeface="ＭＳ Ｐ明朝" panose="02020600040205080304" pitchFamily="18" charset="-128"/>
            <a:ea typeface="ＭＳ Ｐ明朝" panose="02020600040205080304" pitchFamily="18" charset="-128"/>
            <a:cs typeface="Arial" panose="020B0604020202020204" pitchFamily="34" charset="0"/>
          </a:endParaRPr>
        </a:p>
      </dgm:t>
    </dgm:pt>
    <dgm:pt modelId="{475B0186-3B58-49A3-ACB4-955FD7C47E68}">
      <dgm:prSet custT="1"/>
      <dgm:spPr>
        <a:xfrm>
          <a:off x="6988334" y="0"/>
          <a:ext cx="1696166" cy="4024179"/>
        </a:xfrm>
        <a:solidFill>
          <a:srgbClr val="612B88"/>
        </a:solidFill>
        <a:ln w="12700">
          <a:solidFill>
            <a:srgbClr val="EBB700"/>
          </a:solidFill>
        </a:ln>
        <a:effectLst/>
      </dgm:spPr>
      <dgm:t>
        <a:bodyPr/>
        <a:lstStyle/>
        <a:p>
          <a:pPr>
            <a:buNone/>
          </a:pPr>
          <a:r>
            <a:rPr lang="ja-JP" sz="1500" b="1">
              <a:solidFill>
                <a:schemeClr val="bg1">
                  <a:lumMod val="95000"/>
                </a:schemeClr>
              </a:solidFill>
              <a:latin typeface="ＭＳ Ｐ明朝" panose="02020600040205080304" pitchFamily="18" charset="-128"/>
              <a:ea typeface="ＭＳ Ｐ明朝" panose="02020600040205080304" pitchFamily="18" charset="-128"/>
              <a:cs typeface="Arial" panose="020B0604020202020204" pitchFamily="34" charset="0"/>
            </a:rPr>
            <a:t>何が重要かを測り、表彰を利用してアクションを促す。</a:t>
          </a:r>
        </a:p>
      </dgm:t>
    </dgm:pt>
    <dgm:pt modelId="{80779E53-0987-4380-B10C-3C8206FA3BE4}" type="parTrans" cxnId="{CE11C497-DFC5-48AF-8633-1223F6BF21B4}">
      <dgm:prSet/>
      <dgm:spPr/>
      <dgm:t>
        <a:bodyPr/>
        <a:lstStyle/>
        <a:p>
          <a:endParaRPr lang="en-US">
            <a:latin typeface="ＭＳ Ｐ明朝" panose="02020600040205080304" pitchFamily="18" charset="-128"/>
            <a:ea typeface="ＭＳ Ｐ明朝" panose="02020600040205080304" pitchFamily="18" charset="-128"/>
            <a:cs typeface="Arial" panose="020B0604020202020204" pitchFamily="34" charset="0"/>
          </a:endParaRPr>
        </a:p>
      </dgm:t>
    </dgm:pt>
    <dgm:pt modelId="{D8D468D7-D922-4D86-BB46-F3804DE6945B}" type="sibTrans" cxnId="{CE11C497-DFC5-48AF-8633-1223F6BF21B4}">
      <dgm:prSet/>
      <dgm:spPr/>
      <dgm:t>
        <a:bodyPr/>
        <a:lstStyle/>
        <a:p>
          <a:endParaRPr lang="en-US">
            <a:latin typeface="ＭＳ Ｐ明朝" panose="02020600040205080304" pitchFamily="18" charset="-128"/>
            <a:ea typeface="ＭＳ Ｐ明朝" panose="02020600040205080304" pitchFamily="18" charset="-128"/>
            <a:cs typeface="Arial" panose="020B0604020202020204" pitchFamily="34" charset="0"/>
          </a:endParaRPr>
        </a:p>
      </dgm:t>
    </dgm:pt>
    <dgm:pt modelId="{091DF25D-5F14-4CB2-9230-EAE486D32095}">
      <dgm:prSet custT="1"/>
      <dgm:spPr>
        <a:xfrm>
          <a:off x="8735386" y="0"/>
          <a:ext cx="1696166" cy="4024179"/>
        </a:xfrm>
        <a:solidFill>
          <a:srgbClr val="612B88"/>
        </a:solidFill>
        <a:ln w="12700">
          <a:solidFill>
            <a:srgbClr val="EBB700"/>
          </a:solidFill>
        </a:ln>
        <a:effectLst/>
      </dgm:spPr>
      <dgm:t>
        <a:bodyPr/>
        <a:lstStyle/>
        <a:p>
          <a:pPr>
            <a:buNone/>
          </a:pPr>
          <a:r>
            <a:rPr lang="ja-JP" sz="1500" b="1" dirty="0">
              <a:solidFill>
                <a:schemeClr val="bg1">
                  <a:lumMod val="95000"/>
                </a:schemeClr>
              </a:solidFill>
              <a:latin typeface="ＭＳ Ｐ明朝" panose="02020600040205080304" pitchFamily="18" charset="-128"/>
              <a:ea typeface="ＭＳ Ｐ明朝" panose="02020600040205080304" pitchFamily="18" charset="-128"/>
              <a:cs typeface="Arial" panose="020B0604020202020204" pitchFamily="34" charset="0"/>
            </a:rPr>
            <a:t>リーダーシップの質と有効性を向上させる。</a:t>
          </a:r>
        </a:p>
      </dgm:t>
    </dgm:pt>
    <dgm:pt modelId="{F146FB4A-ACB2-4BBC-958A-42C6A6DF4D5B}" type="parTrans" cxnId="{929D1465-6EF6-4329-89E6-6E7D6C8E9290}">
      <dgm:prSet/>
      <dgm:spPr/>
      <dgm:t>
        <a:bodyPr/>
        <a:lstStyle/>
        <a:p>
          <a:endParaRPr lang="en-US">
            <a:latin typeface="ＭＳ Ｐ明朝" panose="02020600040205080304" pitchFamily="18" charset="-128"/>
            <a:ea typeface="ＭＳ Ｐ明朝" panose="02020600040205080304" pitchFamily="18" charset="-128"/>
            <a:cs typeface="Arial" panose="020B0604020202020204" pitchFamily="34" charset="0"/>
          </a:endParaRPr>
        </a:p>
      </dgm:t>
    </dgm:pt>
    <dgm:pt modelId="{6A493675-9B3E-44C0-8C16-12BC618B1582}" type="sibTrans" cxnId="{929D1465-6EF6-4329-89E6-6E7D6C8E9290}">
      <dgm:prSet/>
      <dgm:spPr/>
      <dgm:t>
        <a:bodyPr/>
        <a:lstStyle/>
        <a:p>
          <a:endParaRPr lang="en-US">
            <a:latin typeface="ＭＳ Ｐ明朝" panose="02020600040205080304" pitchFamily="18" charset="-128"/>
            <a:ea typeface="ＭＳ Ｐ明朝" panose="02020600040205080304" pitchFamily="18" charset="-128"/>
            <a:cs typeface="Arial" panose="020B0604020202020204" pitchFamily="34" charset="0"/>
          </a:endParaRPr>
        </a:p>
      </dgm:t>
    </dgm:pt>
    <dgm:pt modelId="{860354EB-D346-4363-AD0F-C039FE951FA5}" type="pres">
      <dgm:prSet presAssocID="{CE34DD87-5DDE-4E19-B558-948DA04F9AE5}" presName="Name0" presStyleCnt="0">
        <dgm:presLayoutVars>
          <dgm:dir/>
          <dgm:resizeHandles val="exact"/>
        </dgm:presLayoutVars>
      </dgm:prSet>
      <dgm:spPr/>
    </dgm:pt>
    <dgm:pt modelId="{1908C272-06F2-4CC9-A298-6445B49F8B2D}" type="pres">
      <dgm:prSet presAssocID="{CE34DD87-5DDE-4E19-B558-948DA04F9AE5}" presName="fgShape" presStyleLbl="fgShp" presStyleIdx="0" presStyleCnt="1" custLinFactNeighborX="-1088" custLinFactNeighborY="2107"/>
      <dgm:spPr>
        <a:xfrm>
          <a:off x="312850" y="3232061"/>
          <a:ext cx="9597146" cy="603626"/>
        </a:xfrm>
        <a:prstGeom prst="leftRightArrow">
          <a:avLst/>
        </a:prstGeom>
        <a:noFill/>
        <a:ln>
          <a:noFill/>
        </a:ln>
        <a:effectLst/>
      </dgm:spPr>
    </dgm:pt>
    <dgm:pt modelId="{9D87F50F-4318-4E2F-A6D3-C349DC8476A5}" type="pres">
      <dgm:prSet presAssocID="{CE34DD87-5DDE-4E19-B558-948DA04F9AE5}" presName="linComp" presStyleCnt="0"/>
      <dgm:spPr/>
    </dgm:pt>
    <dgm:pt modelId="{A538B95E-EA18-444E-A3C6-A5363EF9D801}" type="pres">
      <dgm:prSet presAssocID="{BD207EAE-7092-4D9A-A856-71006BD78BFC}" presName="compNode" presStyleCnt="0"/>
      <dgm:spPr/>
    </dgm:pt>
    <dgm:pt modelId="{D1C8FDE1-F8C6-4F85-A4AC-707419D07CED}" type="pres">
      <dgm:prSet presAssocID="{BD207EAE-7092-4D9A-A856-71006BD78BFC}" presName="bkgdShape" presStyleLbl="node1" presStyleIdx="0" presStyleCnt="6" custScaleX="113469" custLinFactNeighborX="823" custLinFactNeighborY="3687"/>
      <dgm:spPr>
        <a:prstGeom prst="roundRect">
          <a:avLst>
            <a:gd name="adj" fmla="val 10000"/>
          </a:avLst>
        </a:prstGeom>
      </dgm:spPr>
    </dgm:pt>
    <dgm:pt modelId="{E9170ED4-0C39-4134-9882-6D1864AEB98E}" type="pres">
      <dgm:prSet presAssocID="{BD207EAE-7092-4D9A-A856-71006BD78BFC}" presName="nodeTx" presStyleLbl="node1" presStyleIdx="0" presStyleCnt="6">
        <dgm:presLayoutVars>
          <dgm:bulletEnabled val="1"/>
        </dgm:presLayoutVars>
      </dgm:prSet>
      <dgm:spPr/>
    </dgm:pt>
    <dgm:pt modelId="{3B196C3A-03A5-4038-B4EB-517D17CF469B}" type="pres">
      <dgm:prSet presAssocID="{BD207EAE-7092-4D9A-A856-71006BD78BFC}" presName="invisiNode" presStyleLbl="node1" presStyleIdx="0" presStyleCnt="6"/>
      <dgm:spPr/>
    </dgm:pt>
    <dgm:pt modelId="{B76C4B37-B3FA-49E3-B823-3B0B21455BCA}" type="pres">
      <dgm:prSet presAssocID="{BD207EAE-7092-4D9A-A856-71006BD78BFC}" presName="imagNode" presStyleLbl="fgImgPlace1" presStyleIdx="0" presStyleCnt="6" custScaleX="90006" custScaleY="90006" custLinFactNeighborX="-1680" custLinFactNeighborY="1736"/>
      <dgm:spPr>
        <a:xfrm>
          <a:off x="178184" y="241450"/>
          <a:ext cx="1340051" cy="13400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Group of men with solid fill"/>
        </a:ext>
      </dgm:extLst>
    </dgm:pt>
    <dgm:pt modelId="{CFE88674-9846-4931-83C3-3671CE0562D7}" type="pres">
      <dgm:prSet presAssocID="{013D8256-032F-42B0-B25D-A16F94EE19B8}" presName="sibTrans" presStyleLbl="sibTrans2D1" presStyleIdx="0" presStyleCnt="0"/>
      <dgm:spPr/>
    </dgm:pt>
    <dgm:pt modelId="{19D32A0F-0A0B-4BE8-9AFC-53279C4B3A3D}" type="pres">
      <dgm:prSet presAssocID="{F3F3FD9E-93BB-4BAF-807F-82245EF036F4}" presName="compNode" presStyleCnt="0"/>
      <dgm:spPr/>
    </dgm:pt>
    <dgm:pt modelId="{68F61032-7346-4F8F-9CE1-5658793B33AD}" type="pres">
      <dgm:prSet presAssocID="{F3F3FD9E-93BB-4BAF-807F-82245EF036F4}" presName="bkgdShape" presStyleLbl="node1" presStyleIdx="1" presStyleCnt="6" custScaleX="108905" custLinFactNeighborY="214"/>
      <dgm:spPr>
        <a:prstGeom prst="roundRect">
          <a:avLst>
            <a:gd name="adj" fmla="val 10000"/>
          </a:avLst>
        </a:prstGeom>
      </dgm:spPr>
    </dgm:pt>
    <dgm:pt modelId="{2AF582C2-9E52-427A-AF1F-08FA3E1C7DC0}" type="pres">
      <dgm:prSet presAssocID="{F3F3FD9E-93BB-4BAF-807F-82245EF036F4}" presName="nodeTx" presStyleLbl="node1" presStyleIdx="1" presStyleCnt="6">
        <dgm:presLayoutVars>
          <dgm:bulletEnabled val="1"/>
        </dgm:presLayoutVars>
      </dgm:prSet>
      <dgm:spPr/>
    </dgm:pt>
    <dgm:pt modelId="{AE7CD1F0-3876-471C-BDEB-32EDF917AE36}" type="pres">
      <dgm:prSet presAssocID="{F3F3FD9E-93BB-4BAF-807F-82245EF036F4}" presName="invisiNode" presStyleLbl="node1" presStyleIdx="1" presStyleCnt="6"/>
      <dgm:spPr/>
    </dgm:pt>
    <dgm:pt modelId="{3F4D3B3C-E117-49D9-B64E-0EDA6B30B72D}" type="pres">
      <dgm:prSet presAssocID="{F3F3FD9E-93BB-4BAF-807F-82245EF036F4}" presName="imagNode" presStyleLbl="fgImgPlace1" presStyleIdx="1" presStyleCnt="6" custLinFactNeighborX="-840"/>
      <dgm:spPr>
        <a:xfrm>
          <a:off x="1925236" y="241450"/>
          <a:ext cx="1340051" cy="13400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gm:spPr>
      <dgm:extLst>
        <a:ext uri="{E40237B7-FDA0-4F09-8148-C483321AD2D9}">
          <dgm14:cNvPr xmlns:dgm14="http://schemas.microsoft.com/office/drawing/2010/diagram" id="0" name="" descr="Upward trend with solid fill"/>
        </a:ext>
      </dgm:extLst>
    </dgm:pt>
    <dgm:pt modelId="{EF373E25-9055-4211-A4DF-D8739343F35B}" type="pres">
      <dgm:prSet presAssocID="{AA4E8796-0054-4E4C-AD0E-33AC4F4F241E}" presName="sibTrans" presStyleLbl="sibTrans2D1" presStyleIdx="0" presStyleCnt="0"/>
      <dgm:spPr/>
    </dgm:pt>
    <dgm:pt modelId="{B490AB53-10EF-4D85-994C-66497EA77F66}" type="pres">
      <dgm:prSet presAssocID="{FAC7C5E9-7F02-4FFC-9AFB-800916B05F98}" presName="compNode" presStyleCnt="0"/>
      <dgm:spPr/>
    </dgm:pt>
    <dgm:pt modelId="{A2635A1D-B4AD-4F5D-8F17-6B0323A7D1EE}" type="pres">
      <dgm:prSet presAssocID="{FAC7C5E9-7F02-4FFC-9AFB-800916B05F98}" presName="bkgdShape" presStyleLbl="node1" presStyleIdx="2" presStyleCnt="6" custScaleX="103270"/>
      <dgm:spPr>
        <a:prstGeom prst="roundRect">
          <a:avLst>
            <a:gd name="adj" fmla="val 10000"/>
          </a:avLst>
        </a:prstGeom>
      </dgm:spPr>
    </dgm:pt>
    <dgm:pt modelId="{4461143D-DC9D-431D-AA50-195107354C8A}" type="pres">
      <dgm:prSet presAssocID="{FAC7C5E9-7F02-4FFC-9AFB-800916B05F98}" presName="nodeTx" presStyleLbl="node1" presStyleIdx="2" presStyleCnt="6">
        <dgm:presLayoutVars>
          <dgm:bulletEnabled val="1"/>
        </dgm:presLayoutVars>
      </dgm:prSet>
      <dgm:spPr/>
    </dgm:pt>
    <dgm:pt modelId="{440F7321-2743-4EC1-BD2A-DBD87789DD4F}" type="pres">
      <dgm:prSet presAssocID="{FAC7C5E9-7F02-4FFC-9AFB-800916B05F98}" presName="invisiNode" presStyleLbl="node1" presStyleIdx="2" presStyleCnt="6"/>
      <dgm:spPr/>
    </dgm:pt>
    <dgm:pt modelId="{9E2EF102-3A82-4B9A-ACE1-329DA1DD940A}" type="pres">
      <dgm:prSet presAssocID="{FAC7C5E9-7F02-4FFC-9AFB-800916B05F98}" presName="imagNode" presStyleLbl="fgImgPlace1" presStyleIdx="2" presStyleCnt="6"/>
      <dgm:spPr>
        <a:xfrm>
          <a:off x="3672288" y="241450"/>
          <a:ext cx="1340051" cy="13400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gm:spPr>
      <dgm:extLst>
        <a:ext uri="{E40237B7-FDA0-4F09-8148-C483321AD2D9}">
          <dgm14:cNvPr xmlns:dgm14="http://schemas.microsoft.com/office/drawing/2010/diagram" id="0" name="" descr="Megaphone with solid fill"/>
        </a:ext>
      </dgm:extLst>
    </dgm:pt>
    <dgm:pt modelId="{70779CB3-1CC3-4019-8476-DA9AC1097A2B}" type="pres">
      <dgm:prSet presAssocID="{FF8A9993-16BF-425E-95A7-70E2678FA087}" presName="sibTrans" presStyleLbl="sibTrans2D1" presStyleIdx="0" presStyleCnt="0"/>
      <dgm:spPr/>
    </dgm:pt>
    <dgm:pt modelId="{1E3CDEEB-68CA-4FE2-A9B6-1F8A5714B0D6}" type="pres">
      <dgm:prSet presAssocID="{912B06BD-0A1B-4C2D-B878-EC228EF53E51}" presName="compNode" presStyleCnt="0"/>
      <dgm:spPr/>
    </dgm:pt>
    <dgm:pt modelId="{E4876CE7-90B7-4D6E-87DC-B45B5E164EFE}" type="pres">
      <dgm:prSet presAssocID="{912B06BD-0A1B-4C2D-B878-EC228EF53E51}" presName="bkgdShape" presStyleLbl="node1" presStyleIdx="3" presStyleCnt="6" custScaleX="104794"/>
      <dgm:spPr>
        <a:prstGeom prst="roundRect">
          <a:avLst>
            <a:gd name="adj" fmla="val 10000"/>
          </a:avLst>
        </a:prstGeom>
      </dgm:spPr>
    </dgm:pt>
    <dgm:pt modelId="{21EC19BC-DD52-4580-89CF-9405B799F7F5}" type="pres">
      <dgm:prSet presAssocID="{912B06BD-0A1B-4C2D-B878-EC228EF53E51}" presName="nodeTx" presStyleLbl="node1" presStyleIdx="3" presStyleCnt="6">
        <dgm:presLayoutVars>
          <dgm:bulletEnabled val="1"/>
        </dgm:presLayoutVars>
      </dgm:prSet>
      <dgm:spPr/>
    </dgm:pt>
    <dgm:pt modelId="{340A5223-2C59-484A-938B-6D94530E9086}" type="pres">
      <dgm:prSet presAssocID="{912B06BD-0A1B-4C2D-B878-EC228EF53E51}" presName="invisiNode" presStyleLbl="node1" presStyleIdx="3" presStyleCnt="6"/>
      <dgm:spPr/>
    </dgm:pt>
    <dgm:pt modelId="{F3DE2C33-6C45-40E6-A9CF-4412B054AD4B}" type="pres">
      <dgm:prSet presAssocID="{912B06BD-0A1B-4C2D-B878-EC228EF53E51}" presName="imagNode" presStyleLbl="fgImgPlace1" presStyleIdx="3" presStyleCnt="6"/>
      <dgm:spPr>
        <a:xfrm>
          <a:off x="5419340" y="241450"/>
          <a:ext cx="1340051" cy="13400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gm:spPr>
      <dgm:extLst>
        <a:ext uri="{E40237B7-FDA0-4F09-8148-C483321AD2D9}">
          <dgm14:cNvPr xmlns:dgm14="http://schemas.microsoft.com/office/drawing/2010/diagram" id="0" name="" descr="Handshake with solid fill"/>
        </a:ext>
      </dgm:extLst>
    </dgm:pt>
    <dgm:pt modelId="{8BFC2BDF-9796-4235-8604-8D20476173D9}" type="pres">
      <dgm:prSet presAssocID="{CDBF5039-78C6-4375-875F-0D54259A5CD5}" presName="sibTrans" presStyleLbl="sibTrans2D1" presStyleIdx="0" presStyleCnt="0"/>
      <dgm:spPr/>
    </dgm:pt>
    <dgm:pt modelId="{600F71F2-BCF0-480D-951C-F8C9875C0C69}" type="pres">
      <dgm:prSet presAssocID="{475B0186-3B58-49A3-ACB4-955FD7C47E68}" presName="compNode" presStyleCnt="0"/>
      <dgm:spPr/>
    </dgm:pt>
    <dgm:pt modelId="{766F018E-9434-450D-831D-6664272E8C7D}" type="pres">
      <dgm:prSet presAssocID="{475B0186-3B58-49A3-ACB4-955FD7C47E68}" presName="bkgdShape" presStyleLbl="node1" presStyleIdx="4" presStyleCnt="6" custLinFactNeighborY="-3078"/>
      <dgm:spPr>
        <a:prstGeom prst="roundRect">
          <a:avLst>
            <a:gd name="adj" fmla="val 10000"/>
          </a:avLst>
        </a:prstGeom>
      </dgm:spPr>
    </dgm:pt>
    <dgm:pt modelId="{D15573F6-F8B7-418D-AF81-27CB3DFB4200}" type="pres">
      <dgm:prSet presAssocID="{475B0186-3B58-49A3-ACB4-955FD7C47E68}" presName="nodeTx" presStyleLbl="node1" presStyleIdx="4" presStyleCnt="6">
        <dgm:presLayoutVars>
          <dgm:bulletEnabled val="1"/>
        </dgm:presLayoutVars>
      </dgm:prSet>
      <dgm:spPr/>
    </dgm:pt>
    <dgm:pt modelId="{017A8A11-250B-4AB9-96C1-96A3FC6FA9B7}" type="pres">
      <dgm:prSet presAssocID="{475B0186-3B58-49A3-ACB4-955FD7C47E68}" presName="invisiNode" presStyleLbl="node1" presStyleIdx="4" presStyleCnt="6"/>
      <dgm:spPr/>
    </dgm:pt>
    <dgm:pt modelId="{280A1B32-09BF-4444-AA68-7C6D4D5FA43C}" type="pres">
      <dgm:prSet presAssocID="{475B0186-3B58-49A3-ACB4-955FD7C47E68}" presName="imagNode" presStyleLbl="fgImgPlace1" presStyleIdx="4" presStyleCnt="6" custLinFactNeighborY="4200"/>
      <dgm:spPr>
        <a:xfrm>
          <a:off x="7166392" y="241450"/>
          <a:ext cx="1340051" cy="134005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gm:spPr>
      <dgm:extLst>
        <a:ext uri="{E40237B7-FDA0-4F09-8148-C483321AD2D9}">
          <dgm14:cNvPr xmlns:dgm14="http://schemas.microsoft.com/office/drawing/2010/diagram" id="0" name="" descr="Trophy with solid fill"/>
        </a:ext>
      </dgm:extLst>
    </dgm:pt>
    <dgm:pt modelId="{142DDAF6-9F7C-45FE-AA8C-230B1B3F66D0}" type="pres">
      <dgm:prSet presAssocID="{D8D468D7-D922-4D86-BB46-F3804DE6945B}" presName="sibTrans" presStyleLbl="sibTrans2D1" presStyleIdx="0" presStyleCnt="0"/>
      <dgm:spPr/>
    </dgm:pt>
    <dgm:pt modelId="{5FBE1848-ABB9-4CD9-AFBD-0819EF912956}" type="pres">
      <dgm:prSet presAssocID="{091DF25D-5F14-4CB2-9230-EAE486D32095}" presName="compNode" presStyleCnt="0"/>
      <dgm:spPr/>
    </dgm:pt>
    <dgm:pt modelId="{1E384FD1-8794-4198-BF9C-31B8D54D551E}" type="pres">
      <dgm:prSet presAssocID="{091DF25D-5F14-4CB2-9230-EAE486D32095}" presName="bkgdShape" presStyleLbl="node1" presStyleIdx="5" presStyleCnt="6" custScaleX="106457" custLinFactNeighborY="-5613"/>
      <dgm:spPr>
        <a:prstGeom prst="roundRect">
          <a:avLst>
            <a:gd name="adj" fmla="val 10000"/>
          </a:avLst>
        </a:prstGeom>
      </dgm:spPr>
    </dgm:pt>
    <dgm:pt modelId="{AC974AFD-AA09-420E-ACAC-DB8F8069B656}" type="pres">
      <dgm:prSet presAssocID="{091DF25D-5F14-4CB2-9230-EAE486D32095}" presName="nodeTx" presStyleLbl="node1" presStyleIdx="5" presStyleCnt="6">
        <dgm:presLayoutVars>
          <dgm:bulletEnabled val="1"/>
        </dgm:presLayoutVars>
      </dgm:prSet>
      <dgm:spPr/>
    </dgm:pt>
    <dgm:pt modelId="{54F92A38-948F-4FD6-B75E-EAC1409DF88B}" type="pres">
      <dgm:prSet presAssocID="{091DF25D-5F14-4CB2-9230-EAE486D32095}" presName="invisiNode" presStyleLbl="node1" presStyleIdx="5" presStyleCnt="6"/>
      <dgm:spPr/>
    </dgm:pt>
    <dgm:pt modelId="{B13C9E14-0B1C-47C1-9E85-BFCD6CD10761}" type="pres">
      <dgm:prSet presAssocID="{091DF25D-5F14-4CB2-9230-EAE486D32095}" presName="imagNode" presStyleLbl="fgImgPlace1" presStyleIdx="5" presStyleCnt="6" custScaleX="94864" custScaleY="94864" custLinFactNeighborX="1363" custLinFactNeighborY="5207"/>
      <dgm:spPr>
        <a:xfrm>
          <a:off x="8913444" y="241450"/>
          <a:ext cx="1340051" cy="1340051"/>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dgm:spPr>
      <dgm:extLst>
        <a:ext uri="{E40237B7-FDA0-4F09-8148-C483321AD2D9}">
          <dgm14:cNvPr xmlns:dgm14="http://schemas.microsoft.com/office/drawing/2010/diagram" id="0" name="" descr="Checklist with solid fill"/>
        </a:ext>
      </dgm:extLst>
    </dgm:pt>
  </dgm:ptLst>
  <dgm:cxnLst>
    <dgm:cxn modelId="{135F8D19-B6D4-0B44-B02B-6ED662D15570}" type="presOf" srcId="{F3F3FD9E-93BB-4BAF-807F-82245EF036F4}" destId="{68F61032-7346-4F8F-9CE1-5658793B33AD}" srcOrd="0" destOrd="0" presId="urn:microsoft.com/office/officeart/2005/8/layout/hList7"/>
    <dgm:cxn modelId="{B2B91D20-189F-2E4E-9A46-E14E0B7054B0}" type="presOf" srcId="{D8D468D7-D922-4D86-BB46-F3804DE6945B}" destId="{142DDAF6-9F7C-45FE-AA8C-230B1B3F66D0}" srcOrd="0" destOrd="0" presId="urn:microsoft.com/office/officeart/2005/8/layout/hList7"/>
    <dgm:cxn modelId="{2F7C4623-7D83-FE43-904D-D89E051B01BF}" type="presOf" srcId="{BD207EAE-7092-4D9A-A856-71006BD78BFC}" destId="{D1C8FDE1-F8C6-4F85-A4AC-707419D07CED}" srcOrd="0" destOrd="0" presId="urn:microsoft.com/office/officeart/2005/8/layout/hList7"/>
    <dgm:cxn modelId="{89348930-5FB2-4AAC-A991-E2F4AA095F78}" type="presOf" srcId="{CE34DD87-5DDE-4E19-B558-948DA04F9AE5}" destId="{860354EB-D346-4363-AD0F-C039FE951FA5}" srcOrd="0" destOrd="0" presId="urn:microsoft.com/office/officeart/2005/8/layout/hList7"/>
    <dgm:cxn modelId="{3E96673C-C82D-5647-8668-081EAAD5221B}" type="presOf" srcId="{475B0186-3B58-49A3-ACB4-955FD7C47E68}" destId="{766F018E-9434-450D-831D-6664272E8C7D}" srcOrd="0" destOrd="0" presId="urn:microsoft.com/office/officeart/2005/8/layout/hList7"/>
    <dgm:cxn modelId="{929D1465-6EF6-4329-89E6-6E7D6C8E9290}" srcId="{CE34DD87-5DDE-4E19-B558-948DA04F9AE5}" destId="{091DF25D-5F14-4CB2-9230-EAE486D32095}" srcOrd="5" destOrd="0" parTransId="{F146FB4A-ACB2-4BBC-958A-42C6A6DF4D5B}" sibTransId="{6A493675-9B3E-44C0-8C16-12BC618B1582}"/>
    <dgm:cxn modelId="{38EB8847-6E16-9649-AB52-CB219AD58AE4}" type="presOf" srcId="{CDBF5039-78C6-4375-875F-0D54259A5CD5}" destId="{8BFC2BDF-9796-4235-8604-8D20476173D9}" srcOrd="0" destOrd="0" presId="urn:microsoft.com/office/officeart/2005/8/layout/hList7"/>
    <dgm:cxn modelId="{7B965A4E-E582-406B-9747-A0069984C5A8}" srcId="{CE34DD87-5DDE-4E19-B558-948DA04F9AE5}" destId="{F3F3FD9E-93BB-4BAF-807F-82245EF036F4}" srcOrd="1" destOrd="0" parTransId="{81594CA2-E35A-41C9-8CA4-7C2188906D72}" sibTransId="{AA4E8796-0054-4E4C-AD0E-33AC4F4F241E}"/>
    <dgm:cxn modelId="{F363C44E-4173-834C-9CA0-CDA2559B5045}" type="presOf" srcId="{013D8256-032F-42B0-B25D-A16F94EE19B8}" destId="{CFE88674-9846-4931-83C3-3671CE0562D7}" srcOrd="0" destOrd="0" presId="urn:microsoft.com/office/officeart/2005/8/layout/hList7"/>
    <dgm:cxn modelId="{175D3551-8060-944A-876E-98905BF85488}" type="presOf" srcId="{091DF25D-5F14-4CB2-9230-EAE486D32095}" destId="{AC974AFD-AA09-420E-ACAC-DB8F8069B656}" srcOrd="1" destOrd="0" presId="urn:microsoft.com/office/officeart/2005/8/layout/hList7"/>
    <dgm:cxn modelId="{EE770752-EE90-6644-93BB-A37B0C116C3D}" type="presOf" srcId="{FAC7C5E9-7F02-4FFC-9AFB-800916B05F98}" destId="{4461143D-DC9D-431D-AA50-195107354C8A}" srcOrd="1" destOrd="0" presId="urn:microsoft.com/office/officeart/2005/8/layout/hList7"/>
    <dgm:cxn modelId="{489B1176-CA05-8643-A659-391DC6BE510C}" type="presOf" srcId="{FAC7C5E9-7F02-4FFC-9AFB-800916B05F98}" destId="{A2635A1D-B4AD-4F5D-8F17-6B0323A7D1EE}" srcOrd="0" destOrd="0" presId="urn:microsoft.com/office/officeart/2005/8/layout/hList7"/>
    <dgm:cxn modelId="{9BE57A77-A005-0B49-BF4A-3804685AFA87}" type="presOf" srcId="{BD207EAE-7092-4D9A-A856-71006BD78BFC}" destId="{E9170ED4-0C39-4134-9882-6D1864AEB98E}" srcOrd="1" destOrd="0" presId="urn:microsoft.com/office/officeart/2005/8/layout/hList7"/>
    <dgm:cxn modelId="{808D7582-BCA2-4E6B-B3F7-10C74F1D8BBC}" srcId="{CE34DD87-5DDE-4E19-B558-948DA04F9AE5}" destId="{BD207EAE-7092-4D9A-A856-71006BD78BFC}" srcOrd="0" destOrd="0" parTransId="{90E36831-E88D-4360-ABD3-845E0AFCF66D}" sibTransId="{013D8256-032F-42B0-B25D-A16F94EE19B8}"/>
    <dgm:cxn modelId="{9D159785-1C02-484E-951F-287879B9FEF8}" type="presOf" srcId="{AA4E8796-0054-4E4C-AD0E-33AC4F4F241E}" destId="{EF373E25-9055-4211-A4DF-D8739343F35B}" srcOrd="0" destOrd="0" presId="urn:microsoft.com/office/officeart/2005/8/layout/hList7"/>
    <dgm:cxn modelId="{E5C73386-DB3C-B249-84F8-9DF548F2D631}" type="presOf" srcId="{091DF25D-5F14-4CB2-9230-EAE486D32095}" destId="{1E384FD1-8794-4198-BF9C-31B8D54D551E}" srcOrd="0" destOrd="0" presId="urn:microsoft.com/office/officeart/2005/8/layout/hList7"/>
    <dgm:cxn modelId="{2D430B91-9043-244E-8F7C-6C0651F91D52}" type="presOf" srcId="{F3F3FD9E-93BB-4BAF-807F-82245EF036F4}" destId="{2AF582C2-9E52-427A-AF1F-08FA3E1C7DC0}" srcOrd="1" destOrd="0" presId="urn:microsoft.com/office/officeart/2005/8/layout/hList7"/>
    <dgm:cxn modelId="{CE11C497-DFC5-48AF-8633-1223F6BF21B4}" srcId="{CE34DD87-5DDE-4E19-B558-948DA04F9AE5}" destId="{475B0186-3B58-49A3-ACB4-955FD7C47E68}" srcOrd="4" destOrd="0" parTransId="{80779E53-0987-4380-B10C-3C8206FA3BE4}" sibTransId="{D8D468D7-D922-4D86-BB46-F3804DE6945B}"/>
    <dgm:cxn modelId="{4D65269A-A220-4C46-9B21-B50053510488}" type="presOf" srcId="{912B06BD-0A1B-4C2D-B878-EC228EF53E51}" destId="{E4876CE7-90B7-4D6E-87DC-B45B5E164EFE}" srcOrd="0" destOrd="0" presId="urn:microsoft.com/office/officeart/2005/8/layout/hList7"/>
    <dgm:cxn modelId="{91246A9D-2190-FD4D-9E46-790F2EF6D8E5}" type="presOf" srcId="{475B0186-3B58-49A3-ACB4-955FD7C47E68}" destId="{D15573F6-F8B7-418D-AF81-27CB3DFB4200}" srcOrd="1" destOrd="0" presId="urn:microsoft.com/office/officeart/2005/8/layout/hList7"/>
    <dgm:cxn modelId="{92E638A1-5386-8844-A422-55437793590D}" type="presOf" srcId="{912B06BD-0A1B-4C2D-B878-EC228EF53E51}" destId="{21EC19BC-DD52-4580-89CF-9405B799F7F5}" srcOrd="1" destOrd="0" presId="urn:microsoft.com/office/officeart/2005/8/layout/hList7"/>
    <dgm:cxn modelId="{4170B1CF-DDB7-4FC8-A91A-F8893078EA3D}" srcId="{CE34DD87-5DDE-4E19-B558-948DA04F9AE5}" destId="{912B06BD-0A1B-4C2D-B878-EC228EF53E51}" srcOrd="3" destOrd="0" parTransId="{8F194554-0523-4611-9C88-3440D4AC1FCD}" sibTransId="{CDBF5039-78C6-4375-875F-0D54259A5CD5}"/>
    <dgm:cxn modelId="{01CE8CEC-2FE4-4F03-85E2-995627600253}" srcId="{CE34DD87-5DDE-4E19-B558-948DA04F9AE5}" destId="{FAC7C5E9-7F02-4FFC-9AFB-800916B05F98}" srcOrd="2" destOrd="0" parTransId="{F4AB5A90-2C29-4499-A83F-FD23F8A4DD9E}" sibTransId="{FF8A9993-16BF-425E-95A7-70E2678FA087}"/>
    <dgm:cxn modelId="{68E680F9-64EC-F549-A889-63DEE97DCB43}" type="presOf" srcId="{FF8A9993-16BF-425E-95A7-70E2678FA087}" destId="{70779CB3-1CC3-4019-8476-DA9AC1097A2B}" srcOrd="0" destOrd="0" presId="urn:microsoft.com/office/officeart/2005/8/layout/hList7"/>
    <dgm:cxn modelId="{B03D8193-F633-394F-9E9F-35E1755B378C}" type="presParOf" srcId="{860354EB-D346-4363-AD0F-C039FE951FA5}" destId="{1908C272-06F2-4CC9-A298-6445B49F8B2D}" srcOrd="0" destOrd="0" presId="urn:microsoft.com/office/officeart/2005/8/layout/hList7"/>
    <dgm:cxn modelId="{3C5E2231-AD22-1147-A216-9F13BBB00E93}" type="presParOf" srcId="{860354EB-D346-4363-AD0F-C039FE951FA5}" destId="{9D87F50F-4318-4E2F-A6D3-C349DC8476A5}" srcOrd="1" destOrd="0" presId="urn:microsoft.com/office/officeart/2005/8/layout/hList7"/>
    <dgm:cxn modelId="{D0BE87E0-62A0-7348-876B-688D6CA4596D}" type="presParOf" srcId="{9D87F50F-4318-4E2F-A6D3-C349DC8476A5}" destId="{A538B95E-EA18-444E-A3C6-A5363EF9D801}" srcOrd="0" destOrd="0" presId="urn:microsoft.com/office/officeart/2005/8/layout/hList7"/>
    <dgm:cxn modelId="{59EF8786-E281-E145-90D4-CB8C69B81D2E}" type="presParOf" srcId="{A538B95E-EA18-444E-A3C6-A5363EF9D801}" destId="{D1C8FDE1-F8C6-4F85-A4AC-707419D07CED}" srcOrd="0" destOrd="0" presId="urn:microsoft.com/office/officeart/2005/8/layout/hList7"/>
    <dgm:cxn modelId="{3E9D3262-42C2-C543-BB07-0BA19F77D9A5}" type="presParOf" srcId="{A538B95E-EA18-444E-A3C6-A5363EF9D801}" destId="{E9170ED4-0C39-4134-9882-6D1864AEB98E}" srcOrd="1" destOrd="0" presId="urn:microsoft.com/office/officeart/2005/8/layout/hList7"/>
    <dgm:cxn modelId="{984DB80A-5E4F-2A4B-BB3E-C9E40B1A259D}" type="presParOf" srcId="{A538B95E-EA18-444E-A3C6-A5363EF9D801}" destId="{3B196C3A-03A5-4038-B4EB-517D17CF469B}" srcOrd="2" destOrd="0" presId="urn:microsoft.com/office/officeart/2005/8/layout/hList7"/>
    <dgm:cxn modelId="{C8A615F0-5BF3-0B47-9E59-563D184EF877}" type="presParOf" srcId="{A538B95E-EA18-444E-A3C6-A5363EF9D801}" destId="{B76C4B37-B3FA-49E3-B823-3B0B21455BCA}" srcOrd="3" destOrd="0" presId="urn:microsoft.com/office/officeart/2005/8/layout/hList7"/>
    <dgm:cxn modelId="{8D3CB3A3-E8BB-2E4A-B7A7-B42F1A60EE1F}" type="presParOf" srcId="{9D87F50F-4318-4E2F-A6D3-C349DC8476A5}" destId="{CFE88674-9846-4931-83C3-3671CE0562D7}" srcOrd="1" destOrd="0" presId="urn:microsoft.com/office/officeart/2005/8/layout/hList7"/>
    <dgm:cxn modelId="{DFFADE1A-C434-B14C-A4F8-88CE68AE195E}" type="presParOf" srcId="{9D87F50F-4318-4E2F-A6D3-C349DC8476A5}" destId="{19D32A0F-0A0B-4BE8-9AFC-53279C4B3A3D}" srcOrd="2" destOrd="0" presId="urn:microsoft.com/office/officeart/2005/8/layout/hList7"/>
    <dgm:cxn modelId="{F852AA7D-5342-3440-86AF-E44D4301B581}" type="presParOf" srcId="{19D32A0F-0A0B-4BE8-9AFC-53279C4B3A3D}" destId="{68F61032-7346-4F8F-9CE1-5658793B33AD}" srcOrd="0" destOrd="0" presId="urn:microsoft.com/office/officeart/2005/8/layout/hList7"/>
    <dgm:cxn modelId="{1138ACD8-EF47-834F-B278-21271E1F207F}" type="presParOf" srcId="{19D32A0F-0A0B-4BE8-9AFC-53279C4B3A3D}" destId="{2AF582C2-9E52-427A-AF1F-08FA3E1C7DC0}" srcOrd="1" destOrd="0" presId="urn:microsoft.com/office/officeart/2005/8/layout/hList7"/>
    <dgm:cxn modelId="{1073FEFD-ADFB-F147-B807-BF189F96788C}" type="presParOf" srcId="{19D32A0F-0A0B-4BE8-9AFC-53279C4B3A3D}" destId="{AE7CD1F0-3876-471C-BDEB-32EDF917AE36}" srcOrd="2" destOrd="0" presId="urn:microsoft.com/office/officeart/2005/8/layout/hList7"/>
    <dgm:cxn modelId="{42F3B0E1-C4B9-CC4F-AEAD-2D5687DEF4D0}" type="presParOf" srcId="{19D32A0F-0A0B-4BE8-9AFC-53279C4B3A3D}" destId="{3F4D3B3C-E117-49D9-B64E-0EDA6B30B72D}" srcOrd="3" destOrd="0" presId="urn:microsoft.com/office/officeart/2005/8/layout/hList7"/>
    <dgm:cxn modelId="{23841C78-4594-C44A-B0CE-9707954FF13B}" type="presParOf" srcId="{9D87F50F-4318-4E2F-A6D3-C349DC8476A5}" destId="{EF373E25-9055-4211-A4DF-D8739343F35B}" srcOrd="3" destOrd="0" presId="urn:microsoft.com/office/officeart/2005/8/layout/hList7"/>
    <dgm:cxn modelId="{4EF8F239-C6E7-8E4E-B6D3-E26BB6CB3AFD}" type="presParOf" srcId="{9D87F50F-4318-4E2F-A6D3-C349DC8476A5}" destId="{B490AB53-10EF-4D85-994C-66497EA77F66}" srcOrd="4" destOrd="0" presId="urn:microsoft.com/office/officeart/2005/8/layout/hList7"/>
    <dgm:cxn modelId="{518ED2FF-6C62-2A4F-8998-8AE5618325E5}" type="presParOf" srcId="{B490AB53-10EF-4D85-994C-66497EA77F66}" destId="{A2635A1D-B4AD-4F5D-8F17-6B0323A7D1EE}" srcOrd="0" destOrd="0" presId="urn:microsoft.com/office/officeart/2005/8/layout/hList7"/>
    <dgm:cxn modelId="{B76D6003-8D58-AB41-B907-D2C44F12C33F}" type="presParOf" srcId="{B490AB53-10EF-4D85-994C-66497EA77F66}" destId="{4461143D-DC9D-431D-AA50-195107354C8A}" srcOrd="1" destOrd="0" presId="urn:microsoft.com/office/officeart/2005/8/layout/hList7"/>
    <dgm:cxn modelId="{3DC6C876-B95C-2A42-85AC-6ABD376D75A8}" type="presParOf" srcId="{B490AB53-10EF-4D85-994C-66497EA77F66}" destId="{440F7321-2743-4EC1-BD2A-DBD87789DD4F}" srcOrd="2" destOrd="0" presId="urn:microsoft.com/office/officeart/2005/8/layout/hList7"/>
    <dgm:cxn modelId="{E9E93F3F-0297-7848-94F3-BE647B6F1796}" type="presParOf" srcId="{B490AB53-10EF-4D85-994C-66497EA77F66}" destId="{9E2EF102-3A82-4B9A-ACE1-329DA1DD940A}" srcOrd="3" destOrd="0" presId="urn:microsoft.com/office/officeart/2005/8/layout/hList7"/>
    <dgm:cxn modelId="{06FC9133-6518-1D49-A0FA-FDA591DC282F}" type="presParOf" srcId="{9D87F50F-4318-4E2F-A6D3-C349DC8476A5}" destId="{70779CB3-1CC3-4019-8476-DA9AC1097A2B}" srcOrd="5" destOrd="0" presId="urn:microsoft.com/office/officeart/2005/8/layout/hList7"/>
    <dgm:cxn modelId="{96B29141-FDBA-A144-920A-E448575007A1}" type="presParOf" srcId="{9D87F50F-4318-4E2F-A6D3-C349DC8476A5}" destId="{1E3CDEEB-68CA-4FE2-A9B6-1F8A5714B0D6}" srcOrd="6" destOrd="0" presId="urn:microsoft.com/office/officeart/2005/8/layout/hList7"/>
    <dgm:cxn modelId="{F077E3A4-92D4-D849-8ABE-AE3545096487}" type="presParOf" srcId="{1E3CDEEB-68CA-4FE2-A9B6-1F8A5714B0D6}" destId="{E4876CE7-90B7-4D6E-87DC-B45B5E164EFE}" srcOrd="0" destOrd="0" presId="urn:microsoft.com/office/officeart/2005/8/layout/hList7"/>
    <dgm:cxn modelId="{9FD94496-E8C6-8F4D-9B9D-0F3F63EDEBFB}" type="presParOf" srcId="{1E3CDEEB-68CA-4FE2-A9B6-1F8A5714B0D6}" destId="{21EC19BC-DD52-4580-89CF-9405B799F7F5}" srcOrd="1" destOrd="0" presId="urn:microsoft.com/office/officeart/2005/8/layout/hList7"/>
    <dgm:cxn modelId="{DFEC921B-129B-D742-95D9-4C36D2D06EB8}" type="presParOf" srcId="{1E3CDEEB-68CA-4FE2-A9B6-1F8A5714B0D6}" destId="{340A5223-2C59-484A-938B-6D94530E9086}" srcOrd="2" destOrd="0" presId="urn:microsoft.com/office/officeart/2005/8/layout/hList7"/>
    <dgm:cxn modelId="{C1F52A71-7E06-5A41-9B41-AF80C0750924}" type="presParOf" srcId="{1E3CDEEB-68CA-4FE2-A9B6-1F8A5714B0D6}" destId="{F3DE2C33-6C45-40E6-A9CF-4412B054AD4B}" srcOrd="3" destOrd="0" presId="urn:microsoft.com/office/officeart/2005/8/layout/hList7"/>
    <dgm:cxn modelId="{41557E22-5823-5846-824C-C514DD62643D}" type="presParOf" srcId="{9D87F50F-4318-4E2F-A6D3-C349DC8476A5}" destId="{8BFC2BDF-9796-4235-8604-8D20476173D9}" srcOrd="7" destOrd="0" presId="urn:microsoft.com/office/officeart/2005/8/layout/hList7"/>
    <dgm:cxn modelId="{ED9D6F74-C780-6446-9639-82044F818971}" type="presParOf" srcId="{9D87F50F-4318-4E2F-A6D3-C349DC8476A5}" destId="{600F71F2-BCF0-480D-951C-F8C9875C0C69}" srcOrd="8" destOrd="0" presId="urn:microsoft.com/office/officeart/2005/8/layout/hList7"/>
    <dgm:cxn modelId="{75CFD923-EBBB-D242-AEA3-D164E1E53FBE}" type="presParOf" srcId="{600F71F2-BCF0-480D-951C-F8C9875C0C69}" destId="{766F018E-9434-450D-831D-6664272E8C7D}" srcOrd="0" destOrd="0" presId="urn:microsoft.com/office/officeart/2005/8/layout/hList7"/>
    <dgm:cxn modelId="{593437CD-ABB9-3845-BF02-6BE7038CFECD}" type="presParOf" srcId="{600F71F2-BCF0-480D-951C-F8C9875C0C69}" destId="{D15573F6-F8B7-418D-AF81-27CB3DFB4200}" srcOrd="1" destOrd="0" presId="urn:microsoft.com/office/officeart/2005/8/layout/hList7"/>
    <dgm:cxn modelId="{2D63F52F-D126-B541-8E76-20D8299739BA}" type="presParOf" srcId="{600F71F2-BCF0-480D-951C-F8C9875C0C69}" destId="{017A8A11-250B-4AB9-96C1-96A3FC6FA9B7}" srcOrd="2" destOrd="0" presId="urn:microsoft.com/office/officeart/2005/8/layout/hList7"/>
    <dgm:cxn modelId="{90EDFE98-8651-C44A-9C40-CA6BD26A16C0}" type="presParOf" srcId="{600F71F2-BCF0-480D-951C-F8C9875C0C69}" destId="{280A1B32-09BF-4444-AA68-7C6D4D5FA43C}" srcOrd="3" destOrd="0" presId="urn:microsoft.com/office/officeart/2005/8/layout/hList7"/>
    <dgm:cxn modelId="{7AA61372-4ACD-684F-9772-EB7B68D5A559}" type="presParOf" srcId="{9D87F50F-4318-4E2F-A6D3-C349DC8476A5}" destId="{142DDAF6-9F7C-45FE-AA8C-230B1B3F66D0}" srcOrd="9" destOrd="0" presId="urn:microsoft.com/office/officeart/2005/8/layout/hList7"/>
    <dgm:cxn modelId="{1AE6CF12-C2B3-D547-B466-678DDDE5A5EB}" type="presParOf" srcId="{9D87F50F-4318-4E2F-A6D3-C349DC8476A5}" destId="{5FBE1848-ABB9-4CD9-AFBD-0819EF912956}" srcOrd="10" destOrd="0" presId="urn:microsoft.com/office/officeart/2005/8/layout/hList7"/>
    <dgm:cxn modelId="{2BB0EFE0-59D7-F244-871B-155ED9320CDB}" type="presParOf" srcId="{5FBE1848-ABB9-4CD9-AFBD-0819EF912956}" destId="{1E384FD1-8794-4198-BF9C-31B8D54D551E}" srcOrd="0" destOrd="0" presId="urn:microsoft.com/office/officeart/2005/8/layout/hList7"/>
    <dgm:cxn modelId="{4771CBFA-FF2C-414F-A8DE-9D5EDECB8AD8}" type="presParOf" srcId="{5FBE1848-ABB9-4CD9-AFBD-0819EF912956}" destId="{AC974AFD-AA09-420E-ACAC-DB8F8069B656}" srcOrd="1" destOrd="0" presId="urn:microsoft.com/office/officeart/2005/8/layout/hList7"/>
    <dgm:cxn modelId="{523A1B63-2E60-9741-AE28-44680A711A42}" type="presParOf" srcId="{5FBE1848-ABB9-4CD9-AFBD-0819EF912956}" destId="{54F92A38-948F-4FD6-B75E-EAC1409DF88B}" srcOrd="2" destOrd="0" presId="urn:microsoft.com/office/officeart/2005/8/layout/hList7"/>
    <dgm:cxn modelId="{66738DC5-CEBD-EB4E-9755-72E519700668}" type="presParOf" srcId="{5FBE1848-ABB9-4CD9-AFBD-0819EF912956}" destId="{B13C9E14-0B1C-47C1-9E85-BFCD6CD1076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34DD87-5DDE-4E19-B558-948DA04F9AE5}" type="doc">
      <dgm:prSet loTypeId="urn:microsoft.com/office/officeart/2005/8/layout/hList7" loCatId="picture" qsTypeId="urn:microsoft.com/office/officeart/2005/8/quickstyle/simple4" qsCatId="simple" csTypeId="urn:microsoft.com/office/officeart/2005/8/colors/accent0_3" csCatId="mainScheme" phldr="1"/>
      <dgm:spPr/>
    </dgm:pt>
    <dgm:pt modelId="{BD207EAE-7092-4D9A-A856-71006BD78BFC}">
      <dgm:prSet phldrT="[Text]" custT="1"/>
      <dgm:spPr>
        <a:xfrm>
          <a:off x="14086" y="0"/>
          <a:ext cx="1696166" cy="4024179"/>
        </a:xfrm>
        <a:solidFill>
          <a:srgbClr val="612B88"/>
        </a:solidFill>
        <a:ln w="12700">
          <a:solidFill>
            <a:srgbClr val="EBB700"/>
          </a:solidFill>
        </a:ln>
        <a:effectLst/>
      </dgm:spPr>
      <dgm:t>
        <a:bodyPr/>
        <a:lstStyle/>
        <a:p>
          <a:pPr>
            <a:buNone/>
          </a:pPr>
          <a:r>
            <a:rPr lang="ja-JP" sz="1800" b="1" dirty="0">
              <a:solidFill>
                <a:srgbClr val="EBB700"/>
              </a:solidFill>
              <a:latin typeface="Arial"/>
              <a:ea typeface="MS Mincho"/>
              <a:cs typeface="Arial"/>
            </a:rPr>
            <a:t>ソーシャルメディア</a:t>
          </a:r>
          <a:br>
            <a:rPr lang="ja-JP" sz="1500" b="1" dirty="0">
              <a:solidFill>
                <a:schemeClr val="bg1">
                  <a:lumMod val="95000"/>
                </a:schemeClr>
              </a:solidFill>
              <a:latin typeface="Arial"/>
              <a:ea typeface="MS Mincho"/>
              <a:cs typeface="Arial"/>
            </a:rPr>
          </a:br>
          <a:r>
            <a:rPr lang="ja-JP" sz="1500" b="1" dirty="0">
              <a:solidFill>
                <a:schemeClr val="bg1">
                  <a:lumMod val="95000"/>
                </a:schemeClr>
              </a:solidFill>
              <a:latin typeface="Arial"/>
              <a:ea typeface="MS Mincho"/>
              <a:cs typeface="Arial"/>
            </a:rPr>
            <a:t>ソーシャルメディアを利用してライオンズを巻き込み、地域社会に参加を呼びかける。</a:t>
          </a:r>
        </a:p>
      </dgm:t>
    </dgm:pt>
    <dgm:pt modelId="{90E36831-E88D-4360-ABD3-845E0AFCF66D}" type="par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013D8256-032F-42B0-B25D-A16F94EE19B8}" type="sib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F3F3FD9E-93BB-4BAF-807F-82245EF036F4}">
      <dgm:prSet phldrT="[Text]" custT="1"/>
      <dgm:spPr>
        <a:xfrm>
          <a:off x="1747179" y="0"/>
          <a:ext cx="1696166" cy="4024179"/>
        </a:xfrm>
        <a:solidFill>
          <a:srgbClr val="612B88"/>
        </a:solidFill>
        <a:ln w="12700">
          <a:solidFill>
            <a:srgbClr val="EBB700"/>
          </a:solidFill>
        </a:ln>
        <a:effectLst/>
      </dgm:spPr>
      <dgm:t>
        <a:bodyPr/>
        <a:lstStyle/>
        <a:p>
          <a:pPr>
            <a:buNone/>
          </a:pPr>
          <a:r>
            <a:rPr lang="ja-JP" sz="1800" b="1" dirty="0">
              <a:solidFill>
                <a:srgbClr val="EBB700"/>
              </a:solidFill>
              <a:latin typeface="Arial"/>
              <a:ea typeface="MS Mincho"/>
              <a:cs typeface="Arial"/>
            </a:rPr>
            <a:t>ニュースレター</a:t>
          </a:r>
          <a:br>
            <a:rPr lang="ja-JP" sz="1500" b="1" dirty="0">
              <a:solidFill>
                <a:schemeClr val="bg1"/>
              </a:solidFill>
              <a:latin typeface="Arial"/>
              <a:ea typeface="MS Mincho"/>
              <a:cs typeface="Arial"/>
            </a:rPr>
          </a:br>
          <a:r>
            <a:rPr lang="ja-JP" sz="1500" b="1" dirty="0">
              <a:solidFill>
                <a:schemeClr val="bg1"/>
              </a:solidFill>
              <a:latin typeface="Arial"/>
              <a:ea typeface="MS Mincho"/>
              <a:cs typeface="Arial"/>
            </a:rPr>
            <a:t>ミッション1.5の情報、最新情報、参加方法を含める。</a:t>
          </a:r>
        </a:p>
      </dgm:t>
    </dgm:pt>
    <dgm:pt modelId="{81594CA2-E35A-41C9-8CA4-7C2188906D72}" type="par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AA4E8796-0054-4E4C-AD0E-33AC4F4F241E}" type="sib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FAC7C5E9-7F02-4FFC-9AFB-800916B05F98}">
      <dgm:prSet phldrT="[Text]" custT="1"/>
      <dgm:spPr>
        <a:xfrm>
          <a:off x="3494231" y="0"/>
          <a:ext cx="1696166" cy="4024179"/>
        </a:xfrm>
        <a:solidFill>
          <a:srgbClr val="612B88"/>
        </a:solidFill>
        <a:ln w="12700">
          <a:solidFill>
            <a:srgbClr val="EBB700"/>
          </a:solidFill>
        </a:ln>
        <a:effectLst/>
      </dgm:spPr>
      <dgm:t>
        <a:bodyPr/>
        <a:lstStyle/>
        <a:p>
          <a:pPr>
            <a:buNone/>
          </a:pPr>
          <a:r>
            <a:rPr lang="ja-JP" sz="1800" b="1" dirty="0">
              <a:solidFill>
                <a:srgbClr val="EBB700"/>
              </a:solidFill>
              <a:latin typeface="Arial"/>
              <a:ea typeface="MS Mincho"/>
              <a:cs typeface="Arial"/>
            </a:rPr>
            <a:t>イベント</a:t>
          </a:r>
          <a:br>
            <a:rPr lang="ja-JP" sz="1500" b="1" dirty="0">
              <a:solidFill>
                <a:schemeClr val="bg1">
                  <a:lumMod val="95000"/>
                </a:schemeClr>
              </a:solidFill>
              <a:latin typeface="Arial"/>
              <a:ea typeface="MS Mincho"/>
              <a:cs typeface="Arial"/>
            </a:rPr>
          </a:br>
          <a:r>
            <a:rPr lang="ja-JP" sz="1500" b="1" dirty="0">
              <a:solidFill>
                <a:schemeClr val="bg1">
                  <a:lumMod val="95000"/>
                </a:schemeClr>
              </a:solidFill>
              <a:latin typeface="Arial"/>
              <a:ea typeface="MS Mincho"/>
              <a:cs typeface="Arial"/>
            </a:rPr>
            <a:t>すべての主要なライオンの行事でミッション1.5を強調する。</a:t>
          </a:r>
        </a:p>
      </dgm:t>
    </dgm:pt>
    <dgm:pt modelId="{F4AB5A90-2C29-4499-A83F-FD23F8A4DD9E}" type="par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FF8A9993-16BF-425E-95A7-70E2678FA087}" type="sib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912B06BD-0A1B-4C2D-B878-EC228EF53E51}">
      <dgm:prSet custT="1"/>
      <dgm:spPr>
        <a:xfrm>
          <a:off x="5241283" y="0"/>
          <a:ext cx="1696166" cy="4024179"/>
        </a:xfrm>
        <a:solidFill>
          <a:srgbClr val="612B88"/>
        </a:solidFill>
        <a:ln w="12700">
          <a:solidFill>
            <a:srgbClr val="EBB700"/>
          </a:solidFill>
        </a:ln>
        <a:effectLst/>
      </dgm:spPr>
      <dgm:t>
        <a:bodyPr/>
        <a:lstStyle/>
        <a:p>
          <a:pPr>
            <a:buNone/>
          </a:pPr>
          <a:r>
            <a:rPr lang="ja-JP" sz="1800" b="1" dirty="0">
              <a:solidFill>
                <a:srgbClr val="EBB700"/>
              </a:solidFill>
              <a:latin typeface="Arial"/>
              <a:ea typeface="MS Mincho"/>
              <a:cs typeface="Arial"/>
            </a:rPr>
            <a:t>クラブ訪問</a:t>
          </a:r>
          <a:br>
            <a:rPr lang="ja-JP" sz="1500" b="1" dirty="0">
              <a:solidFill>
                <a:schemeClr val="bg1">
                  <a:lumMod val="95000"/>
                </a:schemeClr>
              </a:solidFill>
              <a:latin typeface="Arial"/>
              <a:ea typeface="MS Mincho"/>
              <a:cs typeface="Arial"/>
            </a:rPr>
          </a:br>
          <a:r>
            <a:rPr lang="ja-JP" sz="1500" b="1" dirty="0">
              <a:solidFill>
                <a:schemeClr val="bg1">
                  <a:lumMod val="95000"/>
                </a:schemeClr>
              </a:solidFill>
              <a:latin typeface="Arial"/>
              <a:ea typeface="MS Mincho"/>
              <a:cs typeface="Arial"/>
            </a:rPr>
            <a:t>クラブ訪問中にライオンズの機運を高め、積極的に参加させる。</a:t>
          </a:r>
        </a:p>
      </dgm:t>
    </dgm:pt>
    <dgm:pt modelId="{8F194554-0523-4611-9C88-3440D4AC1FCD}" type="par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CDBF5039-78C6-4375-875F-0D54259A5CD5}" type="sib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475B0186-3B58-49A3-ACB4-955FD7C47E68}">
      <dgm:prSet custT="1"/>
      <dgm:spPr>
        <a:xfrm>
          <a:off x="6988334" y="0"/>
          <a:ext cx="1696166" cy="4024179"/>
        </a:xfrm>
        <a:solidFill>
          <a:srgbClr val="612B88"/>
        </a:solidFill>
        <a:ln w="12700">
          <a:solidFill>
            <a:srgbClr val="EBB700"/>
          </a:solidFill>
        </a:ln>
        <a:effectLst/>
      </dgm:spPr>
      <dgm:t>
        <a:bodyPr/>
        <a:lstStyle/>
        <a:p>
          <a:pPr>
            <a:buNone/>
          </a:pPr>
          <a:r>
            <a:rPr lang="ja-JP" sz="1800" b="1" dirty="0">
              <a:solidFill>
                <a:srgbClr val="EBB700"/>
              </a:solidFill>
              <a:latin typeface="Arial"/>
              <a:ea typeface="MS Mincho"/>
              <a:cs typeface="Arial"/>
            </a:rPr>
            <a:t>地区/複合地区ウェブサイト</a:t>
          </a:r>
          <a:br>
            <a:rPr lang="ja-JP" sz="1500" b="1" dirty="0">
              <a:solidFill>
                <a:schemeClr val="bg1">
                  <a:lumMod val="95000"/>
                </a:schemeClr>
              </a:solidFill>
              <a:latin typeface="Arial"/>
              <a:ea typeface="MS Mincho"/>
              <a:cs typeface="Arial"/>
            </a:rPr>
          </a:br>
          <a:r>
            <a:rPr lang="ja-JP" sz="1500" b="1" dirty="0">
              <a:solidFill>
                <a:schemeClr val="bg1">
                  <a:lumMod val="95000"/>
                </a:schemeClr>
              </a:solidFill>
              <a:latin typeface="Arial"/>
              <a:ea typeface="MS Mincho"/>
              <a:cs typeface="Arial"/>
            </a:rPr>
            <a:t>ミッション1.5がトップページのニュースに掲載されるようにする。</a:t>
          </a:r>
        </a:p>
      </dgm:t>
    </dgm:pt>
    <dgm:pt modelId="{80779E53-0987-4380-B10C-3C8206FA3BE4}" type="par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D8D468D7-D922-4D86-BB46-F3804DE6945B}" type="sib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860354EB-D346-4363-AD0F-C039FE951FA5}" type="pres">
      <dgm:prSet presAssocID="{CE34DD87-5DDE-4E19-B558-948DA04F9AE5}" presName="Name0" presStyleCnt="0">
        <dgm:presLayoutVars>
          <dgm:dir/>
          <dgm:resizeHandles val="exact"/>
        </dgm:presLayoutVars>
      </dgm:prSet>
      <dgm:spPr/>
    </dgm:pt>
    <dgm:pt modelId="{1908C272-06F2-4CC9-A298-6445B49F8B2D}" type="pres">
      <dgm:prSet presAssocID="{CE34DD87-5DDE-4E19-B558-948DA04F9AE5}" presName="fgShape" presStyleLbl="fgShp" presStyleIdx="0" presStyleCnt="1" custLinFactNeighborX="-1088" custLinFactNeighborY="2107"/>
      <dgm:spPr>
        <a:xfrm>
          <a:off x="312850" y="3232061"/>
          <a:ext cx="9597146" cy="603626"/>
        </a:xfrm>
        <a:prstGeom prst="leftRightArrow">
          <a:avLst/>
        </a:prstGeom>
        <a:noFill/>
        <a:ln>
          <a:noFill/>
        </a:ln>
        <a:effectLst/>
      </dgm:spPr>
    </dgm:pt>
    <dgm:pt modelId="{9D87F50F-4318-4E2F-A6D3-C349DC8476A5}" type="pres">
      <dgm:prSet presAssocID="{CE34DD87-5DDE-4E19-B558-948DA04F9AE5}" presName="linComp" presStyleCnt="0"/>
      <dgm:spPr/>
    </dgm:pt>
    <dgm:pt modelId="{A538B95E-EA18-444E-A3C6-A5363EF9D801}" type="pres">
      <dgm:prSet presAssocID="{BD207EAE-7092-4D9A-A856-71006BD78BFC}" presName="compNode" presStyleCnt="0"/>
      <dgm:spPr/>
    </dgm:pt>
    <dgm:pt modelId="{D1C8FDE1-F8C6-4F85-A4AC-707419D07CED}" type="pres">
      <dgm:prSet presAssocID="{BD207EAE-7092-4D9A-A856-71006BD78BFC}" presName="bkgdShape" presStyleLbl="node1" presStyleIdx="0" presStyleCnt="5" custScaleX="110104" custLinFactNeighborX="823" custLinFactNeighborY="3687"/>
      <dgm:spPr>
        <a:prstGeom prst="roundRect">
          <a:avLst>
            <a:gd name="adj" fmla="val 10000"/>
          </a:avLst>
        </a:prstGeom>
      </dgm:spPr>
    </dgm:pt>
    <dgm:pt modelId="{E9170ED4-0C39-4134-9882-6D1864AEB98E}" type="pres">
      <dgm:prSet presAssocID="{BD207EAE-7092-4D9A-A856-71006BD78BFC}" presName="nodeTx" presStyleLbl="node1" presStyleIdx="0" presStyleCnt="5">
        <dgm:presLayoutVars>
          <dgm:bulletEnabled val="1"/>
        </dgm:presLayoutVars>
      </dgm:prSet>
      <dgm:spPr/>
    </dgm:pt>
    <dgm:pt modelId="{3B196C3A-03A5-4038-B4EB-517D17CF469B}" type="pres">
      <dgm:prSet presAssocID="{BD207EAE-7092-4D9A-A856-71006BD78BFC}" presName="invisiNode" presStyleLbl="node1" presStyleIdx="0" presStyleCnt="5"/>
      <dgm:spPr/>
    </dgm:pt>
    <dgm:pt modelId="{B76C4B37-B3FA-49E3-B823-3B0B21455BCA}" type="pres">
      <dgm:prSet presAssocID="{BD207EAE-7092-4D9A-A856-71006BD78BFC}" presName="imagNode" presStyleLbl="fgImgPlace1" presStyleIdx="0" presStyleCnt="5" custScaleX="84397" custScaleY="84397" custLinFactNeighborX="-1680" custLinFactNeighborY="1736"/>
      <dgm:spPr>
        <a:xfrm>
          <a:off x="178184" y="241450"/>
          <a:ext cx="1340051" cy="13400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Connections with solid fill"/>
        </a:ext>
      </dgm:extLst>
    </dgm:pt>
    <dgm:pt modelId="{CFE88674-9846-4931-83C3-3671CE0562D7}" type="pres">
      <dgm:prSet presAssocID="{013D8256-032F-42B0-B25D-A16F94EE19B8}" presName="sibTrans" presStyleLbl="sibTrans2D1" presStyleIdx="0" presStyleCnt="0"/>
      <dgm:spPr/>
    </dgm:pt>
    <dgm:pt modelId="{19D32A0F-0A0B-4BE8-9AFC-53279C4B3A3D}" type="pres">
      <dgm:prSet presAssocID="{F3F3FD9E-93BB-4BAF-807F-82245EF036F4}" presName="compNode" presStyleCnt="0"/>
      <dgm:spPr/>
    </dgm:pt>
    <dgm:pt modelId="{68F61032-7346-4F8F-9CE1-5658793B33AD}" type="pres">
      <dgm:prSet presAssocID="{F3F3FD9E-93BB-4BAF-807F-82245EF036F4}" presName="bkgdShape" presStyleLbl="node1" presStyleIdx="1" presStyleCnt="5" custLinFactNeighborY="214"/>
      <dgm:spPr>
        <a:prstGeom prst="roundRect">
          <a:avLst>
            <a:gd name="adj" fmla="val 10000"/>
          </a:avLst>
        </a:prstGeom>
      </dgm:spPr>
    </dgm:pt>
    <dgm:pt modelId="{2AF582C2-9E52-427A-AF1F-08FA3E1C7DC0}" type="pres">
      <dgm:prSet presAssocID="{F3F3FD9E-93BB-4BAF-807F-82245EF036F4}" presName="nodeTx" presStyleLbl="node1" presStyleIdx="1" presStyleCnt="5">
        <dgm:presLayoutVars>
          <dgm:bulletEnabled val="1"/>
        </dgm:presLayoutVars>
      </dgm:prSet>
      <dgm:spPr/>
    </dgm:pt>
    <dgm:pt modelId="{AE7CD1F0-3876-471C-BDEB-32EDF917AE36}" type="pres">
      <dgm:prSet presAssocID="{F3F3FD9E-93BB-4BAF-807F-82245EF036F4}" presName="invisiNode" presStyleLbl="node1" presStyleIdx="1" presStyleCnt="5"/>
      <dgm:spPr/>
    </dgm:pt>
    <dgm:pt modelId="{3F4D3B3C-E117-49D9-B64E-0EDA6B30B72D}" type="pres">
      <dgm:prSet presAssocID="{F3F3FD9E-93BB-4BAF-807F-82245EF036F4}" presName="imagNode" presStyleLbl="fgImgPlace1" presStyleIdx="1" presStyleCnt="5" custLinFactNeighborX="-840"/>
      <dgm:spPr>
        <a:xfrm>
          <a:off x="1925236" y="241450"/>
          <a:ext cx="1340051" cy="13400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gm:spPr>
      <dgm:extLst>
        <a:ext uri="{E40237B7-FDA0-4F09-8148-C483321AD2D9}">
          <dgm14:cNvPr xmlns:dgm14="http://schemas.microsoft.com/office/drawing/2010/diagram" id="0" name="" descr="Envelope with solid fill"/>
        </a:ext>
      </dgm:extLst>
    </dgm:pt>
    <dgm:pt modelId="{EF373E25-9055-4211-A4DF-D8739343F35B}" type="pres">
      <dgm:prSet presAssocID="{AA4E8796-0054-4E4C-AD0E-33AC4F4F241E}" presName="sibTrans" presStyleLbl="sibTrans2D1" presStyleIdx="0" presStyleCnt="0"/>
      <dgm:spPr/>
    </dgm:pt>
    <dgm:pt modelId="{B490AB53-10EF-4D85-994C-66497EA77F66}" type="pres">
      <dgm:prSet presAssocID="{FAC7C5E9-7F02-4FFC-9AFB-800916B05F98}" presName="compNode" presStyleCnt="0"/>
      <dgm:spPr/>
    </dgm:pt>
    <dgm:pt modelId="{A2635A1D-B4AD-4F5D-8F17-6B0323A7D1EE}" type="pres">
      <dgm:prSet presAssocID="{FAC7C5E9-7F02-4FFC-9AFB-800916B05F98}" presName="bkgdShape" presStyleLbl="node1" presStyleIdx="2" presStyleCnt="5"/>
      <dgm:spPr>
        <a:prstGeom prst="roundRect">
          <a:avLst>
            <a:gd name="adj" fmla="val 10000"/>
          </a:avLst>
        </a:prstGeom>
      </dgm:spPr>
    </dgm:pt>
    <dgm:pt modelId="{4461143D-DC9D-431D-AA50-195107354C8A}" type="pres">
      <dgm:prSet presAssocID="{FAC7C5E9-7F02-4FFC-9AFB-800916B05F98}" presName="nodeTx" presStyleLbl="node1" presStyleIdx="2" presStyleCnt="5">
        <dgm:presLayoutVars>
          <dgm:bulletEnabled val="1"/>
        </dgm:presLayoutVars>
      </dgm:prSet>
      <dgm:spPr/>
    </dgm:pt>
    <dgm:pt modelId="{440F7321-2743-4EC1-BD2A-DBD87789DD4F}" type="pres">
      <dgm:prSet presAssocID="{FAC7C5E9-7F02-4FFC-9AFB-800916B05F98}" presName="invisiNode" presStyleLbl="node1" presStyleIdx="2" presStyleCnt="5"/>
      <dgm:spPr/>
    </dgm:pt>
    <dgm:pt modelId="{9E2EF102-3A82-4B9A-ACE1-329DA1DD940A}" type="pres">
      <dgm:prSet presAssocID="{FAC7C5E9-7F02-4FFC-9AFB-800916B05F98}" presName="imagNode" presStyleLbl="fgImgPlace1" presStyleIdx="2" presStyleCnt="5"/>
      <dgm:spPr>
        <a:xfrm>
          <a:off x="3672288" y="241450"/>
          <a:ext cx="1340051" cy="13400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gm:spPr>
      <dgm:extLst>
        <a:ext uri="{E40237B7-FDA0-4F09-8148-C483321AD2D9}">
          <dgm14:cNvPr xmlns:dgm14="http://schemas.microsoft.com/office/drawing/2010/diagram" id="0" name="" descr="Users with solid fill"/>
        </a:ext>
      </dgm:extLst>
    </dgm:pt>
    <dgm:pt modelId="{70779CB3-1CC3-4019-8476-DA9AC1097A2B}" type="pres">
      <dgm:prSet presAssocID="{FF8A9993-16BF-425E-95A7-70E2678FA087}" presName="sibTrans" presStyleLbl="sibTrans2D1" presStyleIdx="0" presStyleCnt="0"/>
      <dgm:spPr/>
    </dgm:pt>
    <dgm:pt modelId="{1E3CDEEB-68CA-4FE2-A9B6-1F8A5714B0D6}" type="pres">
      <dgm:prSet presAssocID="{912B06BD-0A1B-4C2D-B878-EC228EF53E51}" presName="compNode" presStyleCnt="0"/>
      <dgm:spPr/>
    </dgm:pt>
    <dgm:pt modelId="{E4876CE7-90B7-4D6E-87DC-B45B5E164EFE}" type="pres">
      <dgm:prSet presAssocID="{912B06BD-0A1B-4C2D-B878-EC228EF53E51}" presName="bkgdShape" presStyleLbl="node1" presStyleIdx="3" presStyleCnt="5"/>
      <dgm:spPr>
        <a:prstGeom prst="roundRect">
          <a:avLst>
            <a:gd name="adj" fmla="val 10000"/>
          </a:avLst>
        </a:prstGeom>
      </dgm:spPr>
    </dgm:pt>
    <dgm:pt modelId="{21EC19BC-DD52-4580-89CF-9405B799F7F5}" type="pres">
      <dgm:prSet presAssocID="{912B06BD-0A1B-4C2D-B878-EC228EF53E51}" presName="nodeTx" presStyleLbl="node1" presStyleIdx="3" presStyleCnt="5">
        <dgm:presLayoutVars>
          <dgm:bulletEnabled val="1"/>
        </dgm:presLayoutVars>
      </dgm:prSet>
      <dgm:spPr/>
    </dgm:pt>
    <dgm:pt modelId="{340A5223-2C59-484A-938B-6D94530E9086}" type="pres">
      <dgm:prSet presAssocID="{912B06BD-0A1B-4C2D-B878-EC228EF53E51}" presName="invisiNode" presStyleLbl="node1" presStyleIdx="3" presStyleCnt="5"/>
      <dgm:spPr/>
    </dgm:pt>
    <dgm:pt modelId="{F3DE2C33-6C45-40E6-A9CF-4412B054AD4B}" type="pres">
      <dgm:prSet presAssocID="{912B06BD-0A1B-4C2D-B878-EC228EF53E51}" presName="imagNode" presStyleLbl="fgImgPlace1" presStyleIdx="3" presStyleCnt="5" custScaleX="115356" custScaleY="115356" custLinFactNeighborY="2304"/>
      <dgm:spPr>
        <a:xfrm>
          <a:off x="5419340" y="241450"/>
          <a:ext cx="1340051" cy="13400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gm:spPr>
      <dgm:extLst>
        <a:ext uri="{E40237B7-FDA0-4F09-8148-C483321AD2D9}">
          <dgm14:cNvPr xmlns:dgm14="http://schemas.microsoft.com/office/drawing/2010/diagram" id="0" name="" descr="Group success with solid fill"/>
        </a:ext>
      </dgm:extLst>
    </dgm:pt>
    <dgm:pt modelId="{8BFC2BDF-9796-4235-8604-8D20476173D9}" type="pres">
      <dgm:prSet presAssocID="{CDBF5039-78C6-4375-875F-0D54259A5CD5}" presName="sibTrans" presStyleLbl="sibTrans2D1" presStyleIdx="0" presStyleCnt="0"/>
      <dgm:spPr/>
    </dgm:pt>
    <dgm:pt modelId="{600F71F2-BCF0-480D-951C-F8C9875C0C69}" type="pres">
      <dgm:prSet presAssocID="{475B0186-3B58-49A3-ACB4-955FD7C47E68}" presName="compNode" presStyleCnt="0"/>
      <dgm:spPr/>
    </dgm:pt>
    <dgm:pt modelId="{766F018E-9434-450D-831D-6664272E8C7D}" type="pres">
      <dgm:prSet presAssocID="{475B0186-3B58-49A3-ACB4-955FD7C47E68}" presName="bkgdShape" presStyleLbl="node1" presStyleIdx="4" presStyleCnt="5" custLinFactNeighborY="-3078"/>
      <dgm:spPr>
        <a:prstGeom prst="roundRect">
          <a:avLst>
            <a:gd name="adj" fmla="val 10000"/>
          </a:avLst>
        </a:prstGeom>
      </dgm:spPr>
    </dgm:pt>
    <dgm:pt modelId="{D15573F6-F8B7-418D-AF81-27CB3DFB4200}" type="pres">
      <dgm:prSet presAssocID="{475B0186-3B58-49A3-ACB4-955FD7C47E68}" presName="nodeTx" presStyleLbl="node1" presStyleIdx="4" presStyleCnt="5">
        <dgm:presLayoutVars>
          <dgm:bulletEnabled val="1"/>
        </dgm:presLayoutVars>
      </dgm:prSet>
      <dgm:spPr/>
    </dgm:pt>
    <dgm:pt modelId="{017A8A11-250B-4AB9-96C1-96A3FC6FA9B7}" type="pres">
      <dgm:prSet presAssocID="{475B0186-3B58-49A3-ACB4-955FD7C47E68}" presName="invisiNode" presStyleLbl="node1" presStyleIdx="4" presStyleCnt="5"/>
      <dgm:spPr/>
    </dgm:pt>
    <dgm:pt modelId="{280A1B32-09BF-4444-AA68-7C6D4D5FA43C}" type="pres">
      <dgm:prSet presAssocID="{475B0186-3B58-49A3-ACB4-955FD7C47E68}" presName="imagNode" presStyleLbl="fgImgPlace1" presStyleIdx="4" presStyleCnt="5" custScaleX="113486" custScaleY="113486" custLinFactNeighborY="4200"/>
      <dgm:spPr>
        <a:xfrm>
          <a:off x="7166392" y="241450"/>
          <a:ext cx="1340051" cy="134005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gm:spPr>
      <dgm:extLst>
        <a:ext uri="{E40237B7-FDA0-4F09-8148-C483321AD2D9}">
          <dgm14:cNvPr xmlns:dgm14="http://schemas.microsoft.com/office/drawing/2010/diagram" id="0" name="" descr="Internet with solid fill"/>
        </a:ext>
      </dgm:extLst>
    </dgm:pt>
  </dgm:ptLst>
  <dgm:cxnLst>
    <dgm:cxn modelId="{135F8D19-B6D4-0B44-B02B-6ED662D15570}" type="presOf" srcId="{F3F3FD9E-93BB-4BAF-807F-82245EF036F4}" destId="{68F61032-7346-4F8F-9CE1-5658793B33AD}" srcOrd="0" destOrd="0" presId="urn:microsoft.com/office/officeart/2005/8/layout/hList7"/>
    <dgm:cxn modelId="{2F7C4623-7D83-FE43-904D-D89E051B01BF}" type="presOf" srcId="{BD207EAE-7092-4D9A-A856-71006BD78BFC}" destId="{D1C8FDE1-F8C6-4F85-A4AC-707419D07CED}" srcOrd="0" destOrd="0" presId="urn:microsoft.com/office/officeart/2005/8/layout/hList7"/>
    <dgm:cxn modelId="{89348930-5FB2-4AAC-A991-E2F4AA095F78}" type="presOf" srcId="{CE34DD87-5DDE-4E19-B558-948DA04F9AE5}" destId="{860354EB-D346-4363-AD0F-C039FE951FA5}" srcOrd="0" destOrd="0" presId="urn:microsoft.com/office/officeart/2005/8/layout/hList7"/>
    <dgm:cxn modelId="{3E96673C-C82D-5647-8668-081EAAD5221B}" type="presOf" srcId="{475B0186-3B58-49A3-ACB4-955FD7C47E68}" destId="{766F018E-9434-450D-831D-6664272E8C7D}" srcOrd="0" destOrd="0" presId="urn:microsoft.com/office/officeart/2005/8/layout/hList7"/>
    <dgm:cxn modelId="{38EB8847-6E16-9649-AB52-CB219AD58AE4}" type="presOf" srcId="{CDBF5039-78C6-4375-875F-0D54259A5CD5}" destId="{8BFC2BDF-9796-4235-8604-8D20476173D9}" srcOrd="0" destOrd="0" presId="urn:microsoft.com/office/officeart/2005/8/layout/hList7"/>
    <dgm:cxn modelId="{7B965A4E-E582-406B-9747-A0069984C5A8}" srcId="{CE34DD87-5DDE-4E19-B558-948DA04F9AE5}" destId="{F3F3FD9E-93BB-4BAF-807F-82245EF036F4}" srcOrd="1" destOrd="0" parTransId="{81594CA2-E35A-41C9-8CA4-7C2188906D72}" sibTransId="{AA4E8796-0054-4E4C-AD0E-33AC4F4F241E}"/>
    <dgm:cxn modelId="{F363C44E-4173-834C-9CA0-CDA2559B5045}" type="presOf" srcId="{013D8256-032F-42B0-B25D-A16F94EE19B8}" destId="{CFE88674-9846-4931-83C3-3671CE0562D7}" srcOrd="0" destOrd="0" presId="urn:microsoft.com/office/officeart/2005/8/layout/hList7"/>
    <dgm:cxn modelId="{EE770752-EE90-6644-93BB-A37B0C116C3D}" type="presOf" srcId="{FAC7C5E9-7F02-4FFC-9AFB-800916B05F98}" destId="{4461143D-DC9D-431D-AA50-195107354C8A}" srcOrd="1" destOrd="0" presId="urn:microsoft.com/office/officeart/2005/8/layout/hList7"/>
    <dgm:cxn modelId="{489B1176-CA05-8643-A659-391DC6BE510C}" type="presOf" srcId="{FAC7C5E9-7F02-4FFC-9AFB-800916B05F98}" destId="{A2635A1D-B4AD-4F5D-8F17-6B0323A7D1EE}" srcOrd="0" destOrd="0" presId="urn:microsoft.com/office/officeart/2005/8/layout/hList7"/>
    <dgm:cxn modelId="{9BE57A77-A005-0B49-BF4A-3804685AFA87}" type="presOf" srcId="{BD207EAE-7092-4D9A-A856-71006BD78BFC}" destId="{E9170ED4-0C39-4134-9882-6D1864AEB98E}" srcOrd="1" destOrd="0" presId="urn:microsoft.com/office/officeart/2005/8/layout/hList7"/>
    <dgm:cxn modelId="{808D7582-BCA2-4E6B-B3F7-10C74F1D8BBC}" srcId="{CE34DD87-5DDE-4E19-B558-948DA04F9AE5}" destId="{BD207EAE-7092-4D9A-A856-71006BD78BFC}" srcOrd="0" destOrd="0" parTransId="{90E36831-E88D-4360-ABD3-845E0AFCF66D}" sibTransId="{013D8256-032F-42B0-B25D-A16F94EE19B8}"/>
    <dgm:cxn modelId="{9D159785-1C02-484E-951F-287879B9FEF8}" type="presOf" srcId="{AA4E8796-0054-4E4C-AD0E-33AC4F4F241E}" destId="{EF373E25-9055-4211-A4DF-D8739343F35B}" srcOrd="0" destOrd="0" presId="urn:microsoft.com/office/officeart/2005/8/layout/hList7"/>
    <dgm:cxn modelId="{2D430B91-9043-244E-8F7C-6C0651F91D52}" type="presOf" srcId="{F3F3FD9E-93BB-4BAF-807F-82245EF036F4}" destId="{2AF582C2-9E52-427A-AF1F-08FA3E1C7DC0}" srcOrd="1" destOrd="0" presId="urn:microsoft.com/office/officeart/2005/8/layout/hList7"/>
    <dgm:cxn modelId="{CE11C497-DFC5-48AF-8633-1223F6BF21B4}" srcId="{CE34DD87-5DDE-4E19-B558-948DA04F9AE5}" destId="{475B0186-3B58-49A3-ACB4-955FD7C47E68}" srcOrd="4" destOrd="0" parTransId="{80779E53-0987-4380-B10C-3C8206FA3BE4}" sibTransId="{D8D468D7-D922-4D86-BB46-F3804DE6945B}"/>
    <dgm:cxn modelId="{4D65269A-A220-4C46-9B21-B50053510488}" type="presOf" srcId="{912B06BD-0A1B-4C2D-B878-EC228EF53E51}" destId="{E4876CE7-90B7-4D6E-87DC-B45B5E164EFE}" srcOrd="0" destOrd="0" presId="urn:microsoft.com/office/officeart/2005/8/layout/hList7"/>
    <dgm:cxn modelId="{91246A9D-2190-FD4D-9E46-790F2EF6D8E5}" type="presOf" srcId="{475B0186-3B58-49A3-ACB4-955FD7C47E68}" destId="{D15573F6-F8B7-418D-AF81-27CB3DFB4200}" srcOrd="1" destOrd="0" presId="urn:microsoft.com/office/officeart/2005/8/layout/hList7"/>
    <dgm:cxn modelId="{92E638A1-5386-8844-A422-55437793590D}" type="presOf" srcId="{912B06BD-0A1B-4C2D-B878-EC228EF53E51}" destId="{21EC19BC-DD52-4580-89CF-9405B799F7F5}" srcOrd="1" destOrd="0" presId="urn:microsoft.com/office/officeart/2005/8/layout/hList7"/>
    <dgm:cxn modelId="{4170B1CF-DDB7-4FC8-A91A-F8893078EA3D}" srcId="{CE34DD87-5DDE-4E19-B558-948DA04F9AE5}" destId="{912B06BD-0A1B-4C2D-B878-EC228EF53E51}" srcOrd="3" destOrd="0" parTransId="{8F194554-0523-4611-9C88-3440D4AC1FCD}" sibTransId="{CDBF5039-78C6-4375-875F-0D54259A5CD5}"/>
    <dgm:cxn modelId="{01CE8CEC-2FE4-4F03-85E2-995627600253}" srcId="{CE34DD87-5DDE-4E19-B558-948DA04F9AE5}" destId="{FAC7C5E9-7F02-4FFC-9AFB-800916B05F98}" srcOrd="2" destOrd="0" parTransId="{F4AB5A90-2C29-4499-A83F-FD23F8A4DD9E}" sibTransId="{FF8A9993-16BF-425E-95A7-70E2678FA087}"/>
    <dgm:cxn modelId="{68E680F9-64EC-F549-A889-63DEE97DCB43}" type="presOf" srcId="{FF8A9993-16BF-425E-95A7-70E2678FA087}" destId="{70779CB3-1CC3-4019-8476-DA9AC1097A2B}" srcOrd="0" destOrd="0" presId="urn:microsoft.com/office/officeart/2005/8/layout/hList7"/>
    <dgm:cxn modelId="{B03D8193-F633-394F-9E9F-35E1755B378C}" type="presParOf" srcId="{860354EB-D346-4363-AD0F-C039FE951FA5}" destId="{1908C272-06F2-4CC9-A298-6445B49F8B2D}" srcOrd="0" destOrd="0" presId="urn:microsoft.com/office/officeart/2005/8/layout/hList7"/>
    <dgm:cxn modelId="{3C5E2231-AD22-1147-A216-9F13BBB00E93}" type="presParOf" srcId="{860354EB-D346-4363-AD0F-C039FE951FA5}" destId="{9D87F50F-4318-4E2F-A6D3-C349DC8476A5}" srcOrd="1" destOrd="0" presId="urn:microsoft.com/office/officeart/2005/8/layout/hList7"/>
    <dgm:cxn modelId="{D0BE87E0-62A0-7348-876B-688D6CA4596D}" type="presParOf" srcId="{9D87F50F-4318-4E2F-A6D3-C349DC8476A5}" destId="{A538B95E-EA18-444E-A3C6-A5363EF9D801}" srcOrd="0" destOrd="0" presId="urn:microsoft.com/office/officeart/2005/8/layout/hList7"/>
    <dgm:cxn modelId="{59EF8786-E281-E145-90D4-CB8C69B81D2E}" type="presParOf" srcId="{A538B95E-EA18-444E-A3C6-A5363EF9D801}" destId="{D1C8FDE1-F8C6-4F85-A4AC-707419D07CED}" srcOrd="0" destOrd="0" presId="urn:microsoft.com/office/officeart/2005/8/layout/hList7"/>
    <dgm:cxn modelId="{3E9D3262-42C2-C543-BB07-0BA19F77D9A5}" type="presParOf" srcId="{A538B95E-EA18-444E-A3C6-A5363EF9D801}" destId="{E9170ED4-0C39-4134-9882-6D1864AEB98E}" srcOrd="1" destOrd="0" presId="urn:microsoft.com/office/officeart/2005/8/layout/hList7"/>
    <dgm:cxn modelId="{984DB80A-5E4F-2A4B-BB3E-C9E40B1A259D}" type="presParOf" srcId="{A538B95E-EA18-444E-A3C6-A5363EF9D801}" destId="{3B196C3A-03A5-4038-B4EB-517D17CF469B}" srcOrd="2" destOrd="0" presId="urn:microsoft.com/office/officeart/2005/8/layout/hList7"/>
    <dgm:cxn modelId="{C8A615F0-5BF3-0B47-9E59-563D184EF877}" type="presParOf" srcId="{A538B95E-EA18-444E-A3C6-A5363EF9D801}" destId="{B76C4B37-B3FA-49E3-B823-3B0B21455BCA}" srcOrd="3" destOrd="0" presId="urn:microsoft.com/office/officeart/2005/8/layout/hList7"/>
    <dgm:cxn modelId="{8D3CB3A3-E8BB-2E4A-B7A7-B42F1A60EE1F}" type="presParOf" srcId="{9D87F50F-4318-4E2F-A6D3-C349DC8476A5}" destId="{CFE88674-9846-4931-83C3-3671CE0562D7}" srcOrd="1" destOrd="0" presId="urn:microsoft.com/office/officeart/2005/8/layout/hList7"/>
    <dgm:cxn modelId="{DFFADE1A-C434-B14C-A4F8-88CE68AE195E}" type="presParOf" srcId="{9D87F50F-4318-4E2F-A6D3-C349DC8476A5}" destId="{19D32A0F-0A0B-4BE8-9AFC-53279C4B3A3D}" srcOrd="2" destOrd="0" presId="urn:microsoft.com/office/officeart/2005/8/layout/hList7"/>
    <dgm:cxn modelId="{F852AA7D-5342-3440-86AF-E44D4301B581}" type="presParOf" srcId="{19D32A0F-0A0B-4BE8-9AFC-53279C4B3A3D}" destId="{68F61032-7346-4F8F-9CE1-5658793B33AD}" srcOrd="0" destOrd="0" presId="urn:microsoft.com/office/officeart/2005/8/layout/hList7"/>
    <dgm:cxn modelId="{1138ACD8-EF47-834F-B278-21271E1F207F}" type="presParOf" srcId="{19D32A0F-0A0B-4BE8-9AFC-53279C4B3A3D}" destId="{2AF582C2-9E52-427A-AF1F-08FA3E1C7DC0}" srcOrd="1" destOrd="0" presId="urn:microsoft.com/office/officeart/2005/8/layout/hList7"/>
    <dgm:cxn modelId="{1073FEFD-ADFB-F147-B807-BF189F96788C}" type="presParOf" srcId="{19D32A0F-0A0B-4BE8-9AFC-53279C4B3A3D}" destId="{AE7CD1F0-3876-471C-BDEB-32EDF917AE36}" srcOrd="2" destOrd="0" presId="urn:microsoft.com/office/officeart/2005/8/layout/hList7"/>
    <dgm:cxn modelId="{42F3B0E1-C4B9-CC4F-AEAD-2D5687DEF4D0}" type="presParOf" srcId="{19D32A0F-0A0B-4BE8-9AFC-53279C4B3A3D}" destId="{3F4D3B3C-E117-49D9-B64E-0EDA6B30B72D}" srcOrd="3" destOrd="0" presId="urn:microsoft.com/office/officeart/2005/8/layout/hList7"/>
    <dgm:cxn modelId="{23841C78-4594-C44A-B0CE-9707954FF13B}" type="presParOf" srcId="{9D87F50F-4318-4E2F-A6D3-C349DC8476A5}" destId="{EF373E25-9055-4211-A4DF-D8739343F35B}" srcOrd="3" destOrd="0" presId="urn:microsoft.com/office/officeart/2005/8/layout/hList7"/>
    <dgm:cxn modelId="{4EF8F239-C6E7-8E4E-B6D3-E26BB6CB3AFD}" type="presParOf" srcId="{9D87F50F-4318-4E2F-A6D3-C349DC8476A5}" destId="{B490AB53-10EF-4D85-994C-66497EA77F66}" srcOrd="4" destOrd="0" presId="urn:microsoft.com/office/officeart/2005/8/layout/hList7"/>
    <dgm:cxn modelId="{518ED2FF-6C62-2A4F-8998-8AE5618325E5}" type="presParOf" srcId="{B490AB53-10EF-4D85-994C-66497EA77F66}" destId="{A2635A1D-B4AD-4F5D-8F17-6B0323A7D1EE}" srcOrd="0" destOrd="0" presId="urn:microsoft.com/office/officeart/2005/8/layout/hList7"/>
    <dgm:cxn modelId="{B76D6003-8D58-AB41-B907-D2C44F12C33F}" type="presParOf" srcId="{B490AB53-10EF-4D85-994C-66497EA77F66}" destId="{4461143D-DC9D-431D-AA50-195107354C8A}" srcOrd="1" destOrd="0" presId="urn:microsoft.com/office/officeart/2005/8/layout/hList7"/>
    <dgm:cxn modelId="{3DC6C876-B95C-2A42-85AC-6ABD376D75A8}" type="presParOf" srcId="{B490AB53-10EF-4D85-994C-66497EA77F66}" destId="{440F7321-2743-4EC1-BD2A-DBD87789DD4F}" srcOrd="2" destOrd="0" presId="urn:microsoft.com/office/officeart/2005/8/layout/hList7"/>
    <dgm:cxn modelId="{E9E93F3F-0297-7848-94F3-BE647B6F1796}" type="presParOf" srcId="{B490AB53-10EF-4D85-994C-66497EA77F66}" destId="{9E2EF102-3A82-4B9A-ACE1-329DA1DD940A}" srcOrd="3" destOrd="0" presId="urn:microsoft.com/office/officeart/2005/8/layout/hList7"/>
    <dgm:cxn modelId="{06FC9133-6518-1D49-A0FA-FDA591DC282F}" type="presParOf" srcId="{9D87F50F-4318-4E2F-A6D3-C349DC8476A5}" destId="{70779CB3-1CC3-4019-8476-DA9AC1097A2B}" srcOrd="5" destOrd="0" presId="urn:microsoft.com/office/officeart/2005/8/layout/hList7"/>
    <dgm:cxn modelId="{96B29141-FDBA-A144-920A-E448575007A1}" type="presParOf" srcId="{9D87F50F-4318-4E2F-A6D3-C349DC8476A5}" destId="{1E3CDEEB-68CA-4FE2-A9B6-1F8A5714B0D6}" srcOrd="6" destOrd="0" presId="urn:microsoft.com/office/officeart/2005/8/layout/hList7"/>
    <dgm:cxn modelId="{F077E3A4-92D4-D849-8ABE-AE3545096487}" type="presParOf" srcId="{1E3CDEEB-68CA-4FE2-A9B6-1F8A5714B0D6}" destId="{E4876CE7-90B7-4D6E-87DC-B45B5E164EFE}" srcOrd="0" destOrd="0" presId="urn:microsoft.com/office/officeart/2005/8/layout/hList7"/>
    <dgm:cxn modelId="{9FD94496-E8C6-8F4D-9B9D-0F3F63EDEBFB}" type="presParOf" srcId="{1E3CDEEB-68CA-4FE2-A9B6-1F8A5714B0D6}" destId="{21EC19BC-DD52-4580-89CF-9405B799F7F5}" srcOrd="1" destOrd="0" presId="urn:microsoft.com/office/officeart/2005/8/layout/hList7"/>
    <dgm:cxn modelId="{DFEC921B-129B-D742-95D9-4C36D2D06EB8}" type="presParOf" srcId="{1E3CDEEB-68CA-4FE2-A9B6-1F8A5714B0D6}" destId="{340A5223-2C59-484A-938B-6D94530E9086}" srcOrd="2" destOrd="0" presId="urn:microsoft.com/office/officeart/2005/8/layout/hList7"/>
    <dgm:cxn modelId="{C1F52A71-7E06-5A41-9B41-AF80C0750924}" type="presParOf" srcId="{1E3CDEEB-68CA-4FE2-A9B6-1F8A5714B0D6}" destId="{F3DE2C33-6C45-40E6-A9CF-4412B054AD4B}" srcOrd="3" destOrd="0" presId="urn:microsoft.com/office/officeart/2005/8/layout/hList7"/>
    <dgm:cxn modelId="{41557E22-5823-5846-824C-C514DD62643D}" type="presParOf" srcId="{9D87F50F-4318-4E2F-A6D3-C349DC8476A5}" destId="{8BFC2BDF-9796-4235-8604-8D20476173D9}" srcOrd="7" destOrd="0" presId="urn:microsoft.com/office/officeart/2005/8/layout/hList7"/>
    <dgm:cxn modelId="{ED9D6F74-C780-6446-9639-82044F818971}" type="presParOf" srcId="{9D87F50F-4318-4E2F-A6D3-C349DC8476A5}" destId="{600F71F2-BCF0-480D-951C-F8C9875C0C69}" srcOrd="8" destOrd="0" presId="urn:microsoft.com/office/officeart/2005/8/layout/hList7"/>
    <dgm:cxn modelId="{75CFD923-EBBB-D242-AEA3-D164E1E53FBE}" type="presParOf" srcId="{600F71F2-BCF0-480D-951C-F8C9875C0C69}" destId="{766F018E-9434-450D-831D-6664272E8C7D}" srcOrd="0" destOrd="0" presId="urn:microsoft.com/office/officeart/2005/8/layout/hList7"/>
    <dgm:cxn modelId="{593437CD-ABB9-3845-BF02-6BE7038CFECD}" type="presParOf" srcId="{600F71F2-BCF0-480D-951C-F8C9875C0C69}" destId="{D15573F6-F8B7-418D-AF81-27CB3DFB4200}" srcOrd="1" destOrd="0" presId="urn:microsoft.com/office/officeart/2005/8/layout/hList7"/>
    <dgm:cxn modelId="{2D63F52F-D126-B541-8E76-20D8299739BA}" type="presParOf" srcId="{600F71F2-BCF0-480D-951C-F8C9875C0C69}" destId="{017A8A11-250B-4AB9-96C1-96A3FC6FA9B7}" srcOrd="2" destOrd="0" presId="urn:microsoft.com/office/officeart/2005/8/layout/hList7"/>
    <dgm:cxn modelId="{90EDFE98-8651-C44A-9C40-CA6BD26A16C0}" type="presParOf" srcId="{600F71F2-BCF0-480D-951C-F8C9875C0C69}" destId="{280A1B32-09BF-4444-AA68-7C6D4D5FA43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8FDE1-F8C6-4F85-A4AC-707419D07CED}">
      <dsp:nvSpPr>
        <dsp:cNvPr id="0" name=""/>
        <dsp:cNvSpPr/>
      </dsp:nvSpPr>
      <dsp:spPr>
        <a:xfrm>
          <a:off x="19726" y="0"/>
          <a:ext cx="2345605"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ja-JP" sz="2100" b="1" kern="1200" dirty="0">
              <a:solidFill>
                <a:schemeClr val="bg1">
                  <a:lumMod val="95000"/>
                </a:schemeClr>
              </a:solidFill>
              <a:latin typeface="ＭＳ Ｐ明朝" panose="02020600040205080304" pitchFamily="18" charset="-128"/>
              <a:ea typeface="ＭＳ Ｐ明朝" panose="02020600040205080304" pitchFamily="18" charset="-128"/>
              <a:cs typeface="Arial" panose="020B0604020202020204" pitchFamily="34" charset="0"/>
            </a:rPr>
            <a:t>地域ごとに</a:t>
          </a:r>
          <a:endParaRPr lang="en-US" altLang="ja-JP" sz="2100" b="1" kern="1200" dirty="0">
            <a:solidFill>
              <a:schemeClr val="bg1">
                <a:lumMod val="95000"/>
              </a:schemeClr>
            </a:solidFill>
            <a:latin typeface="ＭＳ Ｐ明朝" panose="02020600040205080304" pitchFamily="18" charset="-128"/>
            <a:ea typeface="ＭＳ Ｐ明朝" panose="02020600040205080304" pitchFamily="18" charset="-128"/>
            <a:cs typeface="Arial" panose="020B0604020202020204" pitchFamily="34" charset="0"/>
          </a:endParaRPr>
        </a:p>
        <a:p>
          <a:pPr marL="0" lvl="0" indent="0" algn="ctr" defTabSz="933450">
            <a:lnSpc>
              <a:spcPct val="90000"/>
            </a:lnSpc>
            <a:spcBef>
              <a:spcPct val="0"/>
            </a:spcBef>
            <a:spcAft>
              <a:spcPct val="35000"/>
            </a:spcAft>
            <a:buNone/>
          </a:pPr>
          <a:r>
            <a:rPr lang="ja-JP" sz="2100" b="1" kern="1200" dirty="0">
              <a:solidFill>
                <a:schemeClr val="bg1">
                  <a:lumMod val="95000"/>
                </a:schemeClr>
              </a:solidFill>
              <a:latin typeface="ＭＳ Ｐ明朝" panose="02020600040205080304" pitchFamily="18" charset="-128"/>
              <a:ea typeface="ＭＳ Ｐ明朝" panose="02020600040205080304" pitchFamily="18" charset="-128"/>
              <a:cs typeface="Arial" panose="020B0604020202020204" pitchFamily="34" charset="0"/>
            </a:rPr>
            <a:t>カスタマイズ可能</a:t>
          </a:r>
        </a:p>
      </dsp:txBody>
      <dsp:txXfrm>
        <a:off x="19726" y="1582242"/>
        <a:ext cx="2345605" cy="1582242"/>
      </dsp:txXfrm>
    </dsp:sp>
    <dsp:sp modelId="{B76C4B37-B3FA-49E3-B823-3B0B21455BCA}">
      <dsp:nvSpPr>
        <dsp:cNvPr id="0" name=""/>
        <dsp:cNvSpPr/>
      </dsp:nvSpPr>
      <dsp:spPr>
        <a:xfrm>
          <a:off x="358592" y="277722"/>
          <a:ext cx="1584189" cy="158418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F61032-7346-4F8F-9CE1-5658793B33AD}">
      <dsp:nvSpPr>
        <dsp:cNvPr id="0" name=""/>
        <dsp:cNvSpPr/>
      </dsp:nvSpPr>
      <dsp:spPr>
        <a:xfrm>
          <a:off x="2416396" y="0"/>
          <a:ext cx="2368452"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ja-JP" altLang="en-US" sz="2100" b="1" kern="1200" dirty="0">
              <a:solidFill>
                <a:schemeClr val="bg1"/>
              </a:solidFill>
              <a:latin typeface="ＭＳ Ｐ明朝" panose="02020600040205080304" pitchFamily="18" charset="-128"/>
              <a:ea typeface="ＭＳ Ｐ明朝" panose="02020600040205080304" pitchFamily="18" charset="-128"/>
              <a:cs typeface="Arial" panose="020B0604020202020204" pitchFamily="34" charset="0"/>
            </a:rPr>
            <a:t>ネットワーク化された協力関係を確立する</a:t>
          </a:r>
        </a:p>
      </dsp:txBody>
      <dsp:txXfrm>
        <a:off x="2416396" y="1582242"/>
        <a:ext cx="2368452" cy="1582242"/>
      </dsp:txXfrm>
    </dsp:sp>
    <dsp:sp modelId="{3F4D3B3C-E117-49D9-B64E-0EDA6B30B72D}">
      <dsp:nvSpPr>
        <dsp:cNvPr id="0" name=""/>
        <dsp:cNvSpPr/>
      </dsp:nvSpPr>
      <dsp:spPr>
        <a:xfrm>
          <a:off x="2894897" y="356241"/>
          <a:ext cx="1436872" cy="143687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2635A1D-B4AD-4F5D-8F17-6B0323A7D1EE}">
      <dsp:nvSpPr>
        <dsp:cNvPr id="0" name=""/>
        <dsp:cNvSpPr/>
      </dsp:nvSpPr>
      <dsp:spPr>
        <a:xfrm>
          <a:off x="4855216" y="0"/>
          <a:ext cx="2345605"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100000"/>
            </a:lnSpc>
            <a:spcBef>
              <a:spcPct val="0"/>
            </a:spcBef>
            <a:spcAft>
              <a:spcPct val="35000"/>
            </a:spcAft>
            <a:buNone/>
          </a:pPr>
          <a:r>
            <a:rPr lang="ja-JP" altLang="en-US" sz="2100" b="1" kern="1200">
              <a:solidFill>
                <a:schemeClr val="bg1">
                  <a:lumMod val="95000"/>
                </a:schemeClr>
              </a:solidFill>
              <a:latin typeface="ＭＳ Ｐ明朝" panose="02020600040205080304" pitchFamily="18" charset="-128"/>
              <a:ea typeface="ＭＳ Ｐ明朝" panose="02020600040205080304" pitchFamily="18" charset="-128"/>
              <a:cs typeface="Arial" panose="020B0604020202020204" pitchFamily="34" charset="0"/>
            </a:rPr>
            <a:t>トップの地区とクラブにインセンティブを与える</a:t>
          </a:r>
        </a:p>
      </dsp:txBody>
      <dsp:txXfrm>
        <a:off x="4855216" y="1582242"/>
        <a:ext cx="2345605" cy="1582242"/>
      </dsp:txXfrm>
    </dsp:sp>
    <dsp:sp modelId="{9E2EF102-3A82-4B9A-ACE1-329DA1DD940A}">
      <dsp:nvSpPr>
        <dsp:cNvPr id="0" name=""/>
        <dsp:cNvSpPr/>
      </dsp:nvSpPr>
      <dsp:spPr>
        <a:xfrm>
          <a:off x="5251303" y="305324"/>
          <a:ext cx="1476823" cy="147682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4876CE7-90B7-4D6E-87DC-B45B5E164EFE}">
      <dsp:nvSpPr>
        <dsp:cNvPr id="0" name=""/>
        <dsp:cNvSpPr/>
      </dsp:nvSpPr>
      <dsp:spPr>
        <a:xfrm>
          <a:off x="7271190" y="0"/>
          <a:ext cx="2345605"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ja-JP" altLang="en-US" sz="2100" b="1" kern="1200" dirty="0">
              <a:solidFill>
                <a:schemeClr val="bg1">
                  <a:lumMod val="95000"/>
                </a:schemeClr>
              </a:solidFill>
              <a:latin typeface="ＭＳ Ｐ明朝" panose="02020600040205080304" pitchFamily="18" charset="-128"/>
              <a:ea typeface="ＭＳ Ｐ明朝" panose="02020600040205080304" pitchFamily="18" charset="-128"/>
              <a:cs typeface="Arial" panose="020B0604020202020204" pitchFamily="34" charset="0"/>
            </a:rPr>
            <a:t>ライオンズ界全体を活性化させる</a:t>
          </a:r>
        </a:p>
      </dsp:txBody>
      <dsp:txXfrm>
        <a:off x="7271190" y="1582242"/>
        <a:ext cx="2345605" cy="1582242"/>
      </dsp:txXfrm>
    </dsp:sp>
    <dsp:sp modelId="{F3DE2C33-6C45-40E6-A9CF-4412B054AD4B}">
      <dsp:nvSpPr>
        <dsp:cNvPr id="0" name=""/>
        <dsp:cNvSpPr/>
      </dsp:nvSpPr>
      <dsp:spPr>
        <a:xfrm>
          <a:off x="7761622" y="381413"/>
          <a:ext cx="1317216" cy="1317216"/>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908C272-06F2-4CC9-A298-6445B49F8B2D}">
      <dsp:nvSpPr>
        <dsp:cNvPr id="0" name=""/>
        <dsp:cNvSpPr/>
      </dsp:nvSpPr>
      <dsp:spPr>
        <a:xfrm>
          <a:off x="288424" y="3176985"/>
          <a:ext cx="8847841" cy="593340"/>
        </a:xfrm>
        <a:prstGeom prst="leftRightArrow">
          <a:avLst/>
        </a:prstGeom>
        <a:noFill/>
        <a:ln>
          <a:noFill/>
        </a:ln>
        <a:effectLst/>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8FDE1-F8C6-4F85-A4AC-707419D07CED}">
      <dsp:nvSpPr>
        <dsp:cNvPr id="0" name=""/>
        <dsp:cNvSpPr/>
      </dsp:nvSpPr>
      <dsp:spPr>
        <a:xfrm>
          <a:off x="18010" y="0"/>
          <a:ext cx="2063926"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chemeClr val="bg1">
                <a:lumMod val="95000"/>
              </a:schemeClr>
            </a:solidFill>
            <a:latin typeface="ＭＳ Ｐ明朝" panose="02020600040205080304" pitchFamily="18" charset="-128"/>
            <a:ea typeface="ＭＳ Ｐ明朝" panose="02020600040205080304" pitchFamily="18" charset="-128"/>
            <a:cs typeface="Arial" panose="020B0604020202020204" pitchFamily="34" charset="0"/>
          </a:endParaRPr>
        </a:p>
        <a:p>
          <a:pPr marL="0" lvl="0" indent="0" algn="ctr" defTabSz="666750">
            <a:lnSpc>
              <a:spcPct val="90000"/>
            </a:lnSpc>
            <a:spcBef>
              <a:spcPct val="0"/>
            </a:spcBef>
            <a:spcAft>
              <a:spcPct val="35000"/>
            </a:spcAft>
            <a:buNone/>
          </a:pPr>
          <a:r>
            <a:rPr lang="ja-JP" sz="1500" b="1" kern="1200" dirty="0">
              <a:solidFill>
                <a:schemeClr val="bg1">
                  <a:lumMod val="95000"/>
                </a:schemeClr>
              </a:solidFill>
              <a:latin typeface="ＭＳ Ｐ明朝" panose="02020600040205080304" pitchFamily="18" charset="-128"/>
              <a:ea typeface="ＭＳ Ｐ明朝" panose="02020600040205080304" pitchFamily="18" charset="-128"/>
              <a:cs typeface="Arial" panose="020B0604020202020204" pitchFamily="34" charset="0"/>
            </a:rPr>
            <a:t>既存のプログラムとリソースをより良いものにし、会員拡大を最大限に高める。</a:t>
          </a:r>
        </a:p>
      </dsp:txBody>
      <dsp:txXfrm>
        <a:off x="18010" y="1580284"/>
        <a:ext cx="2063926" cy="1580284"/>
      </dsp:txXfrm>
    </dsp:sp>
    <dsp:sp modelId="{B76C4B37-B3FA-49E3-B823-3B0B21455BCA}">
      <dsp:nvSpPr>
        <dsp:cNvPr id="0" name=""/>
        <dsp:cNvSpPr/>
      </dsp:nvSpPr>
      <dsp:spPr>
        <a:xfrm>
          <a:off x="420847" y="325621"/>
          <a:ext cx="1184107" cy="118410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F61032-7346-4F8F-9CE1-5658793B33AD}">
      <dsp:nvSpPr>
        <dsp:cNvPr id="0" name=""/>
        <dsp:cNvSpPr/>
      </dsp:nvSpPr>
      <dsp:spPr>
        <a:xfrm>
          <a:off x="2121534" y="0"/>
          <a:ext cx="1980909"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chemeClr val="bg1"/>
            </a:solidFill>
            <a:latin typeface="ＭＳ Ｐ明朝" panose="02020600040205080304" pitchFamily="18" charset="-128"/>
            <a:ea typeface="ＭＳ Ｐ明朝" panose="02020600040205080304" pitchFamily="18" charset="-128"/>
            <a:cs typeface="Arial" panose="020B0604020202020204" pitchFamily="34" charset="0"/>
          </a:endParaRPr>
        </a:p>
        <a:p>
          <a:pPr marL="0" lvl="0" indent="0" algn="ctr" defTabSz="666750">
            <a:lnSpc>
              <a:spcPct val="90000"/>
            </a:lnSpc>
            <a:spcBef>
              <a:spcPct val="0"/>
            </a:spcBef>
            <a:spcAft>
              <a:spcPct val="35000"/>
            </a:spcAft>
            <a:buNone/>
          </a:pPr>
          <a:r>
            <a:rPr lang="ja-JP" sz="1500" b="1" kern="1200" dirty="0">
              <a:solidFill>
                <a:schemeClr val="bg1"/>
              </a:solidFill>
              <a:latin typeface="ＭＳ Ｐ明朝" panose="02020600040205080304" pitchFamily="18" charset="-128"/>
              <a:ea typeface="ＭＳ Ｐ明朝" panose="02020600040205080304" pitchFamily="18" charset="-128"/>
              <a:cs typeface="Arial" panose="020B0604020202020204" pitchFamily="34" charset="0"/>
            </a:rPr>
            <a:t>会員のフィードバックと知識を取り入れて、自分のこととして捉えられるようにし、賛同を得て最大限の結果につなげる。 </a:t>
          </a:r>
        </a:p>
      </dsp:txBody>
      <dsp:txXfrm>
        <a:off x="2121534" y="1580284"/>
        <a:ext cx="1980909" cy="1580284"/>
      </dsp:txXfrm>
    </dsp:sp>
    <dsp:sp modelId="{3F4D3B3C-E117-49D9-B64E-0EDA6B30B72D}">
      <dsp:nvSpPr>
        <dsp:cNvPr id="0" name=""/>
        <dsp:cNvSpPr/>
      </dsp:nvSpPr>
      <dsp:spPr>
        <a:xfrm>
          <a:off x="2443145" y="237042"/>
          <a:ext cx="1315587" cy="1315587"/>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2635A1D-B4AD-4F5D-8F17-6B0323A7D1EE}">
      <dsp:nvSpPr>
        <dsp:cNvPr id="0" name=""/>
        <dsp:cNvSpPr/>
      </dsp:nvSpPr>
      <dsp:spPr>
        <a:xfrm>
          <a:off x="4157012" y="0"/>
          <a:ext cx="1878413"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ja-JP" altLang="en-US" sz="1500" b="1" kern="1200" dirty="0">
              <a:solidFill>
                <a:schemeClr val="bg1">
                  <a:lumMod val="95000"/>
                </a:schemeClr>
              </a:solidFill>
              <a:latin typeface="ＭＳ Ｐ明朝" panose="02020600040205080304" pitchFamily="18" charset="-128"/>
              <a:ea typeface="ＭＳ Ｐ明朝" panose="02020600040205080304" pitchFamily="18" charset="-128"/>
              <a:cs typeface="Arial"/>
            </a:rPr>
            <a:t>奉仕の精神をもつ個人をライオンズのブランドに引き付ける。</a:t>
          </a:r>
        </a:p>
      </dsp:txBody>
      <dsp:txXfrm>
        <a:off x="4157012" y="1580284"/>
        <a:ext cx="1878413" cy="1580284"/>
      </dsp:txXfrm>
    </dsp:sp>
    <dsp:sp modelId="{9E2EF102-3A82-4B9A-ACE1-329DA1DD940A}">
      <dsp:nvSpPr>
        <dsp:cNvPr id="0" name=""/>
        <dsp:cNvSpPr/>
      </dsp:nvSpPr>
      <dsp:spPr>
        <a:xfrm>
          <a:off x="4438425" y="237042"/>
          <a:ext cx="1315587" cy="131558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4876CE7-90B7-4D6E-87DC-B45B5E164EFE}">
      <dsp:nvSpPr>
        <dsp:cNvPr id="0" name=""/>
        <dsp:cNvSpPr/>
      </dsp:nvSpPr>
      <dsp:spPr>
        <a:xfrm>
          <a:off x="6089993" y="0"/>
          <a:ext cx="1906133"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ja-JP" altLang="en-US" sz="1500" b="1" kern="1200" dirty="0">
              <a:solidFill>
                <a:schemeClr val="bg1">
                  <a:lumMod val="95000"/>
                </a:schemeClr>
              </a:solidFill>
              <a:latin typeface="ＭＳ Ｐ明朝" panose="02020600040205080304" pitchFamily="18" charset="-128"/>
              <a:ea typeface="ＭＳ Ｐ明朝" panose="02020600040205080304" pitchFamily="18" charset="-128"/>
              <a:cs typeface="Arial" panose="020B0604020202020204" pitchFamily="34" charset="0"/>
            </a:rPr>
            <a:t>すべてのライオンが会員を勧誘する方法を理解し、すべてのリーダーがクラブを結成する方法を理解するようにする。</a:t>
          </a:r>
        </a:p>
      </dsp:txBody>
      <dsp:txXfrm>
        <a:off x="6089993" y="1580284"/>
        <a:ext cx="1906133" cy="1580284"/>
      </dsp:txXfrm>
    </dsp:sp>
    <dsp:sp modelId="{F3DE2C33-6C45-40E6-A9CF-4412B054AD4B}">
      <dsp:nvSpPr>
        <dsp:cNvPr id="0" name=""/>
        <dsp:cNvSpPr/>
      </dsp:nvSpPr>
      <dsp:spPr>
        <a:xfrm>
          <a:off x="6385266" y="237042"/>
          <a:ext cx="1315587" cy="1315587"/>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6F018E-9434-450D-831D-6664272E8C7D}">
      <dsp:nvSpPr>
        <dsp:cNvPr id="0" name=""/>
        <dsp:cNvSpPr/>
      </dsp:nvSpPr>
      <dsp:spPr>
        <a:xfrm>
          <a:off x="8050695" y="0"/>
          <a:ext cx="1818933"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ja-JP" altLang="en-US" sz="1500" b="1" kern="1200">
              <a:solidFill>
                <a:schemeClr val="bg1">
                  <a:lumMod val="95000"/>
                </a:schemeClr>
              </a:solidFill>
              <a:latin typeface="ＭＳ Ｐ明朝" panose="02020600040205080304" pitchFamily="18" charset="-128"/>
              <a:ea typeface="ＭＳ Ｐ明朝" panose="02020600040205080304" pitchFamily="18" charset="-128"/>
              <a:cs typeface="Arial" panose="020B0604020202020204" pitchFamily="34" charset="0"/>
            </a:rPr>
            <a:t>何が重要かを測り、表彰を利用してアクションを促す。</a:t>
          </a:r>
        </a:p>
      </dsp:txBody>
      <dsp:txXfrm>
        <a:off x="8050695" y="1580284"/>
        <a:ext cx="1818933" cy="1580284"/>
      </dsp:txXfrm>
    </dsp:sp>
    <dsp:sp modelId="{280A1B32-09BF-4444-AA68-7C6D4D5FA43C}">
      <dsp:nvSpPr>
        <dsp:cNvPr id="0" name=""/>
        <dsp:cNvSpPr/>
      </dsp:nvSpPr>
      <dsp:spPr>
        <a:xfrm>
          <a:off x="8302368" y="292297"/>
          <a:ext cx="1315587" cy="1315587"/>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E384FD1-8794-4198-BF9C-31B8D54D551E}">
      <dsp:nvSpPr>
        <dsp:cNvPr id="0" name=""/>
        <dsp:cNvSpPr/>
      </dsp:nvSpPr>
      <dsp:spPr>
        <a:xfrm>
          <a:off x="9924197" y="0"/>
          <a:ext cx="1936382"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ja-JP" altLang="en-US" sz="1500" b="1" kern="1200" dirty="0">
              <a:solidFill>
                <a:schemeClr val="bg1">
                  <a:lumMod val="95000"/>
                </a:schemeClr>
              </a:solidFill>
              <a:latin typeface="ＭＳ Ｐ明朝" panose="02020600040205080304" pitchFamily="18" charset="-128"/>
              <a:ea typeface="ＭＳ Ｐ明朝" panose="02020600040205080304" pitchFamily="18" charset="-128"/>
              <a:cs typeface="Arial" panose="020B0604020202020204" pitchFamily="34" charset="0"/>
            </a:rPr>
            <a:t>リーダーシップの質と有効性を向上させる。</a:t>
          </a:r>
        </a:p>
      </dsp:txBody>
      <dsp:txXfrm>
        <a:off x="9924197" y="1580284"/>
        <a:ext cx="1936382" cy="1580284"/>
      </dsp:txXfrm>
    </dsp:sp>
    <dsp:sp modelId="{B13C9E14-0B1C-47C1-9E85-BFCD6CD10761}">
      <dsp:nvSpPr>
        <dsp:cNvPr id="0" name=""/>
        <dsp:cNvSpPr/>
      </dsp:nvSpPr>
      <dsp:spPr>
        <a:xfrm>
          <a:off x="10286310" y="339329"/>
          <a:ext cx="1248018" cy="1248018"/>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908C272-06F2-4CC9-A298-6445B49F8B2D}">
      <dsp:nvSpPr>
        <dsp:cNvPr id="0" name=""/>
        <dsp:cNvSpPr/>
      </dsp:nvSpPr>
      <dsp:spPr>
        <a:xfrm>
          <a:off x="355794" y="3173055"/>
          <a:ext cx="10914530" cy="592606"/>
        </a:xfrm>
        <a:prstGeom prst="leftRightArrow">
          <a:avLst/>
        </a:prstGeom>
        <a:noFill/>
        <a:ln>
          <a:noFill/>
        </a:ln>
        <a:effectLst/>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8FDE1-F8C6-4F85-A4AC-707419D07CED}">
      <dsp:nvSpPr>
        <dsp:cNvPr id="0" name=""/>
        <dsp:cNvSpPr/>
      </dsp:nvSpPr>
      <dsp:spPr>
        <a:xfrm>
          <a:off x="21302" y="0"/>
          <a:ext cx="2356143"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ja-JP" altLang="en-US" sz="1800" b="1" kern="1200" dirty="0">
              <a:solidFill>
                <a:srgbClr val="EBB700"/>
              </a:solidFill>
              <a:latin typeface="Arial"/>
              <a:ea typeface="MS Mincho"/>
              <a:cs typeface="Arial"/>
            </a:rPr>
            <a:t>ソーシャルメディア</a:t>
          </a:r>
          <a:br>
            <a:rPr lang="ja-JP" altLang="en-US" sz="1500" b="1" kern="1200" dirty="0">
              <a:solidFill>
                <a:schemeClr val="bg1">
                  <a:lumMod val="95000"/>
                </a:schemeClr>
              </a:solidFill>
              <a:latin typeface="Arial"/>
              <a:ea typeface="MS Mincho"/>
              <a:cs typeface="Arial"/>
            </a:rPr>
          </a:br>
          <a:r>
            <a:rPr lang="ja-JP" altLang="en-US" sz="1500" b="1" kern="1200" dirty="0">
              <a:solidFill>
                <a:schemeClr val="bg1">
                  <a:lumMod val="95000"/>
                </a:schemeClr>
              </a:solidFill>
              <a:latin typeface="Arial"/>
              <a:ea typeface="MS Mincho"/>
              <a:cs typeface="Arial"/>
            </a:rPr>
            <a:t>ソーシャルメディアを利用してライオンズを巻き込み、地域社会に参加を呼びかける。</a:t>
          </a:r>
        </a:p>
      </dsp:txBody>
      <dsp:txXfrm>
        <a:off x="21302" y="1474688"/>
        <a:ext cx="2356143" cy="1474688"/>
      </dsp:txXfrm>
    </dsp:sp>
    <dsp:sp modelId="{B76C4B37-B3FA-49E3-B823-3B0B21455BCA}">
      <dsp:nvSpPr>
        <dsp:cNvPr id="0" name=""/>
        <dsp:cNvSpPr/>
      </dsp:nvSpPr>
      <dsp:spPr>
        <a:xfrm>
          <a:off x="643076" y="338293"/>
          <a:ext cx="1036123" cy="103612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F61032-7346-4F8F-9CE1-5658793B33AD}">
      <dsp:nvSpPr>
        <dsp:cNvPr id="0" name=""/>
        <dsp:cNvSpPr/>
      </dsp:nvSpPr>
      <dsp:spPr>
        <a:xfrm>
          <a:off x="2424032" y="0"/>
          <a:ext cx="2139925"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ja-JP" altLang="en-US" sz="1800" b="1" kern="1200" dirty="0">
              <a:solidFill>
                <a:srgbClr val="EBB700"/>
              </a:solidFill>
              <a:latin typeface="Arial"/>
              <a:ea typeface="MS Mincho"/>
              <a:cs typeface="Arial"/>
            </a:rPr>
            <a:t>ニュースレター</a:t>
          </a:r>
          <a:br>
            <a:rPr lang="ja-JP" altLang="en-US" sz="1500" b="1" kern="1200" dirty="0">
              <a:solidFill>
                <a:schemeClr val="bg1"/>
              </a:solidFill>
              <a:latin typeface="Arial"/>
              <a:ea typeface="MS Mincho"/>
              <a:cs typeface="Arial"/>
            </a:rPr>
          </a:br>
          <a:r>
            <a:rPr lang="ja-JP" altLang="en-US" sz="1500" b="1" kern="1200" dirty="0">
              <a:solidFill>
                <a:schemeClr val="bg1"/>
              </a:solidFill>
              <a:latin typeface="Arial"/>
              <a:ea typeface="MS Mincho"/>
              <a:cs typeface="Arial"/>
            </a:rPr>
            <a:t>ミッション</a:t>
          </a:r>
          <a:r>
            <a:rPr lang="en-US" altLang="ja-JP" sz="1500" b="1" kern="1200" dirty="0">
              <a:solidFill>
                <a:schemeClr val="bg1"/>
              </a:solidFill>
              <a:latin typeface="Arial"/>
              <a:ea typeface="MS Mincho"/>
              <a:cs typeface="Arial"/>
            </a:rPr>
            <a:t>1.5</a:t>
          </a:r>
          <a:r>
            <a:rPr lang="ja-JP" altLang="en-US" sz="1500" b="1" kern="1200" dirty="0">
              <a:solidFill>
                <a:schemeClr val="bg1"/>
              </a:solidFill>
              <a:latin typeface="Arial"/>
              <a:ea typeface="MS Mincho"/>
              <a:cs typeface="Arial"/>
            </a:rPr>
            <a:t>の情報、最新情報、参加方法を含める。</a:t>
          </a:r>
        </a:p>
      </dsp:txBody>
      <dsp:txXfrm>
        <a:off x="2424032" y="1474688"/>
        <a:ext cx="2139925" cy="1474688"/>
      </dsp:txXfrm>
    </dsp:sp>
    <dsp:sp modelId="{3F4D3B3C-E117-49D9-B64E-0EDA6B30B72D}">
      <dsp:nvSpPr>
        <dsp:cNvPr id="0" name=""/>
        <dsp:cNvSpPr/>
      </dsp:nvSpPr>
      <dsp:spPr>
        <a:xfrm>
          <a:off x="2869843" y="221203"/>
          <a:ext cx="1227678" cy="122767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2635A1D-B4AD-4F5D-8F17-6B0323A7D1EE}">
      <dsp:nvSpPr>
        <dsp:cNvPr id="0" name=""/>
        <dsp:cNvSpPr/>
      </dsp:nvSpPr>
      <dsp:spPr>
        <a:xfrm>
          <a:off x="4628154" y="0"/>
          <a:ext cx="2139925"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ja-JP" altLang="en-US" sz="1800" b="1" kern="1200" dirty="0">
              <a:solidFill>
                <a:srgbClr val="EBB700"/>
              </a:solidFill>
              <a:latin typeface="Arial"/>
              <a:ea typeface="MS Mincho"/>
              <a:cs typeface="Arial"/>
            </a:rPr>
            <a:t>イベント</a:t>
          </a:r>
          <a:br>
            <a:rPr lang="ja-JP" altLang="en-US" sz="1500" b="1" kern="1200" dirty="0">
              <a:solidFill>
                <a:schemeClr val="bg1">
                  <a:lumMod val="95000"/>
                </a:schemeClr>
              </a:solidFill>
              <a:latin typeface="Arial"/>
              <a:ea typeface="MS Mincho"/>
              <a:cs typeface="Arial"/>
            </a:rPr>
          </a:br>
          <a:r>
            <a:rPr lang="ja-JP" altLang="en-US" sz="1500" b="1" kern="1200" dirty="0">
              <a:solidFill>
                <a:schemeClr val="bg1">
                  <a:lumMod val="95000"/>
                </a:schemeClr>
              </a:solidFill>
              <a:latin typeface="Arial"/>
              <a:ea typeface="MS Mincho"/>
              <a:cs typeface="Arial"/>
            </a:rPr>
            <a:t>すべての主要なライオンの行事でミッション</a:t>
          </a:r>
          <a:r>
            <a:rPr lang="en-US" altLang="ja-JP" sz="1500" b="1" kern="1200" dirty="0">
              <a:solidFill>
                <a:schemeClr val="bg1">
                  <a:lumMod val="95000"/>
                </a:schemeClr>
              </a:solidFill>
              <a:latin typeface="Arial"/>
              <a:ea typeface="MS Mincho"/>
              <a:cs typeface="Arial"/>
            </a:rPr>
            <a:t>1.5</a:t>
          </a:r>
          <a:r>
            <a:rPr lang="ja-JP" altLang="en-US" sz="1500" b="1" kern="1200" dirty="0">
              <a:solidFill>
                <a:schemeClr val="bg1">
                  <a:lumMod val="95000"/>
                </a:schemeClr>
              </a:solidFill>
              <a:latin typeface="Arial"/>
              <a:ea typeface="MS Mincho"/>
              <a:cs typeface="Arial"/>
            </a:rPr>
            <a:t>を強調する。</a:t>
          </a:r>
        </a:p>
      </dsp:txBody>
      <dsp:txXfrm>
        <a:off x="4628154" y="1474688"/>
        <a:ext cx="2139925" cy="1474688"/>
      </dsp:txXfrm>
    </dsp:sp>
    <dsp:sp modelId="{9E2EF102-3A82-4B9A-ACE1-329DA1DD940A}">
      <dsp:nvSpPr>
        <dsp:cNvPr id="0" name=""/>
        <dsp:cNvSpPr/>
      </dsp:nvSpPr>
      <dsp:spPr>
        <a:xfrm>
          <a:off x="5084278" y="221203"/>
          <a:ext cx="1227678" cy="122767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4876CE7-90B7-4D6E-87DC-B45B5E164EFE}">
      <dsp:nvSpPr>
        <dsp:cNvPr id="0" name=""/>
        <dsp:cNvSpPr/>
      </dsp:nvSpPr>
      <dsp:spPr>
        <a:xfrm>
          <a:off x="6832277" y="0"/>
          <a:ext cx="2139925"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ja-JP" altLang="en-US" sz="1800" b="1" kern="1200" dirty="0">
              <a:solidFill>
                <a:srgbClr val="EBB700"/>
              </a:solidFill>
              <a:latin typeface="Arial"/>
              <a:ea typeface="MS Mincho"/>
              <a:cs typeface="Arial"/>
            </a:rPr>
            <a:t>クラブ訪問</a:t>
          </a:r>
          <a:br>
            <a:rPr lang="ja-JP" altLang="en-US" sz="1500" b="1" kern="1200" dirty="0">
              <a:solidFill>
                <a:schemeClr val="bg1">
                  <a:lumMod val="95000"/>
                </a:schemeClr>
              </a:solidFill>
              <a:latin typeface="Arial"/>
              <a:ea typeface="MS Mincho"/>
              <a:cs typeface="Arial"/>
            </a:rPr>
          </a:br>
          <a:r>
            <a:rPr lang="ja-JP" altLang="en-US" sz="1500" b="1" kern="1200" dirty="0">
              <a:solidFill>
                <a:schemeClr val="bg1">
                  <a:lumMod val="95000"/>
                </a:schemeClr>
              </a:solidFill>
              <a:latin typeface="Arial"/>
              <a:ea typeface="MS Mincho"/>
              <a:cs typeface="Arial"/>
            </a:rPr>
            <a:t>クラブ訪問中にライオンズの機運を高め、積極的に参加させる。</a:t>
          </a:r>
        </a:p>
      </dsp:txBody>
      <dsp:txXfrm>
        <a:off x="6832277" y="1474688"/>
        <a:ext cx="2139925" cy="1474688"/>
      </dsp:txXfrm>
    </dsp:sp>
    <dsp:sp modelId="{F3DE2C33-6C45-40E6-A9CF-4412B054AD4B}">
      <dsp:nvSpPr>
        <dsp:cNvPr id="0" name=""/>
        <dsp:cNvSpPr/>
      </dsp:nvSpPr>
      <dsp:spPr>
        <a:xfrm>
          <a:off x="7194140" y="155227"/>
          <a:ext cx="1416200" cy="1416200"/>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6F018E-9434-450D-831D-6664272E8C7D}">
      <dsp:nvSpPr>
        <dsp:cNvPr id="0" name=""/>
        <dsp:cNvSpPr/>
      </dsp:nvSpPr>
      <dsp:spPr>
        <a:xfrm>
          <a:off x="9036400" y="0"/>
          <a:ext cx="2139925"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ja-JP" altLang="en-US" sz="1800" b="1" kern="1200" dirty="0">
              <a:solidFill>
                <a:srgbClr val="EBB700"/>
              </a:solidFill>
              <a:latin typeface="Arial"/>
              <a:ea typeface="MS Mincho"/>
              <a:cs typeface="Arial"/>
            </a:rPr>
            <a:t>地区</a:t>
          </a:r>
          <a:r>
            <a:rPr lang="en-US" altLang="ja-JP" sz="1800" b="1" kern="1200" dirty="0">
              <a:solidFill>
                <a:srgbClr val="EBB700"/>
              </a:solidFill>
              <a:latin typeface="Arial"/>
              <a:ea typeface="MS Mincho"/>
              <a:cs typeface="Arial"/>
            </a:rPr>
            <a:t>/</a:t>
          </a:r>
          <a:r>
            <a:rPr lang="ja-JP" altLang="en-US" sz="1800" b="1" kern="1200" dirty="0">
              <a:solidFill>
                <a:srgbClr val="EBB700"/>
              </a:solidFill>
              <a:latin typeface="Arial"/>
              <a:ea typeface="MS Mincho"/>
              <a:cs typeface="Arial"/>
            </a:rPr>
            <a:t>複合地区ウェブサイト</a:t>
          </a:r>
          <a:br>
            <a:rPr lang="ja-JP" altLang="en-US" sz="1500" b="1" kern="1200" dirty="0">
              <a:solidFill>
                <a:schemeClr val="bg1">
                  <a:lumMod val="95000"/>
                </a:schemeClr>
              </a:solidFill>
              <a:latin typeface="Arial"/>
              <a:ea typeface="MS Mincho"/>
              <a:cs typeface="Arial"/>
            </a:rPr>
          </a:br>
          <a:r>
            <a:rPr lang="ja-JP" altLang="en-US" sz="1500" b="1" kern="1200" dirty="0">
              <a:solidFill>
                <a:schemeClr val="bg1">
                  <a:lumMod val="95000"/>
                </a:schemeClr>
              </a:solidFill>
              <a:latin typeface="Arial"/>
              <a:ea typeface="MS Mincho"/>
              <a:cs typeface="Arial"/>
            </a:rPr>
            <a:t>ミッション</a:t>
          </a:r>
          <a:r>
            <a:rPr lang="en-US" altLang="ja-JP" sz="1500" b="1" kern="1200" dirty="0">
              <a:solidFill>
                <a:schemeClr val="bg1">
                  <a:lumMod val="95000"/>
                </a:schemeClr>
              </a:solidFill>
              <a:latin typeface="Arial"/>
              <a:ea typeface="MS Mincho"/>
              <a:cs typeface="Arial"/>
            </a:rPr>
            <a:t>1.5</a:t>
          </a:r>
          <a:r>
            <a:rPr lang="ja-JP" altLang="en-US" sz="1500" b="1" kern="1200" dirty="0">
              <a:solidFill>
                <a:schemeClr val="bg1">
                  <a:lumMod val="95000"/>
                </a:schemeClr>
              </a:solidFill>
              <a:latin typeface="Arial"/>
              <a:ea typeface="MS Mincho"/>
              <a:cs typeface="Arial"/>
            </a:rPr>
            <a:t>がトップページのニュースに掲載されるようにする。</a:t>
          </a:r>
        </a:p>
      </dsp:txBody>
      <dsp:txXfrm>
        <a:off x="9036400" y="1474688"/>
        <a:ext cx="2139925" cy="1474688"/>
      </dsp:txXfrm>
    </dsp:sp>
    <dsp:sp modelId="{280A1B32-09BF-4444-AA68-7C6D4D5FA43C}">
      <dsp:nvSpPr>
        <dsp:cNvPr id="0" name=""/>
        <dsp:cNvSpPr/>
      </dsp:nvSpPr>
      <dsp:spPr>
        <a:xfrm>
          <a:off x="9409741" y="189983"/>
          <a:ext cx="1393242" cy="1393242"/>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908C272-06F2-4CC9-A298-6445B49F8B2D}">
      <dsp:nvSpPr>
        <dsp:cNvPr id="0" name=""/>
        <dsp:cNvSpPr/>
      </dsp:nvSpPr>
      <dsp:spPr>
        <a:xfrm>
          <a:off x="335293" y="2961028"/>
          <a:ext cx="10285615" cy="553008"/>
        </a:xfrm>
        <a:prstGeom prst="leftRightArrow">
          <a:avLst/>
        </a:prstGeom>
        <a:noFill/>
        <a:ln>
          <a:noFill/>
        </a:ln>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70C0BB-1FDF-EE49-8222-BA0F1B202D86}"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F6D64-E802-DE49-BB0C-5DF6C1ACA17E}" type="slidenum">
              <a:rPr lang="en-US" smtClean="0"/>
              <a:t>‹#›</a:t>
            </a:fld>
            <a:endParaRPr lang="en-US"/>
          </a:p>
        </p:txBody>
      </p:sp>
    </p:spTree>
    <p:extLst>
      <p:ext uri="{BB962C8B-B14F-4D97-AF65-F5344CB8AC3E}">
        <p14:creationId xmlns:p14="http://schemas.microsoft.com/office/powerpoint/2010/main" val="299989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ja-JP" dirty="0"/>
              <a:t>新たな会員拡大の取り組みを学ぶため時間を取っていただきありがとうございます。</a:t>
            </a:r>
          </a:p>
          <a:p>
            <a:pPr marL="171450" indent="-171450">
              <a:buFont typeface="Symbol"/>
              <a:buChar char="•"/>
            </a:pPr>
            <a:r>
              <a:rPr lang="ja-JP" dirty="0"/>
              <a:t>私たちが達成しようとしていること、なぜ達成しようとしているのか、そしてなぜ成功にはあなたが重要なのかについて学ぶ機会です。</a:t>
            </a:r>
          </a:p>
          <a:p>
            <a:endParaRPr lang="en-US" dirty="0">
              <a:cs typeface="Calibri"/>
            </a:endParaRPr>
          </a:p>
        </p:txBody>
      </p:sp>
    </p:spTree>
    <p:extLst>
      <p:ext uri="{BB962C8B-B14F-4D97-AF65-F5344CB8AC3E}">
        <p14:creationId xmlns:p14="http://schemas.microsoft.com/office/powerpoint/2010/main" val="201137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a:t>ではどのように行うのでしょうか？ </a:t>
            </a:r>
          </a:p>
          <a:p>
            <a:pPr marL="285750" indent="-285750">
              <a:buFont typeface="Symbol"/>
              <a:buChar char="•"/>
            </a:pPr>
            <a:r>
              <a:rPr lang="ja-JP"/>
              <a:t>いつも行っているように、共に行います。 </a:t>
            </a:r>
          </a:p>
          <a:p>
            <a:pPr marL="285750" indent="-285750">
              <a:buFont typeface="Symbol"/>
              <a:buChar char="•"/>
            </a:pPr>
            <a:r>
              <a:rPr lang="ja-JP"/>
              <a:t>なぜなら、私たちは協力するとより強力で、より良い組織になれることを知っているからです。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10</a:t>
            </a:fld>
            <a:endParaRPr lang="en-US"/>
          </a:p>
        </p:txBody>
      </p:sp>
    </p:spTree>
    <p:extLst>
      <p:ext uri="{BB962C8B-B14F-4D97-AF65-F5344CB8AC3E}">
        <p14:creationId xmlns:p14="http://schemas.microsoft.com/office/powerpoint/2010/main" val="174673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a:t>このミッションがなぜそれほど重要なのかについてお話しました。 </a:t>
            </a:r>
          </a:p>
          <a:p>
            <a:pPr marL="285750" indent="-285750">
              <a:buFont typeface="Symbol"/>
              <a:buChar char="•"/>
            </a:pPr>
            <a:r>
              <a:rPr lang="ja-JP"/>
              <a:t>ここで、このグローバルな会員拡大の取り組みをどのようにして成功裏に実行できるかについて少し時間をかけて話しましょう。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11</a:t>
            </a:fld>
            <a:endParaRPr lang="en-US"/>
          </a:p>
        </p:txBody>
      </p:sp>
    </p:spTree>
    <p:extLst>
      <p:ext uri="{BB962C8B-B14F-4D97-AF65-F5344CB8AC3E}">
        <p14:creationId xmlns:p14="http://schemas.microsoft.com/office/powerpoint/2010/main" val="2175258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Symbol"/>
              <a:buChar char="•"/>
            </a:pPr>
            <a:r>
              <a:rPr lang="ja-JP" dirty="0"/>
              <a:t>成功するには、次のことが必要であることがわかっています。</a:t>
            </a:r>
          </a:p>
          <a:p>
            <a:pPr lvl="1">
              <a:buFont typeface="Courier New"/>
              <a:buChar char="○"/>
            </a:pPr>
            <a:r>
              <a:rPr lang="ja-JP" dirty="0"/>
              <a:t>私たちとライオンズにとって効果があるように、この取り組みが地域に合った</a:t>
            </a:r>
            <a:r>
              <a:rPr lang="ja-JP" altLang="en-US" dirty="0"/>
              <a:t>もの</a:t>
            </a:r>
            <a:r>
              <a:rPr lang="ja-JP" dirty="0"/>
              <a:t>となっている。</a:t>
            </a:r>
          </a:p>
          <a:p>
            <a:pPr lvl="1">
              <a:buFont typeface="Courier New"/>
              <a:buChar char="○"/>
            </a:pPr>
            <a:r>
              <a:rPr lang="ja-JP" dirty="0"/>
              <a:t>私たちがこれまでに築き、世界中に展開しているネットワークで連携し、活用する。</a:t>
            </a:r>
          </a:p>
          <a:p>
            <a:pPr lvl="1">
              <a:buFont typeface="Courier New"/>
              <a:buChar char="○"/>
            </a:pPr>
            <a:r>
              <a:rPr lang="ja-JP" dirty="0"/>
              <a:t>優れた活動をしている実行者にインセンティブを与え、全てのライオンズが取り組みに加わり、成功の一旦を担うよう促す。</a:t>
            </a:r>
          </a:p>
          <a:p>
            <a:pPr lvl="1">
              <a:buFont typeface="Courier New"/>
              <a:buChar char="○"/>
            </a:pPr>
            <a:r>
              <a:rPr lang="ja-JP" dirty="0"/>
              <a:t>ライオンズの世界を活性化させる－</a:t>
            </a:r>
            <a:r>
              <a:rPr lang="ja-JP" altLang="en-US" dirty="0"/>
              <a:t>この取り組みが</a:t>
            </a:r>
            <a:r>
              <a:rPr lang="ja-JP" dirty="0"/>
              <a:t>何であり、私たちにどのようなメリットがあるのかを全員</a:t>
            </a:r>
            <a:r>
              <a:rPr lang="ja-JP" altLang="en-US" dirty="0"/>
              <a:t>理解する</a:t>
            </a:r>
            <a:r>
              <a:rPr lang="ja-JP" dirty="0"/>
              <a:t>必要がある。</a:t>
            </a:r>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12</a:t>
            </a:fld>
            <a:endParaRPr lang="en-US"/>
          </a:p>
        </p:txBody>
      </p:sp>
    </p:spTree>
    <p:extLst>
      <p:ext uri="{BB962C8B-B14F-4D97-AF65-F5344CB8AC3E}">
        <p14:creationId xmlns:p14="http://schemas.microsoft.com/office/powerpoint/2010/main" val="3580006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dirty="0"/>
              <a:t>この取り組みは執行役員を含む国際リーダーの全面的な支援を受けて実施されていることを強調することが重要です。</a:t>
            </a:r>
          </a:p>
          <a:p>
            <a:pPr marL="285750" indent="-285750">
              <a:buFont typeface="Symbol"/>
              <a:buChar char="•"/>
            </a:pPr>
            <a:r>
              <a:rPr lang="ja-JP" dirty="0"/>
              <a:t>あらゆるレベルのリーダーは成功に力を注ぎ、責任を負います。</a:t>
            </a:r>
          </a:p>
          <a:p>
            <a:pPr marL="285750" indent="-285750">
              <a:buFont typeface="Symbol"/>
              <a:buChar char="•"/>
            </a:pPr>
            <a:r>
              <a:rPr lang="ja-JP" dirty="0"/>
              <a:t>ここでは、私たちのリーダーが担うことになるいくつかの重要な役割の概要を示します。</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13</a:t>
            </a:fld>
            <a:endParaRPr lang="en-US"/>
          </a:p>
        </p:txBody>
      </p:sp>
    </p:spTree>
    <p:extLst>
      <p:ext uri="{BB962C8B-B14F-4D97-AF65-F5344CB8AC3E}">
        <p14:creationId xmlns:p14="http://schemas.microsoft.com/office/powerpoint/2010/main" val="3980895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dirty="0"/>
              <a:t>ミッション1.5はグローバル・アクション・チームによって推進されます。</a:t>
            </a:r>
          </a:p>
          <a:p>
            <a:pPr marL="285750" indent="-285750">
              <a:buFont typeface="Symbol"/>
              <a:buChar char="•"/>
            </a:pPr>
            <a:r>
              <a:rPr lang="ja-JP" dirty="0"/>
              <a:t>GAT は、クラブおよび地区レベルでの関与を促進します。これは、私たちが達成しようとしていることにとって非常に重要です。 </a:t>
            </a:r>
          </a:p>
          <a:p>
            <a:pPr marL="285750" indent="-285750">
              <a:buFont typeface="Symbol"/>
              <a:buChar char="•"/>
            </a:pPr>
            <a:r>
              <a:rPr lang="ja-JP" dirty="0"/>
              <a:t>役割と責務、そして鍵となるリーダーがどのように主導し、成功に貢献するのかを見ていただきたいと思います。 </a:t>
            </a:r>
          </a:p>
          <a:p>
            <a:pPr marL="285750" indent="-285750">
              <a:buFont typeface="Symbol"/>
              <a:buChar char="•"/>
            </a:pPr>
            <a:r>
              <a:rPr lang="ja-JP" dirty="0"/>
              <a:t>ご覧のとおり、誰もが果たすべき役割を持っています。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14</a:t>
            </a:fld>
            <a:endParaRPr lang="en-US"/>
          </a:p>
        </p:txBody>
      </p:sp>
    </p:spTree>
    <p:extLst>
      <p:ext uri="{BB962C8B-B14F-4D97-AF65-F5344CB8AC3E}">
        <p14:creationId xmlns:p14="http://schemas.microsoft.com/office/powerpoint/2010/main" val="2088325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ja-JP" dirty="0"/>
              <a:t>ミッション1.5を達成するための主要な戦略についてお話ししましょう。</a:t>
            </a:r>
          </a:p>
          <a:p>
            <a:pPr marL="628650" lvl="1" indent="-171450">
              <a:buFont typeface="Courier New"/>
              <a:buChar char="○"/>
            </a:pPr>
            <a:r>
              <a:rPr lang="ja-JP" dirty="0"/>
              <a:t>ミッション1.5を理解し、推進し、成功に向けて真剣に取り組む必要があります。</a:t>
            </a:r>
          </a:p>
          <a:p>
            <a:pPr marL="628650" lvl="1" indent="-171450">
              <a:buFont typeface="Courier New"/>
              <a:buChar char="○"/>
            </a:pPr>
            <a:r>
              <a:rPr lang="ja-JP" dirty="0"/>
              <a:t>私たちは皆、模範を示す必要があります。つまり、クラブを結成し、会員数を増やす上で個人的な役割を果たさなければなりません。</a:t>
            </a:r>
          </a:p>
          <a:p>
            <a:pPr marL="628650" lvl="1" indent="-171450">
              <a:buFont typeface="Courier New"/>
              <a:buChar char="○"/>
            </a:pPr>
            <a:r>
              <a:rPr lang="ja-JP" dirty="0"/>
              <a:t>私たちは皆、自分の役割、ターゲット、成功に対して責任を負わなければなりません。</a:t>
            </a:r>
          </a:p>
          <a:p>
            <a:pPr marL="628650" lvl="1" indent="-171450">
              <a:buFont typeface="Courier New"/>
              <a:buChar char="○"/>
            </a:pPr>
            <a:r>
              <a:rPr lang="ja-JP" dirty="0"/>
              <a:t>そして、ライオンズとリーダーが確実に研修を受け、計画が実施され、報告書が確認されるように</a:t>
            </a:r>
            <a:r>
              <a:rPr lang="ja-JP" altLang="en-US" dirty="0"/>
              <a:t>する</a:t>
            </a:r>
            <a:r>
              <a:rPr lang="ja-JP" dirty="0"/>
              <a:t>ためのアクションを起こす必要があります。そうすることで、必要な支援を提供することができます。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15</a:t>
            </a:fld>
            <a:endParaRPr lang="en-US"/>
          </a:p>
        </p:txBody>
      </p:sp>
    </p:spTree>
    <p:extLst>
      <p:ext uri="{BB962C8B-B14F-4D97-AF65-F5344CB8AC3E}">
        <p14:creationId xmlns:p14="http://schemas.microsoft.com/office/powerpoint/2010/main" val="2779765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ja-JP" dirty="0"/>
              <a:t>では、成功の鍵となるものは何でしょう？</a:t>
            </a:r>
          </a:p>
          <a:p>
            <a:pPr marL="628650" lvl="1" indent="-171450">
              <a:buFont typeface="Courier New"/>
              <a:buChar char="○"/>
            </a:pPr>
            <a:r>
              <a:rPr lang="ja-JP" dirty="0"/>
              <a:t>役に立つ既存のプログラムやツールを使用し、必要に応じて改良しましょう。</a:t>
            </a:r>
          </a:p>
          <a:p>
            <a:pPr marL="628650" lvl="1" indent="-171450">
              <a:buFont typeface="Courier New"/>
              <a:buChar char="○"/>
            </a:pPr>
            <a:r>
              <a:rPr lang="ja-JP" dirty="0"/>
              <a:t>フィードバックを活用して計画とアプローチを調整しましょう。</a:t>
            </a:r>
          </a:p>
          <a:p>
            <a:pPr marL="628650" lvl="1" indent="-171450">
              <a:buFont typeface="Courier New"/>
              <a:buChar char="○"/>
            </a:pPr>
            <a:r>
              <a:rPr lang="ja-JP" dirty="0"/>
              <a:t>より多くの人を私たちの奉仕に参加させられるよう、皆で宣伝し勧誘しましょう。</a:t>
            </a:r>
          </a:p>
          <a:p>
            <a:pPr marL="628650" lvl="1" indent="-171450">
              <a:buFont typeface="Courier New"/>
              <a:buChar char="○"/>
            </a:pPr>
            <a:r>
              <a:rPr lang="ja-JP" dirty="0"/>
              <a:t>すべてのライオンが勧誘できる準備が整い、リーダーが新しいクラブを結成する方法を知っていることを確認しましょう。</a:t>
            </a:r>
          </a:p>
          <a:p>
            <a:pPr marL="628650" lvl="1" indent="-171450">
              <a:buFont typeface="Courier New"/>
              <a:buChar char="○"/>
            </a:pPr>
            <a:r>
              <a:rPr lang="ja-JP" dirty="0"/>
              <a:t>データを活用して私たちのアプローチの指針とし、成功に貢献しているライオンズを表彰しましょう。</a:t>
            </a:r>
          </a:p>
          <a:p>
            <a:pPr marL="628650" lvl="1" indent="-171450">
              <a:buFont typeface="Courier New"/>
              <a:buChar char="○"/>
            </a:pPr>
            <a:r>
              <a:rPr lang="ja-JP" dirty="0"/>
              <a:t>そして最後に、目標達成を支援してくれる優れたリーダーの育成に引き続き注力していきましょう。</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16</a:t>
            </a:fld>
            <a:endParaRPr lang="en-US"/>
          </a:p>
        </p:txBody>
      </p:sp>
    </p:spTree>
    <p:extLst>
      <p:ext uri="{BB962C8B-B14F-4D97-AF65-F5344CB8AC3E}">
        <p14:creationId xmlns:p14="http://schemas.microsoft.com/office/powerpoint/2010/main" val="2325861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ja-JP" dirty="0"/>
              <a:t>役割と戦略について説明してきましたが、それぞれのレベルのライオンズがミッション1.5の目標を達成する上でどのような役割を果たしているかを見てみましょう。</a:t>
            </a:r>
          </a:p>
          <a:p>
            <a:pPr marL="628650" lvl="1" indent="-171450">
              <a:buFont typeface="Courier New"/>
              <a:buChar char="○"/>
            </a:pPr>
            <a:r>
              <a:rPr lang="ja-JP" altLang="en-US" dirty="0"/>
              <a:t>上層部</a:t>
            </a:r>
            <a:r>
              <a:rPr lang="ja-JP" dirty="0"/>
              <a:t>のリーダーは目標を定め、戦略を決定します。</a:t>
            </a:r>
          </a:p>
          <a:p>
            <a:pPr marL="628650" lvl="1" indent="-171450">
              <a:buFont typeface="Courier New"/>
              <a:buChar char="○"/>
            </a:pPr>
            <a:r>
              <a:rPr lang="ja-JP" dirty="0"/>
              <a:t>国際リーダーは、世界の各地域のターゲットと目標を策定します。</a:t>
            </a:r>
          </a:p>
          <a:p>
            <a:pPr marL="628650" lvl="1" indent="-171450">
              <a:buFont typeface="Courier New"/>
              <a:buChar char="○"/>
            </a:pPr>
            <a:r>
              <a:rPr lang="ja-JP" dirty="0"/>
              <a:t>ライオンズ・インターナショナルはリソースと支援を提供します。</a:t>
            </a:r>
          </a:p>
          <a:p>
            <a:pPr marL="628650" lvl="1" indent="-171450">
              <a:buFont typeface="Courier New"/>
              <a:buChar char="○"/>
            </a:pPr>
            <a:r>
              <a:rPr lang="ja-JP" dirty="0"/>
              <a:t>地区とクラブはリーダーシップによって策定された計画を実行します。</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17</a:t>
            </a:fld>
            <a:endParaRPr lang="en-US"/>
          </a:p>
        </p:txBody>
      </p:sp>
    </p:spTree>
    <p:extLst>
      <p:ext uri="{BB962C8B-B14F-4D97-AF65-F5344CB8AC3E}">
        <p14:creationId xmlns:p14="http://schemas.microsoft.com/office/powerpoint/2010/main" val="2163652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dirty="0"/>
              <a:t>私たちの目標は、2027 年までに会員数 150 万人を達成することです。 </a:t>
            </a:r>
          </a:p>
          <a:p>
            <a:pPr marL="285750" indent="-285750">
              <a:buFont typeface="Symbol"/>
              <a:buChar char="•"/>
            </a:pPr>
            <a:r>
              <a:rPr lang="ja-JP" dirty="0"/>
              <a:t>それにはすべてのリーダーとライオン一人ひとりのコミットメントが必要です。 </a:t>
            </a:r>
          </a:p>
          <a:p>
            <a:pPr marL="285750" indent="-285750">
              <a:buFont typeface="Symbol"/>
              <a:buChar char="•"/>
            </a:pPr>
            <a:r>
              <a:rPr lang="ja-JP" dirty="0"/>
              <a:t>そして、ライオンズのあらゆるレベルで成長することも必要です。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18</a:t>
            </a:fld>
            <a:endParaRPr lang="en-US"/>
          </a:p>
        </p:txBody>
      </p:sp>
    </p:spTree>
    <p:extLst>
      <p:ext uri="{BB962C8B-B14F-4D97-AF65-F5344CB8AC3E}">
        <p14:creationId xmlns:p14="http://schemas.microsoft.com/office/powerpoint/2010/main" val="3944342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a:t>すべての地区で新クラブを結成する必要があります。</a:t>
            </a:r>
          </a:p>
          <a:p>
            <a:pPr marL="285750" indent="-285750">
              <a:buFont typeface="Symbol"/>
              <a:buChar char="•"/>
            </a:pPr>
            <a:r>
              <a:rPr lang="ja-JP"/>
              <a:t>どのクラブも新しい会員を勧誘する必要があります。</a:t>
            </a:r>
          </a:p>
          <a:p>
            <a:pPr marL="285750" indent="-285750">
              <a:buFont typeface="Symbol"/>
              <a:buChar char="•"/>
            </a:pPr>
            <a:r>
              <a:rPr lang="ja-JP"/>
              <a:t>そして、あらゆる会則地域で純増を達成する必要があります。</a:t>
            </a:r>
          </a:p>
          <a:p>
            <a:pPr marL="285750" indent="-285750">
              <a:buFont typeface="Symbol"/>
              <a:buChar char="•"/>
            </a:pPr>
            <a:r>
              <a:rPr lang="ja-JP"/>
              <a:t>成功するには、将来にわたって奉仕の使命を担ってくれる女性や若いライオンを含む、より多様な会員を引き付けることに重点を置く必要があります。 </a:t>
            </a:r>
          </a:p>
          <a:p>
            <a:pPr marL="285750" indent="-285750">
              <a:buFont typeface="Symbol"/>
              <a:buChar char="•"/>
            </a:pPr>
            <a:r>
              <a:rPr lang="ja-JP"/>
              <a:t>お話ししたように、ミッション 1.5 はライオンズのあらゆるレベルで私たちを強化してくれます。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19</a:t>
            </a:fld>
            <a:endParaRPr lang="en-US"/>
          </a:p>
        </p:txBody>
      </p:sp>
    </p:spTree>
    <p:extLst>
      <p:ext uri="{BB962C8B-B14F-4D97-AF65-F5344CB8AC3E}">
        <p14:creationId xmlns:p14="http://schemas.microsoft.com/office/powerpoint/2010/main" val="929954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dirty="0"/>
              <a:t>ミッション 1.5 の戦略について話す前に、 なぜ私たちがこの取り組み</a:t>
            </a:r>
            <a:r>
              <a:rPr lang="ja-JP" altLang="en-US" dirty="0"/>
              <a:t>を行っている</a:t>
            </a:r>
            <a:r>
              <a:rPr lang="ja-JP" dirty="0"/>
              <a:t>かをお話しします。</a:t>
            </a:r>
          </a:p>
          <a:p>
            <a:pPr marL="285750" indent="-285750">
              <a:buFont typeface="Symbol"/>
              <a:buChar char="•"/>
            </a:pPr>
            <a:r>
              <a:rPr lang="ja-JP" dirty="0"/>
              <a:t>ライオンズとして私たちはニーズのある世界に奉仕しています。</a:t>
            </a:r>
          </a:p>
          <a:p>
            <a:pPr marL="285750" indent="-285750">
              <a:buFont typeface="Symbol"/>
              <a:buChar char="•"/>
            </a:pPr>
            <a:r>
              <a:rPr lang="ja-JP" dirty="0"/>
              <a:t>奉仕は日常的に、あらゆるところで行われています。 </a:t>
            </a:r>
          </a:p>
          <a:p>
            <a:pPr marL="285750" indent="-285750">
              <a:buFont typeface="Symbol"/>
              <a:buChar char="•"/>
            </a:pPr>
            <a:r>
              <a:rPr lang="ja-JP" dirty="0"/>
              <a:t>しかし、私たちは、</a:t>
            </a:r>
            <a:r>
              <a:rPr lang="ja-JP" altLang="en-US" dirty="0"/>
              <a:t>支援する</a:t>
            </a:r>
            <a:r>
              <a:rPr lang="ja-JP" dirty="0"/>
              <a:t>地域社会、共有する世界に</a:t>
            </a:r>
            <a:r>
              <a:rPr lang="ja-JP" altLang="en-US" dirty="0"/>
              <a:t>対して、もっと</a:t>
            </a:r>
            <a:r>
              <a:rPr lang="ja-JP" dirty="0"/>
              <a:t>奉仕する方法を探し続けなければなりません。</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a:t>
            </a:fld>
            <a:endParaRPr lang="en-US"/>
          </a:p>
        </p:txBody>
      </p:sp>
    </p:spTree>
    <p:extLst>
      <p:ext uri="{BB962C8B-B14F-4D97-AF65-F5344CB8AC3E}">
        <p14:creationId xmlns:p14="http://schemas.microsoft.com/office/powerpoint/2010/main" val="756985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dirty="0"/>
              <a:t>全体的な目標を達成するには、2027 年会員数150万に向けて順調に進むための年間ターゲット値を実現する必要があります。</a:t>
            </a:r>
          </a:p>
          <a:p>
            <a:pPr marL="285750" indent="-285750">
              <a:buFont typeface="Symbol"/>
              <a:buChar char="•"/>
            </a:pPr>
            <a:r>
              <a:rPr lang="ja-JP" dirty="0"/>
              <a:t>これらが今年のグローバル・ターゲット値です。 </a:t>
            </a:r>
          </a:p>
          <a:p>
            <a:pPr marL="285750" indent="-285750">
              <a:buFont typeface="Symbol"/>
              <a:buChar char="•"/>
            </a:pPr>
            <a:r>
              <a:rPr lang="ja-JP" dirty="0"/>
              <a:t>そして、これらは私たちの会則地域のターゲット値です。</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20</a:t>
            </a:fld>
            <a:endParaRPr lang="en-US"/>
          </a:p>
        </p:txBody>
      </p:sp>
    </p:spTree>
    <p:extLst>
      <p:ext uri="{BB962C8B-B14F-4D97-AF65-F5344CB8AC3E}">
        <p14:creationId xmlns:p14="http://schemas.microsoft.com/office/powerpoint/2010/main" val="2610347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dirty="0"/>
              <a:t>成功についてたくさん話し合いました。 </a:t>
            </a:r>
          </a:p>
          <a:p>
            <a:pPr marL="285750" indent="-285750">
              <a:buFont typeface="Symbol"/>
              <a:buChar char="•"/>
            </a:pPr>
            <a:r>
              <a:rPr lang="ja-JP" dirty="0"/>
              <a:t>それを達成するための鍵の1つは、私たち、そしてライオンズにとって効果的なものを使用することです。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21</a:t>
            </a:fld>
            <a:endParaRPr lang="en-US"/>
          </a:p>
        </p:txBody>
      </p:sp>
    </p:spTree>
    <p:extLst>
      <p:ext uri="{BB962C8B-B14F-4D97-AF65-F5344CB8AC3E}">
        <p14:creationId xmlns:p14="http://schemas.microsoft.com/office/powerpoint/2010/main" val="3930782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dirty="0"/>
              <a:t>私たちは、リーダーシップ</a:t>
            </a:r>
            <a:r>
              <a:rPr lang="ja-JP" altLang="en-US" dirty="0"/>
              <a:t>に</a:t>
            </a:r>
            <a:r>
              <a:rPr lang="ja-JP" dirty="0"/>
              <a:t>備えさせることが会員拡大を含むライオンズとして行うあらゆる活動に重要であることを知っています。</a:t>
            </a:r>
          </a:p>
          <a:p>
            <a:pPr marL="285750" indent="-285750">
              <a:buFont typeface="Symbol"/>
              <a:buChar char="•"/>
            </a:pPr>
            <a:r>
              <a:rPr lang="ja-JP" dirty="0"/>
              <a:t>リーダーが利用可能な研修の機会とリソースをすべて利用していることを確認しましょう。 </a:t>
            </a:r>
          </a:p>
          <a:p>
            <a:pPr marL="285750" indent="-285750">
              <a:buFont typeface="Symbol"/>
              <a:buChar char="•"/>
            </a:pPr>
            <a:r>
              <a:rPr lang="ja-JP" dirty="0"/>
              <a:t>研修は、会員を導き、成長させるための適切なスキルを確実に身につけるのに役立ちます。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22</a:t>
            </a:fld>
            <a:endParaRPr lang="en-US"/>
          </a:p>
        </p:txBody>
      </p:sp>
    </p:spTree>
    <p:extLst>
      <p:ext uri="{BB962C8B-B14F-4D97-AF65-F5344CB8AC3E}">
        <p14:creationId xmlns:p14="http://schemas.microsoft.com/office/powerpoint/2010/main" val="27600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altLang="en-US" dirty="0"/>
              <a:t>私たちは、</a:t>
            </a:r>
            <a:r>
              <a:rPr lang="ja-JP" dirty="0"/>
              <a:t>成長するにはコミットメントが必要であること</a:t>
            </a:r>
            <a:r>
              <a:rPr lang="ja-JP" altLang="en-US" dirty="0"/>
              <a:t>を理解しています</a:t>
            </a:r>
            <a:r>
              <a:rPr lang="ja-JP" dirty="0"/>
              <a:t>。しかし、それには適切なリソースも必要です。</a:t>
            </a:r>
          </a:p>
          <a:p>
            <a:pPr marL="285750" indent="-285750">
              <a:buFont typeface="Symbol"/>
              <a:buChar char="•"/>
            </a:pPr>
            <a:r>
              <a:rPr lang="ja-JP" dirty="0"/>
              <a:t>グローバル・メンバーシップ・アプローチは、全ての地区とクラブが会員拡大を達成するためのプロセスとリソースを提供します。</a:t>
            </a:r>
          </a:p>
          <a:p>
            <a:pPr marL="285750" indent="-285750">
              <a:buFont typeface="Symbol"/>
              <a:buChar char="•"/>
            </a:pPr>
            <a:r>
              <a:rPr lang="ja-JP" dirty="0"/>
              <a:t>グローバル・メンバーシップ・アプローチには効果があります。 </a:t>
            </a:r>
          </a:p>
          <a:p>
            <a:pPr marL="285750" indent="-285750">
              <a:buFont typeface="Symbol"/>
              <a:buChar char="•"/>
            </a:pPr>
            <a:r>
              <a:rPr lang="ja-JP" dirty="0"/>
              <a:t>世界中で効果が実証されているので、すでに利用できるツールを活用しましょう。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23</a:t>
            </a:fld>
            <a:endParaRPr lang="en-US"/>
          </a:p>
        </p:txBody>
      </p:sp>
    </p:spTree>
    <p:extLst>
      <p:ext uri="{BB962C8B-B14F-4D97-AF65-F5344CB8AC3E}">
        <p14:creationId xmlns:p14="http://schemas.microsoft.com/office/powerpoint/2010/main" val="905302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dirty="0"/>
              <a:t>目標を達成するには計画が必要です。</a:t>
            </a:r>
          </a:p>
          <a:p>
            <a:pPr marL="285750" indent="-285750">
              <a:buFont typeface="Symbol"/>
              <a:buChar char="•"/>
            </a:pPr>
            <a:r>
              <a:rPr lang="ja-JP" dirty="0"/>
              <a:t>自分たちにとって効果的な詳細な計画を立て、それを実行する必要があります。</a:t>
            </a:r>
          </a:p>
          <a:p>
            <a:pPr marL="285750" indent="-285750">
              <a:buFont typeface="Symbol"/>
              <a:buChar char="•"/>
            </a:pPr>
            <a:r>
              <a:rPr lang="ja-JP" altLang="en-US" dirty="0"/>
              <a:t>ミッション</a:t>
            </a:r>
            <a:r>
              <a:rPr lang="en-US" altLang="ja-JP" dirty="0"/>
              <a:t>1.5</a:t>
            </a:r>
            <a:r>
              <a:rPr lang="ja-JP" dirty="0"/>
              <a:t>は教えやすく、カスタマイズ可能で、持続可能です。 </a:t>
            </a:r>
          </a:p>
          <a:p>
            <a:pPr marL="285750" indent="-285750">
              <a:buFont typeface="Symbol"/>
              <a:buChar char="•"/>
            </a:pPr>
            <a:r>
              <a:rPr lang="ja-JP" dirty="0"/>
              <a:t>「持続可能」という言葉が重要です。 </a:t>
            </a:r>
          </a:p>
          <a:p>
            <a:pPr marL="285750" indent="-285750">
              <a:buFont typeface="Symbol"/>
              <a:buChar char="•"/>
            </a:pPr>
            <a:r>
              <a:rPr lang="ja-JP" dirty="0"/>
              <a:t>それは、ミッション1.5に向けて私たちが取り組んでいることが、目標の達成に役立つだけでなく、2027 年以降も成長を続けるのに役立つことを意味します。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24</a:t>
            </a:fld>
            <a:endParaRPr lang="en-US"/>
          </a:p>
        </p:txBody>
      </p:sp>
    </p:spTree>
    <p:extLst>
      <p:ext uri="{BB962C8B-B14F-4D97-AF65-F5344CB8AC3E}">
        <p14:creationId xmlns:p14="http://schemas.microsoft.com/office/powerpoint/2010/main" val="1511698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dirty="0"/>
              <a:t>会員</a:t>
            </a:r>
            <a:r>
              <a:rPr lang="ja-JP" altLang="en-US" dirty="0"/>
              <a:t>拡大</a:t>
            </a:r>
            <a:r>
              <a:rPr lang="ja-JP" dirty="0"/>
              <a:t>は、地区、クラブ、地域社会に非常に多くのメリットをもたらします。</a:t>
            </a:r>
          </a:p>
          <a:p>
            <a:pPr marL="285750" indent="-285750">
              <a:buFont typeface="Symbol"/>
              <a:buChar char="•"/>
            </a:pPr>
            <a:r>
              <a:rPr lang="ja-JP" dirty="0"/>
              <a:t>しかし、ライオンズやリーダーによる成長への支援を促す表彰の機会を設ける必要もあります。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25</a:t>
            </a:fld>
            <a:endParaRPr lang="en-US"/>
          </a:p>
        </p:txBody>
      </p:sp>
    </p:spTree>
    <p:extLst>
      <p:ext uri="{BB962C8B-B14F-4D97-AF65-F5344CB8AC3E}">
        <p14:creationId xmlns:p14="http://schemas.microsoft.com/office/powerpoint/2010/main" val="2834266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a:t>一生懸命取り組み、尽力すれば表彰されるべきです。</a:t>
            </a:r>
          </a:p>
          <a:p>
            <a:pPr marL="285750" indent="-285750">
              <a:buFont typeface="Symbol"/>
              <a:buChar char="•"/>
            </a:pPr>
            <a:r>
              <a:rPr lang="ja-JP"/>
              <a:t>共に歴史を作りたいのであれば、成長と成功に積極的に貢献しているライオンズとリーダーを称える必要があります。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26</a:t>
            </a:fld>
            <a:endParaRPr lang="en-US"/>
          </a:p>
        </p:txBody>
      </p:sp>
    </p:spTree>
    <p:extLst>
      <p:ext uri="{BB962C8B-B14F-4D97-AF65-F5344CB8AC3E}">
        <p14:creationId xmlns:p14="http://schemas.microsoft.com/office/powerpoint/2010/main" val="2685981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dirty="0"/>
              <a:t>そのため、私たちは特別なミッション1.5アワードプログラムを開発しました。</a:t>
            </a:r>
          </a:p>
          <a:p>
            <a:pPr marL="285750" indent="-285750">
              <a:buFont typeface="Symbol"/>
              <a:buChar char="•"/>
            </a:pPr>
            <a:r>
              <a:rPr lang="ja-JP" dirty="0"/>
              <a:t>ライオンズは、新クラブの結成、クラブの拡大、会員維持への支援に対してミッション1.5の楯とピンに加えて、会長特別メダルやアワードを獲得することができます。</a:t>
            </a:r>
          </a:p>
          <a:p>
            <a:pPr marL="285750" indent="-285750">
              <a:buFont typeface="Symbol"/>
              <a:buChar char="•"/>
            </a:pPr>
            <a:r>
              <a:rPr lang="ja-JP" dirty="0"/>
              <a:t>ミッション1.5アワード専用の ページがあるので、多くの表彰の機会を確認することをお勧めします。そして、会員1人1人に表彰を得る機会があることをライオンズに伝えてください。</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27</a:t>
            </a:fld>
            <a:endParaRPr lang="en-US"/>
          </a:p>
        </p:txBody>
      </p:sp>
    </p:spTree>
    <p:extLst>
      <p:ext uri="{BB962C8B-B14F-4D97-AF65-F5344CB8AC3E}">
        <p14:creationId xmlns:p14="http://schemas.microsoft.com/office/powerpoint/2010/main" val="2246830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dirty="0"/>
              <a:t>さて、コミュニケーションについて話しましょう。 </a:t>
            </a:r>
          </a:p>
          <a:p>
            <a:pPr marL="285750" indent="-285750">
              <a:buFont typeface="Symbol"/>
              <a:buChar char="•"/>
            </a:pPr>
            <a:r>
              <a:rPr lang="ja-JP" dirty="0"/>
              <a:t>成功にはコミュニケーションが極めて重要です。</a:t>
            </a:r>
          </a:p>
          <a:p>
            <a:pPr marL="285750" indent="-285750">
              <a:buFont typeface="Symbol"/>
              <a:buChar char="•"/>
            </a:pPr>
            <a:r>
              <a:rPr lang="ja-JP" dirty="0"/>
              <a:t>リーダーとして可能な限り最も効率的かつ効果的な方法で計画を実行できるように、緊密なコミュニケーションを維持する必要があります。</a:t>
            </a:r>
          </a:p>
          <a:p>
            <a:pPr marL="285750" indent="-285750">
              <a:buFont typeface="Symbol"/>
              <a:buChar char="•"/>
            </a:pPr>
            <a:r>
              <a:rPr lang="ja-JP" dirty="0"/>
              <a:t>ライオンズとクラブをミッション 1.5 に参加させるためにも、コミュニケーション</a:t>
            </a:r>
            <a:r>
              <a:rPr lang="ja-JP" altLang="en-US" dirty="0"/>
              <a:t>が</a:t>
            </a:r>
            <a:r>
              <a:rPr lang="ja-JP" dirty="0"/>
              <a:t>重要です。</a:t>
            </a:r>
          </a:p>
          <a:p>
            <a:pPr marL="285750" indent="-285750">
              <a:buFont typeface="Symbol"/>
              <a:buChar char="•"/>
            </a:pPr>
            <a:r>
              <a:rPr lang="ja-JP" dirty="0"/>
              <a:t>この重要な取り組みの認識を促し、機運を高めるためには、私たち全員が積極的なコミュニケーターになる必要があります。</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28</a:t>
            </a:fld>
            <a:endParaRPr lang="en-US"/>
          </a:p>
        </p:txBody>
      </p:sp>
    </p:spTree>
    <p:extLst>
      <p:ext uri="{BB962C8B-B14F-4D97-AF65-F5344CB8AC3E}">
        <p14:creationId xmlns:p14="http://schemas.microsoft.com/office/powerpoint/2010/main" val="635959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ja-JP" dirty="0"/>
              <a:t>あらゆる手段を使ってミッション1.5を推進し、会員拡大への認識を促し、機運を高め、参加を促進しましょう。</a:t>
            </a:r>
          </a:p>
          <a:p>
            <a:pPr marL="628650" lvl="1" indent="-171450">
              <a:buFont typeface="Courier New"/>
              <a:buChar char="○"/>
            </a:pPr>
            <a:r>
              <a:rPr lang="ja-JP" dirty="0"/>
              <a:t>ソーシャルメディアを利用してライオンズや地域社会とつながる。</a:t>
            </a:r>
          </a:p>
          <a:p>
            <a:pPr marL="628650" lvl="1" indent="-171450">
              <a:buFont typeface="Courier New"/>
              <a:buChar char="○"/>
            </a:pPr>
            <a:r>
              <a:rPr lang="ja-JP" dirty="0"/>
              <a:t>クラブや地区のニュースレターに情報を追加する。</a:t>
            </a:r>
          </a:p>
          <a:p>
            <a:pPr marL="628650" lvl="1" indent="-171450">
              <a:buFont typeface="Courier New"/>
              <a:buChar char="○"/>
            </a:pPr>
            <a:r>
              <a:rPr lang="ja-JP" dirty="0"/>
              <a:t>ライオンのイベントやクラブ訪問でミッション1.5 について話す。</a:t>
            </a:r>
          </a:p>
          <a:p>
            <a:pPr marL="628650" lvl="1" indent="-171450">
              <a:buFont typeface="Courier New"/>
              <a:buChar char="○"/>
            </a:pPr>
            <a:r>
              <a:rPr lang="ja-JP" dirty="0"/>
              <a:t>地区、複合地区のウェブサイトに情報があることを確認する。</a:t>
            </a:r>
          </a:p>
          <a:p>
            <a:pPr marL="171450" indent="-171450">
              <a:buFont typeface="Symbol"/>
              <a:buChar char="•"/>
            </a:pPr>
            <a:r>
              <a:rPr lang="ja-JP" dirty="0"/>
              <a:t>ライオンズ・インターナショナルも、メッセージとミッションを拡大するために様々なコミュニケーション手段を使っています。</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29</a:t>
            </a:fld>
            <a:endParaRPr lang="en-US"/>
          </a:p>
        </p:txBody>
      </p:sp>
    </p:spTree>
    <p:extLst>
      <p:ext uri="{BB962C8B-B14F-4D97-AF65-F5344CB8AC3E}">
        <p14:creationId xmlns:p14="http://schemas.microsoft.com/office/powerpoint/2010/main" val="1097943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dirty="0"/>
              <a:t>私たちのモットーは「私たちは奉仕する」であり、ライオンのような奉仕は誰も行っていません。</a:t>
            </a:r>
          </a:p>
          <a:p>
            <a:pPr marL="285750" indent="-285750">
              <a:buFont typeface="Symbol"/>
              <a:buChar char="•"/>
            </a:pPr>
            <a:r>
              <a:rPr lang="ja-JP" dirty="0"/>
              <a:t>私たちは、思いやりを行動に移すため、ライオンズクラブ、そしてこの素晴らしい組織に加わりました。そして私たちは力を合わせて地域社会に変化をもたらしています。 </a:t>
            </a:r>
          </a:p>
          <a:p>
            <a:pPr marL="285750" indent="-285750">
              <a:buFont typeface="Symbol"/>
              <a:buChar char="•"/>
            </a:pPr>
            <a:r>
              <a:rPr lang="ja-JP" dirty="0"/>
              <a:t>しかし、さらに大きなインパクトを与えるためには、成長しなければなりません。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a:t>
            </a:fld>
            <a:endParaRPr lang="en-US"/>
          </a:p>
        </p:txBody>
      </p:sp>
    </p:spTree>
    <p:extLst>
      <p:ext uri="{BB962C8B-B14F-4D97-AF65-F5344CB8AC3E}">
        <p14:creationId xmlns:p14="http://schemas.microsoft.com/office/powerpoint/2010/main" val="3366058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ja-JP" dirty="0"/>
              <a:t>ライオンズとの最適なコミュニケーション方法を検討するにあたり、簡潔ですが、意欲を喚起するようにミッション1.5 の利点を強調するのに役立つメッセージをいくつか紹介します。</a:t>
            </a:r>
          </a:p>
          <a:p>
            <a:pPr marL="171450" indent="-171450">
              <a:buFont typeface="Symbol"/>
              <a:buChar char="•"/>
            </a:pPr>
            <a:r>
              <a:rPr lang="ja-JP" dirty="0"/>
              <a:t>ライオンズにとって効果的なメッセージを使用して、ライオンズと最大限のつながりを持ち、参加を促す必要があります。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2259140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dirty="0"/>
              <a:t>ライオンズ・インターナショナルは、ライオンズがこの取り組みについて学び、行動を起こすのに役立つリソースを入手するのに役立つ特別な ミッション1.5ウェブページを作成しました。</a:t>
            </a:r>
          </a:p>
          <a:p>
            <a:pPr marL="285750" indent="-285750">
              <a:buFont typeface="Symbol"/>
              <a:buChar char="•"/>
            </a:pPr>
            <a:r>
              <a:rPr lang="ja-JP" dirty="0"/>
              <a:t>このページはミッション1.5 が何であるかを知りたいライオンズにとって有益な場所です。</a:t>
            </a:r>
          </a:p>
          <a:p>
            <a:pPr marL="285750" indent="-285750">
              <a:buFont typeface="Symbol"/>
              <a:buChar char="•"/>
            </a:pPr>
            <a:r>
              <a:rPr lang="ja-JP" dirty="0"/>
              <a:t>このページをライオンズと共有して、ライオンズがより多くのことを学び、私たちの成長に貢献できるようにしてください。</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31</a:t>
            </a:fld>
            <a:endParaRPr lang="en-US"/>
          </a:p>
        </p:txBody>
      </p:sp>
    </p:spTree>
    <p:extLst>
      <p:ext uri="{BB962C8B-B14F-4D97-AF65-F5344CB8AC3E}">
        <p14:creationId xmlns:p14="http://schemas.microsoft.com/office/powerpoint/2010/main" val="3074429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dirty="0"/>
              <a:t>ここにいる全員が成長に向けて取り組んでいることでしょう。 </a:t>
            </a:r>
          </a:p>
          <a:p>
            <a:pPr marL="285750" indent="-285750">
              <a:buFont typeface="Symbol"/>
              <a:buChar char="•"/>
            </a:pPr>
            <a:r>
              <a:rPr lang="ja-JP" dirty="0"/>
              <a:t>しかし、進捗をどのように追跡するのでしょうか？ </a:t>
            </a:r>
          </a:p>
          <a:p>
            <a:pPr marL="285750" indent="-285750">
              <a:buFont typeface="Symbol"/>
              <a:buChar char="•"/>
            </a:pPr>
            <a:r>
              <a:rPr lang="ja-JP" dirty="0"/>
              <a:t>確実に前進し、目標に対して責任を負うためには、実行すべき重要な手順がいくつかあります。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32</a:t>
            </a:fld>
            <a:endParaRPr lang="en-US"/>
          </a:p>
        </p:txBody>
      </p:sp>
    </p:spTree>
    <p:extLst>
      <p:ext uri="{BB962C8B-B14F-4D97-AF65-F5344CB8AC3E}">
        <p14:creationId xmlns:p14="http://schemas.microsoft.com/office/powerpoint/2010/main" val="1602663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a:t>成功を強調するためには、進捗状況の追跡が必要です。</a:t>
            </a:r>
          </a:p>
          <a:p>
            <a:pPr marL="285750" indent="-285750">
              <a:buFont typeface="Symbol"/>
              <a:buChar char="•"/>
            </a:pPr>
            <a:r>
              <a:rPr lang="ja-JP"/>
              <a:t>功績を祝いましょう。そして、それらを利用して他のライオンズやクラブが自らの素晴らしい成果を達成するよう鼓舞してください。</a:t>
            </a:r>
          </a:p>
          <a:p>
            <a:endParaRPr lang="en-US" dirty="0"/>
          </a:p>
          <a:p>
            <a:r>
              <a:rPr lang="ja-JP"/>
              <a:t>[このスライドは、個人、クラブ、地区の他の成長実績を表彰するためにも使うことができます。]</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33</a:t>
            </a:fld>
            <a:endParaRPr lang="en-US"/>
          </a:p>
        </p:txBody>
      </p:sp>
    </p:spTree>
    <p:extLst>
      <p:ext uri="{BB962C8B-B14F-4D97-AF65-F5344CB8AC3E}">
        <p14:creationId xmlns:p14="http://schemas.microsoft.com/office/powerpoint/2010/main" val="232764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ja-JP"/>
              <a:t>進捗状況を理解するには、地域内での報告が不可欠です。 </a:t>
            </a:r>
          </a:p>
          <a:p>
            <a:pPr marL="171450" indent="-171450">
              <a:buFont typeface="Symbol"/>
              <a:buChar char="•"/>
            </a:pPr>
            <a:r>
              <a:rPr lang="ja-JP"/>
              <a:t>またそれは、成功と課題を特定し、アプローチを微調整するのにも役立ちます。</a:t>
            </a:r>
          </a:p>
          <a:p>
            <a:pPr marL="171450" indent="-171450">
              <a:buFont typeface="Symbol"/>
              <a:buChar char="•"/>
            </a:pPr>
            <a:r>
              <a:rPr lang="ja-JP"/>
              <a:t>毎月会議を開催し、主要なリーダーを集めてデータを確認し、地域レベルで何が起こっているかについての洞察を得るのに役立ちます。 </a:t>
            </a:r>
          </a:p>
          <a:p>
            <a:pPr marL="628650" lvl="1" indent="-171450">
              <a:buFont typeface="Courier New"/>
              <a:buChar char="○"/>
            </a:pPr>
            <a:r>
              <a:rPr lang="ja-JP"/>
              <a:t>GAT会則地域リーダーはエリアリーダーと会議を行う。</a:t>
            </a:r>
          </a:p>
          <a:p>
            <a:pPr marL="628650" lvl="1" indent="-171450">
              <a:buFont typeface="Courier New"/>
              <a:buChar char="○"/>
            </a:pPr>
            <a:r>
              <a:rPr lang="ja-JP"/>
              <a:t>エリアリーダーは複合地区および地区GATと会議を行う。</a:t>
            </a:r>
          </a:p>
          <a:p>
            <a:pPr marL="628650" lvl="1" indent="-171450">
              <a:buFont typeface="Courier New"/>
              <a:buChar char="○"/>
            </a:pPr>
            <a:r>
              <a:rPr lang="ja-JP"/>
              <a:t>地区ガバナー またはコーディネータ―・ライオンは、第一副地区ガバナー、地区 GAT、およびゾーン/リジョン・チェアパーソンと会議を行う。 </a:t>
            </a:r>
          </a:p>
          <a:p>
            <a:pPr marL="628650" lvl="1" indent="-171450">
              <a:buFont typeface="Courier New"/>
              <a:buChar char="○"/>
            </a:pPr>
            <a:r>
              <a:rPr lang="ja-JP"/>
              <a:t>ゾーン/リージョン・チェアパーソンは、クラブとの会議にも時間を作る必要がある。</a:t>
            </a:r>
          </a:p>
          <a:p>
            <a:pPr marL="171450" indent="-171450">
              <a:buFont typeface="Symbol"/>
              <a:buChar char="•"/>
            </a:pPr>
            <a:r>
              <a:rPr lang="ja-JP"/>
              <a:t>生産的な会議にするには次のような項目を確認する必要があります。</a:t>
            </a:r>
          </a:p>
          <a:p>
            <a:pPr marL="628650" lvl="1" indent="-171450">
              <a:buFont typeface="Courier New"/>
              <a:buChar char="○"/>
            </a:pPr>
            <a:r>
              <a:rPr lang="ja-JP"/>
              <a:t>行動計画</a:t>
            </a:r>
          </a:p>
          <a:p>
            <a:pPr marL="628650" lvl="1" indent="-171450">
              <a:buFont typeface="Courier New"/>
              <a:buChar char="○"/>
            </a:pPr>
            <a:r>
              <a:rPr lang="ja-JP"/>
              <a:t>目標の進捗状況</a:t>
            </a:r>
          </a:p>
          <a:p>
            <a:pPr marL="628650" lvl="1" indent="-171450">
              <a:buFont typeface="Courier New"/>
              <a:buChar char="○"/>
            </a:pPr>
            <a:r>
              <a:rPr lang="ja-JP"/>
              <a:t>障害と課題</a:t>
            </a:r>
          </a:p>
          <a:p>
            <a:pPr marL="628650" lvl="1" indent="-171450">
              <a:buFont typeface="Courier New"/>
              <a:buChar char="○"/>
            </a:pPr>
            <a:r>
              <a:rPr lang="ja-JP"/>
              <a:t>軌道修正または必要な計画調整</a:t>
            </a:r>
          </a:p>
          <a:p>
            <a:pPr marL="628650" lvl="1" indent="-171450">
              <a:buFont typeface="Courier New"/>
              <a:buChar char="○"/>
            </a:pPr>
            <a:r>
              <a:rPr lang="ja-JP"/>
              <a:t>そして必要な支援</a:t>
            </a:r>
          </a:p>
          <a:p>
            <a:pPr marL="171450" indent="-171450">
              <a:buFont typeface="Symbol"/>
              <a:buChar char="•"/>
            </a:pPr>
            <a:r>
              <a:rPr lang="ja-JP"/>
              <a:t>これらの会議は、目標を達成し、お互いに責任を持ち続けるために非常に重要です。</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34</a:t>
            </a:fld>
            <a:endParaRPr lang="en-US"/>
          </a:p>
        </p:txBody>
      </p:sp>
    </p:spTree>
    <p:extLst>
      <p:ext uri="{BB962C8B-B14F-4D97-AF65-F5344CB8AC3E}">
        <p14:creationId xmlns:p14="http://schemas.microsoft.com/office/powerpoint/2010/main" val="584990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a:t>地域で、そして世界での成功を常に意識するため、世界報告日を開催します。</a:t>
            </a:r>
          </a:p>
          <a:p>
            <a:pPr marL="285750" indent="-285750">
              <a:buFont typeface="Symbol"/>
              <a:buChar char="•"/>
            </a:pPr>
            <a:r>
              <a:rPr lang="ja-JP"/>
              <a:t>これらの会議は年に3回予定されており、国際リーダーとライオンズ・インターナショナルのスタッフが一堂に会し、会員数150万人の目標達成に向けて順調に進んでいることを確認します。</a:t>
            </a:r>
          </a:p>
          <a:p>
            <a:pPr marL="285750" indent="-285750">
              <a:buFont typeface="Symbol"/>
              <a:buChar char="•"/>
            </a:pPr>
            <a:r>
              <a:rPr lang="ja-JP"/>
              <a:t>地域内での報告と同様に、世界報告日も進捗状況の評価、課題の理解、必要な支援、および将来の会員目標の設定に焦点を当てます。</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35</a:t>
            </a:fld>
            <a:endParaRPr lang="en-US"/>
          </a:p>
        </p:txBody>
      </p:sp>
    </p:spTree>
    <p:extLst>
      <p:ext uri="{BB962C8B-B14F-4D97-AF65-F5344CB8AC3E}">
        <p14:creationId xmlns:p14="http://schemas.microsoft.com/office/powerpoint/2010/main" val="576071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dirty="0"/>
              <a:t>ミッション1.5 は奉仕の未来の意味を問い直します。</a:t>
            </a:r>
          </a:p>
          <a:p>
            <a:pPr marL="285750" indent="-285750">
              <a:buFont typeface="Symbol"/>
              <a:buChar char="•"/>
            </a:pPr>
            <a:r>
              <a:rPr lang="ja-JP" dirty="0"/>
              <a:t>これは過去 100 年にわたって築いてきた奉仕の伝統に基づいて成長する機会です。</a:t>
            </a:r>
          </a:p>
          <a:p>
            <a:pPr marL="285750" indent="-285750">
              <a:buFont typeface="Symbol"/>
              <a:buChar char="•"/>
            </a:pPr>
            <a:r>
              <a:rPr lang="ja-JP" dirty="0"/>
              <a:t>これは私たちのクラブと協会が将来に向けて準備ができているかどうかを確認する機会です。 </a:t>
            </a:r>
          </a:p>
          <a:p>
            <a:pPr marL="285750" indent="-285750">
              <a:buFont typeface="Symbol"/>
              <a:buChar char="•"/>
            </a:pPr>
            <a:r>
              <a:rPr lang="ja-JP" dirty="0"/>
              <a:t>これはこれまで以上に多くの人々を支援する機会です。 </a:t>
            </a:r>
          </a:p>
          <a:p>
            <a:pPr marL="285750" indent="-285750">
              <a:buFont typeface="Symbol"/>
              <a:buChar char="•"/>
            </a:pPr>
            <a:r>
              <a:rPr lang="ja-JP" dirty="0"/>
              <a:t>しかし、それを実現するには成長が必要です。</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36</a:t>
            </a:fld>
            <a:endParaRPr lang="en-US"/>
          </a:p>
        </p:txBody>
      </p:sp>
    </p:spTree>
    <p:extLst>
      <p:ext uri="{BB962C8B-B14F-4D97-AF65-F5344CB8AC3E}">
        <p14:creationId xmlns:p14="http://schemas.microsoft.com/office/powerpoint/2010/main" val="1476157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ja-JP"/>
              <a:t>皆さんに念頭に置いていただきたいことは、</a:t>
            </a:r>
          </a:p>
          <a:p>
            <a:pPr marL="628650" lvl="1" indent="-171450">
              <a:buFont typeface="Courier New"/>
              <a:buChar char="○"/>
            </a:pPr>
            <a:r>
              <a:rPr lang="ja-JP"/>
              <a:t>成長は私たちの奉仕とライオンズの将来にとって極めて重要である。</a:t>
            </a:r>
          </a:p>
          <a:p>
            <a:pPr marL="628650" lvl="1" indent="-171450">
              <a:buFont typeface="Courier New"/>
              <a:buChar char="○"/>
            </a:pPr>
            <a:r>
              <a:rPr lang="ja-JP"/>
              <a:t>私たちはお互いに、そして私たちが奉仕する地域社会に対して責任を負う。</a:t>
            </a:r>
          </a:p>
          <a:p>
            <a:pPr marL="628650" lvl="1" indent="-171450">
              <a:buFont typeface="Courier New"/>
              <a:buChar char="○"/>
            </a:pPr>
            <a:r>
              <a:rPr lang="ja-JP"/>
              <a:t>成功は私たち、そしてすべてのライオンにかかっている。 </a:t>
            </a:r>
          </a:p>
          <a:p>
            <a:pPr marL="171450" indent="-171450">
              <a:buFont typeface="Symbol"/>
              <a:buChar char="•"/>
            </a:pPr>
            <a:r>
              <a:rPr lang="ja-JP"/>
              <a:t>なぜこれを行うのか、そして成功にとって皆さん一人一人がどれほど重要であるかを忘れてはいけません。</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37</a:t>
            </a:fld>
            <a:endParaRPr lang="en-US"/>
          </a:p>
        </p:txBody>
      </p:sp>
    </p:spTree>
    <p:extLst>
      <p:ext uri="{BB962C8B-B14F-4D97-AF65-F5344CB8AC3E}">
        <p14:creationId xmlns:p14="http://schemas.microsoft.com/office/powerpoint/2010/main" val="2932475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dirty="0"/>
              <a:t>成功を常に意識しましょう。</a:t>
            </a:r>
          </a:p>
          <a:p>
            <a:pPr marL="285750" indent="-285750">
              <a:buFont typeface="Symbol"/>
              <a:buChar char="•"/>
            </a:pPr>
            <a:r>
              <a:rPr lang="ja-JP" dirty="0"/>
              <a:t>すべてのライオンズにとって成長を最優先事項にしましょう。</a:t>
            </a:r>
          </a:p>
          <a:p>
            <a:pPr marL="285750" indent="-285750">
              <a:buFont typeface="Symbol"/>
              <a:buChar char="•"/>
            </a:pPr>
            <a:r>
              <a:rPr lang="ja-JP" dirty="0"/>
              <a:t>クラブを参加させましょう。私たちは成功しなければなりません。</a:t>
            </a:r>
          </a:p>
          <a:p>
            <a:pPr marL="285750" indent="-285750">
              <a:buFont typeface="Symbol"/>
              <a:buChar char="•"/>
            </a:pPr>
            <a:r>
              <a:rPr lang="ja-JP" dirty="0"/>
              <a:t>目標達成のために計画を実行し、協力しましょう。</a:t>
            </a:r>
          </a:p>
          <a:p>
            <a:pPr marL="285750" indent="-285750">
              <a:buFont typeface="Symbol"/>
              <a:buChar char="•"/>
            </a:pPr>
            <a:r>
              <a:rPr lang="ja-JP" dirty="0"/>
              <a:t>最良の成果を得るためにコミュニケーションを取り、連携しましょう。</a:t>
            </a:r>
          </a:p>
          <a:p>
            <a:pPr marL="285750" indent="-285750">
              <a:buFont typeface="Symbol"/>
              <a:buChar char="•"/>
            </a:pPr>
            <a:r>
              <a:rPr lang="ja-JP" dirty="0"/>
              <a:t>そして、功績を称え、それを実現させた人々を表彰しましょう！</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38</a:t>
            </a:fld>
            <a:endParaRPr lang="en-US"/>
          </a:p>
        </p:txBody>
      </p:sp>
    </p:spTree>
    <p:extLst>
      <p:ext uri="{BB962C8B-B14F-4D97-AF65-F5344CB8AC3E}">
        <p14:creationId xmlns:p14="http://schemas.microsoft.com/office/powerpoint/2010/main" val="3290829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a:t>私たちは力を合わせることで一層力強くなることを忘れないでください。</a:t>
            </a:r>
          </a:p>
          <a:p>
            <a:pPr marL="285750" indent="-285750">
              <a:buFont typeface="Symbol"/>
              <a:buChar char="•"/>
            </a:pPr>
            <a:r>
              <a:rPr lang="ja-JP"/>
              <a:t>私たちの奉仕は世界への約束です。 </a:t>
            </a:r>
          </a:p>
          <a:p>
            <a:pPr marL="285750" indent="-285750">
              <a:buFont typeface="Symbol"/>
              <a:buChar char="•"/>
            </a:pPr>
            <a:r>
              <a:rPr lang="ja-JP"/>
              <a:t>家族、地域社会、世界をより良いものにするためのコミットメントです。 </a:t>
            </a:r>
          </a:p>
          <a:p>
            <a:pPr marL="285750" indent="-285750">
              <a:buFont typeface="Symbol"/>
              <a:buChar char="•"/>
            </a:pPr>
            <a:r>
              <a:rPr lang="ja-JP"/>
              <a:t>そして奉仕し、寄付することでそれを行います。</a:t>
            </a:r>
          </a:p>
          <a:p>
            <a:pPr marL="285750" indent="-285750">
              <a:buFont typeface="Symbol"/>
              <a:buChar char="•"/>
            </a:pPr>
            <a:r>
              <a:rPr lang="ja-JP"/>
              <a:t>仲間が増えれば、与えらえることもそれだけ大きくなります。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39</a:t>
            </a:fld>
            <a:endParaRPr lang="en-US"/>
          </a:p>
        </p:txBody>
      </p:sp>
    </p:spTree>
    <p:extLst>
      <p:ext uri="{BB962C8B-B14F-4D97-AF65-F5344CB8AC3E}">
        <p14:creationId xmlns:p14="http://schemas.microsoft.com/office/powerpoint/2010/main" val="2761786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ja-JP" dirty="0"/>
              <a:t>私たちは奉仕する地域社会にとって重要です。そして私たちは世界にとって重要です。</a:t>
            </a:r>
          </a:p>
          <a:p>
            <a:pPr marL="171450" indent="-171450">
              <a:buFont typeface="Symbol"/>
              <a:buChar char="•"/>
            </a:pPr>
            <a:r>
              <a:rPr lang="ja-JP" dirty="0"/>
              <a:t>100年以上にわたり、ライオンズは、寄付、支援、奉仕を通じて、地域社会に寄り添ってきました。</a:t>
            </a:r>
          </a:p>
          <a:p>
            <a:pPr marL="171450" indent="-171450">
              <a:buFont typeface="Symbol"/>
              <a:buChar char="•"/>
            </a:pPr>
            <a:r>
              <a:rPr lang="ja-JP" dirty="0"/>
              <a:t>しかし、地域社会、そして世界のニーズは拡大しています。そのため、私たちも成長する必要があります。</a:t>
            </a:r>
          </a:p>
          <a:p>
            <a:pPr marL="171450" indent="-171450">
              <a:buFont typeface="Symbol"/>
              <a:buChar char="•"/>
            </a:pPr>
            <a:r>
              <a:rPr lang="ja-JP" dirty="0"/>
              <a:t>それが、</a:t>
            </a:r>
            <a:r>
              <a:rPr lang="ja-JP" i="1" dirty="0"/>
              <a:t>ミッション</a:t>
            </a:r>
            <a:r>
              <a:rPr lang="ja-JP" dirty="0"/>
              <a:t>1.5を開始する理由です。</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0757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dirty="0"/>
              <a:t>ミッション 1.5 はライオンズへの挑戦です。それは私たち一人ひとりへの挑戦です。 </a:t>
            </a:r>
          </a:p>
          <a:p>
            <a:pPr marL="285750" indent="-285750">
              <a:buFont typeface="Symbol"/>
              <a:buChar char="•"/>
            </a:pPr>
            <a:r>
              <a:rPr lang="ja-JP" dirty="0"/>
              <a:t>それはあなたへの、そして私への挑戦です。</a:t>
            </a:r>
          </a:p>
          <a:p>
            <a:pPr marL="285750" indent="-285750">
              <a:buFont typeface="Symbol"/>
              <a:buChar char="•"/>
            </a:pPr>
            <a:r>
              <a:rPr lang="ja-JP" dirty="0"/>
              <a:t>これまでライオンズにとって大きすぎる挑戦はありませんでした。</a:t>
            </a:r>
          </a:p>
          <a:p>
            <a:pPr marL="285750" indent="-285750">
              <a:buFont typeface="Symbol"/>
              <a:buChar char="•"/>
            </a:pPr>
            <a:r>
              <a:rPr lang="ja-JP" dirty="0"/>
              <a:t>あなたはこの挑戦を受け入れますか？</a:t>
            </a:r>
          </a:p>
          <a:p>
            <a:pPr marL="285750" indent="-285750">
              <a:buFont typeface="Symbol"/>
              <a:buChar char="•"/>
            </a:pPr>
            <a:r>
              <a:rPr lang="ja-JP" dirty="0"/>
              <a:t>【返事を待ちます】</a:t>
            </a:r>
          </a:p>
          <a:p>
            <a:pPr marL="285750" indent="-285750">
              <a:buFont typeface="Symbol"/>
              <a:buChar char="•"/>
            </a:pPr>
            <a:r>
              <a:rPr lang="ja-JP" dirty="0"/>
              <a:t>もう一度 – あなたは挑戦を受け入れますか？</a:t>
            </a:r>
          </a:p>
          <a:p>
            <a:pPr marL="285750" indent="-285750">
              <a:buFont typeface="Symbol"/>
              <a:buChar char="•"/>
            </a:pPr>
            <a:r>
              <a:rPr lang="ja-JP" dirty="0"/>
              <a:t>【返事を待ちます】</a:t>
            </a:r>
          </a:p>
          <a:p>
            <a:pPr marL="285750" indent="-285750">
              <a:buFont typeface="Symbol"/>
              <a:buChar char="•"/>
            </a:pPr>
            <a:r>
              <a:rPr lang="ja-JP" dirty="0"/>
              <a:t>あなたは成長する使命を持った世界中のライオンズの一員となるのです。</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40</a:t>
            </a:fld>
            <a:endParaRPr lang="en-US"/>
          </a:p>
        </p:txBody>
      </p:sp>
    </p:spTree>
    <p:extLst>
      <p:ext uri="{BB962C8B-B14F-4D97-AF65-F5344CB8AC3E}">
        <p14:creationId xmlns:p14="http://schemas.microsoft.com/office/powerpoint/2010/main" val="2603249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【ビデオ再生】</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767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ja-JP" dirty="0"/>
              <a:t>本日はご参加くださりありがとうございました。そして、世界中のライオンズと協力して会員数 150 万人を目指す取り組みに加わっていただきありがとうございます。 </a:t>
            </a:r>
          </a:p>
          <a:p>
            <a:pPr marL="171450" indent="-171450">
              <a:buFont typeface="Symbol"/>
              <a:buChar char="•"/>
            </a:pPr>
            <a:r>
              <a:rPr lang="ja-JP" dirty="0"/>
              <a:t>皆さん一人ひとりが成功において非常に重要な役割を果たします。 </a:t>
            </a:r>
          </a:p>
          <a:p>
            <a:pPr marL="171450" indent="-171450">
              <a:buFont typeface="Symbol"/>
              <a:buChar char="•"/>
            </a:pPr>
            <a:r>
              <a:rPr lang="ja-JP" dirty="0"/>
              <a:t>そして、ライオンズと皆さんのようなリーダーが協力すれば、ミッション 1.5 の目標を一緒に達成できると確信しています。 </a:t>
            </a:r>
          </a:p>
          <a:p>
            <a:pPr marL="171450" indent="-171450">
              <a:buFont typeface="Symbol"/>
              <a:buChar char="•"/>
            </a:pPr>
            <a:r>
              <a:rPr lang="ja-JP" dirty="0"/>
              <a:t>ありがとうございました。</a:t>
            </a:r>
          </a:p>
          <a:p>
            <a:endParaRPr lang="en-US" dirty="0">
              <a:cs typeface="Calibri"/>
            </a:endParaRPr>
          </a:p>
        </p:txBody>
      </p:sp>
    </p:spTree>
    <p:extLst>
      <p:ext uri="{BB962C8B-B14F-4D97-AF65-F5344CB8AC3E}">
        <p14:creationId xmlns:p14="http://schemas.microsoft.com/office/powerpoint/2010/main" val="4031373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ja-JP"/>
              <a:t>ミッション1.5 は、2027年7月1日までに世界中で会員数150万人を達成するための推進力です。</a:t>
            </a:r>
          </a:p>
          <a:p>
            <a:pPr marL="285750" indent="-285750">
              <a:buFont typeface="Symbol"/>
              <a:buChar char="•"/>
            </a:pPr>
            <a:r>
              <a:rPr lang="ja-JP"/>
              <a:t>これにより、高まるニーズに応え、これまで以上に多くの人々に奉仕を提供できるようになります。</a:t>
            </a:r>
          </a:p>
          <a:p>
            <a:pPr marL="285750" indent="-285750">
              <a:buFont typeface="Symbol"/>
              <a:buChar char="•"/>
            </a:pPr>
            <a:r>
              <a:rPr lang="ja-JP"/>
              <a:t>仲間が増えれば、与えらえることもそれだけ大きくなるからです。</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5</a:t>
            </a:fld>
            <a:endParaRPr lang="en-US"/>
          </a:p>
        </p:txBody>
      </p:sp>
    </p:spTree>
    <p:extLst>
      <p:ext uri="{BB962C8B-B14F-4D97-AF65-F5344CB8AC3E}">
        <p14:creationId xmlns:p14="http://schemas.microsoft.com/office/powerpoint/2010/main" val="236113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ja-JP" dirty="0"/>
              <a:t>これは事実です。世界はかつてないほどライオンズを必要としています。</a:t>
            </a:r>
          </a:p>
          <a:p>
            <a:pPr marL="171450" indent="-171450">
              <a:buFont typeface="Symbol"/>
              <a:buChar char="•"/>
            </a:pPr>
            <a:r>
              <a:rPr lang="ja-JP" dirty="0"/>
              <a:t>地域を見回し、ニュースを読むだけでニーズが高まっていること、そしてライオンズの重要性が今まで以上に高まっていることを知ることができます。</a:t>
            </a:r>
          </a:p>
          <a:p>
            <a:pPr marL="171450" indent="-171450">
              <a:buFont typeface="Symbol"/>
              <a:buChar char="•"/>
            </a:pPr>
            <a:r>
              <a:rPr lang="ja-JP" dirty="0"/>
              <a:t>成長することがなぜそれほど重要なのか、ライオンズの意見を聞いてみましょう。</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887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【ビデオ再生】</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8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ja-JP" dirty="0"/>
              <a:t>成長する必要性について話しました。</a:t>
            </a:r>
          </a:p>
          <a:p>
            <a:pPr marL="171450" indent="-171450">
              <a:buFont typeface="Symbol"/>
              <a:buChar char="•"/>
            </a:pPr>
            <a:r>
              <a:rPr lang="ja-JP" dirty="0"/>
              <a:t>しかし、成長するとライオンズにとってどのような機会とメリットがあるかを話すことも重要です。</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066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Symbol" panose="05050102010706020507" pitchFamily="18" charset="2"/>
              <a:buChar char="•"/>
            </a:pPr>
            <a:r>
              <a:rPr lang="ja-JP" dirty="0">
                <a:effectLst/>
              </a:rPr>
              <a:t>クラブと地区が成長すると、ライオンズにもメリットがあります。</a:t>
            </a:r>
            <a:r>
              <a:rPr lang="ja-JP" dirty="0"/>
              <a:t>そして地域社会も同様です</a:t>
            </a:r>
            <a:r>
              <a:rPr lang="ja-JP" dirty="0">
                <a:effectLst/>
              </a:rPr>
              <a:t>。</a:t>
            </a:r>
            <a:r>
              <a:rPr lang="ja-JP" dirty="0"/>
              <a:t> </a:t>
            </a:r>
          </a:p>
          <a:p>
            <a:pPr lvl="1">
              <a:buFont typeface="Courier New" panose="05050102010706020507" pitchFamily="18" charset="2"/>
              <a:buChar char="○"/>
            </a:pPr>
            <a:r>
              <a:rPr lang="ja-JP" dirty="0"/>
              <a:t>私たちは奉仕とそのインパクトを拡大します。</a:t>
            </a:r>
          </a:p>
          <a:p>
            <a:pPr lvl="1">
              <a:buFont typeface="Courier New" panose="05050102010706020507" pitchFamily="18" charset="2"/>
              <a:buChar char="○"/>
            </a:pPr>
            <a:r>
              <a:rPr lang="ja-JP" dirty="0">
                <a:effectLst/>
              </a:rPr>
              <a:t>私たちは</a:t>
            </a:r>
            <a:r>
              <a:rPr lang="ja-JP" dirty="0"/>
              <a:t>より多様な会員のための機会を創出します。そうすることで地域社会により良い奉仕を提供し、地域社会を</a:t>
            </a:r>
            <a:r>
              <a:rPr lang="ja-JP" altLang="en-US" dirty="0"/>
              <a:t>より忠実に体現する</a:t>
            </a:r>
            <a:r>
              <a:rPr lang="ja-JP" dirty="0"/>
              <a:t>団体となることができるのです。</a:t>
            </a:r>
          </a:p>
          <a:p>
            <a:pPr lvl="1">
              <a:buFont typeface="Courier New" panose="05050102010706020507" pitchFamily="18" charset="2"/>
              <a:buChar char="○"/>
            </a:pPr>
            <a:r>
              <a:rPr lang="ja-JP" dirty="0">
                <a:effectLst/>
              </a:rPr>
              <a:t>私たちはさらに声をあげ、地域社会、そしてグローバル社会において私たちの持つ影響力を高めます。</a:t>
            </a:r>
          </a:p>
          <a:p>
            <a:pPr lvl="1">
              <a:buFont typeface="Courier New" panose="05050102010706020507" pitchFamily="18" charset="2"/>
              <a:buChar char="○"/>
            </a:pPr>
            <a:r>
              <a:rPr lang="ja-JP" dirty="0">
                <a:effectLst/>
              </a:rPr>
              <a:t>私たち</a:t>
            </a:r>
            <a:r>
              <a:rPr lang="ja-JP" dirty="0"/>
              <a:t>は新たな会員から学び、共に成長します。</a:t>
            </a:r>
          </a:p>
          <a:p>
            <a:pPr lvl="1">
              <a:buFont typeface="Courier New" panose="05050102010706020507" pitchFamily="18" charset="2"/>
              <a:buChar char="○"/>
            </a:pPr>
            <a:r>
              <a:rPr lang="ja-JP" dirty="0"/>
              <a:t>そして、あらゆるレベルのライオンズが強力になります。   </a:t>
            </a:r>
          </a:p>
          <a:p>
            <a:pPr marL="342900" marR="0" lvl="0" indent="-342900">
              <a:spcBef>
                <a:spcPts val="0"/>
              </a:spcBef>
              <a:spcAft>
                <a:spcPts val="0"/>
              </a:spcAft>
              <a:buFont typeface="Symbol" panose="05050102010706020507" pitchFamily="18" charset="2"/>
              <a:buChar char=""/>
            </a:pPr>
            <a:endParaRPr lang="en-US" sz="1200" kern="100" dirty="0">
              <a:effectLst/>
              <a:latin typeface="Calibri" panose="020F0502020204030204" pitchFamily="34" charset="0"/>
              <a:ea typeface="Calibri" panose="020F0502020204030204" pitchFamily="34" charset="0"/>
              <a:cs typeface="Calibri"/>
            </a:endParaRPr>
          </a:p>
          <a:p>
            <a:endParaRPr lang="en-US" dirty="0">
              <a:cs typeface="Calibri"/>
            </a:endParaRPr>
          </a:p>
        </p:txBody>
      </p:sp>
    </p:spTree>
    <p:extLst>
      <p:ext uri="{BB962C8B-B14F-4D97-AF65-F5344CB8AC3E}">
        <p14:creationId xmlns:p14="http://schemas.microsoft.com/office/powerpoint/2010/main" val="953573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13E9C-E055-F639-A770-06C472EDA4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D44A85-BE6E-5968-A20D-C16732491F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F789B5-4B8D-5110-ECBF-55BD60B1E40E}"/>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A07CC403-2FBB-24F7-3D14-7B29ABBC06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E7026-C87B-1691-5A96-AC09AD9C8BAC}"/>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1348904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EC141-3EAB-B467-8C3C-90CDBCDE36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CCA43-182B-FBC6-9F6F-BB5B544A3F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D18545-ECD1-FB18-2B9D-6FFB9182A575}"/>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64C967D8-C8A8-46D8-5A77-F03EDC5EC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43E03-E0FB-C797-D0ED-55C437F0CFF2}"/>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411657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3DDCE6-3A26-A8C4-3C21-CE5E4C3DF8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DEB137-135A-DD0D-DF4C-93F86EBA22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5ABC9-98CA-D746-78E4-17116543E6DE}"/>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4E6795D3-CAF2-D749-9299-513F73EBE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D4131-4A55-E90A-AF5E-C27BEC447F7D}"/>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3525582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549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679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MS Mincho" pitchFamily="125" charset="-128"/>
              </a:defRPr>
            </a:lvl1pPr>
            <a:lvl2pPr marL="742950" indent="-285750" eaLnBrk="0" hangingPunct="0">
              <a:defRPr sz="2400">
                <a:solidFill>
                  <a:schemeClr val="tx1"/>
                </a:solidFill>
                <a:latin typeface="Arial" pitchFamily="34" charset="0"/>
                <a:ea typeface="MS Mincho" pitchFamily="125" charset="-128"/>
              </a:defRPr>
            </a:lvl2pPr>
            <a:lvl3pPr marL="1143000" indent="-228600" eaLnBrk="0" hangingPunct="0">
              <a:defRPr sz="2400">
                <a:solidFill>
                  <a:schemeClr val="tx1"/>
                </a:solidFill>
                <a:latin typeface="Arial" pitchFamily="34" charset="0"/>
                <a:ea typeface="MS Mincho" pitchFamily="125" charset="-128"/>
              </a:defRPr>
            </a:lvl3pPr>
            <a:lvl4pPr marL="1600200" indent="-228600" eaLnBrk="0" hangingPunct="0">
              <a:defRPr sz="2400">
                <a:solidFill>
                  <a:schemeClr val="tx1"/>
                </a:solidFill>
                <a:latin typeface="Arial" pitchFamily="34" charset="0"/>
                <a:ea typeface="MS Mincho" pitchFamily="125" charset="-128"/>
              </a:defRPr>
            </a:lvl4pPr>
            <a:lvl5pPr marL="2057400" indent="-228600" eaLnBrk="0" hangingPunct="0">
              <a:defRPr sz="2400">
                <a:solidFill>
                  <a:schemeClr val="tx1"/>
                </a:solidFill>
                <a:latin typeface="Arial" pitchFamily="34" charset="0"/>
                <a:ea typeface="MS Mincho"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MS Mincho"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MS Mincho"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MS Mincho"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MS Mincho"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1890944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46866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spTree>
    <p:extLst>
      <p:ext uri="{BB962C8B-B14F-4D97-AF65-F5344CB8AC3E}">
        <p14:creationId xmlns:p14="http://schemas.microsoft.com/office/powerpoint/2010/main" val="360532710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6092268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196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dien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290E0-8CE6-F24F-9F6F-55AEF23BA2BC}"/>
              </a:ext>
            </a:extLst>
          </p:cNvPr>
          <p:cNvSpPr/>
          <p:nvPr userDrawn="1"/>
        </p:nvSpPr>
        <p:spPr>
          <a:xfrm>
            <a:off x="0"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Tree>
    <p:extLst>
      <p:ext uri="{BB962C8B-B14F-4D97-AF65-F5344CB8AC3E}">
        <p14:creationId xmlns:p14="http://schemas.microsoft.com/office/powerpoint/2010/main" val="381812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AA5E2-65ED-0D82-484F-9EB32FD84F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B7C3B-16DC-C706-1FBD-7C259EB867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660C8-1CBA-9546-1112-53CD0C611928}"/>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188398DD-BFE4-77EE-D62A-D2D31DD474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C471D-B3D7-053B-7566-3A56940127A2}"/>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885548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205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MS Mincho" pitchFamily="125" charset="-128"/>
              </a:defRPr>
            </a:lvl1pPr>
            <a:lvl2pPr marL="742950" indent="-285750" eaLnBrk="0" hangingPunct="0">
              <a:defRPr sz="2400">
                <a:solidFill>
                  <a:schemeClr val="tx1"/>
                </a:solidFill>
                <a:latin typeface="Arial" pitchFamily="34" charset="0"/>
                <a:ea typeface="MS Mincho" pitchFamily="125" charset="-128"/>
              </a:defRPr>
            </a:lvl2pPr>
            <a:lvl3pPr marL="1143000" indent="-228600" eaLnBrk="0" hangingPunct="0">
              <a:defRPr sz="2400">
                <a:solidFill>
                  <a:schemeClr val="tx1"/>
                </a:solidFill>
                <a:latin typeface="Arial" pitchFamily="34" charset="0"/>
                <a:ea typeface="MS Mincho" pitchFamily="125" charset="-128"/>
              </a:defRPr>
            </a:lvl3pPr>
            <a:lvl4pPr marL="1600200" indent="-228600" eaLnBrk="0" hangingPunct="0">
              <a:defRPr sz="2400">
                <a:solidFill>
                  <a:schemeClr val="tx1"/>
                </a:solidFill>
                <a:latin typeface="Arial" pitchFamily="34" charset="0"/>
                <a:ea typeface="MS Mincho" pitchFamily="125" charset="-128"/>
              </a:defRPr>
            </a:lvl4pPr>
            <a:lvl5pPr marL="2057400" indent="-228600" eaLnBrk="0" hangingPunct="0">
              <a:defRPr sz="2400">
                <a:solidFill>
                  <a:schemeClr val="tx1"/>
                </a:solidFill>
                <a:latin typeface="Arial" pitchFamily="34" charset="0"/>
                <a:ea typeface="MS Mincho"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MS Mincho"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MS Mincho"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MS Mincho"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MS Mincho"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MS Mincho"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2322986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MS Mincho" pitchFamily="125" charset="-128"/>
              </a:defRPr>
            </a:lvl1pPr>
            <a:lvl2pPr marL="742950" indent="-285750" eaLnBrk="0" hangingPunct="0">
              <a:defRPr sz="2400">
                <a:solidFill>
                  <a:schemeClr val="tx1"/>
                </a:solidFill>
                <a:latin typeface="Arial" pitchFamily="34" charset="0"/>
                <a:ea typeface="MS Mincho" pitchFamily="125" charset="-128"/>
              </a:defRPr>
            </a:lvl2pPr>
            <a:lvl3pPr marL="1143000" indent="-228600" eaLnBrk="0" hangingPunct="0">
              <a:defRPr sz="2400">
                <a:solidFill>
                  <a:schemeClr val="tx1"/>
                </a:solidFill>
                <a:latin typeface="Arial" pitchFamily="34" charset="0"/>
                <a:ea typeface="MS Mincho" pitchFamily="125" charset="-128"/>
              </a:defRPr>
            </a:lvl3pPr>
            <a:lvl4pPr marL="1600200" indent="-228600" eaLnBrk="0" hangingPunct="0">
              <a:defRPr sz="2400">
                <a:solidFill>
                  <a:schemeClr val="tx1"/>
                </a:solidFill>
                <a:latin typeface="Arial" pitchFamily="34" charset="0"/>
                <a:ea typeface="MS Mincho" pitchFamily="125" charset="-128"/>
              </a:defRPr>
            </a:lvl4pPr>
            <a:lvl5pPr marL="2057400" indent="-228600" eaLnBrk="0" hangingPunct="0">
              <a:defRPr sz="2400">
                <a:solidFill>
                  <a:schemeClr val="tx1"/>
                </a:solidFill>
                <a:latin typeface="Arial" pitchFamily="34" charset="0"/>
                <a:ea typeface="MS Mincho"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MS Mincho"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MS Mincho"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MS Mincho"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MS Mincho"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1473334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MS Mincho" charset="0"/>
                <a:cs typeface="ヒラギノ角ゴ Pro W3" charset="0"/>
              </a:defRPr>
            </a:lvl1pPr>
            <a:lvl2pPr marL="742950" indent="-285750">
              <a:defRPr>
                <a:solidFill>
                  <a:schemeClr val="tx1"/>
                </a:solidFill>
                <a:latin typeface="Arial" charset="0"/>
                <a:ea typeface="MS Mincho" charset="0"/>
              </a:defRPr>
            </a:lvl2pPr>
            <a:lvl3pPr marL="1143000" indent="-228600">
              <a:defRPr>
                <a:solidFill>
                  <a:schemeClr val="tx1"/>
                </a:solidFill>
                <a:latin typeface="Arial" charset="0"/>
                <a:ea typeface="MS Mincho" charset="0"/>
              </a:defRPr>
            </a:lvl3pPr>
            <a:lvl4pPr marL="1600200" indent="-228600">
              <a:defRPr>
                <a:solidFill>
                  <a:schemeClr val="tx1"/>
                </a:solidFill>
                <a:latin typeface="Arial" charset="0"/>
                <a:ea typeface="MS Mincho" charset="0"/>
              </a:defRPr>
            </a:lvl4pPr>
            <a:lvl5pPr marL="2057400" indent="-228600">
              <a:defRPr>
                <a:solidFill>
                  <a:schemeClr val="tx1"/>
                </a:solidFill>
                <a:latin typeface="Arial" charset="0"/>
                <a:ea typeface="MS Mincho" charset="0"/>
              </a:defRPr>
            </a:lvl5pPr>
            <a:lvl6pPr marL="2514600" indent="-228600" fontAlgn="base">
              <a:spcBef>
                <a:spcPct val="0"/>
              </a:spcBef>
              <a:spcAft>
                <a:spcPct val="0"/>
              </a:spcAft>
              <a:defRPr>
                <a:solidFill>
                  <a:schemeClr val="tx1"/>
                </a:solidFill>
                <a:latin typeface="Arial" charset="0"/>
                <a:ea typeface="MS Mincho" charset="0"/>
              </a:defRPr>
            </a:lvl6pPr>
            <a:lvl7pPr marL="2971800" indent="-228600" fontAlgn="base">
              <a:spcBef>
                <a:spcPct val="0"/>
              </a:spcBef>
              <a:spcAft>
                <a:spcPct val="0"/>
              </a:spcAft>
              <a:defRPr>
                <a:solidFill>
                  <a:schemeClr val="tx1"/>
                </a:solidFill>
                <a:latin typeface="Arial" charset="0"/>
                <a:ea typeface="MS Mincho" charset="0"/>
              </a:defRPr>
            </a:lvl7pPr>
            <a:lvl8pPr marL="3429000" indent="-228600" fontAlgn="base">
              <a:spcBef>
                <a:spcPct val="0"/>
              </a:spcBef>
              <a:spcAft>
                <a:spcPct val="0"/>
              </a:spcAft>
              <a:defRPr>
                <a:solidFill>
                  <a:schemeClr val="tx1"/>
                </a:solidFill>
                <a:latin typeface="Arial" charset="0"/>
                <a:ea typeface="MS Mincho" charset="0"/>
              </a:defRPr>
            </a:lvl8pPr>
            <a:lvl9pPr marL="3886200" indent="-228600" fontAlgn="base">
              <a:spcBef>
                <a:spcPct val="0"/>
              </a:spcBef>
              <a:spcAft>
                <a:spcPct val="0"/>
              </a:spcAft>
              <a:defRPr>
                <a:solidFill>
                  <a:schemeClr val="tx1"/>
                </a:solidFill>
                <a:latin typeface="Arial" charset="0"/>
                <a:ea typeface="MS Mincho"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992387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50FA-5488-0E07-448C-E7FA1922FC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845D29-0F2E-B4AD-B36B-716A48D650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3EF88D-96F0-434D-7829-273A70EBF9B5}"/>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C3C23F43-9A9E-53BD-2412-888D8BEB6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9B796-56A3-ACDB-EC83-5D3FAA15D8F5}"/>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3240543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694B-DBBA-D447-78C7-D55CB61F4E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E3E736-793C-45E5-363F-39379388E7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F3E15F-7F85-0FCE-C59E-5C3B18EA1C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662B5D-650B-E3C2-A487-AB3D4BA7FEEB}"/>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6" name="Footer Placeholder 5">
            <a:extLst>
              <a:ext uri="{FF2B5EF4-FFF2-40B4-BE49-F238E27FC236}">
                <a16:creationId xmlns:a16="http://schemas.microsoft.com/office/drawing/2014/main" id="{D8DBB4EF-6BD8-7238-E70E-CEF5EAAE2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744E9-618C-B318-D275-F6C1B1449829}"/>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1661320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66135-9491-C841-9206-263411D056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6F614-C601-958A-9A8C-2A33FB749E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014B5E-1C84-77C3-A022-15E1546C4B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FA3A7A-3347-3EC3-C6AF-836C678C1C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6B1F0A-D2B1-324B-AA9E-81AC2D2297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417A4C-03C4-189A-B5A4-C3A2062B093F}"/>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8" name="Footer Placeholder 7">
            <a:extLst>
              <a:ext uri="{FF2B5EF4-FFF2-40B4-BE49-F238E27FC236}">
                <a16:creationId xmlns:a16="http://schemas.microsoft.com/office/drawing/2014/main" id="{3222BEA7-83A5-D9B4-26CB-526D8F7AD8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B8CE61-5256-E3C8-FD9D-5723A8E1CA3A}"/>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2082916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AE5-2C05-875B-D89C-DBFF91B89E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CF7AFC-1132-E2AE-9051-A3DF8DFF6AE7}"/>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4" name="Footer Placeholder 3">
            <a:extLst>
              <a:ext uri="{FF2B5EF4-FFF2-40B4-BE49-F238E27FC236}">
                <a16:creationId xmlns:a16="http://schemas.microsoft.com/office/drawing/2014/main" id="{67AFFD8C-D00A-02A9-7CB4-D1ACE83070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869C36-306E-2DAD-8497-DAD528068F45}"/>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3709157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453E35-B050-2D89-7271-0F5E2B605E7B}"/>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3" name="Footer Placeholder 2">
            <a:extLst>
              <a:ext uri="{FF2B5EF4-FFF2-40B4-BE49-F238E27FC236}">
                <a16:creationId xmlns:a16="http://schemas.microsoft.com/office/drawing/2014/main" id="{8F1E8CB9-00A7-5814-B92F-33CBBCA4FB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E8CDA7-0B78-09F6-8B59-566A5B5E6C53}"/>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723591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94AE-977F-D96B-7D26-E2F8EED06F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5CABFE-E5BB-CCEA-0A1B-6166D57B26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4AE349-5E38-FCC8-6156-C4E63B8F8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089509-AD54-91AF-41B4-EE71AEBF3BD2}"/>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6" name="Footer Placeholder 5">
            <a:extLst>
              <a:ext uri="{FF2B5EF4-FFF2-40B4-BE49-F238E27FC236}">
                <a16:creationId xmlns:a16="http://schemas.microsoft.com/office/drawing/2014/main" id="{DCE660D6-CBF9-A1BC-7D7B-BBD19F9C3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245519-5C6B-B540-C8A9-5A88FA380EDF}"/>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3807155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34600-9366-110C-3887-35796ECD3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EC9713-B221-9243-2B99-AA58DBF7CA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DEDEDE-4055-D186-E0E6-999F5B47CF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5CF41F-301A-B290-213E-555DAA29AC33}"/>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6" name="Footer Placeholder 5">
            <a:extLst>
              <a:ext uri="{FF2B5EF4-FFF2-40B4-BE49-F238E27FC236}">
                <a16:creationId xmlns:a16="http://schemas.microsoft.com/office/drawing/2014/main" id="{2D4CC0F5-BC3D-E0DB-34BD-819FF8580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458946-A828-C9D3-C403-0CF87659955D}"/>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1284347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13251B-714A-86AA-A633-830D2CCA18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36E157-F966-BCBF-D8D0-A1793BA828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FDF05A-2FD9-58AB-DB0C-323134B128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0CFF29A4-6B57-4D9E-91E5-4A44CCCA5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BEF0B6-73ED-67E0-F1D1-E203CA8EF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E7FF1-40FC-6D4F-9AB2-8AC4832A3CF1}" type="slidenum">
              <a:rPr lang="en-US" smtClean="0"/>
              <a:t>‹#›</a:t>
            </a:fld>
            <a:endParaRPr lang="en-US"/>
          </a:p>
        </p:txBody>
      </p:sp>
    </p:spTree>
    <p:extLst>
      <p:ext uri="{BB962C8B-B14F-4D97-AF65-F5344CB8AC3E}">
        <p14:creationId xmlns:p14="http://schemas.microsoft.com/office/powerpoint/2010/main" val="510929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 id="2147483671" r:id="rId13"/>
    <p:sldLayoutId id="21474836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911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MS Mincho"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MS Mincho"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MS Mincho"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MS Mincho"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MS Mincho"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MS Mincho"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MS Mincho"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Mincho"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MS Mincho"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MS Mincho"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5.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png"/><Relationship Id="rId10" Type="http://schemas.openxmlformats.org/officeDocument/2006/relationships/image" Target="../media/image50.emf"/><Relationship Id="rId4" Type="http://schemas.microsoft.com/office/2007/relationships/hdphoto" Target="../media/hdphoto1.wdp"/><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5.emf"/></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0.emf"/><Relationship Id="rId4" Type="http://schemas.openxmlformats.org/officeDocument/2006/relationships/image" Target="../media/image50.emf"/></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4.png"/><Relationship Id="rId5" Type="http://schemas.openxmlformats.org/officeDocument/2006/relationships/image" Target="../media/image10.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7AC8AC-0927-1B94-0E1C-A4069AAD5B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08" y="-5257"/>
            <a:ext cx="12209417" cy="6866903"/>
          </a:xfrm>
          <a:prstGeom prst="rect">
            <a:avLst/>
          </a:prstGeom>
        </p:spPr>
      </p:pic>
      <p:sp>
        <p:nvSpPr>
          <p:cNvPr id="3" name="Background - Overlay">
            <a:extLst>
              <a:ext uri="{FF2B5EF4-FFF2-40B4-BE49-F238E27FC236}">
                <a16:creationId xmlns:a16="http://schemas.microsoft.com/office/drawing/2014/main" id="{AA236B20-70E4-A839-A922-628922BED4A3}"/>
              </a:ext>
            </a:extLst>
          </p:cNvPr>
          <p:cNvSpPr/>
          <p:nvPr/>
        </p:nvSpPr>
        <p:spPr>
          <a:xfrm>
            <a:off x="-17417" y="0"/>
            <a:ext cx="12218126"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5" name="Picture 4">
            <a:extLst>
              <a:ext uri="{FF2B5EF4-FFF2-40B4-BE49-F238E27FC236}">
                <a16:creationId xmlns:a16="http://schemas.microsoft.com/office/drawing/2014/main" id="{564ED15C-F05B-388E-AD95-6EC3D4718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349" y="2470409"/>
            <a:ext cx="7924801" cy="1425258"/>
          </a:xfrm>
          <a:prstGeom prst="rect">
            <a:avLst/>
          </a:prstGeom>
        </p:spPr>
      </p:pic>
      <p:sp>
        <p:nvSpPr>
          <p:cNvPr id="8" name="Headline">
            <a:extLst>
              <a:ext uri="{FF2B5EF4-FFF2-40B4-BE49-F238E27FC236}">
                <a16:creationId xmlns:a16="http://schemas.microsoft.com/office/drawing/2014/main" id="{1BEA93C8-F959-5283-8E69-B931C9BC3ADF}"/>
              </a:ext>
            </a:extLst>
          </p:cNvPr>
          <p:cNvSpPr txBox="1">
            <a:spLocks/>
          </p:cNvSpPr>
          <p:nvPr/>
        </p:nvSpPr>
        <p:spPr>
          <a:xfrm>
            <a:off x="-2820" y="4349196"/>
            <a:ext cx="12182692" cy="110205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6600" dirty="0">
                <a:solidFill>
                  <a:srgbClr val="FFC000"/>
                </a:solidFill>
                <a:effectLst>
                  <a:outerShdw blurRad="127000" dist="63500" dir="2700000" algn="tl" rotWithShape="0">
                    <a:srgbClr val="0D2240">
                      <a:alpha val="25000"/>
                    </a:srgbClr>
                  </a:outerShdw>
                </a:effectLst>
                <a:latin typeface="ＭＳ Ｐ明朝" panose="02020600040205080304" pitchFamily="18" charset="-128"/>
                <a:ea typeface="ＭＳ Ｐ明朝" panose="02020600040205080304" pitchFamily="18" charset="-128"/>
                <a:cs typeface="Arial"/>
              </a:rPr>
              <a:t>ミッション概要</a:t>
            </a:r>
            <a:r>
              <a:rPr lang="ja-JP" sz="6000" dirty="0">
                <a:solidFill>
                  <a:srgbClr val="FFC000"/>
                </a:solidFill>
                <a:effectLst>
                  <a:outerShdw blurRad="127000" dist="63500" dir="2700000" algn="tl" rotWithShape="0">
                    <a:srgbClr val="0D2240">
                      <a:alpha val="25000"/>
                    </a:srgbClr>
                  </a:outerShdw>
                </a:effectLst>
                <a:latin typeface="ＭＳ Ｐ明朝" panose="02020600040205080304" pitchFamily="18" charset="-128"/>
                <a:ea typeface="ＭＳ Ｐ明朝" panose="02020600040205080304" pitchFamily="18" charset="-128"/>
                <a:cs typeface="Arial"/>
              </a:rPr>
              <a:t> </a:t>
            </a:r>
          </a:p>
        </p:txBody>
      </p:sp>
    </p:spTree>
    <p:extLst>
      <p:ext uri="{BB962C8B-B14F-4D97-AF65-F5344CB8AC3E}">
        <p14:creationId xmlns:p14="http://schemas.microsoft.com/office/powerpoint/2010/main" val="2307968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BA3EE01-4CF1-81A6-38B7-AA6D68BC0B71}"/>
              </a:ext>
            </a:extLst>
          </p:cNvPr>
          <p:cNvGrpSpPr/>
          <p:nvPr/>
        </p:nvGrpSpPr>
        <p:grpSpPr>
          <a:xfrm>
            <a:off x="6580415" y="0"/>
            <a:ext cx="6861265" cy="6858000"/>
            <a:chOff x="6580415" y="0"/>
            <a:chExt cx="6861265" cy="6858000"/>
          </a:xfrm>
        </p:grpSpPr>
        <p:sp>
          <p:nvSpPr>
            <p:cNvPr id="7" name="Graphic 10">
              <a:extLst>
                <a:ext uri="{FF2B5EF4-FFF2-40B4-BE49-F238E27FC236}">
                  <a16:creationId xmlns:a16="http://schemas.microsoft.com/office/drawing/2014/main" id="{59DC6E66-E47D-777E-F52B-787B55D1D3D3}"/>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8" name="Graphic 11">
              <a:extLst>
                <a:ext uri="{FF2B5EF4-FFF2-40B4-BE49-F238E27FC236}">
                  <a16:creationId xmlns:a16="http://schemas.microsoft.com/office/drawing/2014/main" id="{61675B9E-8C07-4771-EE1A-D9070FC26F11}"/>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4" name="Page Number - Blue">
            <a:extLst>
              <a:ext uri="{FF2B5EF4-FFF2-40B4-BE49-F238E27FC236}">
                <a16:creationId xmlns:a16="http://schemas.microsoft.com/office/drawing/2014/main" id="{75F4D7D3-2E0D-C187-B286-C60C4854D96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9F2113A0-D2DD-BF53-EB28-6C43DDA69D4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a:ln>
                <a:noFill/>
              </a:ln>
              <a:solidFill>
                <a:srgbClr val="0D2240"/>
              </a:solidFill>
              <a:effectLst/>
              <a:uLnTx/>
              <a:uFillTx/>
              <a:latin typeface="Arial" charset="0"/>
            </a:endParaRPr>
          </a:p>
        </p:txBody>
      </p:sp>
      <p:sp>
        <p:nvSpPr>
          <p:cNvPr id="9" name="Headline">
            <a:extLst>
              <a:ext uri="{FF2B5EF4-FFF2-40B4-BE49-F238E27FC236}">
                <a16:creationId xmlns:a16="http://schemas.microsoft.com/office/drawing/2014/main" id="{A7940B9E-6EE2-A08A-5508-08CE4CB60BAC}"/>
              </a:ext>
            </a:extLst>
          </p:cNvPr>
          <p:cNvSpPr txBox="1">
            <a:spLocks/>
          </p:cNvSpPr>
          <p:nvPr/>
        </p:nvSpPr>
        <p:spPr>
          <a:xfrm>
            <a:off x="756053" y="1813488"/>
            <a:ext cx="10679894" cy="3874756"/>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ja-JP" sz="8000" dirty="0">
                <a:solidFill>
                  <a:srgbClr val="00338D"/>
                </a:solidFill>
                <a:latin typeface="ＭＳ Ｐ明朝" panose="02020600040205080304" pitchFamily="18" charset="-128"/>
                <a:ea typeface="ＭＳ Ｐ明朝" panose="02020600040205080304" pitchFamily="18" charset="-128"/>
                <a:cs typeface="Arial"/>
              </a:rPr>
              <a:t>私たちは行います。</a:t>
            </a:r>
          </a:p>
          <a:p>
            <a:pPr>
              <a:spcBef>
                <a:spcPts val="0"/>
              </a:spcBef>
            </a:pPr>
            <a:r>
              <a:rPr lang="ja-JP" sz="8000" dirty="0">
                <a:solidFill>
                  <a:srgbClr val="00338D"/>
                </a:solidFill>
                <a:latin typeface="ＭＳ Ｐ明朝" panose="02020600040205080304" pitchFamily="18" charset="-128"/>
                <a:ea typeface="ＭＳ Ｐ明朝" panose="02020600040205080304" pitchFamily="18" charset="-128"/>
                <a:cs typeface="Arial"/>
              </a:rPr>
              <a:t>ともに。</a:t>
            </a:r>
          </a:p>
        </p:txBody>
      </p:sp>
      <p:sp>
        <p:nvSpPr>
          <p:cNvPr id="11" name="Yellow Bar">
            <a:extLst>
              <a:ext uri="{FF2B5EF4-FFF2-40B4-BE49-F238E27FC236}">
                <a16:creationId xmlns:a16="http://schemas.microsoft.com/office/drawing/2014/main" id="{BCFCB363-16BD-4E17-C94E-BFB10B60F73D}"/>
              </a:ext>
            </a:extLst>
          </p:cNvPr>
          <p:cNvSpPr/>
          <p:nvPr/>
        </p:nvSpPr>
        <p:spPr>
          <a:xfrm>
            <a:off x="4011930" y="5131645"/>
            <a:ext cx="3931920"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pic>
        <p:nvPicPr>
          <p:cNvPr id="2" name="Picture 1">
            <a:extLst>
              <a:ext uri="{FF2B5EF4-FFF2-40B4-BE49-F238E27FC236}">
                <a16:creationId xmlns:a16="http://schemas.microsoft.com/office/drawing/2014/main" id="{DCC61EA1-7592-6D19-59AF-A42068FC94C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349910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65343DA-3E6D-25C2-6072-A74B3B7BDD4C}"/>
              </a:ext>
            </a:extLst>
          </p:cNvPr>
          <p:cNvGrpSpPr/>
          <p:nvPr/>
        </p:nvGrpSpPr>
        <p:grpSpPr>
          <a:xfrm>
            <a:off x="-6" y="0"/>
            <a:ext cx="12192003" cy="6858000"/>
            <a:chOff x="-6" y="0"/>
            <a:chExt cx="12192003" cy="6858000"/>
          </a:xfrm>
        </p:grpSpPr>
        <p:pic>
          <p:nvPicPr>
            <p:cNvPr id="12" name="Picture 11" descr="A picture containing human face, person, person, collage&#10;&#10;Description automatically generated">
              <a:extLst>
                <a:ext uri="{FF2B5EF4-FFF2-40B4-BE49-F238E27FC236}">
                  <a16:creationId xmlns:a16="http://schemas.microsoft.com/office/drawing/2014/main" id="{B2280904-25C4-76B2-FB71-E15CFD6BE58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13" name="Background - Overlay">
              <a:extLst>
                <a:ext uri="{FF2B5EF4-FFF2-40B4-BE49-F238E27FC236}">
                  <a16:creationId xmlns:a16="http://schemas.microsoft.com/office/drawing/2014/main" id="{4238A3E2-0754-361E-004E-1CFE2873D3E1}"/>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4" name="Page Number - Blue">
            <a:extLst>
              <a:ext uri="{FF2B5EF4-FFF2-40B4-BE49-F238E27FC236}">
                <a16:creationId xmlns:a16="http://schemas.microsoft.com/office/drawing/2014/main" id="{038A2C2C-00E1-44C9-6340-D306F370AE7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5" name="Page Number - White">
            <a:extLst>
              <a:ext uri="{FF2B5EF4-FFF2-40B4-BE49-F238E27FC236}">
                <a16:creationId xmlns:a16="http://schemas.microsoft.com/office/drawing/2014/main" id="{70FF76DF-BF1C-321C-52EA-0EEA0EC8CD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7" name="Headline">
            <a:extLst>
              <a:ext uri="{FF2B5EF4-FFF2-40B4-BE49-F238E27FC236}">
                <a16:creationId xmlns:a16="http://schemas.microsoft.com/office/drawing/2014/main" id="{6DBE4EB7-E098-4D3C-D63C-BE0CD8FB64BC}"/>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7000" dirty="0">
                <a:solidFill>
                  <a:schemeClr val="bg1"/>
                </a:solidFill>
                <a:latin typeface="ＭＳ Ｐ明朝" panose="02020600040205080304" pitchFamily="18" charset="-128"/>
                <a:ea typeface="ＭＳ Ｐ明朝" panose="02020600040205080304" pitchFamily="18" charset="-128"/>
              </a:rPr>
              <a:t>ミッションの青写真</a:t>
            </a:r>
          </a:p>
        </p:txBody>
      </p:sp>
      <p:sp>
        <p:nvSpPr>
          <p:cNvPr id="18" name="Headline">
            <a:extLst>
              <a:ext uri="{FF2B5EF4-FFF2-40B4-BE49-F238E27FC236}">
                <a16:creationId xmlns:a16="http://schemas.microsoft.com/office/drawing/2014/main" id="{449C8DFE-5B54-544E-158D-0A1AFD2DCDDE}"/>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3500" dirty="0">
                <a:solidFill>
                  <a:schemeClr val="bg1"/>
                </a:solidFill>
                <a:latin typeface="ＭＳ Ｐ明朝" panose="02020600040205080304" pitchFamily="18" charset="-128"/>
                <a:ea typeface="ＭＳ Ｐ明朝" panose="02020600040205080304" pitchFamily="18" charset="-128"/>
                <a:cs typeface="Arial"/>
              </a:rPr>
              <a:t>あなたも計画の一員です。</a:t>
            </a:r>
          </a:p>
        </p:txBody>
      </p:sp>
      <p:sp>
        <p:nvSpPr>
          <p:cNvPr id="19" name="Rectangle 18">
            <a:extLst>
              <a:ext uri="{FF2B5EF4-FFF2-40B4-BE49-F238E27FC236}">
                <a16:creationId xmlns:a16="http://schemas.microsoft.com/office/drawing/2014/main" id="{CDFDA55C-E87D-1BB3-7130-229E43081575}"/>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2" name="Picture 1">
            <a:extLst>
              <a:ext uri="{FF2B5EF4-FFF2-40B4-BE49-F238E27FC236}">
                <a16:creationId xmlns:a16="http://schemas.microsoft.com/office/drawing/2014/main" id="{670665F8-E486-C99A-61B5-1D948C091FB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904631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B2F5B0-222E-5E0D-8747-923BA39864D9}"/>
              </a:ext>
            </a:extLst>
          </p:cNvPr>
          <p:cNvGrpSpPr/>
          <p:nvPr/>
        </p:nvGrpSpPr>
        <p:grpSpPr>
          <a:xfrm>
            <a:off x="-5444" y="0"/>
            <a:ext cx="12197444" cy="6858002"/>
            <a:chOff x="-5444" y="-2"/>
            <a:chExt cx="12197444" cy="6858002"/>
          </a:xfrm>
        </p:grpSpPr>
        <p:sp>
          <p:nvSpPr>
            <p:cNvPr id="3" name="Rectangle 2">
              <a:extLst>
                <a:ext uri="{FF2B5EF4-FFF2-40B4-BE49-F238E27FC236}">
                  <a16:creationId xmlns:a16="http://schemas.microsoft.com/office/drawing/2014/main" id="{D96C921B-2B21-46CB-2FC5-E64768CC3DE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Graphic 9">
              <a:extLst>
                <a:ext uri="{FF2B5EF4-FFF2-40B4-BE49-F238E27FC236}">
                  <a16:creationId xmlns:a16="http://schemas.microsoft.com/office/drawing/2014/main" id="{9E19EA2F-3FC1-9BA8-2A99-8F7D91766EB2}"/>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5" name="Graphic 35">
              <a:extLst>
                <a:ext uri="{FF2B5EF4-FFF2-40B4-BE49-F238E27FC236}">
                  <a16:creationId xmlns:a16="http://schemas.microsoft.com/office/drawing/2014/main" id="{57FDAD54-6CC5-038F-77D1-370CACDD6932}"/>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dirty="0"/>
            </a:p>
          </p:txBody>
        </p:sp>
        <p:sp>
          <p:nvSpPr>
            <p:cNvPr id="6" name="Graphic 31">
              <a:extLst>
                <a:ext uri="{FF2B5EF4-FFF2-40B4-BE49-F238E27FC236}">
                  <a16:creationId xmlns:a16="http://schemas.microsoft.com/office/drawing/2014/main" id="{014A6B6F-EF2A-358A-AD00-8FCA9CF019D7}"/>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dirty="0"/>
            </a:p>
          </p:txBody>
        </p:sp>
        <p:sp>
          <p:nvSpPr>
            <p:cNvPr id="7" name="Graphic 32">
              <a:extLst>
                <a:ext uri="{FF2B5EF4-FFF2-40B4-BE49-F238E27FC236}">
                  <a16:creationId xmlns:a16="http://schemas.microsoft.com/office/drawing/2014/main" id="{CB932E80-4145-0BB2-60DD-AC1E724282F3}"/>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dirty="0"/>
            </a:p>
          </p:txBody>
        </p:sp>
      </p:grpSp>
      <p:sp>
        <p:nvSpPr>
          <p:cNvPr id="8" name="Page Number - Blue">
            <a:extLst>
              <a:ext uri="{FF2B5EF4-FFF2-40B4-BE49-F238E27FC236}">
                <a16:creationId xmlns:a16="http://schemas.microsoft.com/office/drawing/2014/main" id="{11B35F2C-3515-D2EA-8FC4-ED5708ACA78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graphicFrame>
        <p:nvGraphicFramePr>
          <p:cNvPr id="9" name="Diagram 8">
            <a:extLst>
              <a:ext uri="{FF2B5EF4-FFF2-40B4-BE49-F238E27FC236}">
                <a16:creationId xmlns:a16="http://schemas.microsoft.com/office/drawing/2014/main" id="{3F4E8BA3-EFB6-6FE5-1698-CF0640C904CE}"/>
              </a:ext>
            </a:extLst>
          </p:cNvPr>
          <p:cNvGraphicFramePr/>
          <p:nvPr>
            <p:extLst>
              <p:ext uri="{D42A27DB-BD31-4B8C-83A1-F6EECF244321}">
                <p14:modId xmlns:p14="http://schemas.microsoft.com/office/powerpoint/2010/main" val="4202151639"/>
              </p:ext>
            </p:extLst>
          </p:nvPr>
        </p:nvGraphicFramePr>
        <p:xfrm>
          <a:off x="1627724" y="2232596"/>
          <a:ext cx="9617219" cy="3955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a:extLst>
              <a:ext uri="{FF2B5EF4-FFF2-40B4-BE49-F238E27FC236}">
                <a16:creationId xmlns:a16="http://schemas.microsoft.com/office/drawing/2014/main" id="{1F184213-EABF-7E00-CDCA-8760CEC2CD2E}"/>
              </a:ext>
            </a:extLst>
          </p:cNvPr>
          <p:cNvGrpSpPr/>
          <p:nvPr/>
        </p:nvGrpSpPr>
        <p:grpSpPr>
          <a:xfrm>
            <a:off x="0" y="0"/>
            <a:ext cx="12192000" cy="457200"/>
            <a:chOff x="0" y="0"/>
            <a:chExt cx="12192000" cy="457200"/>
          </a:xfrm>
        </p:grpSpPr>
        <p:grpSp>
          <p:nvGrpSpPr>
            <p:cNvPr id="12" name="Group 11">
              <a:extLst>
                <a:ext uri="{FF2B5EF4-FFF2-40B4-BE49-F238E27FC236}">
                  <a16:creationId xmlns:a16="http://schemas.microsoft.com/office/drawing/2014/main" id="{95567948-59D7-7A04-9B6A-77018681C6EB}"/>
                </a:ext>
              </a:extLst>
            </p:cNvPr>
            <p:cNvGrpSpPr/>
            <p:nvPr/>
          </p:nvGrpSpPr>
          <p:grpSpPr>
            <a:xfrm>
              <a:off x="0" y="0"/>
              <a:ext cx="12188952" cy="457200"/>
              <a:chOff x="0" y="0"/>
              <a:chExt cx="12188952" cy="457200"/>
            </a:xfrm>
          </p:grpSpPr>
          <p:sp>
            <p:nvSpPr>
              <p:cNvPr id="14" name="Background - Solid">
                <a:extLst>
                  <a:ext uri="{FF2B5EF4-FFF2-40B4-BE49-F238E27FC236}">
                    <a16:creationId xmlns:a16="http://schemas.microsoft.com/office/drawing/2014/main" id="{D53D96EA-4445-C172-635C-DC116D8FA595}"/>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536ACA0-9146-7479-6A23-A59E0DAA31DF}"/>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3" name="Straight Connector 12">
              <a:extLst>
                <a:ext uri="{FF2B5EF4-FFF2-40B4-BE49-F238E27FC236}">
                  <a16:creationId xmlns:a16="http://schemas.microsoft.com/office/drawing/2014/main" id="{6E7FAF25-894B-C9BF-0E0C-0A1EC35DF3B9}"/>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Body Copy">
            <a:extLst>
              <a:ext uri="{FF2B5EF4-FFF2-40B4-BE49-F238E27FC236}">
                <a16:creationId xmlns:a16="http://schemas.microsoft.com/office/drawing/2014/main" id="{5176C4A6-BD9F-0C1B-8D8B-AF5BD0D491B1}"/>
              </a:ext>
            </a:extLst>
          </p:cNvPr>
          <p:cNvSpPr txBox="1">
            <a:spLocks/>
          </p:cNvSpPr>
          <p:nvPr/>
        </p:nvSpPr>
        <p:spPr>
          <a:xfrm>
            <a:off x="1333893" y="1065716"/>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ja-JP" sz="4500" b="1" dirty="0">
                <a:solidFill>
                  <a:srgbClr val="00338D"/>
                </a:solidFill>
                <a:latin typeface="ＭＳ Ｐ明朝" panose="02020600040205080304" pitchFamily="18" charset="-128"/>
                <a:ea typeface="ＭＳ Ｐ明朝" panose="02020600040205080304" pitchFamily="18" charset="-128"/>
                <a:cs typeface="Arial"/>
              </a:rPr>
              <a:t>運用におけるアプローチ</a:t>
            </a:r>
          </a:p>
          <a:p>
            <a:pPr algn="ctr">
              <a:buSzPct val="120000"/>
              <a:defRPr/>
            </a:pPr>
            <a:endParaRPr lang="en-US" sz="4500" b="1" kern="0" dirty="0">
              <a:solidFill>
                <a:srgbClr val="00338D"/>
              </a:solidFill>
              <a:latin typeface="ＭＳ Ｐ明朝" panose="02020600040205080304" pitchFamily="18" charset="-128"/>
              <a:ea typeface="ＭＳ Ｐ明朝" panose="02020600040205080304" pitchFamily="18" charset="-128"/>
              <a:cs typeface="Arial"/>
            </a:endParaRPr>
          </a:p>
        </p:txBody>
      </p:sp>
    </p:spTree>
    <p:extLst>
      <p:ext uri="{BB962C8B-B14F-4D97-AF65-F5344CB8AC3E}">
        <p14:creationId xmlns:p14="http://schemas.microsoft.com/office/powerpoint/2010/main" val="3418126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oup of people walking on a path&#10;&#10;Description automatically generated">
            <a:extLst>
              <a:ext uri="{FF2B5EF4-FFF2-40B4-BE49-F238E27FC236}">
                <a16:creationId xmlns:a16="http://schemas.microsoft.com/office/drawing/2014/main" id="{A5988BBA-84EC-F481-265C-9F8477C7C16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146691"/>
            <a:ext cx="12191999" cy="6858001"/>
          </a:xfrm>
          <a:prstGeom prst="rect">
            <a:avLst/>
          </a:prstGeom>
        </p:spPr>
      </p:pic>
      <p:sp>
        <p:nvSpPr>
          <p:cNvPr id="22" name="Rectangle 21">
            <a:extLst>
              <a:ext uri="{FF2B5EF4-FFF2-40B4-BE49-F238E27FC236}">
                <a16:creationId xmlns:a16="http://schemas.microsoft.com/office/drawing/2014/main" id="{BF5591B5-5845-1A8F-F458-207B8D5EEB8B}"/>
              </a:ext>
            </a:extLst>
          </p:cNvPr>
          <p:cNvSpPr/>
          <p:nvPr/>
        </p:nvSpPr>
        <p:spPr>
          <a:xfrm>
            <a:off x="1" y="160422"/>
            <a:ext cx="12191999" cy="6858000"/>
          </a:xfrm>
          <a:prstGeom prst="rect">
            <a:avLst/>
          </a:prstGeom>
          <a:solidFill>
            <a:srgbClr val="0D2240">
              <a:alpha val="924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ody Copy">
            <a:extLst>
              <a:ext uri="{FF2B5EF4-FFF2-40B4-BE49-F238E27FC236}">
                <a16:creationId xmlns:a16="http://schemas.microsoft.com/office/drawing/2014/main" id="{DA1ACE6A-AF31-A0E3-479D-CDF270F34545}"/>
              </a:ext>
            </a:extLst>
          </p:cNvPr>
          <p:cNvSpPr txBox="1">
            <a:spLocks/>
          </p:cNvSpPr>
          <p:nvPr/>
        </p:nvSpPr>
        <p:spPr>
          <a:xfrm>
            <a:off x="457986" y="774763"/>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ja-JP" sz="5000" b="1" dirty="0">
                <a:solidFill>
                  <a:schemeClr val="bg1"/>
                </a:solidFill>
                <a:latin typeface="ＭＳ Ｐ明朝" panose="02020600040205080304" pitchFamily="18" charset="-128"/>
                <a:ea typeface="ＭＳ Ｐ明朝" panose="02020600040205080304" pitchFamily="18" charset="-128"/>
                <a:cs typeface="Arial"/>
              </a:rPr>
              <a:t>役割と責務</a:t>
            </a:r>
          </a:p>
        </p:txBody>
      </p:sp>
      <p:sp>
        <p:nvSpPr>
          <p:cNvPr id="7" name="TextBox 6">
            <a:extLst>
              <a:ext uri="{FF2B5EF4-FFF2-40B4-BE49-F238E27FC236}">
                <a16:creationId xmlns:a16="http://schemas.microsoft.com/office/drawing/2014/main" id="{B83C4584-8611-81AE-3B7B-F1F7C81B3076}"/>
              </a:ext>
            </a:extLst>
          </p:cNvPr>
          <p:cNvSpPr txBox="1"/>
          <p:nvPr/>
        </p:nvSpPr>
        <p:spPr>
          <a:xfrm>
            <a:off x="500354" y="1699554"/>
            <a:ext cx="1108905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3000" dirty="0">
                <a:solidFill>
                  <a:schemeClr val="bg1"/>
                </a:solidFill>
                <a:latin typeface="ＭＳ Ｐ明朝" panose="02020600040205080304" pitchFamily="18" charset="-128"/>
                <a:ea typeface="ＭＳ Ｐ明朝" panose="02020600040205080304" pitchFamily="18" charset="-128"/>
                <a:cs typeface="Arial"/>
              </a:rPr>
              <a:t>上層部レベルのライオンズによって主導されるミッション</a:t>
            </a:r>
          </a:p>
          <a:p>
            <a:r>
              <a:rPr lang="ja-JP" sz="2000" i="1" dirty="0">
                <a:solidFill>
                  <a:srgbClr val="EBB700"/>
                </a:solidFill>
                <a:latin typeface="ＭＳ Ｐ明朝" panose="02020600040205080304" pitchFamily="18" charset="-128"/>
                <a:ea typeface="ＭＳ Ｐ明朝" panose="02020600040205080304" pitchFamily="18" charset="-128"/>
                <a:cs typeface="Arial" panose="020B0604020202020204" pitchFamily="34" charset="0"/>
              </a:rPr>
              <a:t>国際リーダーは成功に全力を尽くし、責任を負います。 </a:t>
            </a:r>
          </a:p>
        </p:txBody>
      </p:sp>
      <p:graphicFrame>
        <p:nvGraphicFramePr>
          <p:cNvPr id="9" name="Table 9">
            <a:extLst>
              <a:ext uri="{FF2B5EF4-FFF2-40B4-BE49-F238E27FC236}">
                <a16:creationId xmlns:a16="http://schemas.microsoft.com/office/drawing/2014/main" id="{11B693CC-51FA-9F0F-0814-261B9A8DFDF1}"/>
              </a:ext>
            </a:extLst>
          </p:cNvPr>
          <p:cNvGraphicFramePr>
            <a:graphicFrameLocks noGrp="1"/>
          </p:cNvGraphicFramePr>
          <p:nvPr>
            <p:extLst>
              <p:ext uri="{D42A27DB-BD31-4B8C-83A1-F6EECF244321}">
                <p14:modId xmlns:p14="http://schemas.microsoft.com/office/powerpoint/2010/main" val="3346611250"/>
              </p:ext>
            </p:extLst>
          </p:nvPr>
        </p:nvGraphicFramePr>
        <p:xfrm>
          <a:off x="602592" y="2852416"/>
          <a:ext cx="10580415" cy="3647090"/>
        </p:xfrm>
        <a:graphic>
          <a:graphicData uri="http://schemas.openxmlformats.org/drawingml/2006/table">
            <a:tbl>
              <a:tblPr firstRow="1" bandRow="1">
                <a:tableStyleId>{5C22544A-7EE6-4342-B048-85BDC9FD1C3A}</a:tableStyleId>
              </a:tblPr>
              <a:tblGrid>
                <a:gridCol w="3811753">
                  <a:extLst>
                    <a:ext uri="{9D8B030D-6E8A-4147-A177-3AD203B41FA5}">
                      <a16:colId xmlns:a16="http://schemas.microsoft.com/office/drawing/2014/main" val="2610919145"/>
                    </a:ext>
                  </a:extLst>
                </a:gridCol>
                <a:gridCol w="208280">
                  <a:extLst>
                    <a:ext uri="{9D8B030D-6E8A-4147-A177-3AD203B41FA5}">
                      <a16:colId xmlns:a16="http://schemas.microsoft.com/office/drawing/2014/main" val="2799790583"/>
                    </a:ext>
                  </a:extLst>
                </a:gridCol>
                <a:gridCol w="6560382">
                  <a:extLst>
                    <a:ext uri="{9D8B030D-6E8A-4147-A177-3AD203B41FA5}">
                      <a16:colId xmlns:a16="http://schemas.microsoft.com/office/drawing/2014/main" val="2940864417"/>
                    </a:ext>
                  </a:extLst>
                </a:gridCol>
              </a:tblGrid>
              <a:tr h="641833">
                <a:tc>
                  <a:txBody>
                    <a:bodyPr/>
                    <a:lstStyle/>
                    <a:p>
                      <a:pPr algn="l"/>
                      <a:r>
                        <a:rPr lang="ja-JP" sz="3000" b="1" i="0">
                          <a:solidFill>
                            <a:srgbClr val="EBB700"/>
                          </a:solidFill>
                          <a:latin typeface="Arial" panose="020B0604020202020204" pitchFamily="34" charset="0"/>
                          <a:ea typeface="MS Mincho"/>
                          <a:cs typeface="Arial" panose="020B0604020202020204" pitchFamily="34" charset="0"/>
                        </a:rPr>
                        <a:t>役割</a:t>
                      </a: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3000" dirty="0">
                        <a:solidFill>
                          <a:schemeClr val="bg1"/>
                        </a:solidFill>
                      </a:endParaRPr>
                    </a:p>
                  </a:txBody>
                  <a:tcP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ja-JP" sz="3000" b="1" i="0">
                          <a:solidFill>
                            <a:schemeClr val="bg1"/>
                          </a:solidFill>
                          <a:latin typeface="Arial" panose="020B0604020202020204" pitchFamily="34" charset="0"/>
                          <a:ea typeface="MS Mincho"/>
                          <a:cs typeface="Arial" panose="020B0604020202020204" pitchFamily="34" charset="0"/>
                        </a:rPr>
                        <a:t>責務 </a:t>
                      </a: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5674066"/>
                  </a:ext>
                </a:extLst>
              </a:tr>
              <a:tr h="787808">
                <a:tc>
                  <a:txBody>
                    <a:bodyPr/>
                    <a:lstStyle/>
                    <a:p>
                      <a:pPr algn="l"/>
                      <a:r>
                        <a:rPr lang="ja-JP" sz="2000" b="1" i="0">
                          <a:solidFill>
                            <a:srgbClr val="EBB700"/>
                          </a:solidFill>
                          <a:latin typeface="Arial"/>
                          <a:ea typeface="MS Mincho"/>
                          <a:cs typeface="Arial"/>
                        </a:rPr>
                        <a:t>ステアリング委員会</a:t>
                      </a:r>
                    </a:p>
                  </a:txBody>
                  <a:tcPr anchor="ctr">
                    <a:lnL w="12700" cmpd="sng">
                      <a:noFill/>
                    </a:lnL>
                    <a:lnR w="12700" cmpd="sng">
                      <a:noFill/>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solidFill>
                          <a:schemeClr val="bg1"/>
                        </a:solidFill>
                      </a:endParaRPr>
                    </a:p>
                  </a:txBody>
                  <a:tcPr>
                    <a:lnL w="12700" cmpd="sng">
                      <a:noFill/>
                    </a:lnL>
                    <a:lnR w="12700" cmpd="sng">
                      <a:noFill/>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ja-JP" b="0" dirty="0">
                          <a:solidFill>
                            <a:schemeClr val="bg1"/>
                          </a:solidFill>
                          <a:latin typeface="Arial"/>
                          <a:ea typeface="MS Mincho"/>
                          <a:cs typeface="Arial"/>
                        </a:rPr>
                        <a:t>幹部として</a:t>
                      </a:r>
                      <a:r>
                        <a:rPr lang="ja-JP" b="0" i="0" dirty="0">
                          <a:solidFill>
                            <a:schemeClr val="bg1"/>
                          </a:solidFill>
                          <a:latin typeface="Arial"/>
                          <a:ea typeface="MS Mincho"/>
                          <a:cs typeface="Arial"/>
                        </a:rPr>
                        <a:t>ミッション1.5を監督する </a:t>
                      </a:r>
                    </a:p>
                  </a:txBody>
                  <a:tcPr anchor="ctr">
                    <a:lnL w="12700" cmpd="sng">
                      <a:noFill/>
                    </a:lnL>
                    <a:lnR w="12700" cmpd="sng">
                      <a:noFill/>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951331"/>
                  </a:ext>
                </a:extLst>
              </a:tr>
              <a:tr h="787808">
                <a:tc>
                  <a:txBody>
                    <a:bodyPr/>
                    <a:lstStyle/>
                    <a:p>
                      <a:pPr algn="l"/>
                      <a:r>
                        <a:rPr lang="ja-JP" sz="2000" b="1" i="0">
                          <a:solidFill>
                            <a:srgbClr val="EBB700"/>
                          </a:solidFill>
                          <a:latin typeface="Arial"/>
                          <a:ea typeface="MS Mincho"/>
                          <a:cs typeface="Arial"/>
                        </a:rPr>
                        <a:t>執行役員</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ja-JP" b="0" i="0" dirty="0">
                          <a:solidFill>
                            <a:schemeClr val="bg1"/>
                          </a:solidFill>
                          <a:latin typeface="Arial" panose="020B0604020202020204" pitchFamily="34" charset="0"/>
                          <a:ea typeface="MS Mincho"/>
                          <a:cs typeface="Arial" panose="020B0604020202020204" pitchFamily="34" charset="0"/>
                        </a:rPr>
                        <a:t>ステアリング委員会の委員を務め、グローバル・アクション・チーム</a:t>
                      </a:r>
                      <a:r>
                        <a:rPr lang="ja-JP" altLang="en-US" b="0" i="0" dirty="0">
                          <a:solidFill>
                            <a:schemeClr val="bg1"/>
                          </a:solidFill>
                          <a:latin typeface="Arial" panose="020B0604020202020204" pitchFamily="34" charset="0"/>
                          <a:ea typeface="MS Mincho"/>
                          <a:cs typeface="Arial" panose="020B0604020202020204" pitchFamily="34" charset="0"/>
                        </a:rPr>
                        <a:t>を</a:t>
                      </a:r>
                      <a:r>
                        <a:rPr lang="ja-JP" b="0" i="0" dirty="0">
                          <a:solidFill>
                            <a:schemeClr val="bg1"/>
                          </a:solidFill>
                          <a:latin typeface="Arial" panose="020B0604020202020204" pitchFamily="34" charset="0"/>
                          <a:ea typeface="MS Mincho"/>
                          <a:cs typeface="Arial" panose="020B0604020202020204" pitchFamily="34" charset="0"/>
                        </a:rPr>
                        <a:t>戦略的にマネジメントする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3548946"/>
                  </a:ext>
                </a:extLst>
              </a:tr>
              <a:tr h="787808">
                <a:tc>
                  <a:txBody>
                    <a:bodyPr/>
                    <a:lstStyle/>
                    <a:p>
                      <a:pPr algn="l"/>
                      <a:r>
                        <a:rPr lang="ja-JP" sz="2000" b="1" i="0">
                          <a:solidFill>
                            <a:srgbClr val="EBB700"/>
                          </a:solidFill>
                          <a:latin typeface="Arial"/>
                          <a:ea typeface="MS Mincho"/>
                          <a:cs typeface="Arial"/>
                        </a:rPr>
                        <a:t>国際理事</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ja-JP" b="0" i="0">
                          <a:solidFill>
                            <a:schemeClr val="bg1"/>
                          </a:solidFill>
                          <a:latin typeface="Arial"/>
                          <a:ea typeface="MS Mincho"/>
                          <a:cs typeface="Arial"/>
                        </a:rPr>
                        <a:t>世界での取り組みを推進し、会則地域リーダー、複合地区、地区チームに戦略的支援を提供する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3097054"/>
                  </a:ext>
                </a:extLst>
              </a:tr>
              <a:tr h="641833">
                <a:tc>
                  <a:txBody>
                    <a:bodyPr/>
                    <a:lstStyle/>
                    <a:p>
                      <a:pPr algn="l"/>
                      <a:r>
                        <a:rPr lang="ja-JP" sz="2000" b="1" i="0">
                          <a:solidFill>
                            <a:srgbClr val="EBB700"/>
                          </a:solidFill>
                          <a:latin typeface="Arial"/>
                          <a:ea typeface="MS Mincho"/>
                          <a:cs typeface="Arial"/>
                        </a:rPr>
                        <a:t>GAT会則地域/エリアリーダー</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rtl="0"/>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ja-JP" b="0" i="0" dirty="0">
                          <a:solidFill>
                            <a:schemeClr val="bg1"/>
                          </a:solidFill>
                          <a:latin typeface="Arial" panose="020B0604020202020204" pitchFamily="34" charset="0"/>
                          <a:ea typeface="MS Mincho"/>
                          <a:cs typeface="Arial" panose="020B0604020202020204" pitchFamily="34" charset="0"/>
                        </a:rPr>
                        <a:t>会則地域、複合地区、地区チームに戦略的支援を提供する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528031"/>
                  </a:ext>
                </a:extLst>
              </a:tr>
            </a:tbl>
          </a:graphicData>
        </a:graphic>
      </p:graphicFrame>
      <p:sp>
        <p:nvSpPr>
          <p:cNvPr id="4" name="Page Number - Blue">
            <a:extLst>
              <a:ext uri="{FF2B5EF4-FFF2-40B4-BE49-F238E27FC236}">
                <a16:creationId xmlns:a16="http://schemas.microsoft.com/office/drawing/2014/main" id="{02325EE8-EBA7-6355-6094-EA5E8686606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grpSp>
        <p:nvGrpSpPr>
          <p:cNvPr id="17" name="Group 16">
            <a:extLst>
              <a:ext uri="{FF2B5EF4-FFF2-40B4-BE49-F238E27FC236}">
                <a16:creationId xmlns:a16="http://schemas.microsoft.com/office/drawing/2014/main" id="{CD29611B-7529-4EDA-1AF3-228102C55032}"/>
              </a:ext>
            </a:extLst>
          </p:cNvPr>
          <p:cNvGrpSpPr/>
          <p:nvPr/>
        </p:nvGrpSpPr>
        <p:grpSpPr>
          <a:xfrm>
            <a:off x="0" y="0"/>
            <a:ext cx="12192000" cy="457200"/>
            <a:chOff x="0" y="0"/>
            <a:chExt cx="12192000" cy="457200"/>
          </a:xfrm>
        </p:grpSpPr>
        <p:grpSp>
          <p:nvGrpSpPr>
            <p:cNvPr id="18" name="Group 17">
              <a:extLst>
                <a:ext uri="{FF2B5EF4-FFF2-40B4-BE49-F238E27FC236}">
                  <a16:creationId xmlns:a16="http://schemas.microsoft.com/office/drawing/2014/main" id="{8D35905A-0275-5BA4-3074-D11EC5B17E39}"/>
                </a:ext>
              </a:extLst>
            </p:cNvPr>
            <p:cNvGrpSpPr/>
            <p:nvPr/>
          </p:nvGrpSpPr>
          <p:grpSpPr>
            <a:xfrm>
              <a:off x="0" y="0"/>
              <a:ext cx="12188952" cy="457200"/>
              <a:chOff x="0" y="0"/>
              <a:chExt cx="12188952" cy="457200"/>
            </a:xfrm>
          </p:grpSpPr>
          <p:sp>
            <p:nvSpPr>
              <p:cNvPr id="20" name="Background - Solid">
                <a:extLst>
                  <a:ext uri="{FF2B5EF4-FFF2-40B4-BE49-F238E27FC236}">
                    <a16:creationId xmlns:a16="http://schemas.microsoft.com/office/drawing/2014/main" id="{A12D292F-B01C-4D1C-B57F-DCFD1FC8B6A7}"/>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9190CC78-8397-9B54-169B-F0824A8DC2C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9" name="Straight Connector 18">
              <a:extLst>
                <a:ext uri="{FF2B5EF4-FFF2-40B4-BE49-F238E27FC236}">
                  <a16:creationId xmlns:a16="http://schemas.microsoft.com/office/drawing/2014/main" id="{005DC6A2-AC76-8074-DA9F-5D4BF8DAA68D}"/>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1926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raphic 7">
            <a:extLst>
              <a:ext uri="{FF2B5EF4-FFF2-40B4-BE49-F238E27FC236}">
                <a16:creationId xmlns:a16="http://schemas.microsoft.com/office/drawing/2014/main" id="{03962555-D4BF-DF79-2FD4-520D9DBA121C}"/>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99000">
                <a:srgbClr val="00338D"/>
              </a:gs>
            </a:gsLst>
            <a:lin ang="18600000" scaled="0"/>
          </a:gradFill>
          <a:ln w="7938" cap="flat">
            <a:noFill/>
            <a:prstDash val="solid"/>
            <a:miter/>
          </a:ln>
        </p:spPr>
        <p:txBody>
          <a:bodyPr rtlCol="0" anchor="ctr"/>
          <a:lstStyle/>
          <a:p>
            <a:endParaRPr lang="en-US" dirty="0"/>
          </a:p>
        </p:txBody>
      </p:sp>
      <p:sp>
        <p:nvSpPr>
          <p:cNvPr id="5" name="Body Copy">
            <a:extLst>
              <a:ext uri="{FF2B5EF4-FFF2-40B4-BE49-F238E27FC236}">
                <a16:creationId xmlns:a16="http://schemas.microsoft.com/office/drawing/2014/main" id="{F9346F5F-07C2-C102-5364-5E558535312F}"/>
              </a:ext>
            </a:extLst>
          </p:cNvPr>
          <p:cNvSpPr txBox="1">
            <a:spLocks/>
          </p:cNvSpPr>
          <p:nvPr/>
        </p:nvSpPr>
        <p:spPr>
          <a:xfrm>
            <a:off x="939860" y="1488593"/>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500" b="1" dirty="0">
                <a:solidFill>
                  <a:srgbClr val="0D2240"/>
                </a:solidFill>
                <a:latin typeface="+mn-ea"/>
                <a:ea typeface="+mn-ea"/>
              </a:rPr>
              <a:t>GATによるミッション</a:t>
            </a:r>
          </a:p>
          <a:p>
            <a:r>
              <a:rPr lang="ja-JP" sz="1400" i="1" dirty="0">
                <a:solidFill>
                  <a:srgbClr val="0D2240"/>
                </a:solidFill>
                <a:latin typeface="+mn-ea"/>
                <a:ea typeface="+mn-ea"/>
              </a:rPr>
              <a:t>グローバル・アクション・チームは、クラブおよび地区レベルで先頭に立って活動しています。</a:t>
            </a:r>
          </a:p>
        </p:txBody>
      </p:sp>
      <p:sp>
        <p:nvSpPr>
          <p:cNvPr id="6" name="Page Number - Blue">
            <a:extLst>
              <a:ext uri="{FF2B5EF4-FFF2-40B4-BE49-F238E27FC236}">
                <a16:creationId xmlns:a16="http://schemas.microsoft.com/office/drawing/2014/main" id="{1D5A2194-A45C-2F6D-5285-283F3B0D098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sp>
        <p:nvSpPr>
          <p:cNvPr id="7" name="Headline">
            <a:extLst>
              <a:ext uri="{FF2B5EF4-FFF2-40B4-BE49-F238E27FC236}">
                <a16:creationId xmlns:a16="http://schemas.microsoft.com/office/drawing/2014/main" id="{1597BA1F-530E-D7CF-5567-2D70D499CE2D}"/>
              </a:ext>
            </a:extLst>
          </p:cNvPr>
          <p:cNvSpPr txBox="1">
            <a:spLocks/>
          </p:cNvSpPr>
          <p:nvPr/>
        </p:nvSpPr>
        <p:spPr>
          <a:xfrm>
            <a:off x="939860" y="69703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dirty="0">
                <a:solidFill>
                  <a:srgbClr val="00338D"/>
                </a:solidFill>
                <a:latin typeface="+mn-ea"/>
                <a:ea typeface="+mn-ea"/>
              </a:rPr>
              <a:t>役割と責務</a:t>
            </a:r>
          </a:p>
        </p:txBody>
      </p:sp>
      <p:grpSp>
        <p:nvGrpSpPr>
          <p:cNvPr id="8" name="Group 7">
            <a:extLst>
              <a:ext uri="{FF2B5EF4-FFF2-40B4-BE49-F238E27FC236}">
                <a16:creationId xmlns:a16="http://schemas.microsoft.com/office/drawing/2014/main" id="{FB1E849C-62C3-8A9A-D5D8-14699732794E}"/>
              </a:ext>
            </a:extLst>
          </p:cNvPr>
          <p:cNvGrpSpPr/>
          <p:nvPr/>
        </p:nvGrpSpPr>
        <p:grpSpPr>
          <a:xfrm>
            <a:off x="788313" y="2376493"/>
            <a:ext cx="10958961" cy="4273691"/>
            <a:chOff x="1150637" y="2642461"/>
            <a:chExt cx="10958961" cy="4273691"/>
          </a:xfrm>
        </p:grpSpPr>
        <p:sp>
          <p:nvSpPr>
            <p:cNvPr id="9" name="Rounded Rectangle 8">
              <a:extLst>
                <a:ext uri="{FF2B5EF4-FFF2-40B4-BE49-F238E27FC236}">
                  <a16:creationId xmlns:a16="http://schemas.microsoft.com/office/drawing/2014/main" id="{348659AF-E3EF-8C29-B03A-9E9277DC913D}"/>
                </a:ext>
              </a:extLst>
            </p:cNvPr>
            <p:cNvSpPr/>
            <p:nvPr/>
          </p:nvSpPr>
          <p:spPr>
            <a:xfrm>
              <a:off x="1150637" y="3094429"/>
              <a:ext cx="3497513" cy="2753974"/>
            </a:xfrm>
            <a:prstGeom prst="roundRect">
              <a:avLst/>
            </a:prstGeom>
            <a:solidFill>
              <a:srgbClr val="612B88"/>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latin typeface="+mn-ea"/>
              </a:endParaRPr>
            </a:p>
          </p:txBody>
        </p:sp>
        <p:sp>
          <p:nvSpPr>
            <p:cNvPr id="10" name="Headline">
              <a:extLst>
                <a:ext uri="{FF2B5EF4-FFF2-40B4-BE49-F238E27FC236}">
                  <a16:creationId xmlns:a16="http://schemas.microsoft.com/office/drawing/2014/main" id="{C4FC2BC1-1EE0-39BE-383B-0987A2154278}"/>
                </a:ext>
              </a:extLst>
            </p:cNvPr>
            <p:cNvSpPr txBox="1">
              <a:spLocks/>
            </p:cNvSpPr>
            <p:nvPr/>
          </p:nvSpPr>
          <p:spPr>
            <a:xfrm>
              <a:off x="1623995" y="3094429"/>
              <a:ext cx="2413887" cy="806663"/>
            </a:xfrm>
            <a:prstGeom prst="rect">
              <a:avLst/>
            </a:prstGeom>
            <a:noFill/>
            <a:ln>
              <a:noFill/>
            </a:ln>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2000">
                  <a:solidFill>
                    <a:schemeClr val="bg1"/>
                  </a:solidFill>
                  <a:latin typeface="+mn-ea"/>
                  <a:ea typeface="+mn-ea"/>
                  <a:cs typeface="Arial" panose="020B0604020202020204" pitchFamily="34" charset="0"/>
                </a:rPr>
                <a:t>地区リーダー</a:t>
              </a:r>
            </a:p>
          </p:txBody>
        </p:sp>
        <p:cxnSp>
          <p:nvCxnSpPr>
            <p:cNvPr id="11" name="Straight Connector 10">
              <a:extLst>
                <a:ext uri="{FF2B5EF4-FFF2-40B4-BE49-F238E27FC236}">
                  <a16:creationId xmlns:a16="http://schemas.microsoft.com/office/drawing/2014/main" id="{51CA3E49-0CC8-8F78-0284-E163C3282A8C}"/>
                </a:ext>
              </a:extLst>
            </p:cNvPr>
            <p:cNvCxnSpPr>
              <a:cxnSpLocks/>
              <a:stCxn id="14" idx="1"/>
            </p:cNvCxnSpPr>
            <p:nvPr/>
          </p:nvCxnSpPr>
          <p:spPr>
            <a:xfrm flipH="1">
              <a:off x="4652880" y="3217756"/>
              <a:ext cx="647540" cy="1253660"/>
            </a:xfrm>
            <a:prstGeom prst="line">
              <a:avLst/>
            </a:prstGeom>
            <a:ln w="28575">
              <a:solidFill>
                <a:srgbClr val="EBB700"/>
              </a:soli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6C7BECF0-0594-F2B8-D801-C89950C36554}"/>
                </a:ext>
              </a:extLst>
            </p:cNvPr>
            <p:cNvCxnSpPr>
              <a:cxnSpLocks/>
              <a:stCxn id="15" idx="1"/>
              <a:endCxn id="9" idx="3"/>
            </p:cNvCxnSpPr>
            <p:nvPr/>
          </p:nvCxnSpPr>
          <p:spPr>
            <a:xfrm flipH="1" flipV="1">
              <a:off x="4648150" y="4471416"/>
              <a:ext cx="652270" cy="7595"/>
            </a:xfrm>
            <a:prstGeom prst="line">
              <a:avLst/>
            </a:prstGeom>
            <a:ln w="28575">
              <a:solidFill>
                <a:srgbClr val="EBB700"/>
              </a:soli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39566BD0-A856-3274-4549-2998A87D097F}"/>
                </a:ext>
              </a:extLst>
            </p:cNvPr>
            <p:cNvCxnSpPr>
              <a:cxnSpLocks/>
              <a:stCxn id="16" idx="1"/>
              <a:endCxn id="9" idx="3"/>
            </p:cNvCxnSpPr>
            <p:nvPr/>
          </p:nvCxnSpPr>
          <p:spPr>
            <a:xfrm flipH="1" flipV="1">
              <a:off x="4648150" y="4471416"/>
              <a:ext cx="652270" cy="1358824"/>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5E231D5E-129A-1261-3D02-AE47E3159BE1}"/>
                </a:ext>
              </a:extLst>
            </p:cNvPr>
            <p:cNvSpPr/>
            <p:nvPr/>
          </p:nvSpPr>
          <p:spPr>
            <a:xfrm>
              <a:off x="5300420" y="2642461"/>
              <a:ext cx="6752334" cy="1150589"/>
            </a:xfrm>
            <a:prstGeom prst="roundRect">
              <a:avLst/>
            </a:prstGeom>
            <a:solidFill>
              <a:srgbClr val="0D2240"/>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latin typeface="+mn-ea"/>
              </a:endParaRPr>
            </a:p>
          </p:txBody>
        </p:sp>
        <p:sp>
          <p:nvSpPr>
            <p:cNvPr id="15" name="Rounded Rectangle 14">
              <a:extLst>
                <a:ext uri="{FF2B5EF4-FFF2-40B4-BE49-F238E27FC236}">
                  <a16:creationId xmlns:a16="http://schemas.microsoft.com/office/drawing/2014/main" id="{F00C8939-9F99-B180-1390-0C0FC2E2CF12}"/>
                </a:ext>
              </a:extLst>
            </p:cNvPr>
            <p:cNvSpPr/>
            <p:nvPr/>
          </p:nvSpPr>
          <p:spPr>
            <a:xfrm>
              <a:off x="5300420" y="3903716"/>
              <a:ext cx="6752334" cy="1150589"/>
            </a:xfrm>
            <a:prstGeom prst="roundRect">
              <a:avLst/>
            </a:prstGeom>
            <a:solidFill>
              <a:srgbClr val="0D2240"/>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latin typeface="+mn-ea"/>
              </a:endParaRPr>
            </a:p>
          </p:txBody>
        </p:sp>
        <p:sp>
          <p:nvSpPr>
            <p:cNvPr id="16" name="Rounded Rectangle 15">
              <a:extLst>
                <a:ext uri="{FF2B5EF4-FFF2-40B4-BE49-F238E27FC236}">
                  <a16:creationId xmlns:a16="http://schemas.microsoft.com/office/drawing/2014/main" id="{86868B08-9920-DC4D-E014-F0BCB310887C}"/>
                </a:ext>
              </a:extLst>
            </p:cNvPr>
            <p:cNvSpPr/>
            <p:nvPr/>
          </p:nvSpPr>
          <p:spPr>
            <a:xfrm>
              <a:off x="5300420" y="5164970"/>
              <a:ext cx="6752334" cy="1330539"/>
            </a:xfrm>
            <a:prstGeom prst="roundRect">
              <a:avLst/>
            </a:prstGeom>
            <a:solidFill>
              <a:srgbClr val="0D2240"/>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latin typeface="+mn-ea"/>
              </a:endParaRPr>
            </a:p>
          </p:txBody>
        </p:sp>
        <p:sp>
          <p:nvSpPr>
            <p:cNvPr id="17" name="TextBox 16">
              <a:extLst>
                <a:ext uri="{FF2B5EF4-FFF2-40B4-BE49-F238E27FC236}">
                  <a16:creationId xmlns:a16="http://schemas.microsoft.com/office/drawing/2014/main" id="{15DE5861-694D-0BA9-1312-A5DE28405CFC}"/>
                </a:ext>
              </a:extLst>
            </p:cNvPr>
            <p:cNvSpPr txBox="1"/>
            <p:nvPr/>
          </p:nvSpPr>
          <p:spPr>
            <a:xfrm>
              <a:off x="7155549" y="2750951"/>
              <a:ext cx="4842775" cy="1323439"/>
            </a:xfrm>
            <a:prstGeom prst="rect">
              <a:avLst/>
            </a:prstGeom>
            <a:noFill/>
          </p:spPr>
          <p:txBody>
            <a:bodyPr wrap="square" numCol="2" rtlCol="0">
              <a:spAutoFit/>
            </a:bodyPr>
            <a:lstStyle/>
            <a:p>
              <a:pPr marL="285750" indent="-285750">
                <a:spcBef>
                  <a:spcPts val="0"/>
                </a:spcBef>
                <a:spcAft>
                  <a:spcPts val="600"/>
                </a:spcAft>
                <a:buClr>
                  <a:srgbClr val="EBB700"/>
                </a:buClr>
                <a:buFont typeface="Arial" panose="020B0604020202020204" pitchFamily="34" charset="0"/>
                <a:buChar char="•"/>
              </a:pPr>
              <a:r>
                <a:rPr lang="ja-JP" sz="1200" dirty="0">
                  <a:solidFill>
                    <a:schemeClr val="bg1"/>
                  </a:solidFill>
                  <a:latin typeface="+mn-ea"/>
                  <a:cs typeface="Arial"/>
                </a:rPr>
                <a:t>クラブを結成する  </a:t>
              </a:r>
            </a:p>
            <a:p>
              <a:pPr marL="285750" indent="-285750">
                <a:spcBef>
                  <a:spcPts val="0"/>
                </a:spcBef>
                <a:spcAft>
                  <a:spcPts val="600"/>
                </a:spcAft>
                <a:buClr>
                  <a:srgbClr val="EBB700"/>
                </a:buClr>
                <a:buFont typeface="Arial" panose="020B0604020202020204" pitchFamily="34" charset="0"/>
                <a:buChar char="•"/>
              </a:pPr>
              <a:r>
                <a:rPr lang="ja-JP" sz="1200" dirty="0">
                  <a:solidFill>
                    <a:schemeClr val="bg1"/>
                  </a:solidFill>
                  <a:latin typeface="+mn-ea"/>
                  <a:cs typeface="Arial"/>
                </a:rPr>
                <a:t>新会員をスポンサーする   </a:t>
              </a:r>
            </a:p>
            <a:p>
              <a:pPr marL="285750" indent="-285750">
                <a:spcBef>
                  <a:spcPts val="0"/>
                </a:spcBef>
                <a:spcAft>
                  <a:spcPts val="600"/>
                </a:spcAft>
                <a:buClr>
                  <a:srgbClr val="EBB700"/>
                </a:buClr>
                <a:buFont typeface="Arial" panose="020B0604020202020204" pitchFamily="34" charset="0"/>
                <a:buChar char="•"/>
              </a:pPr>
              <a:r>
                <a:rPr lang="ja-JP" sz="1200" dirty="0">
                  <a:solidFill>
                    <a:schemeClr val="bg1"/>
                  </a:solidFill>
                  <a:latin typeface="+mn-ea"/>
                  <a:cs typeface="Arial"/>
                </a:rPr>
                <a:t>地区の成功に向けて研修し、成功を追跡する  </a:t>
              </a:r>
            </a:p>
            <a:p>
              <a:pPr>
                <a:spcBef>
                  <a:spcPts val="0"/>
                </a:spcBef>
                <a:spcAft>
                  <a:spcPts val="600"/>
                </a:spcAft>
                <a:buClr>
                  <a:srgbClr val="EBB700"/>
                </a:buClr>
              </a:pPr>
              <a:endParaRPr lang="en-US" sz="1200" dirty="0">
                <a:solidFill>
                  <a:schemeClr val="bg1"/>
                </a:solidFill>
                <a:latin typeface="+mn-ea"/>
                <a:cs typeface="Arial"/>
              </a:endParaRPr>
            </a:p>
            <a:p>
              <a:pPr marL="285750" indent="-285750">
                <a:spcBef>
                  <a:spcPts val="0"/>
                </a:spcBef>
                <a:spcAft>
                  <a:spcPts val="600"/>
                </a:spcAft>
                <a:buClr>
                  <a:srgbClr val="EBB700"/>
                </a:buClr>
                <a:buFont typeface="Arial" panose="020B0604020202020204" pitchFamily="34" charset="0"/>
                <a:buChar char="•"/>
              </a:pPr>
              <a:r>
                <a:rPr lang="ja-JP" sz="1200" dirty="0">
                  <a:solidFill>
                    <a:schemeClr val="bg1"/>
                  </a:solidFill>
                  <a:latin typeface="+mn-ea"/>
                  <a:cs typeface="Arial"/>
                </a:rPr>
                <a:t>リソースと支援を提供する  </a:t>
              </a:r>
            </a:p>
            <a:p>
              <a:pPr marL="285750" indent="-285750">
                <a:spcBef>
                  <a:spcPts val="0"/>
                </a:spcBef>
                <a:spcAft>
                  <a:spcPts val="600"/>
                </a:spcAft>
                <a:buClr>
                  <a:srgbClr val="EBB700"/>
                </a:buClr>
                <a:buFont typeface="Arial" panose="020B0604020202020204" pitchFamily="34" charset="0"/>
                <a:buChar char="•"/>
              </a:pPr>
              <a:r>
                <a:rPr lang="ja-JP" sz="1200" dirty="0">
                  <a:solidFill>
                    <a:schemeClr val="bg1"/>
                  </a:solidFill>
                  <a:latin typeface="+mn-ea"/>
                  <a:cs typeface="Arial"/>
                </a:rPr>
                <a:t>会則地域/エリアのターゲット達成に責任を負う</a:t>
              </a:r>
            </a:p>
          </p:txBody>
        </p:sp>
        <p:sp>
          <p:nvSpPr>
            <p:cNvPr id="18" name="TextBox 17">
              <a:extLst>
                <a:ext uri="{FF2B5EF4-FFF2-40B4-BE49-F238E27FC236}">
                  <a16:creationId xmlns:a16="http://schemas.microsoft.com/office/drawing/2014/main" id="{10577900-0CDE-A041-F653-AE2DD4F74C06}"/>
                </a:ext>
              </a:extLst>
            </p:cNvPr>
            <p:cNvSpPr txBox="1"/>
            <p:nvPr/>
          </p:nvSpPr>
          <p:spPr>
            <a:xfrm>
              <a:off x="7122892" y="4087727"/>
              <a:ext cx="4986706" cy="1323439"/>
            </a:xfrm>
            <a:prstGeom prst="rect">
              <a:avLst/>
            </a:prstGeom>
            <a:noFill/>
          </p:spPr>
          <p:txBody>
            <a:bodyPr wrap="square" numCol="2" rtlCol="0">
              <a:spAutoFit/>
            </a:bodyPr>
            <a:lstStyle/>
            <a:p>
              <a:pPr marL="285750" indent="-285750">
                <a:spcBef>
                  <a:spcPts val="0"/>
                </a:spcBef>
                <a:spcAft>
                  <a:spcPts val="600"/>
                </a:spcAft>
                <a:buClr>
                  <a:srgbClr val="EBB700"/>
                </a:buClr>
                <a:buFont typeface="Arial" panose="020B0604020202020204" pitchFamily="34" charset="0"/>
                <a:buChar char="•"/>
              </a:pPr>
              <a:r>
                <a:rPr lang="ja-JP" sz="1200" dirty="0">
                  <a:solidFill>
                    <a:schemeClr val="bg1"/>
                  </a:solidFill>
                  <a:latin typeface="+mn-ea"/>
                  <a:cs typeface="Arial"/>
                </a:rPr>
                <a:t>クラブを結成する  </a:t>
              </a:r>
            </a:p>
            <a:p>
              <a:pPr marL="285750" indent="-285750">
                <a:spcBef>
                  <a:spcPts val="0"/>
                </a:spcBef>
                <a:spcAft>
                  <a:spcPts val="600"/>
                </a:spcAft>
                <a:buClr>
                  <a:srgbClr val="EBB700"/>
                </a:buClr>
                <a:buFont typeface="Arial" panose="020B0604020202020204" pitchFamily="34" charset="0"/>
                <a:buChar char="•"/>
              </a:pPr>
              <a:r>
                <a:rPr lang="ja-JP" sz="1200" dirty="0">
                  <a:solidFill>
                    <a:schemeClr val="bg1"/>
                  </a:solidFill>
                  <a:latin typeface="+mn-ea"/>
                  <a:cs typeface="Arial"/>
                </a:rPr>
                <a:t>新会員をスポンサーする   </a:t>
              </a:r>
            </a:p>
            <a:p>
              <a:pPr marL="285750" indent="-285750">
                <a:spcBef>
                  <a:spcPts val="0"/>
                </a:spcBef>
                <a:spcAft>
                  <a:spcPts val="600"/>
                </a:spcAft>
                <a:buClr>
                  <a:srgbClr val="EBB700"/>
                </a:buClr>
                <a:buFont typeface="Arial" panose="020B0604020202020204" pitchFamily="34" charset="0"/>
                <a:buChar char="•"/>
              </a:pPr>
              <a:r>
                <a:rPr lang="ja-JP" sz="1200" dirty="0">
                  <a:solidFill>
                    <a:schemeClr val="bg1"/>
                  </a:solidFill>
                  <a:latin typeface="+mn-ea"/>
                  <a:cs typeface="Arial"/>
                </a:rPr>
                <a:t>地区研修を支援する  </a:t>
              </a:r>
              <a:br>
                <a:rPr lang="ja-JP" sz="1200" dirty="0">
                  <a:solidFill>
                    <a:schemeClr val="bg1"/>
                  </a:solidFill>
                  <a:latin typeface="+mn-ea"/>
                  <a:cs typeface="Arial"/>
                </a:rPr>
              </a:br>
              <a:endParaRPr lang="ja-JP" sz="1200" dirty="0">
                <a:solidFill>
                  <a:schemeClr val="bg1"/>
                </a:solidFill>
                <a:latin typeface="+mn-ea"/>
                <a:cs typeface="Arial"/>
              </a:endParaRPr>
            </a:p>
            <a:p>
              <a:pPr>
                <a:spcBef>
                  <a:spcPts val="0"/>
                </a:spcBef>
                <a:spcAft>
                  <a:spcPts val="600"/>
                </a:spcAft>
                <a:buClr>
                  <a:srgbClr val="EBB700"/>
                </a:buClr>
              </a:pPr>
              <a:endParaRPr lang="en-US" sz="1200" dirty="0">
                <a:solidFill>
                  <a:schemeClr val="bg1"/>
                </a:solidFill>
                <a:latin typeface="+mn-ea"/>
                <a:cs typeface="Arial"/>
              </a:endParaRPr>
            </a:p>
            <a:p>
              <a:pPr marL="285750" indent="-285750">
                <a:spcBef>
                  <a:spcPts val="0"/>
                </a:spcBef>
                <a:spcAft>
                  <a:spcPts val="600"/>
                </a:spcAft>
                <a:buClr>
                  <a:srgbClr val="EBB700"/>
                </a:buClr>
                <a:buFont typeface="Arial" panose="020B0604020202020204" pitchFamily="34" charset="0"/>
                <a:buChar char="•"/>
              </a:pPr>
              <a:r>
                <a:rPr lang="ja-JP" sz="1200" dirty="0">
                  <a:solidFill>
                    <a:schemeClr val="bg1"/>
                  </a:solidFill>
                  <a:latin typeface="+mn-ea"/>
                  <a:cs typeface="Arial"/>
                </a:rPr>
                <a:t>リソースを提供し、成功を追跡する  </a:t>
              </a:r>
            </a:p>
            <a:p>
              <a:pPr marL="285750" indent="-285750">
                <a:spcBef>
                  <a:spcPts val="0"/>
                </a:spcBef>
                <a:spcAft>
                  <a:spcPts val="600"/>
                </a:spcAft>
                <a:buClr>
                  <a:srgbClr val="EBB700"/>
                </a:buClr>
                <a:buFont typeface="Arial" panose="020B0604020202020204" pitchFamily="34" charset="0"/>
                <a:buChar char="•"/>
              </a:pPr>
              <a:r>
                <a:rPr lang="ja-JP" sz="1200" dirty="0">
                  <a:solidFill>
                    <a:schemeClr val="bg1"/>
                  </a:solidFill>
                  <a:latin typeface="+mn-ea"/>
                  <a:cs typeface="Arial"/>
                </a:rPr>
                <a:t>複合地区ターゲットに責任を持つ</a:t>
              </a:r>
            </a:p>
          </p:txBody>
        </p:sp>
        <p:sp>
          <p:nvSpPr>
            <p:cNvPr id="19" name="TextBox 18">
              <a:extLst>
                <a:ext uri="{FF2B5EF4-FFF2-40B4-BE49-F238E27FC236}">
                  <a16:creationId xmlns:a16="http://schemas.microsoft.com/office/drawing/2014/main" id="{FDDFCF33-70A1-A38E-4F91-3E518F339626}"/>
                </a:ext>
              </a:extLst>
            </p:cNvPr>
            <p:cNvSpPr txBox="1"/>
            <p:nvPr/>
          </p:nvSpPr>
          <p:spPr>
            <a:xfrm>
              <a:off x="7122892" y="5300325"/>
              <a:ext cx="4883562" cy="1615827"/>
            </a:xfrm>
            <a:prstGeom prst="rect">
              <a:avLst/>
            </a:prstGeom>
            <a:noFill/>
          </p:spPr>
          <p:txBody>
            <a:bodyPr wrap="square" lIns="91440" tIns="45720" rIns="91440" bIns="45720" numCol="2" rtlCol="0" anchor="t">
              <a:spAutoFit/>
            </a:bodyPr>
            <a:lstStyle/>
            <a:p>
              <a:pPr marL="285750" indent="-285750">
                <a:spcAft>
                  <a:spcPts val="600"/>
                </a:spcAft>
                <a:buClr>
                  <a:srgbClr val="EBB700"/>
                </a:buClr>
                <a:buFont typeface="Arial" panose="020B0604020202020204" pitchFamily="34" charset="0"/>
                <a:buChar char="•"/>
              </a:pPr>
              <a:r>
                <a:rPr lang="ja-JP" sz="1200" dirty="0">
                  <a:solidFill>
                    <a:schemeClr val="bg1"/>
                  </a:solidFill>
                  <a:latin typeface="+mn-ea"/>
                  <a:cs typeface="Arial"/>
                </a:rPr>
                <a:t>意欲を掻き立て、会員拡大を促進する</a:t>
              </a:r>
            </a:p>
            <a:p>
              <a:pPr marL="285750" indent="-285750">
                <a:spcAft>
                  <a:spcPts val="600"/>
                </a:spcAft>
                <a:buClr>
                  <a:srgbClr val="EBB700"/>
                </a:buClr>
                <a:buFont typeface="Arial" panose="020B0604020202020204" pitchFamily="34" charset="0"/>
                <a:buChar char="•"/>
              </a:pPr>
              <a:r>
                <a:rPr lang="ja-JP" sz="1200" dirty="0">
                  <a:solidFill>
                    <a:schemeClr val="bg1"/>
                  </a:solidFill>
                  <a:latin typeface="+mn-ea"/>
                  <a:cs typeface="Arial"/>
                </a:rPr>
                <a:t>第一副地区ガバナー/地区ガバナーエレクト研修プログラムを促進し、支援する  </a:t>
              </a:r>
            </a:p>
            <a:p>
              <a:pPr>
                <a:spcAft>
                  <a:spcPts val="600"/>
                </a:spcAft>
                <a:buClr>
                  <a:srgbClr val="EBB700"/>
                </a:buClr>
              </a:pPr>
              <a:endParaRPr lang="en-US" sz="1200" dirty="0">
                <a:solidFill>
                  <a:schemeClr val="bg1"/>
                </a:solidFill>
                <a:latin typeface="+mn-ea"/>
                <a:cs typeface="Arial"/>
              </a:endParaRPr>
            </a:p>
            <a:p>
              <a:pPr>
                <a:spcBef>
                  <a:spcPts val="0"/>
                </a:spcBef>
                <a:spcAft>
                  <a:spcPts val="600"/>
                </a:spcAft>
                <a:buClr>
                  <a:srgbClr val="EBB700"/>
                </a:buClr>
              </a:pPr>
              <a:endParaRPr lang="en-US" sz="1200" dirty="0">
                <a:solidFill>
                  <a:schemeClr val="bg1"/>
                </a:solidFill>
                <a:latin typeface="+mn-ea"/>
                <a:cs typeface="Arial"/>
              </a:endParaRPr>
            </a:p>
            <a:p>
              <a:pPr marL="285750" indent="-285750">
                <a:spcAft>
                  <a:spcPts val="600"/>
                </a:spcAft>
                <a:buClr>
                  <a:srgbClr val="EBB700"/>
                </a:buClr>
                <a:buFont typeface="Arial,Sans-Serif" panose="020B0604020202020204" pitchFamily="34" charset="0"/>
                <a:buChar char="•"/>
              </a:pPr>
              <a:r>
                <a:rPr lang="ja-JP" sz="1200" dirty="0">
                  <a:solidFill>
                    <a:schemeClr val="bg1"/>
                  </a:solidFill>
                  <a:latin typeface="+mn-ea"/>
                  <a:cs typeface="Arial"/>
                </a:rPr>
                <a:t>指導力育成のための活動に積極的に参加する</a:t>
              </a:r>
            </a:p>
            <a:p>
              <a:pPr marL="285750" indent="-285750">
                <a:spcAft>
                  <a:spcPts val="600"/>
                </a:spcAft>
                <a:buClr>
                  <a:srgbClr val="EBB700"/>
                </a:buClr>
                <a:buFont typeface="Arial" panose="020B0604020202020204" pitchFamily="34" charset="0"/>
                <a:buChar char="•"/>
              </a:pPr>
              <a:r>
                <a:rPr lang="ja-JP" sz="1200" dirty="0">
                  <a:solidFill>
                    <a:schemeClr val="bg1"/>
                  </a:solidFill>
                  <a:latin typeface="+mn-ea"/>
                  <a:cs typeface="Arial"/>
                </a:rPr>
                <a:t>ミッション1.5のメンターとなり、会員拡大の成功を促進する</a:t>
              </a:r>
            </a:p>
          </p:txBody>
        </p:sp>
        <p:sp>
          <p:nvSpPr>
            <p:cNvPr id="20" name="Headline">
              <a:extLst>
                <a:ext uri="{FF2B5EF4-FFF2-40B4-BE49-F238E27FC236}">
                  <a16:creationId xmlns:a16="http://schemas.microsoft.com/office/drawing/2014/main" id="{065A64CD-DAFB-4443-5CD5-4F6E763075C7}"/>
                </a:ext>
              </a:extLst>
            </p:cNvPr>
            <p:cNvSpPr txBox="1">
              <a:spLocks/>
            </p:cNvSpPr>
            <p:nvPr/>
          </p:nvSpPr>
          <p:spPr>
            <a:xfrm>
              <a:off x="5346332" y="2911665"/>
              <a:ext cx="1928416" cy="621949"/>
            </a:xfrm>
            <a:prstGeom prst="rect">
              <a:avLst/>
            </a:prstGeom>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2000" dirty="0">
                  <a:solidFill>
                    <a:schemeClr val="bg1"/>
                  </a:solidFill>
                  <a:latin typeface="+mn-ea"/>
                  <a:ea typeface="+mn-ea"/>
                  <a:cs typeface="Arial" panose="020B0604020202020204" pitchFamily="34" charset="0"/>
                </a:rPr>
                <a:t>GAT会則地域/エリアリーダー</a:t>
              </a:r>
            </a:p>
          </p:txBody>
        </p:sp>
        <p:sp>
          <p:nvSpPr>
            <p:cNvPr id="21" name="Headline">
              <a:extLst>
                <a:ext uri="{FF2B5EF4-FFF2-40B4-BE49-F238E27FC236}">
                  <a16:creationId xmlns:a16="http://schemas.microsoft.com/office/drawing/2014/main" id="{8E3F13E9-0267-D987-D9E0-6F1F4DB80479}"/>
                </a:ext>
              </a:extLst>
            </p:cNvPr>
            <p:cNvSpPr txBox="1">
              <a:spLocks/>
            </p:cNvSpPr>
            <p:nvPr/>
          </p:nvSpPr>
          <p:spPr>
            <a:xfrm>
              <a:off x="5509621" y="4174777"/>
              <a:ext cx="1928417" cy="621949"/>
            </a:xfrm>
            <a:prstGeom prst="rect">
              <a:avLst/>
            </a:prstGeom>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2000" dirty="0">
                  <a:solidFill>
                    <a:schemeClr val="bg1"/>
                  </a:solidFill>
                  <a:latin typeface="+mn-ea"/>
                  <a:ea typeface="+mn-ea"/>
                  <a:cs typeface="Arial" panose="020B0604020202020204" pitchFamily="34" charset="0"/>
                </a:rPr>
                <a:t>複合地区</a:t>
              </a:r>
              <a:endParaRPr lang="en-US" altLang="ja-JP" sz="2000" dirty="0">
                <a:solidFill>
                  <a:schemeClr val="bg1"/>
                </a:solidFill>
                <a:latin typeface="+mn-ea"/>
                <a:ea typeface="+mn-ea"/>
                <a:cs typeface="Arial" panose="020B0604020202020204" pitchFamily="34" charset="0"/>
              </a:endParaRPr>
            </a:p>
            <a:p>
              <a:r>
                <a:rPr lang="ja-JP" sz="2000" dirty="0">
                  <a:solidFill>
                    <a:schemeClr val="bg1"/>
                  </a:solidFill>
                  <a:latin typeface="+mn-ea"/>
                  <a:ea typeface="+mn-ea"/>
                  <a:cs typeface="Arial" panose="020B0604020202020204" pitchFamily="34" charset="0"/>
                </a:rPr>
                <a:t>リーダー</a:t>
              </a:r>
            </a:p>
          </p:txBody>
        </p:sp>
        <p:sp>
          <p:nvSpPr>
            <p:cNvPr id="22" name="Headline">
              <a:extLst>
                <a:ext uri="{FF2B5EF4-FFF2-40B4-BE49-F238E27FC236}">
                  <a16:creationId xmlns:a16="http://schemas.microsoft.com/office/drawing/2014/main" id="{8C942103-2B5B-9038-37F3-08709AF9DBE6}"/>
                </a:ext>
              </a:extLst>
            </p:cNvPr>
            <p:cNvSpPr txBox="1">
              <a:spLocks/>
            </p:cNvSpPr>
            <p:nvPr/>
          </p:nvSpPr>
          <p:spPr>
            <a:xfrm>
              <a:off x="5466078" y="5530486"/>
              <a:ext cx="1818126" cy="621949"/>
            </a:xfrm>
            <a:prstGeom prst="rect">
              <a:avLst/>
            </a:prstGeom>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2000" dirty="0">
                  <a:solidFill>
                    <a:schemeClr val="bg1"/>
                  </a:solidFill>
                  <a:latin typeface="+mn-ea"/>
                  <a:ea typeface="+mn-ea"/>
                  <a:cs typeface="Arial" panose="020B0604020202020204" pitchFamily="34" charset="0"/>
                </a:rPr>
                <a:t>グループ</a:t>
              </a:r>
              <a:endParaRPr lang="en-US" altLang="ja-JP" sz="2000" dirty="0">
                <a:solidFill>
                  <a:schemeClr val="bg1"/>
                </a:solidFill>
                <a:latin typeface="+mn-ea"/>
                <a:ea typeface="+mn-ea"/>
                <a:cs typeface="Arial" panose="020B0604020202020204" pitchFamily="34" charset="0"/>
              </a:endParaRPr>
            </a:p>
            <a:p>
              <a:r>
                <a:rPr lang="ja-JP" sz="2000" dirty="0">
                  <a:solidFill>
                    <a:schemeClr val="bg1"/>
                  </a:solidFill>
                  <a:latin typeface="+mn-ea"/>
                  <a:ea typeface="+mn-ea"/>
                  <a:cs typeface="Arial" panose="020B0604020202020204" pitchFamily="34" charset="0"/>
                </a:rPr>
                <a:t>リーダー</a:t>
              </a:r>
            </a:p>
          </p:txBody>
        </p:sp>
        <p:sp>
          <p:nvSpPr>
            <p:cNvPr id="23" name="TextBox 22">
              <a:extLst>
                <a:ext uri="{FF2B5EF4-FFF2-40B4-BE49-F238E27FC236}">
                  <a16:creationId xmlns:a16="http://schemas.microsoft.com/office/drawing/2014/main" id="{B05D894D-2C8B-1F8F-D60F-76CE83C3738E}"/>
                </a:ext>
              </a:extLst>
            </p:cNvPr>
            <p:cNvSpPr txBox="1"/>
            <p:nvPr/>
          </p:nvSpPr>
          <p:spPr>
            <a:xfrm>
              <a:off x="1516773" y="3816916"/>
              <a:ext cx="2664589" cy="1477328"/>
            </a:xfrm>
            <a:prstGeom prst="rect">
              <a:avLst/>
            </a:prstGeom>
            <a:noFill/>
            <a:ln>
              <a:noFill/>
            </a:ln>
          </p:spPr>
          <p:txBody>
            <a:bodyPr wrap="square" rtlCol="0">
              <a:spAutoFit/>
            </a:bodyPr>
            <a:lstStyle/>
            <a:p>
              <a:pPr marL="285750" indent="-285750">
                <a:spcBef>
                  <a:spcPts val="0"/>
                </a:spcBef>
                <a:spcAft>
                  <a:spcPts val="600"/>
                </a:spcAft>
                <a:buClr>
                  <a:srgbClr val="EBB700"/>
                </a:buClr>
                <a:buFont typeface="Arial" panose="020B0604020202020204" pitchFamily="34" charset="0"/>
                <a:buChar char="•"/>
              </a:pPr>
              <a:r>
                <a:rPr lang="ja-JP" sz="1600">
                  <a:solidFill>
                    <a:schemeClr val="bg1"/>
                  </a:solidFill>
                  <a:latin typeface="+mn-ea"/>
                  <a:cs typeface="Arial"/>
                </a:rPr>
                <a:t>FVDG/DGE研修と支援  </a:t>
              </a:r>
            </a:p>
            <a:p>
              <a:pPr marL="285750" indent="-285750">
                <a:spcBef>
                  <a:spcPts val="0"/>
                </a:spcBef>
                <a:spcAft>
                  <a:spcPts val="600"/>
                </a:spcAft>
                <a:buClr>
                  <a:srgbClr val="EBB700"/>
                </a:buClr>
                <a:buFont typeface="Arial" panose="020B0604020202020204" pitchFamily="34" charset="0"/>
                <a:buChar char="•"/>
              </a:pPr>
              <a:r>
                <a:rPr lang="ja-JP" sz="1600">
                  <a:solidFill>
                    <a:schemeClr val="bg1"/>
                  </a:solidFill>
                  <a:latin typeface="+mn-ea"/>
                  <a:cs typeface="Arial"/>
                </a:rPr>
                <a:t>指導力育成のための活動に積極的に参加する  </a:t>
              </a:r>
            </a:p>
            <a:p>
              <a:pPr marL="285750" indent="-285750">
                <a:spcBef>
                  <a:spcPts val="0"/>
                </a:spcBef>
                <a:spcAft>
                  <a:spcPts val="600"/>
                </a:spcAft>
                <a:buClr>
                  <a:srgbClr val="EBB700"/>
                </a:buClr>
                <a:buFont typeface="Arial" panose="020B0604020202020204" pitchFamily="34" charset="0"/>
                <a:buChar char="•"/>
              </a:pPr>
              <a:r>
                <a:rPr lang="ja-JP" sz="1600">
                  <a:solidFill>
                    <a:schemeClr val="bg1"/>
                  </a:solidFill>
                  <a:latin typeface="+mn-ea"/>
                  <a:cs typeface="Arial"/>
                </a:rPr>
                <a:t>メンターを務め、ミッションを推進する</a:t>
              </a:r>
            </a:p>
          </p:txBody>
        </p:sp>
      </p:grpSp>
      <p:sp>
        <p:nvSpPr>
          <p:cNvPr id="24" name="Rectangle 23">
            <a:extLst>
              <a:ext uri="{FF2B5EF4-FFF2-40B4-BE49-F238E27FC236}">
                <a16:creationId xmlns:a16="http://schemas.microsoft.com/office/drawing/2014/main" id="{3F64E84F-F966-082C-BD9F-83999AAB0F97}"/>
              </a:ext>
            </a:extLst>
          </p:cNvPr>
          <p:cNvSpPr/>
          <p:nvPr/>
        </p:nvSpPr>
        <p:spPr>
          <a:xfrm rot="5400000" flipH="1">
            <a:off x="1329922" y="1046813"/>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37" name="Group 36">
            <a:extLst>
              <a:ext uri="{FF2B5EF4-FFF2-40B4-BE49-F238E27FC236}">
                <a16:creationId xmlns:a16="http://schemas.microsoft.com/office/drawing/2014/main" id="{924F019E-8CAF-F670-8EB2-C56E735BD8BD}"/>
              </a:ext>
            </a:extLst>
          </p:cNvPr>
          <p:cNvGrpSpPr/>
          <p:nvPr/>
        </p:nvGrpSpPr>
        <p:grpSpPr>
          <a:xfrm>
            <a:off x="0" y="0"/>
            <a:ext cx="12192000" cy="457200"/>
            <a:chOff x="0" y="0"/>
            <a:chExt cx="12192000" cy="457200"/>
          </a:xfrm>
        </p:grpSpPr>
        <p:grpSp>
          <p:nvGrpSpPr>
            <p:cNvPr id="38" name="Group 37">
              <a:extLst>
                <a:ext uri="{FF2B5EF4-FFF2-40B4-BE49-F238E27FC236}">
                  <a16:creationId xmlns:a16="http://schemas.microsoft.com/office/drawing/2014/main" id="{0F8F8904-DFEC-DE98-46B6-F8226AFEA74C}"/>
                </a:ext>
              </a:extLst>
            </p:cNvPr>
            <p:cNvGrpSpPr/>
            <p:nvPr/>
          </p:nvGrpSpPr>
          <p:grpSpPr>
            <a:xfrm>
              <a:off x="0" y="0"/>
              <a:ext cx="12188952" cy="457200"/>
              <a:chOff x="0" y="0"/>
              <a:chExt cx="12188952" cy="457200"/>
            </a:xfrm>
          </p:grpSpPr>
          <p:sp>
            <p:nvSpPr>
              <p:cNvPr id="40" name="Background - Solid">
                <a:extLst>
                  <a:ext uri="{FF2B5EF4-FFF2-40B4-BE49-F238E27FC236}">
                    <a16:creationId xmlns:a16="http://schemas.microsoft.com/office/drawing/2014/main" id="{3786075B-166B-2795-7C73-AF867CBFADC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41" name="Picture 40">
                <a:extLst>
                  <a:ext uri="{FF2B5EF4-FFF2-40B4-BE49-F238E27FC236}">
                    <a16:creationId xmlns:a16="http://schemas.microsoft.com/office/drawing/2014/main" id="{7E6701E8-7899-7BDE-FC05-9953C8A530C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39" name="Straight Connector 38">
              <a:extLst>
                <a:ext uri="{FF2B5EF4-FFF2-40B4-BE49-F238E27FC236}">
                  <a16:creationId xmlns:a16="http://schemas.microsoft.com/office/drawing/2014/main" id="{CA06341D-9054-9669-0F22-469E7CD8ABD0}"/>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3878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F6A455-6696-2CCF-F76A-0489F5F2BDAA}"/>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Body Copy">
            <a:extLst>
              <a:ext uri="{FF2B5EF4-FFF2-40B4-BE49-F238E27FC236}">
                <a16:creationId xmlns:a16="http://schemas.microsoft.com/office/drawing/2014/main" id="{DD466D36-54BE-3EE4-EF40-7F7EA41CAECA}"/>
              </a:ext>
            </a:extLst>
          </p:cNvPr>
          <p:cNvSpPr txBox="1">
            <a:spLocks/>
          </p:cNvSpPr>
          <p:nvPr/>
        </p:nvSpPr>
        <p:spPr>
          <a:xfrm>
            <a:off x="457985" y="766111"/>
            <a:ext cx="8118455"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ja-JP" sz="5000" b="1" dirty="0">
                <a:solidFill>
                  <a:schemeClr val="bg1"/>
                </a:solidFill>
                <a:latin typeface="+mn-ea"/>
                <a:ea typeface="+mn-ea"/>
                <a:cs typeface="Arial"/>
              </a:rPr>
              <a:t>ミッション</a:t>
            </a:r>
            <a:r>
              <a:rPr lang="ja-JP" sz="5000" b="1" dirty="0">
                <a:solidFill>
                  <a:schemeClr val="bg1"/>
                </a:solidFill>
                <a:latin typeface="+mn-lt"/>
                <a:ea typeface="+mn-ea"/>
                <a:cs typeface="Arial"/>
              </a:rPr>
              <a:t>1.5</a:t>
            </a:r>
            <a:r>
              <a:rPr lang="ja-JP" sz="5000" b="1" dirty="0">
                <a:solidFill>
                  <a:srgbClr val="EBB700"/>
                </a:solidFill>
                <a:latin typeface="+mn-ea"/>
                <a:ea typeface="+mn-ea"/>
                <a:cs typeface="Arial"/>
              </a:rPr>
              <a:t>戦略 </a:t>
            </a:r>
          </a:p>
        </p:txBody>
      </p:sp>
      <p:sp>
        <p:nvSpPr>
          <p:cNvPr id="7" name="Body Copy">
            <a:extLst>
              <a:ext uri="{FF2B5EF4-FFF2-40B4-BE49-F238E27FC236}">
                <a16:creationId xmlns:a16="http://schemas.microsoft.com/office/drawing/2014/main" id="{184D709D-00D0-840D-FBFA-1EFA763D4BA3}"/>
              </a:ext>
            </a:extLst>
          </p:cNvPr>
          <p:cNvSpPr txBox="1">
            <a:spLocks/>
          </p:cNvSpPr>
          <p:nvPr/>
        </p:nvSpPr>
        <p:spPr>
          <a:xfrm>
            <a:off x="500355" y="1843303"/>
            <a:ext cx="5389580"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ja-JP" sz="2200" b="1" dirty="0">
                <a:solidFill>
                  <a:srgbClr val="F0C300"/>
                </a:solidFill>
                <a:latin typeface="+mn-ea"/>
                <a:ea typeface="+mn-ea"/>
                <a:cs typeface="Arial"/>
              </a:rPr>
              <a:t>ミッション</a:t>
            </a:r>
            <a:r>
              <a:rPr lang="ja-JP" sz="2200" b="1" dirty="0">
                <a:solidFill>
                  <a:srgbClr val="F0C300"/>
                </a:solidFill>
                <a:latin typeface="+mn-lt"/>
                <a:ea typeface="+mn-ea"/>
                <a:cs typeface="Arial"/>
              </a:rPr>
              <a:t>1.5</a:t>
            </a:r>
            <a:r>
              <a:rPr lang="ja-JP" sz="2200" b="1" dirty="0">
                <a:solidFill>
                  <a:srgbClr val="F0C300"/>
                </a:solidFill>
                <a:latin typeface="+mn-ea"/>
                <a:ea typeface="+mn-ea"/>
                <a:cs typeface="Arial"/>
              </a:rPr>
              <a:t>を理解する </a:t>
            </a:r>
          </a:p>
          <a:p>
            <a:pPr marL="285750" indent="-285750">
              <a:spcAft>
                <a:spcPts val="600"/>
              </a:spcAft>
              <a:buClr>
                <a:srgbClr val="EBB700"/>
              </a:buClr>
              <a:buFont typeface="Arial" panose="020B0604020202020204" pitchFamily="34" charset="0"/>
              <a:buChar char="•"/>
            </a:pPr>
            <a:r>
              <a:rPr lang="ja-JP" sz="1800" b="1" dirty="0">
                <a:solidFill>
                  <a:schemeClr val="bg1"/>
                </a:solidFill>
                <a:latin typeface="+mn-ea"/>
                <a:ea typeface="+mn-ea"/>
                <a:cs typeface="Arial"/>
              </a:rPr>
              <a:t>ミッション</a:t>
            </a:r>
            <a:r>
              <a:rPr lang="ja-JP" sz="1800" b="1" dirty="0">
                <a:solidFill>
                  <a:schemeClr val="bg1"/>
                </a:solidFill>
                <a:latin typeface="+mn-lt"/>
                <a:ea typeface="+mn-ea"/>
                <a:cs typeface="Arial"/>
              </a:rPr>
              <a:t>1.5</a:t>
            </a:r>
            <a:r>
              <a:rPr lang="ja-JP" sz="1800" dirty="0">
                <a:solidFill>
                  <a:schemeClr val="bg1"/>
                </a:solidFill>
                <a:latin typeface="+mn-ea"/>
                <a:ea typeface="+mn-ea"/>
                <a:cs typeface="Arial"/>
              </a:rPr>
              <a:t>に個人的に全力を注ぐ </a:t>
            </a:r>
          </a:p>
          <a:p>
            <a:pPr marL="285750" indent="-285750">
              <a:spcAft>
                <a:spcPts val="600"/>
              </a:spcAft>
              <a:buClr>
                <a:srgbClr val="EBB700"/>
              </a:buClr>
              <a:buFont typeface="Arial" panose="020B0604020202020204" pitchFamily="34" charset="0"/>
              <a:buChar char="•"/>
            </a:pPr>
            <a:r>
              <a:rPr lang="ja-JP" sz="1800" b="1" dirty="0">
                <a:solidFill>
                  <a:schemeClr val="bg1"/>
                </a:solidFill>
                <a:latin typeface="+mn-ea"/>
                <a:ea typeface="+mn-ea"/>
                <a:cs typeface="Arial"/>
              </a:rPr>
              <a:t>ミッション</a:t>
            </a:r>
            <a:r>
              <a:rPr lang="ja-JP" sz="1800" b="1" dirty="0">
                <a:solidFill>
                  <a:schemeClr val="bg1"/>
                </a:solidFill>
                <a:latin typeface="+mn-lt"/>
                <a:ea typeface="+mn-ea"/>
                <a:cs typeface="Arial"/>
              </a:rPr>
              <a:t>1.5</a:t>
            </a:r>
            <a:r>
              <a:rPr lang="ja-JP" sz="1800" dirty="0">
                <a:solidFill>
                  <a:schemeClr val="bg1"/>
                </a:solidFill>
                <a:latin typeface="+mn-ea"/>
                <a:ea typeface="+mn-ea"/>
                <a:cs typeface="Arial"/>
              </a:rPr>
              <a:t> における役割と責務を理解する </a:t>
            </a:r>
          </a:p>
          <a:p>
            <a:pPr marL="285750" indent="-285750">
              <a:spcAft>
                <a:spcPts val="600"/>
              </a:spcAft>
              <a:buClr>
                <a:srgbClr val="EBB700"/>
              </a:buClr>
              <a:buFont typeface="Arial" panose="020B0604020202020204" pitchFamily="34" charset="0"/>
              <a:buChar char="•"/>
            </a:pPr>
            <a:r>
              <a:rPr lang="ja-JP" sz="1800" dirty="0">
                <a:solidFill>
                  <a:schemeClr val="bg1"/>
                </a:solidFill>
                <a:latin typeface="+mn-ea"/>
                <a:ea typeface="+mn-ea"/>
                <a:cs typeface="Arial"/>
              </a:rPr>
              <a:t>あらゆるレベルでコミュニケーションをとり、連携する </a:t>
            </a:r>
          </a:p>
          <a:p>
            <a:pPr marL="285750" indent="-285750">
              <a:spcAft>
                <a:spcPts val="600"/>
              </a:spcAft>
              <a:buClr>
                <a:srgbClr val="EBB700"/>
              </a:buClr>
              <a:buFont typeface="Arial" panose="020B0604020202020204" pitchFamily="34" charset="0"/>
              <a:buChar char="•"/>
            </a:pPr>
            <a:endParaRPr lang="en-US" sz="1400" dirty="0">
              <a:solidFill>
                <a:schemeClr val="bg1"/>
              </a:solidFill>
              <a:latin typeface="+mn-ea"/>
              <a:ea typeface="+mn-ea"/>
              <a:cs typeface="Arial"/>
            </a:endParaRPr>
          </a:p>
          <a:p>
            <a:pPr>
              <a:spcAft>
                <a:spcPts val="600"/>
              </a:spcAft>
              <a:buClr>
                <a:srgbClr val="EBB700"/>
              </a:buClr>
            </a:pPr>
            <a:r>
              <a:rPr lang="ja-JP" sz="2200" b="1" dirty="0">
                <a:solidFill>
                  <a:srgbClr val="F0C300"/>
                </a:solidFill>
                <a:latin typeface="+mn-ea"/>
                <a:ea typeface="+mn-ea"/>
                <a:cs typeface="Arial"/>
              </a:rPr>
              <a:t>模範を示す </a:t>
            </a:r>
          </a:p>
          <a:p>
            <a:pPr marL="285750" indent="-285750">
              <a:spcAft>
                <a:spcPts val="600"/>
              </a:spcAft>
              <a:buClr>
                <a:srgbClr val="EBB700"/>
              </a:buClr>
              <a:buFont typeface="Arial" panose="020B0604020202020204" pitchFamily="34" charset="0"/>
              <a:buChar char="•"/>
            </a:pPr>
            <a:r>
              <a:rPr lang="ja-JP" sz="1800" dirty="0">
                <a:solidFill>
                  <a:schemeClr val="bg1"/>
                </a:solidFill>
                <a:latin typeface="+mn-ea"/>
                <a:ea typeface="+mn-ea"/>
                <a:cs typeface="Arial"/>
              </a:rPr>
              <a:t>新会員を1人以上スポンサーし、新クラブを少なくとも1つ結成する</a:t>
            </a:r>
          </a:p>
          <a:p>
            <a:pPr marL="285750" indent="-285750">
              <a:spcAft>
                <a:spcPts val="600"/>
              </a:spcAft>
              <a:buClr>
                <a:srgbClr val="EBB700"/>
              </a:buClr>
              <a:buFont typeface="Arial" panose="020B0604020202020204" pitchFamily="34" charset="0"/>
              <a:buChar char="•"/>
            </a:pPr>
            <a:r>
              <a:rPr lang="ja-JP" sz="1800" dirty="0">
                <a:solidFill>
                  <a:schemeClr val="bg1"/>
                </a:solidFill>
                <a:latin typeface="+mn-ea"/>
                <a:ea typeface="+mn-ea"/>
                <a:cs typeface="Arial"/>
              </a:rPr>
              <a:t>ライオンズにやる気を与え、鼓舞し、支援する </a:t>
            </a:r>
          </a:p>
          <a:p>
            <a:pPr marL="285750" indent="-285750">
              <a:spcAft>
                <a:spcPts val="600"/>
              </a:spcAft>
              <a:buClr>
                <a:srgbClr val="EBB700"/>
              </a:buClr>
              <a:buFont typeface="Arial" panose="020B0604020202020204" pitchFamily="34" charset="0"/>
              <a:buChar char="•"/>
            </a:pPr>
            <a:r>
              <a:rPr lang="ja-JP" sz="1800" dirty="0">
                <a:solidFill>
                  <a:schemeClr val="bg1"/>
                </a:solidFill>
                <a:latin typeface="+mn-ea"/>
                <a:ea typeface="+mn-ea"/>
                <a:cs typeface="Arial"/>
              </a:rPr>
              <a:t>必要に応じて計画を調整する </a:t>
            </a:r>
          </a:p>
        </p:txBody>
      </p:sp>
      <p:sp>
        <p:nvSpPr>
          <p:cNvPr id="12" name="Body Copy">
            <a:extLst>
              <a:ext uri="{FF2B5EF4-FFF2-40B4-BE49-F238E27FC236}">
                <a16:creationId xmlns:a16="http://schemas.microsoft.com/office/drawing/2014/main" id="{055F37C4-A19A-8256-4153-40B201A05347}"/>
              </a:ext>
            </a:extLst>
          </p:cNvPr>
          <p:cNvSpPr txBox="1">
            <a:spLocks/>
          </p:cNvSpPr>
          <p:nvPr/>
        </p:nvSpPr>
        <p:spPr>
          <a:xfrm>
            <a:off x="6302066" y="1843303"/>
            <a:ext cx="5259314"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ja-JP" sz="2200" b="1" dirty="0">
                <a:solidFill>
                  <a:srgbClr val="F0C300"/>
                </a:solidFill>
                <a:latin typeface="+mn-ea"/>
                <a:ea typeface="+mn-ea"/>
                <a:cs typeface="Arial"/>
              </a:rPr>
              <a:t>責任を負う</a:t>
            </a:r>
          </a:p>
          <a:p>
            <a:pPr marL="285750" indent="-285750">
              <a:spcAft>
                <a:spcPts val="600"/>
              </a:spcAft>
              <a:buClr>
                <a:srgbClr val="EBB700"/>
              </a:buClr>
              <a:buFont typeface="Arial" panose="020B0604020202020204" pitchFamily="34" charset="0"/>
              <a:buChar char="•"/>
            </a:pPr>
            <a:r>
              <a:rPr lang="ja-JP" sz="1800" b="1" dirty="0">
                <a:solidFill>
                  <a:schemeClr val="bg1"/>
                </a:solidFill>
                <a:latin typeface="+mn-ea"/>
                <a:ea typeface="+mn-ea"/>
                <a:cs typeface="Arial"/>
              </a:rPr>
              <a:t>ミッション</a:t>
            </a:r>
            <a:r>
              <a:rPr lang="ja-JP" sz="1800" b="1" dirty="0">
                <a:solidFill>
                  <a:schemeClr val="bg1"/>
                </a:solidFill>
                <a:latin typeface="+mn-lt"/>
                <a:ea typeface="+mn-ea"/>
                <a:cs typeface="Arial"/>
              </a:rPr>
              <a:t>1.5</a:t>
            </a:r>
            <a:r>
              <a:rPr lang="ja-JP" sz="1800" dirty="0">
                <a:solidFill>
                  <a:schemeClr val="bg1"/>
                </a:solidFill>
                <a:latin typeface="+mn-ea"/>
                <a:ea typeface="+mn-ea"/>
                <a:cs typeface="Arial"/>
              </a:rPr>
              <a:t>の成功に責任を負う</a:t>
            </a:r>
            <a:r>
              <a:rPr lang="ja-JP" sz="1800" b="1" dirty="0">
                <a:solidFill>
                  <a:schemeClr val="bg1"/>
                </a:solidFill>
                <a:latin typeface="+mn-ea"/>
                <a:ea typeface="+mn-ea"/>
                <a:cs typeface="Arial"/>
              </a:rPr>
              <a:t> </a:t>
            </a:r>
          </a:p>
          <a:p>
            <a:pPr marL="285750" indent="-285750">
              <a:spcAft>
                <a:spcPts val="600"/>
              </a:spcAft>
              <a:buClr>
                <a:srgbClr val="EBB700"/>
              </a:buClr>
              <a:buFont typeface="Arial" panose="020B0604020202020204" pitchFamily="34" charset="0"/>
              <a:buChar char="•"/>
            </a:pPr>
            <a:r>
              <a:rPr lang="ja-JP" sz="1800" dirty="0">
                <a:solidFill>
                  <a:schemeClr val="bg1"/>
                </a:solidFill>
                <a:latin typeface="+mn-ea"/>
                <a:ea typeface="+mn-ea"/>
                <a:cs typeface="Arial"/>
              </a:rPr>
              <a:t>報告を行い、成功と課題を特定する  </a:t>
            </a:r>
          </a:p>
          <a:p>
            <a:pPr marL="285750" indent="-285750">
              <a:spcAft>
                <a:spcPts val="600"/>
              </a:spcAft>
              <a:buClr>
                <a:srgbClr val="EBB700"/>
              </a:buClr>
              <a:buFont typeface="Arial" panose="020B0604020202020204" pitchFamily="34" charset="0"/>
              <a:buChar char="•"/>
            </a:pPr>
            <a:r>
              <a:rPr lang="ja-JP" sz="1800" dirty="0">
                <a:solidFill>
                  <a:schemeClr val="bg1"/>
                </a:solidFill>
                <a:latin typeface="+mn-ea"/>
                <a:ea typeface="+mn-ea"/>
                <a:cs typeface="Arial"/>
              </a:rPr>
              <a:t>ターゲット目標を達成する  </a:t>
            </a:r>
          </a:p>
          <a:p>
            <a:pPr marL="285750" indent="-285750">
              <a:spcAft>
                <a:spcPts val="600"/>
              </a:spcAft>
              <a:buClr>
                <a:srgbClr val="EBB700"/>
              </a:buClr>
              <a:buFont typeface="Arial" panose="020B0604020202020204" pitchFamily="34" charset="0"/>
              <a:buChar char="•"/>
            </a:pPr>
            <a:endParaRPr lang="en-US" sz="1400" dirty="0">
              <a:solidFill>
                <a:schemeClr val="bg1"/>
              </a:solidFill>
              <a:latin typeface="+mn-ea"/>
              <a:ea typeface="+mn-ea"/>
              <a:cs typeface="Arial"/>
            </a:endParaRPr>
          </a:p>
          <a:p>
            <a:pPr>
              <a:spcAft>
                <a:spcPts val="600"/>
              </a:spcAft>
              <a:buClr>
                <a:srgbClr val="EBB700"/>
              </a:buClr>
            </a:pPr>
            <a:r>
              <a:rPr lang="ja-JP" sz="2200" b="1" dirty="0">
                <a:solidFill>
                  <a:srgbClr val="F0C300"/>
                </a:solidFill>
                <a:latin typeface="+mn-ea"/>
                <a:ea typeface="+mn-ea"/>
                <a:cs typeface="Arial"/>
              </a:rPr>
              <a:t>行動に移す</a:t>
            </a:r>
          </a:p>
          <a:p>
            <a:pPr marL="285750" indent="-285750">
              <a:spcAft>
                <a:spcPts val="600"/>
              </a:spcAft>
              <a:buClr>
                <a:srgbClr val="EBB700"/>
              </a:buClr>
              <a:buFont typeface="Arial" panose="020B0604020202020204" pitchFamily="34" charset="0"/>
              <a:buChar char="•"/>
            </a:pPr>
            <a:r>
              <a:rPr lang="ja-JP" sz="1800" b="1" dirty="0">
                <a:solidFill>
                  <a:schemeClr val="bg1"/>
                </a:solidFill>
                <a:latin typeface="+mn-ea"/>
                <a:ea typeface="+mn-ea"/>
                <a:cs typeface="Arial"/>
              </a:rPr>
              <a:t>ミッション</a:t>
            </a:r>
            <a:r>
              <a:rPr lang="ja-JP" sz="1800" b="1" dirty="0">
                <a:solidFill>
                  <a:schemeClr val="bg1"/>
                </a:solidFill>
                <a:latin typeface="+mn-lt"/>
                <a:ea typeface="+mn-ea"/>
                <a:cs typeface="Arial"/>
              </a:rPr>
              <a:t>1.5</a:t>
            </a:r>
            <a:r>
              <a:rPr lang="ja-JP" sz="1800" dirty="0">
                <a:solidFill>
                  <a:schemeClr val="bg1"/>
                </a:solidFill>
                <a:latin typeface="+mn-ea"/>
                <a:ea typeface="+mn-ea"/>
                <a:cs typeface="Arial"/>
              </a:rPr>
              <a:t>の推進、研修、計画が確実に実施されるようにする </a:t>
            </a:r>
          </a:p>
          <a:p>
            <a:pPr marL="285750" indent="-285750">
              <a:spcAft>
                <a:spcPts val="600"/>
              </a:spcAft>
              <a:buClr>
                <a:srgbClr val="EBB700"/>
              </a:buClr>
              <a:buFont typeface="Arial" panose="020B0604020202020204" pitchFamily="34" charset="0"/>
              <a:buChar char="•"/>
            </a:pPr>
            <a:r>
              <a:rPr lang="ja-JP" sz="1800" dirty="0">
                <a:solidFill>
                  <a:schemeClr val="bg1"/>
                </a:solidFill>
                <a:latin typeface="+mn-ea"/>
                <a:ea typeface="+mn-ea"/>
                <a:cs typeface="Arial"/>
              </a:rPr>
              <a:t>各種報告書を確認し、戦略的なガイダンスを提供する </a:t>
            </a:r>
          </a:p>
          <a:p>
            <a:pPr marL="285750" indent="-285750">
              <a:spcAft>
                <a:spcPts val="600"/>
              </a:spcAft>
              <a:buClr>
                <a:srgbClr val="EBB700"/>
              </a:buClr>
              <a:buFont typeface="Arial" panose="020B0604020202020204" pitchFamily="34" charset="0"/>
              <a:buChar char="•"/>
            </a:pPr>
            <a:r>
              <a:rPr lang="ja-JP" sz="1800" dirty="0">
                <a:solidFill>
                  <a:schemeClr val="bg1"/>
                </a:solidFill>
                <a:latin typeface="+mn-ea"/>
                <a:ea typeface="+mn-ea"/>
                <a:cs typeface="Arial"/>
              </a:rPr>
              <a:t>あらゆるレベルでのサポートが、新規および既存のクラブに有益なものになるようにする</a:t>
            </a:r>
          </a:p>
        </p:txBody>
      </p:sp>
      <p:sp>
        <p:nvSpPr>
          <p:cNvPr id="2" name="Page Number - White">
            <a:extLst>
              <a:ext uri="{FF2B5EF4-FFF2-40B4-BE49-F238E27FC236}">
                <a16:creationId xmlns:a16="http://schemas.microsoft.com/office/drawing/2014/main" id="{F969D471-717C-FE28-5F32-640CA40E429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prstClr val="white"/>
              </a:solidFill>
              <a:effectLst/>
              <a:uLnTx/>
              <a:uFillTx/>
              <a:latin typeface="Arial" charset="0"/>
            </a:endParaRPr>
          </a:p>
        </p:txBody>
      </p:sp>
      <p:grpSp>
        <p:nvGrpSpPr>
          <p:cNvPr id="13" name="Group 12">
            <a:extLst>
              <a:ext uri="{FF2B5EF4-FFF2-40B4-BE49-F238E27FC236}">
                <a16:creationId xmlns:a16="http://schemas.microsoft.com/office/drawing/2014/main" id="{AFCC01AD-56DC-CC68-2437-8B6A4701EF91}"/>
              </a:ext>
            </a:extLst>
          </p:cNvPr>
          <p:cNvGrpSpPr/>
          <p:nvPr/>
        </p:nvGrpSpPr>
        <p:grpSpPr>
          <a:xfrm>
            <a:off x="0" y="0"/>
            <a:ext cx="12192000" cy="457200"/>
            <a:chOff x="0" y="0"/>
            <a:chExt cx="12192000" cy="457200"/>
          </a:xfrm>
        </p:grpSpPr>
        <p:grpSp>
          <p:nvGrpSpPr>
            <p:cNvPr id="14" name="Group 13">
              <a:extLst>
                <a:ext uri="{FF2B5EF4-FFF2-40B4-BE49-F238E27FC236}">
                  <a16:creationId xmlns:a16="http://schemas.microsoft.com/office/drawing/2014/main" id="{A622D872-23DF-5754-484B-64F95C57B09B}"/>
                </a:ext>
              </a:extLst>
            </p:cNvPr>
            <p:cNvGrpSpPr/>
            <p:nvPr/>
          </p:nvGrpSpPr>
          <p:grpSpPr>
            <a:xfrm>
              <a:off x="0" y="0"/>
              <a:ext cx="12188952" cy="457200"/>
              <a:chOff x="0" y="0"/>
              <a:chExt cx="12188952" cy="457200"/>
            </a:xfrm>
          </p:grpSpPr>
          <p:sp>
            <p:nvSpPr>
              <p:cNvPr id="16" name="Background - Solid">
                <a:extLst>
                  <a:ext uri="{FF2B5EF4-FFF2-40B4-BE49-F238E27FC236}">
                    <a16:creationId xmlns:a16="http://schemas.microsoft.com/office/drawing/2014/main" id="{BA85F62A-EF6A-0407-4B15-E113F7799FB4}"/>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B9751F7C-9504-D8CA-EE99-9749354CB9E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5" name="Straight Connector 14">
              <a:extLst>
                <a:ext uri="{FF2B5EF4-FFF2-40B4-BE49-F238E27FC236}">
                  <a16:creationId xmlns:a16="http://schemas.microsoft.com/office/drawing/2014/main" id="{55836A34-E5E5-5BB8-9260-76BAFCCED600}"/>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11194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6B9E259-61AA-D025-4B2E-049CAD5D33C5}"/>
              </a:ext>
            </a:extLst>
          </p:cNvPr>
          <p:cNvGrpSpPr/>
          <p:nvPr/>
        </p:nvGrpSpPr>
        <p:grpSpPr>
          <a:xfrm>
            <a:off x="-5444" y="-2"/>
            <a:ext cx="12197444" cy="6858002"/>
            <a:chOff x="-5444" y="-2"/>
            <a:chExt cx="12197444" cy="6858002"/>
          </a:xfrm>
        </p:grpSpPr>
        <p:sp>
          <p:nvSpPr>
            <p:cNvPr id="20" name="Rectangle 19">
              <a:extLst>
                <a:ext uri="{FF2B5EF4-FFF2-40B4-BE49-F238E27FC236}">
                  <a16:creationId xmlns:a16="http://schemas.microsoft.com/office/drawing/2014/main" id="{4ED8FDD6-C250-180E-E9E2-EC9024192DDB}"/>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1" name="Graphic 9">
              <a:extLst>
                <a:ext uri="{FF2B5EF4-FFF2-40B4-BE49-F238E27FC236}">
                  <a16:creationId xmlns:a16="http://schemas.microsoft.com/office/drawing/2014/main" id="{AC1A95BA-8E28-4183-FE42-FED0C9200ECA}"/>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22" name="Graphic 35">
              <a:extLst>
                <a:ext uri="{FF2B5EF4-FFF2-40B4-BE49-F238E27FC236}">
                  <a16:creationId xmlns:a16="http://schemas.microsoft.com/office/drawing/2014/main" id="{05D406F4-B3B5-5B02-94AF-61BE91A345FF}"/>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23" name="Graphic 31">
              <a:extLst>
                <a:ext uri="{FF2B5EF4-FFF2-40B4-BE49-F238E27FC236}">
                  <a16:creationId xmlns:a16="http://schemas.microsoft.com/office/drawing/2014/main" id="{7CA780AB-F83E-E485-1426-334F5FFF57F4}"/>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24" name="Graphic 32">
              <a:extLst>
                <a:ext uri="{FF2B5EF4-FFF2-40B4-BE49-F238E27FC236}">
                  <a16:creationId xmlns:a16="http://schemas.microsoft.com/office/drawing/2014/main" id="{1A5F3A14-6B47-3B48-4F74-C247F19BD885}"/>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grpSp>
      <p:sp>
        <p:nvSpPr>
          <p:cNvPr id="6" name="Page Number - Blue">
            <a:extLst>
              <a:ext uri="{FF2B5EF4-FFF2-40B4-BE49-F238E27FC236}">
                <a16:creationId xmlns:a16="http://schemas.microsoft.com/office/drawing/2014/main" id="{8FA97A99-7AC6-E187-8A6D-063952826D2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graphicFrame>
        <p:nvGraphicFramePr>
          <p:cNvPr id="9" name="Diagram 8">
            <a:extLst>
              <a:ext uri="{FF2B5EF4-FFF2-40B4-BE49-F238E27FC236}">
                <a16:creationId xmlns:a16="http://schemas.microsoft.com/office/drawing/2014/main" id="{79F4C211-6301-54EB-34BA-B0944C6590DE}"/>
              </a:ext>
            </a:extLst>
          </p:cNvPr>
          <p:cNvGraphicFramePr/>
          <p:nvPr>
            <p:extLst>
              <p:ext uri="{D42A27DB-BD31-4B8C-83A1-F6EECF244321}">
                <p14:modId xmlns:p14="http://schemas.microsoft.com/office/powerpoint/2010/main" val="1038024210"/>
              </p:ext>
            </p:extLst>
          </p:nvPr>
        </p:nvGraphicFramePr>
        <p:xfrm>
          <a:off x="175979" y="2257653"/>
          <a:ext cx="11863620" cy="3950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36471026-84F1-4CB4-7828-B29242C4E7CA}"/>
              </a:ext>
            </a:extLst>
          </p:cNvPr>
          <p:cNvSpPr txBox="1"/>
          <p:nvPr/>
        </p:nvSpPr>
        <p:spPr>
          <a:xfrm>
            <a:off x="1285447" y="1555195"/>
            <a:ext cx="96211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sz="2400">
                <a:solidFill>
                  <a:srgbClr val="0D2240"/>
                </a:solidFill>
                <a:latin typeface="ＭＳ Ｐ明朝" panose="02020600040205080304" pitchFamily="18" charset="-128"/>
                <a:ea typeface="ＭＳ Ｐ明朝" panose="02020600040205080304" pitchFamily="18" charset="-128"/>
                <a:cs typeface="Arial"/>
              </a:rPr>
              <a:t>地域のニーズに基づいて取り入れられるために</a:t>
            </a:r>
          </a:p>
        </p:txBody>
      </p:sp>
      <p:grpSp>
        <p:nvGrpSpPr>
          <p:cNvPr id="15" name="Group 14">
            <a:extLst>
              <a:ext uri="{FF2B5EF4-FFF2-40B4-BE49-F238E27FC236}">
                <a16:creationId xmlns:a16="http://schemas.microsoft.com/office/drawing/2014/main" id="{FBBBF1E6-E838-4D5A-FF75-4BA087F3B5F0}"/>
              </a:ext>
            </a:extLst>
          </p:cNvPr>
          <p:cNvGrpSpPr/>
          <p:nvPr/>
        </p:nvGrpSpPr>
        <p:grpSpPr>
          <a:xfrm>
            <a:off x="0" y="0"/>
            <a:ext cx="12192000" cy="457200"/>
            <a:chOff x="0" y="0"/>
            <a:chExt cx="12192000" cy="457200"/>
          </a:xfrm>
        </p:grpSpPr>
        <p:grpSp>
          <p:nvGrpSpPr>
            <p:cNvPr id="16" name="Group 15">
              <a:extLst>
                <a:ext uri="{FF2B5EF4-FFF2-40B4-BE49-F238E27FC236}">
                  <a16:creationId xmlns:a16="http://schemas.microsoft.com/office/drawing/2014/main" id="{EFBECBF1-58F6-387E-DDBF-ED9B7F98AC29}"/>
                </a:ext>
              </a:extLst>
            </p:cNvPr>
            <p:cNvGrpSpPr/>
            <p:nvPr/>
          </p:nvGrpSpPr>
          <p:grpSpPr>
            <a:xfrm>
              <a:off x="0" y="0"/>
              <a:ext cx="12188952" cy="457200"/>
              <a:chOff x="0" y="0"/>
              <a:chExt cx="12188952" cy="457200"/>
            </a:xfrm>
          </p:grpSpPr>
          <p:sp>
            <p:nvSpPr>
              <p:cNvPr id="18" name="Background - Solid">
                <a:extLst>
                  <a:ext uri="{FF2B5EF4-FFF2-40B4-BE49-F238E27FC236}">
                    <a16:creationId xmlns:a16="http://schemas.microsoft.com/office/drawing/2014/main" id="{5DBA79BE-3CB9-C05E-FED6-A0D98FA48646}"/>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83D825A9-59AC-48B6-1CF2-4D3711D3B5E4}"/>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7" name="Straight Connector 16">
              <a:extLst>
                <a:ext uri="{FF2B5EF4-FFF2-40B4-BE49-F238E27FC236}">
                  <a16:creationId xmlns:a16="http://schemas.microsoft.com/office/drawing/2014/main" id="{212BDAF6-0E3E-C4E6-4CB3-18B1AFF710B2}"/>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Body Copy">
            <a:extLst>
              <a:ext uri="{FF2B5EF4-FFF2-40B4-BE49-F238E27FC236}">
                <a16:creationId xmlns:a16="http://schemas.microsoft.com/office/drawing/2014/main" id="{92D0D58D-8DE0-CDD2-9F1F-71EF0EC2E2C9}"/>
              </a:ext>
            </a:extLst>
          </p:cNvPr>
          <p:cNvSpPr txBox="1">
            <a:spLocks/>
          </p:cNvSpPr>
          <p:nvPr/>
        </p:nvSpPr>
        <p:spPr>
          <a:xfrm>
            <a:off x="1333893" y="787713"/>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ja-JP" sz="4500" b="1" dirty="0">
                <a:solidFill>
                  <a:srgbClr val="00338D"/>
                </a:solidFill>
                <a:latin typeface="ＭＳ Ｐ明朝" panose="02020600040205080304" pitchFamily="18" charset="-128"/>
                <a:ea typeface="ＭＳ Ｐ明朝" panose="02020600040205080304" pitchFamily="18" charset="-128"/>
                <a:cs typeface="Arial"/>
              </a:rPr>
              <a:t>成功への6つのステップ</a:t>
            </a:r>
          </a:p>
        </p:txBody>
      </p:sp>
    </p:spTree>
    <p:extLst>
      <p:ext uri="{BB962C8B-B14F-4D97-AF65-F5344CB8AC3E}">
        <p14:creationId xmlns:p14="http://schemas.microsoft.com/office/powerpoint/2010/main" val="1816593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7A6EB2-44DE-1CDD-CFD5-ED7EFF4EB182}"/>
              </a:ext>
            </a:extLst>
          </p:cNvPr>
          <p:cNvSpPr/>
          <p:nvPr/>
        </p:nvSpPr>
        <p:spPr>
          <a:xfrm>
            <a:off x="0" y="1373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latin typeface="Open Sans Regular" charset="0"/>
            </a:endParaRPr>
          </a:p>
        </p:txBody>
      </p:sp>
      <p:sp>
        <p:nvSpPr>
          <p:cNvPr id="3" name="Graphic 9">
            <a:extLst>
              <a:ext uri="{FF2B5EF4-FFF2-40B4-BE49-F238E27FC236}">
                <a16:creationId xmlns:a16="http://schemas.microsoft.com/office/drawing/2014/main" id="{1B66240B-103C-1E06-D139-28C6AB7C073C}"/>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4" name="Graphic 35">
            <a:extLst>
              <a:ext uri="{FF2B5EF4-FFF2-40B4-BE49-F238E27FC236}">
                <a16:creationId xmlns:a16="http://schemas.microsoft.com/office/drawing/2014/main" id="{5AE529CD-4101-EFB0-FF1F-219015522AF5}"/>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5" name="Graphic 31">
            <a:extLst>
              <a:ext uri="{FF2B5EF4-FFF2-40B4-BE49-F238E27FC236}">
                <a16:creationId xmlns:a16="http://schemas.microsoft.com/office/drawing/2014/main" id="{5386C968-844A-B63C-D52A-4CE00977ADA0}"/>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6" name="Graphic 32">
            <a:extLst>
              <a:ext uri="{FF2B5EF4-FFF2-40B4-BE49-F238E27FC236}">
                <a16:creationId xmlns:a16="http://schemas.microsoft.com/office/drawing/2014/main" id="{EFF9EA2B-6FE0-9A77-7456-9559E9D82356}"/>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sp>
        <p:nvSpPr>
          <p:cNvPr id="7" name="Page Number - White">
            <a:extLst>
              <a:ext uri="{FF2B5EF4-FFF2-40B4-BE49-F238E27FC236}">
                <a16:creationId xmlns:a16="http://schemas.microsoft.com/office/drawing/2014/main" id="{C7511807-4F30-1BDC-AC9F-4DEE4A06B74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17</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Rectangle 12">
            <a:extLst>
              <a:ext uri="{FF2B5EF4-FFF2-40B4-BE49-F238E27FC236}">
                <a16:creationId xmlns:a16="http://schemas.microsoft.com/office/drawing/2014/main" id="{ECB5C27A-166C-132D-5EFD-D160EA69D39B}"/>
              </a:ext>
            </a:extLst>
          </p:cNvPr>
          <p:cNvSpPr/>
          <p:nvPr/>
        </p:nvSpPr>
        <p:spPr>
          <a:xfrm rot="5400000" flipH="1">
            <a:off x="6063835" y="1464945"/>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4" name="Group 13">
            <a:extLst>
              <a:ext uri="{FF2B5EF4-FFF2-40B4-BE49-F238E27FC236}">
                <a16:creationId xmlns:a16="http://schemas.microsoft.com/office/drawing/2014/main" id="{851E18DD-7B1C-8267-5CB6-467F6D574978}"/>
              </a:ext>
            </a:extLst>
          </p:cNvPr>
          <p:cNvGrpSpPr/>
          <p:nvPr/>
        </p:nvGrpSpPr>
        <p:grpSpPr>
          <a:xfrm>
            <a:off x="0" y="0"/>
            <a:ext cx="12192000" cy="457200"/>
            <a:chOff x="0" y="0"/>
            <a:chExt cx="12192000" cy="457200"/>
          </a:xfrm>
        </p:grpSpPr>
        <p:grpSp>
          <p:nvGrpSpPr>
            <p:cNvPr id="15" name="Group 14">
              <a:extLst>
                <a:ext uri="{FF2B5EF4-FFF2-40B4-BE49-F238E27FC236}">
                  <a16:creationId xmlns:a16="http://schemas.microsoft.com/office/drawing/2014/main" id="{D6CEE0B3-DA79-2005-BEE5-4539A8D3DEA0}"/>
                </a:ext>
              </a:extLst>
            </p:cNvPr>
            <p:cNvGrpSpPr/>
            <p:nvPr/>
          </p:nvGrpSpPr>
          <p:grpSpPr>
            <a:xfrm>
              <a:off x="0" y="0"/>
              <a:ext cx="12188952" cy="457200"/>
              <a:chOff x="0" y="0"/>
              <a:chExt cx="12188952" cy="457200"/>
            </a:xfrm>
          </p:grpSpPr>
          <p:sp>
            <p:nvSpPr>
              <p:cNvPr id="22" name="Background - Solid">
                <a:extLst>
                  <a:ext uri="{FF2B5EF4-FFF2-40B4-BE49-F238E27FC236}">
                    <a16:creationId xmlns:a16="http://schemas.microsoft.com/office/drawing/2014/main" id="{9979F508-F0E4-8AD6-A553-0C2E7B9574B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8D03E00F-B509-3036-8F11-E87A4145622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6" name="Straight Connector 15">
              <a:extLst>
                <a:ext uri="{FF2B5EF4-FFF2-40B4-BE49-F238E27FC236}">
                  <a16:creationId xmlns:a16="http://schemas.microsoft.com/office/drawing/2014/main" id="{DAA2BF7E-A081-CD54-108B-49C221498005}"/>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Body Copy">
            <a:extLst>
              <a:ext uri="{FF2B5EF4-FFF2-40B4-BE49-F238E27FC236}">
                <a16:creationId xmlns:a16="http://schemas.microsoft.com/office/drawing/2014/main" id="{A39F0C8E-9978-02B3-C503-A28DFC3DA805}"/>
              </a:ext>
            </a:extLst>
          </p:cNvPr>
          <p:cNvSpPr txBox="1">
            <a:spLocks/>
          </p:cNvSpPr>
          <p:nvPr/>
        </p:nvSpPr>
        <p:spPr>
          <a:xfrm>
            <a:off x="1671351" y="787713"/>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ja-JP" sz="4500" b="1" dirty="0">
                <a:solidFill>
                  <a:srgbClr val="00338D"/>
                </a:solidFill>
                <a:latin typeface="+mn-ea"/>
                <a:ea typeface="+mn-ea"/>
                <a:cs typeface="Arial"/>
              </a:rPr>
              <a:t>力をあわせることで上手くいきます</a:t>
            </a:r>
          </a:p>
        </p:txBody>
      </p:sp>
      <p:pic>
        <p:nvPicPr>
          <p:cNvPr id="11" name="Picture 10" descr="A blue and purple rectangles&#10;&#10;Description automatically generated">
            <a:extLst>
              <a:ext uri="{FF2B5EF4-FFF2-40B4-BE49-F238E27FC236}">
                <a16:creationId xmlns:a16="http://schemas.microsoft.com/office/drawing/2014/main" id="{2C260AA9-778B-A5E0-9638-6F549E14AE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201" y="2167629"/>
            <a:ext cx="11707189" cy="3519489"/>
          </a:xfrm>
          <a:prstGeom prst="rect">
            <a:avLst/>
          </a:prstGeom>
        </p:spPr>
      </p:pic>
      <p:sp>
        <p:nvSpPr>
          <p:cNvPr id="18" name="TextBox 17">
            <a:extLst>
              <a:ext uri="{FF2B5EF4-FFF2-40B4-BE49-F238E27FC236}">
                <a16:creationId xmlns:a16="http://schemas.microsoft.com/office/drawing/2014/main" id="{A9BC7C03-F215-67BE-2DCE-57604B056E3C}"/>
              </a:ext>
            </a:extLst>
          </p:cNvPr>
          <p:cNvSpPr txBox="1"/>
          <p:nvPr/>
        </p:nvSpPr>
        <p:spPr>
          <a:xfrm>
            <a:off x="1180480" y="3389400"/>
            <a:ext cx="1462515" cy="1089529"/>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ja-JP" altLang="en-US" b="1" dirty="0">
                <a:solidFill>
                  <a:schemeClr val="bg1"/>
                </a:solidFill>
                <a:latin typeface="+mn-ea"/>
                <a:cs typeface="Arial" panose="020B0604020202020204" pitchFamily="34" charset="0"/>
              </a:rPr>
              <a:t>上層部</a:t>
            </a:r>
            <a:r>
              <a:rPr lang="ja-JP" b="1" dirty="0">
                <a:solidFill>
                  <a:schemeClr val="bg1"/>
                </a:solidFill>
                <a:latin typeface="+mn-ea"/>
                <a:cs typeface="Arial" panose="020B0604020202020204" pitchFamily="34" charset="0"/>
              </a:rPr>
              <a:t>のリーダーは目標を定め、戦略を決定する。</a:t>
            </a:r>
          </a:p>
        </p:txBody>
      </p:sp>
      <p:sp>
        <p:nvSpPr>
          <p:cNvPr id="19" name="TextBox 18">
            <a:extLst>
              <a:ext uri="{FF2B5EF4-FFF2-40B4-BE49-F238E27FC236}">
                <a16:creationId xmlns:a16="http://schemas.microsoft.com/office/drawing/2014/main" id="{EA57C282-4BDF-683D-1AB7-47E8E0EA2977}"/>
              </a:ext>
            </a:extLst>
          </p:cNvPr>
          <p:cNvSpPr txBox="1"/>
          <p:nvPr/>
        </p:nvSpPr>
        <p:spPr>
          <a:xfrm>
            <a:off x="5257800" y="3389400"/>
            <a:ext cx="1739911" cy="1089529"/>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ja-JP" b="1" dirty="0">
                <a:solidFill>
                  <a:schemeClr val="bg1"/>
                </a:solidFill>
                <a:latin typeface="+mn-ea"/>
                <a:cs typeface="Arial" panose="020B0604020202020204" pitchFamily="34" charset="0"/>
              </a:rPr>
              <a:t>ライオンズ・インターナショナルはリソースと支援を提供する。 </a:t>
            </a:r>
          </a:p>
        </p:txBody>
      </p:sp>
      <p:sp>
        <p:nvSpPr>
          <p:cNvPr id="20" name="TextBox 19">
            <a:extLst>
              <a:ext uri="{FF2B5EF4-FFF2-40B4-BE49-F238E27FC236}">
                <a16:creationId xmlns:a16="http://schemas.microsoft.com/office/drawing/2014/main" id="{8C5CA861-DD03-1B3D-52DE-C9990760A132}"/>
              </a:ext>
            </a:extLst>
          </p:cNvPr>
          <p:cNvSpPr txBox="1"/>
          <p:nvPr/>
        </p:nvSpPr>
        <p:spPr>
          <a:xfrm>
            <a:off x="7465103" y="3140101"/>
            <a:ext cx="1432426" cy="1588127"/>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ja-JP" b="1">
                <a:solidFill>
                  <a:schemeClr val="bg1"/>
                </a:solidFill>
                <a:latin typeface="+mn-ea"/>
                <a:cs typeface="Arial" panose="020B0604020202020204" pitchFamily="34" charset="0"/>
              </a:rPr>
              <a:t>地区とクラブはリーダーシップによって策定された計画を実行する。</a:t>
            </a:r>
          </a:p>
        </p:txBody>
      </p:sp>
      <p:sp>
        <p:nvSpPr>
          <p:cNvPr id="21" name="TextBox 20">
            <a:extLst>
              <a:ext uri="{FF2B5EF4-FFF2-40B4-BE49-F238E27FC236}">
                <a16:creationId xmlns:a16="http://schemas.microsoft.com/office/drawing/2014/main" id="{5F722767-C93D-1637-864B-407BA511D6B9}"/>
              </a:ext>
            </a:extLst>
          </p:cNvPr>
          <p:cNvSpPr txBox="1"/>
          <p:nvPr/>
        </p:nvSpPr>
        <p:spPr>
          <a:xfrm>
            <a:off x="9435271" y="3555600"/>
            <a:ext cx="1918530" cy="757130"/>
          </a:xfrm>
          <a:prstGeom prst="rect">
            <a:avLst/>
          </a:prstGeom>
          <a:noFill/>
        </p:spPr>
        <p:txBody>
          <a:bodyPr wrap="square" lIns="91440" tIns="45720" rIns="91440" bIns="45720" rtlCol="0" anchor="ctr">
            <a:spAutoFit/>
          </a:bodyPr>
          <a:lstStyle/>
          <a:p>
            <a:pPr marL="0" lvl="0" indent="0" defTabSz="666750">
              <a:lnSpc>
                <a:spcPct val="90000"/>
              </a:lnSpc>
              <a:spcBef>
                <a:spcPct val="0"/>
              </a:spcBef>
              <a:spcAft>
                <a:spcPct val="35000"/>
              </a:spcAft>
              <a:buNone/>
            </a:pPr>
            <a:r>
              <a:rPr lang="ja-JP" sz="2400" b="1" dirty="0">
                <a:latin typeface="+mn-ea"/>
              </a:rPr>
              <a:t>ミッション</a:t>
            </a:r>
            <a:r>
              <a:rPr lang="ja-JP" sz="2400" b="1" dirty="0"/>
              <a:t>1.5</a:t>
            </a:r>
            <a:r>
              <a:rPr lang="ja-JP" sz="2400" b="1" dirty="0">
                <a:latin typeface="+mn-ea"/>
              </a:rPr>
              <a:t>目標達成！</a:t>
            </a:r>
          </a:p>
        </p:txBody>
      </p:sp>
      <p:sp>
        <p:nvSpPr>
          <p:cNvPr id="12" name="TextBox 11">
            <a:extLst>
              <a:ext uri="{FF2B5EF4-FFF2-40B4-BE49-F238E27FC236}">
                <a16:creationId xmlns:a16="http://schemas.microsoft.com/office/drawing/2014/main" id="{6EBCDBDF-AFED-4D9F-ACAE-2A8E5EE5488E}"/>
              </a:ext>
            </a:extLst>
          </p:cNvPr>
          <p:cNvSpPr txBox="1"/>
          <p:nvPr/>
        </p:nvSpPr>
        <p:spPr>
          <a:xfrm>
            <a:off x="3191458" y="3514049"/>
            <a:ext cx="1686549" cy="840230"/>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ja-JP" b="1" dirty="0">
                <a:solidFill>
                  <a:schemeClr val="bg1"/>
                </a:solidFill>
                <a:latin typeface="+mn-ea"/>
                <a:cs typeface="Arial" panose="020B0604020202020204" pitchFamily="34" charset="0"/>
              </a:rPr>
              <a:t>国際リーダーはターゲットと目標を策定する。</a:t>
            </a:r>
          </a:p>
        </p:txBody>
      </p:sp>
    </p:spTree>
    <p:extLst>
      <p:ext uri="{BB962C8B-B14F-4D97-AF65-F5344CB8AC3E}">
        <p14:creationId xmlns:p14="http://schemas.microsoft.com/office/powerpoint/2010/main" val="2020060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D0FB8E-0CFF-FCD4-0E16-F247171141DC}"/>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393758B3-E893-71DC-35CC-42EE01B9097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FD98059F-FD6D-6448-325E-77BC3DADF948}"/>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DBDD7DFA-7502-B3D5-8A2B-75037C2471A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E14D0A88-E2B0-CEB1-D5B8-986D424B1F8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0D5E2C27-1E81-EBF4-89BF-DC559C430783}"/>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7000" dirty="0">
                <a:solidFill>
                  <a:schemeClr val="bg1"/>
                </a:solidFill>
                <a:latin typeface="+mj-ea"/>
                <a:ea typeface="+mj-ea"/>
              </a:rPr>
              <a:t>ミッションの目的</a:t>
            </a:r>
          </a:p>
        </p:txBody>
      </p:sp>
      <p:sp>
        <p:nvSpPr>
          <p:cNvPr id="9" name="Headline">
            <a:extLst>
              <a:ext uri="{FF2B5EF4-FFF2-40B4-BE49-F238E27FC236}">
                <a16:creationId xmlns:a16="http://schemas.microsoft.com/office/drawing/2014/main" id="{ECF18292-0D86-3A97-0471-C46BDE21E66C}"/>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3500">
                <a:solidFill>
                  <a:schemeClr val="bg1"/>
                </a:solidFill>
                <a:latin typeface="+mj-ea"/>
                <a:ea typeface="+mj-ea"/>
                <a:cs typeface="Arial"/>
              </a:rPr>
              <a:t>2027年7月1日、150万人のライオンズ会員</a:t>
            </a:r>
          </a:p>
        </p:txBody>
      </p:sp>
      <p:sp>
        <p:nvSpPr>
          <p:cNvPr id="10" name="Rectangle 9">
            <a:extLst>
              <a:ext uri="{FF2B5EF4-FFF2-40B4-BE49-F238E27FC236}">
                <a16:creationId xmlns:a16="http://schemas.microsoft.com/office/drawing/2014/main" id="{5D24594A-1FE5-0191-33A8-7BE05B7DB3C2}"/>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2" name="Picture 11">
            <a:extLst>
              <a:ext uri="{FF2B5EF4-FFF2-40B4-BE49-F238E27FC236}">
                <a16:creationId xmlns:a16="http://schemas.microsoft.com/office/drawing/2014/main" id="{9B47E7EB-8339-C5DA-538F-97ECEF56EFC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4253012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13472AB-654F-E389-CECB-890A349EA0D9}"/>
              </a:ext>
            </a:extLst>
          </p:cNvPr>
          <p:cNvGrpSpPr/>
          <p:nvPr/>
        </p:nvGrpSpPr>
        <p:grpSpPr>
          <a:xfrm>
            <a:off x="0" y="-2"/>
            <a:ext cx="12192000" cy="6858002"/>
            <a:chOff x="0" y="-2"/>
            <a:chExt cx="12192000" cy="6858002"/>
          </a:xfrm>
        </p:grpSpPr>
        <p:sp>
          <p:nvSpPr>
            <p:cNvPr id="14" name="Rectangle 13">
              <a:extLst>
                <a:ext uri="{FF2B5EF4-FFF2-40B4-BE49-F238E27FC236}">
                  <a16:creationId xmlns:a16="http://schemas.microsoft.com/office/drawing/2014/main" id="{90D63527-440B-AA3C-E9D7-1B16B182F15A}"/>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15" name="Graphic 14">
              <a:extLst>
                <a:ext uri="{FF2B5EF4-FFF2-40B4-BE49-F238E27FC236}">
                  <a16:creationId xmlns:a16="http://schemas.microsoft.com/office/drawing/2014/main" id="{6C3025EB-A1FD-0196-1D69-A6B08E11DA7D}"/>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H="1">
              <a:off x="8071756" y="-2"/>
              <a:ext cx="4120243" cy="4120243"/>
            </a:xfrm>
            <a:prstGeom prst="rect">
              <a:avLst/>
            </a:prstGeom>
          </p:spPr>
        </p:pic>
        <p:pic>
          <p:nvPicPr>
            <p:cNvPr id="16" name="Graphic 15">
              <a:extLst>
                <a:ext uri="{FF2B5EF4-FFF2-40B4-BE49-F238E27FC236}">
                  <a16:creationId xmlns:a16="http://schemas.microsoft.com/office/drawing/2014/main" id="{25FE14C5-1F1E-FC8D-7F79-00D386C19161}"/>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H="1" flipV="1">
              <a:off x="6705599" y="1371599"/>
              <a:ext cx="5486401" cy="5486401"/>
            </a:xfrm>
            <a:prstGeom prst="rect">
              <a:avLst/>
            </a:prstGeom>
          </p:spPr>
        </p:pic>
      </p:grpSp>
      <p:sp>
        <p:nvSpPr>
          <p:cNvPr id="3" name="Body Copy">
            <a:extLst>
              <a:ext uri="{FF2B5EF4-FFF2-40B4-BE49-F238E27FC236}">
                <a16:creationId xmlns:a16="http://schemas.microsoft.com/office/drawing/2014/main" id="{4D72A53E-AF37-4895-68AC-D5141F70D561}"/>
              </a:ext>
            </a:extLst>
          </p:cNvPr>
          <p:cNvSpPr txBox="1">
            <a:spLocks/>
          </p:cNvSpPr>
          <p:nvPr/>
        </p:nvSpPr>
        <p:spPr>
          <a:xfrm>
            <a:off x="598657" y="895430"/>
            <a:ext cx="11261049"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ja-JP" sz="5000" b="1" i="0" u="none" strike="noStrike" cap="none" normalizeH="0" baseline="0" noProof="0" dirty="0">
                <a:ln>
                  <a:noFill/>
                </a:ln>
                <a:solidFill>
                  <a:schemeClr val="bg1"/>
                </a:solidFill>
                <a:effectLst/>
                <a:uLnTx/>
                <a:uFillTx/>
                <a:latin typeface="+mj-ea"/>
                <a:ea typeface="+mj-ea"/>
                <a:cs typeface="Arial"/>
              </a:rPr>
              <a:t>会員拡大</a:t>
            </a:r>
            <a:br>
              <a:rPr lang="ja-JP" sz="5000" b="1" i="0" u="none" strike="noStrike" cap="none" normalizeH="0" baseline="0" noProof="0" dirty="0">
                <a:ln>
                  <a:noFill/>
                </a:ln>
                <a:effectLst/>
                <a:uLnTx/>
                <a:uFillTx/>
                <a:latin typeface="+mj-ea"/>
                <a:ea typeface="+mj-ea"/>
                <a:cs typeface="Arial"/>
              </a:rPr>
            </a:br>
            <a:r>
              <a:rPr lang="ja-JP" sz="5000" b="1" i="0" u="none" strike="noStrike" cap="none" normalizeH="0" baseline="0" noProof="0" dirty="0">
                <a:ln>
                  <a:noFill/>
                </a:ln>
                <a:solidFill>
                  <a:srgbClr val="EBB700"/>
                </a:solidFill>
                <a:effectLst/>
                <a:uLnTx/>
                <a:uFillTx/>
                <a:latin typeface="+mj-ea"/>
                <a:ea typeface="+mj-ea"/>
                <a:cs typeface="Arial"/>
              </a:rPr>
              <a:t>目標と達成事項</a:t>
            </a:r>
          </a:p>
        </p:txBody>
      </p:sp>
      <p:sp>
        <p:nvSpPr>
          <p:cNvPr id="7" name="TextBox 6">
            <a:extLst>
              <a:ext uri="{FF2B5EF4-FFF2-40B4-BE49-F238E27FC236}">
                <a16:creationId xmlns:a16="http://schemas.microsoft.com/office/drawing/2014/main" id="{29DFC681-3B3C-8707-2F40-199CF1D9EC7B}"/>
              </a:ext>
            </a:extLst>
          </p:cNvPr>
          <p:cNvSpPr txBox="1"/>
          <p:nvPr/>
        </p:nvSpPr>
        <p:spPr>
          <a:xfrm>
            <a:off x="651443" y="2754104"/>
            <a:ext cx="10903155" cy="37702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3500">
                <a:solidFill>
                  <a:schemeClr val="bg1"/>
                </a:solidFill>
                <a:latin typeface="+mj-ea"/>
                <a:ea typeface="+mj-ea"/>
                <a:cs typeface="Arial"/>
              </a:rPr>
              <a:t>ライオンズクラブ国際協会は、2027年7月1日までに世界全体の会員数150万人を達成する。</a:t>
            </a:r>
          </a:p>
          <a:p>
            <a:endParaRPr lang="en-US" sz="2200" dirty="0">
              <a:solidFill>
                <a:schemeClr val="bg1"/>
              </a:solidFill>
              <a:latin typeface="+mj-ea"/>
              <a:ea typeface="+mj-ea"/>
              <a:cs typeface="Arial"/>
            </a:endParaRPr>
          </a:p>
          <a:p>
            <a:pPr marL="285750" indent="-285750">
              <a:spcBef>
                <a:spcPts val="0"/>
              </a:spcBef>
              <a:spcAft>
                <a:spcPts val="600"/>
              </a:spcAft>
              <a:buClr>
                <a:srgbClr val="EBB700"/>
              </a:buClr>
              <a:buFont typeface="Arial" panose="020B0604020202020204" pitchFamily="34" charset="0"/>
              <a:buChar char="•"/>
            </a:pPr>
            <a:r>
              <a:rPr lang="ja-JP" sz="2200">
                <a:solidFill>
                  <a:schemeClr val="bg1"/>
                </a:solidFill>
                <a:latin typeface="+mj-ea"/>
                <a:ea typeface="+mj-ea"/>
                <a:cs typeface="Arial"/>
              </a:rPr>
              <a:t>すべての地区で新クラブを結成する。 </a:t>
            </a:r>
          </a:p>
          <a:p>
            <a:pPr marL="285750" indent="-285750">
              <a:spcBef>
                <a:spcPts val="0"/>
              </a:spcBef>
              <a:spcAft>
                <a:spcPts val="600"/>
              </a:spcAft>
              <a:buClr>
                <a:srgbClr val="EBB700"/>
              </a:buClr>
              <a:buFont typeface="Arial" panose="020B0604020202020204" pitchFamily="34" charset="0"/>
              <a:buChar char="•"/>
            </a:pPr>
            <a:r>
              <a:rPr lang="ja-JP" sz="2200">
                <a:solidFill>
                  <a:schemeClr val="bg1"/>
                </a:solidFill>
                <a:latin typeface="+mj-ea"/>
                <a:ea typeface="+mj-ea"/>
                <a:cs typeface="Arial"/>
              </a:rPr>
              <a:t>すべてのクラブが新会員を入会させる。  </a:t>
            </a:r>
          </a:p>
          <a:p>
            <a:pPr marL="285750" indent="-285750">
              <a:spcBef>
                <a:spcPts val="0"/>
              </a:spcBef>
              <a:spcAft>
                <a:spcPts val="600"/>
              </a:spcAft>
              <a:buClr>
                <a:srgbClr val="EBB700"/>
              </a:buClr>
              <a:buFont typeface="Arial" panose="020B0604020202020204" pitchFamily="34" charset="0"/>
              <a:buChar char="•"/>
            </a:pPr>
            <a:r>
              <a:rPr lang="ja-JP" sz="2200">
                <a:solidFill>
                  <a:schemeClr val="bg1"/>
                </a:solidFill>
                <a:latin typeface="+mj-ea"/>
                <a:ea typeface="+mj-ea"/>
                <a:cs typeface="Arial"/>
              </a:rPr>
              <a:t>すべての会則地域が純増を達成する。</a:t>
            </a:r>
          </a:p>
          <a:p>
            <a:endParaRPr lang="en-US" sz="2200" dirty="0">
              <a:solidFill>
                <a:schemeClr val="bg1"/>
              </a:solidFill>
              <a:latin typeface="+mj-ea"/>
              <a:ea typeface="+mj-ea"/>
              <a:cs typeface="Arial"/>
            </a:endParaRPr>
          </a:p>
          <a:p>
            <a:pPr>
              <a:spcAft>
                <a:spcPts val="600"/>
              </a:spcAft>
              <a:buClr>
                <a:srgbClr val="EBB700"/>
              </a:buClr>
            </a:pPr>
            <a:r>
              <a:rPr lang="ja-JP" sz="2200">
                <a:solidFill>
                  <a:schemeClr val="bg1"/>
                </a:solidFill>
                <a:latin typeface="+mj-ea"/>
                <a:ea typeface="+mj-ea"/>
                <a:cs typeface="Arial"/>
              </a:rPr>
              <a:t>地区は、女性や若いライオンズを含むより多様な会員を招き入れるための地域別の戦略を盛り込まなければならない。</a:t>
            </a:r>
          </a:p>
        </p:txBody>
      </p:sp>
      <p:sp>
        <p:nvSpPr>
          <p:cNvPr id="6" name="Page Number - White">
            <a:extLst>
              <a:ext uri="{FF2B5EF4-FFF2-40B4-BE49-F238E27FC236}">
                <a16:creationId xmlns:a16="http://schemas.microsoft.com/office/drawing/2014/main" id="{EFCEAAB5-AC67-71BB-66E6-D7C299BF80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en-US" sz="1000" b="0" i="0" u="none" strike="noStrike" kern="1200" cap="none" spc="0" normalizeH="0" baseline="0" noProof="0">
              <a:ln>
                <a:noFill/>
              </a:ln>
              <a:solidFill>
                <a:prstClr val="white"/>
              </a:solidFill>
              <a:effectLst/>
              <a:uLnTx/>
              <a:uFillTx/>
              <a:latin typeface="Arial" charset="0"/>
            </a:endParaRPr>
          </a:p>
        </p:txBody>
      </p:sp>
      <p:grpSp>
        <p:nvGrpSpPr>
          <p:cNvPr id="17" name="Group 16">
            <a:extLst>
              <a:ext uri="{FF2B5EF4-FFF2-40B4-BE49-F238E27FC236}">
                <a16:creationId xmlns:a16="http://schemas.microsoft.com/office/drawing/2014/main" id="{3622A6B3-C510-8148-55DC-6DF2396DA1B2}"/>
              </a:ext>
            </a:extLst>
          </p:cNvPr>
          <p:cNvGrpSpPr/>
          <p:nvPr/>
        </p:nvGrpSpPr>
        <p:grpSpPr>
          <a:xfrm>
            <a:off x="0" y="0"/>
            <a:ext cx="12192000" cy="457200"/>
            <a:chOff x="0" y="0"/>
            <a:chExt cx="12192000" cy="457200"/>
          </a:xfrm>
        </p:grpSpPr>
        <p:grpSp>
          <p:nvGrpSpPr>
            <p:cNvPr id="18" name="Group 17">
              <a:extLst>
                <a:ext uri="{FF2B5EF4-FFF2-40B4-BE49-F238E27FC236}">
                  <a16:creationId xmlns:a16="http://schemas.microsoft.com/office/drawing/2014/main" id="{DA412BB7-04DA-B8D0-08B9-0C7E85E1849A}"/>
                </a:ext>
              </a:extLst>
            </p:cNvPr>
            <p:cNvGrpSpPr/>
            <p:nvPr/>
          </p:nvGrpSpPr>
          <p:grpSpPr>
            <a:xfrm>
              <a:off x="0" y="0"/>
              <a:ext cx="12188952" cy="457200"/>
              <a:chOff x="0" y="0"/>
              <a:chExt cx="12188952" cy="457200"/>
            </a:xfrm>
          </p:grpSpPr>
          <p:sp>
            <p:nvSpPr>
              <p:cNvPr id="20" name="Background - Solid">
                <a:extLst>
                  <a:ext uri="{FF2B5EF4-FFF2-40B4-BE49-F238E27FC236}">
                    <a16:creationId xmlns:a16="http://schemas.microsoft.com/office/drawing/2014/main" id="{8FB74784-541F-C47B-6200-A5C432CDF324}"/>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D9E31B2F-71F2-AC42-8236-CD46FC108D6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9" name="Straight Connector 18">
              <a:extLst>
                <a:ext uri="{FF2B5EF4-FFF2-40B4-BE49-F238E27FC236}">
                  <a16:creationId xmlns:a16="http://schemas.microsoft.com/office/drawing/2014/main" id="{03928A2D-1C70-6BF2-7FA3-E5EE6742469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7558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A695D5-5C47-97A0-903D-744B0C3E9DBE}"/>
              </a:ext>
            </a:extLst>
          </p:cNvPr>
          <p:cNvGrpSpPr/>
          <p:nvPr/>
        </p:nvGrpSpPr>
        <p:grpSpPr>
          <a:xfrm>
            <a:off x="-17720" y="56"/>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312406E1-71E5-88CF-D6AB-0570FF0D0BC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BF88B55C-ED4E-3DBE-EC3B-635C3B2CB12C}"/>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明朝" panose="02020600040205080304" pitchFamily="18" charset="-128"/>
                <a:ea typeface="ＭＳ Ｐ明朝" panose="02020600040205080304" pitchFamily="18" charset="-128"/>
              </a:endParaRPr>
            </a:p>
          </p:txBody>
        </p:sp>
      </p:grpSp>
      <p:sp>
        <p:nvSpPr>
          <p:cNvPr id="5" name="Page Number - Blue">
            <a:extLst>
              <a:ext uri="{FF2B5EF4-FFF2-40B4-BE49-F238E27FC236}">
                <a16:creationId xmlns:a16="http://schemas.microsoft.com/office/drawing/2014/main" id="{9B4C3285-63E5-263F-A2E7-356CC66ECFC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1B7FC598-FB2B-4DB9-FAC3-7FFE2DF49F6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93A96001-FA43-D54D-0A14-DF19D8DEAD81}"/>
              </a:ext>
            </a:extLst>
          </p:cNvPr>
          <p:cNvSpPr txBox="1">
            <a:spLocks/>
          </p:cNvSpPr>
          <p:nvPr/>
        </p:nvSpPr>
        <p:spPr>
          <a:xfrm>
            <a:off x="3015343" y="2238987"/>
            <a:ext cx="6444343"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7000" dirty="0">
                <a:solidFill>
                  <a:schemeClr val="bg1"/>
                </a:solidFill>
              </a:rPr>
              <a:t>概要</a:t>
            </a:r>
          </a:p>
        </p:txBody>
      </p:sp>
      <p:sp>
        <p:nvSpPr>
          <p:cNvPr id="9" name="Headline">
            <a:extLst>
              <a:ext uri="{FF2B5EF4-FFF2-40B4-BE49-F238E27FC236}">
                <a16:creationId xmlns:a16="http://schemas.microsoft.com/office/drawing/2014/main" id="{AEE9F9EB-E914-66F6-54BC-D6A7391697CC}"/>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3500" dirty="0">
                <a:solidFill>
                  <a:schemeClr val="bg1"/>
                </a:solidFill>
                <a:latin typeface="ＭＳ Ｐ明朝" panose="02020600040205080304" pitchFamily="18" charset="-128"/>
                <a:ea typeface="ＭＳ Ｐ明朝" panose="02020600040205080304" pitchFamily="18" charset="-128"/>
                <a:cs typeface="Arial"/>
              </a:rPr>
              <a:t>ニーズのある世界にさらに奉仕する。</a:t>
            </a:r>
          </a:p>
        </p:txBody>
      </p:sp>
      <p:sp>
        <p:nvSpPr>
          <p:cNvPr id="10" name="Rectangle 9">
            <a:extLst>
              <a:ext uri="{FF2B5EF4-FFF2-40B4-BE49-F238E27FC236}">
                <a16:creationId xmlns:a16="http://schemas.microsoft.com/office/drawing/2014/main" id="{0C4E0651-53F6-4442-81FC-7CE34E62733A}"/>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433D7B5E-6436-F003-A83A-68B82300D51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1070053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4FD663-C177-978F-06BB-1BE1E265FE7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Page Number - Blue">
            <a:extLst>
              <a:ext uri="{FF2B5EF4-FFF2-40B4-BE49-F238E27FC236}">
                <a16:creationId xmlns:a16="http://schemas.microsoft.com/office/drawing/2014/main" id="{DE1C345F-FE7F-4447-59A7-59000E7AF1C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Headline">
            <a:extLst>
              <a:ext uri="{FF2B5EF4-FFF2-40B4-BE49-F238E27FC236}">
                <a16:creationId xmlns:a16="http://schemas.microsoft.com/office/drawing/2014/main" id="{D376B02C-FDDB-FEA9-3CA8-0F9D9F866288}"/>
              </a:ext>
            </a:extLst>
          </p:cNvPr>
          <p:cNvSpPr txBox="1">
            <a:spLocks/>
          </p:cNvSpPr>
          <p:nvPr/>
        </p:nvSpPr>
        <p:spPr>
          <a:xfrm>
            <a:off x="6825" y="963612"/>
            <a:ext cx="12182692"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8000" dirty="0">
                <a:solidFill>
                  <a:schemeClr val="bg1"/>
                </a:solidFill>
                <a:latin typeface="+mn-lt"/>
                <a:ea typeface="+mn-ea"/>
                <a:cs typeface="Arial"/>
              </a:rPr>
              <a:t>2023</a:t>
            </a:r>
            <a:r>
              <a:rPr lang="en-US" altLang="ja-JP" sz="8000" dirty="0">
                <a:solidFill>
                  <a:schemeClr val="bg1"/>
                </a:solidFill>
                <a:latin typeface="+mn-lt"/>
                <a:ea typeface="+mn-ea"/>
                <a:cs typeface="Arial"/>
              </a:rPr>
              <a:t>-</a:t>
            </a:r>
            <a:r>
              <a:rPr lang="ja-JP" sz="8000" dirty="0">
                <a:solidFill>
                  <a:schemeClr val="bg1"/>
                </a:solidFill>
                <a:latin typeface="+mn-lt"/>
                <a:ea typeface="+mn-ea"/>
                <a:cs typeface="Arial"/>
              </a:rPr>
              <a:t>2024</a:t>
            </a:r>
            <a:r>
              <a:rPr lang="ja-JP" sz="8000" dirty="0">
                <a:solidFill>
                  <a:srgbClr val="EBB700"/>
                </a:solidFill>
                <a:latin typeface="+mn-ea"/>
                <a:ea typeface="+mn-ea"/>
                <a:cs typeface="Arial"/>
              </a:rPr>
              <a:t>ターゲット値</a:t>
            </a:r>
          </a:p>
        </p:txBody>
      </p:sp>
      <p:sp>
        <p:nvSpPr>
          <p:cNvPr id="16" name="TextBox 15">
            <a:extLst>
              <a:ext uri="{FF2B5EF4-FFF2-40B4-BE49-F238E27FC236}">
                <a16:creationId xmlns:a16="http://schemas.microsoft.com/office/drawing/2014/main" id="{9BE90387-74CE-1C22-5058-B8EB2F59A4B6}"/>
              </a:ext>
            </a:extLst>
          </p:cNvPr>
          <p:cNvSpPr txBox="1"/>
          <p:nvPr/>
        </p:nvSpPr>
        <p:spPr>
          <a:xfrm>
            <a:off x="1283922" y="5957411"/>
            <a:ext cx="96211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sz="2400" i="1">
                <a:solidFill>
                  <a:srgbClr val="EBB700"/>
                </a:solidFill>
                <a:latin typeface="+mn-ea"/>
                <a:cs typeface="Arial" panose="020B0604020202020204" pitchFamily="34" charset="0"/>
              </a:rPr>
              <a:t>目標は 7月1日から 6月30日までの期間に基づく。</a:t>
            </a:r>
          </a:p>
        </p:txBody>
      </p:sp>
      <p:sp>
        <p:nvSpPr>
          <p:cNvPr id="14" name="Headline">
            <a:extLst>
              <a:ext uri="{FF2B5EF4-FFF2-40B4-BE49-F238E27FC236}">
                <a16:creationId xmlns:a16="http://schemas.microsoft.com/office/drawing/2014/main" id="{B47BB24E-32C6-9D1F-D344-13FF82A540C7}"/>
              </a:ext>
            </a:extLst>
          </p:cNvPr>
          <p:cNvSpPr txBox="1">
            <a:spLocks/>
          </p:cNvSpPr>
          <p:nvPr/>
        </p:nvSpPr>
        <p:spPr>
          <a:xfrm>
            <a:off x="1433467" y="2950018"/>
            <a:ext cx="3820887" cy="1239191"/>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5000" dirty="0">
                <a:solidFill>
                  <a:schemeClr val="bg1"/>
                </a:solidFill>
                <a:latin typeface="+mn-ea"/>
                <a:ea typeface="+mn-ea"/>
                <a:cs typeface="Arial"/>
              </a:rPr>
              <a:t>グローバル・ターゲット</a:t>
            </a:r>
          </a:p>
        </p:txBody>
      </p:sp>
      <p:sp>
        <p:nvSpPr>
          <p:cNvPr id="15" name="Headline">
            <a:extLst>
              <a:ext uri="{FF2B5EF4-FFF2-40B4-BE49-F238E27FC236}">
                <a16:creationId xmlns:a16="http://schemas.microsoft.com/office/drawing/2014/main" id="{BEABCBDF-7DA9-B26A-9CB9-766CAB2392C0}"/>
              </a:ext>
            </a:extLst>
          </p:cNvPr>
          <p:cNvSpPr txBox="1">
            <a:spLocks/>
          </p:cNvSpPr>
          <p:nvPr/>
        </p:nvSpPr>
        <p:spPr>
          <a:xfrm>
            <a:off x="1614119" y="4482377"/>
            <a:ext cx="3555525"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500" b="0" dirty="0">
                <a:solidFill>
                  <a:schemeClr val="bg1"/>
                </a:solidFill>
                <a:latin typeface="+mn-ea"/>
                <a:ea typeface="+mn-ea"/>
              </a:rPr>
              <a:t>xxx 人の新会員</a:t>
            </a:r>
            <a:r>
              <a:rPr lang="ja-JP" sz="2500" b="0" dirty="0">
                <a:solidFill>
                  <a:schemeClr val="bg1"/>
                </a:solidFill>
                <a:effectLst/>
                <a:latin typeface="+mn-ea"/>
                <a:ea typeface="+mn-ea"/>
              </a:rPr>
              <a:t>  </a:t>
            </a:r>
            <a:br>
              <a:rPr lang="ja-JP" sz="2500" b="0" dirty="0">
                <a:solidFill>
                  <a:schemeClr val="bg1"/>
                </a:solidFill>
                <a:effectLst/>
                <a:latin typeface="+mn-ea"/>
                <a:ea typeface="+mn-ea"/>
              </a:rPr>
            </a:br>
            <a:r>
              <a:rPr lang="ja-JP" sz="2500" b="0" dirty="0">
                <a:solidFill>
                  <a:schemeClr val="bg1"/>
                </a:solidFill>
                <a:latin typeface="+mn-ea"/>
                <a:ea typeface="+mn-ea"/>
              </a:rPr>
              <a:t>xxx つの</a:t>
            </a:r>
            <a:r>
              <a:rPr lang="ja-JP" sz="2500" b="0" dirty="0">
                <a:solidFill>
                  <a:schemeClr val="bg1"/>
                </a:solidFill>
                <a:effectLst/>
                <a:latin typeface="+mn-ea"/>
                <a:ea typeface="+mn-ea"/>
              </a:rPr>
              <a:t>新クラブ </a:t>
            </a:r>
            <a:endParaRPr lang="en-US" altLang="ja-JP" sz="2500" b="0" dirty="0">
              <a:solidFill>
                <a:schemeClr val="bg1"/>
              </a:solidFill>
              <a:effectLst/>
              <a:latin typeface="+mn-ea"/>
              <a:ea typeface="+mn-ea"/>
            </a:endParaRPr>
          </a:p>
          <a:p>
            <a:r>
              <a:rPr lang="ja-JP" sz="2500" b="0" dirty="0">
                <a:solidFill>
                  <a:schemeClr val="bg1"/>
                </a:solidFill>
                <a:effectLst/>
                <a:latin typeface="+mn-ea"/>
                <a:ea typeface="+mn-ea"/>
              </a:rPr>
              <a:t>xxx 人の純増 </a:t>
            </a:r>
          </a:p>
        </p:txBody>
      </p:sp>
      <p:sp>
        <p:nvSpPr>
          <p:cNvPr id="17" name="Headline">
            <a:extLst>
              <a:ext uri="{FF2B5EF4-FFF2-40B4-BE49-F238E27FC236}">
                <a16:creationId xmlns:a16="http://schemas.microsoft.com/office/drawing/2014/main" id="{672F9ADA-E31F-45EC-8C7A-490F944B92E7}"/>
              </a:ext>
            </a:extLst>
          </p:cNvPr>
          <p:cNvSpPr txBox="1">
            <a:spLocks/>
          </p:cNvSpPr>
          <p:nvPr/>
        </p:nvSpPr>
        <p:spPr>
          <a:xfrm>
            <a:off x="6384163" y="2888338"/>
            <a:ext cx="4326169"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5000" dirty="0">
                <a:solidFill>
                  <a:schemeClr val="bg1"/>
                </a:solidFill>
                <a:latin typeface="ＭＳ Ｐ明朝" panose="02020600040205080304" pitchFamily="18" charset="-128"/>
                <a:ea typeface="ＭＳ Ｐ明朝" panose="02020600040205080304" pitchFamily="18" charset="-128"/>
                <a:cs typeface="Arial"/>
              </a:rPr>
              <a:t>会則地域5</a:t>
            </a:r>
            <a:endParaRPr lang="en-US" altLang="ja-JP" sz="5000" dirty="0">
              <a:solidFill>
                <a:schemeClr val="bg1"/>
              </a:solidFill>
              <a:latin typeface="ＭＳ Ｐ明朝" panose="02020600040205080304" pitchFamily="18" charset="-128"/>
              <a:ea typeface="ＭＳ Ｐ明朝" panose="02020600040205080304" pitchFamily="18" charset="-128"/>
              <a:cs typeface="Arial"/>
            </a:endParaRPr>
          </a:p>
          <a:p>
            <a:pPr>
              <a:spcBef>
                <a:spcPts val="1000"/>
              </a:spcBef>
            </a:pPr>
            <a:r>
              <a:rPr lang="ja-JP" sz="5000" dirty="0">
                <a:solidFill>
                  <a:schemeClr val="bg1"/>
                </a:solidFill>
                <a:latin typeface="ＭＳ Ｐ明朝" panose="02020600040205080304" pitchFamily="18" charset="-128"/>
                <a:ea typeface="ＭＳ Ｐ明朝" panose="02020600040205080304" pitchFamily="18" charset="-128"/>
                <a:cs typeface="Arial"/>
              </a:rPr>
              <a:t>ターゲット</a:t>
            </a:r>
          </a:p>
        </p:txBody>
      </p:sp>
      <p:sp>
        <p:nvSpPr>
          <p:cNvPr id="18" name="Headline">
            <a:extLst>
              <a:ext uri="{FF2B5EF4-FFF2-40B4-BE49-F238E27FC236}">
                <a16:creationId xmlns:a16="http://schemas.microsoft.com/office/drawing/2014/main" id="{93EC378E-5A0F-99BF-2752-ACA73A8EF3C9}"/>
              </a:ext>
            </a:extLst>
          </p:cNvPr>
          <p:cNvSpPr txBox="1">
            <a:spLocks/>
          </p:cNvSpPr>
          <p:nvPr/>
        </p:nvSpPr>
        <p:spPr>
          <a:xfrm>
            <a:off x="6629799" y="4448305"/>
            <a:ext cx="3555525"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500" b="0" dirty="0">
                <a:solidFill>
                  <a:schemeClr val="bg1"/>
                </a:solidFill>
                <a:latin typeface="ＭＳ Ｐ明朝" panose="02020600040205080304" pitchFamily="18" charset="-128"/>
                <a:ea typeface="ＭＳ Ｐ明朝" panose="02020600040205080304" pitchFamily="18" charset="-128"/>
              </a:rPr>
              <a:t>xxx 人の新会員</a:t>
            </a:r>
            <a:r>
              <a:rPr lang="ja-JP" sz="2500" b="0" dirty="0">
                <a:solidFill>
                  <a:schemeClr val="bg1"/>
                </a:solidFill>
                <a:effectLst/>
                <a:latin typeface="ＭＳ Ｐ明朝" panose="02020600040205080304" pitchFamily="18" charset="-128"/>
                <a:ea typeface="ＭＳ Ｐ明朝" panose="02020600040205080304" pitchFamily="18" charset="-128"/>
              </a:rPr>
              <a:t>  </a:t>
            </a:r>
            <a:br>
              <a:rPr lang="ja-JP" sz="2500" b="0" dirty="0">
                <a:solidFill>
                  <a:schemeClr val="bg1"/>
                </a:solidFill>
                <a:effectLst/>
                <a:latin typeface="ＭＳ Ｐ明朝" panose="02020600040205080304" pitchFamily="18" charset="-128"/>
                <a:ea typeface="ＭＳ Ｐ明朝" panose="02020600040205080304" pitchFamily="18" charset="-128"/>
              </a:rPr>
            </a:br>
            <a:r>
              <a:rPr lang="ja-JP" sz="2500" b="0" dirty="0">
                <a:solidFill>
                  <a:schemeClr val="bg1"/>
                </a:solidFill>
                <a:latin typeface="ＭＳ Ｐ明朝" panose="02020600040205080304" pitchFamily="18" charset="-128"/>
                <a:ea typeface="ＭＳ Ｐ明朝" panose="02020600040205080304" pitchFamily="18" charset="-128"/>
              </a:rPr>
              <a:t>xxx つの</a:t>
            </a:r>
            <a:r>
              <a:rPr lang="ja-JP" sz="2500" b="0" dirty="0">
                <a:solidFill>
                  <a:schemeClr val="bg1"/>
                </a:solidFill>
                <a:effectLst/>
                <a:latin typeface="ＭＳ Ｐ明朝" panose="02020600040205080304" pitchFamily="18" charset="-128"/>
                <a:ea typeface="ＭＳ Ｐ明朝" panose="02020600040205080304" pitchFamily="18" charset="-128"/>
              </a:rPr>
              <a:t>新クラブ </a:t>
            </a:r>
            <a:endParaRPr lang="en-US" altLang="ja-JP" sz="2500" b="0" dirty="0">
              <a:solidFill>
                <a:schemeClr val="bg1"/>
              </a:solidFill>
              <a:effectLst/>
              <a:latin typeface="ＭＳ Ｐ明朝" panose="02020600040205080304" pitchFamily="18" charset="-128"/>
              <a:ea typeface="ＭＳ Ｐ明朝" panose="02020600040205080304" pitchFamily="18" charset="-128"/>
            </a:endParaRPr>
          </a:p>
          <a:p>
            <a:r>
              <a:rPr lang="ja-JP" sz="2500" b="0" dirty="0">
                <a:solidFill>
                  <a:schemeClr val="bg1"/>
                </a:solidFill>
                <a:effectLst/>
                <a:latin typeface="ＭＳ Ｐ明朝" panose="02020600040205080304" pitchFamily="18" charset="-128"/>
                <a:ea typeface="ＭＳ Ｐ明朝" panose="02020600040205080304" pitchFamily="18" charset="-128"/>
              </a:rPr>
              <a:t>xxx 人の純増 </a:t>
            </a:r>
          </a:p>
        </p:txBody>
      </p:sp>
      <p:sp>
        <p:nvSpPr>
          <p:cNvPr id="8" name="Page Number - White">
            <a:extLst>
              <a:ext uri="{FF2B5EF4-FFF2-40B4-BE49-F238E27FC236}">
                <a16:creationId xmlns:a16="http://schemas.microsoft.com/office/drawing/2014/main" id="{22E708E6-5661-01D9-617F-670C989E45F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22" name="Picture 21" descr="lionlogo_white.eps">
            <a:extLst>
              <a:ext uri="{FF2B5EF4-FFF2-40B4-BE49-F238E27FC236}">
                <a16:creationId xmlns:a16="http://schemas.microsoft.com/office/drawing/2014/main" id="{3369D8E8-221D-0201-1E9C-8567E1E6CBF7}"/>
              </a:ext>
            </a:extLst>
          </p:cNvPr>
          <p:cNvPicPr>
            <a:picLocks noChangeAspect="1"/>
          </p:cNvPicPr>
          <p:nvPr/>
        </p:nvPicPr>
        <p:blipFill>
          <a:blip r:embed="rId3" cstate="email">
            <a:alphaModFix amt="5000"/>
            <a:extLst>
              <a:ext uri="{28A0092B-C50C-407E-A947-70E740481C1C}">
                <a14:useLocalDpi xmlns:a14="http://schemas.microsoft.com/office/drawing/2010/main" val="0"/>
              </a:ext>
            </a:extLst>
          </a:blip>
          <a:stretch>
            <a:fillRect/>
          </a:stretch>
        </p:blipFill>
        <p:spPr>
          <a:xfrm>
            <a:off x="3924051" y="646291"/>
            <a:ext cx="5681133" cy="5541952"/>
          </a:xfrm>
          <a:prstGeom prst="rect">
            <a:avLst/>
          </a:prstGeom>
        </p:spPr>
      </p:pic>
      <p:grpSp>
        <p:nvGrpSpPr>
          <p:cNvPr id="23" name="Group 22">
            <a:extLst>
              <a:ext uri="{FF2B5EF4-FFF2-40B4-BE49-F238E27FC236}">
                <a16:creationId xmlns:a16="http://schemas.microsoft.com/office/drawing/2014/main" id="{3B84FED5-C7BD-31FB-3044-4BDD8C89B148}"/>
              </a:ext>
            </a:extLst>
          </p:cNvPr>
          <p:cNvGrpSpPr/>
          <p:nvPr/>
        </p:nvGrpSpPr>
        <p:grpSpPr>
          <a:xfrm>
            <a:off x="0" y="0"/>
            <a:ext cx="12192000" cy="457200"/>
            <a:chOff x="0" y="0"/>
            <a:chExt cx="12192000" cy="457200"/>
          </a:xfrm>
        </p:grpSpPr>
        <p:grpSp>
          <p:nvGrpSpPr>
            <p:cNvPr id="24" name="Group 23">
              <a:extLst>
                <a:ext uri="{FF2B5EF4-FFF2-40B4-BE49-F238E27FC236}">
                  <a16:creationId xmlns:a16="http://schemas.microsoft.com/office/drawing/2014/main" id="{41DEFE3A-AD43-FDD8-D2D3-8861E674CB3D}"/>
                </a:ext>
              </a:extLst>
            </p:cNvPr>
            <p:cNvGrpSpPr/>
            <p:nvPr/>
          </p:nvGrpSpPr>
          <p:grpSpPr>
            <a:xfrm>
              <a:off x="0" y="0"/>
              <a:ext cx="12188952" cy="457200"/>
              <a:chOff x="0" y="0"/>
              <a:chExt cx="12188952" cy="457200"/>
            </a:xfrm>
          </p:grpSpPr>
          <p:sp>
            <p:nvSpPr>
              <p:cNvPr id="26" name="Background - Solid">
                <a:extLst>
                  <a:ext uri="{FF2B5EF4-FFF2-40B4-BE49-F238E27FC236}">
                    <a16:creationId xmlns:a16="http://schemas.microsoft.com/office/drawing/2014/main" id="{4F7D78A0-0A29-2E69-29FF-BEDF5C3BADC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744508FF-EC61-059F-3236-9538F013211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5" name="Straight Connector 24">
              <a:extLst>
                <a:ext uri="{FF2B5EF4-FFF2-40B4-BE49-F238E27FC236}">
                  <a16:creationId xmlns:a16="http://schemas.microsoft.com/office/drawing/2014/main" id="{C8034B3A-8ABF-7CF9-EE72-D07FE6D34218}"/>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79AD2253-618D-7911-FFB6-619979F91769}"/>
              </a:ext>
            </a:extLst>
          </p:cNvPr>
          <p:cNvGrpSpPr/>
          <p:nvPr/>
        </p:nvGrpSpPr>
        <p:grpSpPr>
          <a:xfrm>
            <a:off x="8209149" y="2113401"/>
            <a:ext cx="3208587" cy="307606"/>
            <a:chOff x="4751044" y="2939551"/>
            <a:chExt cx="3208587" cy="307606"/>
          </a:xfrm>
        </p:grpSpPr>
        <p:sp>
          <p:nvSpPr>
            <p:cNvPr id="29" name="Right Arrow 28">
              <a:extLst>
                <a:ext uri="{FF2B5EF4-FFF2-40B4-BE49-F238E27FC236}">
                  <a16:creationId xmlns:a16="http://schemas.microsoft.com/office/drawing/2014/main" id="{327CFA38-91C1-A07C-4842-2146DACBD7B9}"/>
                </a:ext>
              </a:extLst>
            </p:cNvPr>
            <p:cNvSpPr/>
            <p:nvPr/>
          </p:nvSpPr>
          <p:spPr bwMode="auto">
            <a:xfrm rot="18900000">
              <a:off x="7413787" y="2939551"/>
              <a:ext cx="545844" cy="168781"/>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30" name="Rectangle 29">
              <a:extLst>
                <a:ext uri="{FF2B5EF4-FFF2-40B4-BE49-F238E27FC236}">
                  <a16:creationId xmlns:a16="http://schemas.microsoft.com/office/drawing/2014/main" id="{3F2ED10A-8478-EACC-05C0-E27A4E11B593}"/>
                </a:ext>
              </a:extLst>
            </p:cNvPr>
            <p:cNvSpPr/>
            <p:nvPr/>
          </p:nvSpPr>
          <p:spPr>
            <a:xfrm rot="5400000" flipH="1">
              <a:off x="6091917" y="1825780"/>
              <a:ext cx="80504" cy="27622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spTree>
    <p:extLst>
      <p:ext uri="{BB962C8B-B14F-4D97-AF65-F5344CB8AC3E}">
        <p14:creationId xmlns:p14="http://schemas.microsoft.com/office/powerpoint/2010/main" val="1197289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992258-E695-3EB3-5A31-E8422C4871C3}"/>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105780BE-429D-BC06-2B92-1ED2B9B69D3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CB545D8B-7B48-E157-9FEB-02C0DE4B00A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68E0AFB9-B55A-0AD3-C752-6D99782C33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07A9095E-A03C-E898-C9E2-FE568A65CF9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8B85698D-728E-13FA-D5E6-BE0EE6799561}"/>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7000" dirty="0">
                <a:solidFill>
                  <a:schemeClr val="bg1"/>
                </a:solidFill>
                <a:latin typeface="+mj-ea"/>
                <a:ea typeface="+mj-ea"/>
              </a:rPr>
              <a:t>成功するための手段</a:t>
            </a:r>
          </a:p>
        </p:txBody>
      </p:sp>
      <p:sp>
        <p:nvSpPr>
          <p:cNvPr id="9" name="Headline">
            <a:extLst>
              <a:ext uri="{FF2B5EF4-FFF2-40B4-BE49-F238E27FC236}">
                <a16:creationId xmlns:a16="http://schemas.microsoft.com/office/drawing/2014/main" id="{83D2ABFF-F79A-21DA-1347-6EBD5DCD33FD}"/>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3500" dirty="0">
                <a:solidFill>
                  <a:schemeClr val="bg1"/>
                </a:solidFill>
                <a:latin typeface="+mj-ea"/>
                <a:ea typeface="+mj-ea"/>
                <a:cs typeface="Arial"/>
              </a:rPr>
              <a:t>効果があるもの</a:t>
            </a:r>
            <a:r>
              <a:rPr lang="ja-JP" altLang="en-US" sz="3500" dirty="0">
                <a:solidFill>
                  <a:schemeClr val="bg1"/>
                </a:solidFill>
                <a:latin typeface="+mj-ea"/>
                <a:ea typeface="+mj-ea"/>
                <a:cs typeface="Arial"/>
              </a:rPr>
              <a:t>を当てにする</a:t>
            </a:r>
            <a:endParaRPr lang="ja-JP" sz="3500" dirty="0">
              <a:solidFill>
                <a:schemeClr val="bg1"/>
              </a:solidFill>
              <a:latin typeface="+mj-ea"/>
              <a:ea typeface="+mj-ea"/>
              <a:cs typeface="Arial"/>
            </a:endParaRPr>
          </a:p>
        </p:txBody>
      </p:sp>
      <p:sp>
        <p:nvSpPr>
          <p:cNvPr id="10" name="Rectangle 9">
            <a:extLst>
              <a:ext uri="{FF2B5EF4-FFF2-40B4-BE49-F238E27FC236}">
                <a16:creationId xmlns:a16="http://schemas.microsoft.com/office/drawing/2014/main" id="{32CE30D8-838D-6E7F-5D8D-6CE31845ED2F}"/>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DCEA40E1-1A96-84D6-77DA-633CB3BFAF6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877372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16BE68D-02B1-AAC7-4573-03484EED9EA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3915"/>
          <a:stretch/>
        </p:blipFill>
        <p:spPr>
          <a:xfrm>
            <a:off x="4905554" y="0"/>
            <a:ext cx="7283398" cy="6857520"/>
          </a:xfrm>
          <a:prstGeom prst="rect">
            <a:avLst/>
          </a:prstGeom>
        </p:spPr>
      </p:pic>
      <p:sp>
        <p:nvSpPr>
          <p:cNvPr id="5" name="Background - Overlay">
            <a:extLst>
              <a:ext uri="{FF2B5EF4-FFF2-40B4-BE49-F238E27FC236}">
                <a16:creationId xmlns:a16="http://schemas.microsoft.com/office/drawing/2014/main" id="{4DF2CE41-B27A-B462-AEDD-324F68AAAED1}"/>
              </a:ext>
            </a:extLst>
          </p:cNvPr>
          <p:cNvSpPr/>
          <p:nvPr/>
        </p:nvSpPr>
        <p:spPr>
          <a:xfrm>
            <a:off x="-3048" y="472"/>
            <a:ext cx="12192000"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Background - Solid">
            <a:extLst>
              <a:ext uri="{FF2B5EF4-FFF2-40B4-BE49-F238E27FC236}">
                <a16:creationId xmlns:a16="http://schemas.microsoft.com/office/drawing/2014/main" id="{9FDC4516-AC4D-9F8F-C05D-66E7A81C1C97}"/>
              </a:ext>
            </a:extLst>
          </p:cNvPr>
          <p:cNvSpPr/>
          <p:nvPr/>
        </p:nvSpPr>
        <p:spPr>
          <a:xfrm>
            <a:off x="-3048" y="0"/>
            <a:ext cx="3557016"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376E77B3-BE82-2A17-E597-B6A7FD275D6D}"/>
              </a:ext>
            </a:extLst>
          </p:cNvPr>
          <p:cNvSpPr/>
          <p:nvPr/>
        </p:nvSpPr>
        <p:spPr>
          <a:xfrm rot="16200000" flipV="1">
            <a:off x="1101044" y="105116"/>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Page Number - White">
            <a:extLst>
              <a:ext uri="{FF2B5EF4-FFF2-40B4-BE49-F238E27FC236}">
                <a16:creationId xmlns:a16="http://schemas.microsoft.com/office/drawing/2014/main" id="{B607065A-3A05-D58A-2F53-B6D141908D1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Body Copy">
            <a:extLst>
              <a:ext uri="{FF2B5EF4-FFF2-40B4-BE49-F238E27FC236}">
                <a16:creationId xmlns:a16="http://schemas.microsoft.com/office/drawing/2014/main" id="{DEB91E1D-16BE-9CE0-64FC-301F6A0948CA}"/>
              </a:ext>
            </a:extLst>
          </p:cNvPr>
          <p:cNvSpPr txBox="1">
            <a:spLocks/>
          </p:cNvSpPr>
          <p:nvPr/>
        </p:nvSpPr>
        <p:spPr>
          <a:xfrm>
            <a:off x="674592" y="297083"/>
            <a:ext cx="5831103" cy="352174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endParaRPr kumimoji="0" lang="en-US" sz="1400" b="1" i="1" u="none" strike="noStrike" kern="0" cap="none" spc="0" normalizeH="0" baseline="0" noProof="0" dirty="0">
              <a:ln>
                <a:noFill/>
              </a:ln>
              <a:solidFill>
                <a:srgbClr val="FFC000"/>
              </a:solidFill>
              <a:effectLst/>
              <a:uLnTx/>
              <a:uFillTx/>
              <a:latin typeface="Arial"/>
              <a:ea typeface="Arial" charset="0"/>
              <a:cs typeface="Arial"/>
            </a:endParaRPr>
          </a:p>
        </p:txBody>
      </p:sp>
      <p:sp>
        <p:nvSpPr>
          <p:cNvPr id="14" name="Body Copy">
            <a:extLst>
              <a:ext uri="{FF2B5EF4-FFF2-40B4-BE49-F238E27FC236}">
                <a16:creationId xmlns:a16="http://schemas.microsoft.com/office/drawing/2014/main" id="{C09314DA-F5B7-735F-FEA2-9B79DF8C88D9}"/>
              </a:ext>
            </a:extLst>
          </p:cNvPr>
          <p:cNvSpPr txBox="1">
            <a:spLocks/>
          </p:cNvSpPr>
          <p:nvPr/>
        </p:nvSpPr>
        <p:spPr>
          <a:xfrm>
            <a:off x="338239" y="879426"/>
            <a:ext cx="5584795" cy="147077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ja-JP" sz="4500" b="1" dirty="0">
                <a:solidFill>
                  <a:schemeClr val="bg1"/>
                </a:solidFill>
                <a:latin typeface="+mj-ea"/>
                <a:ea typeface="+mj-ea"/>
                <a:cs typeface="Arial"/>
              </a:rPr>
              <a:t>研修と育成 </a:t>
            </a:r>
          </a:p>
        </p:txBody>
      </p:sp>
      <p:sp>
        <p:nvSpPr>
          <p:cNvPr id="12" name="TextBox 11">
            <a:extLst>
              <a:ext uri="{FF2B5EF4-FFF2-40B4-BE49-F238E27FC236}">
                <a16:creationId xmlns:a16="http://schemas.microsoft.com/office/drawing/2014/main" id="{BB15E0A3-0F61-9E5D-15F3-408015C298AC}"/>
              </a:ext>
            </a:extLst>
          </p:cNvPr>
          <p:cNvSpPr txBox="1"/>
          <p:nvPr/>
        </p:nvSpPr>
        <p:spPr>
          <a:xfrm>
            <a:off x="380609" y="2498503"/>
            <a:ext cx="7065220" cy="4170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2000">
                <a:solidFill>
                  <a:schemeClr val="bg1"/>
                </a:solidFill>
                <a:latin typeface="+mj-ea"/>
                <a:ea typeface="+mj-ea"/>
                <a:cs typeface="Arial"/>
              </a:rPr>
              <a:t>特に主要なリーダーの役割を担うライオンズにとって、研修は会員拡大をする上で重要な要素です。 </a:t>
            </a:r>
          </a:p>
          <a:p>
            <a:endParaRPr lang="en-US" sz="2000" dirty="0">
              <a:solidFill>
                <a:schemeClr val="bg1"/>
              </a:solidFill>
              <a:latin typeface="+mj-ea"/>
              <a:ea typeface="+mj-ea"/>
              <a:cs typeface="Arial"/>
            </a:endParaRPr>
          </a:p>
          <a:p>
            <a:r>
              <a:rPr lang="ja-JP" sz="2000" i="1">
                <a:solidFill>
                  <a:srgbClr val="EBB700"/>
                </a:solidFill>
                <a:latin typeface="+mj-ea"/>
                <a:ea typeface="+mj-ea"/>
                <a:cs typeface="Arial" panose="020B0604020202020204" pitchFamily="34" charset="0"/>
              </a:rPr>
              <a:t>ライオンズは利用できる研修の機会を活用することが奨励されています。</a:t>
            </a:r>
          </a:p>
          <a:p>
            <a:endParaRPr lang="en-US" sz="2000" i="1" dirty="0">
              <a:solidFill>
                <a:srgbClr val="EBB700"/>
              </a:solidFill>
              <a:latin typeface="+mj-ea"/>
              <a:ea typeface="+mj-ea"/>
              <a:cs typeface="Arial" panose="020B0604020202020204" pitchFamily="34" charset="0"/>
            </a:endParaRPr>
          </a:p>
          <a:p>
            <a:pPr marL="285750" indent="-285750">
              <a:spcBef>
                <a:spcPts val="0"/>
              </a:spcBef>
              <a:spcAft>
                <a:spcPts val="600"/>
              </a:spcAft>
              <a:buClr>
                <a:srgbClr val="EBB700"/>
              </a:buClr>
              <a:buFont typeface="Arial" panose="020B0604020202020204" pitchFamily="34" charset="0"/>
              <a:buChar char="•"/>
            </a:pPr>
            <a:r>
              <a:rPr lang="ja-JP" sz="2000">
                <a:solidFill>
                  <a:schemeClr val="bg1"/>
                </a:solidFill>
                <a:latin typeface="+mj-ea"/>
                <a:ea typeface="+mj-ea"/>
                <a:cs typeface="Arial"/>
              </a:rPr>
              <a:t>改定されたGAT会則地域/エリアリーダーのための研修資料 </a:t>
            </a:r>
          </a:p>
          <a:p>
            <a:pPr marL="285750" indent="-285750">
              <a:spcBef>
                <a:spcPts val="0"/>
              </a:spcBef>
              <a:spcAft>
                <a:spcPts val="600"/>
              </a:spcAft>
              <a:buClr>
                <a:srgbClr val="EBB700"/>
              </a:buClr>
              <a:buFont typeface="Arial" panose="020B0604020202020204" pitchFamily="34" charset="0"/>
              <a:buChar char="•"/>
            </a:pPr>
            <a:r>
              <a:rPr lang="ja-JP" sz="2000">
                <a:solidFill>
                  <a:schemeClr val="bg1"/>
                </a:solidFill>
                <a:latin typeface="+mj-ea"/>
                <a:ea typeface="+mj-ea"/>
                <a:cs typeface="Arial"/>
              </a:rPr>
              <a:t>地域での会議 </a:t>
            </a:r>
          </a:p>
          <a:p>
            <a:pPr marL="285750" indent="-285750">
              <a:spcBef>
                <a:spcPts val="0"/>
              </a:spcBef>
              <a:spcAft>
                <a:spcPts val="600"/>
              </a:spcAft>
              <a:buClr>
                <a:srgbClr val="EBB700"/>
              </a:buClr>
              <a:buFont typeface="Arial" panose="020B0604020202020204" pitchFamily="34" charset="0"/>
              <a:buChar char="•"/>
            </a:pPr>
            <a:r>
              <a:rPr lang="ja-JP" sz="2000">
                <a:solidFill>
                  <a:schemeClr val="bg1"/>
                </a:solidFill>
                <a:latin typeface="+mj-ea"/>
                <a:ea typeface="+mj-ea"/>
                <a:cs typeface="Arial"/>
              </a:rPr>
              <a:t>eラーニング </a:t>
            </a:r>
          </a:p>
          <a:p>
            <a:pPr marL="285750" indent="-285750">
              <a:spcBef>
                <a:spcPts val="0"/>
              </a:spcBef>
              <a:spcAft>
                <a:spcPts val="600"/>
              </a:spcAft>
              <a:buClr>
                <a:srgbClr val="EBB700"/>
              </a:buClr>
              <a:buFont typeface="Arial" panose="020B0604020202020204" pitchFamily="34" charset="0"/>
              <a:buChar char="•"/>
            </a:pPr>
            <a:r>
              <a:rPr lang="ja-JP" sz="2000">
                <a:solidFill>
                  <a:schemeClr val="bg1"/>
                </a:solidFill>
                <a:latin typeface="+mj-ea"/>
                <a:ea typeface="+mj-ea"/>
                <a:cs typeface="Arial"/>
              </a:rPr>
              <a:t>会則地域リーダー/エリアリーダーによる対面の研修 </a:t>
            </a:r>
          </a:p>
          <a:p>
            <a:pPr marL="285750" indent="-285750">
              <a:spcBef>
                <a:spcPts val="0"/>
              </a:spcBef>
              <a:spcAft>
                <a:spcPts val="600"/>
              </a:spcAft>
              <a:buClr>
                <a:srgbClr val="EBB700"/>
              </a:buClr>
              <a:buFont typeface="Arial" panose="020B0604020202020204" pitchFamily="34" charset="0"/>
              <a:buChar char="•"/>
            </a:pPr>
            <a:r>
              <a:rPr lang="ja-JP" sz="2000">
                <a:solidFill>
                  <a:schemeClr val="bg1"/>
                </a:solidFill>
                <a:latin typeface="+mj-ea"/>
                <a:ea typeface="+mj-ea"/>
                <a:cs typeface="Arial"/>
              </a:rPr>
              <a:t>スペシャリストよる地域別研修 </a:t>
            </a:r>
          </a:p>
          <a:p>
            <a:r>
              <a:rPr lang="ja-JP" sz="2000" i="1">
                <a:solidFill>
                  <a:srgbClr val="EBB700"/>
                </a:solidFill>
                <a:latin typeface="+mj-ea"/>
                <a:ea typeface="+mj-ea"/>
                <a:cs typeface="Arial" panose="020B0604020202020204" pitchFamily="34" charset="0"/>
              </a:rPr>
              <a:t> </a:t>
            </a:r>
          </a:p>
        </p:txBody>
      </p:sp>
      <p:grpSp>
        <p:nvGrpSpPr>
          <p:cNvPr id="15" name="Group 14">
            <a:extLst>
              <a:ext uri="{FF2B5EF4-FFF2-40B4-BE49-F238E27FC236}">
                <a16:creationId xmlns:a16="http://schemas.microsoft.com/office/drawing/2014/main" id="{CC22798B-7390-3387-01C4-063E4AE1F798}"/>
              </a:ext>
            </a:extLst>
          </p:cNvPr>
          <p:cNvGrpSpPr/>
          <p:nvPr/>
        </p:nvGrpSpPr>
        <p:grpSpPr>
          <a:xfrm>
            <a:off x="0" y="0"/>
            <a:ext cx="12192000" cy="457200"/>
            <a:chOff x="0" y="0"/>
            <a:chExt cx="12192000" cy="457200"/>
          </a:xfrm>
        </p:grpSpPr>
        <p:grpSp>
          <p:nvGrpSpPr>
            <p:cNvPr id="17" name="Group 16">
              <a:extLst>
                <a:ext uri="{FF2B5EF4-FFF2-40B4-BE49-F238E27FC236}">
                  <a16:creationId xmlns:a16="http://schemas.microsoft.com/office/drawing/2014/main" id="{95CB925D-56D4-62B8-A450-FB6692093C46}"/>
                </a:ext>
              </a:extLst>
            </p:cNvPr>
            <p:cNvGrpSpPr/>
            <p:nvPr/>
          </p:nvGrpSpPr>
          <p:grpSpPr>
            <a:xfrm>
              <a:off x="0" y="0"/>
              <a:ext cx="12188952" cy="457200"/>
              <a:chOff x="0" y="0"/>
              <a:chExt cx="12188952" cy="457200"/>
            </a:xfrm>
          </p:grpSpPr>
          <p:sp>
            <p:nvSpPr>
              <p:cNvPr id="19" name="Background - Solid">
                <a:extLst>
                  <a:ext uri="{FF2B5EF4-FFF2-40B4-BE49-F238E27FC236}">
                    <a16:creationId xmlns:a16="http://schemas.microsoft.com/office/drawing/2014/main" id="{921CC838-245C-BD60-F487-8F7EB9B5FFA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477BEB7-C5D0-AE93-72CC-B7D8A68EB67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8" name="Straight Connector 17">
              <a:extLst>
                <a:ext uri="{FF2B5EF4-FFF2-40B4-BE49-F238E27FC236}">
                  <a16:creationId xmlns:a16="http://schemas.microsoft.com/office/drawing/2014/main" id="{3CB9C563-C165-8C8B-8654-5E2AEA547318}"/>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4340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489350C-C496-5BC0-810C-65058ED617B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14958"/>
          <a:stretch/>
        </p:blipFill>
        <p:spPr>
          <a:xfrm>
            <a:off x="3047" y="415576"/>
            <a:ext cx="8531353" cy="6442424"/>
          </a:xfrm>
          <a:prstGeom prst="rect">
            <a:avLst/>
          </a:prstGeom>
        </p:spPr>
      </p:pic>
      <p:sp>
        <p:nvSpPr>
          <p:cNvPr id="4" name="Freeform 3">
            <a:extLst>
              <a:ext uri="{FF2B5EF4-FFF2-40B4-BE49-F238E27FC236}">
                <a16:creationId xmlns:a16="http://schemas.microsoft.com/office/drawing/2014/main" id="{CAC4975A-DE9A-BCE9-044F-EAB43E13F51A}"/>
              </a:ext>
            </a:extLst>
          </p:cNvPr>
          <p:cNvSpPr/>
          <p:nvPr/>
        </p:nvSpPr>
        <p:spPr>
          <a:xfrm>
            <a:off x="-2736" y="1"/>
            <a:ext cx="1391326" cy="6858000"/>
          </a:xfrm>
          <a:custGeom>
            <a:avLst/>
            <a:gdLst>
              <a:gd name="connsiteX0" fmla="*/ 0 w 1391326"/>
              <a:gd name="connsiteY0" fmla="*/ 0 h 6858000"/>
              <a:gd name="connsiteX1" fmla="*/ 1391326 w 1391326"/>
              <a:gd name="connsiteY1" fmla="*/ 0 h 6858000"/>
              <a:gd name="connsiteX2" fmla="*/ 469237 w 1391326"/>
              <a:gd name="connsiteY2" fmla="*/ 6858000 h 6858000"/>
              <a:gd name="connsiteX3" fmla="*/ 0 w 1391326"/>
              <a:gd name="connsiteY3" fmla="*/ 6858000 h 6858000"/>
              <a:gd name="connsiteX4" fmla="*/ 0 w 139132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326" h="6858000">
                <a:moveTo>
                  <a:pt x="0" y="0"/>
                </a:moveTo>
                <a:lnTo>
                  <a:pt x="1391326" y="0"/>
                </a:lnTo>
                <a:lnTo>
                  <a:pt x="469237"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Freeform 4">
            <a:extLst>
              <a:ext uri="{FF2B5EF4-FFF2-40B4-BE49-F238E27FC236}">
                <a16:creationId xmlns:a16="http://schemas.microsoft.com/office/drawing/2014/main" id="{E3759967-6A37-EF5B-FF3E-756AB9284D82}"/>
              </a:ext>
            </a:extLst>
          </p:cNvPr>
          <p:cNvSpPr/>
          <p:nvPr/>
        </p:nvSpPr>
        <p:spPr>
          <a:xfrm rot="5400000" flipV="1">
            <a:off x="5172571" y="-782192"/>
            <a:ext cx="6858000" cy="8422384"/>
          </a:xfrm>
          <a:custGeom>
            <a:avLst/>
            <a:gdLst>
              <a:gd name="connsiteX0" fmla="*/ 0 w 6858000"/>
              <a:gd name="connsiteY0" fmla="*/ 922089 h 8422384"/>
              <a:gd name="connsiteX1" fmla="*/ 0 w 6858000"/>
              <a:gd name="connsiteY1" fmla="*/ 1511369 h 8422384"/>
              <a:gd name="connsiteX2" fmla="*/ 0 w 6858000"/>
              <a:gd name="connsiteY2" fmla="*/ 2107423 h 8422384"/>
              <a:gd name="connsiteX3" fmla="*/ 0 w 6858000"/>
              <a:gd name="connsiteY3" fmla="*/ 2696703 h 8422384"/>
              <a:gd name="connsiteX4" fmla="*/ 0 w 6858000"/>
              <a:gd name="connsiteY4" fmla="*/ 2959412 h 8422384"/>
              <a:gd name="connsiteX5" fmla="*/ 0 w 6858000"/>
              <a:gd name="connsiteY5" fmla="*/ 3548692 h 8422384"/>
              <a:gd name="connsiteX6" fmla="*/ 0 w 6858000"/>
              <a:gd name="connsiteY6" fmla="*/ 4144746 h 8422384"/>
              <a:gd name="connsiteX7" fmla="*/ 0 w 6858000"/>
              <a:gd name="connsiteY7" fmla="*/ 4610448 h 8422384"/>
              <a:gd name="connsiteX8" fmla="*/ 0 w 6858000"/>
              <a:gd name="connsiteY8" fmla="*/ 4734026 h 8422384"/>
              <a:gd name="connsiteX9" fmla="*/ 0 w 6858000"/>
              <a:gd name="connsiteY9" fmla="*/ 5199728 h 8422384"/>
              <a:gd name="connsiteX10" fmla="*/ 0 w 6858000"/>
              <a:gd name="connsiteY10" fmla="*/ 5795782 h 8422384"/>
              <a:gd name="connsiteX11" fmla="*/ 0 w 6858000"/>
              <a:gd name="connsiteY11" fmla="*/ 6385062 h 8422384"/>
              <a:gd name="connsiteX12" fmla="*/ 0 w 6858000"/>
              <a:gd name="connsiteY12" fmla="*/ 6647770 h 8422384"/>
              <a:gd name="connsiteX13" fmla="*/ 0 w 6858000"/>
              <a:gd name="connsiteY13" fmla="*/ 7237050 h 8422384"/>
              <a:gd name="connsiteX14" fmla="*/ 0 w 6858000"/>
              <a:gd name="connsiteY14" fmla="*/ 7833104 h 8422384"/>
              <a:gd name="connsiteX15" fmla="*/ 0 w 6858000"/>
              <a:gd name="connsiteY15" fmla="*/ 8422384 h 8422384"/>
              <a:gd name="connsiteX16" fmla="*/ 6858000 w 6858000"/>
              <a:gd name="connsiteY16" fmla="*/ 8422384 h 8422384"/>
              <a:gd name="connsiteX17" fmla="*/ 6858000 w 6858000"/>
              <a:gd name="connsiteY17" fmla="*/ 7833104 h 8422384"/>
              <a:gd name="connsiteX18" fmla="*/ 6858000 w 6858000"/>
              <a:gd name="connsiteY18" fmla="*/ 7237050 h 8422384"/>
              <a:gd name="connsiteX19" fmla="*/ 6858000 w 6858000"/>
              <a:gd name="connsiteY19" fmla="*/ 6647770 h 8422384"/>
              <a:gd name="connsiteX20" fmla="*/ 6858000 w 6858000"/>
              <a:gd name="connsiteY20" fmla="*/ 6385062 h 8422384"/>
              <a:gd name="connsiteX21" fmla="*/ 6858000 w 6858000"/>
              <a:gd name="connsiteY21" fmla="*/ 5795782 h 8422384"/>
              <a:gd name="connsiteX22" fmla="*/ 6858000 w 6858000"/>
              <a:gd name="connsiteY22" fmla="*/ 5199728 h 8422384"/>
              <a:gd name="connsiteX23" fmla="*/ 6858000 w 6858000"/>
              <a:gd name="connsiteY23" fmla="*/ 4610448 h 8422384"/>
              <a:gd name="connsiteX24" fmla="*/ 6858000 w 6858000"/>
              <a:gd name="connsiteY24" fmla="*/ 3811936 h 8422384"/>
              <a:gd name="connsiteX25" fmla="*/ 6858000 w 6858000"/>
              <a:gd name="connsiteY25" fmla="*/ 3222656 h 8422384"/>
              <a:gd name="connsiteX26" fmla="*/ 6858000 w 6858000"/>
              <a:gd name="connsiteY26" fmla="*/ 2626602 h 8422384"/>
              <a:gd name="connsiteX27" fmla="*/ 6858000 w 6858000"/>
              <a:gd name="connsiteY27" fmla="*/ 2037322 h 8422384"/>
              <a:gd name="connsiteX28" fmla="*/ 6858000 w 6858000"/>
              <a:gd name="connsiteY28" fmla="*/ 1774614 h 8422384"/>
              <a:gd name="connsiteX29" fmla="*/ 6858000 w 6858000"/>
              <a:gd name="connsiteY29" fmla="*/ 1185334 h 8422384"/>
              <a:gd name="connsiteX30" fmla="*/ 6858000 w 6858000"/>
              <a:gd name="connsiteY30" fmla="*/ 589280 h 8422384"/>
              <a:gd name="connsiteX31" fmla="*/ 6858000 w 6858000"/>
              <a:gd name="connsiteY31" fmla="*/ 0 h 84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58000" h="8422384">
                <a:moveTo>
                  <a:pt x="0" y="922089"/>
                </a:moveTo>
                <a:lnTo>
                  <a:pt x="0" y="1511369"/>
                </a:lnTo>
                <a:lnTo>
                  <a:pt x="0" y="2107423"/>
                </a:lnTo>
                <a:lnTo>
                  <a:pt x="0" y="2696703"/>
                </a:lnTo>
                <a:lnTo>
                  <a:pt x="0" y="2959412"/>
                </a:lnTo>
                <a:lnTo>
                  <a:pt x="0" y="3548692"/>
                </a:lnTo>
                <a:lnTo>
                  <a:pt x="0" y="4144746"/>
                </a:lnTo>
                <a:lnTo>
                  <a:pt x="0" y="4610448"/>
                </a:lnTo>
                <a:lnTo>
                  <a:pt x="0" y="4734026"/>
                </a:lnTo>
                <a:lnTo>
                  <a:pt x="0" y="5199728"/>
                </a:lnTo>
                <a:lnTo>
                  <a:pt x="0" y="5795782"/>
                </a:lnTo>
                <a:lnTo>
                  <a:pt x="0" y="6385062"/>
                </a:lnTo>
                <a:lnTo>
                  <a:pt x="0" y="6647770"/>
                </a:lnTo>
                <a:lnTo>
                  <a:pt x="0" y="7237050"/>
                </a:lnTo>
                <a:lnTo>
                  <a:pt x="0" y="7833104"/>
                </a:lnTo>
                <a:lnTo>
                  <a:pt x="0" y="8422384"/>
                </a:lnTo>
                <a:lnTo>
                  <a:pt x="6858000" y="8422384"/>
                </a:lnTo>
                <a:lnTo>
                  <a:pt x="6858000" y="7833104"/>
                </a:lnTo>
                <a:lnTo>
                  <a:pt x="6858000" y="7237050"/>
                </a:lnTo>
                <a:lnTo>
                  <a:pt x="6858000" y="6647770"/>
                </a:lnTo>
                <a:lnTo>
                  <a:pt x="6858000" y="6385062"/>
                </a:lnTo>
                <a:lnTo>
                  <a:pt x="6858000" y="5795782"/>
                </a:lnTo>
                <a:lnTo>
                  <a:pt x="6858000" y="5199728"/>
                </a:lnTo>
                <a:lnTo>
                  <a:pt x="6858000" y="4610448"/>
                </a:lnTo>
                <a:lnTo>
                  <a:pt x="6858000" y="3811936"/>
                </a:lnTo>
                <a:lnTo>
                  <a:pt x="6858000" y="3222656"/>
                </a:lnTo>
                <a:lnTo>
                  <a:pt x="6858000" y="2626602"/>
                </a:lnTo>
                <a:lnTo>
                  <a:pt x="6858000" y="2037322"/>
                </a:lnTo>
                <a:lnTo>
                  <a:pt x="6858000" y="1774614"/>
                </a:lnTo>
                <a:lnTo>
                  <a:pt x="6858000" y="1185334"/>
                </a:lnTo>
                <a:lnTo>
                  <a:pt x="6858000" y="589280"/>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6" name="Page Number - Blue">
            <a:extLst>
              <a:ext uri="{FF2B5EF4-FFF2-40B4-BE49-F238E27FC236}">
                <a16:creationId xmlns:a16="http://schemas.microsoft.com/office/drawing/2014/main" id="{5EF09CE7-3EB9-FA61-8ABC-BFB534F0874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a:solidFill>
                <a:schemeClr val="bg1"/>
              </a:solidFill>
            </a:endParaRPr>
          </a:p>
        </p:txBody>
      </p:sp>
      <p:pic>
        <p:nvPicPr>
          <p:cNvPr id="8" name="Picture 7">
            <a:extLst>
              <a:ext uri="{FF2B5EF4-FFF2-40B4-BE49-F238E27FC236}">
                <a16:creationId xmlns:a16="http://schemas.microsoft.com/office/drawing/2014/main" id="{D0090C19-5DED-1F93-ACF7-0EF3D961A383}"/>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70218" y="5715001"/>
            <a:ext cx="999236" cy="999236"/>
          </a:xfrm>
          <a:prstGeom prst="rect">
            <a:avLst/>
          </a:prstGeom>
        </p:spPr>
      </p:pic>
      <p:sp>
        <p:nvSpPr>
          <p:cNvPr id="14" name="Body Copy">
            <a:extLst>
              <a:ext uri="{FF2B5EF4-FFF2-40B4-BE49-F238E27FC236}">
                <a16:creationId xmlns:a16="http://schemas.microsoft.com/office/drawing/2014/main" id="{8A8F623F-55B8-B3FF-22C3-1462EB5BE4FF}"/>
              </a:ext>
            </a:extLst>
          </p:cNvPr>
          <p:cNvSpPr txBox="1">
            <a:spLocks/>
          </p:cNvSpPr>
          <p:nvPr/>
        </p:nvSpPr>
        <p:spPr>
          <a:xfrm>
            <a:off x="5534586" y="1322284"/>
            <a:ext cx="7609689" cy="90062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ja-JP" sz="4500" b="1" dirty="0">
                <a:solidFill>
                  <a:schemeClr val="bg1"/>
                </a:solidFill>
                <a:latin typeface="+mj-ea"/>
                <a:ea typeface="+mj-ea"/>
                <a:cs typeface="Arial"/>
              </a:rPr>
              <a:t>利用できるリソース</a:t>
            </a:r>
          </a:p>
        </p:txBody>
      </p:sp>
      <p:sp>
        <p:nvSpPr>
          <p:cNvPr id="15" name="TextBox 14">
            <a:extLst>
              <a:ext uri="{FF2B5EF4-FFF2-40B4-BE49-F238E27FC236}">
                <a16:creationId xmlns:a16="http://schemas.microsoft.com/office/drawing/2014/main" id="{C9CB46A6-EE37-B24F-003B-5D0AF6408DC0}"/>
              </a:ext>
            </a:extLst>
          </p:cNvPr>
          <p:cNvSpPr txBox="1"/>
          <p:nvPr/>
        </p:nvSpPr>
        <p:spPr>
          <a:xfrm>
            <a:off x="5576956" y="2450854"/>
            <a:ext cx="6357645"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2200">
                <a:solidFill>
                  <a:schemeClr val="bg1"/>
                </a:solidFill>
                <a:latin typeface="+mj-ea"/>
                <a:ea typeface="+mj-ea"/>
                <a:cs typeface="Arial"/>
              </a:rPr>
              <a:t>グローバル・メンバーシップ・アプローチは、全てのクラブと地区が会員拡大を達成するためのプロセスとリソースを提供します。  </a:t>
            </a:r>
          </a:p>
          <a:p>
            <a:endParaRPr lang="en-US" sz="2200" dirty="0">
              <a:solidFill>
                <a:schemeClr val="bg1"/>
              </a:solidFill>
              <a:latin typeface="+mj-ea"/>
              <a:ea typeface="+mj-ea"/>
              <a:cs typeface="Arial"/>
            </a:endParaRPr>
          </a:p>
          <a:p>
            <a:r>
              <a:rPr lang="ja-JP" sz="2200" b="1" i="1">
                <a:solidFill>
                  <a:srgbClr val="EBB700"/>
                </a:solidFill>
                <a:latin typeface="+mj-ea"/>
                <a:ea typeface="+mj-ea"/>
                <a:cs typeface="Arial"/>
              </a:rPr>
              <a:t>必要なツールはすでにすべてここにあります。</a:t>
            </a:r>
          </a:p>
          <a:p>
            <a:endParaRPr lang="en-US" sz="2200" dirty="0">
              <a:solidFill>
                <a:schemeClr val="bg1"/>
              </a:solidFill>
              <a:latin typeface="+mj-ea"/>
              <a:ea typeface="+mj-ea"/>
              <a:cs typeface="Arial"/>
            </a:endParaRPr>
          </a:p>
        </p:txBody>
      </p:sp>
      <p:sp>
        <p:nvSpPr>
          <p:cNvPr id="16" name="TextBox 15">
            <a:extLst>
              <a:ext uri="{FF2B5EF4-FFF2-40B4-BE49-F238E27FC236}">
                <a16:creationId xmlns:a16="http://schemas.microsoft.com/office/drawing/2014/main" id="{CBB9B8B4-AE54-A383-D6A8-739346626EF6}"/>
              </a:ext>
            </a:extLst>
          </p:cNvPr>
          <p:cNvSpPr txBox="1"/>
          <p:nvPr/>
        </p:nvSpPr>
        <p:spPr>
          <a:xfrm>
            <a:off x="5576956" y="4374198"/>
            <a:ext cx="63576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4000" b="1" u="sng">
                <a:solidFill>
                  <a:schemeClr val="bg1"/>
                </a:solidFill>
                <a:latin typeface="Arial"/>
                <a:ea typeface="MS Mincho"/>
                <a:cs typeface="Arial"/>
              </a:rPr>
              <a:t>lionsclubs.org/ja/global</a:t>
            </a:r>
          </a:p>
        </p:txBody>
      </p:sp>
      <p:pic>
        <p:nvPicPr>
          <p:cNvPr id="21" name="Graphic 20" descr="Cursor with solid fill">
            <a:extLst>
              <a:ext uri="{FF2B5EF4-FFF2-40B4-BE49-F238E27FC236}">
                <a16:creationId xmlns:a16="http://schemas.microsoft.com/office/drawing/2014/main" id="{7DD44BC1-8544-D4DB-0D50-8531F1699F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12555" y="4766724"/>
            <a:ext cx="914400" cy="914400"/>
          </a:xfrm>
          <a:prstGeom prst="rect">
            <a:avLst/>
          </a:prstGeom>
        </p:spPr>
      </p:pic>
      <p:grpSp>
        <p:nvGrpSpPr>
          <p:cNvPr id="10" name="Group 9">
            <a:extLst>
              <a:ext uri="{FF2B5EF4-FFF2-40B4-BE49-F238E27FC236}">
                <a16:creationId xmlns:a16="http://schemas.microsoft.com/office/drawing/2014/main" id="{BE47952A-CA7D-4415-A9F7-63C3C9DA734E}"/>
              </a:ext>
            </a:extLst>
          </p:cNvPr>
          <p:cNvGrpSpPr/>
          <p:nvPr/>
        </p:nvGrpSpPr>
        <p:grpSpPr>
          <a:xfrm>
            <a:off x="0" y="0"/>
            <a:ext cx="12192000" cy="457200"/>
            <a:chOff x="0" y="0"/>
            <a:chExt cx="12192000" cy="457200"/>
          </a:xfrm>
        </p:grpSpPr>
        <p:grpSp>
          <p:nvGrpSpPr>
            <p:cNvPr id="11" name="Group 10">
              <a:extLst>
                <a:ext uri="{FF2B5EF4-FFF2-40B4-BE49-F238E27FC236}">
                  <a16:creationId xmlns:a16="http://schemas.microsoft.com/office/drawing/2014/main" id="{A38395C2-4ADD-8C61-2D9B-B1A36F7646F0}"/>
                </a:ext>
              </a:extLst>
            </p:cNvPr>
            <p:cNvGrpSpPr/>
            <p:nvPr/>
          </p:nvGrpSpPr>
          <p:grpSpPr>
            <a:xfrm>
              <a:off x="0" y="0"/>
              <a:ext cx="12188952" cy="457200"/>
              <a:chOff x="0" y="0"/>
              <a:chExt cx="12188952" cy="457200"/>
            </a:xfrm>
          </p:grpSpPr>
          <p:sp>
            <p:nvSpPr>
              <p:cNvPr id="17" name="Background - Solid">
                <a:extLst>
                  <a:ext uri="{FF2B5EF4-FFF2-40B4-BE49-F238E27FC236}">
                    <a16:creationId xmlns:a16="http://schemas.microsoft.com/office/drawing/2014/main" id="{4249F8AC-73D6-5776-24CB-A8B1B10229D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A2AEC6C1-D568-D731-6A6B-C2BE4785D61F}"/>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2" name="Straight Connector 11">
              <a:extLst>
                <a:ext uri="{FF2B5EF4-FFF2-40B4-BE49-F238E27FC236}">
                  <a16:creationId xmlns:a16="http://schemas.microsoft.com/office/drawing/2014/main" id="{151D1B78-26F6-69C1-0CF5-CD9FAD11D09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9742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762F6BB-165C-5F08-86E7-3649F08A55EC}"/>
              </a:ext>
            </a:extLst>
          </p:cNvPr>
          <p:cNvGrpSpPr/>
          <p:nvPr/>
        </p:nvGrpSpPr>
        <p:grpSpPr>
          <a:xfrm>
            <a:off x="0" y="-2"/>
            <a:ext cx="12192000" cy="6858002"/>
            <a:chOff x="0" y="-2"/>
            <a:chExt cx="12192000" cy="6858002"/>
          </a:xfrm>
        </p:grpSpPr>
        <p:sp>
          <p:nvSpPr>
            <p:cNvPr id="16" name="Rectangle 15">
              <a:extLst>
                <a:ext uri="{FF2B5EF4-FFF2-40B4-BE49-F238E27FC236}">
                  <a16:creationId xmlns:a16="http://schemas.microsoft.com/office/drawing/2014/main" id="{15844A25-06E9-949E-775D-DEA99A3E3675}"/>
                </a:ext>
              </a:extLst>
            </p:cNvPr>
            <p:cNvSpPr/>
            <p:nvPr/>
          </p:nvSpPr>
          <p:spPr>
            <a:xfrm>
              <a:off x="0" y="0"/>
              <a:ext cx="12192000" cy="6858000"/>
            </a:xfrm>
            <a:prstGeom prst="rect">
              <a:avLst/>
            </a:prstGeom>
            <a:gradFill>
              <a:gsLst>
                <a:gs pos="0">
                  <a:srgbClr val="7A2582"/>
                </a:gs>
                <a:gs pos="99000">
                  <a:srgbClr val="00338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17" name="Graphic 9">
              <a:extLst>
                <a:ext uri="{FF2B5EF4-FFF2-40B4-BE49-F238E27FC236}">
                  <a16:creationId xmlns:a16="http://schemas.microsoft.com/office/drawing/2014/main" id="{CC633606-A342-DF03-6E6C-1A482AE1B64F}"/>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18" name="Graphic 31">
              <a:extLst>
                <a:ext uri="{FF2B5EF4-FFF2-40B4-BE49-F238E27FC236}">
                  <a16:creationId xmlns:a16="http://schemas.microsoft.com/office/drawing/2014/main" id="{7C850CFD-D752-268D-BBB9-DD508BB17C2E}"/>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19" name="Graphic 32">
              <a:extLst>
                <a:ext uri="{FF2B5EF4-FFF2-40B4-BE49-F238E27FC236}">
                  <a16:creationId xmlns:a16="http://schemas.microsoft.com/office/drawing/2014/main" id="{5DBEB963-96A8-B53D-93DB-4298B5267F3B}"/>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grpSp>
      <p:sp>
        <p:nvSpPr>
          <p:cNvPr id="3" name="Body Copy">
            <a:extLst>
              <a:ext uri="{FF2B5EF4-FFF2-40B4-BE49-F238E27FC236}">
                <a16:creationId xmlns:a16="http://schemas.microsoft.com/office/drawing/2014/main" id="{A4EC3FA1-94FF-8193-AF8F-3E3EF2DE3C7C}"/>
              </a:ext>
            </a:extLst>
          </p:cNvPr>
          <p:cNvSpPr txBox="1">
            <a:spLocks/>
          </p:cNvSpPr>
          <p:nvPr/>
        </p:nvSpPr>
        <p:spPr>
          <a:xfrm>
            <a:off x="778550" y="1152672"/>
            <a:ext cx="11261049"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ja-JP" sz="5000" b="1" i="0" u="none" strike="noStrike" cap="none" normalizeH="0" baseline="0" noProof="0" dirty="0">
                <a:ln>
                  <a:noFill/>
                </a:ln>
                <a:solidFill>
                  <a:schemeClr val="bg1"/>
                </a:solidFill>
                <a:effectLst/>
                <a:uLnTx/>
                <a:uFillTx/>
                <a:latin typeface="+mj-ea"/>
                <a:ea typeface="+mj-ea"/>
                <a:cs typeface="Arial"/>
              </a:rPr>
              <a:t>綿密な計画を立てる </a:t>
            </a:r>
          </a:p>
          <a:p>
            <a:pPr>
              <a:buSzPct val="120000"/>
              <a:defRPr/>
            </a:pPr>
            <a:endParaRPr lang="en-US" sz="5600" b="1" i="0" u="none" strike="noStrike" kern="0" cap="none" spc="0" normalizeH="0" baseline="0" noProof="0" dirty="0">
              <a:ln>
                <a:noFill/>
              </a:ln>
              <a:solidFill>
                <a:schemeClr val="bg1"/>
              </a:solidFill>
              <a:effectLst/>
              <a:uLnTx/>
              <a:uFillTx/>
              <a:latin typeface="+mj-ea"/>
              <a:ea typeface="+mj-ea"/>
              <a:cs typeface="Arial"/>
            </a:endParaRPr>
          </a:p>
        </p:txBody>
      </p:sp>
      <p:sp>
        <p:nvSpPr>
          <p:cNvPr id="6" name="TextBox 5">
            <a:extLst>
              <a:ext uri="{FF2B5EF4-FFF2-40B4-BE49-F238E27FC236}">
                <a16:creationId xmlns:a16="http://schemas.microsoft.com/office/drawing/2014/main" id="{2F8A6124-45FF-6E34-794F-F9F8088D0125}"/>
              </a:ext>
            </a:extLst>
          </p:cNvPr>
          <p:cNvSpPr txBox="1"/>
          <p:nvPr/>
        </p:nvSpPr>
        <p:spPr>
          <a:xfrm>
            <a:off x="820919" y="2192256"/>
            <a:ext cx="962110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2200" dirty="0">
                <a:solidFill>
                  <a:schemeClr val="bg1"/>
                </a:solidFill>
                <a:latin typeface="+mj-ea"/>
                <a:ea typeface="+mj-ea"/>
                <a:cs typeface="Arial"/>
              </a:rPr>
              <a:t>成長は偶然には起こりません。運は方程式の一部ではありません。  </a:t>
            </a:r>
          </a:p>
          <a:p>
            <a:endParaRPr lang="en-US" sz="2200" dirty="0">
              <a:solidFill>
                <a:schemeClr val="bg1"/>
              </a:solidFill>
              <a:latin typeface="+mj-ea"/>
              <a:ea typeface="+mj-ea"/>
              <a:cs typeface="Arial"/>
            </a:endParaRPr>
          </a:p>
          <a:p>
            <a:r>
              <a:rPr lang="ja-JP" sz="2200" b="1" dirty="0">
                <a:solidFill>
                  <a:schemeClr val="bg1"/>
                </a:solidFill>
                <a:latin typeface="+mj-ea"/>
                <a:ea typeface="+mj-ea"/>
                <a:cs typeface="Arial"/>
              </a:rPr>
              <a:t>ミッション1.5の成功は、地域に適した綿密な行動計画の</a:t>
            </a:r>
            <a:r>
              <a:rPr lang="ja-JP" sz="2200" b="1" dirty="0">
                <a:solidFill>
                  <a:srgbClr val="EBB700"/>
                </a:solidFill>
                <a:latin typeface="+mj-ea"/>
                <a:ea typeface="+mj-ea"/>
                <a:cs typeface="Arial"/>
              </a:rPr>
              <a:t>策定</a:t>
            </a:r>
            <a:r>
              <a:rPr lang="ja-JP" sz="2200" b="1" dirty="0">
                <a:solidFill>
                  <a:schemeClr val="bg1"/>
                </a:solidFill>
                <a:latin typeface="+mj-ea"/>
                <a:ea typeface="+mj-ea"/>
                <a:cs typeface="Arial"/>
              </a:rPr>
              <a:t>と</a:t>
            </a:r>
            <a:r>
              <a:rPr lang="ja-JP" sz="2200" b="1" dirty="0">
                <a:solidFill>
                  <a:srgbClr val="EBB700"/>
                </a:solidFill>
                <a:latin typeface="+mj-ea"/>
                <a:ea typeface="+mj-ea"/>
                <a:cs typeface="Arial"/>
              </a:rPr>
              <a:t>実行</a:t>
            </a:r>
            <a:r>
              <a:rPr lang="ja-JP" sz="2200" b="1" dirty="0">
                <a:solidFill>
                  <a:schemeClr val="bg1"/>
                </a:solidFill>
                <a:latin typeface="+mj-ea"/>
                <a:ea typeface="+mj-ea"/>
                <a:cs typeface="Arial"/>
              </a:rPr>
              <a:t>にかかっています。</a:t>
            </a:r>
            <a:r>
              <a:rPr lang="ja-JP" sz="2200" dirty="0">
                <a:solidFill>
                  <a:schemeClr val="bg1"/>
                </a:solidFill>
                <a:latin typeface="+mj-ea"/>
                <a:ea typeface="+mj-ea"/>
                <a:cs typeface="Arial"/>
              </a:rPr>
              <a:t>  </a:t>
            </a:r>
          </a:p>
          <a:p>
            <a:endParaRPr lang="en-US" sz="2200" dirty="0">
              <a:solidFill>
                <a:schemeClr val="bg1"/>
              </a:solidFill>
              <a:latin typeface="+mj-ea"/>
              <a:ea typeface="+mj-ea"/>
              <a:cs typeface="Arial"/>
            </a:endParaRPr>
          </a:p>
          <a:p>
            <a:r>
              <a:rPr lang="ja-JP" sz="2200" dirty="0">
                <a:solidFill>
                  <a:schemeClr val="bg1"/>
                </a:solidFill>
                <a:latin typeface="+mj-ea"/>
                <a:ea typeface="+mj-ea"/>
                <a:cs typeface="Arial"/>
              </a:rPr>
              <a:t>ミッション</a:t>
            </a:r>
            <a:r>
              <a:rPr lang="ja-JP" sz="2200" dirty="0">
                <a:solidFill>
                  <a:schemeClr val="bg1"/>
                </a:solidFill>
                <a:ea typeface="+mj-ea"/>
                <a:cs typeface="Arial"/>
              </a:rPr>
              <a:t>1.5</a:t>
            </a:r>
            <a:r>
              <a:rPr lang="ja-JP" sz="2200" dirty="0">
                <a:solidFill>
                  <a:schemeClr val="bg1"/>
                </a:solidFill>
                <a:latin typeface="+mj-ea"/>
                <a:ea typeface="+mj-ea"/>
                <a:cs typeface="Arial"/>
              </a:rPr>
              <a:t>のための計画は機能します。その理由は、計画が以下のようなものだからです。</a:t>
            </a:r>
          </a:p>
          <a:p>
            <a:endParaRPr lang="en-US" sz="2200" dirty="0">
              <a:solidFill>
                <a:schemeClr val="bg1"/>
              </a:solidFill>
              <a:latin typeface="+mj-ea"/>
              <a:ea typeface="+mj-ea"/>
              <a:cs typeface="Arial"/>
            </a:endParaRPr>
          </a:p>
          <a:p>
            <a:pPr marL="285750" indent="-285750">
              <a:spcBef>
                <a:spcPts val="0"/>
              </a:spcBef>
              <a:spcAft>
                <a:spcPts val="600"/>
              </a:spcAft>
              <a:buClr>
                <a:srgbClr val="EBB700"/>
              </a:buClr>
              <a:buFont typeface="Arial" panose="020B0604020202020204" pitchFamily="34" charset="0"/>
              <a:buChar char="•"/>
            </a:pPr>
            <a:r>
              <a:rPr lang="ja-JP" sz="2200" dirty="0">
                <a:solidFill>
                  <a:schemeClr val="bg1"/>
                </a:solidFill>
                <a:latin typeface="+mj-ea"/>
                <a:ea typeface="+mj-ea"/>
                <a:cs typeface="Arial"/>
              </a:rPr>
              <a:t>教えやすい</a:t>
            </a:r>
          </a:p>
          <a:p>
            <a:pPr marL="285750" indent="-285750">
              <a:spcBef>
                <a:spcPts val="0"/>
              </a:spcBef>
              <a:spcAft>
                <a:spcPts val="600"/>
              </a:spcAft>
              <a:buClr>
                <a:srgbClr val="EBB700"/>
              </a:buClr>
              <a:buFont typeface="Arial" panose="020B0604020202020204" pitchFamily="34" charset="0"/>
              <a:buChar char="•"/>
            </a:pPr>
            <a:r>
              <a:rPr lang="ja-JP" sz="2200" dirty="0">
                <a:solidFill>
                  <a:schemeClr val="bg1"/>
                </a:solidFill>
                <a:latin typeface="+mj-ea"/>
                <a:ea typeface="+mj-ea"/>
                <a:cs typeface="Arial"/>
              </a:rPr>
              <a:t>カスタマイズ可能  </a:t>
            </a:r>
          </a:p>
          <a:p>
            <a:pPr marL="285750" indent="-285750">
              <a:spcBef>
                <a:spcPts val="0"/>
              </a:spcBef>
              <a:spcAft>
                <a:spcPts val="600"/>
              </a:spcAft>
              <a:buClr>
                <a:srgbClr val="EBB700"/>
              </a:buClr>
              <a:buFont typeface="Arial" panose="020B0604020202020204" pitchFamily="34" charset="0"/>
              <a:buChar char="•"/>
            </a:pPr>
            <a:r>
              <a:rPr lang="ja-JP" sz="2200" dirty="0">
                <a:solidFill>
                  <a:schemeClr val="bg1"/>
                </a:solidFill>
                <a:latin typeface="+mj-ea"/>
                <a:ea typeface="+mj-ea"/>
                <a:cs typeface="Arial"/>
              </a:rPr>
              <a:t>持続可能</a:t>
            </a:r>
          </a:p>
        </p:txBody>
      </p:sp>
      <p:sp>
        <p:nvSpPr>
          <p:cNvPr id="8" name="Page Number - White">
            <a:extLst>
              <a:ext uri="{FF2B5EF4-FFF2-40B4-BE49-F238E27FC236}">
                <a16:creationId xmlns:a16="http://schemas.microsoft.com/office/drawing/2014/main" id="{649E8645-79C0-A688-4C6E-772FB5205C7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24</a:t>
            </a:fld>
            <a:endParaRPr kumimoji="0" lang="en-US" sz="1000" b="0" i="0" u="none" strike="noStrike" kern="1200" cap="none" spc="0" normalizeH="0" baseline="0" noProof="0">
              <a:ln>
                <a:noFill/>
              </a:ln>
              <a:solidFill>
                <a:prstClr val="white"/>
              </a:solidFill>
              <a:effectLst/>
              <a:uLnTx/>
              <a:uFillTx/>
              <a:latin typeface="Arial" charset="0"/>
            </a:endParaRPr>
          </a:p>
        </p:txBody>
      </p:sp>
      <p:grpSp>
        <p:nvGrpSpPr>
          <p:cNvPr id="21" name="Group 20">
            <a:extLst>
              <a:ext uri="{FF2B5EF4-FFF2-40B4-BE49-F238E27FC236}">
                <a16:creationId xmlns:a16="http://schemas.microsoft.com/office/drawing/2014/main" id="{3DADCA62-2613-E949-B8E2-9A0A864A94F8}"/>
              </a:ext>
            </a:extLst>
          </p:cNvPr>
          <p:cNvGrpSpPr/>
          <p:nvPr/>
        </p:nvGrpSpPr>
        <p:grpSpPr>
          <a:xfrm>
            <a:off x="0" y="0"/>
            <a:ext cx="12192000" cy="457200"/>
            <a:chOff x="0" y="0"/>
            <a:chExt cx="12192000" cy="457200"/>
          </a:xfrm>
        </p:grpSpPr>
        <p:grpSp>
          <p:nvGrpSpPr>
            <p:cNvPr id="22" name="Group 21">
              <a:extLst>
                <a:ext uri="{FF2B5EF4-FFF2-40B4-BE49-F238E27FC236}">
                  <a16:creationId xmlns:a16="http://schemas.microsoft.com/office/drawing/2014/main" id="{1816C44C-693F-EA29-11E6-10593938B7DF}"/>
                </a:ext>
              </a:extLst>
            </p:cNvPr>
            <p:cNvGrpSpPr/>
            <p:nvPr/>
          </p:nvGrpSpPr>
          <p:grpSpPr>
            <a:xfrm>
              <a:off x="0" y="0"/>
              <a:ext cx="12188952" cy="457200"/>
              <a:chOff x="0" y="0"/>
              <a:chExt cx="12188952" cy="457200"/>
            </a:xfrm>
          </p:grpSpPr>
          <p:sp>
            <p:nvSpPr>
              <p:cNvPr id="24" name="Background - Solid">
                <a:extLst>
                  <a:ext uri="{FF2B5EF4-FFF2-40B4-BE49-F238E27FC236}">
                    <a16:creationId xmlns:a16="http://schemas.microsoft.com/office/drawing/2014/main" id="{DB039B38-D6B6-4ABB-EB6D-DDCCE0A0156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53DC50E4-D089-5523-328D-7F2B6DD5F06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3" name="Straight Connector 22">
              <a:extLst>
                <a:ext uri="{FF2B5EF4-FFF2-40B4-BE49-F238E27FC236}">
                  <a16:creationId xmlns:a16="http://schemas.microsoft.com/office/drawing/2014/main" id="{90919B8F-303E-84E8-898D-E48CE20966CD}"/>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66936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9D0364-88D2-44E3-364E-4C1375FE081A}"/>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E99796FA-AF55-5876-FAC9-8DC11F4EB44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36B5D6FA-9773-1144-854A-62C5C44A0720}"/>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E424A141-CCF9-E0C2-AA38-FFEC42C1E63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BF6B017A-C5AC-8FCE-F6CD-E04667FF1ADD}"/>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AAD5FA6C-3D21-A310-DE18-C3CE77312452}"/>
              </a:ext>
            </a:extLst>
          </p:cNvPr>
          <p:cNvSpPr txBox="1">
            <a:spLocks/>
          </p:cNvSpPr>
          <p:nvPr/>
        </p:nvSpPr>
        <p:spPr>
          <a:xfrm>
            <a:off x="6825" y="3099042"/>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7000" dirty="0">
                <a:solidFill>
                  <a:schemeClr val="bg1"/>
                </a:solidFill>
                <a:latin typeface="+mj-ea"/>
                <a:ea typeface="+mj-ea"/>
              </a:rPr>
              <a:t>アワードおよび表彰</a:t>
            </a:r>
          </a:p>
        </p:txBody>
      </p:sp>
      <p:sp>
        <p:nvSpPr>
          <p:cNvPr id="9" name="Headline">
            <a:extLst>
              <a:ext uri="{FF2B5EF4-FFF2-40B4-BE49-F238E27FC236}">
                <a16:creationId xmlns:a16="http://schemas.microsoft.com/office/drawing/2014/main" id="{AA4BBCDD-2D1D-E01E-FB75-29B8EFB6AF59}"/>
              </a:ext>
            </a:extLst>
          </p:cNvPr>
          <p:cNvSpPr txBox="1">
            <a:spLocks/>
          </p:cNvSpPr>
          <p:nvPr/>
        </p:nvSpPr>
        <p:spPr>
          <a:xfrm>
            <a:off x="6825" y="4889844"/>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3500" dirty="0">
                <a:solidFill>
                  <a:schemeClr val="bg1"/>
                </a:solidFill>
                <a:latin typeface="+mj-ea"/>
                <a:ea typeface="+mj-ea"/>
                <a:cs typeface="Arial"/>
              </a:rPr>
              <a:t>成功への意欲喚起</a:t>
            </a:r>
          </a:p>
        </p:txBody>
      </p:sp>
      <p:sp>
        <p:nvSpPr>
          <p:cNvPr id="10" name="Rectangle 9">
            <a:extLst>
              <a:ext uri="{FF2B5EF4-FFF2-40B4-BE49-F238E27FC236}">
                <a16:creationId xmlns:a16="http://schemas.microsoft.com/office/drawing/2014/main" id="{F41331DE-3EA3-2C9F-3D64-3288FB4A716F}"/>
              </a:ext>
            </a:extLst>
          </p:cNvPr>
          <p:cNvSpPr/>
          <p:nvPr/>
        </p:nvSpPr>
        <p:spPr>
          <a:xfrm rot="5400000" flipH="1">
            <a:off x="6063835" y="4265435"/>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D4B530EA-319B-05B5-0629-F8C3769A1D6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705493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4E56907B-CC03-7131-566C-A9482EA1AB43}"/>
              </a:ext>
            </a:extLst>
          </p:cNvPr>
          <p:cNvSpPr/>
          <p:nvPr/>
        </p:nvSpPr>
        <p:spPr>
          <a:xfrm>
            <a:off x="-2484" y="0"/>
            <a:ext cx="12194483"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3" name="Background - Image">
            <a:extLst>
              <a:ext uri="{FF2B5EF4-FFF2-40B4-BE49-F238E27FC236}">
                <a16:creationId xmlns:a16="http://schemas.microsoft.com/office/drawing/2014/main" id="{0DFAE73D-8644-C021-184A-4E5E70A838F0}"/>
              </a:ext>
            </a:extLst>
          </p:cNvPr>
          <p:cNvPicPr>
            <a:picLocks noChangeAspect="1"/>
          </p:cNvPicPr>
          <p:nvPr/>
        </p:nvPicPr>
        <p:blipFill rotWithShape="1">
          <a:blip r:embed="rId3" cstate="email">
            <a:alphaModFix amt="5000"/>
            <a:extLst>
              <a:ext uri="{28A0092B-C50C-407E-A947-70E740481C1C}">
                <a14:useLocalDpi xmlns:a14="http://schemas.microsoft.com/office/drawing/2010/main" val="0"/>
              </a:ext>
            </a:extLst>
          </a:blip>
          <a:srcRect/>
          <a:stretch/>
        </p:blipFill>
        <p:spPr>
          <a:xfrm>
            <a:off x="2483" y="4175"/>
            <a:ext cx="12192000" cy="6858000"/>
          </a:xfrm>
          <a:prstGeom prst="rect">
            <a:avLst/>
          </a:prstGeom>
        </p:spPr>
      </p:pic>
      <p:sp>
        <p:nvSpPr>
          <p:cNvPr id="4" name="Page Number - Blue">
            <a:extLst>
              <a:ext uri="{FF2B5EF4-FFF2-40B4-BE49-F238E27FC236}">
                <a16:creationId xmlns:a16="http://schemas.microsoft.com/office/drawing/2014/main" id="{76A81ADF-E17A-728B-1371-6AD707DAA85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Background - Overlay">
            <a:extLst>
              <a:ext uri="{FF2B5EF4-FFF2-40B4-BE49-F238E27FC236}">
                <a16:creationId xmlns:a16="http://schemas.microsoft.com/office/drawing/2014/main" id="{5A00E9B4-5DB3-0A0B-2A40-B6D7068A4AE2}"/>
              </a:ext>
            </a:extLst>
          </p:cNvPr>
          <p:cNvSpPr/>
          <p:nvPr/>
        </p:nvSpPr>
        <p:spPr>
          <a:xfrm>
            <a:off x="6825" y="6309569"/>
            <a:ext cx="12192000" cy="544256"/>
          </a:xfrm>
          <a:prstGeom prst="rect">
            <a:avLst/>
          </a:pr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8" name="Headline">
            <a:extLst>
              <a:ext uri="{FF2B5EF4-FFF2-40B4-BE49-F238E27FC236}">
                <a16:creationId xmlns:a16="http://schemas.microsoft.com/office/drawing/2014/main" id="{80B7D6BC-0DC2-EDEE-5308-EF1B00D817EA}"/>
              </a:ext>
            </a:extLst>
          </p:cNvPr>
          <p:cNvSpPr txBox="1">
            <a:spLocks/>
          </p:cNvSpPr>
          <p:nvPr/>
        </p:nvSpPr>
        <p:spPr>
          <a:xfrm>
            <a:off x="6825" y="2126856"/>
            <a:ext cx="12182692" cy="321388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4500" dirty="0">
                <a:solidFill>
                  <a:srgbClr val="FFC000"/>
                </a:solidFill>
                <a:latin typeface="+mj-ea"/>
                <a:ea typeface="+mj-ea"/>
                <a:cs typeface="Arial"/>
              </a:rPr>
              <a:t>貢献することによって表彰の機会を得ます。</a:t>
            </a:r>
          </a:p>
          <a:p>
            <a:pPr>
              <a:spcBef>
                <a:spcPts val="1000"/>
              </a:spcBef>
            </a:pPr>
            <a:r>
              <a:rPr lang="ja-JP" sz="2500" dirty="0">
                <a:solidFill>
                  <a:schemeClr val="bg1"/>
                </a:solidFill>
                <a:latin typeface="+mj-ea"/>
                <a:ea typeface="+mj-ea"/>
                <a:cs typeface="Arial"/>
              </a:rPr>
              <a:t>ミッション</a:t>
            </a:r>
            <a:r>
              <a:rPr lang="ja-JP" sz="2500" dirty="0">
                <a:solidFill>
                  <a:schemeClr val="bg1"/>
                </a:solidFill>
                <a:latin typeface="+mn-lt"/>
                <a:ea typeface="+mj-ea"/>
                <a:cs typeface="Arial"/>
              </a:rPr>
              <a:t>1.5</a:t>
            </a:r>
            <a:r>
              <a:rPr lang="ja-JP" sz="2500" dirty="0">
                <a:solidFill>
                  <a:schemeClr val="bg1"/>
                </a:solidFill>
                <a:latin typeface="+mj-ea"/>
                <a:ea typeface="+mj-ea"/>
                <a:cs typeface="Arial"/>
              </a:rPr>
              <a:t>はライオンとしての歴史を作るチャンスです。</a:t>
            </a:r>
          </a:p>
          <a:p>
            <a:pPr>
              <a:spcBef>
                <a:spcPts val="1000"/>
              </a:spcBef>
            </a:pPr>
            <a:endParaRPr lang="en-US" sz="2500" kern="0" dirty="0">
              <a:solidFill>
                <a:schemeClr val="bg1"/>
              </a:solidFill>
              <a:latin typeface="+mj-ea"/>
              <a:ea typeface="+mj-ea"/>
              <a:cs typeface="Arial"/>
            </a:endParaRPr>
          </a:p>
          <a:p>
            <a:pPr>
              <a:spcBef>
                <a:spcPts val="1000"/>
              </a:spcBef>
            </a:pPr>
            <a:r>
              <a:rPr lang="ja-JP" sz="4500" dirty="0">
                <a:solidFill>
                  <a:srgbClr val="EBB700"/>
                </a:solidFill>
                <a:latin typeface="+mj-ea"/>
                <a:ea typeface="+mj-ea"/>
                <a:cs typeface="Arial"/>
              </a:rPr>
              <a:t>ミッションのリーダーになってください。</a:t>
            </a:r>
            <a:br>
              <a:rPr lang="ja-JP" sz="2500" dirty="0">
                <a:solidFill>
                  <a:schemeClr val="bg1"/>
                </a:solidFill>
                <a:latin typeface="+mj-ea"/>
                <a:ea typeface="+mj-ea"/>
                <a:cs typeface="Arial"/>
              </a:rPr>
            </a:br>
            <a:r>
              <a:rPr lang="ja-JP" sz="2500" dirty="0">
                <a:solidFill>
                  <a:schemeClr val="bg1"/>
                </a:solidFill>
                <a:latin typeface="+mj-ea"/>
                <a:ea typeface="+mj-ea"/>
                <a:cs typeface="Arial"/>
              </a:rPr>
              <a:t>なぜ奉仕するのかを思い出してください。成功を推進し、表彰を受けましょう。</a:t>
            </a:r>
          </a:p>
        </p:txBody>
      </p:sp>
      <p:sp>
        <p:nvSpPr>
          <p:cNvPr id="9" name="Page Number - White">
            <a:extLst>
              <a:ext uri="{FF2B5EF4-FFF2-40B4-BE49-F238E27FC236}">
                <a16:creationId xmlns:a16="http://schemas.microsoft.com/office/drawing/2014/main" id="{DCC2CAC4-1054-048C-8026-505BA025CF6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26</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6" name="Picture 5">
            <a:extLst>
              <a:ext uri="{FF2B5EF4-FFF2-40B4-BE49-F238E27FC236}">
                <a16:creationId xmlns:a16="http://schemas.microsoft.com/office/drawing/2014/main" id="{10F38C13-CB5E-39BB-74C4-F68916B25C3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1014453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28977CA-04BB-F1E9-55AC-713C619F5DA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22" name="Picture 21" descr="A group of colorful dots&#10;&#10;Description automatically generated">
            <a:extLst>
              <a:ext uri="{FF2B5EF4-FFF2-40B4-BE49-F238E27FC236}">
                <a16:creationId xmlns:a16="http://schemas.microsoft.com/office/drawing/2014/main" id="{BDA9B5B2-202C-8863-9FEA-F2D2FE45585F}"/>
              </a:ext>
            </a:extLst>
          </p:cNvPr>
          <p:cNvPicPr>
            <a:picLocks noChangeAspect="1"/>
          </p:cNvPicPr>
          <p:nvPr/>
        </p:nvPicPr>
        <p:blipFill>
          <a:blip r:embed="rId3" cstate="email">
            <a:alphaModFix amt="13000"/>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tretch>
            <a:fillRect/>
          </a:stretch>
        </p:blipFill>
        <p:spPr>
          <a:xfrm rot="5400000">
            <a:off x="3950093" y="-2252737"/>
            <a:ext cx="6862931" cy="11455000"/>
          </a:xfrm>
          <a:prstGeom prst="rect">
            <a:avLst/>
          </a:prstGeom>
        </p:spPr>
      </p:pic>
      <p:sp>
        <p:nvSpPr>
          <p:cNvPr id="15" name="Freeform 14">
            <a:extLst>
              <a:ext uri="{FF2B5EF4-FFF2-40B4-BE49-F238E27FC236}">
                <a16:creationId xmlns:a16="http://schemas.microsoft.com/office/drawing/2014/main" id="{C55880DD-9C0E-4786-B562-F6174FE83F9F}"/>
              </a:ext>
            </a:extLst>
          </p:cNvPr>
          <p:cNvSpPr/>
          <p:nvPr/>
        </p:nvSpPr>
        <p:spPr>
          <a:xfrm>
            <a:off x="-6228" y="-4930"/>
            <a:ext cx="5169835" cy="6862929"/>
          </a:xfrm>
          <a:custGeom>
            <a:avLst/>
            <a:gdLst>
              <a:gd name="connsiteX0" fmla="*/ 0 w 5166122"/>
              <a:gd name="connsiteY0" fmla="*/ 0 h 6858000"/>
              <a:gd name="connsiteX1" fmla="*/ 5166122 w 5166122"/>
              <a:gd name="connsiteY1" fmla="*/ 0 h 6858000"/>
              <a:gd name="connsiteX2" fmla="*/ 1206651 w 5166122"/>
              <a:gd name="connsiteY2" fmla="*/ 6858000 h 6858000"/>
              <a:gd name="connsiteX3" fmla="*/ 0 w 51661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66122" h="6858000">
                <a:moveTo>
                  <a:pt x="0" y="0"/>
                </a:moveTo>
                <a:lnTo>
                  <a:pt x="5166122" y="0"/>
                </a:lnTo>
                <a:lnTo>
                  <a:pt x="1206651" y="6858000"/>
                </a:lnTo>
                <a:lnTo>
                  <a:pt x="0" y="6858000"/>
                </a:lnTo>
                <a:close/>
              </a:path>
            </a:pathLst>
          </a:custGeom>
          <a:gradFill>
            <a:gsLst>
              <a:gs pos="0">
                <a:srgbClr val="7A2582"/>
              </a:gs>
              <a:gs pos="100000">
                <a:srgbClr val="00338D"/>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Open Sans Regular" charset="0"/>
            </a:endParaRPr>
          </a:p>
        </p:txBody>
      </p:sp>
      <p:sp>
        <p:nvSpPr>
          <p:cNvPr id="17" name="Graphic 9">
            <a:extLst>
              <a:ext uri="{FF2B5EF4-FFF2-40B4-BE49-F238E27FC236}">
                <a16:creationId xmlns:a16="http://schemas.microsoft.com/office/drawing/2014/main" id="{30AE0D89-87DE-256D-5C26-C388012CB00F}"/>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5" name="Body Copy">
            <a:extLst>
              <a:ext uri="{FF2B5EF4-FFF2-40B4-BE49-F238E27FC236}">
                <a16:creationId xmlns:a16="http://schemas.microsoft.com/office/drawing/2014/main" id="{DB8FA787-83C0-8755-5702-D06DD3913C40}"/>
              </a:ext>
            </a:extLst>
          </p:cNvPr>
          <p:cNvSpPr txBox="1">
            <a:spLocks/>
          </p:cNvSpPr>
          <p:nvPr/>
        </p:nvSpPr>
        <p:spPr>
          <a:xfrm>
            <a:off x="5867400" y="437655"/>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4800" b="1" dirty="0">
                <a:solidFill>
                  <a:srgbClr val="00338D"/>
                </a:solidFill>
                <a:latin typeface="+mj-ea"/>
                <a:ea typeface="+mj-ea"/>
                <a:cs typeface="Arial" charset="0"/>
              </a:rPr>
              <a:t>アワード</a:t>
            </a:r>
          </a:p>
        </p:txBody>
      </p:sp>
      <p:sp>
        <p:nvSpPr>
          <p:cNvPr id="6" name="Rectangle 5">
            <a:extLst>
              <a:ext uri="{FF2B5EF4-FFF2-40B4-BE49-F238E27FC236}">
                <a16:creationId xmlns:a16="http://schemas.microsoft.com/office/drawing/2014/main" id="{E00028EC-30AB-1025-D01E-03E87EF82035}"/>
              </a:ext>
            </a:extLst>
          </p:cNvPr>
          <p:cNvSpPr/>
          <p:nvPr/>
        </p:nvSpPr>
        <p:spPr>
          <a:xfrm rot="5400000" flipH="1">
            <a:off x="8075750" y="-756603"/>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780AE41D-C888-1ABD-21A6-4D4777173C3A}"/>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11286103" y="361146"/>
            <a:ext cx="741107" cy="702199"/>
          </a:xfrm>
          <a:prstGeom prst="rect">
            <a:avLst/>
          </a:prstGeom>
        </p:spPr>
      </p:pic>
      <p:pic>
        <p:nvPicPr>
          <p:cNvPr id="3" name="Picture 2">
            <a:extLst>
              <a:ext uri="{FF2B5EF4-FFF2-40B4-BE49-F238E27FC236}">
                <a16:creationId xmlns:a16="http://schemas.microsoft.com/office/drawing/2014/main" id="{ABA75FBB-A29D-7A12-70E0-37E5992BDA15}"/>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589537" y="481941"/>
            <a:ext cx="4096224" cy="4096224"/>
          </a:xfrm>
          <a:prstGeom prst="rect">
            <a:avLst/>
          </a:prstGeom>
          <a:effectLst>
            <a:outerShdw blurRad="28234" dist="108229" dir="3829030" algn="tl" rotWithShape="0">
              <a:prstClr val="black">
                <a:alpha val="16000"/>
              </a:prstClr>
            </a:outerShdw>
          </a:effectLst>
        </p:spPr>
      </p:pic>
      <p:pic>
        <p:nvPicPr>
          <p:cNvPr id="7" name="Picture 6">
            <a:extLst>
              <a:ext uri="{FF2B5EF4-FFF2-40B4-BE49-F238E27FC236}">
                <a16:creationId xmlns:a16="http://schemas.microsoft.com/office/drawing/2014/main" id="{405DB3A5-D553-0AFF-43CA-EE34D7EBEB14}"/>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3473535" y="3479635"/>
            <a:ext cx="1295711" cy="1295711"/>
          </a:xfrm>
          <a:prstGeom prst="rect">
            <a:avLst/>
          </a:prstGeom>
          <a:effectLst>
            <a:outerShdw blurRad="28234" dist="108229" dir="3829030" algn="tl" rotWithShape="0">
              <a:prstClr val="black">
                <a:alpha val="16000"/>
              </a:prstClr>
            </a:outerShdw>
          </a:effectLst>
        </p:spPr>
      </p:pic>
      <p:pic>
        <p:nvPicPr>
          <p:cNvPr id="8" name="Picture 7">
            <a:extLst>
              <a:ext uri="{FF2B5EF4-FFF2-40B4-BE49-F238E27FC236}">
                <a16:creationId xmlns:a16="http://schemas.microsoft.com/office/drawing/2014/main" id="{9204DD36-95FC-FFE3-5D47-33E637820C2C}"/>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p:blipFill>
        <p:spPr>
          <a:xfrm>
            <a:off x="393996" y="4430119"/>
            <a:ext cx="1295711" cy="1295711"/>
          </a:xfrm>
          <a:prstGeom prst="rect">
            <a:avLst/>
          </a:prstGeom>
          <a:effectLst>
            <a:outerShdw blurRad="28234" dist="108229" dir="3829030" algn="tl" rotWithShape="0">
              <a:prstClr val="black">
                <a:alpha val="16000"/>
              </a:prstClr>
            </a:outerShdw>
          </a:effectLst>
        </p:spPr>
      </p:pic>
      <p:pic>
        <p:nvPicPr>
          <p:cNvPr id="12" name="Picture 11">
            <a:extLst>
              <a:ext uri="{FF2B5EF4-FFF2-40B4-BE49-F238E27FC236}">
                <a16:creationId xmlns:a16="http://schemas.microsoft.com/office/drawing/2014/main" id="{71807EED-8D9E-8DC5-660D-564C2E277CF7}"/>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p:blipFill>
        <p:spPr>
          <a:xfrm>
            <a:off x="1477267" y="4776258"/>
            <a:ext cx="1295711" cy="1295711"/>
          </a:xfrm>
          <a:prstGeom prst="rect">
            <a:avLst/>
          </a:prstGeom>
          <a:effectLst>
            <a:outerShdw blurRad="28234" dist="108229" dir="3829030" algn="tl" rotWithShape="0">
              <a:prstClr val="black">
                <a:alpha val="16000"/>
              </a:prstClr>
            </a:outerShdw>
          </a:effectLst>
        </p:spPr>
      </p:pic>
      <p:sp>
        <p:nvSpPr>
          <p:cNvPr id="18" name="Page Number - White">
            <a:extLst>
              <a:ext uri="{FF2B5EF4-FFF2-40B4-BE49-F238E27FC236}">
                <a16:creationId xmlns:a16="http://schemas.microsoft.com/office/drawing/2014/main" id="{73CC4FF6-7991-F595-1761-AD070BF7EAB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27</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9" name="Body Copy">
            <a:extLst>
              <a:ext uri="{FF2B5EF4-FFF2-40B4-BE49-F238E27FC236}">
                <a16:creationId xmlns:a16="http://schemas.microsoft.com/office/drawing/2014/main" id="{55FFC32B-FA0E-3A95-4DB9-6609983DDE16}"/>
              </a:ext>
            </a:extLst>
          </p:cNvPr>
          <p:cNvSpPr txBox="1">
            <a:spLocks/>
          </p:cNvSpPr>
          <p:nvPr/>
        </p:nvSpPr>
        <p:spPr>
          <a:xfrm>
            <a:off x="173683" y="600004"/>
            <a:ext cx="1036924" cy="60791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r">
              <a:buSzPct val="120000"/>
            </a:pPr>
            <a:r>
              <a:rPr lang="ja-JP" sz="900" dirty="0">
                <a:solidFill>
                  <a:schemeClr val="bg1">
                    <a:alpha val="50215"/>
                  </a:schemeClr>
                </a:solidFill>
                <a:latin typeface="+mj-ea"/>
                <a:ea typeface="+mj-ea"/>
              </a:rPr>
              <a:t>エクステンション・エクセレンス・ピンおよびパッチ</a:t>
            </a:r>
          </a:p>
        </p:txBody>
      </p:sp>
      <p:sp>
        <p:nvSpPr>
          <p:cNvPr id="20" name="Body Copy">
            <a:extLst>
              <a:ext uri="{FF2B5EF4-FFF2-40B4-BE49-F238E27FC236}">
                <a16:creationId xmlns:a16="http://schemas.microsoft.com/office/drawing/2014/main" id="{2BAF5CEC-8B92-8027-95D6-81D9F1DFB2E1}"/>
              </a:ext>
            </a:extLst>
          </p:cNvPr>
          <p:cNvSpPr txBox="1">
            <a:spLocks/>
          </p:cNvSpPr>
          <p:nvPr/>
        </p:nvSpPr>
        <p:spPr>
          <a:xfrm>
            <a:off x="227890" y="5913899"/>
            <a:ext cx="1194466" cy="60791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r">
              <a:buSzPct val="120000"/>
            </a:pPr>
            <a:r>
              <a:rPr lang="ja-JP" sz="900" dirty="0">
                <a:solidFill>
                  <a:schemeClr val="bg1">
                    <a:alpha val="50215"/>
                  </a:schemeClr>
                </a:solidFill>
                <a:latin typeface="+mj-ea"/>
                <a:ea typeface="+mj-ea"/>
              </a:rPr>
              <a:t>ミッション1.5</a:t>
            </a:r>
          </a:p>
          <a:p>
            <a:pPr algn="r">
              <a:buSzPct val="120000"/>
            </a:pPr>
            <a:r>
              <a:rPr lang="ja-JP" sz="900" dirty="0">
                <a:solidFill>
                  <a:schemeClr val="bg1">
                    <a:alpha val="50215"/>
                  </a:schemeClr>
                </a:solidFill>
                <a:latin typeface="+mj-ea"/>
                <a:ea typeface="+mj-ea"/>
              </a:rPr>
              <a:t>会員およびスポンサー・ピン</a:t>
            </a:r>
          </a:p>
        </p:txBody>
      </p:sp>
      <p:sp>
        <p:nvSpPr>
          <p:cNvPr id="10" name="Headline">
            <a:extLst>
              <a:ext uri="{FF2B5EF4-FFF2-40B4-BE49-F238E27FC236}">
                <a16:creationId xmlns:a16="http://schemas.microsoft.com/office/drawing/2014/main" id="{9A891DB3-CFF5-6E7E-328A-5723D7961F1D}"/>
              </a:ext>
            </a:extLst>
          </p:cNvPr>
          <p:cNvSpPr txBox="1">
            <a:spLocks/>
          </p:cNvSpPr>
          <p:nvPr/>
        </p:nvSpPr>
        <p:spPr>
          <a:xfrm>
            <a:off x="5871056" y="1576818"/>
            <a:ext cx="5132994" cy="53340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500">
                <a:solidFill>
                  <a:srgbClr val="00338D"/>
                </a:solidFill>
                <a:latin typeface="+mj-ea"/>
                <a:ea typeface="+mj-ea"/>
              </a:rPr>
              <a:t>ヒーローを歓迎</a:t>
            </a:r>
          </a:p>
        </p:txBody>
      </p:sp>
      <p:sp>
        <p:nvSpPr>
          <p:cNvPr id="14" name="Body Copy">
            <a:extLst>
              <a:ext uri="{FF2B5EF4-FFF2-40B4-BE49-F238E27FC236}">
                <a16:creationId xmlns:a16="http://schemas.microsoft.com/office/drawing/2014/main" id="{C53C0AE6-1130-D51E-063F-8FC209CE07AA}"/>
              </a:ext>
            </a:extLst>
          </p:cNvPr>
          <p:cNvSpPr txBox="1">
            <a:spLocks/>
          </p:cNvSpPr>
          <p:nvPr/>
        </p:nvSpPr>
        <p:spPr>
          <a:xfrm>
            <a:off x="5905300" y="2296784"/>
            <a:ext cx="5279982" cy="236082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800" b="1" dirty="0">
                <a:solidFill>
                  <a:srgbClr val="000000"/>
                </a:solidFill>
                <a:latin typeface="+mj-ea"/>
                <a:ea typeface="+mj-ea"/>
                <a:cs typeface="Arial"/>
              </a:rPr>
              <a:t>新クラブ</a:t>
            </a:r>
            <a:r>
              <a:rPr lang="en-US" altLang="ja-JP" sz="2800" b="1" dirty="0">
                <a:solidFill>
                  <a:srgbClr val="000000"/>
                </a:solidFill>
                <a:latin typeface="+mj-ea"/>
                <a:ea typeface="+mj-ea"/>
                <a:cs typeface="Arial"/>
              </a:rPr>
              <a:t>  </a:t>
            </a:r>
            <a:r>
              <a:rPr lang="ja-JP" sz="2800" b="1" dirty="0">
                <a:solidFill>
                  <a:srgbClr val="EBB700"/>
                </a:solidFill>
                <a:latin typeface="+mj-ea"/>
                <a:ea typeface="+mj-ea"/>
                <a:cs typeface="Arial"/>
              </a:rPr>
              <a:t>新会員</a:t>
            </a:r>
          </a:p>
          <a:p>
            <a:r>
              <a:rPr lang="ja-JP" sz="2800" b="1" dirty="0">
                <a:solidFill>
                  <a:srgbClr val="000000"/>
                </a:solidFill>
                <a:latin typeface="+mj-ea"/>
                <a:ea typeface="+mj-ea"/>
                <a:cs typeface="Arial"/>
              </a:rPr>
              <a:t>純増</a:t>
            </a:r>
            <a:r>
              <a:rPr lang="en-US" altLang="ja-JP" sz="2800" b="1" dirty="0">
                <a:solidFill>
                  <a:srgbClr val="000000"/>
                </a:solidFill>
                <a:latin typeface="+mj-ea"/>
                <a:ea typeface="+mj-ea"/>
                <a:cs typeface="Arial"/>
              </a:rPr>
              <a:t>       </a:t>
            </a:r>
            <a:r>
              <a:rPr lang="ja-JP" sz="2800" b="1" dirty="0">
                <a:solidFill>
                  <a:srgbClr val="EBB700"/>
                </a:solidFill>
                <a:latin typeface="+mj-ea"/>
                <a:ea typeface="+mj-ea"/>
                <a:cs typeface="Arial"/>
              </a:rPr>
              <a:t>維持</a:t>
            </a:r>
          </a:p>
          <a:p>
            <a:r>
              <a:rPr lang="ja-JP" dirty="0">
                <a:solidFill>
                  <a:srgbClr val="000000"/>
                </a:solidFill>
                <a:latin typeface="+mj-ea"/>
                <a:ea typeface="+mj-ea"/>
                <a:cs typeface="Arial"/>
              </a:rPr>
              <a:t>優秀なクラブやライオンズは、上記のすべてにおいて、ミッション</a:t>
            </a:r>
            <a:r>
              <a:rPr lang="ja-JP" dirty="0">
                <a:solidFill>
                  <a:srgbClr val="000000"/>
                </a:solidFill>
                <a:latin typeface="+mn-lt"/>
                <a:ea typeface="+mj-ea"/>
                <a:cs typeface="Arial"/>
              </a:rPr>
              <a:t>1.5 </a:t>
            </a:r>
            <a:r>
              <a:rPr lang="ja-JP" dirty="0">
                <a:solidFill>
                  <a:srgbClr val="000000"/>
                </a:solidFill>
                <a:latin typeface="+mj-ea"/>
                <a:ea typeface="+mj-ea"/>
                <a:cs typeface="Arial"/>
              </a:rPr>
              <a:t>独自の楯、ピン、会長メダルおよびアワードを獲得することができます。何が獲得できるかを見てみましょう！</a:t>
            </a:r>
          </a:p>
          <a:p>
            <a:endParaRPr lang="en-US" sz="1800" kern="0" dirty="0">
              <a:solidFill>
                <a:srgbClr val="000000"/>
              </a:solidFill>
              <a:latin typeface="+mj-ea"/>
              <a:ea typeface="+mj-ea"/>
            </a:endParaRPr>
          </a:p>
          <a:p>
            <a:endParaRPr lang="en-US" sz="1800" kern="0" dirty="0">
              <a:solidFill>
                <a:srgbClr val="000000"/>
              </a:solidFill>
              <a:latin typeface="+mj-ea"/>
              <a:ea typeface="+mj-ea"/>
            </a:endParaRPr>
          </a:p>
        </p:txBody>
      </p:sp>
      <p:sp>
        <p:nvSpPr>
          <p:cNvPr id="26" name="TextBox 25">
            <a:extLst>
              <a:ext uri="{FF2B5EF4-FFF2-40B4-BE49-F238E27FC236}">
                <a16:creationId xmlns:a16="http://schemas.microsoft.com/office/drawing/2014/main" id="{B132D867-7E40-3C31-70EB-744D89639942}"/>
              </a:ext>
            </a:extLst>
          </p:cNvPr>
          <p:cNvSpPr txBox="1"/>
          <p:nvPr/>
        </p:nvSpPr>
        <p:spPr>
          <a:xfrm>
            <a:off x="6064470" y="5323915"/>
            <a:ext cx="24597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1600" dirty="0">
                <a:solidFill>
                  <a:srgbClr val="522D8A"/>
                </a:solidFill>
                <a:latin typeface="+mj-ea"/>
                <a:ea typeface="+mj-ea"/>
                <a:cs typeface="Arial"/>
              </a:rPr>
              <a:t>ミッション1.5アワードの専用ページで詳細を確認してください。</a:t>
            </a:r>
            <a:r>
              <a:rPr lang="ja-JP" sz="1600" b="1" i="1" dirty="0">
                <a:solidFill>
                  <a:srgbClr val="522D8A"/>
                </a:solidFill>
                <a:latin typeface="+mj-ea"/>
                <a:ea typeface="+mj-ea"/>
                <a:cs typeface="Arial"/>
              </a:rPr>
              <a:t> </a:t>
            </a:r>
          </a:p>
        </p:txBody>
      </p:sp>
      <p:sp>
        <p:nvSpPr>
          <p:cNvPr id="27" name="Isosceles Triangle 26">
            <a:extLst>
              <a:ext uri="{FF2B5EF4-FFF2-40B4-BE49-F238E27FC236}">
                <a16:creationId xmlns:a16="http://schemas.microsoft.com/office/drawing/2014/main" id="{AD9D7053-4711-135A-A679-ED3296EC1A5A}"/>
              </a:ext>
            </a:extLst>
          </p:cNvPr>
          <p:cNvSpPr/>
          <p:nvPr/>
        </p:nvSpPr>
        <p:spPr>
          <a:xfrm rot="5400000">
            <a:off x="8368554" y="5591734"/>
            <a:ext cx="392205" cy="268941"/>
          </a:xfrm>
          <a:prstGeom prst="triangle">
            <a:avLst/>
          </a:prstGeom>
          <a:solidFill>
            <a:srgbClr val="522D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グループ化 3">
            <a:extLst>
              <a:ext uri="{FF2B5EF4-FFF2-40B4-BE49-F238E27FC236}">
                <a16:creationId xmlns:a16="http://schemas.microsoft.com/office/drawing/2014/main" id="{0C24B5F4-4051-CF99-7DD5-B80521EFB268}"/>
              </a:ext>
            </a:extLst>
          </p:cNvPr>
          <p:cNvGrpSpPr/>
          <p:nvPr/>
        </p:nvGrpSpPr>
        <p:grpSpPr>
          <a:xfrm>
            <a:off x="8809734" y="4742549"/>
            <a:ext cx="1813014" cy="1920551"/>
            <a:chOff x="8963844" y="4742549"/>
            <a:chExt cx="1813014" cy="1920551"/>
          </a:xfrm>
        </p:grpSpPr>
        <p:pic>
          <p:nvPicPr>
            <p:cNvPr id="16" name="Picture 15" descr="A blue and white rectangular object&#10;&#10;Description automatically generated">
              <a:extLst>
                <a:ext uri="{FF2B5EF4-FFF2-40B4-BE49-F238E27FC236}">
                  <a16:creationId xmlns:a16="http://schemas.microsoft.com/office/drawing/2014/main" id="{317CCB40-3CB5-EEA8-9CF8-E14327F23160}"/>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8963844" y="4742549"/>
              <a:ext cx="1813014" cy="1920551"/>
            </a:xfrm>
            <a:prstGeom prst="rect">
              <a:avLst/>
            </a:prstGeom>
          </p:spPr>
        </p:pic>
        <p:sp>
          <p:nvSpPr>
            <p:cNvPr id="25" name="Headline">
              <a:extLst>
                <a:ext uri="{FF2B5EF4-FFF2-40B4-BE49-F238E27FC236}">
                  <a16:creationId xmlns:a16="http://schemas.microsoft.com/office/drawing/2014/main" id="{31F6B64E-79C8-8390-33EF-2B3BB55640A7}"/>
                </a:ext>
              </a:extLst>
            </p:cNvPr>
            <p:cNvSpPr txBox="1">
              <a:spLocks/>
            </p:cNvSpPr>
            <p:nvPr/>
          </p:nvSpPr>
          <p:spPr>
            <a:xfrm>
              <a:off x="9015573" y="4748592"/>
              <a:ext cx="1615122" cy="315071"/>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1600" dirty="0">
                  <a:solidFill>
                    <a:schemeClr val="bg1"/>
                  </a:solidFill>
                  <a:latin typeface="Arial"/>
                  <a:ea typeface="MS Mincho"/>
                  <a:cs typeface="Arial"/>
                </a:rPr>
                <a:t>スキャン</a:t>
              </a:r>
            </a:p>
          </p:txBody>
        </p:sp>
        <p:pic>
          <p:nvPicPr>
            <p:cNvPr id="2" name="Picture 3" descr="A qr code with a logo&#10;&#10;Description automatically generated">
              <a:extLst>
                <a:ext uri="{FF2B5EF4-FFF2-40B4-BE49-F238E27FC236}">
                  <a16:creationId xmlns:a16="http://schemas.microsoft.com/office/drawing/2014/main" id="{54DF8A26-E42E-346D-1394-AC50ACE3AACE}"/>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a:stretch/>
          </p:blipFill>
          <p:spPr>
            <a:xfrm>
              <a:off x="9206767" y="5154726"/>
              <a:ext cx="1334382" cy="1349431"/>
            </a:xfrm>
            <a:prstGeom prst="rect">
              <a:avLst/>
            </a:prstGeom>
          </p:spPr>
        </p:pic>
      </p:grpSp>
    </p:spTree>
    <p:extLst>
      <p:ext uri="{BB962C8B-B14F-4D97-AF65-F5344CB8AC3E}">
        <p14:creationId xmlns:p14="http://schemas.microsoft.com/office/powerpoint/2010/main" val="802962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5C6C1D-F0F3-A870-FF77-6B9174EA586A}"/>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48B7C9CA-232B-35A3-758E-568181610F9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7A7A6277-74C6-DFCB-E343-26B909CF0DBA}"/>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5510AB1D-5981-3638-D785-733653124AF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441BB96B-2DE2-98A9-8D50-347E41094E75}"/>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7F3E1BF7-4063-7AD3-3EE0-99F91E082288}"/>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7000" dirty="0">
                <a:solidFill>
                  <a:schemeClr val="bg1"/>
                </a:solidFill>
                <a:latin typeface="+mj-ea"/>
                <a:ea typeface="+mj-ea"/>
              </a:rPr>
              <a:t>コミュニケーション</a:t>
            </a:r>
          </a:p>
        </p:txBody>
      </p:sp>
      <p:sp>
        <p:nvSpPr>
          <p:cNvPr id="9" name="Headline">
            <a:extLst>
              <a:ext uri="{FF2B5EF4-FFF2-40B4-BE49-F238E27FC236}">
                <a16:creationId xmlns:a16="http://schemas.microsoft.com/office/drawing/2014/main" id="{0B390859-1CFD-D2EE-5D2A-4178FE1FDB17}"/>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3500" dirty="0">
                <a:solidFill>
                  <a:schemeClr val="bg1"/>
                </a:solidFill>
                <a:latin typeface="+mj-ea"/>
                <a:ea typeface="+mj-ea"/>
                <a:cs typeface="Arial"/>
              </a:rPr>
              <a:t>ミッション</a:t>
            </a:r>
            <a:r>
              <a:rPr lang="ja-JP" sz="3500" dirty="0">
                <a:solidFill>
                  <a:schemeClr val="bg1"/>
                </a:solidFill>
                <a:latin typeface="+mn-lt"/>
                <a:ea typeface="+mj-ea"/>
                <a:cs typeface="Arial"/>
              </a:rPr>
              <a:t>1.5</a:t>
            </a:r>
            <a:r>
              <a:rPr lang="ja-JP" sz="3500" dirty="0">
                <a:solidFill>
                  <a:schemeClr val="bg1"/>
                </a:solidFill>
                <a:latin typeface="+mj-ea"/>
                <a:ea typeface="+mj-ea"/>
                <a:cs typeface="Arial"/>
              </a:rPr>
              <a:t>について情報を広める</a:t>
            </a:r>
          </a:p>
        </p:txBody>
      </p:sp>
      <p:sp>
        <p:nvSpPr>
          <p:cNvPr id="10" name="Rectangle 9">
            <a:extLst>
              <a:ext uri="{FF2B5EF4-FFF2-40B4-BE49-F238E27FC236}">
                <a16:creationId xmlns:a16="http://schemas.microsoft.com/office/drawing/2014/main" id="{3F112E10-E6D4-A311-765E-AB01443BDB80}"/>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2896BD91-3FAE-1F4C-A386-BD25AA99627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3817265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24F343-FD74-9402-E477-E5DA6658104D}"/>
              </a:ext>
            </a:extLst>
          </p:cNvPr>
          <p:cNvGrpSpPr/>
          <p:nvPr/>
        </p:nvGrpSpPr>
        <p:grpSpPr>
          <a:xfrm>
            <a:off x="-5444" y="-2"/>
            <a:ext cx="12197444" cy="6858002"/>
            <a:chOff x="-5444" y="-2"/>
            <a:chExt cx="12197444" cy="6858002"/>
          </a:xfrm>
        </p:grpSpPr>
        <p:sp>
          <p:nvSpPr>
            <p:cNvPr id="3" name="Rectangle 2">
              <a:extLst>
                <a:ext uri="{FF2B5EF4-FFF2-40B4-BE49-F238E27FC236}">
                  <a16:creationId xmlns:a16="http://schemas.microsoft.com/office/drawing/2014/main" id="{11BC1E55-7829-CB7D-E3CB-11146CA62E3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Graphic 9">
              <a:extLst>
                <a:ext uri="{FF2B5EF4-FFF2-40B4-BE49-F238E27FC236}">
                  <a16:creationId xmlns:a16="http://schemas.microsoft.com/office/drawing/2014/main" id="{B6FA73EA-AE17-32F5-64DC-FC8A777C32AE}"/>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5" name="Graphic 35">
              <a:extLst>
                <a:ext uri="{FF2B5EF4-FFF2-40B4-BE49-F238E27FC236}">
                  <a16:creationId xmlns:a16="http://schemas.microsoft.com/office/drawing/2014/main" id="{7AEFE87A-8F8D-0477-2109-C4265CAD9259}"/>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6" name="Graphic 31">
              <a:extLst>
                <a:ext uri="{FF2B5EF4-FFF2-40B4-BE49-F238E27FC236}">
                  <a16:creationId xmlns:a16="http://schemas.microsoft.com/office/drawing/2014/main" id="{BBC5E514-2ECF-68D9-D671-0879FEF0C2A7}"/>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7" name="Graphic 32">
              <a:extLst>
                <a:ext uri="{FF2B5EF4-FFF2-40B4-BE49-F238E27FC236}">
                  <a16:creationId xmlns:a16="http://schemas.microsoft.com/office/drawing/2014/main" id="{39A44356-B9EB-A994-F302-31570B8B4AE2}"/>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grpSp>
      <p:sp>
        <p:nvSpPr>
          <p:cNvPr id="8" name="Page Number - Blue">
            <a:extLst>
              <a:ext uri="{FF2B5EF4-FFF2-40B4-BE49-F238E27FC236}">
                <a16:creationId xmlns:a16="http://schemas.microsoft.com/office/drawing/2014/main" id="{330A9253-83D3-088F-C2F9-6FB67DD6CA4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graphicFrame>
        <p:nvGraphicFramePr>
          <p:cNvPr id="9" name="Diagram 8">
            <a:extLst>
              <a:ext uri="{FF2B5EF4-FFF2-40B4-BE49-F238E27FC236}">
                <a16:creationId xmlns:a16="http://schemas.microsoft.com/office/drawing/2014/main" id="{D440C452-2A0B-C88A-68CD-21E6E9F755B2}"/>
              </a:ext>
            </a:extLst>
          </p:cNvPr>
          <p:cNvGraphicFramePr/>
          <p:nvPr>
            <p:extLst>
              <p:ext uri="{D42A27DB-BD31-4B8C-83A1-F6EECF244321}">
                <p14:modId xmlns:p14="http://schemas.microsoft.com/office/powerpoint/2010/main" val="2555924861"/>
              </p:ext>
            </p:extLst>
          </p:nvPr>
        </p:nvGraphicFramePr>
        <p:xfrm>
          <a:off x="500353" y="2246916"/>
          <a:ext cx="11180017" cy="3686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140A0731-662E-2A4C-5C8A-A181468A5563}"/>
              </a:ext>
            </a:extLst>
          </p:cNvPr>
          <p:cNvSpPr txBox="1"/>
          <p:nvPr/>
        </p:nvSpPr>
        <p:spPr>
          <a:xfrm>
            <a:off x="1285447" y="1300097"/>
            <a:ext cx="962110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sz="2400" dirty="0">
                <a:solidFill>
                  <a:srgbClr val="0D2240"/>
                </a:solidFill>
                <a:latin typeface="ＭＳ Ｐ明朝" panose="02020600040205080304" pitchFamily="18" charset="-128"/>
                <a:ea typeface="ＭＳ Ｐ明朝" panose="02020600040205080304" pitchFamily="18" charset="-128"/>
                <a:cs typeface="Arial"/>
              </a:rPr>
              <a:t>あらゆる手段を使って </a:t>
            </a:r>
          </a:p>
          <a:p>
            <a:pPr algn="ctr"/>
            <a:r>
              <a:rPr lang="ja-JP" sz="2400" b="1" dirty="0">
                <a:solidFill>
                  <a:srgbClr val="0D2240"/>
                </a:solidFill>
                <a:latin typeface="ＭＳ Ｐ明朝" panose="02020600040205080304" pitchFamily="18" charset="-128"/>
                <a:ea typeface="ＭＳ Ｐ明朝" panose="02020600040205080304" pitchFamily="18" charset="-128"/>
                <a:cs typeface="Arial"/>
              </a:rPr>
              <a:t>ミッション</a:t>
            </a:r>
            <a:r>
              <a:rPr lang="ja-JP" sz="2400" b="1" dirty="0">
                <a:solidFill>
                  <a:srgbClr val="0D2240"/>
                </a:solidFill>
                <a:latin typeface="Calibri" panose="020F0502020204030204" pitchFamily="34" charset="0"/>
                <a:ea typeface="ＭＳ Ｐ明朝" panose="02020600040205080304" pitchFamily="18" charset="-128"/>
                <a:cs typeface="Calibri" panose="020F0502020204030204" pitchFamily="34" charset="0"/>
              </a:rPr>
              <a:t>1.5</a:t>
            </a:r>
            <a:r>
              <a:rPr lang="ja-JP" sz="2400" dirty="0">
                <a:solidFill>
                  <a:srgbClr val="0D2240"/>
                </a:solidFill>
                <a:latin typeface="ＭＳ Ｐ明朝" panose="02020600040205080304" pitchFamily="18" charset="-128"/>
                <a:ea typeface="ＭＳ Ｐ明朝" panose="02020600040205080304" pitchFamily="18" charset="-128"/>
                <a:cs typeface="Arial"/>
              </a:rPr>
              <a:t>の認識を促し、機運を盛り上げる。</a:t>
            </a:r>
          </a:p>
        </p:txBody>
      </p:sp>
      <p:grpSp>
        <p:nvGrpSpPr>
          <p:cNvPr id="11" name="Group 10">
            <a:extLst>
              <a:ext uri="{FF2B5EF4-FFF2-40B4-BE49-F238E27FC236}">
                <a16:creationId xmlns:a16="http://schemas.microsoft.com/office/drawing/2014/main" id="{11179894-487F-FB26-54AE-5AEB7B837D48}"/>
              </a:ext>
            </a:extLst>
          </p:cNvPr>
          <p:cNvGrpSpPr/>
          <p:nvPr/>
        </p:nvGrpSpPr>
        <p:grpSpPr>
          <a:xfrm>
            <a:off x="0" y="0"/>
            <a:ext cx="12192000" cy="457200"/>
            <a:chOff x="0" y="0"/>
            <a:chExt cx="12192000" cy="457200"/>
          </a:xfrm>
        </p:grpSpPr>
        <p:grpSp>
          <p:nvGrpSpPr>
            <p:cNvPr id="12" name="Group 11">
              <a:extLst>
                <a:ext uri="{FF2B5EF4-FFF2-40B4-BE49-F238E27FC236}">
                  <a16:creationId xmlns:a16="http://schemas.microsoft.com/office/drawing/2014/main" id="{2FC2A8EC-BC67-3EDF-1645-083C1CB795A1}"/>
                </a:ext>
              </a:extLst>
            </p:cNvPr>
            <p:cNvGrpSpPr/>
            <p:nvPr/>
          </p:nvGrpSpPr>
          <p:grpSpPr>
            <a:xfrm>
              <a:off x="0" y="0"/>
              <a:ext cx="12188952" cy="457200"/>
              <a:chOff x="0" y="0"/>
              <a:chExt cx="12188952" cy="457200"/>
            </a:xfrm>
          </p:grpSpPr>
          <p:sp>
            <p:nvSpPr>
              <p:cNvPr id="14" name="Background - Solid">
                <a:extLst>
                  <a:ext uri="{FF2B5EF4-FFF2-40B4-BE49-F238E27FC236}">
                    <a16:creationId xmlns:a16="http://schemas.microsoft.com/office/drawing/2014/main" id="{3D02E79A-A75A-A929-B230-C7746566EE2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11A07562-6B24-611E-63E9-C03F2E482422}"/>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3" name="Straight Connector 12">
              <a:extLst>
                <a:ext uri="{FF2B5EF4-FFF2-40B4-BE49-F238E27FC236}">
                  <a16:creationId xmlns:a16="http://schemas.microsoft.com/office/drawing/2014/main" id="{432EC6F8-25FD-6959-4123-63A0B91978DA}"/>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Body Copy">
            <a:extLst>
              <a:ext uri="{FF2B5EF4-FFF2-40B4-BE49-F238E27FC236}">
                <a16:creationId xmlns:a16="http://schemas.microsoft.com/office/drawing/2014/main" id="{D259375F-094C-2B7A-CCEB-1AF42C09F8DA}"/>
              </a:ext>
            </a:extLst>
          </p:cNvPr>
          <p:cNvSpPr txBox="1">
            <a:spLocks/>
          </p:cNvSpPr>
          <p:nvPr/>
        </p:nvSpPr>
        <p:spPr>
          <a:xfrm>
            <a:off x="1333893" y="532615"/>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ja-JP" sz="4500" b="1" dirty="0">
                <a:solidFill>
                  <a:srgbClr val="00338D"/>
                </a:solidFill>
                <a:latin typeface="ＭＳ Ｐ明朝" panose="02020600040205080304" pitchFamily="18" charset="-128"/>
                <a:ea typeface="ＭＳ Ｐ明朝" panose="02020600040205080304" pitchFamily="18" charset="-128"/>
                <a:cs typeface="Arial"/>
              </a:rPr>
              <a:t>ボリュームを上げる</a:t>
            </a:r>
          </a:p>
        </p:txBody>
      </p:sp>
      <p:sp>
        <p:nvSpPr>
          <p:cNvPr id="47" name="TextBox 46">
            <a:extLst>
              <a:ext uri="{FF2B5EF4-FFF2-40B4-BE49-F238E27FC236}">
                <a16:creationId xmlns:a16="http://schemas.microsoft.com/office/drawing/2014/main" id="{A20BBF3C-3D2F-FC29-AFCF-24A7D3F4935D}"/>
              </a:ext>
            </a:extLst>
          </p:cNvPr>
          <p:cNvSpPr txBox="1"/>
          <p:nvPr/>
        </p:nvSpPr>
        <p:spPr>
          <a:xfrm>
            <a:off x="1179945" y="6129688"/>
            <a:ext cx="91288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sz="1600" b="1" dirty="0">
                <a:solidFill>
                  <a:srgbClr val="0D2240"/>
                </a:solidFill>
                <a:latin typeface="ＭＳ Ｐ明朝" panose="02020600040205080304" pitchFamily="18" charset="-128"/>
                <a:ea typeface="ＭＳ Ｐ明朝" panose="02020600040205080304" pitchFamily="18" charset="-128"/>
                <a:cs typeface="Arial"/>
              </a:rPr>
              <a:t>ライオンズ・インターナショナルは、私たちのコミュニケーションおよびデジタルプラットフォームを利用して、ミッション</a:t>
            </a:r>
            <a:r>
              <a:rPr lang="ja-JP" sz="1600" b="1" dirty="0">
                <a:solidFill>
                  <a:srgbClr val="0D2240"/>
                </a:solidFill>
                <a:latin typeface="Calibri" panose="020F0502020204030204" pitchFamily="34" charset="0"/>
                <a:ea typeface="ＭＳ Ｐ明朝" panose="02020600040205080304" pitchFamily="18" charset="-128"/>
                <a:cs typeface="Calibri" panose="020F0502020204030204" pitchFamily="34" charset="0"/>
              </a:rPr>
              <a:t>1.5</a:t>
            </a:r>
            <a:r>
              <a:rPr lang="ja-JP" sz="1600" b="1" dirty="0">
                <a:solidFill>
                  <a:srgbClr val="0D2240"/>
                </a:solidFill>
                <a:latin typeface="ＭＳ Ｐ明朝" panose="02020600040205080304" pitchFamily="18" charset="-128"/>
                <a:ea typeface="ＭＳ Ｐ明朝" panose="02020600040205080304" pitchFamily="18" charset="-128"/>
                <a:cs typeface="Arial"/>
              </a:rPr>
              <a:t>のメッセージを広めていきます。</a:t>
            </a:r>
          </a:p>
        </p:txBody>
      </p:sp>
    </p:spTree>
    <p:extLst>
      <p:ext uri="{BB962C8B-B14F-4D97-AF65-F5344CB8AC3E}">
        <p14:creationId xmlns:p14="http://schemas.microsoft.com/office/powerpoint/2010/main" val="1894552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E812BE-0940-BE27-8266-CC3B5156E284}"/>
              </a:ext>
            </a:extLst>
          </p:cNvPr>
          <p:cNvGrpSpPr/>
          <p:nvPr/>
        </p:nvGrpSpPr>
        <p:grpSpPr>
          <a:xfrm>
            <a:off x="6580415" y="0"/>
            <a:ext cx="6861265" cy="6858000"/>
            <a:chOff x="6580415" y="0"/>
            <a:chExt cx="6861265" cy="6858000"/>
          </a:xfrm>
        </p:grpSpPr>
        <p:sp>
          <p:nvSpPr>
            <p:cNvPr id="7" name="Graphic 10">
              <a:extLst>
                <a:ext uri="{FF2B5EF4-FFF2-40B4-BE49-F238E27FC236}">
                  <a16:creationId xmlns:a16="http://schemas.microsoft.com/office/drawing/2014/main" id="{1DA3F39F-E62B-52A7-DDF6-71AE9198EBBA}"/>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8" name="Graphic 11">
              <a:extLst>
                <a:ext uri="{FF2B5EF4-FFF2-40B4-BE49-F238E27FC236}">
                  <a16:creationId xmlns:a16="http://schemas.microsoft.com/office/drawing/2014/main" id="{E2D40EBD-49C4-E032-AA69-60B64998172C}"/>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4" name="Page Number - Blue">
            <a:extLst>
              <a:ext uri="{FF2B5EF4-FFF2-40B4-BE49-F238E27FC236}">
                <a16:creationId xmlns:a16="http://schemas.microsoft.com/office/drawing/2014/main" id="{AE83FA5B-2EF3-1966-CA5A-FD7A3397B0A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412CB9CB-8261-E580-F2BA-2EAA84F179D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srgbClr val="0D2240"/>
              </a:solidFill>
              <a:effectLst/>
              <a:uLnTx/>
              <a:uFillTx/>
              <a:latin typeface="Arial" charset="0"/>
            </a:endParaRPr>
          </a:p>
        </p:txBody>
      </p:sp>
      <p:sp>
        <p:nvSpPr>
          <p:cNvPr id="9" name="Headline">
            <a:extLst>
              <a:ext uri="{FF2B5EF4-FFF2-40B4-BE49-F238E27FC236}">
                <a16:creationId xmlns:a16="http://schemas.microsoft.com/office/drawing/2014/main" id="{91B9E275-1163-87DD-9F90-D7C62333B6C1}"/>
              </a:ext>
            </a:extLst>
          </p:cNvPr>
          <p:cNvSpPr txBox="1">
            <a:spLocks/>
          </p:cNvSpPr>
          <p:nvPr/>
        </p:nvSpPr>
        <p:spPr>
          <a:xfrm>
            <a:off x="-65312" y="1813488"/>
            <a:ext cx="12627429" cy="3874756"/>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ja-JP" sz="7000" dirty="0">
                <a:solidFill>
                  <a:srgbClr val="00338D"/>
                </a:solidFill>
                <a:latin typeface="ＭＳ Ｐ明朝" panose="02020600040205080304" pitchFamily="18" charset="-128"/>
                <a:ea typeface="ＭＳ Ｐ明朝" panose="02020600040205080304" pitchFamily="18" charset="-128"/>
                <a:cs typeface="Arial"/>
              </a:rPr>
              <a:t>私たちは</a:t>
            </a:r>
            <a:endParaRPr lang="en-US" altLang="ja-JP" sz="7000" dirty="0">
              <a:solidFill>
                <a:srgbClr val="00338D"/>
              </a:solidFill>
              <a:latin typeface="ＭＳ Ｐ明朝" panose="02020600040205080304" pitchFamily="18" charset="-128"/>
              <a:ea typeface="ＭＳ Ｐ明朝" panose="02020600040205080304" pitchFamily="18" charset="-128"/>
              <a:cs typeface="Arial"/>
            </a:endParaRPr>
          </a:p>
          <a:p>
            <a:pPr>
              <a:spcBef>
                <a:spcPts val="0"/>
              </a:spcBef>
            </a:pPr>
            <a:r>
              <a:rPr lang="ja-JP" sz="7000" dirty="0">
                <a:solidFill>
                  <a:srgbClr val="00338D"/>
                </a:solidFill>
                <a:latin typeface="ＭＳ Ｐ明朝" panose="02020600040205080304" pitchFamily="18" charset="-128"/>
                <a:ea typeface="ＭＳ Ｐ明朝" panose="02020600040205080304" pitchFamily="18" charset="-128"/>
                <a:cs typeface="Arial"/>
              </a:rPr>
              <a:t>奉仕を生きがいとし、成長する。</a:t>
            </a:r>
          </a:p>
        </p:txBody>
      </p:sp>
      <p:sp>
        <p:nvSpPr>
          <p:cNvPr id="11" name="Yellow Bar">
            <a:extLst>
              <a:ext uri="{FF2B5EF4-FFF2-40B4-BE49-F238E27FC236}">
                <a16:creationId xmlns:a16="http://schemas.microsoft.com/office/drawing/2014/main" id="{6DB90AD4-38F0-9834-CAB4-0DFF7BA6EC1D}"/>
              </a:ext>
            </a:extLst>
          </p:cNvPr>
          <p:cNvSpPr/>
          <p:nvPr/>
        </p:nvSpPr>
        <p:spPr>
          <a:xfrm>
            <a:off x="110327" y="4929044"/>
            <a:ext cx="2571750"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pic>
        <p:nvPicPr>
          <p:cNvPr id="2" name="Picture 1">
            <a:extLst>
              <a:ext uri="{FF2B5EF4-FFF2-40B4-BE49-F238E27FC236}">
                <a16:creationId xmlns:a16="http://schemas.microsoft.com/office/drawing/2014/main" id="{A1D19102-9161-471B-E506-267E9166C94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3649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4" y="0"/>
            <a:ext cx="12194483"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cstate="email">
            <a:alphaModFix amt="5000"/>
            <a:extLst>
              <a:ext uri="{28A0092B-C50C-407E-A947-70E740481C1C}">
                <a14:useLocalDpi xmlns:a14="http://schemas.microsoft.com/office/drawing/2010/main" val="0"/>
              </a:ext>
            </a:extLst>
          </a:blip>
          <a:srcRect/>
          <a:stretch/>
        </p:blipFill>
        <p:spPr>
          <a:xfrm>
            <a:off x="2483" y="4175"/>
            <a:ext cx="12192000" cy="6858000"/>
          </a:xfrm>
          <a:prstGeom prst="rect">
            <a:avLst/>
          </a:prstGeom>
        </p:spPr>
      </p:pic>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30</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graphicFrame>
        <p:nvGraphicFramePr>
          <p:cNvPr id="5" name="Table 8">
            <a:extLst>
              <a:ext uri="{FF2B5EF4-FFF2-40B4-BE49-F238E27FC236}">
                <a16:creationId xmlns:a16="http://schemas.microsoft.com/office/drawing/2014/main" id="{421A39F9-B226-E1B3-BC20-651EA702D027}"/>
              </a:ext>
            </a:extLst>
          </p:cNvPr>
          <p:cNvGraphicFramePr>
            <a:graphicFrameLocks noGrp="1"/>
          </p:cNvGraphicFramePr>
          <p:nvPr>
            <p:extLst>
              <p:ext uri="{D42A27DB-BD31-4B8C-83A1-F6EECF244321}">
                <p14:modId xmlns:p14="http://schemas.microsoft.com/office/powerpoint/2010/main" val="545553822"/>
              </p:ext>
            </p:extLst>
          </p:nvPr>
        </p:nvGraphicFramePr>
        <p:xfrm>
          <a:off x="4985655" y="630606"/>
          <a:ext cx="7053944" cy="6054603"/>
        </p:xfrm>
        <a:graphic>
          <a:graphicData uri="http://schemas.openxmlformats.org/drawingml/2006/table">
            <a:tbl>
              <a:tblPr firstRow="1" bandRow="1">
                <a:noFill/>
                <a:tableStyleId>{5C22544A-7EE6-4342-B048-85BDC9FD1C3A}</a:tableStyleId>
              </a:tblPr>
              <a:tblGrid>
                <a:gridCol w="2492831">
                  <a:extLst>
                    <a:ext uri="{9D8B030D-6E8A-4147-A177-3AD203B41FA5}">
                      <a16:colId xmlns:a16="http://schemas.microsoft.com/office/drawing/2014/main" val="2247576998"/>
                    </a:ext>
                  </a:extLst>
                </a:gridCol>
                <a:gridCol w="4561113">
                  <a:extLst>
                    <a:ext uri="{9D8B030D-6E8A-4147-A177-3AD203B41FA5}">
                      <a16:colId xmlns:a16="http://schemas.microsoft.com/office/drawing/2014/main" val="123732915"/>
                    </a:ext>
                  </a:extLst>
                </a:gridCol>
              </a:tblGrid>
              <a:tr h="467211">
                <a:tc>
                  <a:txBody>
                    <a:bodyPr/>
                    <a:lstStyle/>
                    <a:p>
                      <a:pPr marL="0" marR="0" lvl="0" algn="l">
                        <a:lnSpc>
                          <a:spcPct val="100000"/>
                        </a:lnSpc>
                        <a:spcBef>
                          <a:spcPts val="0"/>
                        </a:spcBef>
                        <a:spcAft>
                          <a:spcPts val="0"/>
                        </a:spcAft>
                        <a:buNone/>
                      </a:pPr>
                      <a:r>
                        <a:rPr lang="ja-JP" sz="2000" b="1" dirty="0">
                          <a:solidFill>
                            <a:srgbClr val="F0C300"/>
                          </a:solidFill>
                          <a:effectLst/>
                          <a:latin typeface="Arial"/>
                          <a:ea typeface="MS Mincho" panose="020F0502020204030204" pitchFamily="34" charset="0"/>
                          <a:cs typeface="Arial"/>
                        </a:rPr>
                        <a:t>主なメリット</a:t>
                      </a:r>
                    </a:p>
                  </a:txBody>
                  <a:tcPr marL="68580" marR="68580" marT="0" marB="0" anchor="ctr">
                    <a:lnL w="0">
                      <a:noFill/>
                    </a:lnL>
                    <a:lnR w="0">
                      <a:noFill/>
                    </a:lnR>
                    <a:lnT w="0">
                      <a:noFill/>
                    </a:lnT>
                    <a:lnB w="0">
                      <a:noFill/>
                    </a:lnB>
                    <a:lnTlToBr w="0">
                      <a:noFill/>
                    </a:lnTlToBr>
                    <a:lnBlToTr w="0">
                      <a:noFill/>
                    </a:lnBlToTr>
                    <a:solidFill>
                      <a:srgbClr val="F0C300">
                        <a:alpha val="0"/>
                      </a:srgbClr>
                    </a:solidFill>
                  </a:tcPr>
                </a:tc>
                <a:tc>
                  <a:txBody>
                    <a:bodyPr/>
                    <a:lstStyle/>
                    <a:p>
                      <a:pPr marL="0" marR="0" lvl="0" algn="l">
                        <a:lnSpc>
                          <a:spcPct val="100000"/>
                        </a:lnSpc>
                        <a:spcBef>
                          <a:spcPts val="0"/>
                        </a:spcBef>
                        <a:spcAft>
                          <a:spcPts val="0"/>
                        </a:spcAft>
                        <a:buNone/>
                      </a:pPr>
                      <a:r>
                        <a:rPr lang="ja-JP" sz="2000" b="1">
                          <a:solidFill>
                            <a:srgbClr val="F0C300"/>
                          </a:solidFill>
                          <a:effectLst/>
                          <a:latin typeface="Arial"/>
                          <a:ea typeface="MS Mincho" panose="020F0502020204030204" pitchFamily="34" charset="0"/>
                          <a:cs typeface="Arial"/>
                        </a:rPr>
                        <a:t>メッセージ</a:t>
                      </a:r>
                    </a:p>
                  </a:txBody>
                  <a:tcPr marL="68580" marR="68580" marT="0" marB="0" anchor="ctr">
                    <a:lnL w="0">
                      <a:noFill/>
                    </a:lnL>
                    <a:lnR w="0">
                      <a:noFill/>
                    </a:lnR>
                    <a:lnT w="0">
                      <a:noFill/>
                    </a:lnT>
                    <a:lnB w="0">
                      <a:noFill/>
                    </a:lnB>
                    <a:lnTlToBr w="0">
                      <a:noFill/>
                    </a:lnTlToBr>
                    <a:lnBlToTr w="0">
                      <a:noFill/>
                    </a:lnBlToTr>
                    <a:solidFill>
                      <a:srgbClr val="F0C300">
                        <a:alpha val="0"/>
                      </a:srgbClr>
                    </a:solidFill>
                  </a:tcPr>
                </a:tc>
                <a:extLst>
                  <a:ext uri="{0D108BD9-81ED-4DB2-BD59-A6C34878D82A}">
                    <a16:rowId xmlns:a16="http://schemas.microsoft.com/office/drawing/2014/main" val="2047141508"/>
                  </a:ext>
                </a:extLst>
              </a:tr>
              <a:tr h="257772">
                <a:tc rowSpan="3">
                  <a:txBody>
                    <a:bodyPr/>
                    <a:lstStyle/>
                    <a:p>
                      <a:pPr marL="0" marR="0" lvl="0" algn="l">
                        <a:lnSpc>
                          <a:spcPct val="100000"/>
                        </a:lnSpc>
                        <a:spcBef>
                          <a:spcPts val="0"/>
                        </a:spcBef>
                        <a:spcAft>
                          <a:spcPts val="0"/>
                        </a:spcAft>
                        <a:buNone/>
                      </a:pPr>
                      <a:r>
                        <a:rPr lang="ja-JP" sz="1600" b="0" i="0" u="none" strike="noStrike" noProof="0" dirty="0">
                          <a:solidFill>
                            <a:srgbClr val="F0C300"/>
                          </a:solidFill>
                          <a:effectLst/>
                          <a:latin typeface="Arial"/>
                          <a:ea typeface="MS Mincho"/>
                        </a:rPr>
                        <a:t>奉仕力が増す</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ja-JP" sz="1600" b="0" noProof="0">
                          <a:solidFill>
                            <a:schemeClr val="bg1"/>
                          </a:solidFill>
                          <a:effectLst/>
                          <a:latin typeface="Arial"/>
                          <a:ea typeface="MS Mincho"/>
                          <a:cs typeface="Arial"/>
                        </a:rPr>
                        <a:t>仲間が増えれば、与えらえることもそれだけ大きくなる。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272799122"/>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ja-JP" sz="1600" b="0" i="0" u="none" strike="noStrike" noProof="0">
                          <a:solidFill>
                            <a:schemeClr val="bg1"/>
                          </a:solidFill>
                          <a:effectLst/>
                          <a:latin typeface="Arial"/>
                          <a:ea typeface="MS Mincho"/>
                        </a:rPr>
                        <a:t>思いやりが私たちを導いてくれる。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50132618"/>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ja-JP" sz="1600" b="0" i="0" u="none" strike="noStrike" noProof="0">
                          <a:solidFill>
                            <a:schemeClr val="bg1"/>
                          </a:solidFill>
                          <a:effectLst/>
                          <a:latin typeface="Arial"/>
                          <a:ea typeface="MS Mincho"/>
                        </a:rPr>
                        <a:t>無償の心で自己を見つめる。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530711758"/>
                  </a:ext>
                </a:extLst>
              </a:tr>
              <a:tr h="257772">
                <a:tc>
                  <a:txBody>
                    <a:bodyPr/>
                    <a:lstStyle/>
                    <a:p>
                      <a:pPr marL="0" marR="0" algn="l" rtl="0">
                        <a:lnSpc>
                          <a:spcPct val="100000"/>
                        </a:lnSpc>
                        <a:spcBef>
                          <a:spcPts val="0"/>
                        </a:spcBef>
                        <a:spcAft>
                          <a:spcPts val="0"/>
                        </a:spcAft>
                      </a:pPr>
                      <a:endParaRPr lang="en-US" sz="16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6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210885899"/>
                  </a:ext>
                </a:extLst>
              </a:tr>
              <a:tr h="257772">
                <a:tc rowSpan="3">
                  <a:txBody>
                    <a:bodyPr/>
                    <a:lstStyle/>
                    <a:p>
                      <a:pPr marL="0" marR="0" lvl="0" algn="l">
                        <a:lnSpc>
                          <a:spcPct val="100000"/>
                        </a:lnSpc>
                        <a:spcBef>
                          <a:spcPts val="0"/>
                        </a:spcBef>
                        <a:spcAft>
                          <a:spcPts val="0"/>
                        </a:spcAft>
                        <a:buNone/>
                      </a:pPr>
                      <a:r>
                        <a:rPr lang="ja-JP" sz="1600" b="0" i="0" u="none" strike="noStrike" noProof="0">
                          <a:solidFill>
                            <a:srgbClr val="F0C300"/>
                          </a:solidFill>
                          <a:effectLst/>
                          <a:latin typeface="Arial"/>
                          <a:ea typeface="MS Mincho"/>
                        </a:rPr>
                        <a:t>多様性とインクルージョンが高まる</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ja-JP" sz="1600" b="0" i="0" u="none" strike="noStrike" noProof="0">
                          <a:solidFill>
                            <a:schemeClr val="bg1"/>
                          </a:solidFill>
                          <a:effectLst/>
                          <a:latin typeface="Arial"/>
                          <a:ea typeface="MS Mincho"/>
                        </a:rPr>
                        <a:t>私たち全員の心の中にライオンがいる。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788464869"/>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ja-JP" sz="1600" b="0" i="0" u="none" strike="noStrike" noProof="0">
                          <a:solidFill>
                            <a:schemeClr val="bg1"/>
                          </a:solidFill>
                          <a:effectLst/>
                          <a:latin typeface="Arial"/>
                          <a:ea typeface="MS Mincho"/>
                        </a:rPr>
                        <a:t>私たちのクラブは一人では決してできない方法で地域社会に奉仕している。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2150070374"/>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ja-JP" sz="1600" b="0" i="0" u="none" strike="noStrike" noProof="0">
                          <a:solidFill>
                            <a:schemeClr val="bg1"/>
                          </a:solidFill>
                          <a:effectLst/>
                          <a:latin typeface="Arial"/>
                          <a:ea typeface="MS Mincho"/>
                        </a:rPr>
                        <a:t>ライオンのようだ。</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608793141"/>
                  </a:ext>
                </a:extLst>
              </a:tr>
              <a:tr h="257772">
                <a:tc>
                  <a:txBody>
                    <a:bodyPr/>
                    <a:lstStyle/>
                    <a:p>
                      <a:pPr marL="0" marR="0" algn="l" rtl="0">
                        <a:lnSpc>
                          <a:spcPct val="100000"/>
                        </a:lnSpc>
                        <a:spcBef>
                          <a:spcPts val="0"/>
                        </a:spcBef>
                        <a:spcAft>
                          <a:spcPts val="0"/>
                        </a:spcAft>
                      </a:pPr>
                      <a:endParaRPr lang="en-US" sz="16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6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928128437"/>
                  </a:ext>
                </a:extLst>
              </a:tr>
              <a:tr h="257772">
                <a:tc rowSpan="3">
                  <a:txBody>
                    <a:bodyPr/>
                    <a:lstStyle/>
                    <a:p>
                      <a:pPr marL="0" marR="0" lvl="0" algn="l">
                        <a:lnSpc>
                          <a:spcPct val="100000"/>
                        </a:lnSpc>
                        <a:spcBef>
                          <a:spcPts val="0"/>
                        </a:spcBef>
                        <a:spcAft>
                          <a:spcPts val="0"/>
                        </a:spcAft>
                        <a:buNone/>
                      </a:pPr>
                      <a:r>
                        <a:rPr lang="ja-JP" sz="1600" b="0" i="0" u="none" strike="noStrike" noProof="0" dirty="0">
                          <a:solidFill>
                            <a:srgbClr val="F0C300"/>
                          </a:solidFill>
                          <a:effectLst/>
                          <a:latin typeface="Arial"/>
                          <a:ea typeface="MS Mincho"/>
                        </a:rPr>
                        <a:t>変化のための</a:t>
                      </a:r>
                      <a:br>
                        <a:rPr lang="ja-JP" sz="1600" b="0" i="0" u="none" strike="noStrike" noProof="0" dirty="0">
                          <a:solidFill>
                            <a:srgbClr val="F0C300"/>
                          </a:solidFill>
                          <a:effectLst/>
                          <a:latin typeface="Arial"/>
                          <a:ea typeface="MS Mincho"/>
                        </a:rPr>
                      </a:br>
                      <a:r>
                        <a:rPr lang="ja-JP" sz="1600" b="0" i="0" u="none" strike="noStrike" noProof="0" dirty="0">
                          <a:solidFill>
                            <a:srgbClr val="F0C300"/>
                          </a:solidFill>
                          <a:effectLst/>
                          <a:latin typeface="Arial"/>
                          <a:ea typeface="MS Mincho"/>
                        </a:rPr>
                        <a:t>アドボカシーが拡大する</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ja-JP" sz="1600" b="0" i="0" u="none" strike="noStrike" noProof="0" dirty="0">
                          <a:solidFill>
                            <a:schemeClr val="bg1"/>
                          </a:solidFill>
                          <a:effectLst/>
                          <a:latin typeface="Arial"/>
                          <a:ea typeface="MS Mincho"/>
                        </a:rPr>
                        <a:t>小さな変化が大きな役割を果たします。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2366954940"/>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ja-JP" sz="1600" b="0" i="0" u="none" strike="noStrike" noProof="0" dirty="0">
                          <a:solidFill>
                            <a:schemeClr val="bg1"/>
                          </a:solidFill>
                          <a:effectLst/>
                          <a:latin typeface="Arial"/>
                          <a:ea typeface="MS Mincho"/>
                        </a:rPr>
                        <a:t>ローカルな取り組み、グローバルな変化。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314359039"/>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ja-JP" sz="1600" b="0" i="0" u="none" strike="noStrike" noProof="0">
                          <a:solidFill>
                            <a:schemeClr val="bg1"/>
                          </a:solidFill>
                          <a:effectLst/>
                          <a:latin typeface="Arial"/>
                          <a:ea typeface="MS Mincho"/>
                        </a:rPr>
                        <a:t>最大の変化はあなたから始まる。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680738125"/>
                  </a:ext>
                </a:extLst>
              </a:tr>
              <a:tr h="257772">
                <a:tc>
                  <a:txBody>
                    <a:bodyPr/>
                    <a:lstStyle/>
                    <a:p>
                      <a:pPr marL="0" marR="0" algn="l" rtl="0">
                        <a:lnSpc>
                          <a:spcPct val="100000"/>
                        </a:lnSpc>
                        <a:spcBef>
                          <a:spcPts val="0"/>
                        </a:spcBef>
                        <a:spcAft>
                          <a:spcPts val="0"/>
                        </a:spcAft>
                      </a:pPr>
                      <a:endParaRPr lang="en-US" sz="16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6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4097013775"/>
                  </a:ext>
                </a:extLst>
              </a:tr>
              <a:tr h="257772">
                <a:tc rowSpan="3">
                  <a:txBody>
                    <a:bodyPr/>
                    <a:lstStyle/>
                    <a:p>
                      <a:pPr marL="0" marR="0" lvl="0" algn="l">
                        <a:lnSpc>
                          <a:spcPct val="100000"/>
                        </a:lnSpc>
                        <a:spcBef>
                          <a:spcPts val="0"/>
                        </a:spcBef>
                        <a:spcAft>
                          <a:spcPts val="0"/>
                        </a:spcAft>
                        <a:buNone/>
                      </a:pPr>
                      <a:r>
                        <a:rPr lang="ja-JP" sz="1600" b="0" i="0" u="none" strike="noStrike" noProof="0">
                          <a:solidFill>
                            <a:srgbClr val="F0C300"/>
                          </a:solidFill>
                          <a:effectLst/>
                          <a:latin typeface="Arial"/>
                          <a:ea typeface="MS Mincho"/>
                        </a:rPr>
                        <a:t>会員にとってのメリットが拡大する</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ja-JP" sz="1600" b="0" i="0" u="none" strike="noStrike" noProof="0">
                          <a:solidFill>
                            <a:schemeClr val="bg1"/>
                          </a:solidFill>
                          <a:effectLst/>
                          <a:latin typeface="Arial"/>
                          <a:ea typeface="MS Mincho"/>
                        </a:rPr>
                        <a:t>一人で行動しても一緒に成長することはできない。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81321778"/>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ja-JP" sz="1600" b="0" i="0" u="none" strike="noStrike" noProof="0">
                          <a:solidFill>
                            <a:schemeClr val="bg1"/>
                          </a:solidFill>
                          <a:effectLst/>
                          <a:latin typeface="Arial"/>
                          <a:ea typeface="MS Mincho"/>
                        </a:rPr>
                        <a:t>仲間とともにもっと強くなる。いつでも</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538338054"/>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ja-JP" sz="1600" b="0" i="0" u="none" strike="noStrike" noProof="0">
                          <a:solidFill>
                            <a:schemeClr val="bg1"/>
                          </a:solidFill>
                          <a:effectLst/>
                          <a:latin typeface="Arial"/>
                          <a:ea typeface="MS Mincho"/>
                        </a:rPr>
                        <a:t>与えることでより多くのことを得る。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97316545"/>
                  </a:ext>
                </a:extLst>
              </a:tr>
              <a:tr h="257772">
                <a:tc>
                  <a:txBody>
                    <a:bodyPr/>
                    <a:lstStyle/>
                    <a:p>
                      <a:pPr marL="0" marR="0" algn="l" rtl="0">
                        <a:lnSpc>
                          <a:spcPct val="100000"/>
                        </a:lnSpc>
                        <a:spcBef>
                          <a:spcPts val="0"/>
                        </a:spcBef>
                        <a:spcAft>
                          <a:spcPts val="0"/>
                        </a:spcAft>
                        <a:tabLst>
                          <a:tab pos="925195" algn="l"/>
                        </a:tabLst>
                      </a:pPr>
                      <a:endParaRPr lang="en-US" sz="16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6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464003307"/>
                  </a:ext>
                </a:extLst>
              </a:tr>
              <a:tr h="257772">
                <a:tc rowSpan="3">
                  <a:txBody>
                    <a:bodyPr/>
                    <a:lstStyle/>
                    <a:p>
                      <a:pPr marL="0" marR="0" lvl="0" algn="l">
                        <a:lnSpc>
                          <a:spcPct val="100000"/>
                        </a:lnSpc>
                        <a:spcBef>
                          <a:spcPts val="0"/>
                        </a:spcBef>
                        <a:spcAft>
                          <a:spcPts val="0"/>
                        </a:spcAft>
                        <a:buNone/>
                      </a:pPr>
                      <a:r>
                        <a:rPr lang="ja-JP" sz="1600" b="0" i="0" u="none" strike="noStrike" noProof="0">
                          <a:solidFill>
                            <a:srgbClr val="F0C300"/>
                          </a:solidFill>
                          <a:effectLst/>
                          <a:latin typeface="Arial"/>
                          <a:ea typeface="MS Mincho"/>
                        </a:rPr>
                        <a:t>あらゆるレベルのライオンズが強力になる</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ja-JP" sz="1600" b="0" i="0" u="none" strike="noStrike" noProof="0">
                          <a:solidFill>
                            <a:schemeClr val="bg1"/>
                          </a:solidFill>
                          <a:effectLst/>
                          <a:latin typeface="Arial"/>
                          <a:ea typeface="MS Mincho"/>
                        </a:rPr>
                        <a:t>協力して奉仕することで、共にさらに強くなる。</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532564162"/>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ja-JP" sz="1600" b="0" i="0" u="none" strike="noStrike" noProof="0">
                          <a:solidFill>
                            <a:schemeClr val="bg1"/>
                          </a:solidFill>
                          <a:effectLst/>
                          <a:latin typeface="Arial"/>
                          <a:ea typeface="MS Mincho"/>
                        </a:rPr>
                        <a:t>ライオンズは団結して立ち上がる。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4101341249"/>
                  </a:ext>
                </a:extLst>
              </a:tr>
              <a:tr h="257772">
                <a:tc vMerge="1">
                  <a:txBody>
                    <a:bodyPr/>
                    <a:lstStyle/>
                    <a:p>
                      <a:endParaRPr lang="en-US"/>
                    </a:p>
                  </a:txBody>
                  <a:tcPr>
                    <a:solidFill>
                      <a:schemeClr val="accent2"/>
                    </a:solidFill>
                  </a:tcPr>
                </a:tc>
                <a:tc>
                  <a:txBody>
                    <a:bodyPr/>
                    <a:lstStyle/>
                    <a:p>
                      <a:pPr marL="0" marR="0" lvl="0" algn="l">
                        <a:lnSpc>
                          <a:spcPct val="100000"/>
                        </a:lnSpc>
                        <a:spcBef>
                          <a:spcPts val="0"/>
                        </a:spcBef>
                        <a:spcAft>
                          <a:spcPts val="0"/>
                        </a:spcAft>
                        <a:buNone/>
                      </a:pPr>
                      <a:r>
                        <a:rPr lang="ja-JP" sz="1600" b="0" i="0" u="none" strike="noStrike" noProof="0" dirty="0">
                          <a:solidFill>
                            <a:schemeClr val="bg1"/>
                          </a:solidFill>
                          <a:effectLst/>
                          <a:latin typeface="Arial"/>
                          <a:ea typeface="MS Mincho"/>
                        </a:rPr>
                        <a:t>いつでも奉仕する準備ができている。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202418822"/>
                  </a:ext>
                </a:extLst>
              </a:tr>
            </a:tbl>
          </a:graphicData>
        </a:graphic>
      </p:graphicFrame>
      <p:sp>
        <p:nvSpPr>
          <p:cNvPr id="16" name="Body Copy">
            <a:extLst>
              <a:ext uri="{FF2B5EF4-FFF2-40B4-BE49-F238E27FC236}">
                <a16:creationId xmlns:a16="http://schemas.microsoft.com/office/drawing/2014/main" id="{0EF9FAF9-4629-9A28-BF76-C4E6687E8DB0}"/>
              </a:ext>
            </a:extLst>
          </p:cNvPr>
          <p:cNvSpPr txBox="1">
            <a:spLocks/>
          </p:cNvSpPr>
          <p:nvPr/>
        </p:nvSpPr>
        <p:spPr>
          <a:xfrm>
            <a:off x="595590" y="3788929"/>
            <a:ext cx="3472975" cy="2084339"/>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bg1"/>
                </a:solidFill>
                <a:latin typeface="ＭＳ Ｐ明朝" panose="02020600040205080304" pitchFamily="18" charset="-128"/>
                <a:ea typeface="ＭＳ Ｐ明朝" panose="02020600040205080304" pitchFamily="18" charset="-128"/>
                <a:cs typeface="Arial"/>
              </a:rPr>
              <a:t>取り組みの主な利点を直接伝えるのに役立つ、ミッション</a:t>
            </a:r>
            <a:r>
              <a:rPr lang="ja-JP" dirty="0">
                <a:solidFill>
                  <a:schemeClr val="bg1"/>
                </a:solidFill>
                <a:latin typeface="Calibri" panose="020F0502020204030204" pitchFamily="34" charset="0"/>
                <a:ea typeface="ＭＳ Ｐ明朝" panose="02020600040205080304" pitchFamily="18" charset="-128"/>
                <a:cs typeface="Calibri" panose="020F0502020204030204" pitchFamily="34" charset="0"/>
              </a:rPr>
              <a:t>1.5</a:t>
            </a:r>
            <a:r>
              <a:rPr lang="ja-JP" dirty="0">
                <a:solidFill>
                  <a:schemeClr val="bg1"/>
                </a:solidFill>
                <a:latin typeface="ＭＳ Ｐ明朝" panose="02020600040205080304" pitchFamily="18" charset="-128"/>
                <a:ea typeface="ＭＳ Ｐ明朝" panose="02020600040205080304" pitchFamily="18" charset="-128"/>
                <a:cs typeface="Arial"/>
              </a:rPr>
              <a:t>固有メッセージを開発しました。</a:t>
            </a:r>
          </a:p>
        </p:txBody>
      </p:sp>
      <p:sp>
        <p:nvSpPr>
          <p:cNvPr id="18" name="Headline">
            <a:extLst>
              <a:ext uri="{FF2B5EF4-FFF2-40B4-BE49-F238E27FC236}">
                <a16:creationId xmlns:a16="http://schemas.microsoft.com/office/drawing/2014/main" id="{F2C7C9B2-02F8-DEB1-D2C6-D351E2796D7F}"/>
              </a:ext>
            </a:extLst>
          </p:cNvPr>
          <p:cNvSpPr txBox="1">
            <a:spLocks/>
          </p:cNvSpPr>
          <p:nvPr/>
        </p:nvSpPr>
        <p:spPr>
          <a:xfrm>
            <a:off x="598074" y="1694469"/>
            <a:ext cx="4016264" cy="228814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5000" dirty="0">
                <a:solidFill>
                  <a:schemeClr val="bg1"/>
                </a:solidFill>
                <a:latin typeface="ＭＳ Ｐ明朝" panose="02020600040205080304" pitchFamily="18" charset="-128"/>
                <a:ea typeface="ＭＳ Ｐ明朝" panose="02020600040205080304" pitchFamily="18" charset="-128"/>
              </a:rPr>
              <a:t>ミッション</a:t>
            </a:r>
            <a:r>
              <a:rPr lang="ja-JP" sz="5000" dirty="0">
                <a:solidFill>
                  <a:schemeClr val="bg1"/>
                </a:solidFill>
                <a:latin typeface="Calibri" panose="020F0502020204030204" pitchFamily="34" charset="0"/>
                <a:ea typeface="ＭＳ Ｐ明朝" panose="02020600040205080304" pitchFamily="18" charset="-128"/>
                <a:cs typeface="Calibri" panose="020F0502020204030204" pitchFamily="34" charset="0"/>
              </a:rPr>
              <a:t>1.5</a:t>
            </a:r>
            <a:r>
              <a:rPr lang="ja-JP" sz="5000" dirty="0">
                <a:solidFill>
                  <a:schemeClr val="bg1"/>
                </a:solidFill>
                <a:latin typeface="ＭＳ Ｐ明朝" panose="02020600040205080304" pitchFamily="18" charset="-128"/>
                <a:ea typeface="ＭＳ Ｐ明朝" panose="02020600040205080304" pitchFamily="18" charset="-128"/>
              </a:rPr>
              <a:t>の</a:t>
            </a:r>
            <a:br>
              <a:rPr lang="ja-JP" sz="5000" dirty="0">
                <a:solidFill>
                  <a:schemeClr val="bg1"/>
                </a:solidFill>
                <a:latin typeface="ＭＳ Ｐ明朝" panose="02020600040205080304" pitchFamily="18" charset="-128"/>
                <a:ea typeface="ＭＳ Ｐ明朝" panose="02020600040205080304" pitchFamily="18" charset="-128"/>
              </a:rPr>
            </a:br>
            <a:r>
              <a:rPr lang="ja-JP" sz="5000" dirty="0">
                <a:solidFill>
                  <a:schemeClr val="bg1"/>
                </a:solidFill>
                <a:latin typeface="ＭＳ Ｐ明朝" panose="02020600040205080304" pitchFamily="18" charset="-128"/>
                <a:ea typeface="ＭＳ Ｐ明朝" panose="02020600040205080304" pitchFamily="18" charset="-128"/>
              </a:rPr>
              <a:t>メッセージ</a:t>
            </a:r>
          </a:p>
        </p:txBody>
      </p:sp>
      <p:sp>
        <p:nvSpPr>
          <p:cNvPr id="3" name="Rectangle 2">
            <a:extLst>
              <a:ext uri="{FF2B5EF4-FFF2-40B4-BE49-F238E27FC236}">
                <a16:creationId xmlns:a16="http://schemas.microsoft.com/office/drawing/2014/main" id="{BEE1479D-91ED-F772-3FF5-06F8F6FD94E9}"/>
              </a:ext>
            </a:extLst>
          </p:cNvPr>
          <p:cNvSpPr/>
          <p:nvPr/>
        </p:nvSpPr>
        <p:spPr>
          <a:xfrm rot="5400000" flipH="1">
            <a:off x="972369" y="3137489"/>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4" name="Rectangle 3">
            <a:extLst>
              <a:ext uri="{FF2B5EF4-FFF2-40B4-BE49-F238E27FC236}">
                <a16:creationId xmlns:a16="http://schemas.microsoft.com/office/drawing/2014/main" id="{662D64C5-4090-C2BD-AC6A-93ABE75EC220}"/>
              </a:ext>
            </a:extLst>
          </p:cNvPr>
          <p:cNvSpPr/>
          <p:nvPr/>
        </p:nvSpPr>
        <p:spPr>
          <a:xfrm rot="10800000" flipH="1">
            <a:off x="4586305" y="752016"/>
            <a:ext cx="81819" cy="564031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2" name="Group 11">
            <a:extLst>
              <a:ext uri="{FF2B5EF4-FFF2-40B4-BE49-F238E27FC236}">
                <a16:creationId xmlns:a16="http://schemas.microsoft.com/office/drawing/2014/main" id="{E42B206A-F24A-EA30-7EB6-872564937D87}"/>
              </a:ext>
            </a:extLst>
          </p:cNvPr>
          <p:cNvGrpSpPr/>
          <p:nvPr/>
        </p:nvGrpSpPr>
        <p:grpSpPr>
          <a:xfrm>
            <a:off x="0" y="0"/>
            <a:ext cx="12192000" cy="457200"/>
            <a:chOff x="0" y="0"/>
            <a:chExt cx="12192000" cy="457200"/>
          </a:xfrm>
        </p:grpSpPr>
        <p:grpSp>
          <p:nvGrpSpPr>
            <p:cNvPr id="13" name="Group 12">
              <a:extLst>
                <a:ext uri="{FF2B5EF4-FFF2-40B4-BE49-F238E27FC236}">
                  <a16:creationId xmlns:a16="http://schemas.microsoft.com/office/drawing/2014/main" id="{284FE39E-953E-F5CA-08C3-A8C29DC4C6FE}"/>
                </a:ext>
              </a:extLst>
            </p:cNvPr>
            <p:cNvGrpSpPr/>
            <p:nvPr/>
          </p:nvGrpSpPr>
          <p:grpSpPr>
            <a:xfrm>
              <a:off x="0" y="0"/>
              <a:ext cx="12188952" cy="457200"/>
              <a:chOff x="0" y="0"/>
              <a:chExt cx="12188952" cy="457200"/>
            </a:xfrm>
          </p:grpSpPr>
          <p:sp>
            <p:nvSpPr>
              <p:cNvPr id="17" name="Background - Solid">
                <a:extLst>
                  <a:ext uri="{FF2B5EF4-FFF2-40B4-BE49-F238E27FC236}">
                    <a16:creationId xmlns:a16="http://schemas.microsoft.com/office/drawing/2014/main" id="{7D12A704-03E8-E1B5-77DE-2382DB660E3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60D4A559-13A8-6BB9-AFC8-78B31108671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5" name="Straight Connector 14">
              <a:extLst>
                <a:ext uri="{FF2B5EF4-FFF2-40B4-BE49-F238E27FC236}">
                  <a16:creationId xmlns:a16="http://schemas.microsoft.com/office/drawing/2014/main" id="{F6B950DD-249A-B085-8D8C-B025D2156211}"/>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6444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2EA05F-A871-3D14-1F96-1851515889DE}"/>
              </a:ext>
            </a:extLst>
          </p:cNvPr>
          <p:cNvGrpSpPr/>
          <p:nvPr/>
        </p:nvGrpSpPr>
        <p:grpSpPr>
          <a:xfrm>
            <a:off x="0" y="9940"/>
            <a:ext cx="12192000" cy="6858000"/>
            <a:chOff x="0" y="0"/>
            <a:chExt cx="12192000" cy="6858000"/>
          </a:xfrm>
        </p:grpSpPr>
        <p:sp>
          <p:nvSpPr>
            <p:cNvPr id="3" name="Rectangle 2">
              <a:extLst>
                <a:ext uri="{FF2B5EF4-FFF2-40B4-BE49-F238E27FC236}">
                  <a16:creationId xmlns:a16="http://schemas.microsoft.com/office/drawing/2014/main" id="{A39EE22B-15BE-D35D-2522-00B4B31E564F}"/>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7">
              <a:extLst>
                <a:ext uri="{FF2B5EF4-FFF2-40B4-BE49-F238E27FC236}">
                  <a16:creationId xmlns:a16="http://schemas.microsoft.com/office/drawing/2014/main" id="{2782B666-E524-BD7C-03C7-01DD8513A01F}"/>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8FB17D5E-F023-FA9C-A04E-A6F70DDA7A23}"/>
              </a:ext>
            </a:extLst>
          </p:cNvPr>
          <p:cNvGrpSpPr/>
          <p:nvPr/>
        </p:nvGrpSpPr>
        <p:grpSpPr>
          <a:xfrm>
            <a:off x="0" y="0"/>
            <a:ext cx="12192000" cy="457200"/>
            <a:chOff x="0" y="0"/>
            <a:chExt cx="12192000" cy="457200"/>
          </a:xfrm>
        </p:grpSpPr>
        <p:grpSp>
          <p:nvGrpSpPr>
            <p:cNvPr id="7" name="Group 6">
              <a:extLst>
                <a:ext uri="{FF2B5EF4-FFF2-40B4-BE49-F238E27FC236}">
                  <a16:creationId xmlns:a16="http://schemas.microsoft.com/office/drawing/2014/main" id="{6A663E70-D122-1654-6602-9661113518AA}"/>
                </a:ext>
              </a:extLst>
            </p:cNvPr>
            <p:cNvGrpSpPr/>
            <p:nvPr/>
          </p:nvGrpSpPr>
          <p:grpSpPr>
            <a:xfrm>
              <a:off x="0" y="0"/>
              <a:ext cx="12188952" cy="457200"/>
              <a:chOff x="0" y="0"/>
              <a:chExt cx="12188952" cy="457200"/>
            </a:xfrm>
          </p:grpSpPr>
          <p:sp>
            <p:nvSpPr>
              <p:cNvPr id="9" name="Background - Solid">
                <a:extLst>
                  <a:ext uri="{FF2B5EF4-FFF2-40B4-BE49-F238E27FC236}">
                    <a16:creationId xmlns:a16="http://schemas.microsoft.com/office/drawing/2014/main" id="{048DBB50-9E6F-6BA6-E79B-491F9688BC67}"/>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B9DAD42-6525-2CDF-3B59-6F0BBFE2630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8" name="Straight Connector 7">
              <a:extLst>
                <a:ext uri="{FF2B5EF4-FFF2-40B4-BE49-F238E27FC236}">
                  <a16:creationId xmlns:a16="http://schemas.microsoft.com/office/drawing/2014/main" id="{AFFCC994-1C6F-AD28-D7E2-C9CF9D13A2CF}"/>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 Placeholder 1">
            <a:extLst>
              <a:ext uri="{FF2B5EF4-FFF2-40B4-BE49-F238E27FC236}">
                <a16:creationId xmlns:a16="http://schemas.microsoft.com/office/drawing/2014/main" id="{40349753-014C-89F3-F7CB-72F7EA18F016}"/>
              </a:ext>
            </a:extLst>
          </p:cNvPr>
          <p:cNvSpPr txBox="1">
            <a:spLocks/>
          </p:cNvSpPr>
          <p:nvPr/>
        </p:nvSpPr>
        <p:spPr>
          <a:xfrm>
            <a:off x="685688" y="1817752"/>
            <a:ext cx="5312229" cy="1742612"/>
          </a:xfrm>
          <a:prstGeom prst="rect">
            <a:avLst/>
          </a:prstGeom>
        </p:spPr>
        <p:txBody>
          <a:bodyPr anchor="t"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ja-JP" sz="6000" b="1" dirty="0">
                <a:solidFill>
                  <a:srgbClr val="00338D"/>
                </a:solidFill>
                <a:latin typeface="ＭＳ Ｐ明朝" panose="02020600040205080304" pitchFamily="18" charset="-128"/>
                <a:ea typeface="ＭＳ Ｐ明朝" panose="02020600040205080304" pitchFamily="18" charset="-128"/>
                <a:cs typeface="Arial" charset="0"/>
              </a:rPr>
              <a:t>ミッションの</a:t>
            </a:r>
            <a:r>
              <a:rPr lang="ja-JP" altLang="en-US" sz="6000" b="1" dirty="0">
                <a:solidFill>
                  <a:srgbClr val="00338D"/>
                </a:solidFill>
                <a:latin typeface="ＭＳ Ｐ明朝" panose="02020600040205080304" pitchFamily="18" charset="-128"/>
                <a:ea typeface="ＭＳ Ｐ明朝" panose="02020600040205080304" pitchFamily="18" charset="-128"/>
                <a:cs typeface="Arial" charset="0"/>
              </a:rPr>
              <a:t>拡散</a:t>
            </a:r>
            <a:endParaRPr lang="ja-JP" sz="6000" b="1" dirty="0">
              <a:solidFill>
                <a:srgbClr val="00338D"/>
              </a:solidFill>
              <a:latin typeface="ＭＳ Ｐ明朝" panose="02020600040205080304" pitchFamily="18" charset="-128"/>
              <a:ea typeface="ＭＳ Ｐ明朝" panose="02020600040205080304" pitchFamily="18" charset="-128"/>
              <a:cs typeface="Arial" charset="0"/>
            </a:endParaRPr>
          </a:p>
        </p:txBody>
      </p:sp>
      <p:pic>
        <p:nvPicPr>
          <p:cNvPr id="13" name="Picture 12">
            <a:extLst>
              <a:ext uri="{FF2B5EF4-FFF2-40B4-BE49-F238E27FC236}">
                <a16:creationId xmlns:a16="http://schemas.microsoft.com/office/drawing/2014/main" id="{DE05F508-0CCF-49AC-EF27-51C94E85557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669565" y="1484865"/>
            <a:ext cx="3572781" cy="4150998"/>
          </a:xfrm>
          <a:prstGeom prst="rect">
            <a:avLst/>
          </a:prstGeom>
        </p:spPr>
      </p:pic>
      <p:pic>
        <p:nvPicPr>
          <p:cNvPr id="14" name="Picture 13">
            <a:extLst>
              <a:ext uri="{FF2B5EF4-FFF2-40B4-BE49-F238E27FC236}">
                <a16:creationId xmlns:a16="http://schemas.microsoft.com/office/drawing/2014/main" id="{630B21EB-DFAF-D558-47AD-8D07A8BFC829}"/>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10314" t="8997" r="11715" b="13032"/>
          <a:stretch/>
        </p:blipFill>
        <p:spPr>
          <a:xfrm>
            <a:off x="8200788" y="2630392"/>
            <a:ext cx="2498591" cy="2498591"/>
          </a:xfrm>
          <a:prstGeom prst="rect">
            <a:avLst/>
          </a:prstGeom>
        </p:spPr>
      </p:pic>
      <p:sp>
        <p:nvSpPr>
          <p:cNvPr id="15" name="Headline">
            <a:extLst>
              <a:ext uri="{FF2B5EF4-FFF2-40B4-BE49-F238E27FC236}">
                <a16:creationId xmlns:a16="http://schemas.microsoft.com/office/drawing/2014/main" id="{5FCA23D9-2651-22F4-03C6-C325F519ABE1}"/>
              </a:ext>
            </a:extLst>
          </p:cNvPr>
          <p:cNvSpPr txBox="1">
            <a:spLocks/>
          </p:cNvSpPr>
          <p:nvPr/>
        </p:nvSpPr>
        <p:spPr>
          <a:xfrm>
            <a:off x="7093577" y="1468321"/>
            <a:ext cx="4724754" cy="784494"/>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3500" dirty="0">
                <a:solidFill>
                  <a:schemeClr val="bg1"/>
                </a:solidFill>
                <a:latin typeface="ＭＳ Ｐ明朝" panose="02020600040205080304" pitchFamily="18" charset="-128"/>
                <a:ea typeface="ＭＳ Ｐ明朝" panose="02020600040205080304" pitchFamily="18" charset="-128"/>
                <a:cs typeface="Arial"/>
              </a:rPr>
              <a:t>スキャン</a:t>
            </a:r>
          </a:p>
        </p:txBody>
      </p:sp>
      <p:sp>
        <p:nvSpPr>
          <p:cNvPr id="17" name="Headline">
            <a:extLst>
              <a:ext uri="{FF2B5EF4-FFF2-40B4-BE49-F238E27FC236}">
                <a16:creationId xmlns:a16="http://schemas.microsoft.com/office/drawing/2014/main" id="{522FE19D-7794-AA88-7810-0D214E6E6026}"/>
              </a:ext>
            </a:extLst>
          </p:cNvPr>
          <p:cNvSpPr txBox="1">
            <a:spLocks/>
          </p:cNvSpPr>
          <p:nvPr/>
        </p:nvSpPr>
        <p:spPr>
          <a:xfrm>
            <a:off x="914401" y="3845395"/>
            <a:ext cx="4854804" cy="1533524"/>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spcBef>
                <a:spcPts val="1000"/>
              </a:spcBef>
            </a:pPr>
            <a:r>
              <a:rPr lang="ja-JP" sz="2500" dirty="0">
                <a:solidFill>
                  <a:srgbClr val="0D2240"/>
                </a:solidFill>
                <a:latin typeface="ＭＳ Ｐ明朝" panose="02020600040205080304" pitchFamily="18" charset="-128"/>
                <a:ea typeface="ＭＳ Ｐ明朝" panose="02020600040205080304" pitchFamily="18" charset="-128"/>
                <a:cs typeface="Arial"/>
              </a:rPr>
              <a:t>ミッション</a:t>
            </a:r>
            <a:r>
              <a:rPr lang="ja-JP" sz="2500" dirty="0">
                <a:solidFill>
                  <a:srgbClr val="0D2240"/>
                </a:solidFill>
                <a:latin typeface="+mn-lt"/>
                <a:ea typeface="ＭＳ Ｐ明朝" panose="02020600040205080304" pitchFamily="18" charset="-128"/>
                <a:cs typeface="Arial"/>
              </a:rPr>
              <a:t>1.5</a:t>
            </a:r>
            <a:r>
              <a:rPr lang="ja-JP" sz="2500" dirty="0">
                <a:solidFill>
                  <a:srgbClr val="0D2240"/>
                </a:solidFill>
                <a:latin typeface="ＭＳ Ｐ明朝" panose="02020600040205080304" pitchFamily="18" charset="-128"/>
                <a:ea typeface="ＭＳ Ｐ明朝" panose="02020600040205080304" pitchFamily="18" charset="-128"/>
                <a:cs typeface="Arial"/>
              </a:rPr>
              <a:t>のランディング ページは、ライオンズがこの素晴らしい取り組みについて知り、アクションを起こすためのツールを入手するのに役立ちます。</a:t>
            </a:r>
          </a:p>
        </p:txBody>
      </p:sp>
      <p:sp>
        <p:nvSpPr>
          <p:cNvPr id="18" name="Rectangle 17">
            <a:extLst>
              <a:ext uri="{FF2B5EF4-FFF2-40B4-BE49-F238E27FC236}">
                <a16:creationId xmlns:a16="http://schemas.microsoft.com/office/drawing/2014/main" id="{077B4DAA-8022-E13D-E35D-1F25D4BF4F0C}"/>
              </a:ext>
            </a:extLst>
          </p:cNvPr>
          <p:cNvSpPr/>
          <p:nvPr/>
        </p:nvSpPr>
        <p:spPr>
          <a:xfrm rot="5400000" flipH="1">
            <a:off x="1395139" y="2716742"/>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5" name="Page Number - White">
            <a:extLst>
              <a:ext uri="{FF2B5EF4-FFF2-40B4-BE49-F238E27FC236}">
                <a16:creationId xmlns:a16="http://schemas.microsoft.com/office/drawing/2014/main" id="{FD9DCF25-1323-3A3F-430A-741A9CFBE37B}"/>
              </a:ext>
            </a:extLst>
          </p:cNvPr>
          <p:cNvSpPr txBox="1">
            <a:spLocks noChangeArrowheads="1"/>
          </p:cNvSpPr>
          <p:nvPr/>
        </p:nvSpPr>
        <p:spPr bwMode="auto">
          <a:xfrm>
            <a:off x="11537157" y="641066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31</a:t>
            </a:fld>
            <a:endParaRPr kumimoji="0" lang="en-US" sz="1000" b="0" i="0" u="none" strike="noStrike" kern="1200" cap="none" spc="0" normalizeH="0" baseline="0" noProof="0">
              <a:ln>
                <a:noFill/>
              </a:ln>
              <a:solidFill>
                <a:prstClr val="white"/>
              </a:solidFill>
              <a:effectLst/>
              <a:uLnTx/>
              <a:uFillTx/>
              <a:latin typeface="Arial" charset="0"/>
            </a:endParaRPr>
          </a:p>
        </p:txBody>
      </p:sp>
    </p:spTree>
    <p:extLst>
      <p:ext uri="{BB962C8B-B14F-4D97-AF65-F5344CB8AC3E}">
        <p14:creationId xmlns:p14="http://schemas.microsoft.com/office/powerpoint/2010/main" val="367024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5F6BC6A-5507-33DA-A2C3-80BDB6E02D4B}"/>
              </a:ext>
            </a:extLst>
          </p:cNvPr>
          <p:cNvGrpSpPr/>
          <p:nvPr/>
        </p:nvGrpSpPr>
        <p:grpSpPr>
          <a:xfrm>
            <a:off x="6580415" y="0"/>
            <a:ext cx="6861265" cy="6858000"/>
            <a:chOff x="6580415" y="0"/>
            <a:chExt cx="6861265" cy="6858000"/>
          </a:xfrm>
        </p:grpSpPr>
        <p:sp>
          <p:nvSpPr>
            <p:cNvPr id="5" name="Graphic 10">
              <a:extLst>
                <a:ext uri="{FF2B5EF4-FFF2-40B4-BE49-F238E27FC236}">
                  <a16:creationId xmlns:a16="http://schemas.microsoft.com/office/drawing/2014/main" id="{3CAD6BE5-A25D-F40F-1E65-FC7A02AFE3C8}"/>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6" name="Graphic 11">
              <a:extLst>
                <a:ext uri="{FF2B5EF4-FFF2-40B4-BE49-F238E27FC236}">
                  <a16:creationId xmlns:a16="http://schemas.microsoft.com/office/drawing/2014/main" id="{64BA71FF-601F-5856-1307-F51EE7F3FB2F}"/>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7" name="Page Number - Blue">
            <a:extLst>
              <a:ext uri="{FF2B5EF4-FFF2-40B4-BE49-F238E27FC236}">
                <a16:creationId xmlns:a16="http://schemas.microsoft.com/office/drawing/2014/main" id="{80AA6DBF-4AC1-1673-3365-3E0CF341128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Page Number - White">
            <a:extLst>
              <a:ext uri="{FF2B5EF4-FFF2-40B4-BE49-F238E27FC236}">
                <a16:creationId xmlns:a16="http://schemas.microsoft.com/office/drawing/2014/main" id="{B3234016-9CBF-8180-9286-2D5DBF7E0CB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32</a:t>
            </a:fld>
            <a:endParaRPr kumimoji="0" lang="en-US" sz="1000" b="0" i="0" u="none" strike="noStrike" kern="1200" cap="none" spc="0" normalizeH="0" baseline="0" noProof="0">
              <a:ln>
                <a:noFill/>
              </a:ln>
              <a:solidFill>
                <a:srgbClr val="0D2240"/>
              </a:solidFill>
              <a:effectLst/>
              <a:uLnTx/>
              <a:uFillTx/>
              <a:latin typeface="Arial" charset="0"/>
            </a:endParaRPr>
          </a:p>
        </p:txBody>
      </p:sp>
      <p:sp>
        <p:nvSpPr>
          <p:cNvPr id="9" name="Headline">
            <a:extLst>
              <a:ext uri="{FF2B5EF4-FFF2-40B4-BE49-F238E27FC236}">
                <a16:creationId xmlns:a16="http://schemas.microsoft.com/office/drawing/2014/main" id="{B4DC4D11-9830-A1D9-E115-0CCAE1B6D11D}"/>
              </a:ext>
            </a:extLst>
          </p:cNvPr>
          <p:cNvSpPr txBox="1">
            <a:spLocks/>
          </p:cNvSpPr>
          <p:nvPr/>
        </p:nvSpPr>
        <p:spPr>
          <a:xfrm>
            <a:off x="756053" y="1813488"/>
            <a:ext cx="10679894" cy="289705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ja-JP" sz="8000" dirty="0">
                <a:solidFill>
                  <a:srgbClr val="00338D"/>
                </a:solidFill>
                <a:latin typeface="ＭＳ Ｐ明朝" panose="02020600040205080304" pitchFamily="18" charset="-128"/>
                <a:ea typeface="ＭＳ Ｐ明朝" panose="02020600040205080304" pitchFamily="18" charset="-128"/>
                <a:cs typeface="Arial"/>
              </a:rPr>
              <a:t>私たちは成長します。</a:t>
            </a:r>
          </a:p>
        </p:txBody>
      </p:sp>
      <p:sp>
        <p:nvSpPr>
          <p:cNvPr id="11" name="Yellow Bar">
            <a:extLst>
              <a:ext uri="{FF2B5EF4-FFF2-40B4-BE49-F238E27FC236}">
                <a16:creationId xmlns:a16="http://schemas.microsoft.com/office/drawing/2014/main" id="{BE741DEF-73E8-4004-9A7D-56E3691B24B7}"/>
              </a:ext>
            </a:extLst>
          </p:cNvPr>
          <p:cNvSpPr/>
          <p:nvPr/>
        </p:nvSpPr>
        <p:spPr>
          <a:xfrm>
            <a:off x="6651625" y="4009427"/>
            <a:ext cx="235821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sp>
        <p:nvSpPr>
          <p:cNvPr id="12" name="Headline">
            <a:extLst>
              <a:ext uri="{FF2B5EF4-FFF2-40B4-BE49-F238E27FC236}">
                <a16:creationId xmlns:a16="http://schemas.microsoft.com/office/drawing/2014/main" id="{7208F50A-3FE1-F7AC-8E9F-0A5620CA6BF0}"/>
              </a:ext>
            </a:extLst>
          </p:cNvPr>
          <p:cNvSpPr txBox="1">
            <a:spLocks/>
          </p:cNvSpPr>
          <p:nvPr/>
        </p:nvSpPr>
        <p:spPr>
          <a:xfrm>
            <a:off x="2076558" y="4400697"/>
            <a:ext cx="8038884" cy="1094939"/>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2700">
                <a:solidFill>
                  <a:srgbClr val="0D2240"/>
                </a:solidFill>
                <a:latin typeface="ＭＳ Ｐ明朝" panose="02020600040205080304" pitchFamily="18" charset="-128"/>
                <a:ea typeface="ＭＳ Ｐ明朝" panose="02020600040205080304" pitchFamily="18" charset="-128"/>
                <a:cs typeface="Arial"/>
              </a:rPr>
              <a:t>しかし、どうやって世界に知らせるのでしょうか？</a:t>
            </a:r>
          </a:p>
        </p:txBody>
      </p:sp>
      <p:pic>
        <p:nvPicPr>
          <p:cNvPr id="2" name="Picture 1">
            <a:extLst>
              <a:ext uri="{FF2B5EF4-FFF2-40B4-BE49-F238E27FC236}">
                <a16:creationId xmlns:a16="http://schemas.microsoft.com/office/drawing/2014/main" id="{6EB04CA3-5871-3CA7-45F2-70A040CBB7C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354165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raphic 9">
            <a:extLst>
              <a:ext uri="{FF2B5EF4-FFF2-40B4-BE49-F238E27FC236}">
                <a16:creationId xmlns:a16="http://schemas.microsoft.com/office/drawing/2014/main" id="{6BE11D7C-55D1-4AA4-4F37-7587B7A56275}"/>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4" name="Graphic 35">
            <a:extLst>
              <a:ext uri="{FF2B5EF4-FFF2-40B4-BE49-F238E27FC236}">
                <a16:creationId xmlns:a16="http://schemas.microsoft.com/office/drawing/2014/main" id="{4838489A-42FA-347E-F405-AF2FD58B3B83}"/>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5" name="Graphic 31">
            <a:extLst>
              <a:ext uri="{FF2B5EF4-FFF2-40B4-BE49-F238E27FC236}">
                <a16:creationId xmlns:a16="http://schemas.microsoft.com/office/drawing/2014/main" id="{0EE4C60D-A571-BA53-C804-9C8AFECEA3A0}"/>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6" name="Graphic 32">
            <a:extLst>
              <a:ext uri="{FF2B5EF4-FFF2-40B4-BE49-F238E27FC236}">
                <a16:creationId xmlns:a16="http://schemas.microsoft.com/office/drawing/2014/main" id="{F1E8317B-AA79-4E36-133C-A4178DDA7C3E}"/>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sp>
        <p:nvSpPr>
          <p:cNvPr id="7" name="Page Number - White">
            <a:extLst>
              <a:ext uri="{FF2B5EF4-FFF2-40B4-BE49-F238E27FC236}">
                <a16:creationId xmlns:a16="http://schemas.microsoft.com/office/drawing/2014/main" id="{5467F34A-D067-4FDF-C6B3-3461F331D7B5}"/>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33</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0" name="Headline">
            <a:extLst>
              <a:ext uri="{FF2B5EF4-FFF2-40B4-BE49-F238E27FC236}">
                <a16:creationId xmlns:a16="http://schemas.microsoft.com/office/drawing/2014/main" id="{2F7E371E-BDBF-F9BC-FAC7-AE66BABC3CFB}"/>
              </a:ext>
            </a:extLst>
          </p:cNvPr>
          <p:cNvSpPr txBox="1">
            <a:spLocks/>
          </p:cNvSpPr>
          <p:nvPr/>
        </p:nvSpPr>
        <p:spPr>
          <a:xfrm>
            <a:off x="4013068" y="660133"/>
            <a:ext cx="4559613" cy="121946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4000" dirty="0">
                <a:solidFill>
                  <a:srgbClr val="00338D"/>
                </a:solidFill>
                <a:latin typeface="+mj-ea"/>
                <a:ea typeface="+mj-ea"/>
              </a:rPr>
              <a:t>現在の ミッション</a:t>
            </a:r>
            <a:r>
              <a:rPr lang="ja-JP" sz="4000" dirty="0">
                <a:solidFill>
                  <a:srgbClr val="00338D"/>
                </a:solidFill>
                <a:latin typeface="+mn-lt"/>
                <a:ea typeface="+mj-ea"/>
              </a:rPr>
              <a:t>1.5</a:t>
            </a:r>
            <a:r>
              <a:rPr lang="ja-JP" sz="4000" dirty="0">
                <a:solidFill>
                  <a:srgbClr val="00338D"/>
                </a:solidFill>
                <a:latin typeface="+mj-ea"/>
                <a:ea typeface="+mj-ea"/>
              </a:rPr>
              <a:t>会員拡大リーダー</a:t>
            </a:r>
          </a:p>
        </p:txBody>
      </p:sp>
      <p:sp>
        <p:nvSpPr>
          <p:cNvPr id="12" name="Headline">
            <a:extLst>
              <a:ext uri="{FF2B5EF4-FFF2-40B4-BE49-F238E27FC236}">
                <a16:creationId xmlns:a16="http://schemas.microsoft.com/office/drawing/2014/main" id="{C29B7220-13FD-0289-48DE-45945B638340}"/>
              </a:ext>
            </a:extLst>
          </p:cNvPr>
          <p:cNvSpPr txBox="1">
            <a:spLocks/>
          </p:cNvSpPr>
          <p:nvPr/>
        </p:nvSpPr>
        <p:spPr>
          <a:xfrm>
            <a:off x="2705708" y="2062782"/>
            <a:ext cx="6780585" cy="535194"/>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000" dirty="0">
                <a:solidFill>
                  <a:srgbClr val="0D2240"/>
                </a:solidFill>
                <a:latin typeface="+mj-ea"/>
                <a:ea typeface="+mj-ea"/>
                <a:cs typeface="Arial"/>
              </a:rPr>
              <a:t>拡大しているクラブ トップ5</a:t>
            </a:r>
          </a:p>
        </p:txBody>
      </p:sp>
      <p:graphicFrame>
        <p:nvGraphicFramePr>
          <p:cNvPr id="13" name="Table 9">
            <a:extLst>
              <a:ext uri="{FF2B5EF4-FFF2-40B4-BE49-F238E27FC236}">
                <a16:creationId xmlns:a16="http://schemas.microsoft.com/office/drawing/2014/main" id="{4920221C-8DB8-3E79-ED05-B262CB0145A8}"/>
              </a:ext>
            </a:extLst>
          </p:cNvPr>
          <p:cNvGraphicFramePr>
            <a:graphicFrameLocks noGrp="1"/>
          </p:cNvGraphicFramePr>
          <p:nvPr>
            <p:extLst>
              <p:ext uri="{D42A27DB-BD31-4B8C-83A1-F6EECF244321}">
                <p14:modId xmlns:p14="http://schemas.microsoft.com/office/powerpoint/2010/main" val="1303348382"/>
              </p:ext>
            </p:extLst>
          </p:nvPr>
        </p:nvGraphicFramePr>
        <p:xfrm>
          <a:off x="2869345" y="3028677"/>
          <a:ext cx="6453310" cy="3555586"/>
        </p:xfrm>
        <a:graphic>
          <a:graphicData uri="http://schemas.openxmlformats.org/drawingml/2006/table">
            <a:tbl>
              <a:tblPr firstRow="1" bandRow="1">
                <a:tableStyleId>{5C22544A-7EE6-4342-B048-85BDC9FD1C3A}</a:tableStyleId>
              </a:tblPr>
              <a:tblGrid>
                <a:gridCol w="825901">
                  <a:extLst>
                    <a:ext uri="{9D8B030D-6E8A-4147-A177-3AD203B41FA5}">
                      <a16:colId xmlns:a16="http://schemas.microsoft.com/office/drawing/2014/main" val="2610919145"/>
                    </a:ext>
                  </a:extLst>
                </a:gridCol>
                <a:gridCol w="212749">
                  <a:extLst>
                    <a:ext uri="{9D8B030D-6E8A-4147-A177-3AD203B41FA5}">
                      <a16:colId xmlns:a16="http://schemas.microsoft.com/office/drawing/2014/main" val="2799790583"/>
                    </a:ext>
                  </a:extLst>
                </a:gridCol>
                <a:gridCol w="5414660">
                  <a:extLst>
                    <a:ext uri="{9D8B030D-6E8A-4147-A177-3AD203B41FA5}">
                      <a16:colId xmlns:a16="http://schemas.microsoft.com/office/drawing/2014/main" val="2940864417"/>
                    </a:ext>
                  </a:extLst>
                </a:gridCol>
              </a:tblGrid>
              <a:tr h="619652">
                <a:tc>
                  <a:txBody>
                    <a:bodyPr/>
                    <a:lstStyle/>
                    <a:p>
                      <a:pPr algn="r"/>
                      <a:r>
                        <a:rPr lang="ja-JP" sz="3600" b="1" i="1">
                          <a:solidFill>
                            <a:srgbClr val="EBB700"/>
                          </a:solidFill>
                          <a:latin typeface="Arial" panose="020B0604020202020204" pitchFamily="34" charset="0"/>
                          <a:ea typeface="MS Mincho"/>
                          <a:cs typeface="Arial" panose="020B0604020202020204" pitchFamily="34" charset="0"/>
                        </a:rPr>
                        <a:t>1</a:t>
                      </a:r>
                    </a:p>
                  </a:txBody>
                  <a:tcPr marL="88280" marR="88280" marT="44140" marB="44140" anchor="ctr">
                    <a:lnL w="12700" cmpd="sng">
                      <a:noFill/>
                    </a:lnL>
                    <a:lnR w="12700" cmpd="sng">
                      <a:noFill/>
                    </a:lnR>
                    <a:lnT w="12700" cmpd="sng">
                      <a:noFill/>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mpd="sng">
                      <a:noFill/>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ja-JP" sz="2800" b="1" i="0">
                          <a:solidFill>
                            <a:srgbClr val="0D2240"/>
                          </a:solidFill>
                          <a:latin typeface="Arial"/>
                          <a:ea typeface="MS Mincho"/>
                          <a:cs typeface="Arial"/>
                        </a:rPr>
                        <a:t>クラブ名</a:t>
                      </a:r>
                    </a:p>
                  </a:txBody>
                  <a:tcPr marL="88280" marR="88280" marT="44140" marB="44140" anchor="ctr">
                    <a:lnL w="12700" cmpd="sng">
                      <a:noFill/>
                    </a:lnL>
                    <a:lnR w="12700" cmpd="sng">
                      <a:noFill/>
                    </a:lnR>
                    <a:lnT w="12700" cmpd="sng">
                      <a:noFill/>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5674066"/>
                  </a:ext>
                </a:extLst>
              </a:tr>
              <a:tr h="760582">
                <a:tc>
                  <a:txBody>
                    <a:bodyPr/>
                    <a:lstStyle/>
                    <a:p>
                      <a:pPr algn="r"/>
                      <a:r>
                        <a:rPr lang="ja-JP" sz="3600" b="1" i="1">
                          <a:solidFill>
                            <a:srgbClr val="EBB700"/>
                          </a:solidFill>
                          <a:latin typeface="Arial" panose="020B0604020202020204" pitchFamily="34" charset="0"/>
                          <a:ea typeface="MS Mincho"/>
                          <a:cs typeface="Arial" panose="020B0604020202020204" pitchFamily="34" charset="0"/>
                        </a:rPr>
                        <a:t>2</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ja-JP" sz="2800" b="1" i="0">
                          <a:solidFill>
                            <a:srgbClr val="0D2240"/>
                          </a:solidFill>
                          <a:latin typeface="Arial"/>
                          <a:ea typeface="MS Mincho"/>
                          <a:cs typeface="Arial"/>
                        </a:rPr>
                        <a:t>クラブ名 </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951331"/>
                  </a:ext>
                </a:extLst>
              </a:tr>
              <a:tr h="760582">
                <a:tc>
                  <a:txBody>
                    <a:bodyPr/>
                    <a:lstStyle/>
                    <a:p>
                      <a:pPr algn="r"/>
                      <a:r>
                        <a:rPr lang="ja-JP" sz="3600" b="1" i="1">
                          <a:solidFill>
                            <a:srgbClr val="EBB700"/>
                          </a:solidFill>
                          <a:latin typeface="Arial" panose="020B0604020202020204" pitchFamily="34" charset="0"/>
                          <a:ea typeface="MS Mincho"/>
                          <a:cs typeface="Arial" panose="020B0604020202020204" pitchFamily="34" charset="0"/>
                        </a:rPr>
                        <a:t>3</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ja-JP" sz="2800" b="1" i="0">
                          <a:solidFill>
                            <a:srgbClr val="0D2240"/>
                          </a:solidFill>
                          <a:latin typeface="Arial"/>
                          <a:ea typeface="MS Mincho"/>
                          <a:cs typeface="Arial"/>
                        </a:rPr>
                        <a:t>クラブ名</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3548946"/>
                  </a:ext>
                </a:extLst>
              </a:tr>
              <a:tr h="760582">
                <a:tc>
                  <a:txBody>
                    <a:bodyPr/>
                    <a:lstStyle/>
                    <a:p>
                      <a:pPr algn="r"/>
                      <a:r>
                        <a:rPr lang="ja-JP" sz="3600" b="1" i="1">
                          <a:solidFill>
                            <a:srgbClr val="EBB700"/>
                          </a:solidFill>
                          <a:latin typeface="Arial" panose="020B0604020202020204" pitchFamily="34" charset="0"/>
                          <a:ea typeface="MS Mincho"/>
                          <a:cs typeface="Arial" panose="020B0604020202020204" pitchFamily="34" charset="0"/>
                        </a:rPr>
                        <a:t>4</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ja-JP" sz="2800" b="1" i="0">
                          <a:solidFill>
                            <a:srgbClr val="0D2240"/>
                          </a:solidFill>
                          <a:latin typeface="Arial"/>
                          <a:ea typeface="MS Mincho"/>
                          <a:cs typeface="Arial"/>
                        </a:rPr>
                        <a:t>クラブ名</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3097054"/>
                  </a:ext>
                </a:extLst>
              </a:tr>
              <a:tr h="619652">
                <a:tc>
                  <a:txBody>
                    <a:bodyPr/>
                    <a:lstStyle/>
                    <a:p>
                      <a:pPr algn="r"/>
                      <a:r>
                        <a:rPr lang="ja-JP" sz="3600" b="1" i="1">
                          <a:solidFill>
                            <a:srgbClr val="EBB700"/>
                          </a:solidFill>
                          <a:latin typeface="Arial" panose="020B0604020202020204" pitchFamily="34" charset="0"/>
                          <a:ea typeface="MS Mincho"/>
                          <a:cs typeface="Arial" panose="020B0604020202020204" pitchFamily="34" charset="0"/>
                        </a:rPr>
                        <a:t>5</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ja-JP" sz="2800" b="1" i="0">
                          <a:solidFill>
                            <a:srgbClr val="0D2240"/>
                          </a:solidFill>
                          <a:latin typeface="Arial"/>
                          <a:ea typeface="MS Mincho"/>
                          <a:cs typeface="Arial"/>
                        </a:rPr>
                        <a:t>クラブ名</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528031"/>
                  </a:ext>
                </a:extLst>
              </a:tr>
            </a:tbl>
          </a:graphicData>
        </a:graphic>
      </p:graphicFrame>
      <p:sp>
        <p:nvSpPr>
          <p:cNvPr id="14" name="Rectangle 13">
            <a:extLst>
              <a:ext uri="{FF2B5EF4-FFF2-40B4-BE49-F238E27FC236}">
                <a16:creationId xmlns:a16="http://schemas.microsoft.com/office/drawing/2014/main" id="{B387FBED-5B6C-E937-449D-C1D745B51B4B}"/>
              </a:ext>
            </a:extLst>
          </p:cNvPr>
          <p:cNvSpPr/>
          <p:nvPr/>
        </p:nvSpPr>
        <p:spPr>
          <a:xfrm rot="5400000" flipH="1">
            <a:off x="6062310" y="2497603"/>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5" name="Group 14">
            <a:extLst>
              <a:ext uri="{FF2B5EF4-FFF2-40B4-BE49-F238E27FC236}">
                <a16:creationId xmlns:a16="http://schemas.microsoft.com/office/drawing/2014/main" id="{8192537B-C5E4-5FEF-4AC0-81D93818FC17}"/>
              </a:ext>
            </a:extLst>
          </p:cNvPr>
          <p:cNvGrpSpPr/>
          <p:nvPr/>
        </p:nvGrpSpPr>
        <p:grpSpPr>
          <a:xfrm>
            <a:off x="0" y="0"/>
            <a:ext cx="12192000" cy="457200"/>
            <a:chOff x="0" y="0"/>
            <a:chExt cx="12192000" cy="457200"/>
          </a:xfrm>
        </p:grpSpPr>
        <p:grpSp>
          <p:nvGrpSpPr>
            <p:cNvPr id="16" name="Group 15">
              <a:extLst>
                <a:ext uri="{FF2B5EF4-FFF2-40B4-BE49-F238E27FC236}">
                  <a16:creationId xmlns:a16="http://schemas.microsoft.com/office/drawing/2014/main" id="{023B90F0-CE98-EC15-E12A-3EFD2C58C872}"/>
                </a:ext>
              </a:extLst>
            </p:cNvPr>
            <p:cNvGrpSpPr/>
            <p:nvPr/>
          </p:nvGrpSpPr>
          <p:grpSpPr>
            <a:xfrm>
              <a:off x="0" y="0"/>
              <a:ext cx="12188952" cy="457200"/>
              <a:chOff x="0" y="0"/>
              <a:chExt cx="12188952" cy="457200"/>
            </a:xfrm>
          </p:grpSpPr>
          <p:sp>
            <p:nvSpPr>
              <p:cNvPr id="18" name="Background - Solid">
                <a:extLst>
                  <a:ext uri="{FF2B5EF4-FFF2-40B4-BE49-F238E27FC236}">
                    <a16:creationId xmlns:a16="http://schemas.microsoft.com/office/drawing/2014/main" id="{4EADE579-5C07-3D68-C4B5-752E0713F50F}"/>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259C2715-80B0-44E6-BCD8-7819A49F5E6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7" name="Straight Connector 16">
              <a:extLst>
                <a:ext uri="{FF2B5EF4-FFF2-40B4-BE49-F238E27FC236}">
                  <a16:creationId xmlns:a16="http://schemas.microsoft.com/office/drawing/2014/main" id="{5CE27C02-97EA-895A-4D4A-928FC14BAB1B}"/>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6065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55D9718-7E75-0259-1EDA-3D165B21358B}"/>
              </a:ext>
            </a:extLst>
          </p:cNvPr>
          <p:cNvSpPr/>
          <p:nvPr/>
        </p:nvSpPr>
        <p:spPr>
          <a:xfrm>
            <a:off x="0" y="6410208"/>
            <a:ext cx="12192000"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58D8C5-85BA-8CB0-3E53-18FD22133810}"/>
              </a:ext>
            </a:extLst>
          </p:cNvPr>
          <p:cNvSpPr txBox="1">
            <a:spLocks/>
          </p:cNvSpPr>
          <p:nvPr/>
        </p:nvSpPr>
        <p:spPr>
          <a:xfrm>
            <a:off x="1909046" y="87389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ja-JP" sz="3200" dirty="0">
                <a:solidFill>
                  <a:srgbClr val="00338D"/>
                </a:solidFill>
                <a:latin typeface="+mj-ea"/>
                <a:ea typeface="+mj-ea"/>
              </a:rPr>
              <a:t>地域での報告</a:t>
            </a:r>
          </a:p>
        </p:txBody>
      </p:sp>
      <p:sp>
        <p:nvSpPr>
          <p:cNvPr id="6" name="Graphic 8">
            <a:extLst>
              <a:ext uri="{FF2B5EF4-FFF2-40B4-BE49-F238E27FC236}">
                <a16:creationId xmlns:a16="http://schemas.microsoft.com/office/drawing/2014/main" id="{88B19537-63E4-DD2E-23AC-31D0AF69BE37}"/>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7" name="Page Number - Blue">
            <a:extLst>
              <a:ext uri="{FF2B5EF4-FFF2-40B4-BE49-F238E27FC236}">
                <a16:creationId xmlns:a16="http://schemas.microsoft.com/office/drawing/2014/main" id="{12544299-819E-5D76-D180-1911967810E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34</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Body Copy">
            <a:extLst>
              <a:ext uri="{FF2B5EF4-FFF2-40B4-BE49-F238E27FC236}">
                <a16:creationId xmlns:a16="http://schemas.microsoft.com/office/drawing/2014/main" id="{AC12C00D-63D6-A89C-975D-BBCFC241A123}"/>
              </a:ext>
            </a:extLst>
          </p:cNvPr>
          <p:cNvSpPr txBox="1">
            <a:spLocks/>
          </p:cNvSpPr>
          <p:nvPr/>
        </p:nvSpPr>
        <p:spPr>
          <a:xfrm>
            <a:off x="947057" y="2025737"/>
            <a:ext cx="5148943"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ja-JP" sz="2300" b="1" u="sng" dirty="0">
                <a:solidFill>
                  <a:srgbClr val="0D2240"/>
                </a:solidFill>
                <a:latin typeface="+mj-ea"/>
                <a:ea typeface="+mj-ea"/>
                <a:cs typeface="Arial"/>
              </a:rPr>
              <a:t>月例会議を設定する</a:t>
            </a:r>
            <a:r>
              <a:rPr lang="ja-JP" sz="2300" b="1" dirty="0">
                <a:solidFill>
                  <a:srgbClr val="0D2240"/>
                </a:solidFill>
                <a:latin typeface="+mj-ea"/>
                <a:ea typeface="+mj-ea"/>
                <a:cs typeface="Arial"/>
              </a:rPr>
              <a:t> </a:t>
            </a:r>
          </a:p>
          <a:p>
            <a:pPr marL="285750" indent="-285750">
              <a:spcAft>
                <a:spcPts val="600"/>
              </a:spcAft>
              <a:buClr>
                <a:srgbClr val="EBB700"/>
              </a:buClr>
              <a:buFont typeface="Arial" panose="020B0604020202020204" pitchFamily="34" charset="0"/>
              <a:buChar char="•"/>
            </a:pPr>
            <a:r>
              <a:rPr lang="ja-JP" sz="1600" dirty="0">
                <a:solidFill>
                  <a:srgbClr val="0D2240"/>
                </a:solidFill>
                <a:latin typeface="+mj-ea"/>
                <a:ea typeface="+mj-ea"/>
                <a:cs typeface="Arial"/>
              </a:rPr>
              <a:t>GAT会則地域リーダーとエリアリーダーとの会議 </a:t>
            </a:r>
          </a:p>
          <a:p>
            <a:pPr marL="285750" indent="-285750">
              <a:spcAft>
                <a:spcPts val="600"/>
              </a:spcAft>
              <a:buClr>
                <a:srgbClr val="EBB700"/>
              </a:buClr>
              <a:buFont typeface="Arial" panose="020B0604020202020204" pitchFamily="34" charset="0"/>
              <a:buChar char="•"/>
            </a:pPr>
            <a:r>
              <a:rPr lang="ja-JP" sz="1600" dirty="0">
                <a:solidFill>
                  <a:srgbClr val="0D2240"/>
                </a:solidFill>
                <a:latin typeface="+mj-ea"/>
                <a:ea typeface="+mj-ea"/>
                <a:cs typeface="Arial"/>
              </a:rPr>
              <a:t>GATエリアリーダーと複合地区/地区GATとの会議（地域に合わせて調整可能） </a:t>
            </a:r>
          </a:p>
          <a:p>
            <a:pPr marL="804545" lvl="1" indent="-285750">
              <a:spcAft>
                <a:spcPts val="600"/>
              </a:spcAft>
              <a:buClr>
                <a:srgbClr val="EBB700"/>
              </a:buClr>
              <a:buFont typeface="Arial" panose="020B0604020202020204" pitchFamily="34" charset="0"/>
              <a:buChar char="•"/>
            </a:pPr>
            <a:r>
              <a:rPr lang="ja-JP" sz="1600" dirty="0">
                <a:latin typeface="+mj-ea"/>
                <a:ea typeface="+mj-ea"/>
                <a:cs typeface="Arial"/>
              </a:rPr>
              <a:t>グループリーダーを招待（2024</a:t>
            </a:r>
            <a:r>
              <a:rPr lang="en-US" altLang="ja-JP" sz="1600" dirty="0">
                <a:latin typeface="+mj-ea"/>
                <a:ea typeface="+mj-ea"/>
                <a:cs typeface="Arial"/>
              </a:rPr>
              <a:t>-</a:t>
            </a:r>
            <a:r>
              <a:rPr lang="ja-JP" sz="1600" dirty="0">
                <a:latin typeface="+mj-ea"/>
                <a:ea typeface="+mj-ea"/>
                <a:cs typeface="Arial"/>
              </a:rPr>
              <a:t>2025年度開始）</a:t>
            </a:r>
            <a:r>
              <a:rPr lang="ja-JP" sz="1600" dirty="0">
                <a:solidFill>
                  <a:srgbClr val="0D2240"/>
                </a:solidFill>
                <a:latin typeface="+mj-ea"/>
                <a:ea typeface="+mj-ea"/>
                <a:cs typeface="Arial"/>
              </a:rPr>
              <a:t> </a:t>
            </a:r>
          </a:p>
          <a:p>
            <a:pPr marL="285750" indent="-285750">
              <a:spcAft>
                <a:spcPts val="600"/>
              </a:spcAft>
              <a:buClr>
                <a:srgbClr val="EBB700"/>
              </a:buClr>
              <a:buFont typeface="Arial" panose="020B0604020202020204" pitchFamily="34" charset="0"/>
              <a:buChar char="•"/>
            </a:pPr>
            <a:r>
              <a:rPr lang="ja-JP" sz="1600" dirty="0">
                <a:solidFill>
                  <a:srgbClr val="0D2240"/>
                </a:solidFill>
                <a:latin typeface="+mj-ea"/>
                <a:ea typeface="+mj-ea"/>
                <a:cs typeface="Arial"/>
              </a:rPr>
              <a:t>地区ガバナーまたはコーディネーター・ライオン（該当する場合）と第一副地区ガバナー、地区GAT、およびゾーン/リジョン・チェアパーソンとの会議</a:t>
            </a:r>
          </a:p>
          <a:p>
            <a:pPr marL="285750" indent="-285750">
              <a:spcAft>
                <a:spcPts val="600"/>
              </a:spcAft>
              <a:buClr>
                <a:srgbClr val="EBB700"/>
              </a:buClr>
              <a:buFont typeface="Arial" panose="020B0604020202020204" pitchFamily="34" charset="0"/>
              <a:buChar char="•"/>
            </a:pPr>
            <a:r>
              <a:rPr lang="ja-JP" sz="1600" dirty="0">
                <a:solidFill>
                  <a:srgbClr val="0D2240"/>
                </a:solidFill>
                <a:latin typeface="+mj-ea"/>
                <a:ea typeface="+mj-ea"/>
                <a:cs typeface="Arial"/>
              </a:rPr>
              <a:t>会議のスケジュールに応じて、ゾーン/リージョン・チェアパーソンは、クラブとの会議にも時間を作る必要がある。 </a:t>
            </a:r>
          </a:p>
        </p:txBody>
      </p:sp>
      <p:sp>
        <p:nvSpPr>
          <p:cNvPr id="9" name="Body Copy">
            <a:extLst>
              <a:ext uri="{FF2B5EF4-FFF2-40B4-BE49-F238E27FC236}">
                <a16:creationId xmlns:a16="http://schemas.microsoft.com/office/drawing/2014/main" id="{0A4CA3D3-7875-F3F8-BBD3-6CF5EC23A541}"/>
              </a:ext>
            </a:extLst>
          </p:cNvPr>
          <p:cNvSpPr txBox="1">
            <a:spLocks/>
          </p:cNvSpPr>
          <p:nvPr/>
        </p:nvSpPr>
        <p:spPr>
          <a:xfrm>
            <a:off x="6489270" y="2025737"/>
            <a:ext cx="5796967"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ja-JP" sz="2300" b="1" u="sng" dirty="0">
                <a:solidFill>
                  <a:srgbClr val="0D2240"/>
                </a:solidFill>
                <a:latin typeface="+mj-ea"/>
                <a:ea typeface="+mj-ea"/>
                <a:cs typeface="Arial"/>
              </a:rPr>
              <a:t>報告のための議題を作成する </a:t>
            </a:r>
          </a:p>
          <a:p>
            <a:pPr marL="285750" indent="-285750">
              <a:spcAft>
                <a:spcPts val="600"/>
              </a:spcAft>
              <a:buClr>
                <a:srgbClr val="EBB700"/>
              </a:buClr>
              <a:buFont typeface="Arial" panose="020B0604020202020204" pitchFamily="34" charset="0"/>
              <a:buChar char="•"/>
            </a:pPr>
            <a:r>
              <a:rPr lang="ja-JP" sz="1600" dirty="0">
                <a:solidFill>
                  <a:srgbClr val="0D2240"/>
                </a:solidFill>
                <a:latin typeface="+mj-ea"/>
                <a:ea typeface="+mj-ea"/>
                <a:cs typeface="Arial"/>
              </a:rPr>
              <a:t>行動計画の確認 </a:t>
            </a:r>
          </a:p>
          <a:p>
            <a:pPr marL="285750" indent="-285750">
              <a:spcAft>
                <a:spcPts val="600"/>
              </a:spcAft>
              <a:buClr>
                <a:srgbClr val="EBB700"/>
              </a:buClr>
              <a:buFont typeface="Arial" panose="020B0604020202020204" pitchFamily="34" charset="0"/>
              <a:buChar char="•"/>
            </a:pPr>
            <a:r>
              <a:rPr lang="ja-JP" sz="1600" dirty="0">
                <a:solidFill>
                  <a:srgbClr val="0D2240"/>
                </a:solidFill>
                <a:latin typeface="+mj-ea"/>
                <a:ea typeface="+mj-ea"/>
                <a:cs typeface="Arial"/>
              </a:rPr>
              <a:t>目標に対する進捗状況 </a:t>
            </a:r>
          </a:p>
          <a:p>
            <a:pPr marL="285750" indent="-285750">
              <a:spcAft>
                <a:spcPts val="600"/>
              </a:spcAft>
              <a:buClr>
                <a:srgbClr val="EBB700"/>
              </a:buClr>
              <a:buFont typeface="Arial" panose="020B0604020202020204" pitchFamily="34" charset="0"/>
              <a:buChar char="•"/>
            </a:pPr>
            <a:r>
              <a:rPr lang="ja-JP" sz="1600" dirty="0">
                <a:solidFill>
                  <a:srgbClr val="0D2240"/>
                </a:solidFill>
                <a:latin typeface="+mj-ea"/>
                <a:ea typeface="+mj-ea"/>
                <a:cs typeface="Arial"/>
              </a:rPr>
              <a:t>障壁/障害 </a:t>
            </a:r>
          </a:p>
          <a:p>
            <a:pPr marL="285750" indent="-285750">
              <a:spcAft>
                <a:spcPts val="600"/>
              </a:spcAft>
              <a:buClr>
                <a:srgbClr val="EBB700"/>
              </a:buClr>
              <a:buFont typeface="Arial" panose="020B0604020202020204" pitchFamily="34" charset="0"/>
              <a:buChar char="•"/>
            </a:pPr>
            <a:r>
              <a:rPr lang="ja-JP" sz="1600" dirty="0">
                <a:solidFill>
                  <a:srgbClr val="0D2240"/>
                </a:solidFill>
                <a:latin typeface="+mj-ea"/>
                <a:ea typeface="+mj-ea"/>
                <a:cs typeface="Arial"/>
              </a:rPr>
              <a:t>軌道修正 </a:t>
            </a:r>
          </a:p>
          <a:p>
            <a:pPr marL="285750" indent="-285750">
              <a:spcAft>
                <a:spcPts val="600"/>
              </a:spcAft>
              <a:buClr>
                <a:srgbClr val="EBB700"/>
              </a:buClr>
              <a:buFont typeface="Arial" panose="020B0604020202020204" pitchFamily="34" charset="0"/>
              <a:buChar char="•"/>
            </a:pPr>
            <a:r>
              <a:rPr lang="ja-JP" sz="1600" dirty="0">
                <a:solidFill>
                  <a:srgbClr val="0D2240"/>
                </a:solidFill>
                <a:latin typeface="+mj-ea"/>
                <a:ea typeface="+mj-ea"/>
                <a:cs typeface="Arial"/>
              </a:rPr>
              <a:t>必要な支援</a:t>
            </a:r>
          </a:p>
        </p:txBody>
      </p:sp>
      <p:sp>
        <p:nvSpPr>
          <p:cNvPr id="12" name="Rectangle 11">
            <a:extLst>
              <a:ext uri="{FF2B5EF4-FFF2-40B4-BE49-F238E27FC236}">
                <a16:creationId xmlns:a16="http://schemas.microsoft.com/office/drawing/2014/main" id="{B5F1E068-33E6-1470-059B-F2C4F6D50003}"/>
              </a:ext>
            </a:extLst>
          </p:cNvPr>
          <p:cNvSpPr/>
          <p:nvPr/>
        </p:nvSpPr>
        <p:spPr>
          <a:xfrm rot="5400000" flipH="1">
            <a:off x="6062311" y="1395018"/>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3" name="Group 12">
            <a:extLst>
              <a:ext uri="{FF2B5EF4-FFF2-40B4-BE49-F238E27FC236}">
                <a16:creationId xmlns:a16="http://schemas.microsoft.com/office/drawing/2014/main" id="{1BC2271C-B917-D7BD-5505-FB1B17233BD4}"/>
              </a:ext>
            </a:extLst>
          </p:cNvPr>
          <p:cNvGrpSpPr/>
          <p:nvPr/>
        </p:nvGrpSpPr>
        <p:grpSpPr>
          <a:xfrm>
            <a:off x="0" y="0"/>
            <a:ext cx="12192000" cy="457200"/>
            <a:chOff x="0" y="0"/>
            <a:chExt cx="12192000" cy="457200"/>
          </a:xfrm>
        </p:grpSpPr>
        <p:grpSp>
          <p:nvGrpSpPr>
            <p:cNvPr id="14" name="Group 13">
              <a:extLst>
                <a:ext uri="{FF2B5EF4-FFF2-40B4-BE49-F238E27FC236}">
                  <a16:creationId xmlns:a16="http://schemas.microsoft.com/office/drawing/2014/main" id="{1D668276-A4BA-4273-E56F-F2AFEA9914F3}"/>
                </a:ext>
              </a:extLst>
            </p:cNvPr>
            <p:cNvGrpSpPr/>
            <p:nvPr/>
          </p:nvGrpSpPr>
          <p:grpSpPr>
            <a:xfrm>
              <a:off x="0" y="0"/>
              <a:ext cx="12188952" cy="457200"/>
              <a:chOff x="0" y="0"/>
              <a:chExt cx="12188952" cy="457200"/>
            </a:xfrm>
          </p:grpSpPr>
          <p:sp>
            <p:nvSpPr>
              <p:cNvPr id="16" name="Background - Solid">
                <a:extLst>
                  <a:ext uri="{FF2B5EF4-FFF2-40B4-BE49-F238E27FC236}">
                    <a16:creationId xmlns:a16="http://schemas.microsoft.com/office/drawing/2014/main" id="{F4C76D34-63D7-2A4C-F3A4-0466DEAF9BA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2BE30025-9763-6D0E-4A13-363B2AC4748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5" name="Straight Connector 14">
              <a:extLst>
                <a:ext uri="{FF2B5EF4-FFF2-40B4-BE49-F238E27FC236}">
                  <a16:creationId xmlns:a16="http://schemas.microsoft.com/office/drawing/2014/main" id="{A4CB98A3-36CF-7719-AFB4-3FBA674F1F41}"/>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7056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47000"/>
          </a:schemeClr>
        </a:solidFill>
        <a:effectLst/>
      </p:bgPr>
    </p:bg>
    <p:spTree>
      <p:nvGrpSpPr>
        <p:cNvPr id="1" name=""/>
        <p:cNvGrpSpPr/>
        <p:nvPr/>
      </p:nvGrpSpPr>
      <p:grpSpPr>
        <a:xfrm>
          <a:off x="0" y="0"/>
          <a:ext cx="0" cy="0"/>
          <a:chOff x="0" y="0"/>
          <a:chExt cx="0" cy="0"/>
        </a:xfrm>
      </p:grpSpPr>
      <p:pic>
        <p:nvPicPr>
          <p:cNvPr id="27" name="Picture 26" descr="A group of people standing in a kitchen&#10;&#10;Description automatically generated with medium confidence">
            <a:extLst>
              <a:ext uri="{FF2B5EF4-FFF2-40B4-BE49-F238E27FC236}">
                <a16:creationId xmlns:a16="http://schemas.microsoft.com/office/drawing/2014/main" id="{79079BC0-BA08-86ED-14F0-3ADABDEA8C4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1"/>
            <a:ext cx="12188951" cy="6858001"/>
          </a:xfrm>
          <a:prstGeom prst="rect">
            <a:avLst/>
          </a:prstGeom>
        </p:spPr>
      </p:pic>
      <p:sp>
        <p:nvSpPr>
          <p:cNvPr id="25" name="Rectangle 24">
            <a:extLst>
              <a:ext uri="{FF2B5EF4-FFF2-40B4-BE49-F238E27FC236}">
                <a16:creationId xmlns:a16="http://schemas.microsoft.com/office/drawing/2014/main" id="{E5FCF6CB-BE4F-48BA-D99F-8C58329BBFD1}"/>
              </a:ext>
            </a:extLst>
          </p:cNvPr>
          <p:cNvSpPr/>
          <p:nvPr/>
        </p:nvSpPr>
        <p:spPr>
          <a:xfrm>
            <a:off x="1" y="0"/>
            <a:ext cx="12191999" cy="6858000"/>
          </a:xfrm>
          <a:prstGeom prst="rect">
            <a:avLst/>
          </a:prstGeom>
          <a:solidFill>
            <a:srgbClr val="0D2240">
              <a:alpha val="924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ody Copy">
            <a:extLst>
              <a:ext uri="{FF2B5EF4-FFF2-40B4-BE49-F238E27FC236}">
                <a16:creationId xmlns:a16="http://schemas.microsoft.com/office/drawing/2014/main" id="{8F5A542C-C392-5023-383B-9BEB8D870E1D}"/>
              </a:ext>
            </a:extLst>
          </p:cNvPr>
          <p:cNvSpPr txBox="1">
            <a:spLocks/>
          </p:cNvSpPr>
          <p:nvPr/>
        </p:nvSpPr>
        <p:spPr>
          <a:xfrm>
            <a:off x="1147715" y="807607"/>
            <a:ext cx="3219122" cy="203509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ja-JP" sz="4500" b="1" dirty="0">
                <a:solidFill>
                  <a:schemeClr val="bg1"/>
                </a:solidFill>
                <a:latin typeface="+mj-ea"/>
                <a:ea typeface="+mj-ea"/>
                <a:cs typeface="Arial"/>
              </a:rPr>
              <a:t>世界報告日</a:t>
            </a:r>
          </a:p>
        </p:txBody>
      </p:sp>
      <p:sp>
        <p:nvSpPr>
          <p:cNvPr id="4" name="Body Copy">
            <a:extLst>
              <a:ext uri="{FF2B5EF4-FFF2-40B4-BE49-F238E27FC236}">
                <a16:creationId xmlns:a16="http://schemas.microsoft.com/office/drawing/2014/main" id="{40C6F738-97BE-B8F6-FD1B-6D9373E9EC2C}"/>
              </a:ext>
            </a:extLst>
          </p:cNvPr>
          <p:cNvSpPr txBox="1">
            <a:spLocks/>
          </p:cNvSpPr>
          <p:nvPr/>
        </p:nvSpPr>
        <p:spPr>
          <a:xfrm>
            <a:off x="5976399" y="679724"/>
            <a:ext cx="4890511" cy="18789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ja-JP" sz="2700" b="1" dirty="0">
                <a:solidFill>
                  <a:srgbClr val="F0C300"/>
                </a:solidFill>
                <a:latin typeface="+mj-ea"/>
                <a:ea typeface="+mj-ea"/>
                <a:cs typeface="Arial"/>
              </a:rPr>
              <a:t>出席者</a:t>
            </a:r>
          </a:p>
          <a:p>
            <a:pPr marL="285750" indent="-285750">
              <a:spcAft>
                <a:spcPts val="600"/>
              </a:spcAft>
              <a:buClr>
                <a:srgbClr val="EBB700"/>
              </a:buClr>
              <a:buFont typeface="Arial" panose="020B0604020202020204" pitchFamily="34" charset="0"/>
              <a:buChar char="•"/>
            </a:pPr>
            <a:r>
              <a:rPr lang="ja-JP" sz="1800" dirty="0">
                <a:solidFill>
                  <a:schemeClr val="bg1"/>
                </a:solidFill>
                <a:latin typeface="+mj-ea"/>
                <a:ea typeface="+mj-ea"/>
                <a:cs typeface="Arial"/>
              </a:rPr>
              <a:t>ステアリング委員会 </a:t>
            </a:r>
          </a:p>
          <a:p>
            <a:pPr marL="285750" indent="-285750">
              <a:spcAft>
                <a:spcPts val="600"/>
              </a:spcAft>
              <a:buClr>
                <a:srgbClr val="EBB700"/>
              </a:buClr>
              <a:buFont typeface="Arial" panose="020B0604020202020204" pitchFamily="34" charset="0"/>
              <a:buChar char="•"/>
            </a:pPr>
            <a:r>
              <a:rPr lang="ja-JP" sz="1800" dirty="0">
                <a:solidFill>
                  <a:schemeClr val="bg1"/>
                </a:solidFill>
                <a:latin typeface="+mj-ea"/>
                <a:ea typeface="+mj-ea"/>
                <a:cs typeface="Arial"/>
              </a:rPr>
              <a:t>GAT会則地域リーダー（報告） </a:t>
            </a:r>
          </a:p>
          <a:p>
            <a:pPr marL="285750" indent="-285750">
              <a:spcAft>
                <a:spcPts val="600"/>
              </a:spcAft>
              <a:buClr>
                <a:srgbClr val="EBB700"/>
              </a:buClr>
              <a:buFont typeface="Arial" panose="020B0604020202020204" pitchFamily="34" charset="0"/>
              <a:buChar char="•"/>
            </a:pPr>
            <a:r>
              <a:rPr lang="ja-JP" sz="1800" dirty="0">
                <a:solidFill>
                  <a:schemeClr val="bg1"/>
                </a:solidFill>
                <a:latin typeface="+mj-ea"/>
                <a:ea typeface="+mj-ea"/>
                <a:cs typeface="Arial"/>
              </a:rPr>
              <a:t>GATエリアリーダー（オブザーバー）</a:t>
            </a:r>
          </a:p>
          <a:p>
            <a:pPr marL="285750" indent="-285750">
              <a:spcAft>
                <a:spcPts val="600"/>
              </a:spcAft>
              <a:buClr>
                <a:srgbClr val="EBB700"/>
              </a:buClr>
              <a:buFont typeface="Arial" panose="020B0604020202020204" pitchFamily="34" charset="0"/>
              <a:buChar char="•"/>
            </a:pPr>
            <a:r>
              <a:rPr lang="ja-JP" sz="1800" dirty="0">
                <a:solidFill>
                  <a:schemeClr val="bg1"/>
                </a:solidFill>
                <a:latin typeface="+mj-ea"/>
                <a:ea typeface="+mj-ea"/>
                <a:cs typeface="Arial"/>
              </a:rPr>
              <a:t>国際協会スタッフ（オブザーバー） </a:t>
            </a:r>
          </a:p>
          <a:p>
            <a:pPr marL="285750" indent="-285750">
              <a:spcAft>
                <a:spcPts val="600"/>
              </a:spcAft>
              <a:buClr>
                <a:srgbClr val="EBB700"/>
              </a:buClr>
              <a:buFont typeface="Arial" panose="020B0604020202020204" pitchFamily="34" charset="0"/>
              <a:buChar char="•"/>
            </a:pPr>
            <a:r>
              <a:rPr lang="ja-JP" sz="1800" dirty="0">
                <a:solidFill>
                  <a:schemeClr val="bg1"/>
                </a:solidFill>
                <a:latin typeface="+mj-ea"/>
                <a:ea typeface="+mj-ea"/>
                <a:cs typeface="Arial"/>
              </a:rPr>
              <a:t>グループリーダー（オブザーバー） </a:t>
            </a:r>
          </a:p>
          <a:p>
            <a:pPr>
              <a:spcAft>
                <a:spcPts val="600"/>
              </a:spcAft>
              <a:buClr>
                <a:srgbClr val="EBB700"/>
              </a:buClr>
            </a:pPr>
            <a:r>
              <a:rPr lang="ja-JP" sz="1800" dirty="0">
                <a:solidFill>
                  <a:schemeClr val="bg1"/>
                </a:solidFill>
                <a:latin typeface="+mj-ea"/>
                <a:ea typeface="+mj-ea"/>
                <a:cs typeface="Arial"/>
              </a:rPr>
              <a:t>	</a:t>
            </a:r>
            <a:r>
              <a:rPr lang="en-US" altLang="ja-JP" sz="1800" dirty="0">
                <a:solidFill>
                  <a:schemeClr val="bg1"/>
                </a:solidFill>
                <a:latin typeface="+mj-ea"/>
                <a:ea typeface="+mj-ea"/>
                <a:cs typeface="Arial"/>
              </a:rPr>
              <a:t>-</a:t>
            </a:r>
            <a:r>
              <a:rPr lang="ja-JP" altLang="en-US" sz="1800" dirty="0">
                <a:solidFill>
                  <a:schemeClr val="bg1"/>
                </a:solidFill>
                <a:latin typeface="+mj-ea"/>
                <a:ea typeface="+mj-ea"/>
                <a:cs typeface="Arial"/>
              </a:rPr>
              <a:t>　</a:t>
            </a:r>
            <a:r>
              <a:rPr lang="ja-JP" sz="1800" dirty="0">
                <a:solidFill>
                  <a:schemeClr val="bg1"/>
                </a:solidFill>
                <a:latin typeface="+mj-ea"/>
                <a:ea typeface="+mj-ea"/>
                <a:cs typeface="Arial"/>
              </a:rPr>
              <a:t>2024–2025年度開始 </a:t>
            </a:r>
          </a:p>
        </p:txBody>
      </p:sp>
      <p:sp>
        <p:nvSpPr>
          <p:cNvPr id="7" name="TextBox 6">
            <a:extLst>
              <a:ext uri="{FF2B5EF4-FFF2-40B4-BE49-F238E27FC236}">
                <a16:creationId xmlns:a16="http://schemas.microsoft.com/office/drawing/2014/main" id="{A474F3F3-AF6D-3F77-3C33-86A15834A0CE}"/>
              </a:ext>
            </a:extLst>
          </p:cNvPr>
          <p:cNvSpPr txBox="1"/>
          <p:nvPr/>
        </p:nvSpPr>
        <p:spPr>
          <a:xfrm>
            <a:off x="1147715" y="2403528"/>
            <a:ext cx="390149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2000" dirty="0">
                <a:solidFill>
                  <a:schemeClr val="bg1"/>
                </a:solidFill>
                <a:latin typeface="+mj-ea"/>
                <a:ea typeface="+mj-ea"/>
                <a:cs typeface="Arial"/>
              </a:rPr>
              <a:t>世界報告日は、年3回、理事会会議の 1 か月前に行われます。 </a:t>
            </a:r>
          </a:p>
          <a:p>
            <a:endParaRPr lang="en-US" sz="2000" dirty="0">
              <a:solidFill>
                <a:schemeClr val="bg1"/>
              </a:solidFill>
              <a:latin typeface="+mj-ea"/>
              <a:ea typeface="+mj-ea"/>
              <a:cs typeface="Arial"/>
            </a:endParaRPr>
          </a:p>
          <a:p>
            <a:r>
              <a:rPr lang="ja-JP" sz="2000" dirty="0">
                <a:solidFill>
                  <a:schemeClr val="bg1"/>
                </a:solidFill>
                <a:latin typeface="+mj-ea"/>
                <a:ea typeface="+mj-ea"/>
                <a:cs typeface="Arial"/>
              </a:rPr>
              <a:t>オセアル地域（各地域につき30分）を除き、各会則地域につき60分。</a:t>
            </a:r>
          </a:p>
        </p:txBody>
      </p:sp>
      <p:sp>
        <p:nvSpPr>
          <p:cNvPr id="9" name="Body Copy">
            <a:extLst>
              <a:ext uri="{FF2B5EF4-FFF2-40B4-BE49-F238E27FC236}">
                <a16:creationId xmlns:a16="http://schemas.microsoft.com/office/drawing/2014/main" id="{DB3E1EFB-BBC4-A7B1-87EF-B6ED21DDF55B}"/>
              </a:ext>
            </a:extLst>
          </p:cNvPr>
          <p:cNvSpPr txBox="1">
            <a:spLocks/>
          </p:cNvSpPr>
          <p:nvPr/>
        </p:nvSpPr>
        <p:spPr>
          <a:xfrm>
            <a:off x="5976399" y="3861345"/>
            <a:ext cx="5673793" cy="18789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ja-JP" sz="2700" b="1">
                <a:solidFill>
                  <a:srgbClr val="F0C300"/>
                </a:solidFill>
                <a:latin typeface="+mj-ea"/>
                <a:ea typeface="+mj-ea"/>
                <a:cs typeface="Arial"/>
              </a:rPr>
              <a:t>議題</a:t>
            </a:r>
          </a:p>
          <a:p>
            <a:pPr marL="285750" indent="-285750">
              <a:spcAft>
                <a:spcPts val="600"/>
              </a:spcAft>
              <a:buClr>
                <a:srgbClr val="EBB700"/>
              </a:buClr>
              <a:buFont typeface="Arial" panose="020B0604020202020204" pitchFamily="34" charset="0"/>
              <a:buChar char="•"/>
            </a:pPr>
            <a:r>
              <a:rPr lang="ja-JP" sz="1800">
                <a:solidFill>
                  <a:schemeClr val="bg1"/>
                </a:solidFill>
                <a:latin typeface="+mj-ea"/>
                <a:ea typeface="+mj-ea"/>
                <a:cs typeface="Arial"/>
              </a:rPr>
              <a:t>定められたターゲットに対する今年度の進捗状況 </a:t>
            </a:r>
          </a:p>
          <a:p>
            <a:pPr marL="285750" indent="-285750">
              <a:spcAft>
                <a:spcPts val="600"/>
              </a:spcAft>
              <a:buClr>
                <a:srgbClr val="EBB700"/>
              </a:buClr>
              <a:buFont typeface="Arial" panose="020B0604020202020204" pitchFamily="34" charset="0"/>
              <a:buChar char="•"/>
            </a:pPr>
            <a:r>
              <a:rPr lang="ja-JP" sz="1800">
                <a:solidFill>
                  <a:schemeClr val="bg1"/>
                </a:solidFill>
                <a:latin typeface="+mj-ea"/>
                <a:ea typeface="+mj-ea"/>
                <a:cs typeface="Arial"/>
              </a:rPr>
              <a:t>障壁/障害 </a:t>
            </a:r>
          </a:p>
          <a:p>
            <a:pPr marL="285750" indent="-285750">
              <a:spcAft>
                <a:spcPts val="600"/>
              </a:spcAft>
              <a:buClr>
                <a:srgbClr val="EBB700"/>
              </a:buClr>
              <a:buFont typeface="Arial" panose="020B0604020202020204" pitchFamily="34" charset="0"/>
              <a:buChar char="•"/>
            </a:pPr>
            <a:r>
              <a:rPr lang="ja-JP" sz="1800">
                <a:solidFill>
                  <a:schemeClr val="bg1"/>
                </a:solidFill>
                <a:latin typeface="+mj-ea"/>
                <a:ea typeface="+mj-ea"/>
                <a:cs typeface="Arial"/>
              </a:rPr>
              <a:t>必要な支援 </a:t>
            </a:r>
          </a:p>
          <a:p>
            <a:pPr marL="285750" indent="-285750">
              <a:spcAft>
                <a:spcPts val="600"/>
              </a:spcAft>
              <a:buClr>
                <a:srgbClr val="EBB700"/>
              </a:buClr>
              <a:buFont typeface="Arial" panose="020B0604020202020204" pitchFamily="34" charset="0"/>
              <a:buChar char="•"/>
            </a:pPr>
            <a:r>
              <a:rPr lang="ja-JP" sz="1800">
                <a:solidFill>
                  <a:schemeClr val="bg1"/>
                </a:solidFill>
                <a:latin typeface="+mj-ea"/>
                <a:ea typeface="+mj-ea"/>
                <a:cs typeface="Arial"/>
              </a:rPr>
              <a:t>次年度のターゲット値の設定/グローバル・メンバーシップ・アプローチ</a:t>
            </a:r>
          </a:p>
        </p:txBody>
      </p:sp>
      <p:sp>
        <p:nvSpPr>
          <p:cNvPr id="6" name="Page Number - White">
            <a:extLst>
              <a:ext uri="{FF2B5EF4-FFF2-40B4-BE49-F238E27FC236}">
                <a16:creationId xmlns:a16="http://schemas.microsoft.com/office/drawing/2014/main" id="{92BE47B7-EE06-6F1B-4317-2CEC9E6A0DA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7" name="Rectangle 16">
            <a:extLst>
              <a:ext uri="{FF2B5EF4-FFF2-40B4-BE49-F238E27FC236}">
                <a16:creationId xmlns:a16="http://schemas.microsoft.com/office/drawing/2014/main" id="{5343C234-1EB7-E429-4603-9FAD159DD98D}"/>
              </a:ext>
            </a:extLst>
          </p:cNvPr>
          <p:cNvSpPr/>
          <p:nvPr/>
        </p:nvSpPr>
        <p:spPr>
          <a:xfrm rot="5400000" flipH="1">
            <a:off x="1720515" y="1449863"/>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8" name="Group 17">
            <a:extLst>
              <a:ext uri="{FF2B5EF4-FFF2-40B4-BE49-F238E27FC236}">
                <a16:creationId xmlns:a16="http://schemas.microsoft.com/office/drawing/2014/main" id="{5CDAB163-7ED9-9A16-0B6A-6EC19A77623D}"/>
              </a:ext>
            </a:extLst>
          </p:cNvPr>
          <p:cNvGrpSpPr/>
          <p:nvPr/>
        </p:nvGrpSpPr>
        <p:grpSpPr>
          <a:xfrm>
            <a:off x="0" y="0"/>
            <a:ext cx="12192000" cy="457200"/>
            <a:chOff x="0" y="0"/>
            <a:chExt cx="12192000" cy="457200"/>
          </a:xfrm>
        </p:grpSpPr>
        <p:grpSp>
          <p:nvGrpSpPr>
            <p:cNvPr id="19" name="Group 18">
              <a:extLst>
                <a:ext uri="{FF2B5EF4-FFF2-40B4-BE49-F238E27FC236}">
                  <a16:creationId xmlns:a16="http://schemas.microsoft.com/office/drawing/2014/main" id="{7E11E1EF-8B93-43C6-0B12-B72334847EC0}"/>
                </a:ext>
              </a:extLst>
            </p:cNvPr>
            <p:cNvGrpSpPr/>
            <p:nvPr/>
          </p:nvGrpSpPr>
          <p:grpSpPr>
            <a:xfrm>
              <a:off x="0" y="0"/>
              <a:ext cx="12188952" cy="457200"/>
              <a:chOff x="0" y="0"/>
              <a:chExt cx="12188952" cy="457200"/>
            </a:xfrm>
          </p:grpSpPr>
          <p:sp>
            <p:nvSpPr>
              <p:cNvPr id="21" name="Background - Solid">
                <a:extLst>
                  <a:ext uri="{FF2B5EF4-FFF2-40B4-BE49-F238E27FC236}">
                    <a16:creationId xmlns:a16="http://schemas.microsoft.com/office/drawing/2014/main" id="{5C4FDD4E-68A8-66F5-9959-778E2591ADC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24A9F1DB-95DB-633F-6575-3E6C959C3F3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0" name="Straight Connector 19">
              <a:extLst>
                <a:ext uri="{FF2B5EF4-FFF2-40B4-BE49-F238E27FC236}">
                  <a16:creationId xmlns:a16="http://schemas.microsoft.com/office/drawing/2014/main" id="{FBDA9F09-758E-8FAF-054E-38AC66B3871F}"/>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0249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C61FCD-6FF0-FE0D-0810-CB46D14264CB}"/>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7E8753F5-EFEF-F061-71CA-821F107CD3A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3339EE8B-89D4-A4E4-F718-414555D7D825}"/>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C2CDC01B-FCB8-AFC8-362C-9FC605739B8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660C4FA6-0814-E26C-0414-E48EF29B913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5FEAE1FE-E487-D3F6-3905-6774CF9DDED3}"/>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7000" dirty="0">
                <a:solidFill>
                  <a:schemeClr val="bg1"/>
                </a:solidFill>
                <a:latin typeface="+mj-ea"/>
                <a:ea typeface="+mj-ea"/>
              </a:rPr>
              <a:t>まとめ</a:t>
            </a:r>
          </a:p>
        </p:txBody>
      </p:sp>
      <p:sp>
        <p:nvSpPr>
          <p:cNvPr id="9" name="Headline">
            <a:extLst>
              <a:ext uri="{FF2B5EF4-FFF2-40B4-BE49-F238E27FC236}">
                <a16:creationId xmlns:a16="http://schemas.microsoft.com/office/drawing/2014/main" id="{BC874281-9085-FE2E-72F1-B139FE2677A3}"/>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3500">
                <a:solidFill>
                  <a:schemeClr val="bg1"/>
                </a:solidFill>
                <a:latin typeface="+mj-ea"/>
                <a:ea typeface="+mj-ea"/>
                <a:cs typeface="Arial"/>
              </a:rPr>
              <a:t>私たちには、</a:t>
            </a:r>
            <a:r>
              <a:rPr lang="ja-JP" sz="3500">
                <a:solidFill>
                  <a:srgbClr val="FFC000"/>
                </a:solidFill>
                <a:latin typeface="+mj-ea"/>
                <a:ea typeface="+mj-ea"/>
                <a:cs typeface="Arial"/>
              </a:rPr>
              <a:t>奉仕の未来</a:t>
            </a:r>
            <a:r>
              <a:rPr lang="ja-JP" sz="3500">
                <a:solidFill>
                  <a:schemeClr val="bg1"/>
                </a:solidFill>
                <a:latin typeface="+mj-ea"/>
                <a:ea typeface="+mj-ea"/>
                <a:cs typeface="Arial"/>
              </a:rPr>
              <a:t>について問い直す機会があります。 </a:t>
            </a:r>
          </a:p>
          <a:p>
            <a:pPr>
              <a:spcBef>
                <a:spcPts val="1000"/>
              </a:spcBef>
            </a:pPr>
            <a:endParaRPr lang="ja-JP" sz="3500">
              <a:solidFill>
                <a:schemeClr val="bg1"/>
              </a:solidFill>
              <a:latin typeface="+mj-ea"/>
              <a:ea typeface="+mj-ea"/>
              <a:cs typeface="Arial"/>
            </a:endParaRPr>
          </a:p>
        </p:txBody>
      </p:sp>
      <p:sp>
        <p:nvSpPr>
          <p:cNvPr id="10" name="Rectangle 9">
            <a:extLst>
              <a:ext uri="{FF2B5EF4-FFF2-40B4-BE49-F238E27FC236}">
                <a16:creationId xmlns:a16="http://schemas.microsoft.com/office/drawing/2014/main" id="{22F3871E-0EE9-28AA-BC32-A327C32B8B8E}"/>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6429A7AA-B54C-FE23-BFDC-537ADD3A3FE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2987833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human face, person, clothing, smile&#10;&#10;Description automatically generated">
            <a:extLst>
              <a:ext uri="{FF2B5EF4-FFF2-40B4-BE49-F238E27FC236}">
                <a16:creationId xmlns:a16="http://schemas.microsoft.com/office/drawing/2014/main" id="{36799910-23DD-0416-B775-ADC6BCBEBF7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7607"/>
          <a:stretch/>
        </p:blipFill>
        <p:spPr>
          <a:xfrm>
            <a:off x="3647623" y="407212"/>
            <a:ext cx="8541330" cy="6461673"/>
          </a:xfrm>
          <a:prstGeom prst="rect">
            <a:avLst/>
          </a:prstGeom>
        </p:spPr>
      </p:pic>
      <p:grpSp>
        <p:nvGrpSpPr>
          <p:cNvPr id="11" name="Group 10">
            <a:extLst>
              <a:ext uri="{FF2B5EF4-FFF2-40B4-BE49-F238E27FC236}">
                <a16:creationId xmlns:a16="http://schemas.microsoft.com/office/drawing/2014/main" id="{3941BFAF-EAD6-4397-0E98-B21FC78E8626}"/>
              </a:ext>
            </a:extLst>
          </p:cNvPr>
          <p:cNvGrpSpPr/>
          <p:nvPr/>
        </p:nvGrpSpPr>
        <p:grpSpPr>
          <a:xfrm>
            <a:off x="0" y="0"/>
            <a:ext cx="12192000" cy="6858472"/>
            <a:chOff x="0" y="0"/>
            <a:chExt cx="12192000" cy="6858472"/>
          </a:xfrm>
        </p:grpSpPr>
        <p:sp>
          <p:nvSpPr>
            <p:cNvPr id="12" name="Background - Overlay">
              <a:extLst>
                <a:ext uri="{FF2B5EF4-FFF2-40B4-BE49-F238E27FC236}">
                  <a16:creationId xmlns:a16="http://schemas.microsoft.com/office/drawing/2014/main" id="{CC3DDC84-40E7-F2D1-388A-1B5F8BB439B5}"/>
                </a:ext>
              </a:extLst>
            </p:cNvPr>
            <p:cNvSpPr/>
            <p:nvPr/>
          </p:nvSpPr>
          <p:spPr>
            <a:xfrm>
              <a:off x="0" y="472"/>
              <a:ext cx="12192000"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780A0B81-DB95-4964-AB04-CA2B9BC1D291}"/>
                </a:ext>
              </a:extLst>
            </p:cNvPr>
            <p:cNvSpPr/>
            <p:nvPr/>
          </p:nvSpPr>
          <p:spPr>
            <a:xfrm>
              <a:off x="0" y="0"/>
              <a:ext cx="3557016"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737F253D-F437-12B3-EE2F-FBF6E9879AC0}"/>
                </a:ext>
              </a:extLst>
            </p:cNvPr>
            <p:cNvSpPr/>
            <p:nvPr/>
          </p:nvSpPr>
          <p:spPr>
            <a:xfrm rot="16200000" flipV="1">
              <a:off x="1657810" y="105116"/>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sp>
        <p:nvSpPr>
          <p:cNvPr id="15" name="Page Number - White">
            <a:extLst>
              <a:ext uri="{FF2B5EF4-FFF2-40B4-BE49-F238E27FC236}">
                <a16:creationId xmlns:a16="http://schemas.microsoft.com/office/drawing/2014/main" id="{9269EA44-5364-544B-048B-4BC394A1338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37</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7" name="Body Copy">
            <a:extLst>
              <a:ext uri="{FF2B5EF4-FFF2-40B4-BE49-F238E27FC236}">
                <a16:creationId xmlns:a16="http://schemas.microsoft.com/office/drawing/2014/main" id="{1B0A299F-9E0E-37AB-43CB-842AC6E433B5}"/>
              </a:ext>
            </a:extLst>
          </p:cNvPr>
          <p:cNvSpPr txBox="1">
            <a:spLocks/>
          </p:cNvSpPr>
          <p:nvPr/>
        </p:nvSpPr>
        <p:spPr>
          <a:xfrm>
            <a:off x="674592" y="297083"/>
            <a:ext cx="5831103" cy="352174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endParaRPr kumimoji="0" lang="en-US" sz="1400" b="1" i="1" u="none" strike="noStrike" kern="0" cap="none" spc="0" normalizeH="0" baseline="0" noProof="0">
              <a:ln>
                <a:noFill/>
              </a:ln>
              <a:solidFill>
                <a:srgbClr val="FFC000"/>
              </a:solidFill>
              <a:effectLst/>
              <a:uLnTx/>
              <a:uFillTx/>
              <a:latin typeface="Arial"/>
              <a:ea typeface="Arial" charset="0"/>
              <a:cs typeface="Arial"/>
            </a:endParaRPr>
          </a:p>
        </p:txBody>
      </p:sp>
      <p:sp>
        <p:nvSpPr>
          <p:cNvPr id="8" name="Body Copy">
            <a:extLst>
              <a:ext uri="{FF2B5EF4-FFF2-40B4-BE49-F238E27FC236}">
                <a16:creationId xmlns:a16="http://schemas.microsoft.com/office/drawing/2014/main" id="{26690C80-A51F-A391-435B-1CAC23B3B9F0}"/>
              </a:ext>
            </a:extLst>
          </p:cNvPr>
          <p:cNvSpPr txBox="1">
            <a:spLocks/>
          </p:cNvSpPr>
          <p:nvPr/>
        </p:nvSpPr>
        <p:spPr>
          <a:xfrm>
            <a:off x="875536" y="1207010"/>
            <a:ext cx="7393083" cy="121144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ja-JP" sz="4000" b="1" dirty="0">
                <a:solidFill>
                  <a:srgbClr val="EBB700"/>
                </a:solidFill>
                <a:latin typeface="+mj-ea"/>
                <a:ea typeface="+mj-ea"/>
                <a:cs typeface="Arial"/>
              </a:rPr>
              <a:t>覚えておくべきこと</a:t>
            </a:r>
          </a:p>
        </p:txBody>
      </p:sp>
      <p:sp>
        <p:nvSpPr>
          <p:cNvPr id="9" name="TextBox 8">
            <a:extLst>
              <a:ext uri="{FF2B5EF4-FFF2-40B4-BE49-F238E27FC236}">
                <a16:creationId xmlns:a16="http://schemas.microsoft.com/office/drawing/2014/main" id="{24E27F49-11D9-4821-95E5-3984F5EAE585}"/>
              </a:ext>
            </a:extLst>
          </p:cNvPr>
          <p:cNvSpPr txBox="1"/>
          <p:nvPr/>
        </p:nvSpPr>
        <p:spPr>
          <a:xfrm>
            <a:off x="874181" y="2357705"/>
            <a:ext cx="5680312"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lr>
                <a:srgbClr val="EBB700"/>
              </a:buClr>
              <a:buFont typeface="Arial" panose="020B0604020202020204" pitchFamily="34" charset="0"/>
              <a:buChar char="•"/>
            </a:pPr>
            <a:r>
              <a:rPr lang="ja-JP" sz="2600">
                <a:solidFill>
                  <a:schemeClr val="bg1"/>
                </a:solidFill>
                <a:latin typeface="+mj-ea"/>
                <a:ea typeface="+mj-ea"/>
                <a:cs typeface="Arial"/>
              </a:rPr>
              <a:t>成長は私たちの奉仕とライオンズの将来にとって極めて重要である。</a:t>
            </a:r>
          </a:p>
          <a:p>
            <a:pPr marL="457200" indent="-457200">
              <a:buClr>
                <a:srgbClr val="EBB700"/>
              </a:buClr>
              <a:buFont typeface="Arial" panose="020B0604020202020204" pitchFamily="34" charset="0"/>
              <a:buChar char="•"/>
            </a:pPr>
            <a:endParaRPr lang="en-US" sz="2600" dirty="0">
              <a:solidFill>
                <a:schemeClr val="bg1"/>
              </a:solidFill>
              <a:latin typeface="+mj-ea"/>
              <a:ea typeface="+mj-ea"/>
              <a:cs typeface="Arial"/>
            </a:endParaRPr>
          </a:p>
          <a:p>
            <a:pPr marL="457200" indent="-457200">
              <a:buClr>
                <a:srgbClr val="EBB700"/>
              </a:buClr>
              <a:buFont typeface="Arial" panose="020B0604020202020204" pitchFamily="34" charset="0"/>
              <a:buChar char="•"/>
            </a:pPr>
            <a:r>
              <a:rPr lang="ja-JP" sz="2600">
                <a:solidFill>
                  <a:schemeClr val="bg1"/>
                </a:solidFill>
                <a:latin typeface="+mj-ea"/>
                <a:ea typeface="+mj-ea"/>
                <a:cs typeface="Arial"/>
              </a:rPr>
              <a:t>私たちはお互いに、そして私たちが奉仕する地域社会に対して責任を負う。</a:t>
            </a:r>
          </a:p>
          <a:p>
            <a:pPr marL="457200" indent="-457200">
              <a:buClr>
                <a:srgbClr val="EBB700"/>
              </a:buClr>
              <a:buFont typeface="Arial" panose="020B0604020202020204" pitchFamily="34" charset="0"/>
              <a:buChar char="•"/>
            </a:pPr>
            <a:endParaRPr lang="en-US" sz="2600" dirty="0">
              <a:solidFill>
                <a:schemeClr val="bg1"/>
              </a:solidFill>
              <a:latin typeface="+mj-ea"/>
              <a:ea typeface="+mj-ea"/>
              <a:cs typeface="Arial"/>
            </a:endParaRPr>
          </a:p>
          <a:p>
            <a:pPr marL="457200" indent="-457200">
              <a:spcAft>
                <a:spcPts val="600"/>
              </a:spcAft>
              <a:buClr>
                <a:srgbClr val="EBB700"/>
              </a:buClr>
              <a:buFont typeface="Arial" panose="020B0604020202020204" pitchFamily="34" charset="0"/>
              <a:buChar char="•"/>
            </a:pPr>
            <a:r>
              <a:rPr lang="ja-JP" sz="2600">
                <a:solidFill>
                  <a:schemeClr val="bg1"/>
                </a:solidFill>
                <a:latin typeface="+mj-ea"/>
                <a:ea typeface="+mj-ea"/>
                <a:cs typeface="Arial"/>
              </a:rPr>
              <a:t>成功は私たち、そして他のすべてのライオンにかかっている。</a:t>
            </a:r>
          </a:p>
        </p:txBody>
      </p:sp>
      <p:grpSp>
        <p:nvGrpSpPr>
          <p:cNvPr id="5" name="Group 4">
            <a:extLst>
              <a:ext uri="{FF2B5EF4-FFF2-40B4-BE49-F238E27FC236}">
                <a16:creationId xmlns:a16="http://schemas.microsoft.com/office/drawing/2014/main" id="{208ED1B1-9DA9-7E5D-30CB-4B0341E6B250}"/>
              </a:ext>
            </a:extLst>
          </p:cNvPr>
          <p:cNvGrpSpPr/>
          <p:nvPr/>
        </p:nvGrpSpPr>
        <p:grpSpPr>
          <a:xfrm>
            <a:off x="0" y="0"/>
            <a:ext cx="12192000" cy="457200"/>
            <a:chOff x="0" y="0"/>
            <a:chExt cx="12192000" cy="457200"/>
          </a:xfrm>
        </p:grpSpPr>
        <p:grpSp>
          <p:nvGrpSpPr>
            <p:cNvPr id="6" name="Group 5">
              <a:extLst>
                <a:ext uri="{FF2B5EF4-FFF2-40B4-BE49-F238E27FC236}">
                  <a16:creationId xmlns:a16="http://schemas.microsoft.com/office/drawing/2014/main" id="{290F931A-B50D-7AC2-8937-6D843C7BEDD3}"/>
                </a:ext>
              </a:extLst>
            </p:cNvPr>
            <p:cNvGrpSpPr/>
            <p:nvPr/>
          </p:nvGrpSpPr>
          <p:grpSpPr>
            <a:xfrm>
              <a:off x="0" y="0"/>
              <a:ext cx="12188952" cy="457200"/>
              <a:chOff x="0" y="0"/>
              <a:chExt cx="12188952" cy="457200"/>
            </a:xfrm>
          </p:grpSpPr>
          <p:sp>
            <p:nvSpPr>
              <p:cNvPr id="18" name="Background - Solid">
                <a:extLst>
                  <a:ext uri="{FF2B5EF4-FFF2-40B4-BE49-F238E27FC236}">
                    <a16:creationId xmlns:a16="http://schemas.microsoft.com/office/drawing/2014/main" id="{C0A082AE-766B-2485-7982-D8AEBE30854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9A7521DD-B01D-1216-05F6-4F530793359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7" name="Straight Connector 16">
              <a:extLst>
                <a:ext uri="{FF2B5EF4-FFF2-40B4-BE49-F238E27FC236}">
                  <a16:creationId xmlns:a16="http://schemas.microsoft.com/office/drawing/2014/main" id="{78729939-9DAE-9E10-2D1A-83006283BE1A}"/>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3456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utside&#10;&#10;Description automatically generated">
            <a:extLst>
              <a:ext uri="{FF2B5EF4-FFF2-40B4-BE49-F238E27FC236}">
                <a16:creationId xmlns:a16="http://schemas.microsoft.com/office/drawing/2014/main" id="{90FD3C74-9333-D882-8E65-4107F82C8B1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06089" y="198522"/>
            <a:ext cx="6003416" cy="6659476"/>
          </a:xfrm>
          <a:prstGeom prst="rect">
            <a:avLst/>
          </a:prstGeom>
        </p:spPr>
      </p:pic>
      <p:sp>
        <p:nvSpPr>
          <p:cNvPr id="11" name="Freeform 10">
            <a:extLst>
              <a:ext uri="{FF2B5EF4-FFF2-40B4-BE49-F238E27FC236}">
                <a16:creationId xmlns:a16="http://schemas.microsoft.com/office/drawing/2014/main" id="{3313702A-0716-8DB9-E794-755B014F42E9}"/>
              </a:ext>
            </a:extLst>
          </p:cNvPr>
          <p:cNvSpPr/>
          <p:nvPr/>
        </p:nvSpPr>
        <p:spPr>
          <a:xfrm>
            <a:off x="-2736" y="1"/>
            <a:ext cx="1391326" cy="6858000"/>
          </a:xfrm>
          <a:custGeom>
            <a:avLst/>
            <a:gdLst>
              <a:gd name="connsiteX0" fmla="*/ 0 w 1391326"/>
              <a:gd name="connsiteY0" fmla="*/ 0 h 6858000"/>
              <a:gd name="connsiteX1" fmla="*/ 1391326 w 1391326"/>
              <a:gd name="connsiteY1" fmla="*/ 0 h 6858000"/>
              <a:gd name="connsiteX2" fmla="*/ 469237 w 1391326"/>
              <a:gd name="connsiteY2" fmla="*/ 6858000 h 6858000"/>
              <a:gd name="connsiteX3" fmla="*/ 0 w 1391326"/>
              <a:gd name="connsiteY3" fmla="*/ 6858000 h 6858000"/>
              <a:gd name="connsiteX4" fmla="*/ 0 w 139132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326" h="6858000">
                <a:moveTo>
                  <a:pt x="0" y="0"/>
                </a:moveTo>
                <a:lnTo>
                  <a:pt x="1391326" y="0"/>
                </a:lnTo>
                <a:lnTo>
                  <a:pt x="469237"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2C56A414-5E29-91B2-967D-12F9EA4873B5}"/>
              </a:ext>
            </a:extLst>
          </p:cNvPr>
          <p:cNvSpPr/>
          <p:nvPr/>
        </p:nvSpPr>
        <p:spPr>
          <a:xfrm rot="5400000" flipV="1">
            <a:off x="4548760" y="-746568"/>
            <a:ext cx="6858000" cy="8422384"/>
          </a:xfrm>
          <a:custGeom>
            <a:avLst/>
            <a:gdLst>
              <a:gd name="connsiteX0" fmla="*/ 0 w 6858000"/>
              <a:gd name="connsiteY0" fmla="*/ 922089 h 8422384"/>
              <a:gd name="connsiteX1" fmla="*/ 0 w 6858000"/>
              <a:gd name="connsiteY1" fmla="*/ 1511369 h 8422384"/>
              <a:gd name="connsiteX2" fmla="*/ 0 w 6858000"/>
              <a:gd name="connsiteY2" fmla="*/ 2107423 h 8422384"/>
              <a:gd name="connsiteX3" fmla="*/ 0 w 6858000"/>
              <a:gd name="connsiteY3" fmla="*/ 2696703 h 8422384"/>
              <a:gd name="connsiteX4" fmla="*/ 0 w 6858000"/>
              <a:gd name="connsiteY4" fmla="*/ 2959412 h 8422384"/>
              <a:gd name="connsiteX5" fmla="*/ 0 w 6858000"/>
              <a:gd name="connsiteY5" fmla="*/ 3548692 h 8422384"/>
              <a:gd name="connsiteX6" fmla="*/ 0 w 6858000"/>
              <a:gd name="connsiteY6" fmla="*/ 4144746 h 8422384"/>
              <a:gd name="connsiteX7" fmla="*/ 0 w 6858000"/>
              <a:gd name="connsiteY7" fmla="*/ 4610448 h 8422384"/>
              <a:gd name="connsiteX8" fmla="*/ 0 w 6858000"/>
              <a:gd name="connsiteY8" fmla="*/ 4734026 h 8422384"/>
              <a:gd name="connsiteX9" fmla="*/ 0 w 6858000"/>
              <a:gd name="connsiteY9" fmla="*/ 5199728 h 8422384"/>
              <a:gd name="connsiteX10" fmla="*/ 0 w 6858000"/>
              <a:gd name="connsiteY10" fmla="*/ 5795782 h 8422384"/>
              <a:gd name="connsiteX11" fmla="*/ 0 w 6858000"/>
              <a:gd name="connsiteY11" fmla="*/ 6385062 h 8422384"/>
              <a:gd name="connsiteX12" fmla="*/ 0 w 6858000"/>
              <a:gd name="connsiteY12" fmla="*/ 6647770 h 8422384"/>
              <a:gd name="connsiteX13" fmla="*/ 0 w 6858000"/>
              <a:gd name="connsiteY13" fmla="*/ 7237050 h 8422384"/>
              <a:gd name="connsiteX14" fmla="*/ 0 w 6858000"/>
              <a:gd name="connsiteY14" fmla="*/ 7833104 h 8422384"/>
              <a:gd name="connsiteX15" fmla="*/ 0 w 6858000"/>
              <a:gd name="connsiteY15" fmla="*/ 8422384 h 8422384"/>
              <a:gd name="connsiteX16" fmla="*/ 6858000 w 6858000"/>
              <a:gd name="connsiteY16" fmla="*/ 8422384 h 8422384"/>
              <a:gd name="connsiteX17" fmla="*/ 6858000 w 6858000"/>
              <a:gd name="connsiteY17" fmla="*/ 7833104 h 8422384"/>
              <a:gd name="connsiteX18" fmla="*/ 6858000 w 6858000"/>
              <a:gd name="connsiteY18" fmla="*/ 7237050 h 8422384"/>
              <a:gd name="connsiteX19" fmla="*/ 6858000 w 6858000"/>
              <a:gd name="connsiteY19" fmla="*/ 6647770 h 8422384"/>
              <a:gd name="connsiteX20" fmla="*/ 6858000 w 6858000"/>
              <a:gd name="connsiteY20" fmla="*/ 6385062 h 8422384"/>
              <a:gd name="connsiteX21" fmla="*/ 6858000 w 6858000"/>
              <a:gd name="connsiteY21" fmla="*/ 5795782 h 8422384"/>
              <a:gd name="connsiteX22" fmla="*/ 6858000 w 6858000"/>
              <a:gd name="connsiteY22" fmla="*/ 5199728 h 8422384"/>
              <a:gd name="connsiteX23" fmla="*/ 6858000 w 6858000"/>
              <a:gd name="connsiteY23" fmla="*/ 4610448 h 8422384"/>
              <a:gd name="connsiteX24" fmla="*/ 6858000 w 6858000"/>
              <a:gd name="connsiteY24" fmla="*/ 3811936 h 8422384"/>
              <a:gd name="connsiteX25" fmla="*/ 6858000 w 6858000"/>
              <a:gd name="connsiteY25" fmla="*/ 3222656 h 8422384"/>
              <a:gd name="connsiteX26" fmla="*/ 6858000 w 6858000"/>
              <a:gd name="connsiteY26" fmla="*/ 2626602 h 8422384"/>
              <a:gd name="connsiteX27" fmla="*/ 6858000 w 6858000"/>
              <a:gd name="connsiteY27" fmla="*/ 2037322 h 8422384"/>
              <a:gd name="connsiteX28" fmla="*/ 6858000 w 6858000"/>
              <a:gd name="connsiteY28" fmla="*/ 1774614 h 8422384"/>
              <a:gd name="connsiteX29" fmla="*/ 6858000 w 6858000"/>
              <a:gd name="connsiteY29" fmla="*/ 1185334 h 8422384"/>
              <a:gd name="connsiteX30" fmla="*/ 6858000 w 6858000"/>
              <a:gd name="connsiteY30" fmla="*/ 589280 h 8422384"/>
              <a:gd name="connsiteX31" fmla="*/ 6858000 w 6858000"/>
              <a:gd name="connsiteY31" fmla="*/ 0 h 84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58000" h="8422384">
                <a:moveTo>
                  <a:pt x="0" y="922089"/>
                </a:moveTo>
                <a:lnTo>
                  <a:pt x="0" y="1511369"/>
                </a:lnTo>
                <a:lnTo>
                  <a:pt x="0" y="2107423"/>
                </a:lnTo>
                <a:lnTo>
                  <a:pt x="0" y="2696703"/>
                </a:lnTo>
                <a:lnTo>
                  <a:pt x="0" y="2959412"/>
                </a:lnTo>
                <a:lnTo>
                  <a:pt x="0" y="3548692"/>
                </a:lnTo>
                <a:lnTo>
                  <a:pt x="0" y="4144746"/>
                </a:lnTo>
                <a:lnTo>
                  <a:pt x="0" y="4610448"/>
                </a:lnTo>
                <a:lnTo>
                  <a:pt x="0" y="4734026"/>
                </a:lnTo>
                <a:lnTo>
                  <a:pt x="0" y="5199728"/>
                </a:lnTo>
                <a:lnTo>
                  <a:pt x="0" y="5795782"/>
                </a:lnTo>
                <a:lnTo>
                  <a:pt x="0" y="6385062"/>
                </a:lnTo>
                <a:lnTo>
                  <a:pt x="0" y="6647770"/>
                </a:lnTo>
                <a:lnTo>
                  <a:pt x="0" y="7237050"/>
                </a:lnTo>
                <a:lnTo>
                  <a:pt x="0" y="7833104"/>
                </a:lnTo>
                <a:lnTo>
                  <a:pt x="0" y="8422384"/>
                </a:lnTo>
                <a:lnTo>
                  <a:pt x="6858000" y="8422384"/>
                </a:lnTo>
                <a:lnTo>
                  <a:pt x="6858000" y="7833104"/>
                </a:lnTo>
                <a:lnTo>
                  <a:pt x="6858000" y="7237050"/>
                </a:lnTo>
                <a:lnTo>
                  <a:pt x="6858000" y="6647770"/>
                </a:lnTo>
                <a:lnTo>
                  <a:pt x="6858000" y="6385062"/>
                </a:lnTo>
                <a:lnTo>
                  <a:pt x="6858000" y="5795782"/>
                </a:lnTo>
                <a:lnTo>
                  <a:pt x="6858000" y="5199728"/>
                </a:lnTo>
                <a:lnTo>
                  <a:pt x="6858000" y="4610448"/>
                </a:lnTo>
                <a:lnTo>
                  <a:pt x="6858000" y="3811936"/>
                </a:lnTo>
                <a:lnTo>
                  <a:pt x="6858000" y="3222656"/>
                </a:lnTo>
                <a:lnTo>
                  <a:pt x="6858000" y="2626602"/>
                </a:lnTo>
                <a:lnTo>
                  <a:pt x="6858000" y="2037322"/>
                </a:lnTo>
                <a:lnTo>
                  <a:pt x="6858000" y="1774614"/>
                </a:lnTo>
                <a:lnTo>
                  <a:pt x="6858000" y="1185334"/>
                </a:lnTo>
                <a:lnTo>
                  <a:pt x="6858000" y="589280"/>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Page Number - Blue">
            <a:extLst>
              <a:ext uri="{FF2B5EF4-FFF2-40B4-BE49-F238E27FC236}">
                <a16:creationId xmlns:a16="http://schemas.microsoft.com/office/drawing/2014/main" id="{74C2B071-1E7D-09E4-9C6C-8147BEBB3C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38</a:t>
            </a:fld>
            <a:endParaRPr lang="en-US" sz="1000">
              <a:solidFill>
                <a:schemeClr val="bg1"/>
              </a:solidFill>
            </a:endParaRPr>
          </a:p>
        </p:txBody>
      </p:sp>
      <p:pic>
        <p:nvPicPr>
          <p:cNvPr id="15" name="Picture 14">
            <a:extLst>
              <a:ext uri="{FF2B5EF4-FFF2-40B4-BE49-F238E27FC236}">
                <a16:creationId xmlns:a16="http://schemas.microsoft.com/office/drawing/2014/main" id="{C773B1C8-D567-452B-D729-EBD2C3B2579A}"/>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70218" y="5715001"/>
            <a:ext cx="999236" cy="999236"/>
          </a:xfrm>
          <a:prstGeom prst="rect">
            <a:avLst/>
          </a:prstGeom>
        </p:spPr>
      </p:pic>
      <p:sp>
        <p:nvSpPr>
          <p:cNvPr id="9" name="Body Copy">
            <a:extLst>
              <a:ext uri="{FF2B5EF4-FFF2-40B4-BE49-F238E27FC236}">
                <a16:creationId xmlns:a16="http://schemas.microsoft.com/office/drawing/2014/main" id="{CBBF9752-47F1-9A03-0D89-2AA234A6F4AE}"/>
              </a:ext>
            </a:extLst>
          </p:cNvPr>
          <p:cNvSpPr txBox="1">
            <a:spLocks/>
          </p:cNvSpPr>
          <p:nvPr/>
        </p:nvSpPr>
        <p:spPr>
          <a:xfrm>
            <a:off x="5070474" y="953450"/>
            <a:ext cx="6830488" cy="1015296"/>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ja-JP" sz="3400" b="1" dirty="0">
                <a:solidFill>
                  <a:srgbClr val="EBB700"/>
                </a:solidFill>
                <a:latin typeface="+mj-ea"/>
                <a:ea typeface="+mj-ea"/>
                <a:cs typeface="Arial"/>
              </a:rPr>
              <a:t>成功を常に意識する</a:t>
            </a:r>
          </a:p>
        </p:txBody>
      </p:sp>
      <p:sp>
        <p:nvSpPr>
          <p:cNvPr id="13" name="TextBox 12">
            <a:extLst>
              <a:ext uri="{FF2B5EF4-FFF2-40B4-BE49-F238E27FC236}">
                <a16:creationId xmlns:a16="http://schemas.microsoft.com/office/drawing/2014/main" id="{FBC9FBFC-6842-D8BF-C6E5-5CE8D3372A97}"/>
              </a:ext>
            </a:extLst>
          </p:cNvPr>
          <p:cNvSpPr txBox="1"/>
          <p:nvPr/>
        </p:nvSpPr>
        <p:spPr>
          <a:xfrm>
            <a:off x="5057116" y="1968746"/>
            <a:ext cx="6480039"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lr>
                <a:srgbClr val="EBB700"/>
              </a:buClr>
              <a:buFont typeface="Arial" panose="020B0604020202020204" pitchFamily="34" charset="0"/>
              <a:buChar char="•"/>
            </a:pPr>
            <a:r>
              <a:rPr lang="ja-JP" sz="2600" dirty="0">
                <a:solidFill>
                  <a:schemeClr val="bg1"/>
                </a:solidFill>
                <a:latin typeface="+mj-ea"/>
                <a:ea typeface="+mj-ea"/>
                <a:cs typeface="Arial"/>
              </a:rPr>
              <a:t>成長を最優先に考える。 </a:t>
            </a:r>
          </a:p>
          <a:p>
            <a:pPr marL="457200" indent="-457200">
              <a:buClr>
                <a:srgbClr val="EBB700"/>
              </a:buClr>
              <a:buFont typeface="Arial" panose="020B0604020202020204" pitchFamily="34" charset="0"/>
              <a:buChar char="•"/>
            </a:pPr>
            <a:r>
              <a:rPr lang="ja-JP" sz="2600" dirty="0">
                <a:solidFill>
                  <a:schemeClr val="bg1"/>
                </a:solidFill>
                <a:latin typeface="+mj-ea"/>
                <a:ea typeface="+mj-ea"/>
                <a:cs typeface="Arial"/>
              </a:rPr>
              <a:t>クラブに参加してもらい、ミッション</a:t>
            </a:r>
            <a:r>
              <a:rPr lang="ja-JP" sz="2600" dirty="0">
                <a:solidFill>
                  <a:schemeClr val="bg1"/>
                </a:solidFill>
                <a:ea typeface="+mj-ea"/>
                <a:cs typeface="Arial"/>
              </a:rPr>
              <a:t>1.5</a:t>
            </a:r>
            <a:r>
              <a:rPr lang="ja-JP" sz="2600" dirty="0">
                <a:solidFill>
                  <a:schemeClr val="bg1"/>
                </a:solidFill>
                <a:latin typeface="+mj-ea"/>
                <a:ea typeface="+mj-ea"/>
                <a:cs typeface="Arial"/>
              </a:rPr>
              <a:t>によって得られるメリットをライオンズが理解しなければならない。 </a:t>
            </a:r>
          </a:p>
          <a:p>
            <a:pPr marL="457200" indent="-457200">
              <a:buClr>
                <a:srgbClr val="EBB700"/>
              </a:buClr>
              <a:buFont typeface="Arial" panose="020B0604020202020204" pitchFamily="34" charset="0"/>
              <a:buChar char="•"/>
            </a:pPr>
            <a:r>
              <a:rPr lang="ja-JP" sz="2600" dirty="0">
                <a:solidFill>
                  <a:schemeClr val="bg1"/>
                </a:solidFill>
                <a:latin typeface="+mj-ea"/>
                <a:ea typeface="+mj-ea"/>
                <a:cs typeface="Arial"/>
              </a:rPr>
              <a:t>目標達成のために計画を実行し、協力する。 </a:t>
            </a:r>
          </a:p>
          <a:p>
            <a:pPr marL="457200" indent="-457200">
              <a:buClr>
                <a:srgbClr val="EBB700"/>
              </a:buClr>
              <a:buFont typeface="Arial" panose="020B0604020202020204" pitchFamily="34" charset="0"/>
              <a:buChar char="•"/>
            </a:pPr>
            <a:r>
              <a:rPr lang="ja-JP" sz="2600" dirty="0">
                <a:solidFill>
                  <a:schemeClr val="bg1"/>
                </a:solidFill>
                <a:latin typeface="+mj-ea"/>
                <a:ea typeface="+mj-ea"/>
                <a:cs typeface="Arial"/>
              </a:rPr>
              <a:t>最善の成果を得るためにコミュニケーションを取り、連携し、適応させる。 </a:t>
            </a:r>
          </a:p>
          <a:p>
            <a:pPr marL="457200" indent="-457200">
              <a:buClr>
                <a:srgbClr val="EBB700"/>
              </a:buClr>
              <a:buFont typeface="Arial" panose="020B0604020202020204" pitchFamily="34" charset="0"/>
              <a:buChar char="•"/>
            </a:pPr>
            <a:r>
              <a:rPr lang="ja-JP" sz="2600" dirty="0">
                <a:solidFill>
                  <a:schemeClr val="bg1"/>
                </a:solidFill>
                <a:latin typeface="+mj-ea"/>
                <a:ea typeface="+mj-ea"/>
                <a:cs typeface="Arial"/>
              </a:rPr>
              <a:t>成功を称え、それを実現させた人々を表彰する。</a:t>
            </a:r>
          </a:p>
        </p:txBody>
      </p:sp>
      <p:grpSp>
        <p:nvGrpSpPr>
          <p:cNvPr id="5" name="Group 4">
            <a:extLst>
              <a:ext uri="{FF2B5EF4-FFF2-40B4-BE49-F238E27FC236}">
                <a16:creationId xmlns:a16="http://schemas.microsoft.com/office/drawing/2014/main" id="{2D34AB26-BCB8-5475-BE60-474CCDFEDBBB}"/>
              </a:ext>
            </a:extLst>
          </p:cNvPr>
          <p:cNvGrpSpPr/>
          <p:nvPr/>
        </p:nvGrpSpPr>
        <p:grpSpPr>
          <a:xfrm>
            <a:off x="0" y="0"/>
            <a:ext cx="12192000" cy="457200"/>
            <a:chOff x="0" y="0"/>
            <a:chExt cx="12192000" cy="457200"/>
          </a:xfrm>
        </p:grpSpPr>
        <p:grpSp>
          <p:nvGrpSpPr>
            <p:cNvPr id="6" name="Group 5">
              <a:extLst>
                <a:ext uri="{FF2B5EF4-FFF2-40B4-BE49-F238E27FC236}">
                  <a16:creationId xmlns:a16="http://schemas.microsoft.com/office/drawing/2014/main" id="{67238523-80C4-1F3E-29B1-642A680902C1}"/>
                </a:ext>
              </a:extLst>
            </p:cNvPr>
            <p:cNvGrpSpPr/>
            <p:nvPr/>
          </p:nvGrpSpPr>
          <p:grpSpPr>
            <a:xfrm>
              <a:off x="0" y="0"/>
              <a:ext cx="12188952" cy="457200"/>
              <a:chOff x="0" y="0"/>
              <a:chExt cx="12188952" cy="457200"/>
            </a:xfrm>
          </p:grpSpPr>
          <p:sp>
            <p:nvSpPr>
              <p:cNvPr id="8" name="Background - Solid">
                <a:extLst>
                  <a:ext uri="{FF2B5EF4-FFF2-40B4-BE49-F238E27FC236}">
                    <a16:creationId xmlns:a16="http://schemas.microsoft.com/office/drawing/2014/main" id="{A6DC2560-C536-2FF5-75E5-B6BD795CE63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310C03E9-B98C-B8CD-619A-15663DF46C5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7" name="Straight Connector 6">
              <a:extLst>
                <a:ext uri="{FF2B5EF4-FFF2-40B4-BE49-F238E27FC236}">
                  <a16:creationId xmlns:a16="http://schemas.microsoft.com/office/drawing/2014/main" id="{2A2C04AD-FCC1-6EF8-19C7-35B7D4336B80}"/>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5580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70D209-9982-A6BC-B59F-2CC2C6BCE5BF}"/>
              </a:ext>
            </a:extLst>
          </p:cNvPr>
          <p:cNvGrpSpPr/>
          <p:nvPr/>
        </p:nvGrpSpPr>
        <p:grpSpPr>
          <a:xfrm>
            <a:off x="6580415" y="0"/>
            <a:ext cx="6861265" cy="6858000"/>
            <a:chOff x="6580415" y="0"/>
            <a:chExt cx="6861265" cy="6858000"/>
          </a:xfrm>
        </p:grpSpPr>
        <p:sp>
          <p:nvSpPr>
            <p:cNvPr id="3" name="Graphic 10">
              <a:extLst>
                <a:ext uri="{FF2B5EF4-FFF2-40B4-BE49-F238E27FC236}">
                  <a16:creationId xmlns:a16="http://schemas.microsoft.com/office/drawing/2014/main" id="{3079FB8C-2D59-4D07-A442-A94189A016FC}"/>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4" name="Graphic 11">
              <a:extLst>
                <a:ext uri="{FF2B5EF4-FFF2-40B4-BE49-F238E27FC236}">
                  <a16:creationId xmlns:a16="http://schemas.microsoft.com/office/drawing/2014/main" id="{018B9517-FB1D-E53D-27CA-527F3CBE0C6E}"/>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5" name="Page Number - Blue">
            <a:extLst>
              <a:ext uri="{FF2B5EF4-FFF2-40B4-BE49-F238E27FC236}">
                <a16:creationId xmlns:a16="http://schemas.microsoft.com/office/drawing/2014/main" id="{66F45567-F808-BCAF-76E8-CA4902CECE4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39</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8CB5E070-55BF-0737-BCCD-45E0EAFF54F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39</a:t>
            </a:fld>
            <a:endParaRPr kumimoji="0" lang="en-US" sz="1000" b="0" i="0" u="none" strike="noStrike" kern="1200" cap="none" spc="0" normalizeH="0" baseline="0" noProof="0">
              <a:ln>
                <a:noFill/>
              </a:ln>
              <a:solidFill>
                <a:srgbClr val="0D2240"/>
              </a:solidFill>
              <a:effectLst/>
              <a:uLnTx/>
              <a:uFillTx/>
              <a:latin typeface="Arial" charset="0"/>
            </a:endParaRPr>
          </a:p>
        </p:txBody>
      </p:sp>
      <p:sp>
        <p:nvSpPr>
          <p:cNvPr id="7" name="Headline">
            <a:extLst>
              <a:ext uri="{FF2B5EF4-FFF2-40B4-BE49-F238E27FC236}">
                <a16:creationId xmlns:a16="http://schemas.microsoft.com/office/drawing/2014/main" id="{3B34F759-0059-06F0-B1E6-6219E16470AD}"/>
              </a:ext>
            </a:extLst>
          </p:cNvPr>
          <p:cNvSpPr txBox="1">
            <a:spLocks/>
          </p:cNvSpPr>
          <p:nvPr/>
        </p:nvSpPr>
        <p:spPr>
          <a:xfrm>
            <a:off x="756052" y="1598804"/>
            <a:ext cx="11435947" cy="289705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ja-JP" sz="8000" dirty="0">
                <a:solidFill>
                  <a:srgbClr val="00338D"/>
                </a:solidFill>
                <a:latin typeface="ＭＳ Ｐ明朝" panose="02020600040205080304" pitchFamily="18" charset="-128"/>
                <a:ea typeface="ＭＳ Ｐ明朝" panose="02020600040205080304" pitchFamily="18" charset="-128"/>
                <a:cs typeface="Arial"/>
              </a:rPr>
              <a:t>仲間とともにもっと強くなる。いつでも</a:t>
            </a:r>
          </a:p>
        </p:txBody>
      </p:sp>
      <p:sp>
        <p:nvSpPr>
          <p:cNvPr id="9" name="Yellow Bar">
            <a:extLst>
              <a:ext uri="{FF2B5EF4-FFF2-40B4-BE49-F238E27FC236}">
                <a16:creationId xmlns:a16="http://schemas.microsoft.com/office/drawing/2014/main" id="{2E7316FC-6DD2-81FB-529D-ECCF086D9CE4}"/>
              </a:ext>
            </a:extLst>
          </p:cNvPr>
          <p:cNvSpPr/>
          <p:nvPr/>
        </p:nvSpPr>
        <p:spPr>
          <a:xfrm>
            <a:off x="4218933" y="4376396"/>
            <a:ext cx="3429641"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sp>
        <p:nvSpPr>
          <p:cNvPr id="10" name="Headline">
            <a:extLst>
              <a:ext uri="{FF2B5EF4-FFF2-40B4-BE49-F238E27FC236}">
                <a16:creationId xmlns:a16="http://schemas.microsoft.com/office/drawing/2014/main" id="{A5261990-F31C-3F24-E382-D28994901F01}"/>
              </a:ext>
            </a:extLst>
          </p:cNvPr>
          <p:cNvSpPr txBox="1">
            <a:spLocks/>
          </p:cNvSpPr>
          <p:nvPr/>
        </p:nvSpPr>
        <p:spPr>
          <a:xfrm>
            <a:off x="1198631" y="4737217"/>
            <a:ext cx="9794739" cy="1499196"/>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2500" dirty="0">
                <a:solidFill>
                  <a:srgbClr val="0D2240"/>
                </a:solidFill>
                <a:latin typeface="ＭＳ Ｐ明朝" panose="02020600040205080304" pitchFamily="18" charset="-128"/>
                <a:ea typeface="ＭＳ Ｐ明朝" panose="02020600040205080304" pitchFamily="18" charset="-128"/>
                <a:cs typeface="Arial"/>
              </a:rPr>
              <a:t>「ニーズのある世界に奉仕する」は、単なるスローガンではありません。 </a:t>
            </a:r>
            <a:br>
              <a:rPr lang="ja-JP" sz="2500" dirty="0">
                <a:solidFill>
                  <a:srgbClr val="0D2240"/>
                </a:solidFill>
                <a:latin typeface="ＭＳ Ｐ明朝" panose="02020600040205080304" pitchFamily="18" charset="-128"/>
                <a:ea typeface="ＭＳ Ｐ明朝" panose="02020600040205080304" pitchFamily="18" charset="-128"/>
                <a:cs typeface="Arial"/>
              </a:rPr>
            </a:br>
            <a:r>
              <a:rPr lang="ja-JP" sz="2500" dirty="0">
                <a:solidFill>
                  <a:srgbClr val="0D2240"/>
                </a:solidFill>
                <a:latin typeface="ＭＳ Ｐ明朝" panose="02020600040205080304" pitchFamily="18" charset="-128"/>
                <a:ea typeface="ＭＳ Ｐ明朝" panose="02020600040205080304" pitchFamily="18" charset="-128"/>
                <a:cs typeface="Arial"/>
              </a:rPr>
              <a:t>これは世界に向けた私たちの約束です。 </a:t>
            </a:r>
          </a:p>
          <a:p>
            <a:pPr>
              <a:spcBef>
                <a:spcPts val="1000"/>
              </a:spcBef>
            </a:pPr>
            <a:r>
              <a:rPr lang="ja-JP" sz="2500" dirty="0">
                <a:solidFill>
                  <a:srgbClr val="00338D"/>
                </a:solidFill>
                <a:latin typeface="ＭＳ Ｐ明朝" panose="02020600040205080304" pitchFamily="18" charset="-128"/>
                <a:ea typeface="ＭＳ Ｐ明朝" panose="02020600040205080304" pitchFamily="18" charset="-128"/>
                <a:cs typeface="Arial"/>
              </a:rPr>
              <a:t>仲間が増えれば、与えらえることもそれだけ大きくなります。</a:t>
            </a:r>
          </a:p>
          <a:p>
            <a:pPr>
              <a:spcBef>
                <a:spcPts val="1000"/>
              </a:spcBef>
            </a:pPr>
            <a:endParaRPr lang="en-US" sz="2500" kern="0" dirty="0">
              <a:solidFill>
                <a:srgbClr val="0D2240"/>
              </a:solidFill>
              <a:latin typeface="ＭＳ Ｐ明朝" panose="02020600040205080304" pitchFamily="18" charset="-128"/>
              <a:ea typeface="ＭＳ Ｐ明朝" panose="02020600040205080304" pitchFamily="18" charset="-128"/>
              <a:cs typeface="Arial"/>
            </a:endParaRPr>
          </a:p>
        </p:txBody>
      </p:sp>
      <p:pic>
        <p:nvPicPr>
          <p:cNvPr id="11" name="Picture 10">
            <a:extLst>
              <a:ext uri="{FF2B5EF4-FFF2-40B4-BE49-F238E27FC236}">
                <a16:creationId xmlns:a16="http://schemas.microsoft.com/office/drawing/2014/main" id="{2B4A3316-5A39-174B-E068-61EB034F972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126692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E30D2A-868A-96D7-2146-AC91BD290E2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373331" y="283290"/>
            <a:ext cx="5815622" cy="6666233"/>
          </a:xfrm>
          <a:prstGeom prst="rect">
            <a:avLst/>
          </a:prstGeom>
        </p:spPr>
      </p:pic>
      <p:grpSp>
        <p:nvGrpSpPr>
          <p:cNvPr id="12" name="Group 11">
            <a:extLst>
              <a:ext uri="{FF2B5EF4-FFF2-40B4-BE49-F238E27FC236}">
                <a16:creationId xmlns:a16="http://schemas.microsoft.com/office/drawing/2014/main" id="{BD83A358-9DD9-202A-97EB-5213EB2E3A68}"/>
              </a:ext>
            </a:extLst>
          </p:cNvPr>
          <p:cNvGrpSpPr/>
          <p:nvPr/>
        </p:nvGrpSpPr>
        <p:grpSpPr>
          <a:xfrm>
            <a:off x="0" y="112155"/>
            <a:ext cx="12192000" cy="6858472"/>
            <a:chOff x="0" y="0"/>
            <a:chExt cx="12192000" cy="6858472"/>
          </a:xfrm>
        </p:grpSpPr>
        <p:sp>
          <p:nvSpPr>
            <p:cNvPr id="10" name="Background - Overlay">
              <a:extLst>
                <a:ext uri="{FF2B5EF4-FFF2-40B4-BE49-F238E27FC236}">
                  <a16:creationId xmlns:a16="http://schemas.microsoft.com/office/drawing/2014/main" id="{F1D3BE57-7E87-4970-5529-CBA22AE94D3F}"/>
                </a:ext>
              </a:extLst>
            </p:cNvPr>
            <p:cNvSpPr/>
            <p:nvPr/>
          </p:nvSpPr>
          <p:spPr>
            <a:xfrm>
              <a:off x="0" y="472"/>
              <a:ext cx="12192000"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Background - Solid">
              <a:extLst>
                <a:ext uri="{FF2B5EF4-FFF2-40B4-BE49-F238E27FC236}">
                  <a16:creationId xmlns:a16="http://schemas.microsoft.com/office/drawing/2014/main" id="{5C446A39-8E9B-6A44-A58E-9E04CA77630C}"/>
                </a:ext>
              </a:extLst>
            </p:cNvPr>
            <p:cNvSpPr/>
            <p:nvPr/>
          </p:nvSpPr>
          <p:spPr>
            <a:xfrm>
              <a:off x="0" y="0"/>
              <a:ext cx="3557016"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DDC8AA71-55A8-3649-9696-D505B3711E6E}"/>
                </a:ext>
              </a:extLst>
            </p:cNvPr>
            <p:cNvSpPr/>
            <p:nvPr/>
          </p:nvSpPr>
          <p:spPr>
            <a:xfrm rot="16200000" flipV="1">
              <a:off x="1657810" y="105116"/>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sp>
        <p:nvSpPr>
          <p:cNvPr id="11" name="Body Copy">
            <a:extLst>
              <a:ext uri="{FF2B5EF4-FFF2-40B4-BE49-F238E27FC236}">
                <a16:creationId xmlns:a16="http://schemas.microsoft.com/office/drawing/2014/main" id="{53D039E2-1404-564C-9861-E013CD08AEA8}"/>
              </a:ext>
            </a:extLst>
          </p:cNvPr>
          <p:cNvSpPr txBox="1">
            <a:spLocks/>
          </p:cNvSpPr>
          <p:nvPr/>
        </p:nvSpPr>
        <p:spPr>
          <a:xfrm>
            <a:off x="73587" y="707832"/>
            <a:ext cx="8079814" cy="196406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Pct val="120000"/>
              <a:buFont typeface="Arial" pitchFamily="34" charset="0"/>
              <a:buNone/>
              <a:tabLst/>
              <a:defRPr/>
            </a:pPr>
            <a:r>
              <a:rPr lang="ja-JP" sz="6500" b="1" dirty="0">
                <a:solidFill>
                  <a:prstClr val="white"/>
                </a:solidFill>
                <a:latin typeface="Arial" charset="0"/>
                <a:ea typeface="MS Mincho" charset="0"/>
                <a:cs typeface="Arial" charset="0"/>
              </a:rPr>
              <a:t>私たち</a:t>
            </a:r>
            <a:r>
              <a:rPr kumimoji="0" lang="ja-JP" sz="6500" b="1" i="0" u="none" strike="noStrike" cap="none" normalizeH="0" baseline="0" noProof="0" dirty="0">
                <a:ln>
                  <a:noFill/>
                </a:ln>
                <a:solidFill>
                  <a:srgbClr val="FFC000"/>
                </a:solidFill>
                <a:effectLst/>
                <a:uLnTx/>
                <a:uFillTx/>
                <a:latin typeface="Arial" charset="0"/>
                <a:ea typeface="MS Mincho" charset="0"/>
                <a:cs typeface="Arial" charset="0"/>
              </a:rPr>
              <a:t>全員</a:t>
            </a:r>
            <a:r>
              <a:rPr kumimoji="0" lang="ja-JP" sz="6500" b="1" i="0" u="none" strike="noStrike" cap="none" normalizeH="0" baseline="0" noProof="0" dirty="0">
                <a:ln>
                  <a:noFill/>
                </a:ln>
                <a:solidFill>
                  <a:prstClr val="white"/>
                </a:solidFill>
                <a:effectLst/>
                <a:uLnTx/>
                <a:uFillTx/>
                <a:latin typeface="Arial" charset="0"/>
                <a:ea typeface="MS Mincho" charset="0"/>
                <a:cs typeface="Arial" charset="0"/>
              </a:rPr>
              <a:t>の心の中にライオンが</a:t>
            </a:r>
            <a:r>
              <a:rPr kumimoji="0" lang="ja-JP" altLang="en-US" sz="6500" b="1" i="0" u="none" strike="noStrike" cap="none" normalizeH="0" baseline="0" noProof="0" dirty="0">
                <a:ln>
                  <a:noFill/>
                </a:ln>
                <a:solidFill>
                  <a:prstClr val="white"/>
                </a:solidFill>
                <a:effectLst/>
                <a:uLnTx/>
                <a:uFillTx/>
                <a:latin typeface="Arial" charset="0"/>
                <a:ea typeface="MS Mincho" charset="0"/>
                <a:cs typeface="Arial" charset="0"/>
              </a:rPr>
              <a:t>いる</a:t>
            </a:r>
            <a:r>
              <a:rPr kumimoji="0" lang="ja-JP" sz="6500" b="1" i="0" u="none" strike="noStrike" cap="none" normalizeH="0" baseline="0" noProof="0" dirty="0">
                <a:ln>
                  <a:noFill/>
                </a:ln>
                <a:solidFill>
                  <a:prstClr val="white"/>
                </a:solidFill>
                <a:effectLst/>
                <a:uLnTx/>
                <a:uFillTx/>
                <a:latin typeface="Arial" charset="0"/>
                <a:ea typeface="MS Mincho" charset="0"/>
                <a:cs typeface="Arial" charset="0"/>
              </a:rPr>
              <a:t>。</a:t>
            </a:r>
          </a:p>
        </p:txBody>
      </p:sp>
      <p:grpSp>
        <p:nvGrpSpPr>
          <p:cNvPr id="2" name="Group 1">
            <a:extLst>
              <a:ext uri="{FF2B5EF4-FFF2-40B4-BE49-F238E27FC236}">
                <a16:creationId xmlns:a16="http://schemas.microsoft.com/office/drawing/2014/main" id="{2AA68F3A-E16B-E5A8-F6CE-F9C44758CECB}"/>
              </a:ext>
            </a:extLst>
          </p:cNvPr>
          <p:cNvGrpSpPr/>
          <p:nvPr/>
        </p:nvGrpSpPr>
        <p:grpSpPr>
          <a:xfrm>
            <a:off x="3283549" y="1565583"/>
            <a:ext cx="1369876" cy="307606"/>
            <a:chOff x="6301119" y="2939551"/>
            <a:chExt cx="1369876" cy="307606"/>
          </a:xfrm>
        </p:grpSpPr>
        <p:sp>
          <p:nvSpPr>
            <p:cNvPr id="4" name="Right Arrow 3">
              <a:extLst>
                <a:ext uri="{FF2B5EF4-FFF2-40B4-BE49-F238E27FC236}">
                  <a16:creationId xmlns:a16="http://schemas.microsoft.com/office/drawing/2014/main" id="{FF60174F-B523-F54E-924F-E45AA04B1FF4}"/>
                </a:ext>
              </a:extLst>
            </p:cNvPr>
            <p:cNvSpPr/>
            <p:nvPr/>
          </p:nvSpPr>
          <p:spPr bwMode="auto">
            <a:xfrm rot="18900000">
              <a:off x="7125151" y="2939551"/>
              <a:ext cx="545844" cy="168781"/>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6" name="Rectangle 15">
              <a:extLst>
                <a:ext uri="{FF2B5EF4-FFF2-40B4-BE49-F238E27FC236}">
                  <a16:creationId xmlns:a16="http://schemas.microsoft.com/office/drawing/2014/main" id="{0174CA70-D4B5-9D47-AFFF-3C3891B01A8A}"/>
                </a:ext>
              </a:extLst>
            </p:cNvPr>
            <p:cNvSpPr/>
            <p:nvPr/>
          </p:nvSpPr>
          <p:spPr>
            <a:xfrm rot="5400000" flipH="1">
              <a:off x="6730383" y="2737389"/>
              <a:ext cx="80504" cy="939032"/>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sp>
        <p:nvSpPr>
          <p:cNvPr id="22" name="Body Copy">
            <a:extLst>
              <a:ext uri="{FF2B5EF4-FFF2-40B4-BE49-F238E27FC236}">
                <a16:creationId xmlns:a16="http://schemas.microsoft.com/office/drawing/2014/main" id="{23CA2E03-47BC-B842-AF33-9E7B6ABD7D05}"/>
              </a:ext>
            </a:extLst>
          </p:cNvPr>
          <p:cNvSpPr txBox="1">
            <a:spLocks/>
          </p:cNvSpPr>
          <p:nvPr/>
        </p:nvSpPr>
        <p:spPr>
          <a:xfrm>
            <a:off x="674592" y="297083"/>
            <a:ext cx="5831103" cy="352174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endParaRPr kumimoji="0" lang="en-US" sz="1400" b="1" i="1" u="none" strike="noStrike" kern="0" cap="none" spc="0" normalizeH="0" baseline="0" noProof="0" dirty="0">
              <a:ln>
                <a:noFill/>
              </a:ln>
              <a:solidFill>
                <a:srgbClr val="FFC000"/>
              </a:solidFill>
              <a:effectLst/>
              <a:uLnTx/>
              <a:uFillTx/>
              <a:latin typeface="Arial"/>
              <a:ea typeface="Arial" charset="0"/>
              <a:cs typeface="Arial"/>
            </a:endParaRPr>
          </a:p>
        </p:txBody>
      </p:sp>
      <p:sp>
        <p:nvSpPr>
          <p:cNvPr id="17" name="Body Copy">
            <a:extLst>
              <a:ext uri="{FF2B5EF4-FFF2-40B4-BE49-F238E27FC236}">
                <a16:creationId xmlns:a16="http://schemas.microsoft.com/office/drawing/2014/main" id="{972C5255-1DD5-58F9-D047-28CDF8523557}"/>
              </a:ext>
            </a:extLst>
          </p:cNvPr>
          <p:cNvSpPr txBox="1">
            <a:spLocks/>
          </p:cNvSpPr>
          <p:nvPr/>
        </p:nvSpPr>
        <p:spPr>
          <a:xfrm>
            <a:off x="654337" y="3033871"/>
            <a:ext cx="6647771" cy="3309325"/>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r>
              <a:rPr kumimoji="0" lang="ja-JP" b="1" i="0" u="none" strike="noStrike" cap="none" normalizeH="0" baseline="0" noProof="0" dirty="0">
                <a:ln>
                  <a:noFill/>
                </a:ln>
                <a:solidFill>
                  <a:srgbClr val="EBB700"/>
                </a:solidFill>
                <a:effectLst/>
                <a:uLnTx/>
                <a:uFillTx/>
                <a:latin typeface="ＭＳ Ｐ明朝" panose="02020600040205080304" pitchFamily="18" charset="-128"/>
                <a:ea typeface="ＭＳ Ｐ明朝" panose="02020600040205080304" pitchFamily="18" charset="-128"/>
                <a:cs typeface="Arial"/>
              </a:rPr>
              <a:t>ライオンズを頼りにする人たちにとっては、会員の一人ひとりが重要です。そしてすべてのクラブが地域社会に変化をもたらし、強固で健全な、誰にとっても居心地の良い場所にしています。 </a:t>
            </a:r>
          </a:p>
          <a:p>
            <a:pPr>
              <a:spcBef>
                <a:spcPts val="0"/>
              </a:spcBef>
              <a:spcAft>
                <a:spcPts val="1800"/>
              </a:spcAft>
              <a:buSzPct val="120000"/>
              <a:defRPr/>
            </a:pPr>
            <a:r>
              <a:rPr lang="ja-JP" sz="1500" dirty="0">
                <a:solidFill>
                  <a:schemeClr val="bg1"/>
                </a:solidFill>
                <a:latin typeface="ＭＳ Ｐ明朝" panose="02020600040205080304" pitchFamily="18" charset="-128"/>
                <a:ea typeface="ＭＳ Ｐ明朝" panose="02020600040205080304" pitchFamily="18" charset="-128"/>
                <a:cs typeface="Arial"/>
              </a:rPr>
              <a:t>100年以上にわたり、ライオンズは、寄付、支援、奉仕を通じて、地域社会に寄り添ってきました。</a:t>
            </a:r>
          </a:p>
          <a:p>
            <a:pPr>
              <a:spcBef>
                <a:spcPts val="0"/>
              </a:spcBef>
              <a:spcAft>
                <a:spcPts val="1800"/>
              </a:spcAft>
              <a:buSzPct val="120000"/>
              <a:defRPr/>
            </a:pPr>
            <a:r>
              <a:rPr kumimoji="0" lang="ja-JP" sz="1500" b="0" i="0" u="none" strike="noStrike" cap="none" normalizeH="0" baseline="0" noProof="0" dirty="0">
                <a:ln>
                  <a:noFill/>
                </a:ln>
                <a:solidFill>
                  <a:schemeClr val="bg1"/>
                </a:solidFill>
                <a:effectLst/>
                <a:uLnTx/>
                <a:uFillTx/>
                <a:latin typeface="ＭＳ Ｐ明朝" panose="02020600040205080304" pitchFamily="18" charset="-128"/>
                <a:ea typeface="ＭＳ Ｐ明朝" panose="02020600040205080304" pitchFamily="18" charset="-128"/>
                <a:cs typeface="Arial"/>
              </a:rPr>
              <a:t>地域社会の増え続けるニーズに対応するため、新しい会員を招き入れて、私たちと一緒に奉仕をしてもらわなければなりません。呼び声に応えていつでも奉仕できるように、私たちは成長する必要があります。</a:t>
            </a:r>
          </a:p>
          <a:p>
            <a:pPr>
              <a:spcBef>
                <a:spcPts val="0"/>
              </a:spcBef>
              <a:spcAft>
                <a:spcPts val="1800"/>
              </a:spcAft>
              <a:buSzPct val="120000"/>
              <a:defRPr/>
            </a:pPr>
            <a:r>
              <a:rPr kumimoji="0" lang="ja-JP" sz="1500" b="1" u="none" strike="noStrike" cap="none" normalizeH="0" baseline="0" noProof="0" dirty="0">
                <a:ln>
                  <a:noFill/>
                </a:ln>
                <a:solidFill>
                  <a:srgbClr val="FFC000"/>
                </a:solidFill>
                <a:effectLst/>
                <a:uLnTx/>
                <a:uFillTx/>
                <a:latin typeface="ＭＳ Ｐ明朝" panose="02020600040205080304" pitchFamily="18" charset="-128"/>
                <a:ea typeface="ＭＳ Ｐ明朝" panose="02020600040205080304" pitchFamily="18" charset="-128"/>
              </a:rPr>
              <a:t>それが、</a:t>
            </a:r>
            <a:r>
              <a:rPr kumimoji="0" lang="ja-JP" sz="1500" b="1" i="1" u="none" strike="noStrike" cap="none" normalizeH="0" baseline="0" noProof="0" dirty="0">
                <a:ln>
                  <a:noFill/>
                </a:ln>
                <a:solidFill>
                  <a:srgbClr val="FFC000"/>
                </a:solidFill>
                <a:effectLst/>
                <a:uLnTx/>
                <a:uFillTx/>
                <a:latin typeface="ＭＳ Ｐ明朝" panose="02020600040205080304" pitchFamily="18" charset="-128"/>
                <a:ea typeface="ＭＳ Ｐ明朝" panose="02020600040205080304" pitchFamily="18" charset="-128"/>
              </a:rPr>
              <a:t>ミッション</a:t>
            </a:r>
            <a:r>
              <a:rPr kumimoji="0" lang="ja-JP" sz="1500" b="1" u="none" strike="noStrike" cap="none" normalizeH="0" baseline="0" noProof="0" dirty="0">
                <a:ln>
                  <a:noFill/>
                </a:ln>
                <a:solidFill>
                  <a:srgbClr val="FFC000"/>
                </a:solidFill>
                <a:effectLst/>
                <a:uLnTx/>
                <a:uFillTx/>
                <a:latin typeface="ＭＳ Ｐ明朝" panose="02020600040205080304" pitchFamily="18" charset="-128"/>
                <a:ea typeface="ＭＳ Ｐ明朝" panose="02020600040205080304" pitchFamily="18" charset="-128"/>
              </a:rPr>
              <a:t>1.5を開始する理由です。</a:t>
            </a:r>
          </a:p>
          <a:p>
            <a:pPr>
              <a:spcBef>
                <a:spcPts val="0"/>
              </a:spcBef>
              <a:spcAft>
                <a:spcPts val="1800"/>
              </a:spcAft>
              <a:buSzPct val="120000"/>
              <a:defRPr/>
            </a:pPr>
            <a:r>
              <a:rPr kumimoji="0" lang="ja-JP" sz="1500" b="1" i="0" u="none" strike="noStrike" cap="none" normalizeH="0" baseline="0" noProof="0" dirty="0">
                <a:ln>
                  <a:noFill/>
                </a:ln>
                <a:solidFill>
                  <a:srgbClr val="FFC000"/>
                </a:solidFill>
                <a:effectLst/>
                <a:uLnTx/>
                <a:uFillTx/>
                <a:latin typeface="ＭＳ Ｐ明朝" panose="02020600040205080304" pitchFamily="18" charset="-128"/>
                <a:ea typeface="ＭＳ Ｐ明朝" panose="02020600040205080304" pitchFamily="18" charset="-128"/>
                <a:cs typeface="Arial"/>
              </a:rPr>
              <a:t> </a:t>
            </a:r>
            <a:br>
              <a:rPr kumimoji="0" lang="ja-JP" sz="1500" b="1" i="0" u="none" strike="noStrike" cap="none" normalizeH="0" baseline="0" noProof="0" dirty="0">
                <a:ln>
                  <a:noFill/>
                </a:ln>
                <a:solidFill>
                  <a:srgbClr val="F0C300"/>
                </a:solidFill>
                <a:effectLst/>
                <a:uLnTx/>
                <a:uFillTx/>
                <a:latin typeface="ＭＳ Ｐ明朝" panose="02020600040205080304" pitchFamily="18" charset="-128"/>
                <a:ea typeface="ＭＳ Ｐ明朝" panose="02020600040205080304" pitchFamily="18" charset="-128"/>
                <a:cs typeface="Arial"/>
              </a:rPr>
            </a:br>
            <a:br>
              <a:rPr kumimoji="0" lang="ja-JP" b="1" i="0" u="none" strike="noStrike" cap="none" normalizeH="0" baseline="0" noProof="0" dirty="0">
                <a:ln>
                  <a:noFill/>
                </a:ln>
                <a:solidFill>
                  <a:srgbClr val="F0C300"/>
                </a:solidFill>
                <a:effectLst/>
                <a:uLnTx/>
                <a:uFillTx/>
                <a:latin typeface="ＭＳ Ｐ明朝" panose="02020600040205080304" pitchFamily="18" charset="-128"/>
                <a:ea typeface="ＭＳ Ｐ明朝" panose="02020600040205080304" pitchFamily="18" charset="-128"/>
                <a:cs typeface="Arial"/>
              </a:rPr>
            </a:br>
            <a:endParaRPr kumimoji="0" lang="ja-JP" b="1" i="0" u="none" strike="noStrike" cap="none" normalizeH="0" baseline="0" noProof="0" dirty="0">
              <a:ln>
                <a:noFill/>
              </a:ln>
              <a:solidFill>
                <a:srgbClr val="F0C300"/>
              </a:solidFill>
              <a:effectLst/>
              <a:uLnTx/>
              <a:uFillTx/>
              <a:latin typeface="ＭＳ Ｐ明朝" panose="02020600040205080304" pitchFamily="18" charset="-128"/>
              <a:ea typeface="ＭＳ Ｐ明朝" panose="02020600040205080304" pitchFamily="18" charset="-128"/>
              <a:cs typeface="Arial"/>
            </a:endParaRPr>
          </a:p>
        </p:txBody>
      </p:sp>
      <p:grpSp>
        <p:nvGrpSpPr>
          <p:cNvPr id="25" name="Group 24">
            <a:extLst>
              <a:ext uri="{FF2B5EF4-FFF2-40B4-BE49-F238E27FC236}">
                <a16:creationId xmlns:a16="http://schemas.microsoft.com/office/drawing/2014/main" id="{17148856-0506-D567-3915-BF00D6FE16F0}"/>
              </a:ext>
            </a:extLst>
          </p:cNvPr>
          <p:cNvGrpSpPr/>
          <p:nvPr/>
        </p:nvGrpSpPr>
        <p:grpSpPr>
          <a:xfrm>
            <a:off x="0" y="0"/>
            <a:ext cx="12192000" cy="457200"/>
            <a:chOff x="0" y="0"/>
            <a:chExt cx="12192000" cy="457200"/>
          </a:xfrm>
        </p:grpSpPr>
        <p:grpSp>
          <p:nvGrpSpPr>
            <p:cNvPr id="26" name="Group 25">
              <a:extLst>
                <a:ext uri="{FF2B5EF4-FFF2-40B4-BE49-F238E27FC236}">
                  <a16:creationId xmlns:a16="http://schemas.microsoft.com/office/drawing/2014/main" id="{30102607-214C-70F7-97A6-595942FC15D3}"/>
                </a:ext>
              </a:extLst>
            </p:cNvPr>
            <p:cNvGrpSpPr/>
            <p:nvPr/>
          </p:nvGrpSpPr>
          <p:grpSpPr>
            <a:xfrm>
              <a:off x="0" y="0"/>
              <a:ext cx="12188952" cy="457200"/>
              <a:chOff x="0" y="0"/>
              <a:chExt cx="12188952" cy="457200"/>
            </a:xfrm>
          </p:grpSpPr>
          <p:sp>
            <p:nvSpPr>
              <p:cNvPr id="28" name="Background - Solid">
                <a:extLst>
                  <a:ext uri="{FF2B5EF4-FFF2-40B4-BE49-F238E27FC236}">
                    <a16:creationId xmlns:a16="http://schemas.microsoft.com/office/drawing/2014/main" id="{16C68505-F0C2-8952-1A64-49A38E1C4E0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45C828EA-2FF7-173A-4E48-2A1D7A8FD6E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7" name="Straight Connector 26">
              <a:extLst>
                <a:ext uri="{FF2B5EF4-FFF2-40B4-BE49-F238E27FC236}">
                  <a16:creationId xmlns:a16="http://schemas.microsoft.com/office/drawing/2014/main" id="{F7A819C3-797F-B61A-9D59-51133C726453}"/>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Page Number - White">
            <a:extLst>
              <a:ext uri="{FF2B5EF4-FFF2-40B4-BE49-F238E27FC236}">
                <a16:creationId xmlns:a16="http://schemas.microsoft.com/office/drawing/2014/main" id="{952E1C59-04A4-E805-6C0E-A358D4BBC7A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a:ln>
                <a:noFill/>
              </a:ln>
              <a:solidFill>
                <a:prstClr val="white"/>
              </a:solidFill>
              <a:effectLst/>
              <a:uLnTx/>
              <a:uFillTx/>
              <a:latin typeface="Arial" charset="0"/>
            </a:endParaRPr>
          </a:p>
        </p:txBody>
      </p:sp>
    </p:spTree>
    <p:extLst>
      <p:ext uri="{BB962C8B-B14F-4D97-AF65-F5344CB8AC3E}">
        <p14:creationId xmlns:p14="http://schemas.microsoft.com/office/powerpoint/2010/main" val="2631957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C61FCD-6FF0-FE0D-0810-CB46D14264CB}"/>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7E8753F5-EFEF-F061-71CA-821F107CD3A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3339EE8B-89D4-A4E4-F718-414555D7D825}"/>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C2CDC01B-FCB8-AFC8-362C-9FC605739B8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660C4FA6-0814-E26C-0414-E48EF29B913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5FEAE1FE-E487-D3F6-3905-6774CF9DDED3}"/>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altLang="en-US" sz="7000" dirty="0">
                <a:solidFill>
                  <a:schemeClr val="bg1"/>
                </a:solidFill>
                <a:latin typeface="+mj-ea"/>
                <a:ea typeface="+mj-ea"/>
              </a:rPr>
              <a:t>参加しま</a:t>
            </a:r>
            <a:r>
              <a:rPr lang="ja-JP" sz="7000" dirty="0">
                <a:solidFill>
                  <a:schemeClr val="bg1"/>
                </a:solidFill>
                <a:latin typeface="+mj-ea"/>
                <a:ea typeface="+mj-ea"/>
              </a:rPr>
              <a:t>すか？</a:t>
            </a:r>
          </a:p>
        </p:txBody>
      </p:sp>
      <p:sp>
        <p:nvSpPr>
          <p:cNvPr id="9" name="Headline">
            <a:extLst>
              <a:ext uri="{FF2B5EF4-FFF2-40B4-BE49-F238E27FC236}">
                <a16:creationId xmlns:a16="http://schemas.microsoft.com/office/drawing/2014/main" id="{BC874281-9085-FE2E-72F1-B139FE2677A3}"/>
              </a:ext>
            </a:extLst>
          </p:cNvPr>
          <p:cNvSpPr txBox="1">
            <a:spLocks/>
          </p:cNvSpPr>
          <p:nvPr/>
        </p:nvSpPr>
        <p:spPr>
          <a:xfrm>
            <a:off x="136032"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3500" dirty="0">
                <a:solidFill>
                  <a:schemeClr val="bg1"/>
                </a:solidFill>
                <a:latin typeface="+mj-ea"/>
                <a:ea typeface="+mj-ea"/>
                <a:cs typeface="Arial"/>
              </a:rPr>
              <a:t>これまで</a:t>
            </a:r>
            <a:r>
              <a:rPr lang="ja-JP" sz="3500" dirty="0">
                <a:solidFill>
                  <a:srgbClr val="FFC000"/>
                </a:solidFill>
                <a:latin typeface="+mj-ea"/>
                <a:ea typeface="+mj-ea"/>
                <a:cs typeface="Arial"/>
              </a:rPr>
              <a:t>ライオンズ</a:t>
            </a:r>
            <a:r>
              <a:rPr lang="ja-JP" sz="3500" dirty="0">
                <a:solidFill>
                  <a:schemeClr val="bg1"/>
                </a:solidFill>
                <a:latin typeface="+mj-ea"/>
                <a:ea typeface="+mj-ea"/>
                <a:cs typeface="Arial"/>
              </a:rPr>
              <a:t>にとって大きすぎる挑戦はありませんでした。 </a:t>
            </a:r>
          </a:p>
          <a:p>
            <a:pPr>
              <a:spcBef>
                <a:spcPts val="1000"/>
              </a:spcBef>
            </a:pPr>
            <a:r>
              <a:rPr lang="ja-JP" sz="3500" dirty="0">
                <a:solidFill>
                  <a:srgbClr val="EBB700"/>
                </a:solidFill>
                <a:latin typeface="+mj-ea"/>
                <a:ea typeface="+mj-ea"/>
                <a:cs typeface="Arial"/>
              </a:rPr>
              <a:t>挑戦</a:t>
            </a:r>
            <a:r>
              <a:rPr lang="ja-JP" sz="3500" dirty="0">
                <a:solidFill>
                  <a:schemeClr val="bg1"/>
                </a:solidFill>
                <a:latin typeface="+mj-ea"/>
                <a:ea typeface="+mj-ea"/>
                <a:cs typeface="Arial"/>
              </a:rPr>
              <a:t>を受けてください！</a:t>
            </a:r>
          </a:p>
        </p:txBody>
      </p:sp>
      <p:sp>
        <p:nvSpPr>
          <p:cNvPr id="10" name="Rectangle 9">
            <a:extLst>
              <a:ext uri="{FF2B5EF4-FFF2-40B4-BE49-F238E27FC236}">
                <a16:creationId xmlns:a16="http://schemas.microsoft.com/office/drawing/2014/main" id="{22F3871E-0EE9-28AA-BC32-A327C32B8B8E}"/>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0B021753-493A-FB6E-F330-56C2A8EE9F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3650565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7A7CC892-9D79-E152-3E30-50CF7870BDCE}"/>
              </a:ext>
            </a:extLst>
          </p:cNvPr>
          <p:cNvSpPr/>
          <p:nvPr/>
        </p:nvSpPr>
        <p:spPr>
          <a:xfrm>
            <a:off x="-2483"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Background - Image">
            <a:extLst>
              <a:ext uri="{FF2B5EF4-FFF2-40B4-BE49-F238E27FC236}">
                <a16:creationId xmlns:a16="http://schemas.microsoft.com/office/drawing/2014/main" id="{E99A33F7-FD09-8D2A-08B7-00C9A49F937E}"/>
              </a:ext>
            </a:extLst>
          </p:cNvPr>
          <p:cNvPicPr>
            <a:picLocks noChangeAspect="1"/>
          </p:cNvPicPr>
          <p:nvPr/>
        </p:nvPicPr>
        <p:blipFill rotWithShape="1">
          <a:blip r:embed="rId5" cstate="email">
            <a:alphaModFix amt="60000"/>
            <a:extLst>
              <a:ext uri="{28A0092B-C50C-407E-A947-70E740481C1C}">
                <a14:useLocalDpi xmlns:a14="http://schemas.microsoft.com/office/drawing/2010/main" val="0"/>
              </a:ext>
            </a:extLst>
          </a:blip>
          <a:srcRect/>
          <a:stretch/>
        </p:blipFill>
        <p:spPr>
          <a:xfrm>
            <a:off x="-18143" y="25400"/>
            <a:ext cx="12192000" cy="6858000"/>
          </a:xfrm>
          <a:prstGeom prst="rect">
            <a:avLst/>
          </a:prstGeom>
          <a:noFill/>
        </p:spPr>
      </p:pic>
      <p:sp>
        <p:nvSpPr>
          <p:cNvPr id="13" name="Background - Overlay">
            <a:extLst>
              <a:ext uri="{FF2B5EF4-FFF2-40B4-BE49-F238E27FC236}">
                <a16:creationId xmlns:a16="http://schemas.microsoft.com/office/drawing/2014/main" id="{FEA79CEF-3E5D-E9B5-A973-6AB8CE38C489}"/>
              </a:ext>
            </a:extLst>
          </p:cNvPr>
          <p:cNvSpPr/>
          <p:nvPr/>
        </p:nvSpPr>
        <p:spPr>
          <a:xfrm>
            <a:off x="0" y="25400"/>
            <a:ext cx="12192000" cy="6858000"/>
          </a:xfrm>
          <a:prstGeom prst="rect">
            <a:avLst/>
          </a:prstGeom>
          <a:gradFill flip="none" rotWithShape="0">
            <a:gsLst>
              <a:gs pos="8000">
                <a:srgbClr val="00338D">
                  <a:alpha val="87000"/>
                </a:srgbClr>
              </a:gs>
              <a:gs pos="100000">
                <a:srgbClr val="7A2582">
                  <a:alpha val="8700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41</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3" name="Mission_1-5_Launch_230710_ja_JP">
            <a:hlinkClick r:id="" action="ppaction://media"/>
            <a:extLst>
              <a:ext uri="{FF2B5EF4-FFF2-40B4-BE49-F238E27FC236}">
                <a16:creationId xmlns:a16="http://schemas.microsoft.com/office/drawing/2014/main" id="{ED2DE732-8EEE-5489-ACAA-F4EB83423F5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626" y="0"/>
            <a:ext cx="12212626" cy="6869718"/>
          </a:xfrm>
          <a:prstGeom prst="rect">
            <a:avLst/>
          </a:prstGeom>
        </p:spPr>
      </p:pic>
    </p:spTree>
    <p:extLst>
      <p:ext uri="{BB962C8B-B14F-4D97-AF65-F5344CB8AC3E}">
        <p14:creationId xmlns:p14="http://schemas.microsoft.com/office/powerpoint/2010/main" val="127316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08" y="-5257"/>
            <a:ext cx="12209417" cy="6866903"/>
          </a:xfrm>
          <a:prstGeom prst="rect">
            <a:avLst/>
          </a:prstGeom>
        </p:spPr>
      </p:pic>
      <p:sp>
        <p:nvSpPr>
          <p:cNvPr id="2" name="Background - Overlay">
            <a:extLst>
              <a:ext uri="{FF2B5EF4-FFF2-40B4-BE49-F238E27FC236}">
                <a16:creationId xmlns:a16="http://schemas.microsoft.com/office/drawing/2014/main" id="{26A33130-88FD-5759-376A-0FE3830808DF}"/>
              </a:ext>
            </a:extLst>
          </p:cNvPr>
          <p:cNvSpPr/>
          <p:nvPr/>
        </p:nvSpPr>
        <p:spPr>
          <a:xfrm>
            <a:off x="-26126" y="-5257"/>
            <a:ext cx="12218126"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8" name="Title 1">
            <a:extLst>
              <a:ext uri="{FF2B5EF4-FFF2-40B4-BE49-F238E27FC236}">
                <a16:creationId xmlns:a16="http://schemas.microsoft.com/office/drawing/2014/main" id="{84015D6B-6F7B-C546-B15B-81A122A64AC3}"/>
              </a:ext>
            </a:extLst>
          </p:cNvPr>
          <p:cNvSpPr txBox="1">
            <a:spLocks/>
          </p:cNvSpPr>
          <p:nvPr/>
        </p:nvSpPr>
        <p:spPr>
          <a:xfrm>
            <a:off x="882125" y="3423743"/>
            <a:ext cx="11189287" cy="1920033"/>
          </a:xfrm>
          <a:prstGeom prst="rect">
            <a:avLst/>
          </a:prstGeom>
          <a:effectLst>
            <a:outerShdw blurRad="127000" dist="63500" dir="2700000" algn="tl" rotWithShape="0">
              <a:srgbClr val="0D2240">
                <a:alpha val="25000"/>
              </a:srgbClr>
            </a:outerShdw>
          </a:effectLst>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Light"/>
                <a:ea typeface="+mj-ea"/>
                <a:cs typeface="Open Sans Light"/>
              </a:defRPr>
            </a:lvl1pPr>
          </a:lstStyle>
          <a:p>
            <a:pPr>
              <a:lnSpc>
                <a:spcPct val="80000"/>
              </a:lnSpc>
              <a:spcAft>
                <a:spcPts val="600"/>
              </a:spcAft>
            </a:pPr>
            <a:r>
              <a:rPr lang="ja-JP" sz="8000" b="1" dirty="0">
                <a:solidFill>
                  <a:schemeClr val="bg1"/>
                </a:solidFill>
                <a:latin typeface="+mj-ea"/>
                <a:cs typeface="Helvetica Neue" charset="0"/>
              </a:rPr>
              <a:t>ありがとうございました。</a:t>
            </a:r>
          </a:p>
        </p:txBody>
      </p:sp>
      <p:sp>
        <p:nvSpPr>
          <p:cNvPr id="10" name="TextBox 9">
            <a:extLst>
              <a:ext uri="{FF2B5EF4-FFF2-40B4-BE49-F238E27FC236}">
                <a16:creationId xmlns:a16="http://schemas.microsoft.com/office/drawing/2014/main" id="{5FD77007-DB48-654F-892C-631DEE861BBC}"/>
              </a:ext>
            </a:extLst>
          </p:cNvPr>
          <p:cNvSpPr txBox="1"/>
          <p:nvPr/>
        </p:nvSpPr>
        <p:spPr>
          <a:xfrm>
            <a:off x="4404334" y="6248400"/>
            <a:ext cx="3399810" cy="338554"/>
          </a:xfrm>
          <a:prstGeom prst="rect">
            <a:avLst/>
          </a:prstGeom>
          <a:noFill/>
        </p:spPr>
        <p:txBody>
          <a:bodyPr wrap="square" lIns="91440" tIns="45720" rIns="91440" bIns="45720" rtlCol="0" anchor="t">
            <a:spAutoFit/>
          </a:bodyPr>
          <a:lstStyle/>
          <a:p>
            <a:pPr algn="ctr"/>
            <a:r>
              <a:rPr lang="ja-JP" sz="1600" b="1">
                <a:solidFill>
                  <a:schemeClr val="bg1"/>
                </a:solidFill>
                <a:latin typeface="Arial"/>
                <a:ea typeface="MS Mincho"/>
                <a:cs typeface="Arial"/>
              </a:rPr>
              <a:t>© 2023 Lions International</a:t>
            </a:r>
          </a:p>
        </p:txBody>
      </p:sp>
      <p:pic>
        <p:nvPicPr>
          <p:cNvPr id="3" name="Picture 2">
            <a:extLst>
              <a:ext uri="{FF2B5EF4-FFF2-40B4-BE49-F238E27FC236}">
                <a16:creationId xmlns:a16="http://schemas.microsoft.com/office/drawing/2014/main" id="{9FD1A173-D56F-CC2D-F6BA-C7AE399D3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1714" y="1260088"/>
            <a:ext cx="5888572" cy="1061140"/>
          </a:xfrm>
          <a:prstGeom prst="rect">
            <a:avLst/>
          </a:prstGeom>
        </p:spPr>
      </p:pic>
      <p:sp>
        <p:nvSpPr>
          <p:cNvPr id="4" name="Page Number - White">
            <a:extLst>
              <a:ext uri="{FF2B5EF4-FFF2-40B4-BE49-F238E27FC236}">
                <a16:creationId xmlns:a16="http://schemas.microsoft.com/office/drawing/2014/main" id="{C3309E03-9FC1-DD6C-B9B8-A6C6DCB51B7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42</a:t>
            </a:fld>
            <a:endParaRPr kumimoji="0" lang="en-US" sz="1000" b="0" i="0" u="none" strike="noStrike" kern="1200" cap="none" spc="0" normalizeH="0" baseline="0" noProof="0">
              <a:ln>
                <a:noFill/>
              </a:ln>
              <a:solidFill>
                <a:prstClr val="white"/>
              </a:solidFill>
              <a:effectLst/>
              <a:uLnTx/>
              <a:uFillTx/>
              <a:latin typeface="Arial" charset="0"/>
            </a:endParaRPr>
          </a:p>
        </p:txBody>
      </p:sp>
    </p:spTree>
    <p:extLst>
      <p:ext uri="{BB962C8B-B14F-4D97-AF65-F5344CB8AC3E}">
        <p14:creationId xmlns:p14="http://schemas.microsoft.com/office/powerpoint/2010/main" val="25142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0E440F4-0ED3-D98F-09A5-25E5267A3AE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445" y="0"/>
            <a:ext cx="7489142" cy="6868886"/>
          </a:xfrm>
          <a:prstGeom prst="rect">
            <a:avLst/>
          </a:prstGeom>
        </p:spPr>
      </p:pic>
      <p:sp>
        <p:nvSpPr>
          <p:cNvPr id="3" name="Freeform 2">
            <a:extLst>
              <a:ext uri="{FF2B5EF4-FFF2-40B4-BE49-F238E27FC236}">
                <a16:creationId xmlns:a16="http://schemas.microsoft.com/office/drawing/2014/main" id="{59E6B00C-EF31-2C2E-B3C8-AAB28DCAFB28}"/>
              </a:ext>
            </a:extLst>
          </p:cNvPr>
          <p:cNvSpPr/>
          <p:nvPr/>
        </p:nvSpPr>
        <p:spPr>
          <a:xfrm>
            <a:off x="3105962" y="736"/>
            <a:ext cx="10617955" cy="6868150"/>
          </a:xfrm>
          <a:custGeom>
            <a:avLst/>
            <a:gdLst>
              <a:gd name="connsiteX0" fmla="*/ 3959471 w 10602263"/>
              <a:gd name="connsiteY0" fmla="*/ 0 h 6858000"/>
              <a:gd name="connsiteX1" fmla="*/ 6858000 w 10602263"/>
              <a:gd name="connsiteY1" fmla="*/ 0 h 6858000"/>
              <a:gd name="connsiteX2" fmla="*/ 6858000 w 10602263"/>
              <a:gd name="connsiteY2" fmla="*/ 0 h 6858000"/>
              <a:gd name="connsiteX3" fmla="*/ 7703734 w 10602263"/>
              <a:gd name="connsiteY3" fmla="*/ 0 h 6858000"/>
              <a:gd name="connsiteX4" fmla="*/ 8396868 w 10602263"/>
              <a:gd name="connsiteY4" fmla="*/ 0 h 6858000"/>
              <a:gd name="connsiteX5" fmla="*/ 10602263 w 10602263"/>
              <a:gd name="connsiteY5" fmla="*/ 0 h 6858000"/>
              <a:gd name="connsiteX6" fmla="*/ 10602263 w 10602263"/>
              <a:gd name="connsiteY6" fmla="*/ 6858000 h 6858000"/>
              <a:gd name="connsiteX7" fmla="*/ 8396868 w 10602263"/>
              <a:gd name="connsiteY7" fmla="*/ 6858000 h 6858000"/>
              <a:gd name="connsiteX8" fmla="*/ 6858000 w 10602263"/>
              <a:gd name="connsiteY8" fmla="*/ 6858000 h 6858000"/>
              <a:gd name="connsiteX9" fmla="*/ 3744263 w 10602263"/>
              <a:gd name="connsiteY9" fmla="*/ 6858000 h 6858000"/>
              <a:gd name="connsiteX10" fmla="*/ 1538868 w 10602263"/>
              <a:gd name="connsiteY10" fmla="*/ 6858000 h 6858000"/>
              <a:gd name="connsiteX11" fmla="*/ 0 w 10602263"/>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2263" h="6858000">
                <a:moveTo>
                  <a:pt x="3959471" y="0"/>
                </a:moveTo>
                <a:lnTo>
                  <a:pt x="6858000" y="0"/>
                </a:lnTo>
                <a:lnTo>
                  <a:pt x="6858000" y="0"/>
                </a:lnTo>
                <a:lnTo>
                  <a:pt x="7703734" y="0"/>
                </a:lnTo>
                <a:lnTo>
                  <a:pt x="8396868" y="0"/>
                </a:lnTo>
                <a:lnTo>
                  <a:pt x="10602263" y="0"/>
                </a:lnTo>
                <a:lnTo>
                  <a:pt x="10602263" y="6858000"/>
                </a:lnTo>
                <a:lnTo>
                  <a:pt x="8396868" y="6858000"/>
                </a:lnTo>
                <a:lnTo>
                  <a:pt x="6858000" y="6858000"/>
                </a:lnTo>
                <a:lnTo>
                  <a:pt x="3744263" y="6858000"/>
                </a:lnTo>
                <a:lnTo>
                  <a:pt x="1538868" y="6858000"/>
                </a:lnTo>
                <a:lnTo>
                  <a:pt x="0" y="6858000"/>
                </a:lnTo>
                <a:close/>
              </a:path>
            </a:pathLst>
          </a:custGeom>
          <a:solidFill>
            <a:schemeClr val="bg1"/>
          </a:solidFill>
          <a:ln w="7938" cap="flat">
            <a:noFill/>
            <a:prstDash val="solid"/>
            <a:miter/>
          </a:ln>
        </p:spPr>
        <p:txBody>
          <a:bodyPr rtlCol="0" anchor="ctr"/>
          <a:lstStyle/>
          <a:p>
            <a:endParaRPr lang="en-US"/>
          </a:p>
        </p:txBody>
      </p:sp>
      <p:sp>
        <p:nvSpPr>
          <p:cNvPr id="4" name="Large #">
            <a:extLst>
              <a:ext uri="{FF2B5EF4-FFF2-40B4-BE49-F238E27FC236}">
                <a16:creationId xmlns:a16="http://schemas.microsoft.com/office/drawing/2014/main" id="{8EBF79A8-2018-D1C8-8535-6F8C80EB515A}"/>
              </a:ext>
            </a:extLst>
          </p:cNvPr>
          <p:cNvSpPr txBox="1"/>
          <p:nvPr/>
        </p:nvSpPr>
        <p:spPr>
          <a:xfrm>
            <a:off x="6275319" y="1270706"/>
            <a:ext cx="6273174" cy="1631216"/>
          </a:xfrm>
          <a:prstGeom prst="rect">
            <a:avLst/>
          </a:prstGeom>
          <a:noFill/>
        </p:spPr>
        <p:txBody>
          <a:bodyPr wrap="square" lIns="91440" tIns="45720" rIns="91440" bIns="45720" rtlCol="0" anchor="t">
            <a:spAutoFit/>
          </a:bodyPr>
          <a:lstStyle/>
          <a:p>
            <a:r>
              <a:rPr lang="ja-JP" sz="5000" b="1" dirty="0">
                <a:latin typeface="ＭＳ Ｐ明朝" panose="02020600040205080304" pitchFamily="18" charset="-128"/>
                <a:ea typeface="ＭＳ Ｐ明朝" panose="02020600040205080304" pitchFamily="18" charset="-128"/>
              </a:rPr>
              <a:t>最大の変化はあなたから始まります。</a:t>
            </a:r>
          </a:p>
        </p:txBody>
      </p:sp>
      <p:sp>
        <p:nvSpPr>
          <p:cNvPr id="5" name="Body Copy">
            <a:extLst>
              <a:ext uri="{FF2B5EF4-FFF2-40B4-BE49-F238E27FC236}">
                <a16:creationId xmlns:a16="http://schemas.microsoft.com/office/drawing/2014/main" id="{BCC22F19-9768-3A34-5F7A-DDC6F7A53AB2}"/>
              </a:ext>
            </a:extLst>
          </p:cNvPr>
          <p:cNvSpPr txBox="1">
            <a:spLocks/>
          </p:cNvSpPr>
          <p:nvPr/>
        </p:nvSpPr>
        <p:spPr>
          <a:xfrm>
            <a:off x="5593618" y="3429000"/>
            <a:ext cx="6445982" cy="322800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2500" dirty="0">
                <a:solidFill>
                  <a:srgbClr val="0D2240"/>
                </a:solidFill>
                <a:latin typeface="ＭＳ Ｐ明朝" panose="02020600040205080304" pitchFamily="18" charset="-128"/>
                <a:ea typeface="ＭＳ Ｐ明朝" panose="02020600040205080304" pitchFamily="18" charset="-128"/>
                <a:cs typeface="Arial"/>
              </a:rPr>
              <a:t>ミッション</a:t>
            </a:r>
            <a:r>
              <a:rPr lang="ja-JP" sz="2500" dirty="0">
                <a:solidFill>
                  <a:srgbClr val="0D2240"/>
                </a:solidFill>
                <a:latin typeface="+mn-lt"/>
                <a:ea typeface="ＭＳ Ｐ明朝" panose="02020600040205080304" pitchFamily="18" charset="-128"/>
                <a:cs typeface="Arial"/>
              </a:rPr>
              <a:t>1.5</a:t>
            </a:r>
            <a:r>
              <a:rPr lang="ja-JP" sz="2500" dirty="0">
                <a:solidFill>
                  <a:srgbClr val="0D2240"/>
                </a:solidFill>
                <a:latin typeface="ＭＳ Ｐ明朝" panose="02020600040205080304" pitchFamily="18" charset="-128"/>
                <a:ea typeface="ＭＳ Ｐ明朝" panose="02020600040205080304" pitchFamily="18" charset="-128"/>
                <a:cs typeface="Arial"/>
              </a:rPr>
              <a:t>は、地域社会の増え続けるニーズにより良い形で応え、これまで以上に多くの人々に奉仕を届けられるよう、2027年7月1日までに世界中で会員数150万人を達成しようという取り組みです。</a:t>
            </a:r>
          </a:p>
          <a:p>
            <a:pPr>
              <a:buSzPct val="120000"/>
            </a:pPr>
            <a:endParaRPr lang="en-US" sz="2500" kern="0" dirty="0">
              <a:solidFill>
                <a:srgbClr val="0D2240"/>
              </a:solidFill>
              <a:latin typeface="ＭＳ Ｐ明朝" panose="02020600040205080304" pitchFamily="18" charset="-128"/>
              <a:ea typeface="ＭＳ Ｐ明朝" panose="02020600040205080304" pitchFamily="18" charset="-128"/>
              <a:cs typeface="Arial" charset="0"/>
            </a:endParaRPr>
          </a:p>
          <a:p>
            <a:pPr>
              <a:buSzPct val="120000"/>
            </a:pPr>
            <a:r>
              <a:rPr lang="ja-JP" sz="2500" b="1" i="1" dirty="0">
                <a:solidFill>
                  <a:srgbClr val="EBB700"/>
                </a:solidFill>
                <a:latin typeface="ＭＳ Ｐ明朝" panose="02020600040205080304" pitchFamily="18" charset="-128"/>
                <a:ea typeface="ＭＳ Ｐ明朝" panose="02020600040205080304" pitchFamily="18" charset="-128"/>
                <a:cs typeface="Arial" charset="0"/>
              </a:rPr>
              <a:t>仲間が増えれば、与えらえることもそれだけ大きくなります。</a:t>
            </a:r>
          </a:p>
        </p:txBody>
      </p:sp>
      <p:sp>
        <p:nvSpPr>
          <p:cNvPr id="8" name="Graphic 35">
            <a:extLst>
              <a:ext uri="{FF2B5EF4-FFF2-40B4-BE49-F238E27FC236}">
                <a16:creationId xmlns:a16="http://schemas.microsoft.com/office/drawing/2014/main" id="{D40B5A60-F96E-1034-146E-F8203CC72B70}"/>
              </a:ext>
            </a:extLst>
          </p:cNvPr>
          <p:cNvSpPr/>
          <p:nvPr/>
        </p:nvSpPr>
        <p:spPr>
          <a:xfrm rot="10800000">
            <a:off x="-5444" y="-1"/>
            <a:ext cx="2487654" cy="430874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14" name="Rectangle 13">
            <a:extLst>
              <a:ext uri="{FF2B5EF4-FFF2-40B4-BE49-F238E27FC236}">
                <a16:creationId xmlns:a16="http://schemas.microsoft.com/office/drawing/2014/main" id="{FBEC7040-0A97-5033-4BD2-18A157AAE512}"/>
              </a:ext>
            </a:extLst>
          </p:cNvPr>
          <p:cNvSpPr/>
          <p:nvPr/>
        </p:nvSpPr>
        <p:spPr>
          <a:xfrm rot="5400000" flipH="1">
            <a:off x="6687877" y="2586198"/>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nvGrpSpPr>
          <p:cNvPr id="20" name="Group 19">
            <a:extLst>
              <a:ext uri="{FF2B5EF4-FFF2-40B4-BE49-F238E27FC236}">
                <a16:creationId xmlns:a16="http://schemas.microsoft.com/office/drawing/2014/main" id="{84478B4C-96E9-A495-917A-8224823D063C}"/>
              </a:ext>
            </a:extLst>
          </p:cNvPr>
          <p:cNvGrpSpPr/>
          <p:nvPr/>
        </p:nvGrpSpPr>
        <p:grpSpPr>
          <a:xfrm>
            <a:off x="0" y="0"/>
            <a:ext cx="12192000" cy="457200"/>
            <a:chOff x="0" y="0"/>
            <a:chExt cx="12192000" cy="457200"/>
          </a:xfrm>
        </p:grpSpPr>
        <p:grpSp>
          <p:nvGrpSpPr>
            <p:cNvPr id="21" name="Group 20">
              <a:extLst>
                <a:ext uri="{FF2B5EF4-FFF2-40B4-BE49-F238E27FC236}">
                  <a16:creationId xmlns:a16="http://schemas.microsoft.com/office/drawing/2014/main" id="{74A5A09C-B6B4-19C7-A00F-E5261D684951}"/>
                </a:ext>
              </a:extLst>
            </p:cNvPr>
            <p:cNvGrpSpPr/>
            <p:nvPr/>
          </p:nvGrpSpPr>
          <p:grpSpPr>
            <a:xfrm>
              <a:off x="0" y="0"/>
              <a:ext cx="12188952" cy="457200"/>
              <a:chOff x="0" y="0"/>
              <a:chExt cx="12188952" cy="457200"/>
            </a:xfrm>
          </p:grpSpPr>
          <p:sp>
            <p:nvSpPr>
              <p:cNvPr id="23" name="Background - Solid">
                <a:extLst>
                  <a:ext uri="{FF2B5EF4-FFF2-40B4-BE49-F238E27FC236}">
                    <a16:creationId xmlns:a16="http://schemas.microsoft.com/office/drawing/2014/main" id="{4A985116-FBEF-06F8-7772-889C07A5021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7E4348B5-BFDE-F6E8-644B-637F5C4ED52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2" name="Straight Connector 21">
              <a:extLst>
                <a:ext uri="{FF2B5EF4-FFF2-40B4-BE49-F238E27FC236}">
                  <a16:creationId xmlns:a16="http://schemas.microsoft.com/office/drawing/2014/main" id="{9FBF9331-D1B2-E724-296E-3FD30016DEC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Graphic 35">
            <a:extLst>
              <a:ext uri="{FF2B5EF4-FFF2-40B4-BE49-F238E27FC236}">
                <a16:creationId xmlns:a16="http://schemas.microsoft.com/office/drawing/2014/main" id="{DA59CD79-B7A4-9652-91B2-4DDBF72F7F64}"/>
              </a:ext>
            </a:extLst>
          </p:cNvPr>
          <p:cNvSpPr/>
          <p:nvPr/>
        </p:nvSpPr>
        <p:spPr>
          <a:xfrm rot="10800000">
            <a:off x="-3048" y="0"/>
            <a:ext cx="2487654" cy="430874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10" name="Page Number - White">
            <a:extLst>
              <a:ext uri="{FF2B5EF4-FFF2-40B4-BE49-F238E27FC236}">
                <a16:creationId xmlns:a16="http://schemas.microsoft.com/office/drawing/2014/main" id="{06AF65C7-6EA1-1265-BD47-ED7EB3B4E91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srgbClr val="0D2240"/>
              </a:solidFill>
              <a:effectLst/>
              <a:uLnTx/>
              <a:uFillTx/>
              <a:latin typeface="Arial" charset="0"/>
            </a:endParaRPr>
          </a:p>
        </p:txBody>
      </p:sp>
    </p:spTree>
    <p:extLst>
      <p:ext uri="{BB962C8B-B14F-4D97-AF65-F5344CB8AC3E}">
        <p14:creationId xmlns:p14="http://schemas.microsoft.com/office/powerpoint/2010/main" val="1910705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7A7CC892-9D79-E152-3E30-50CF7870BDCE}"/>
              </a:ext>
            </a:extLst>
          </p:cNvPr>
          <p:cNvSpPr/>
          <p:nvPr/>
        </p:nvSpPr>
        <p:spPr>
          <a:xfrm>
            <a:off x="-2483"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Background - Image">
            <a:extLst>
              <a:ext uri="{FF2B5EF4-FFF2-40B4-BE49-F238E27FC236}">
                <a16:creationId xmlns:a16="http://schemas.microsoft.com/office/drawing/2014/main" id="{E99A33F7-FD09-8D2A-08B7-00C9A49F937E}"/>
              </a:ext>
            </a:extLst>
          </p:cNvPr>
          <p:cNvPicPr>
            <a:picLocks noChangeAspect="1"/>
          </p:cNvPicPr>
          <p:nvPr/>
        </p:nvPicPr>
        <p:blipFill rotWithShape="1">
          <a:blip r:embed="rId3" cstate="email">
            <a:alphaModFix amt="60000"/>
            <a:extLst>
              <a:ext uri="{28A0092B-C50C-407E-A947-70E740481C1C}">
                <a14:useLocalDpi xmlns:a14="http://schemas.microsoft.com/office/drawing/2010/main" val="0"/>
              </a:ext>
            </a:extLst>
          </a:blip>
          <a:srcRect/>
          <a:stretch/>
        </p:blipFill>
        <p:spPr>
          <a:xfrm>
            <a:off x="-18143" y="25400"/>
            <a:ext cx="12192000" cy="6858000"/>
          </a:xfrm>
          <a:prstGeom prst="rect">
            <a:avLst/>
          </a:prstGeom>
          <a:noFill/>
        </p:spPr>
      </p:pic>
      <p:sp>
        <p:nvSpPr>
          <p:cNvPr id="13" name="Background - Overlay">
            <a:extLst>
              <a:ext uri="{FF2B5EF4-FFF2-40B4-BE49-F238E27FC236}">
                <a16:creationId xmlns:a16="http://schemas.microsoft.com/office/drawing/2014/main" id="{FEA79CEF-3E5D-E9B5-A973-6AB8CE38C489}"/>
              </a:ext>
            </a:extLst>
          </p:cNvPr>
          <p:cNvSpPr/>
          <p:nvPr/>
        </p:nvSpPr>
        <p:spPr>
          <a:xfrm>
            <a:off x="0" y="25400"/>
            <a:ext cx="12192000" cy="6858000"/>
          </a:xfrm>
          <a:prstGeom prst="rect">
            <a:avLst/>
          </a:prstGeom>
          <a:gradFill flip="none" rotWithShape="0">
            <a:gsLst>
              <a:gs pos="8000">
                <a:srgbClr val="00338D">
                  <a:alpha val="87000"/>
                </a:srgbClr>
              </a:gs>
              <a:gs pos="100000">
                <a:srgbClr val="7A2582">
                  <a:alpha val="8700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Headline">
            <a:extLst>
              <a:ext uri="{FF2B5EF4-FFF2-40B4-BE49-F238E27FC236}">
                <a16:creationId xmlns:a16="http://schemas.microsoft.com/office/drawing/2014/main" id="{2CB374AE-15A5-DE1F-8DBA-A37E95B9710D}"/>
              </a:ext>
            </a:extLst>
          </p:cNvPr>
          <p:cNvSpPr txBox="1">
            <a:spLocks/>
          </p:cNvSpPr>
          <p:nvPr/>
        </p:nvSpPr>
        <p:spPr>
          <a:xfrm>
            <a:off x="6825" y="1986032"/>
            <a:ext cx="12182692" cy="110205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6000" dirty="0">
                <a:solidFill>
                  <a:srgbClr val="FFC000"/>
                </a:solidFill>
                <a:effectLst>
                  <a:outerShdw blurRad="127000" dist="63500" dir="2700000" algn="tl" rotWithShape="0">
                    <a:srgbClr val="0D2240">
                      <a:alpha val="25000"/>
                    </a:srgbClr>
                  </a:outerShdw>
                </a:effectLst>
                <a:latin typeface="ＭＳ Ｐ明朝" panose="02020600040205080304" pitchFamily="18" charset="-128"/>
                <a:ea typeface="ＭＳ Ｐ明朝" panose="02020600040205080304" pitchFamily="18" charset="-128"/>
                <a:cs typeface="Arial"/>
              </a:rPr>
              <a:t>世界は </a:t>
            </a: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1" name="Headline">
            <a:extLst>
              <a:ext uri="{FF2B5EF4-FFF2-40B4-BE49-F238E27FC236}">
                <a16:creationId xmlns:a16="http://schemas.microsoft.com/office/drawing/2014/main" id="{D629DF0C-BB5A-7A7E-C418-8C0F4211D219}"/>
              </a:ext>
            </a:extLst>
          </p:cNvPr>
          <p:cNvSpPr txBox="1">
            <a:spLocks/>
          </p:cNvSpPr>
          <p:nvPr/>
        </p:nvSpPr>
        <p:spPr>
          <a:xfrm>
            <a:off x="6825" y="4675770"/>
            <a:ext cx="12182692" cy="824356"/>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ja-JP" sz="6000" dirty="0">
                <a:solidFill>
                  <a:srgbClr val="FFC000"/>
                </a:solidFill>
                <a:effectLst>
                  <a:outerShdw blurRad="127000" dist="63500" dir="2700000" algn="tl" rotWithShape="0">
                    <a:srgbClr val="0D2240">
                      <a:alpha val="25000"/>
                    </a:srgbClr>
                  </a:outerShdw>
                </a:effectLst>
                <a:latin typeface="ＭＳ Ｐ明朝" panose="02020600040205080304" pitchFamily="18" charset="-128"/>
                <a:ea typeface="ＭＳ Ｐ明朝" panose="02020600040205080304" pitchFamily="18" charset="-128"/>
                <a:cs typeface="Arial"/>
              </a:rPr>
              <a:t>かつてないほど必要としています。</a:t>
            </a:r>
          </a:p>
        </p:txBody>
      </p:sp>
      <p:sp>
        <p:nvSpPr>
          <p:cNvPr id="12" name="Headline">
            <a:extLst>
              <a:ext uri="{FF2B5EF4-FFF2-40B4-BE49-F238E27FC236}">
                <a16:creationId xmlns:a16="http://schemas.microsoft.com/office/drawing/2014/main" id="{C22FAB0A-A9D2-B556-F290-C6BD0A05769A}"/>
              </a:ext>
            </a:extLst>
          </p:cNvPr>
          <p:cNvSpPr txBox="1">
            <a:spLocks/>
          </p:cNvSpPr>
          <p:nvPr/>
        </p:nvSpPr>
        <p:spPr>
          <a:xfrm>
            <a:off x="6825" y="2783398"/>
            <a:ext cx="12182692" cy="2030930"/>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12500" dirty="0">
                <a:solidFill>
                  <a:schemeClr val="bg1"/>
                </a:solidFill>
                <a:effectLst>
                  <a:outerShdw blurRad="127000" dist="63500" dir="2700000" algn="tl" rotWithShape="0">
                    <a:srgbClr val="0D2240">
                      <a:alpha val="25000"/>
                    </a:srgbClr>
                  </a:outerShdw>
                </a:effectLst>
                <a:latin typeface="ＭＳ Ｐ明朝" panose="02020600040205080304" pitchFamily="18" charset="-128"/>
                <a:ea typeface="ＭＳ Ｐ明朝" panose="02020600040205080304" pitchFamily="18" charset="-128"/>
                <a:cs typeface="Arial"/>
              </a:rPr>
              <a:t>ライオンズを</a:t>
            </a:r>
          </a:p>
        </p:txBody>
      </p:sp>
      <p:pic>
        <p:nvPicPr>
          <p:cNvPr id="3" name="Picture 2">
            <a:extLst>
              <a:ext uri="{FF2B5EF4-FFF2-40B4-BE49-F238E27FC236}">
                <a16:creationId xmlns:a16="http://schemas.microsoft.com/office/drawing/2014/main" id="{AE783063-EC6F-99B5-EA83-FB89F4DCA3D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2551758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2" name="Mission_1-5_Teaser_230815_ja_JP">
            <a:hlinkClick r:id="" action="ppaction://media"/>
            <a:extLst>
              <a:ext uri="{FF2B5EF4-FFF2-40B4-BE49-F238E27FC236}">
                <a16:creationId xmlns:a16="http://schemas.microsoft.com/office/drawing/2014/main" id="{E60C7C1C-6C98-B079-A034-A291D06158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1794" cy="6858000"/>
          </a:xfrm>
          <a:prstGeom prst="rect">
            <a:avLst/>
          </a:prstGeom>
        </p:spPr>
      </p:pic>
    </p:spTree>
    <p:extLst>
      <p:ext uri="{BB962C8B-B14F-4D97-AF65-F5344CB8AC3E}">
        <p14:creationId xmlns:p14="http://schemas.microsoft.com/office/powerpoint/2010/main" val="182195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7A7CC892-9D79-E152-3E30-50CF7870BDCE}"/>
              </a:ext>
            </a:extLst>
          </p:cNvPr>
          <p:cNvSpPr/>
          <p:nvPr/>
        </p:nvSpPr>
        <p:spPr>
          <a:xfrm>
            <a:off x="-2483"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Background - Image">
            <a:extLst>
              <a:ext uri="{FF2B5EF4-FFF2-40B4-BE49-F238E27FC236}">
                <a16:creationId xmlns:a16="http://schemas.microsoft.com/office/drawing/2014/main" id="{E99A33F7-FD09-8D2A-08B7-00C9A49F937E}"/>
              </a:ext>
            </a:extLst>
          </p:cNvPr>
          <p:cNvPicPr>
            <a:picLocks noChangeAspect="1"/>
          </p:cNvPicPr>
          <p:nvPr/>
        </p:nvPicPr>
        <p:blipFill rotWithShape="1">
          <a:blip r:embed="rId3" cstate="email">
            <a:alphaModFix amt="60000"/>
            <a:extLst>
              <a:ext uri="{28A0092B-C50C-407E-A947-70E740481C1C}">
                <a14:useLocalDpi xmlns:a14="http://schemas.microsoft.com/office/drawing/2010/main" val="0"/>
              </a:ext>
            </a:extLst>
          </a:blip>
          <a:srcRect/>
          <a:stretch/>
        </p:blipFill>
        <p:spPr>
          <a:xfrm>
            <a:off x="-18143" y="25400"/>
            <a:ext cx="12192000" cy="6858000"/>
          </a:xfrm>
          <a:prstGeom prst="rect">
            <a:avLst/>
          </a:prstGeom>
          <a:noFill/>
        </p:spPr>
      </p:pic>
      <p:sp>
        <p:nvSpPr>
          <p:cNvPr id="13" name="Background - Overlay">
            <a:extLst>
              <a:ext uri="{FF2B5EF4-FFF2-40B4-BE49-F238E27FC236}">
                <a16:creationId xmlns:a16="http://schemas.microsoft.com/office/drawing/2014/main" id="{FEA79CEF-3E5D-E9B5-A973-6AB8CE38C489}"/>
              </a:ext>
            </a:extLst>
          </p:cNvPr>
          <p:cNvSpPr/>
          <p:nvPr/>
        </p:nvSpPr>
        <p:spPr>
          <a:xfrm>
            <a:off x="0" y="25400"/>
            <a:ext cx="12192000" cy="6858000"/>
          </a:xfrm>
          <a:prstGeom prst="rect">
            <a:avLst/>
          </a:prstGeom>
          <a:gradFill flip="none" rotWithShape="0">
            <a:gsLst>
              <a:gs pos="8000">
                <a:srgbClr val="00338D">
                  <a:alpha val="87000"/>
                </a:srgbClr>
              </a:gs>
              <a:gs pos="100000">
                <a:srgbClr val="7A2582">
                  <a:alpha val="8700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Headline">
            <a:extLst>
              <a:ext uri="{FF2B5EF4-FFF2-40B4-BE49-F238E27FC236}">
                <a16:creationId xmlns:a16="http://schemas.microsoft.com/office/drawing/2014/main" id="{2CB374AE-15A5-DE1F-8DBA-A37E95B9710D}"/>
              </a:ext>
            </a:extLst>
          </p:cNvPr>
          <p:cNvSpPr txBox="1">
            <a:spLocks/>
          </p:cNvSpPr>
          <p:nvPr/>
        </p:nvSpPr>
        <p:spPr>
          <a:xfrm>
            <a:off x="-20626" y="2662035"/>
            <a:ext cx="12182692" cy="110205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ja-JP" sz="6000" dirty="0">
                <a:solidFill>
                  <a:srgbClr val="FFC000"/>
                </a:solidFill>
                <a:effectLst>
                  <a:outerShdw blurRad="127000" dist="63500" dir="2700000" algn="tl" rotWithShape="0">
                    <a:srgbClr val="0D2240">
                      <a:alpha val="25000"/>
                    </a:srgbClr>
                  </a:outerShdw>
                </a:effectLst>
                <a:latin typeface="ＭＳ Ｐ明朝" panose="02020600040205080304" pitchFamily="18" charset="-128"/>
                <a:ea typeface="ＭＳ Ｐ明朝" panose="02020600040205080304" pitchFamily="18" charset="-128"/>
                <a:cs typeface="Arial"/>
              </a:rPr>
              <a:t>では、なぜ成長するのでしょうか</a:t>
            </a:r>
            <a:r>
              <a:rPr lang="ja-JP" sz="6000" dirty="0">
                <a:solidFill>
                  <a:srgbClr val="EBB700"/>
                </a:solidFill>
                <a:effectLst>
                  <a:outerShdw blurRad="127000" dist="63500" dir="2700000" algn="tl" rotWithShape="0">
                    <a:srgbClr val="0D2240">
                      <a:alpha val="25000"/>
                    </a:srgbClr>
                  </a:outerShdw>
                </a:effectLst>
                <a:latin typeface="ＭＳ Ｐ明朝" panose="02020600040205080304" pitchFamily="18" charset="-128"/>
                <a:ea typeface="ＭＳ Ｐ明朝" panose="02020600040205080304" pitchFamily="18" charset="-128"/>
                <a:cs typeface="Arial"/>
              </a:rPr>
              <a:t>?</a:t>
            </a: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35" name="TextBox 34">
            <a:extLst>
              <a:ext uri="{FF2B5EF4-FFF2-40B4-BE49-F238E27FC236}">
                <a16:creationId xmlns:a16="http://schemas.microsoft.com/office/drawing/2014/main" id="{87950ED2-B21F-19B4-160E-E9F7128131F2}"/>
              </a:ext>
            </a:extLst>
          </p:cNvPr>
          <p:cNvSpPr txBox="1"/>
          <p:nvPr/>
        </p:nvSpPr>
        <p:spPr>
          <a:xfrm>
            <a:off x="3018217" y="3947692"/>
            <a:ext cx="61555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sz="2400" dirty="0">
                <a:solidFill>
                  <a:schemeClr val="bg1"/>
                </a:solidFill>
                <a:latin typeface="ＭＳ Ｐ明朝" panose="02020600040205080304" pitchFamily="18" charset="-128"/>
                <a:ea typeface="ＭＳ Ｐ明朝" panose="02020600040205080304" pitchFamily="18" charset="-128"/>
                <a:cs typeface="Arial"/>
              </a:rPr>
              <a:t>ライオンズにとっての機会は何でしょうか?</a:t>
            </a:r>
          </a:p>
        </p:txBody>
      </p:sp>
      <p:pic>
        <p:nvPicPr>
          <p:cNvPr id="3" name="Picture 2">
            <a:extLst>
              <a:ext uri="{FF2B5EF4-FFF2-40B4-BE49-F238E27FC236}">
                <a16:creationId xmlns:a16="http://schemas.microsoft.com/office/drawing/2014/main" id="{5F28C695-0FD9-0CA5-F35C-AB7E2E5530D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1842201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F72B06CB-759D-0B1C-1ECC-68152494BDB0}"/>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grpSp>
        <p:nvGrpSpPr>
          <p:cNvPr id="61" name="Group 60">
            <a:extLst>
              <a:ext uri="{FF2B5EF4-FFF2-40B4-BE49-F238E27FC236}">
                <a16:creationId xmlns:a16="http://schemas.microsoft.com/office/drawing/2014/main" id="{9F2854DC-8C47-A66F-07A8-5C4B25B95656}"/>
              </a:ext>
            </a:extLst>
          </p:cNvPr>
          <p:cNvGrpSpPr/>
          <p:nvPr/>
        </p:nvGrpSpPr>
        <p:grpSpPr>
          <a:xfrm>
            <a:off x="9744164" y="2091908"/>
            <a:ext cx="2094005" cy="4766091"/>
            <a:chOff x="4257763" y="2091908"/>
            <a:chExt cx="2094005" cy="4766091"/>
          </a:xfrm>
          <a:effectLst>
            <a:outerShdw blurRad="50800" dist="38100" dir="2700000" algn="tl" rotWithShape="0">
              <a:prstClr val="black">
                <a:alpha val="19862"/>
              </a:prstClr>
            </a:outerShdw>
          </a:effectLst>
        </p:grpSpPr>
        <p:sp>
          <p:nvSpPr>
            <p:cNvPr id="62" name="Rectangle 61">
              <a:extLst>
                <a:ext uri="{FF2B5EF4-FFF2-40B4-BE49-F238E27FC236}">
                  <a16:creationId xmlns:a16="http://schemas.microsoft.com/office/drawing/2014/main" id="{CAE56DD7-B4FD-B24D-7C40-3C072C335533}"/>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3" name="Picture 62">
              <a:extLst>
                <a:ext uri="{FF2B5EF4-FFF2-40B4-BE49-F238E27FC236}">
                  <a16:creationId xmlns:a16="http://schemas.microsoft.com/office/drawing/2014/main" id="{AAE198A6-2464-1AF1-6DD5-C8FCF8E3998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64" name="Group 63">
            <a:extLst>
              <a:ext uri="{FF2B5EF4-FFF2-40B4-BE49-F238E27FC236}">
                <a16:creationId xmlns:a16="http://schemas.microsoft.com/office/drawing/2014/main" id="{5BF85CC1-455C-14B9-6BB0-7E85DFACC226}"/>
              </a:ext>
            </a:extLst>
          </p:cNvPr>
          <p:cNvGrpSpPr/>
          <p:nvPr/>
        </p:nvGrpSpPr>
        <p:grpSpPr>
          <a:xfrm>
            <a:off x="7395818" y="2072617"/>
            <a:ext cx="2094005" cy="4766091"/>
            <a:chOff x="4257763" y="2091908"/>
            <a:chExt cx="2094005" cy="4766091"/>
          </a:xfrm>
          <a:effectLst>
            <a:outerShdw blurRad="50800" dist="38100" dir="2700000" algn="tl" rotWithShape="0">
              <a:prstClr val="black">
                <a:alpha val="19862"/>
              </a:prstClr>
            </a:outerShdw>
          </a:effectLst>
        </p:grpSpPr>
        <p:sp>
          <p:nvSpPr>
            <p:cNvPr id="65" name="Rectangle 64">
              <a:extLst>
                <a:ext uri="{FF2B5EF4-FFF2-40B4-BE49-F238E27FC236}">
                  <a16:creationId xmlns:a16="http://schemas.microsoft.com/office/drawing/2014/main" id="{CB76ACB1-CBAD-6008-BC82-EBD88D096F96}"/>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Picture 65">
              <a:extLst>
                <a:ext uri="{FF2B5EF4-FFF2-40B4-BE49-F238E27FC236}">
                  <a16:creationId xmlns:a16="http://schemas.microsoft.com/office/drawing/2014/main" id="{7F857828-83A0-7224-E71A-C30DB600C48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67" name="Group 66">
            <a:extLst>
              <a:ext uri="{FF2B5EF4-FFF2-40B4-BE49-F238E27FC236}">
                <a16:creationId xmlns:a16="http://schemas.microsoft.com/office/drawing/2014/main" id="{8DC06BB4-9EA1-EB73-9501-00A599E37C02}"/>
              </a:ext>
            </a:extLst>
          </p:cNvPr>
          <p:cNvGrpSpPr/>
          <p:nvPr/>
        </p:nvGrpSpPr>
        <p:grpSpPr>
          <a:xfrm>
            <a:off x="5047471" y="2091908"/>
            <a:ext cx="2094005" cy="4766091"/>
            <a:chOff x="4257763" y="2091908"/>
            <a:chExt cx="2094005" cy="4766091"/>
          </a:xfrm>
          <a:effectLst>
            <a:outerShdw blurRad="50800" dist="38100" dir="2700000" algn="tl" rotWithShape="0">
              <a:prstClr val="black">
                <a:alpha val="19862"/>
              </a:prstClr>
            </a:outerShdw>
          </a:effectLst>
        </p:grpSpPr>
        <p:sp>
          <p:nvSpPr>
            <p:cNvPr id="68" name="Rectangle 67">
              <a:extLst>
                <a:ext uri="{FF2B5EF4-FFF2-40B4-BE49-F238E27FC236}">
                  <a16:creationId xmlns:a16="http://schemas.microsoft.com/office/drawing/2014/main" id="{E37F34B4-5571-E194-384B-3FCBAABB00A5}"/>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9" name="Picture 68">
              <a:extLst>
                <a:ext uri="{FF2B5EF4-FFF2-40B4-BE49-F238E27FC236}">
                  <a16:creationId xmlns:a16="http://schemas.microsoft.com/office/drawing/2014/main" id="{2DCF2A41-434A-2731-6B81-128B8F6322A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70" name="Group 69">
            <a:extLst>
              <a:ext uri="{FF2B5EF4-FFF2-40B4-BE49-F238E27FC236}">
                <a16:creationId xmlns:a16="http://schemas.microsoft.com/office/drawing/2014/main" id="{1E8C6914-2A70-84C4-AF39-332698862FAE}"/>
              </a:ext>
            </a:extLst>
          </p:cNvPr>
          <p:cNvGrpSpPr/>
          <p:nvPr/>
        </p:nvGrpSpPr>
        <p:grpSpPr>
          <a:xfrm>
            <a:off x="2699123" y="2091908"/>
            <a:ext cx="2094005" cy="4766091"/>
            <a:chOff x="4257763" y="2091908"/>
            <a:chExt cx="2094005" cy="4766091"/>
          </a:xfrm>
          <a:effectLst>
            <a:outerShdw blurRad="50800" dist="38100" dir="2700000" algn="tl" rotWithShape="0">
              <a:prstClr val="black">
                <a:alpha val="19862"/>
              </a:prstClr>
            </a:outerShdw>
          </a:effectLst>
        </p:grpSpPr>
        <p:sp>
          <p:nvSpPr>
            <p:cNvPr id="71" name="Rectangle 70">
              <a:extLst>
                <a:ext uri="{FF2B5EF4-FFF2-40B4-BE49-F238E27FC236}">
                  <a16:creationId xmlns:a16="http://schemas.microsoft.com/office/drawing/2014/main" id="{35353E34-B591-4A00-071F-68F65898825A}"/>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 name="Picture 71">
              <a:extLst>
                <a:ext uri="{FF2B5EF4-FFF2-40B4-BE49-F238E27FC236}">
                  <a16:creationId xmlns:a16="http://schemas.microsoft.com/office/drawing/2014/main" id="{0244622F-F65E-8CA5-EECF-0129408E98A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74" name="Group 73">
            <a:extLst>
              <a:ext uri="{FF2B5EF4-FFF2-40B4-BE49-F238E27FC236}">
                <a16:creationId xmlns:a16="http://schemas.microsoft.com/office/drawing/2014/main" id="{868D62C5-1C65-8070-E313-F974942185DF}"/>
              </a:ext>
            </a:extLst>
          </p:cNvPr>
          <p:cNvGrpSpPr/>
          <p:nvPr/>
        </p:nvGrpSpPr>
        <p:grpSpPr>
          <a:xfrm>
            <a:off x="350774" y="2091908"/>
            <a:ext cx="2094005" cy="4766091"/>
            <a:chOff x="4257763" y="2091908"/>
            <a:chExt cx="2094005" cy="4766091"/>
          </a:xfrm>
          <a:effectLst>
            <a:outerShdw blurRad="50800" dist="38100" dir="2700000" algn="tl" rotWithShape="0">
              <a:prstClr val="black">
                <a:alpha val="19862"/>
              </a:prstClr>
            </a:outerShdw>
          </a:effectLst>
        </p:grpSpPr>
        <p:sp>
          <p:nvSpPr>
            <p:cNvPr id="75" name="Rectangle 74">
              <a:extLst>
                <a:ext uri="{FF2B5EF4-FFF2-40B4-BE49-F238E27FC236}">
                  <a16:creationId xmlns:a16="http://schemas.microsoft.com/office/drawing/2014/main" id="{1780A9FE-8D83-A112-9860-DFCAE8AEFE92}"/>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6" name="Picture 75">
              <a:extLst>
                <a:ext uri="{FF2B5EF4-FFF2-40B4-BE49-F238E27FC236}">
                  <a16:creationId xmlns:a16="http://schemas.microsoft.com/office/drawing/2014/main" id="{5A419017-47F2-CBA2-EA71-0D2AE55B909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sp>
        <p:nvSpPr>
          <p:cNvPr id="9" name="Body Copy">
            <a:extLst>
              <a:ext uri="{FF2B5EF4-FFF2-40B4-BE49-F238E27FC236}">
                <a16:creationId xmlns:a16="http://schemas.microsoft.com/office/drawing/2014/main" id="{0B430606-7096-46E5-9278-3F82ACB9C2D9}"/>
              </a:ext>
            </a:extLst>
          </p:cNvPr>
          <p:cNvSpPr txBox="1">
            <a:spLocks/>
          </p:cNvSpPr>
          <p:nvPr/>
        </p:nvSpPr>
        <p:spPr>
          <a:xfrm>
            <a:off x="457986" y="831820"/>
            <a:ext cx="4952526"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ja-JP" sz="5600" b="1" i="0" u="none" strike="noStrike" cap="none" normalizeH="0" baseline="0" noProof="0" dirty="0">
                <a:ln>
                  <a:noFill/>
                </a:ln>
                <a:solidFill>
                  <a:prstClr val="white"/>
                </a:solidFill>
                <a:effectLst/>
                <a:uLnTx/>
                <a:uFillTx/>
                <a:latin typeface="ＭＳ Ｐ明朝" panose="02020600040205080304" pitchFamily="18" charset="-128"/>
                <a:ea typeface="ＭＳ Ｐ明朝" panose="02020600040205080304" pitchFamily="18" charset="-128"/>
                <a:cs typeface="Arial"/>
              </a:rPr>
              <a:t>主なメリット</a:t>
            </a:r>
          </a:p>
        </p:txBody>
      </p:sp>
      <p:sp>
        <p:nvSpPr>
          <p:cNvPr id="10" name="Rectangle 9">
            <a:extLst>
              <a:ext uri="{FF2B5EF4-FFF2-40B4-BE49-F238E27FC236}">
                <a16:creationId xmlns:a16="http://schemas.microsoft.com/office/drawing/2014/main" id="{EF91EB1D-601F-B034-EC21-E297AF283040}"/>
              </a:ext>
            </a:extLst>
          </p:cNvPr>
          <p:cNvSpPr/>
          <p:nvPr/>
        </p:nvSpPr>
        <p:spPr>
          <a:xfrm flipH="1">
            <a:off x="5140300" y="943927"/>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8" name="TextBox 7">
            <a:extLst>
              <a:ext uri="{FF2B5EF4-FFF2-40B4-BE49-F238E27FC236}">
                <a16:creationId xmlns:a16="http://schemas.microsoft.com/office/drawing/2014/main" id="{C45025E8-7B6F-10E6-5C8D-D6A09AC7ED97}"/>
              </a:ext>
            </a:extLst>
          </p:cNvPr>
          <p:cNvSpPr txBox="1"/>
          <p:nvPr/>
        </p:nvSpPr>
        <p:spPr>
          <a:xfrm>
            <a:off x="5475601" y="848428"/>
            <a:ext cx="357575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0" i="0" u="none" strike="noStrike" cap="none" normalizeH="0" baseline="0" noProof="0">
                <a:ln>
                  <a:noFill/>
                </a:ln>
                <a:solidFill>
                  <a:prstClr val="white"/>
                </a:solidFill>
                <a:effectLst/>
                <a:uLnTx/>
                <a:uFillTx/>
                <a:latin typeface="ＭＳ Ｐ明朝" panose="02020600040205080304" pitchFamily="18" charset="-128"/>
                <a:ea typeface="ＭＳ Ｐ明朝" panose="02020600040205080304" pitchFamily="18" charset="-128"/>
                <a:cs typeface="Arial"/>
              </a:rPr>
              <a:t>一人で行動しても一緒に成長することはできない。</a:t>
            </a:r>
          </a:p>
        </p:txBody>
      </p:sp>
      <p:grpSp>
        <p:nvGrpSpPr>
          <p:cNvPr id="2" name="Group 1">
            <a:extLst>
              <a:ext uri="{FF2B5EF4-FFF2-40B4-BE49-F238E27FC236}">
                <a16:creationId xmlns:a16="http://schemas.microsoft.com/office/drawing/2014/main" id="{F46142E9-03AC-F024-23D6-02F030F3C297}"/>
              </a:ext>
            </a:extLst>
          </p:cNvPr>
          <p:cNvGrpSpPr/>
          <p:nvPr/>
        </p:nvGrpSpPr>
        <p:grpSpPr>
          <a:xfrm>
            <a:off x="0" y="0"/>
            <a:ext cx="12192000" cy="457200"/>
            <a:chOff x="0" y="0"/>
            <a:chExt cx="12192000" cy="457200"/>
          </a:xfrm>
        </p:grpSpPr>
        <p:grpSp>
          <p:nvGrpSpPr>
            <p:cNvPr id="4" name="Group 3">
              <a:extLst>
                <a:ext uri="{FF2B5EF4-FFF2-40B4-BE49-F238E27FC236}">
                  <a16:creationId xmlns:a16="http://schemas.microsoft.com/office/drawing/2014/main" id="{E7DE94BC-5174-1B1B-C254-F83BB83CD995}"/>
                </a:ext>
              </a:extLst>
            </p:cNvPr>
            <p:cNvGrpSpPr/>
            <p:nvPr/>
          </p:nvGrpSpPr>
          <p:grpSpPr>
            <a:xfrm>
              <a:off x="0" y="0"/>
              <a:ext cx="12188952" cy="457200"/>
              <a:chOff x="0" y="0"/>
              <a:chExt cx="12188952" cy="457200"/>
            </a:xfrm>
          </p:grpSpPr>
          <p:sp>
            <p:nvSpPr>
              <p:cNvPr id="7" name="Background - Solid">
                <a:extLst>
                  <a:ext uri="{FF2B5EF4-FFF2-40B4-BE49-F238E27FC236}">
                    <a16:creationId xmlns:a16="http://schemas.microsoft.com/office/drawing/2014/main" id="{B82DE017-3C43-7B9C-A100-E9CC1B1B18F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1198E51-06C7-1D45-B104-4A2D7B6CF5C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5" name="Straight Connector 4">
              <a:extLst>
                <a:ext uri="{FF2B5EF4-FFF2-40B4-BE49-F238E27FC236}">
                  <a16:creationId xmlns:a16="http://schemas.microsoft.com/office/drawing/2014/main" id="{534E7058-FC02-5397-1EB6-437D676EE346}"/>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Page Number - White">
            <a:extLst>
              <a:ext uri="{FF2B5EF4-FFF2-40B4-BE49-F238E27FC236}">
                <a16:creationId xmlns:a16="http://schemas.microsoft.com/office/drawing/2014/main" id="{8423E237-D12A-C2F2-87E4-582DFBA5271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5" name="TextBox 14">
            <a:extLst>
              <a:ext uri="{FF2B5EF4-FFF2-40B4-BE49-F238E27FC236}">
                <a16:creationId xmlns:a16="http://schemas.microsoft.com/office/drawing/2014/main" id="{F67A3E22-2DA8-4BF0-E810-C0847797362C}"/>
              </a:ext>
            </a:extLst>
          </p:cNvPr>
          <p:cNvSpPr txBox="1"/>
          <p:nvPr/>
        </p:nvSpPr>
        <p:spPr>
          <a:xfrm>
            <a:off x="350783" y="2948171"/>
            <a:ext cx="2094004" cy="1537344"/>
          </a:xfrm>
          <a:prstGeom prst="rect">
            <a:avLst/>
          </a:prstGeom>
          <a:noFill/>
        </p:spPr>
        <p:txBody>
          <a:bodyPr wrap="square" lIns="109728" rIns="109728">
            <a:spAutoFit/>
          </a:bodyPr>
          <a:lstStyle/>
          <a:p>
            <a:pPr marL="0" marR="0" lvl="0" indent="0" algn="l" defTabSz="914400" rtl="0" eaLnBrk="1" fontAlgn="base" latinLnBrk="0" hangingPunct="1">
              <a:lnSpc>
                <a:spcPct val="90000"/>
              </a:lnSpc>
              <a:spcBef>
                <a:spcPct val="20000"/>
              </a:spcBef>
              <a:spcAft>
                <a:spcPts val="600"/>
              </a:spcAft>
              <a:buClrTx/>
              <a:buSzTx/>
              <a:buFont typeface="Arial" pitchFamily="34" charset="0"/>
              <a:buNone/>
              <a:tabLst/>
              <a:defRPr/>
            </a:pPr>
            <a:r>
              <a:rPr kumimoji="0" lang="ja-JP" sz="2100" b="1" i="0" u="none" strike="noStrike" cap="none" normalizeH="0" baseline="0" noProof="0">
                <a:ln>
                  <a:noFill/>
                </a:ln>
                <a:solidFill>
                  <a:srgbClr val="F0C300"/>
                </a:solidFill>
                <a:effectLst/>
                <a:uLnTx/>
                <a:uFillTx/>
                <a:latin typeface="ＭＳ Ｐ明朝" panose="02020600040205080304" pitchFamily="18" charset="-128"/>
                <a:ea typeface="ＭＳ Ｐ明朝" panose="02020600040205080304" pitchFamily="18" charset="-128"/>
                <a:cs typeface="Arial"/>
              </a:rPr>
              <a:t>奉仕力が増す</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ja-JP" sz="1400" b="0" i="0" u="none" strike="noStrike" cap="none" normalizeH="0" baseline="0" noProof="0">
                <a:ln>
                  <a:noFill/>
                </a:ln>
                <a:solidFill>
                  <a:prstClr val="white"/>
                </a:solidFill>
                <a:effectLst/>
                <a:uLnTx/>
                <a:uFillTx/>
                <a:latin typeface="ＭＳ Ｐ明朝" panose="02020600040205080304" pitchFamily="18" charset="-128"/>
                <a:ea typeface="ＭＳ Ｐ明朝" panose="02020600040205080304" pitchFamily="18" charset="-128"/>
                <a:cs typeface="Arial"/>
              </a:rPr>
              <a:t>クラブに新しい会員を増やせば、地域社会やライオンズを頼る人たちに奉仕するあなたの能力を拡大することができます。</a:t>
            </a:r>
          </a:p>
        </p:txBody>
      </p:sp>
      <p:sp>
        <p:nvSpPr>
          <p:cNvPr id="21" name="TextBox 20">
            <a:extLst>
              <a:ext uri="{FF2B5EF4-FFF2-40B4-BE49-F238E27FC236}">
                <a16:creationId xmlns:a16="http://schemas.microsoft.com/office/drawing/2014/main" id="{0CF385FA-EA2A-2A26-C711-C08D520EBF2A}"/>
              </a:ext>
            </a:extLst>
          </p:cNvPr>
          <p:cNvSpPr txBox="1"/>
          <p:nvPr/>
        </p:nvSpPr>
        <p:spPr>
          <a:xfrm>
            <a:off x="2699129" y="2948171"/>
            <a:ext cx="2094004" cy="2842317"/>
          </a:xfrm>
          <a:prstGeom prst="rect">
            <a:avLst/>
          </a:prstGeom>
          <a:noFill/>
        </p:spPr>
        <p:txBody>
          <a:bodyPr wrap="square" lIns="109728" rIns="109728">
            <a:spAutoFit/>
          </a:bodyPr>
          <a:lstStyle/>
          <a:p>
            <a:pPr fontAlgn="base">
              <a:lnSpc>
                <a:spcPct val="90000"/>
              </a:lnSpc>
              <a:spcBef>
                <a:spcPct val="20000"/>
              </a:spcBef>
              <a:spcAft>
                <a:spcPts val="600"/>
              </a:spcAft>
              <a:defRPr/>
            </a:pPr>
            <a:r>
              <a:rPr lang="ja-JP" sz="2100" b="1">
                <a:solidFill>
                  <a:srgbClr val="F0C300"/>
                </a:solidFill>
                <a:latin typeface="ＭＳ Ｐ明朝" panose="02020600040205080304" pitchFamily="18" charset="-128"/>
                <a:ea typeface="ＭＳ Ｐ明朝" panose="02020600040205080304" pitchFamily="18" charset="-128"/>
                <a:cs typeface="Arial"/>
              </a:rPr>
              <a:t>多様性とインクルージョンが高まる</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ja-JP" sz="1400" b="0" i="0" u="none" strike="noStrike" cap="none" normalizeH="0" baseline="0" noProof="0">
                <a:ln>
                  <a:noFill/>
                </a:ln>
                <a:solidFill>
                  <a:prstClr val="white"/>
                </a:solidFill>
                <a:effectLst/>
                <a:uLnTx/>
                <a:uFillTx/>
                <a:latin typeface="ＭＳ Ｐ明朝" panose="02020600040205080304" pitchFamily="18" charset="-128"/>
                <a:ea typeface="ＭＳ Ｐ明朝" panose="02020600040205080304" pitchFamily="18" charset="-128"/>
                <a:cs typeface="Arial"/>
              </a:rPr>
              <a:t>ライオンズは世界に奉仕するだけでなく、私たちが奉仕する世界を体現しています。地域社会が進化し多様化を続けるのなら、会員もそれを反映しなければなりません。</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endParaRPr kumimoji="0" lang="en-US" sz="1400" b="0" i="0" u="none" strike="noStrike" kern="1200" cap="none" spc="0" normalizeH="0" baseline="0" noProof="0" dirty="0">
              <a:ln>
                <a:noFill/>
              </a:ln>
              <a:solidFill>
                <a:prstClr val="white"/>
              </a:solidFill>
              <a:effectLst/>
              <a:uLnTx/>
              <a:uFillTx/>
              <a:latin typeface="ＭＳ Ｐ明朝" panose="02020600040205080304" pitchFamily="18" charset="-128"/>
              <a:ea typeface="ＭＳ Ｐ明朝" panose="02020600040205080304" pitchFamily="18" charset="-128"/>
              <a:cs typeface="Arial"/>
            </a:endParaRPr>
          </a:p>
        </p:txBody>
      </p:sp>
      <p:sp>
        <p:nvSpPr>
          <p:cNvPr id="22" name="TextBox 21">
            <a:extLst>
              <a:ext uri="{FF2B5EF4-FFF2-40B4-BE49-F238E27FC236}">
                <a16:creationId xmlns:a16="http://schemas.microsoft.com/office/drawing/2014/main" id="{6F809A14-0CA5-76DD-B6EA-CF080EC4D6D2}"/>
              </a:ext>
            </a:extLst>
          </p:cNvPr>
          <p:cNvSpPr txBox="1"/>
          <p:nvPr/>
        </p:nvSpPr>
        <p:spPr>
          <a:xfrm>
            <a:off x="5047475" y="2948171"/>
            <a:ext cx="2094004" cy="3273204"/>
          </a:xfrm>
          <a:prstGeom prst="rect">
            <a:avLst/>
          </a:prstGeom>
          <a:noFill/>
        </p:spPr>
        <p:txBody>
          <a:bodyPr wrap="square" lIns="109728" tIns="45720" rIns="109728" bIns="45720" anchor="t">
            <a:spAutoFit/>
          </a:bodyPr>
          <a:lstStyle/>
          <a:p>
            <a:pPr marR="0" lvl="0" indent="0" fontAlgn="base">
              <a:lnSpc>
                <a:spcPct val="90000"/>
              </a:lnSpc>
              <a:spcBef>
                <a:spcPct val="20000"/>
              </a:spcBef>
              <a:spcAft>
                <a:spcPts val="600"/>
              </a:spcAft>
              <a:buClrTx/>
              <a:buSzTx/>
              <a:buFont typeface="Arial" pitchFamily="34" charset="0"/>
              <a:buNone/>
              <a:tabLst/>
              <a:defRPr/>
            </a:pPr>
            <a:r>
              <a:rPr lang="ja-JP" sz="2100" b="1">
                <a:solidFill>
                  <a:srgbClr val="F0C300"/>
                </a:solidFill>
                <a:latin typeface="ＭＳ Ｐ明朝" panose="02020600040205080304" pitchFamily="18" charset="-128"/>
                <a:ea typeface="ＭＳ Ｐ明朝" panose="02020600040205080304" pitchFamily="18" charset="-128"/>
                <a:cs typeface="Arial"/>
              </a:rPr>
              <a:t>変化のための</a:t>
            </a:r>
            <a:br>
              <a:rPr lang="ja-JP" sz="2100" b="1">
                <a:solidFill>
                  <a:srgbClr val="F0C300"/>
                </a:solidFill>
                <a:latin typeface="ＭＳ Ｐ明朝" panose="02020600040205080304" pitchFamily="18" charset="-128"/>
                <a:ea typeface="ＭＳ Ｐ明朝" panose="02020600040205080304" pitchFamily="18" charset="-128"/>
                <a:cs typeface="Arial"/>
              </a:rPr>
            </a:br>
            <a:r>
              <a:rPr lang="ja-JP" sz="2100" b="1">
                <a:solidFill>
                  <a:srgbClr val="F0C300"/>
                </a:solidFill>
                <a:latin typeface="ＭＳ Ｐ明朝" panose="02020600040205080304" pitchFamily="18" charset="-128"/>
                <a:ea typeface="ＭＳ Ｐ明朝" panose="02020600040205080304" pitchFamily="18" charset="-128"/>
                <a:cs typeface="Arial"/>
              </a:rPr>
              <a:t>アドボカシーが拡大する</a:t>
            </a:r>
          </a:p>
          <a:p>
            <a:pPr fontAlgn="base">
              <a:spcAft>
                <a:spcPts val="600"/>
              </a:spcAft>
              <a:buFont typeface="Arial" pitchFamily="34" charset="0"/>
              <a:defRPr/>
            </a:pPr>
            <a:r>
              <a:rPr kumimoji="0" lang="ja-JP" sz="1400" b="0" i="0" u="none" strike="noStrike" cap="none" normalizeH="0" baseline="0" noProof="0">
                <a:ln>
                  <a:noFill/>
                </a:ln>
                <a:solidFill>
                  <a:schemeClr val="bg1"/>
                </a:solidFill>
                <a:effectLst/>
                <a:uLnTx/>
                <a:uFillTx/>
                <a:latin typeface="ＭＳ Ｐ明朝" panose="02020600040205080304" pitchFamily="18" charset="-128"/>
                <a:ea typeface="ＭＳ Ｐ明朝" panose="02020600040205080304" pitchFamily="18" charset="-128"/>
                <a:cs typeface="Arial"/>
              </a:rPr>
              <a:t>新しいライオンは、私たちの奉仕に、新鮮なアイデアと新たな人手をもたらしてくれます。</a:t>
            </a:r>
            <a:r>
              <a:rPr lang="ja-JP" sz="1400">
                <a:solidFill>
                  <a:schemeClr val="bg1"/>
                </a:solidFill>
                <a:latin typeface="ＭＳ Ｐ明朝" panose="02020600040205080304" pitchFamily="18" charset="-128"/>
                <a:ea typeface="ＭＳ Ｐ明朝" panose="02020600040205080304" pitchFamily="18" charset="-128"/>
                <a:cs typeface="Arial"/>
              </a:rPr>
              <a:t>クラブが成長すれば、地域での存在感が高まり、地域社会への影響力、さらにグローバルなインパクトも増します。</a:t>
            </a:r>
            <a:r>
              <a:rPr kumimoji="0" lang="ja-JP" sz="1400" b="0" i="0" u="none" strike="noStrike" cap="none" normalizeH="0" baseline="0" noProof="0">
                <a:ln>
                  <a:noFill/>
                </a:ln>
                <a:solidFill>
                  <a:schemeClr val="bg1"/>
                </a:solidFill>
                <a:effectLst/>
                <a:uLnTx/>
                <a:uFillTx/>
                <a:latin typeface="ＭＳ Ｐ明朝" panose="02020600040205080304" pitchFamily="18" charset="-128"/>
                <a:ea typeface="ＭＳ Ｐ明朝" panose="02020600040205080304" pitchFamily="18" charset="-128"/>
                <a:cs typeface="Arial"/>
              </a:rPr>
              <a:t>  </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endParaRPr kumimoji="0" lang="en-US" sz="1400" b="0" i="0" u="none" strike="noStrike" kern="1200" cap="none" spc="0" normalizeH="0" baseline="0" noProof="0" dirty="0">
              <a:ln>
                <a:noFill/>
              </a:ln>
              <a:solidFill>
                <a:prstClr val="white"/>
              </a:solidFill>
              <a:effectLst/>
              <a:uLnTx/>
              <a:uFillTx/>
              <a:latin typeface="ＭＳ Ｐ明朝" panose="02020600040205080304" pitchFamily="18" charset="-128"/>
              <a:ea typeface="ＭＳ Ｐ明朝" panose="02020600040205080304" pitchFamily="18" charset="-128"/>
              <a:cs typeface="Arial"/>
            </a:endParaRPr>
          </a:p>
        </p:txBody>
      </p:sp>
      <p:sp>
        <p:nvSpPr>
          <p:cNvPr id="23" name="TextBox 22">
            <a:extLst>
              <a:ext uri="{FF2B5EF4-FFF2-40B4-BE49-F238E27FC236}">
                <a16:creationId xmlns:a16="http://schemas.microsoft.com/office/drawing/2014/main" id="{3D1D3690-D40F-E697-3A17-47EAF2225982}"/>
              </a:ext>
            </a:extLst>
          </p:cNvPr>
          <p:cNvSpPr txBox="1"/>
          <p:nvPr/>
        </p:nvSpPr>
        <p:spPr>
          <a:xfrm>
            <a:off x="7395820" y="2948171"/>
            <a:ext cx="2194493" cy="2043636"/>
          </a:xfrm>
          <a:prstGeom prst="rect">
            <a:avLst/>
          </a:prstGeom>
          <a:noFill/>
        </p:spPr>
        <p:txBody>
          <a:bodyPr wrap="square" lIns="109728" rIns="109728">
            <a:spAutoFit/>
          </a:bodyPr>
          <a:lstStyle/>
          <a:p>
            <a:pPr fontAlgn="base">
              <a:lnSpc>
                <a:spcPct val="90000"/>
              </a:lnSpc>
              <a:spcBef>
                <a:spcPct val="20000"/>
              </a:spcBef>
              <a:spcAft>
                <a:spcPts val="600"/>
              </a:spcAft>
              <a:defRPr/>
            </a:pPr>
            <a:r>
              <a:rPr lang="ja-JP" sz="2100" b="1" dirty="0">
                <a:solidFill>
                  <a:srgbClr val="F0C300"/>
                </a:solidFill>
                <a:latin typeface="ＭＳ Ｐ明朝" panose="02020600040205080304" pitchFamily="18" charset="-128"/>
                <a:ea typeface="ＭＳ Ｐ明朝" panose="02020600040205080304" pitchFamily="18" charset="-128"/>
                <a:cs typeface="Arial"/>
              </a:rPr>
              <a:t>会員にとってのメリットが拡大する</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ja-JP" sz="1400" b="0" i="0" u="none" strike="noStrike" cap="none" normalizeH="0" baseline="0" noProof="0" dirty="0">
                <a:ln>
                  <a:noFill/>
                </a:ln>
                <a:solidFill>
                  <a:prstClr val="white"/>
                </a:solidFill>
                <a:effectLst/>
                <a:uLnTx/>
                <a:uFillTx/>
                <a:latin typeface="ＭＳ Ｐ明朝" panose="02020600040205080304" pitchFamily="18" charset="-128"/>
                <a:ea typeface="ＭＳ Ｐ明朝" panose="02020600040205080304" pitchFamily="18" charset="-128"/>
                <a:cs typeface="Arial"/>
              </a:rPr>
              <a:t>ライオンズはともに奉仕するだけでなく、ともに成長します。つまりクラブが拡大すれば、すべてのレベルにおいて、世界中で私たち全員も恩恵を受けます。</a:t>
            </a:r>
          </a:p>
        </p:txBody>
      </p:sp>
      <p:sp>
        <p:nvSpPr>
          <p:cNvPr id="24" name="TextBox 23">
            <a:extLst>
              <a:ext uri="{FF2B5EF4-FFF2-40B4-BE49-F238E27FC236}">
                <a16:creationId xmlns:a16="http://schemas.microsoft.com/office/drawing/2014/main" id="{C4E11E60-C085-1B75-F83F-C4E726298A4A}"/>
              </a:ext>
            </a:extLst>
          </p:cNvPr>
          <p:cNvSpPr txBox="1"/>
          <p:nvPr/>
        </p:nvSpPr>
        <p:spPr>
          <a:xfrm>
            <a:off x="9744165" y="2948171"/>
            <a:ext cx="2094004" cy="2765372"/>
          </a:xfrm>
          <a:prstGeom prst="rect">
            <a:avLst/>
          </a:prstGeom>
          <a:noFill/>
        </p:spPr>
        <p:txBody>
          <a:bodyPr wrap="square" lIns="109728" tIns="45720" rIns="109728" bIns="45720" anchor="t">
            <a:spAutoFit/>
          </a:bodyPr>
          <a:lstStyle/>
          <a:p>
            <a:pPr marR="0" lvl="0" indent="0" fontAlgn="base">
              <a:lnSpc>
                <a:spcPct val="90000"/>
              </a:lnSpc>
              <a:spcBef>
                <a:spcPct val="20000"/>
              </a:spcBef>
              <a:spcAft>
                <a:spcPts val="600"/>
              </a:spcAft>
              <a:buClrTx/>
              <a:buSzTx/>
              <a:buFont typeface="Arial" pitchFamily="34" charset="0"/>
              <a:buNone/>
              <a:tabLst/>
              <a:defRPr/>
            </a:pPr>
            <a:r>
              <a:rPr lang="ja-JP" sz="2100" b="1">
                <a:solidFill>
                  <a:srgbClr val="F0C300"/>
                </a:solidFill>
                <a:latin typeface="ＭＳ Ｐ明朝" panose="02020600040205080304" pitchFamily="18" charset="-128"/>
                <a:ea typeface="ＭＳ Ｐ明朝" panose="02020600040205080304" pitchFamily="18" charset="-128"/>
                <a:cs typeface="Arial"/>
              </a:rPr>
              <a:t>あらゆるレベルのライオンズが強力になる</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ja-JP" sz="1400" b="0" i="0" u="none" strike="noStrike" cap="none" normalizeH="0" baseline="0" noProof="0">
                <a:ln>
                  <a:noFill/>
                </a:ln>
                <a:solidFill>
                  <a:schemeClr val="bg1"/>
                </a:solidFill>
                <a:effectLst/>
                <a:uLnTx/>
                <a:uFillTx/>
                <a:latin typeface="ＭＳ Ｐ明朝" panose="02020600040205080304" pitchFamily="18" charset="-128"/>
                <a:ea typeface="ＭＳ Ｐ明朝" panose="02020600040205080304" pitchFamily="18" charset="-128"/>
                <a:cs typeface="Arial"/>
              </a:rPr>
              <a:t>会員の拡大はライオンズをより強くします。会員が増えることで、協会が、地区が、そしてクラブが、地元でも世界でも、奉仕の使命を果たすためのより多くのリソースを手にすることになります。</a:t>
            </a:r>
          </a:p>
        </p:txBody>
      </p:sp>
    </p:spTree>
    <p:extLst>
      <p:ext uri="{BB962C8B-B14F-4D97-AF65-F5344CB8AC3E}">
        <p14:creationId xmlns:p14="http://schemas.microsoft.com/office/powerpoint/2010/main" val="1029569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2">
      <a:majorFont>
        <a:latin typeface="Calibri Light"/>
        <a:ea typeface="ＭＳ Ｐ明朝"/>
        <a:cs typeface=""/>
      </a:majorFont>
      <a:minorFont>
        <a:latin typeface="Calibri"/>
        <a:ea typeface="ＭＳ Ｐ明朝"/>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MS Mincho"/>
        <a:cs typeface=""/>
      </a:majorFont>
      <a:minorFont>
        <a:latin typeface="Calibri" panose="020F0502020204030204"/>
        <a:ea typeface="MS Minch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10208</TotalTime>
  <Words>11810</Words>
  <Application>Microsoft Office PowerPoint</Application>
  <PresentationFormat>Widescreen</PresentationFormat>
  <Paragraphs>556</Paragraphs>
  <Slides>42</Slides>
  <Notes>42</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42</vt:i4>
      </vt:variant>
    </vt:vector>
  </HeadingPairs>
  <TitlesOfParts>
    <vt:vector size="56" baseType="lpstr">
      <vt:lpstr>ＭＳ Ｐ明朝</vt:lpstr>
      <vt:lpstr>Arial</vt:lpstr>
      <vt:lpstr>Arial,Sans-Serif</vt:lpstr>
      <vt:lpstr>Calibri</vt:lpstr>
      <vt:lpstr>Calibri Light</vt:lpstr>
      <vt:lpstr>Courier New</vt:lpstr>
      <vt:lpstr>Helvetica</vt:lpstr>
      <vt:lpstr>Open Sans Light</vt:lpstr>
      <vt:lpstr>Open Sans Regular</vt:lpstr>
      <vt:lpstr>Segoe UI</vt:lpstr>
      <vt:lpstr>Segoe UI Semibold</vt:lpstr>
      <vt:lpstr>Symbol</vt:lpstr>
      <vt:lpstr>Office Theme</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Gnall, Steve</dc:creator>
  <cp:lastModifiedBy>Tait, Christine</cp:lastModifiedBy>
  <cp:revision>1034</cp:revision>
  <dcterms:created xsi:type="dcterms:W3CDTF">2023-06-09T13:30:04Z</dcterms:created>
  <dcterms:modified xsi:type="dcterms:W3CDTF">2024-01-12T21:16:37Z</dcterms:modified>
</cp:coreProperties>
</file>