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3"/>
  </p:notesMasterIdLst>
  <p:sldIdLst>
    <p:sldId id="257" r:id="rId2"/>
    <p:sldId id="294" r:id="rId3"/>
    <p:sldId id="295" r:id="rId4"/>
    <p:sldId id="303" r:id="rId5"/>
    <p:sldId id="296" r:id="rId6"/>
    <p:sldId id="298" r:id="rId7"/>
    <p:sldId id="299" r:id="rId8"/>
    <p:sldId id="304" r:id="rId9"/>
    <p:sldId id="300" r:id="rId10"/>
    <p:sldId id="301" r:id="rId11"/>
    <p:sldId id="302" r:id="rId1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ernadette Lane" initials="BL" lastIdx="6" clrIdx="0"/>
  <p:cmAuthor id="1" name="Castillo, Tomoko" initials="CT"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61" autoAdjust="0"/>
    <p:restoredTop sz="70763" autoAdjust="0"/>
  </p:normalViewPr>
  <p:slideViewPr>
    <p:cSldViewPr>
      <p:cViewPr varScale="1">
        <p:scale>
          <a:sx n="59" d="100"/>
          <a:sy n="59" d="100"/>
        </p:scale>
        <p:origin x="-2059" y="-77"/>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diagrams/_rels/data1.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gif"/><Relationship Id="rId1" Type="http://schemas.openxmlformats.org/officeDocument/2006/relationships/image" Target="../media/image19.gif"/><Relationship Id="rId4" Type="http://schemas.openxmlformats.org/officeDocument/2006/relationships/image" Target="../media/image22.gif"/></Relationships>
</file>

<file path=ppt/diagrams/_rels/drawing1.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gif"/><Relationship Id="rId1" Type="http://schemas.openxmlformats.org/officeDocument/2006/relationships/image" Target="../media/image19.gif"/><Relationship Id="rId4" Type="http://schemas.openxmlformats.org/officeDocument/2006/relationships/image" Target="../media/image22.gif"/></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52566E-93B1-4839-8156-E82577832907}" type="doc">
      <dgm:prSet loTypeId="urn:microsoft.com/office/officeart/2005/8/layout/vList4" loCatId="list" qsTypeId="urn:microsoft.com/office/officeart/2005/8/quickstyle/simple4" qsCatId="simple" csTypeId="urn:microsoft.com/office/officeart/2005/8/colors/accent1_1" csCatId="accent1" phldr="1"/>
      <dgm:spPr/>
      <dgm:t>
        <a:bodyPr/>
        <a:lstStyle/>
        <a:p>
          <a:endParaRPr lang="en-US"/>
        </a:p>
      </dgm:t>
    </dgm:pt>
    <dgm:pt modelId="{33C51D29-F083-466F-A3D3-4A69DE7D35AA}">
      <dgm:prSet phldrT="[Text]" custT="1"/>
      <dgm:spPr/>
      <dgm:t>
        <a:bodyPr/>
        <a:lstStyle/>
        <a:p>
          <a:r>
            <a:rPr lang="en-US" sz="2800" dirty="0" smtClean="0">
              <a:latin typeface="MS PGothic" panose="020B0600070205080204" pitchFamily="34" charset="-128"/>
              <a:ea typeface="MS PGothic" panose="020B0600070205080204" pitchFamily="34" charset="-128"/>
            </a:rPr>
            <a:t>モットー「</a:t>
          </a:r>
          <a:r>
            <a:rPr lang="en-US" sz="2800" dirty="0" err="1" smtClean="0">
              <a:latin typeface="MS PGothic" panose="020B0600070205080204" pitchFamily="34" charset="-128"/>
              <a:ea typeface="MS PGothic" panose="020B0600070205080204" pitchFamily="34" charset="-128"/>
            </a:rPr>
            <a:t>われわれは奉仕する</a:t>
          </a:r>
          <a:r>
            <a:rPr lang="en-US" sz="2800" dirty="0" smtClean="0">
              <a:latin typeface="MS PGothic" panose="020B0600070205080204" pitchFamily="34" charset="-128"/>
              <a:ea typeface="MS PGothic" panose="020B0600070205080204" pitchFamily="34" charset="-128"/>
            </a:rPr>
            <a:t>」</a:t>
          </a:r>
          <a:br>
            <a:rPr lang="en-US" sz="2800" dirty="0" smtClean="0">
              <a:latin typeface="MS PGothic" panose="020B0600070205080204" pitchFamily="34" charset="-128"/>
              <a:ea typeface="MS PGothic" panose="020B0600070205080204" pitchFamily="34" charset="-128"/>
            </a:rPr>
          </a:br>
          <a:r>
            <a:rPr lang="en-US" sz="2800" dirty="0" err="1" smtClean="0">
              <a:latin typeface="MS PGothic" panose="020B0600070205080204" pitchFamily="34" charset="-128"/>
              <a:ea typeface="MS PGothic" panose="020B0600070205080204" pitchFamily="34" charset="-128"/>
            </a:rPr>
            <a:t>が選ばれる</a:t>
          </a:r>
          <a:endParaRPr lang="en-US" sz="2800" dirty="0" smtClean="0">
            <a:latin typeface="MS PGothic" panose="020B0600070205080204" pitchFamily="34" charset="-128"/>
            <a:ea typeface="MS PGothic" panose="020B0600070205080204" pitchFamily="34" charset="-128"/>
          </a:endParaRPr>
        </a:p>
      </dgm:t>
    </dgm:pt>
    <dgm:pt modelId="{EAB746D9-D6AD-4132-AA8D-CE268F321607}" type="parTrans" cxnId="{A3CC532C-4D47-4AEE-96CF-8782AD40F621}">
      <dgm:prSet/>
      <dgm:spPr/>
      <dgm:t>
        <a:bodyPr/>
        <a:lstStyle/>
        <a:p>
          <a:endParaRPr lang="en-US"/>
        </a:p>
      </dgm:t>
    </dgm:pt>
    <dgm:pt modelId="{99364FDF-4E87-4FA5-A827-B9B607A921C2}" type="sibTrans" cxnId="{A3CC532C-4D47-4AEE-96CF-8782AD40F621}">
      <dgm:prSet/>
      <dgm:spPr/>
      <dgm:t>
        <a:bodyPr/>
        <a:lstStyle/>
        <a:p>
          <a:endParaRPr lang="en-US" dirty="0"/>
        </a:p>
      </dgm:t>
    </dgm:pt>
    <dgm:pt modelId="{7536F606-ED25-4E94-87C6-7BC181680A36}">
      <dgm:prSet phldrT="[Text]" custT="1"/>
      <dgm:spPr/>
      <dgm:t>
        <a:bodyPr/>
        <a:lstStyle/>
        <a:p>
          <a:r>
            <a:rPr lang="en-US" sz="2800" dirty="0" smtClean="0">
              <a:latin typeface="MS PGothic" panose="020B0600070205080204" pitchFamily="34" charset="-128"/>
              <a:ea typeface="MS PGothic" panose="020B0600070205080204" pitchFamily="34" charset="-128"/>
            </a:rPr>
            <a:t>初のレオクラブを結成</a:t>
          </a:r>
          <a:endParaRPr lang="ja-JP" sz="2800" dirty="0">
            <a:latin typeface="MS PGothic" panose="020B0600070205080204" pitchFamily="34" charset="-128"/>
            <a:ea typeface="MS PGothic" panose="020B0600070205080204" pitchFamily="34" charset="-128"/>
          </a:endParaRPr>
        </a:p>
      </dgm:t>
    </dgm:pt>
    <dgm:pt modelId="{2A0DA4BC-FC11-4E97-982B-103172E9FDC8}" type="parTrans" cxnId="{EACEAA4E-E2B0-47DA-A9E7-69E4202CF2E2}">
      <dgm:prSet/>
      <dgm:spPr/>
      <dgm:t>
        <a:bodyPr/>
        <a:lstStyle/>
        <a:p>
          <a:endParaRPr lang="en-US"/>
        </a:p>
      </dgm:t>
    </dgm:pt>
    <dgm:pt modelId="{0408F477-9F7D-4B54-8954-DAE4E3F548EF}" type="sibTrans" cxnId="{EACEAA4E-E2B0-47DA-A9E7-69E4202CF2E2}">
      <dgm:prSet/>
      <dgm:spPr/>
      <dgm:t>
        <a:bodyPr/>
        <a:lstStyle/>
        <a:p>
          <a:endParaRPr lang="en-US" dirty="0"/>
        </a:p>
      </dgm:t>
    </dgm:pt>
    <dgm:pt modelId="{FCBFD353-9693-4974-ACDA-25ED32FBB4AD}">
      <dgm:prSet phldrT="[Text]" custT="1"/>
      <dgm:spPr/>
      <dgm:t>
        <a:bodyPr/>
        <a:lstStyle/>
        <a:p>
          <a:r>
            <a:rPr lang="en-US" sz="2800" dirty="0" smtClean="0">
              <a:latin typeface="MS PGothic" panose="020B0600070205080204" pitchFamily="34" charset="-128"/>
              <a:ea typeface="MS PGothic" panose="020B0600070205080204" pitchFamily="34" charset="-128"/>
            </a:rPr>
            <a:t>LCIFを創設</a:t>
          </a:r>
          <a:endParaRPr lang="ja-JP" sz="2800" dirty="0">
            <a:latin typeface="MS PGothic" panose="020B0600070205080204" pitchFamily="34" charset="-128"/>
            <a:ea typeface="MS PGothic" panose="020B0600070205080204" pitchFamily="34" charset="-128"/>
          </a:endParaRPr>
        </a:p>
      </dgm:t>
    </dgm:pt>
    <dgm:pt modelId="{36BB6E9E-140D-42A3-8480-50A88DFA397A}" type="parTrans" cxnId="{400CE233-166D-4F95-8949-C0D64D0575A4}">
      <dgm:prSet/>
      <dgm:spPr/>
      <dgm:t>
        <a:bodyPr/>
        <a:lstStyle/>
        <a:p>
          <a:endParaRPr lang="en-US"/>
        </a:p>
      </dgm:t>
    </dgm:pt>
    <dgm:pt modelId="{2367E91E-68B1-4142-A3B0-17CC72B42B3B}" type="sibTrans" cxnId="{400CE233-166D-4F95-8949-C0D64D0575A4}">
      <dgm:prSet/>
      <dgm:spPr/>
      <dgm:t>
        <a:bodyPr/>
        <a:lstStyle/>
        <a:p>
          <a:endParaRPr lang="en-US" dirty="0"/>
        </a:p>
      </dgm:t>
    </dgm:pt>
    <dgm:pt modelId="{A521541B-601D-44BB-9D14-BD17375D9126}">
      <dgm:prSet custT="1"/>
      <dgm:spPr/>
      <dgm:t>
        <a:bodyPr/>
        <a:lstStyle/>
        <a:p>
          <a:r>
            <a:rPr lang="en-US" sz="2800" dirty="0" smtClean="0">
              <a:latin typeface="MS PGothic" panose="020B0600070205080204" pitchFamily="34" charset="-128"/>
              <a:ea typeface="MS PGothic" panose="020B0600070205080204" pitchFamily="34" charset="-128"/>
            </a:rPr>
            <a:t>女性に門戸が開かれる</a:t>
          </a:r>
          <a:endParaRPr lang="ja-JP" sz="2800" dirty="0">
            <a:latin typeface="MS PGothic" panose="020B0600070205080204" pitchFamily="34" charset="-128"/>
            <a:ea typeface="MS PGothic" panose="020B0600070205080204" pitchFamily="34" charset="-128"/>
          </a:endParaRPr>
        </a:p>
      </dgm:t>
    </dgm:pt>
    <dgm:pt modelId="{4FA35C95-287F-4B23-A0BA-AA4FAA826788}" type="sibTrans" cxnId="{DECE1FCF-AED0-4D7B-AA68-B5C448107A9A}">
      <dgm:prSet/>
      <dgm:spPr/>
      <dgm:t>
        <a:bodyPr/>
        <a:lstStyle/>
        <a:p>
          <a:endParaRPr lang="en-US"/>
        </a:p>
      </dgm:t>
    </dgm:pt>
    <dgm:pt modelId="{43868223-C1C8-46B3-95D7-0354A42388CB}" type="parTrans" cxnId="{DECE1FCF-AED0-4D7B-AA68-B5C448107A9A}">
      <dgm:prSet/>
      <dgm:spPr/>
      <dgm:t>
        <a:bodyPr/>
        <a:lstStyle/>
        <a:p>
          <a:endParaRPr lang="en-US"/>
        </a:p>
      </dgm:t>
    </dgm:pt>
    <dgm:pt modelId="{E798CB3D-C404-4F7C-B5E5-9C55348BE4E4}" type="pres">
      <dgm:prSet presAssocID="{F952566E-93B1-4839-8156-E82577832907}" presName="linear" presStyleCnt="0">
        <dgm:presLayoutVars>
          <dgm:dir/>
          <dgm:resizeHandles val="exact"/>
        </dgm:presLayoutVars>
      </dgm:prSet>
      <dgm:spPr/>
      <dgm:t>
        <a:bodyPr/>
        <a:lstStyle/>
        <a:p>
          <a:endParaRPr lang="en-US"/>
        </a:p>
      </dgm:t>
    </dgm:pt>
    <dgm:pt modelId="{6893534C-E569-4B3A-8D8D-AC87898B986B}" type="pres">
      <dgm:prSet presAssocID="{33C51D29-F083-466F-A3D3-4A69DE7D35AA}" presName="comp" presStyleCnt="0"/>
      <dgm:spPr/>
      <dgm:t>
        <a:bodyPr/>
        <a:lstStyle/>
        <a:p>
          <a:endParaRPr lang="en-US"/>
        </a:p>
      </dgm:t>
    </dgm:pt>
    <dgm:pt modelId="{145B13EC-8B97-446F-BBA6-BB193CA96837}" type="pres">
      <dgm:prSet presAssocID="{33C51D29-F083-466F-A3D3-4A69DE7D35AA}" presName="box" presStyleLbl="node1" presStyleIdx="0" presStyleCnt="4"/>
      <dgm:spPr/>
      <dgm:t>
        <a:bodyPr/>
        <a:lstStyle/>
        <a:p>
          <a:endParaRPr lang="en-US"/>
        </a:p>
      </dgm:t>
    </dgm:pt>
    <dgm:pt modelId="{E8847417-7FA5-47E1-A7A4-F62F06F780EA}" type="pres">
      <dgm:prSet presAssocID="{33C51D29-F083-466F-A3D3-4A69DE7D35AA}" presName="img" presStyleLbl="fgImgPlace1" presStyleIdx="0" presStyleCnt="4" custScaleX="78261" custScaleY="55922"/>
      <dgm:spPr>
        <a:blipFill>
          <a:blip xmlns:r="http://schemas.openxmlformats.org/officeDocument/2006/relationships" r:embed="rId1" cstate="screen">
            <a:extLst>
              <a:ext uri="{28A0092B-C50C-407E-A947-70E740481C1C}">
                <a14:useLocalDpi xmlns:a14="http://schemas.microsoft.com/office/drawing/2010/main" val="0"/>
              </a:ext>
            </a:extLst>
          </a:blip>
          <a:srcRect/>
          <a:stretch>
            <a:fillRect t="-12000" b="-12000"/>
          </a:stretch>
        </a:blipFill>
      </dgm:spPr>
      <dgm:t>
        <a:bodyPr/>
        <a:lstStyle/>
        <a:p>
          <a:endParaRPr lang="en-US"/>
        </a:p>
      </dgm:t>
    </dgm:pt>
    <dgm:pt modelId="{7871F278-1E51-42D5-AC45-7A5575FC0F94}" type="pres">
      <dgm:prSet presAssocID="{33C51D29-F083-466F-A3D3-4A69DE7D35AA}" presName="text" presStyleLbl="node1" presStyleIdx="0" presStyleCnt="4">
        <dgm:presLayoutVars>
          <dgm:bulletEnabled val="1"/>
        </dgm:presLayoutVars>
      </dgm:prSet>
      <dgm:spPr/>
      <dgm:t>
        <a:bodyPr/>
        <a:lstStyle/>
        <a:p>
          <a:endParaRPr lang="en-US"/>
        </a:p>
      </dgm:t>
    </dgm:pt>
    <dgm:pt modelId="{9ECD2227-7E78-40BB-A89F-CB694DCD8B98}" type="pres">
      <dgm:prSet presAssocID="{99364FDF-4E87-4FA5-A827-B9B607A921C2}" presName="spacer" presStyleCnt="0"/>
      <dgm:spPr/>
      <dgm:t>
        <a:bodyPr/>
        <a:lstStyle/>
        <a:p>
          <a:endParaRPr lang="en-US"/>
        </a:p>
      </dgm:t>
    </dgm:pt>
    <dgm:pt modelId="{467EEC6F-8CF0-45F2-ADE7-F682CDFC9D91}" type="pres">
      <dgm:prSet presAssocID="{7536F606-ED25-4E94-87C6-7BC181680A36}" presName="comp" presStyleCnt="0"/>
      <dgm:spPr/>
      <dgm:t>
        <a:bodyPr/>
        <a:lstStyle/>
        <a:p>
          <a:endParaRPr lang="en-US"/>
        </a:p>
      </dgm:t>
    </dgm:pt>
    <dgm:pt modelId="{EE7727CD-2BCF-47E5-A03B-F5547DE097DF}" type="pres">
      <dgm:prSet presAssocID="{7536F606-ED25-4E94-87C6-7BC181680A36}" presName="box" presStyleLbl="node1" presStyleIdx="1" presStyleCnt="4"/>
      <dgm:spPr/>
      <dgm:t>
        <a:bodyPr/>
        <a:lstStyle/>
        <a:p>
          <a:endParaRPr lang="en-US"/>
        </a:p>
      </dgm:t>
    </dgm:pt>
    <dgm:pt modelId="{36F078DF-159B-43D8-8779-4AA676264A4E}" type="pres">
      <dgm:prSet presAssocID="{7536F606-ED25-4E94-87C6-7BC181680A36}" presName="img" presStyleLbl="fgImgPlace1" presStyleIdx="1" presStyleCnt="4" custScaleX="78261" custScaleY="55922"/>
      <dgm:spPr>
        <a:blipFill>
          <a:blip xmlns:r="http://schemas.openxmlformats.org/officeDocument/2006/relationships" r:embed="rId2" cstate="screen">
            <a:extLst>
              <a:ext uri="{28A0092B-C50C-407E-A947-70E740481C1C}">
                <a14:useLocalDpi xmlns:a14="http://schemas.microsoft.com/office/drawing/2010/main" val="0"/>
              </a:ext>
            </a:extLst>
          </a:blip>
          <a:srcRect/>
          <a:stretch>
            <a:fillRect t="-12000" b="-12000"/>
          </a:stretch>
        </a:blipFill>
      </dgm:spPr>
      <dgm:t>
        <a:bodyPr/>
        <a:lstStyle/>
        <a:p>
          <a:endParaRPr lang="en-US"/>
        </a:p>
      </dgm:t>
    </dgm:pt>
    <dgm:pt modelId="{EBC8011D-BA9E-46A2-A540-D087E7FE72B0}" type="pres">
      <dgm:prSet presAssocID="{7536F606-ED25-4E94-87C6-7BC181680A36}" presName="text" presStyleLbl="node1" presStyleIdx="1" presStyleCnt="4">
        <dgm:presLayoutVars>
          <dgm:bulletEnabled val="1"/>
        </dgm:presLayoutVars>
      </dgm:prSet>
      <dgm:spPr/>
      <dgm:t>
        <a:bodyPr/>
        <a:lstStyle/>
        <a:p>
          <a:endParaRPr lang="en-US"/>
        </a:p>
      </dgm:t>
    </dgm:pt>
    <dgm:pt modelId="{694FFB2B-7880-432C-B449-A2E05C68CEC4}" type="pres">
      <dgm:prSet presAssocID="{0408F477-9F7D-4B54-8954-DAE4E3F548EF}" presName="spacer" presStyleCnt="0"/>
      <dgm:spPr/>
      <dgm:t>
        <a:bodyPr/>
        <a:lstStyle/>
        <a:p>
          <a:endParaRPr lang="en-US"/>
        </a:p>
      </dgm:t>
    </dgm:pt>
    <dgm:pt modelId="{A5C6C1FF-F2A2-470A-B54C-278B15A40FAF}" type="pres">
      <dgm:prSet presAssocID="{FCBFD353-9693-4974-ACDA-25ED32FBB4AD}" presName="comp" presStyleCnt="0"/>
      <dgm:spPr/>
      <dgm:t>
        <a:bodyPr/>
        <a:lstStyle/>
        <a:p>
          <a:endParaRPr lang="en-US"/>
        </a:p>
      </dgm:t>
    </dgm:pt>
    <dgm:pt modelId="{18B0D2B9-B494-472E-A938-0F0B551C5A21}" type="pres">
      <dgm:prSet presAssocID="{FCBFD353-9693-4974-ACDA-25ED32FBB4AD}" presName="box" presStyleLbl="node1" presStyleIdx="2" presStyleCnt="4"/>
      <dgm:spPr/>
      <dgm:t>
        <a:bodyPr/>
        <a:lstStyle/>
        <a:p>
          <a:endParaRPr lang="en-US"/>
        </a:p>
      </dgm:t>
    </dgm:pt>
    <dgm:pt modelId="{A10D9150-9322-4E2D-921E-6660F9118808}" type="pres">
      <dgm:prSet presAssocID="{FCBFD353-9693-4974-ACDA-25ED32FBB4AD}" presName="img" presStyleLbl="fgImgPlace1" presStyleIdx="2" presStyleCnt="4" custScaleX="78261" custScaleY="55922"/>
      <dgm:spPr>
        <a:blipFill>
          <a:blip xmlns:r="http://schemas.openxmlformats.org/officeDocument/2006/relationships" r:embed="rId3" cstate="screen">
            <a:extLst>
              <a:ext uri="{28A0092B-C50C-407E-A947-70E740481C1C}">
                <a14:useLocalDpi xmlns:a14="http://schemas.microsoft.com/office/drawing/2010/main" val="0"/>
              </a:ext>
            </a:extLst>
          </a:blip>
          <a:srcRect/>
          <a:stretch>
            <a:fillRect t="-12000" b="-12000"/>
          </a:stretch>
        </a:blipFill>
      </dgm:spPr>
      <dgm:t>
        <a:bodyPr/>
        <a:lstStyle/>
        <a:p>
          <a:endParaRPr lang="en-US"/>
        </a:p>
      </dgm:t>
    </dgm:pt>
    <dgm:pt modelId="{574FBD1A-215F-4A09-B08E-D0AFB6E8362A}" type="pres">
      <dgm:prSet presAssocID="{FCBFD353-9693-4974-ACDA-25ED32FBB4AD}" presName="text" presStyleLbl="node1" presStyleIdx="2" presStyleCnt="4">
        <dgm:presLayoutVars>
          <dgm:bulletEnabled val="1"/>
        </dgm:presLayoutVars>
      </dgm:prSet>
      <dgm:spPr/>
      <dgm:t>
        <a:bodyPr/>
        <a:lstStyle/>
        <a:p>
          <a:endParaRPr lang="en-US"/>
        </a:p>
      </dgm:t>
    </dgm:pt>
    <dgm:pt modelId="{346C9F75-823C-45BE-A6B1-3F137BE8E7F4}" type="pres">
      <dgm:prSet presAssocID="{2367E91E-68B1-4142-A3B0-17CC72B42B3B}" presName="spacer" presStyleCnt="0"/>
      <dgm:spPr/>
      <dgm:t>
        <a:bodyPr/>
        <a:lstStyle/>
        <a:p>
          <a:endParaRPr lang="en-US"/>
        </a:p>
      </dgm:t>
    </dgm:pt>
    <dgm:pt modelId="{4BEA2C9E-C6ED-4C4C-B528-0FC3848FFDF9}" type="pres">
      <dgm:prSet presAssocID="{A521541B-601D-44BB-9D14-BD17375D9126}" presName="comp" presStyleCnt="0"/>
      <dgm:spPr/>
      <dgm:t>
        <a:bodyPr/>
        <a:lstStyle/>
        <a:p>
          <a:endParaRPr lang="en-US"/>
        </a:p>
      </dgm:t>
    </dgm:pt>
    <dgm:pt modelId="{B27E131F-1393-4A75-97EB-93CC6CED4B46}" type="pres">
      <dgm:prSet presAssocID="{A521541B-601D-44BB-9D14-BD17375D9126}" presName="box" presStyleLbl="node1" presStyleIdx="3" presStyleCnt="4"/>
      <dgm:spPr/>
      <dgm:t>
        <a:bodyPr/>
        <a:lstStyle/>
        <a:p>
          <a:endParaRPr lang="en-US"/>
        </a:p>
      </dgm:t>
    </dgm:pt>
    <dgm:pt modelId="{EE3F9AF2-2579-40B9-AF32-7B7B5A5C2834}" type="pres">
      <dgm:prSet presAssocID="{A521541B-601D-44BB-9D14-BD17375D9126}" presName="img" presStyleLbl="fgImgPlace1" presStyleIdx="3" presStyleCnt="4" custScaleX="78261" custScaleY="55922"/>
      <dgm:spPr>
        <a:blipFill>
          <a:blip xmlns:r="http://schemas.openxmlformats.org/officeDocument/2006/relationships" r:embed="rId4" cstate="screen">
            <a:extLst>
              <a:ext uri="{28A0092B-C50C-407E-A947-70E740481C1C}">
                <a14:useLocalDpi xmlns:a14="http://schemas.microsoft.com/office/drawing/2010/main" val="0"/>
              </a:ext>
            </a:extLst>
          </a:blip>
          <a:srcRect/>
          <a:stretch>
            <a:fillRect t="-12000" b="-12000"/>
          </a:stretch>
        </a:blipFill>
      </dgm:spPr>
      <dgm:t>
        <a:bodyPr/>
        <a:lstStyle/>
        <a:p>
          <a:endParaRPr lang="en-US"/>
        </a:p>
      </dgm:t>
    </dgm:pt>
    <dgm:pt modelId="{527163B0-ABC8-43C4-8951-D3A7AA2FEB93}" type="pres">
      <dgm:prSet presAssocID="{A521541B-601D-44BB-9D14-BD17375D9126}" presName="text" presStyleLbl="node1" presStyleIdx="3" presStyleCnt="4">
        <dgm:presLayoutVars>
          <dgm:bulletEnabled val="1"/>
        </dgm:presLayoutVars>
      </dgm:prSet>
      <dgm:spPr/>
      <dgm:t>
        <a:bodyPr/>
        <a:lstStyle/>
        <a:p>
          <a:endParaRPr lang="en-US"/>
        </a:p>
      </dgm:t>
    </dgm:pt>
  </dgm:ptLst>
  <dgm:cxnLst>
    <dgm:cxn modelId="{2B05BCBC-0703-47B2-BB08-B2A36465A5A9}" type="presOf" srcId="{F952566E-93B1-4839-8156-E82577832907}" destId="{E798CB3D-C404-4F7C-B5E5-9C55348BE4E4}" srcOrd="0" destOrd="0" presId="urn:microsoft.com/office/officeart/2005/8/layout/vList4"/>
    <dgm:cxn modelId="{7C937681-ED8D-4EAA-AB6E-AB356A380B92}" type="presOf" srcId="{33C51D29-F083-466F-A3D3-4A69DE7D35AA}" destId="{145B13EC-8B97-446F-BBA6-BB193CA96837}" srcOrd="0" destOrd="0" presId="urn:microsoft.com/office/officeart/2005/8/layout/vList4"/>
    <dgm:cxn modelId="{52D74DD5-8A78-4229-ADE4-DE64A40CFB86}" type="presOf" srcId="{A521541B-601D-44BB-9D14-BD17375D9126}" destId="{527163B0-ABC8-43C4-8951-D3A7AA2FEB93}" srcOrd="1" destOrd="0" presId="urn:microsoft.com/office/officeart/2005/8/layout/vList4"/>
    <dgm:cxn modelId="{DECE1FCF-AED0-4D7B-AA68-B5C448107A9A}" srcId="{F952566E-93B1-4839-8156-E82577832907}" destId="{A521541B-601D-44BB-9D14-BD17375D9126}" srcOrd="3" destOrd="0" parTransId="{43868223-C1C8-46B3-95D7-0354A42388CB}" sibTransId="{4FA35C95-287F-4B23-A0BA-AA4FAA826788}"/>
    <dgm:cxn modelId="{188D8D0B-E0DB-40B8-A90D-816BA32B3334}" type="presOf" srcId="{7536F606-ED25-4E94-87C6-7BC181680A36}" destId="{EE7727CD-2BCF-47E5-A03B-F5547DE097DF}" srcOrd="0" destOrd="0" presId="urn:microsoft.com/office/officeart/2005/8/layout/vList4"/>
    <dgm:cxn modelId="{C229AE77-76F8-43D2-970D-A59D32F79B6F}" type="presOf" srcId="{FCBFD353-9693-4974-ACDA-25ED32FBB4AD}" destId="{18B0D2B9-B494-472E-A938-0F0B551C5A21}" srcOrd="0" destOrd="0" presId="urn:microsoft.com/office/officeart/2005/8/layout/vList4"/>
    <dgm:cxn modelId="{C6228894-1E90-47E3-9CD3-E6867456171E}" type="presOf" srcId="{33C51D29-F083-466F-A3D3-4A69DE7D35AA}" destId="{7871F278-1E51-42D5-AC45-7A5575FC0F94}" srcOrd="1" destOrd="0" presId="urn:microsoft.com/office/officeart/2005/8/layout/vList4"/>
    <dgm:cxn modelId="{EACEAA4E-E2B0-47DA-A9E7-69E4202CF2E2}" srcId="{F952566E-93B1-4839-8156-E82577832907}" destId="{7536F606-ED25-4E94-87C6-7BC181680A36}" srcOrd="1" destOrd="0" parTransId="{2A0DA4BC-FC11-4E97-982B-103172E9FDC8}" sibTransId="{0408F477-9F7D-4B54-8954-DAE4E3F548EF}"/>
    <dgm:cxn modelId="{4D0283FB-90DF-4D47-B27F-F8CB1A284D7F}" type="presOf" srcId="{7536F606-ED25-4E94-87C6-7BC181680A36}" destId="{EBC8011D-BA9E-46A2-A540-D087E7FE72B0}" srcOrd="1" destOrd="0" presId="urn:microsoft.com/office/officeart/2005/8/layout/vList4"/>
    <dgm:cxn modelId="{A3CC532C-4D47-4AEE-96CF-8782AD40F621}" srcId="{F952566E-93B1-4839-8156-E82577832907}" destId="{33C51D29-F083-466F-A3D3-4A69DE7D35AA}" srcOrd="0" destOrd="0" parTransId="{EAB746D9-D6AD-4132-AA8D-CE268F321607}" sibTransId="{99364FDF-4E87-4FA5-A827-B9B607A921C2}"/>
    <dgm:cxn modelId="{2E0B31F3-2E5F-4943-99B3-39823D7364AD}" type="presOf" srcId="{A521541B-601D-44BB-9D14-BD17375D9126}" destId="{B27E131F-1393-4A75-97EB-93CC6CED4B46}" srcOrd="0" destOrd="0" presId="urn:microsoft.com/office/officeart/2005/8/layout/vList4"/>
    <dgm:cxn modelId="{400CE233-166D-4F95-8949-C0D64D0575A4}" srcId="{F952566E-93B1-4839-8156-E82577832907}" destId="{FCBFD353-9693-4974-ACDA-25ED32FBB4AD}" srcOrd="2" destOrd="0" parTransId="{36BB6E9E-140D-42A3-8480-50A88DFA397A}" sibTransId="{2367E91E-68B1-4142-A3B0-17CC72B42B3B}"/>
    <dgm:cxn modelId="{B496E761-255C-4EEA-90FD-00995C0691DA}" type="presOf" srcId="{FCBFD353-9693-4974-ACDA-25ED32FBB4AD}" destId="{574FBD1A-215F-4A09-B08E-D0AFB6E8362A}" srcOrd="1" destOrd="0" presId="urn:microsoft.com/office/officeart/2005/8/layout/vList4"/>
    <dgm:cxn modelId="{17B85AC6-FCAA-4FA1-9AD4-6C2120F8049F}" type="presParOf" srcId="{E798CB3D-C404-4F7C-B5E5-9C55348BE4E4}" destId="{6893534C-E569-4B3A-8D8D-AC87898B986B}" srcOrd="0" destOrd="0" presId="urn:microsoft.com/office/officeart/2005/8/layout/vList4"/>
    <dgm:cxn modelId="{0D47D1AE-E991-4CC7-A783-6457B79E0B03}" type="presParOf" srcId="{6893534C-E569-4B3A-8D8D-AC87898B986B}" destId="{145B13EC-8B97-446F-BBA6-BB193CA96837}" srcOrd="0" destOrd="0" presId="urn:microsoft.com/office/officeart/2005/8/layout/vList4"/>
    <dgm:cxn modelId="{5B7F9B1F-52D5-46EE-ACBA-B84F8EE9B181}" type="presParOf" srcId="{6893534C-E569-4B3A-8D8D-AC87898B986B}" destId="{E8847417-7FA5-47E1-A7A4-F62F06F780EA}" srcOrd="1" destOrd="0" presId="urn:microsoft.com/office/officeart/2005/8/layout/vList4"/>
    <dgm:cxn modelId="{23D31F9C-B041-4589-8192-8E881FFAE935}" type="presParOf" srcId="{6893534C-E569-4B3A-8D8D-AC87898B986B}" destId="{7871F278-1E51-42D5-AC45-7A5575FC0F94}" srcOrd="2" destOrd="0" presId="urn:microsoft.com/office/officeart/2005/8/layout/vList4"/>
    <dgm:cxn modelId="{8E03B9D8-CB7B-4D06-B7FA-627FADE2E672}" type="presParOf" srcId="{E798CB3D-C404-4F7C-B5E5-9C55348BE4E4}" destId="{9ECD2227-7E78-40BB-A89F-CB694DCD8B98}" srcOrd="1" destOrd="0" presId="urn:microsoft.com/office/officeart/2005/8/layout/vList4"/>
    <dgm:cxn modelId="{552A1F0C-D2E8-4009-86F8-9EF8235095B2}" type="presParOf" srcId="{E798CB3D-C404-4F7C-B5E5-9C55348BE4E4}" destId="{467EEC6F-8CF0-45F2-ADE7-F682CDFC9D91}" srcOrd="2" destOrd="0" presId="urn:microsoft.com/office/officeart/2005/8/layout/vList4"/>
    <dgm:cxn modelId="{345282CF-73F8-499F-88E1-205D63BF1CED}" type="presParOf" srcId="{467EEC6F-8CF0-45F2-ADE7-F682CDFC9D91}" destId="{EE7727CD-2BCF-47E5-A03B-F5547DE097DF}" srcOrd="0" destOrd="0" presId="urn:microsoft.com/office/officeart/2005/8/layout/vList4"/>
    <dgm:cxn modelId="{56363343-27D2-4625-9958-19A29836D608}" type="presParOf" srcId="{467EEC6F-8CF0-45F2-ADE7-F682CDFC9D91}" destId="{36F078DF-159B-43D8-8779-4AA676264A4E}" srcOrd="1" destOrd="0" presId="urn:microsoft.com/office/officeart/2005/8/layout/vList4"/>
    <dgm:cxn modelId="{8185D645-164C-4AB6-B0E1-7C2DFFC7D496}" type="presParOf" srcId="{467EEC6F-8CF0-45F2-ADE7-F682CDFC9D91}" destId="{EBC8011D-BA9E-46A2-A540-D087E7FE72B0}" srcOrd="2" destOrd="0" presId="urn:microsoft.com/office/officeart/2005/8/layout/vList4"/>
    <dgm:cxn modelId="{4D1D3913-AB80-453B-81A2-A886E0509DC1}" type="presParOf" srcId="{E798CB3D-C404-4F7C-B5E5-9C55348BE4E4}" destId="{694FFB2B-7880-432C-B449-A2E05C68CEC4}" srcOrd="3" destOrd="0" presId="urn:microsoft.com/office/officeart/2005/8/layout/vList4"/>
    <dgm:cxn modelId="{AD84163B-A7E5-4B6D-ABEE-76E9C842924D}" type="presParOf" srcId="{E798CB3D-C404-4F7C-B5E5-9C55348BE4E4}" destId="{A5C6C1FF-F2A2-470A-B54C-278B15A40FAF}" srcOrd="4" destOrd="0" presId="urn:microsoft.com/office/officeart/2005/8/layout/vList4"/>
    <dgm:cxn modelId="{95C866AB-F6B5-4E5D-8774-4F4EEE9AA6F3}" type="presParOf" srcId="{A5C6C1FF-F2A2-470A-B54C-278B15A40FAF}" destId="{18B0D2B9-B494-472E-A938-0F0B551C5A21}" srcOrd="0" destOrd="0" presId="urn:microsoft.com/office/officeart/2005/8/layout/vList4"/>
    <dgm:cxn modelId="{F684F61A-9A83-46FC-9CFD-EE4E13312F54}" type="presParOf" srcId="{A5C6C1FF-F2A2-470A-B54C-278B15A40FAF}" destId="{A10D9150-9322-4E2D-921E-6660F9118808}" srcOrd="1" destOrd="0" presId="urn:microsoft.com/office/officeart/2005/8/layout/vList4"/>
    <dgm:cxn modelId="{2BD1C4F6-FB8B-455E-ABB4-53103222F1E4}" type="presParOf" srcId="{A5C6C1FF-F2A2-470A-B54C-278B15A40FAF}" destId="{574FBD1A-215F-4A09-B08E-D0AFB6E8362A}" srcOrd="2" destOrd="0" presId="urn:microsoft.com/office/officeart/2005/8/layout/vList4"/>
    <dgm:cxn modelId="{E73136BD-2F9A-4D69-92F9-8E6AA5DF0B97}" type="presParOf" srcId="{E798CB3D-C404-4F7C-B5E5-9C55348BE4E4}" destId="{346C9F75-823C-45BE-A6B1-3F137BE8E7F4}" srcOrd="5" destOrd="0" presId="urn:microsoft.com/office/officeart/2005/8/layout/vList4"/>
    <dgm:cxn modelId="{DE49FF7D-8572-46C3-8616-28E4B699947D}" type="presParOf" srcId="{E798CB3D-C404-4F7C-B5E5-9C55348BE4E4}" destId="{4BEA2C9E-C6ED-4C4C-B528-0FC3848FFDF9}" srcOrd="6" destOrd="0" presId="urn:microsoft.com/office/officeart/2005/8/layout/vList4"/>
    <dgm:cxn modelId="{33228E9D-12FD-4FC7-920B-51DCE2795C51}" type="presParOf" srcId="{4BEA2C9E-C6ED-4C4C-B528-0FC3848FFDF9}" destId="{B27E131F-1393-4A75-97EB-93CC6CED4B46}" srcOrd="0" destOrd="0" presId="urn:microsoft.com/office/officeart/2005/8/layout/vList4"/>
    <dgm:cxn modelId="{4677D9C7-298C-452F-988B-3ECECC6FBE8D}" type="presParOf" srcId="{4BEA2C9E-C6ED-4C4C-B528-0FC3848FFDF9}" destId="{EE3F9AF2-2579-40B9-AF32-7B7B5A5C2834}" srcOrd="1" destOrd="0" presId="urn:microsoft.com/office/officeart/2005/8/layout/vList4"/>
    <dgm:cxn modelId="{63491420-51CD-43C8-AD19-732DF7E2C807}" type="presParOf" srcId="{4BEA2C9E-C6ED-4C4C-B528-0FC3848FFDF9}" destId="{527163B0-ABC8-43C4-8951-D3A7AA2FEB93}"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5B13EC-8B97-446F-BBA6-BB193CA96837}">
      <dsp:nvSpPr>
        <dsp:cNvPr id="0" name=""/>
        <dsp:cNvSpPr/>
      </dsp:nvSpPr>
      <dsp:spPr>
        <a:xfrm>
          <a:off x="0" y="0"/>
          <a:ext cx="8763000" cy="1226356"/>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latin typeface="MS PGothic" panose="020B0600070205080204" pitchFamily="34" charset="-128"/>
              <a:ea typeface="MS PGothic" panose="020B0600070205080204" pitchFamily="34" charset="-128"/>
            </a:rPr>
            <a:t>モットー「</a:t>
          </a:r>
          <a:r>
            <a:rPr lang="en-US" sz="2800" kern="1200" dirty="0" err="1" smtClean="0">
              <a:latin typeface="MS PGothic" panose="020B0600070205080204" pitchFamily="34" charset="-128"/>
              <a:ea typeface="MS PGothic" panose="020B0600070205080204" pitchFamily="34" charset="-128"/>
            </a:rPr>
            <a:t>われわれは奉仕する</a:t>
          </a:r>
          <a:r>
            <a:rPr lang="en-US" sz="2800" kern="1200" dirty="0" smtClean="0">
              <a:latin typeface="MS PGothic" panose="020B0600070205080204" pitchFamily="34" charset="-128"/>
              <a:ea typeface="MS PGothic" panose="020B0600070205080204" pitchFamily="34" charset="-128"/>
            </a:rPr>
            <a:t>」</a:t>
          </a:r>
          <a:br>
            <a:rPr lang="en-US" sz="2800" kern="1200" dirty="0" smtClean="0">
              <a:latin typeface="MS PGothic" panose="020B0600070205080204" pitchFamily="34" charset="-128"/>
              <a:ea typeface="MS PGothic" panose="020B0600070205080204" pitchFamily="34" charset="-128"/>
            </a:rPr>
          </a:br>
          <a:r>
            <a:rPr lang="en-US" sz="2800" kern="1200" dirty="0" err="1" smtClean="0">
              <a:latin typeface="MS PGothic" panose="020B0600070205080204" pitchFamily="34" charset="-128"/>
              <a:ea typeface="MS PGothic" panose="020B0600070205080204" pitchFamily="34" charset="-128"/>
            </a:rPr>
            <a:t>が選ばれる</a:t>
          </a:r>
          <a:endParaRPr lang="en-US" sz="2800" kern="1200" dirty="0" smtClean="0">
            <a:latin typeface="MS PGothic" panose="020B0600070205080204" pitchFamily="34" charset="-128"/>
            <a:ea typeface="MS PGothic" panose="020B0600070205080204" pitchFamily="34" charset="-128"/>
          </a:endParaRPr>
        </a:p>
      </dsp:txBody>
      <dsp:txXfrm>
        <a:off x="1875235" y="0"/>
        <a:ext cx="6887764" cy="1226356"/>
      </dsp:txXfrm>
    </dsp:sp>
    <dsp:sp modelId="{E8847417-7FA5-47E1-A7A4-F62F06F780EA}">
      <dsp:nvSpPr>
        <dsp:cNvPr id="0" name=""/>
        <dsp:cNvSpPr/>
      </dsp:nvSpPr>
      <dsp:spPr>
        <a:xfrm>
          <a:off x="313134" y="338857"/>
          <a:ext cx="1371602" cy="548642"/>
        </a:xfrm>
        <a:prstGeom prst="roundRect">
          <a:avLst>
            <a:gd name="adj" fmla="val 10000"/>
          </a:avLst>
        </a:prstGeom>
        <a:blipFill>
          <a:blip xmlns:r="http://schemas.openxmlformats.org/officeDocument/2006/relationships" r:embed="rId1" cstate="screen">
            <a:extLst>
              <a:ext uri="{28A0092B-C50C-407E-A947-70E740481C1C}">
                <a14:useLocalDpi xmlns:a14="http://schemas.microsoft.com/office/drawing/2010/main" val="0"/>
              </a:ext>
            </a:extLst>
          </a:blip>
          <a:srcRect/>
          <a:stretch>
            <a:fillRect t="-12000" b="-12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EE7727CD-2BCF-47E5-A03B-F5547DE097DF}">
      <dsp:nvSpPr>
        <dsp:cNvPr id="0" name=""/>
        <dsp:cNvSpPr/>
      </dsp:nvSpPr>
      <dsp:spPr>
        <a:xfrm>
          <a:off x="0" y="1348992"/>
          <a:ext cx="8763000" cy="1226356"/>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latin typeface="MS PGothic" panose="020B0600070205080204" pitchFamily="34" charset="-128"/>
              <a:ea typeface="MS PGothic" panose="020B0600070205080204" pitchFamily="34" charset="-128"/>
            </a:rPr>
            <a:t>初のレオクラブを結成</a:t>
          </a:r>
          <a:endParaRPr lang="ja-JP" sz="2800" kern="1200" dirty="0">
            <a:latin typeface="MS PGothic" panose="020B0600070205080204" pitchFamily="34" charset="-128"/>
            <a:ea typeface="MS PGothic" panose="020B0600070205080204" pitchFamily="34" charset="-128"/>
          </a:endParaRPr>
        </a:p>
      </dsp:txBody>
      <dsp:txXfrm>
        <a:off x="1875235" y="1348992"/>
        <a:ext cx="6887764" cy="1226356"/>
      </dsp:txXfrm>
    </dsp:sp>
    <dsp:sp modelId="{36F078DF-159B-43D8-8779-4AA676264A4E}">
      <dsp:nvSpPr>
        <dsp:cNvPr id="0" name=""/>
        <dsp:cNvSpPr/>
      </dsp:nvSpPr>
      <dsp:spPr>
        <a:xfrm>
          <a:off x="313134" y="1687849"/>
          <a:ext cx="1371602" cy="548642"/>
        </a:xfrm>
        <a:prstGeom prst="roundRect">
          <a:avLst>
            <a:gd name="adj" fmla="val 10000"/>
          </a:avLst>
        </a:prstGeom>
        <a:blipFill>
          <a:blip xmlns:r="http://schemas.openxmlformats.org/officeDocument/2006/relationships" r:embed="rId2" cstate="screen">
            <a:extLst>
              <a:ext uri="{28A0092B-C50C-407E-A947-70E740481C1C}">
                <a14:useLocalDpi xmlns:a14="http://schemas.microsoft.com/office/drawing/2010/main" val="0"/>
              </a:ext>
            </a:extLst>
          </a:blip>
          <a:srcRect/>
          <a:stretch>
            <a:fillRect t="-12000" b="-12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18B0D2B9-B494-472E-A938-0F0B551C5A21}">
      <dsp:nvSpPr>
        <dsp:cNvPr id="0" name=""/>
        <dsp:cNvSpPr/>
      </dsp:nvSpPr>
      <dsp:spPr>
        <a:xfrm>
          <a:off x="0" y="2697985"/>
          <a:ext cx="8763000" cy="1226356"/>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latin typeface="MS PGothic" panose="020B0600070205080204" pitchFamily="34" charset="-128"/>
              <a:ea typeface="MS PGothic" panose="020B0600070205080204" pitchFamily="34" charset="-128"/>
            </a:rPr>
            <a:t>LCIFを創設</a:t>
          </a:r>
          <a:endParaRPr lang="ja-JP" sz="2800" kern="1200" dirty="0">
            <a:latin typeface="MS PGothic" panose="020B0600070205080204" pitchFamily="34" charset="-128"/>
            <a:ea typeface="MS PGothic" panose="020B0600070205080204" pitchFamily="34" charset="-128"/>
          </a:endParaRPr>
        </a:p>
      </dsp:txBody>
      <dsp:txXfrm>
        <a:off x="1875235" y="2697985"/>
        <a:ext cx="6887764" cy="1226356"/>
      </dsp:txXfrm>
    </dsp:sp>
    <dsp:sp modelId="{A10D9150-9322-4E2D-921E-6660F9118808}">
      <dsp:nvSpPr>
        <dsp:cNvPr id="0" name=""/>
        <dsp:cNvSpPr/>
      </dsp:nvSpPr>
      <dsp:spPr>
        <a:xfrm>
          <a:off x="313134" y="3036842"/>
          <a:ext cx="1371602" cy="548642"/>
        </a:xfrm>
        <a:prstGeom prst="roundRect">
          <a:avLst>
            <a:gd name="adj" fmla="val 10000"/>
          </a:avLst>
        </a:prstGeom>
        <a:blipFill>
          <a:blip xmlns:r="http://schemas.openxmlformats.org/officeDocument/2006/relationships" r:embed="rId3" cstate="screen">
            <a:extLst>
              <a:ext uri="{28A0092B-C50C-407E-A947-70E740481C1C}">
                <a14:useLocalDpi xmlns:a14="http://schemas.microsoft.com/office/drawing/2010/main" val="0"/>
              </a:ext>
            </a:extLst>
          </a:blip>
          <a:srcRect/>
          <a:stretch>
            <a:fillRect t="-12000" b="-12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B27E131F-1393-4A75-97EB-93CC6CED4B46}">
      <dsp:nvSpPr>
        <dsp:cNvPr id="0" name=""/>
        <dsp:cNvSpPr/>
      </dsp:nvSpPr>
      <dsp:spPr>
        <a:xfrm>
          <a:off x="0" y="4046977"/>
          <a:ext cx="8763000" cy="1226356"/>
        </a:xfrm>
        <a:prstGeom prst="roundRect">
          <a:avLst>
            <a:gd name="adj" fmla="val 10000"/>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a:lnSpc>
              <a:spcPct val="90000"/>
            </a:lnSpc>
            <a:spcBef>
              <a:spcPct val="0"/>
            </a:spcBef>
            <a:spcAft>
              <a:spcPct val="35000"/>
            </a:spcAft>
          </a:pPr>
          <a:r>
            <a:rPr lang="en-US" sz="2800" kern="1200" dirty="0" smtClean="0">
              <a:latin typeface="MS PGothic" panose="020B0600070205080204" pitchFamily="34" charset="-128"/>
              <a:ea typeface="MS PGothic" panose="020B0600070205080204" pitchFamily="34" charset="-128"/>
            </a:rPr>
            <a:t>女性に門戸が開かれる</a:t>
          </a:r>
          <a:endParaRPr lang="ja-JP" sz="2800" kern="1200" dirty="0">
            <a:latin typeface="MS PGothic" panose="020B0600070205080204" pitchFamily="34" charset="-128"/>
            <a:ea typeface="MS PGothic" panose="020B0600070205080204" pitchFamily="34" charset="-128"/>
          </a:endParaRPr>
        </a:p>
      </dsp:txBody>
      <dsp:txXfrm>
        <a:off x="1875235" y="4046977"/>
        <a:ext cx="6887764" cy="1226356"/>
      </dsp:txXfrm>
    </dsp:sp>
    <dsp:sp modelId="{EE3F9AF2-2579-40B9-AF32-7B7B5A5C2834}">
      <dsp:nvSpPr>
        <dsp:cNvPr id="0" name=""/>
        <dsp:cNvSpPr/>
      </dsp:nvSpPr>
      <dsp:spPr>
        <a:xfrm>
          <a:off x="313134" y="4385834"/>
          <a:ext cx="1371602" cy="548642"/>
        </a:xfrm>
        <a:prstGeom prst="roundRect">
          <a:avLst>
            <a:gd name="adj" fmla="val 10000"/>
          </a:avLst>
        </a:prstGeom>
        <a:blipFill>
          <a:blip xmlns:r="http://schemas.openxmlformats.org/officeDocument/2006/relationships" r:embed="rId4" cstate="screen">
            <a:extLst>
              <a:ext uri="{28A0092B-C50C-407E-A947-70E740481C1C}">
                <a14:useLocalDpi xmlns:a14="http://schemas.microsoft.com/office/drawing/2010/main" val="0"/>
              </a:ext>
            </a:extLst>
          </a:blip>
          <a:srcRect/>
          <a:stretch>
            <a:fillRect t="-12000" b="-12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32" tIns="46216" rIns="92432" bIns="46216"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2432" tIns="46216" rIns="92432" bIns="46216" rtlCol="0"/>
          <a:lstStyle>
            <a:lvl1pPr algn="r">
              <a:defRPr sz="1200"/>
            </a:lvl1pPr>
          </a:lstStyle>
          <a:p>
            <a:fld id="{F16237B8-F686-4A79-B760-1F646242695D}" type="datetimeFigureOut">
              <a:rPr lang="en-US" smtClean="0"/>
              <a:pPr/>
              <a:t>9/7/2016</a:t>
            </a:fld>
            <a:endParaRPr lang="ja-JP"/>
          </a:p>
        </p:txBody>
      </p:sp>
      <p:sp>
        <p:nvSpPr>
          <p:cNvPr id="4" name="Slide Image Placeholder 3"/>
          <p:cNvSpPr>
            <a:spLocks noGrp="1" noRot="1" noChangeAspect="1"/>
          </p:cNvSpPr>
          <p:nvPr>
            <p:ph type="sldImg" idx="2"/>
          </p:nvPr>
        </p:nvSpPr>
        <p:spPr>
          <a:xfrm>
            <a:off x="1182688" y="696913"/>
            <a:ext cx="4646612" cy="3486150"/>
          </a:xfrm>
          <a:prstGeom prst="rect">
            <a:avLst/>
          </a:prstGeom>
          <a:noFill/>
          <a:ln w="12700">
            <a:solidFill>
              <a:prstClr val="black"/>
            </a:solidFill>
          </a:ln>
        </p:spPr>
        <p:txBody>
          <a:bodyPr vert="horz" lIns="92432" tIns="46216" rIns="92432" bIns="46216" rtlCol="0" anchor="ctr"/>
          <a:lstStyle/>
          <a:p>
            <a:endParaRPr lang="en-US"/>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2432" tIns="46216" rIns="92432" bIns="4621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7"/>
            <a:ext cx="3037840" cy="464820"/>
          </a:xfrm>
          <a:prstGeom prst="rect">
            <a:avLst/>
          </a:prstGeom>
        </p:spPr>
        <p:txBody>
          <a:bodyPr vert="horz" lIns="92432" tIns="46216" rIns="92432" bIns="46216"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2432" tIns="46216" rIns="92432" bIns="46216" rtlCol="0" anchor="b"/>
          <a:lstStyle>
            <a:lvl1pPr algn="r">
              <a:defRPr sz="1200"/>
            </a:lvl1pPr>
          </a:lstStyle>
          <a:p>
            <a:fld id="{B1D9524D-4B94-4155-B81D-62EDD81CF9D7}" type="slidenum">
              <a:rPr lang="en-US" smtClean="0"/>
              <a:pPr/>
              <a:t>‹#›</a:t>
            </a:fld>
            <a:endParaRPr lang="ja-JP"/>
          </a:p>
        </p:txBody>
      </p:sp>
    </p:spTree>
    <p:extLst>
      <p:ext uri="{BB962C8B-B14F-4D97-AF65-F5344CB8AC3E}">
        <p14:creationId xmlns:p14="http://schemas.microsoft.com/office/powerpoint/2010/main" val="2125691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FF0000"/>
                </a:solidFill>
                <a:latin typeface="MS Mincho"/>
                <a:cs typeface="MS Mincho"/>
              </a:rPr>
              <a:t>ライオンズクラブ国際協会の創立100周年を記念し、協会の歩みをたどってみましょう。 </a:t>
            </a:r>
            <a:endParaRPr lang="ja-JP" dirty="0" smtClean="0">
              <a:solidFill>
                <a:srgbClr val="FF0000"/>
              </a:solidFill>
            </a:endParaRPr>
          </a:p>
        </p:txBody>
      </p:sp>
      <p:sp>
        <p:nvSpPr>
          <p:cNvPr id="4" name="Slide Number Placeholder 3"/>
          <p:cNvSpPr>
            <a:spLocks noGrp="1"/>
          </p:cNvSpPr>
          <p:nvPr>
            <p:ph type="sldNum" sz="quarter" idx="10"/>
          </p:nvPr>
        </p:nvSpPr>
        <p:spPr/>
        <p:txBody>
          <a:bodyPr/>
          <a:lstStyle/>
          <a:p>
            <a:pPr>
              <a:defRPr/>
            </a:pPr>
            <a:fld id="{820269D6-CC65-4552-AC2E-E537D43B0085}" type="slidenum">
              <a:rPr lang="en-US" smtClean="0">
                <a:solidFill>
                  <a:prstClr val="black"/>
                </a:solidFill>
              </a:rPr>
              <a:pPr>
                <a:defRPr/>
              </a:pPr>
              <a:t>1</a:t>
            </a:fld>
            <a:endParaRPr lang="ja-JP">
              <a:solidFill>
                <a:prstClr val="black"/>
              </a:solidFill>
            </a:endParaRPr>
          </a:p>
        </p:txBody>
      </p:sp>
    </p:spTree>
    <p:extLst>
      <p:ext uri="{BB962C8B-B14F-4D97-AF65-F5344CB8AC3E}">
        <p14:creationId xmlns:p14="http://schemas.microsoft.com/office/powerpoint/2010/main" val="22295940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dirty="0" smtClean="0">
                <a:latin typeface="MS Mincho"/>
                <a:cs typeface="MS Mincho"/>
              </a:rPr>
              <a:t>ライオンズクラブ創立100周年を前に、すべてのライオンズ会員には次が呼びかけられています。 </a:t>
            </a:r>
          </a:p>
          <a:p>
            <a:endParaRPr lang="ja-JP" baseline="0" dirty="0" smtClean="0"/>
          </a:p>
          <a:p>
            <a:r>
              <a:rPr lang="en-US" b="1" baseline="0" dirty="0" err="1" smtClean="0">
                <a:latin typeface="MS Mincho"/>
                <a:cs typeface="MS Mincho"/>
              </a:rPr>
              <a:t>奉仕を通して導く</a:t>
            </a:r>
            <a:r>
              <a:rPr lang="ja-JP" altLang="en-US" b="1" baseline="0" dirty="0" smtClean="0">
                <a:latin typeface="MS Mincho"/>
                <a:cs typeface="MS Mincho"/>
              </a:rPr>
              <a:t>： </a:t>
            </a:r>
            <a:r>
              <a:rPr dirty="0" smtClean="0">
                <a:latin typeface="MS Mincho"/>
                <a:cs typeface="MS Mincho"/>
              </a:rPr>
              <a:t>青少年、視力、飢餓、環境に関連する100周年記念奉仕チャレンジ事業を実施することにより、1億人以上の人への奉仕に貢献します。</a:t>
            </a:r>
          </a:p>
          <a:p>
            <a:pPr marL="0" indent="0">
              <a:buNone/>
            </a:pPr>
            <a:endParaRPr lang="ja-JP" baseline="0" dirty="0" smtClean="0"/>
          </a:p>
          <a:p>
            <a:pPr marL="0" indent="0">
              <a:buNone/>
            </a:pPr>
            <a:r>
              <a:rPr lang="en-US" b="1" baseline="0" dirty="0" err="1" smtClean="0">
                <a:latin typeface="MS Mincho"/>
                <a:cs typeface="MS Mincho"/>
              </a:rPr>
              <a:t>新会員を招請してインパクトを高める</a:t>
            </a:r>
            <a:r>
              <a:rPr lang="ja-JP" altLang="en-US" b="1" baseline="0" dirty="0" smtClean="0">
                <a:latin typeface="MS Mincho"/>
                <a:cs typeface="MS Mincho"/>
              </a:rPr>
              <a:t>： </a:t>
            </a:r>
            <a:r>
              <a:rPr lang="en-US" b="0" baseline="0" dirty="0" smtClean="0">
                <a:latin typeface="MS Mincho"/>
                <a:cs typeface="MS Mincho"/>
              </a:rPr>
              <a:t>ライオンズの会員1人が年間に奉仕する人の数は平均で50人です。</a:t>
            </a:r>
            <a:r>
              <a:rPr dirty="0" smtClean="0">
                <a:latin typeface="MS Mincho"/>
                <a:cs typeface="MS Mincho"/>
              </a:rPr>
              <a:t>新会員と新クラブを増やすことで、これまで以上に多くの人に奉仕が行き渡ります。 </a:t>
            </a:r>
          </a:p>
          <a:p>
            <a:pPr marL="0" indent="0">
              <a:buNone/>
            </a:pPr>
            <a:endParaRPr lang="ja-JP" baseline="0" dirty="0" smtClean="0"/>
          </a:p>
          <a:p>
            <a:pPr marL="0" indent="0">
              <a:buNone/>
            </a:pPr>
            <a:r>
              <a:rPr lang="en-US" b="1" baseline="0" dirty="0" err="1" smtClean="0">
                <a:latin typeface="MS Mincho"/>
                <a:cs typeface="MS Mincho"/>
              </a:rPr>
              <a:t>地域社会とつながる</a:t>
            </a:r>
            <a:r>
              <a:rPr lang="ja-JP" altLang="en-US" b="1" baseline="0" dirty="0" smtClean="0">
                <a:latin typeface="MS Mincho"/>
                <a:cs typeface="MS Mincho"/>
              </a:rPr>
              <a:t>： </a:t>
            </a:r>
            <a:r>
              <a:rPr lang="en-US" b="0" baseline="0" dirty="0" err="1" smtClean="0">
                <a:latin typeface="MS Mincho"/>
                <a:cs typeface="MS Mincho"/>
              </a:rPr>
              <a:t>コミュニティ・レガシ</a:t>
            </a:r>
            <a:r>
              <a:rPr lang="en-US" b="0" baseline="0" dirty="0" smtClean="0">
                <a:latin typeface="MS Mincho"/>
                <a:cs typeface="MS Mincho"/>
              </a:rPr>
              <a:t>ー・プロジェクトとして、公園にベンチを寄贈する、地域菜園を作る、診療所を建てるといった活動をすることで、あなたのクラブも地域に末永く続くインパクトを残すことができます。 </a:t>
            </a:r>
          </a:p>
        </p:txBody>
      </p:sp>
      <p:sp>
        <p:nvSpPr>
          <p:cNvPr id="4" name="Slide Number Placeholder 3"/>
          <p:cNvSpPr>
            <a:spLocks noGrp="1"/>
          </p:cNvSpPr>
          <p:nvPr>
            <p:ph type="sldNum" sz="quarter" idx="10"/>
          </p:nvPr>
        </p:nvSpPr>
        <p:spPr/>
        <p:txBody>
          <a:bodyPr/>
          <a:lstStyle/>
          <a:p>
            <a:fld id="{B1D9524D-4B94-4155-B81D-62EDD81CF9D7}" type="slidenum">
              <a:rPr lang="en-US" smtClean="0"/>
              <a:pPr/>
              <a:t>10</a:t>
            </a:fld>
            <a:endParaRPr lang="ja-JP"/>
          </a:p>
        </p:txBody>
      </p:sp>
    </p:spTree>
    <p:extLst>
      <p:ext uri="{BB962C8B-B14F-4D97-AF65-F5344CB8AC3E}">
        <p14:creationId xmlns:p14="http://schemas.microsoft.com/office/powerpoint/2010/main" val="40586139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dirty="0" smtClean="0">
                <a:latin typeface="MS Mincho"/>
                <a:cs typeface="MS Mincho"/>
              </a:rPr>
              <a:t>メルビン・ジョーンズは、かつてライオンズのロゴについてこう言いました。</a:t>
            </a:r>
            <a:r>
              <a:rPr lang="en-US" sz="1200" kern="1200" dirty="0" smtClean="0">
                <a:solidFill>
                  <a:schemeClr val="tx1"/>
                </a:solidFill>
                <a:effectLst/>
                <a:latin typeface="MS Mincho"/>
                <a:cs typeface="MS Mincho"/>
              </a:rPr>
              <a:t>「一頭のライオンが誇りを持って過去を、また自信を持って未来を見つめ、奉仕を届けるためにあらゆる方向に目を向ける様子を示している」 </a:t>
            </a:r>
          </a:p>
          <a:p>
            <a:pPr marL="0" marR="0" indent="0" algn="l" defTabSz="914400" rtl="0" eaLnBrk="1" fontAlgn="auto" latinLnBrk="0" hangingPunct="1">
              <a:lnSpc>
                <a:spcPct val="100000"/>
              </a:lnSpc>
              <a:spcBef>
                <a:spcPts val="0"/>
              </a:spcBef>
              <a:spcAft>
                <a:spcPts val="0"/>
              </a:spcAft>
              <a:buClrTx/>
              <a:buSzTx/>
              <a:buFontTx/>
              <a:buNone/>
              <a:tabLst/>
              <a:defRPr/>
            </a:pPr>
            <a:endParaRPr lang="ja-JP" sz="1200" kern="1200" dirty="0" smtClean="0">
              <a:solidFill>
                <a:schemeClr val="tx1"/>
              </a:solidFill>
              <a:effectLst/>
              <a:latin typeface="MS Mincho"/>
              <a:ea typeface="MS Mincho"/>
              <a:cs typeface="MS Mincho"/>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S Mincho"/>
                <a:cs typeface="MS Mincho"/>
              </a:rPr>
              <a:t>ライオンズクラブの遺産は、ライオンズが世界中で行ってきた奉仕の恩恵を受けた、多くの人々です。 </a:t>
            </a:r>
            <a:endParaRPr lang="ja-JP" sz="1200" kern="1200" dirty="0" smtClean="0">
              <a:solidFill>
                <a:schemeClr val="tx1"/>
              </a:solidFill>
              <a:effectLst/>
              <a:latin typeface="MS Mincho"/>
              <a:ea typeface="MS Mincho"/>
              <a:cs typeface="MS Mincho"/>
            </a:endParaRPr>
          </a:p>
          <a:p>
            <a:endParaRPr lang="ja-JP" dirty="0" smtClean="0"/>
          </a:p>
          <a:p>
            <a:r>
              <a:rPr dirty="0" smtClean="0">
                <a:latin typeface="MS Mincho"/>
                <a:cs typeface="MS Mincho"/>
              </a:rPr>
              <a:t>{クリック}</a:t>
            </a:r>
          </a:p>
          <a:p>
            <a:endParaRPr lang="ja-JP" dirty="0" smtClean="0"/>
          </a:p>
          <a:p>
            <a:r>
              <a:rPr dirty="0" smtClean="0">
                <a:latin typeface="MS Mincho"/>
                <a:cs typeface="MS Mincho"/>
              </a:rPr>
              <a:t>ライオンズクラブ国際協会の物語、お楽しみいただけたでしょうか。次の100年に向けて、さらに奉仕を拡大していきましょう！ </a:t>
            </a:r>
          </a:p>
        </p:txBody>
      </p:sp>
      <p:sp>
        <p:nvSpPr>
          <p:cNvPr id="4" name="Slide Number Placeholder 3"/>
          <p:cNvSpPr>
            <a:spLocks noGrp="1"/>
          </p:cNvSpPr>
          <p:nvPr>
            <p:ph type="sldNum" sz="quarter" idx="10"/>
          </p:nvPr>
        </p:nvSpPr>
        <p:spPr/>
        <p:txBody>
          <a:bodyPr/>
          <a:lstStyle/>
          <a:p>
            <a:fld id="{B1D9524D-4B94-4155-B81D-62EDD81CF9D7}" type="slidenum">
              <a:rPr lang="en-US" smtClean="0"/>
              <a:pPr/>
              <a:t>11</a:t>
            </a:fld>
            <a:endParaRPr lang="ja-JP"/>
          </a:p>
        </p:txBody>
      </p:sp>
    </p:spTree>
    <p:extLst>
      <p:ext uri="{BB962C8B-B14F-4D97-AF65-F5344CB8AC3E}">
        <p14:creationId xmlns:p14="http://schemas.microsoft.com/office/powerpoint/2010/main" val="2852445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dirty="0" smtClean="0">
                <a:latin typeface="MS Mincho"/>
                <a:cs typeface="MS Mincho"/>
              </a:rPr>
              <a:t>1917年当時、メルビン・ジョーンズは成功した保険代理店経営者であり、シカゴ「ビジネス・サークル」のメンバーでした。 </a:t>
            </a:r>
          </a:p>
          <a:p>
            <a:endParaRPr lang="ja-JP" baseline="0" dirty="0" smtClean="0"/>
          </a:p>
          <a:p>
            <a:r>
              <a:rPr dirty="0" smtClean="0">
                <a:latin typeface="MS Mincho"/>
                <a:cs typeface="MS Mincho"/>
              </a:rPr>
              <a:t>彼は仲間のメンバーに、「他人に尽くすことを始めなければ、人生の大は成し遂げられない」と述べ、ビジネスの損得勘定を超えたところで地域のためにできることを模索すべきだと訴えました。</a:t>
            </a:r>
          </a:p>
          <a:p>
            <a:endParaRPr lang="ja-JP" baseline="0" dirty="0" smtClean="0"/>
          </a:p>
          <a:p>
            <a:r>
              <a:rPr dirty="0" smtClean="0">
                <a:latin typeface="MS Mincho"/>
                <a:cs typeface="MS Mincho"/>
              </a:rPr>
              <a:t>また、同様の活動をしていた他団体にも連絡を取り、直接会って新しい組織の発足について話し合おうと呼びかけました。</a:t>
            </a:r>
            <a:r>
              <a:rPr lang="en-US" baseline="0" dirty="0" smtClean="0">
                <a:solidFill>
                  <a:schemeClr val="tx1"/>
                </a:solidFill>
                <a:latin typeface="MS Mincho"/>
                <a:cs typeface="MS Mincho"/>
              </a:rPr>
              <a:t> </a:t>
            </a:r>
          </a:p>
        </p:txBody>
      </p:sp>
      <p:sp>
        <p:nvSpPr>
          <p:cNvPr id="4" name="Slide Number Placeholder 3"/>
          <p:cNvSpPr>
            <a:spLocks noGrp="1"/>
          </p:cNvSpPr>
          <p:nvPr>
            <p:ph type="sldNum" sz="quarter" idx="10"/>
          </p:nvPr>
        </p:nvSpPr>
        <p:spPr/>
        <p:txBody>
          <a:bodyPr/>
          <a:lstStyle/>
          <a:p>
            <a:fld id="{B1D9524D-4B94-4155-B81D-62EDD81CF9D7}" type="slidenum">
              <a:rPr lang="en-US" smtClean="0"/>
              <a:pPr/>
              <a:t>2</a:t>
            </a:fld>
            <a:endParaRPr lang="ja-JP"/>
          </a:p>
        </p:txBody>
      </p:sp>
    </p:spTree>
    <p:extLst>
      <p:ext uri="{BB962C8B-B14F-4D97-AF65-F5344CB8AC3E}">
        <p14:creationId xmlns:p14="http://schemas.microsoft.com/office/powerpoint/2010/main" val="1428865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dirty="0" smtClean="0">
                <a:latin typeface="MS Mincho"/>
                <a:cs typeface="MS Mincho"/>
              </a:rPr>
              <a:t>そして結成会議がアメリカ・イリノイ州シカゴで1917年6月7日に開かれました。 </a:t>
            </a:r>
          </a:p>
          <a:p>
            <a:pPr marL="0" marR="0" indent="0" algn="l" defTabSz="914400" rtl="0" eaLnBrk="1" fontAlgn="auto" latinLnBrk="0" hangingPunct="1">
              <a:lnSpc>
                <a:spcPct val="100000"/>
              </a:lnSpc>
              <a:spcBef>
                <a:spcPts val="0"/>
              </a:spcBef>
              <a:spcAft>
                <a:spcPts val="0"/>
              </a:spcAft>
              <a:buClrTx/>
              <a:buSzTx/>
              <a:buFontTx/>
              <a:buNone/>
              <a:tabLst/>
              <a:defRPr/>
            </a:pPr>
            <a:endParaRPr 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dirty="0" smtClean="0">
                <a:latin typeface="MS Mincho"/>
                <a:cs typeface="MS Mincho"/>
              </a:rPr>
              <a:t>この会議の成功を受け、その年の10月にはテキサス州ダラスにて最初のライオンズクラブ大会を開催。そこでインディアナ州エバンスビルのウィリアム・ウッズ博士が初代会長に選出されました。 </a:t>
            </a:r>
          </a:p>
          <a:p>
            <a:endParaRPr lang="ja-JP" baseline="0" dirty="0" smtClean="0"/>
          </a:p>
          <a:p>
            <a:r>
              <a:rPr dirty="0" smtClean="0">
                <a:latin typeface="MS Mincho"/>
                <a:cs typeface="MS Mincho"/>
              </a:rPr>
              <a:t>メルビン・ジョーンズは幹事会計に指名され、シカゴでの本部設立の権限を与えられました。 </a:t>
            </a:r>
            <a:endParaRPr lang="ja-JP" dirty="0"/>
          </a:p>
        </p:txBody>
      </p:sp>
      <p:sp>
        <p:nvSpPr>
          <p:cNvPr id="4" name="Slide Number Placeholder 3"/>
          <p:cNvSpPr>
            <a:spLocks noGrp="1"/>
          </p:cNvSpPr>
          <p:nvPr>
            <p:ph type="sldNum" sz="quarter" idx="10"/>
          </p:nvPr>
        </p:nvSpPr>
        <p:spPr/>
        <p:txBody>
          <a:bodyPr/>
          <a:lstStyle/>
          <a:p>
            <a:fld id="{B1D9524D-4B94-4155-B81D-62EDD81CF9D7}" type="slidenum">
              <a:rPr lang="en-US" smtClean="0"/>
              <a:pPr/>
              <a:t>3</a:t>
            </a:fld>
            <a:endParaRPr lang="ja-JP"/>
          </a:p>
        </p:txBody>
      </p:sp>
    </p:spTree>
    <p:extLst>
      <p:ext uri="{BB962C8B-B14F-4D97-AF65-F5344CB8AC3E}">
        <p14:creationId xmlns:p14="http://schemas.microsoft.com/office/powerpoint/2010/main" val="3927426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dirty="0" smtClean="0">
                <a:latin typeface="MS Mincho"/>
                <a:cs typeface="MS Mincho"/>
              </a:rPr>
              <a:t>こうして生まれた協会は急速に拡大し、1920年、カナダ・ウィンザーでのクラブ結成をもって国際団体となりました。 </a:t>
            </a:r>
          </a:p>
          <a:p>
            <a:endParaRPr lang="ja-JP" baseline="0" dirty="0" smtClean="0"/>
          </a:p>
          <a:p>
            <a:r>
              <a:rPr dirty="0" smtClean="0">
                <a:latin typeface="MS Mincho"/>
                <a:cs typeface="MS Mincho"/>
              </a:rPr>
              <a:t>1927年にメキシコでヌエボ・ラレド・クラブが誕生すると、</a:t>
            </a:r>
            <a:r>
              <a:rPr lang="ja-JP" altLang="en-US" dirty="0" smtClean="0">
                <a:latin typeface="MS Mincho"/>
                <a:cs typeface="MS Mincho"/>
              </a:rPr>
              <a:t>中南米</a:t>
            </a:r>
            <a:r>
              <a:rPr dirty="0" err="1" smtClean="0">
                <a:latin typeface="MS Mincho"/>
                <a:cs typeface="MS Mincho"/>
              </a:rPr>
              <a:t>中で多くのクラブが後に続きました</a:t>
            </a:r>
            <a:r>
              <a:rPr dirty="0" smtClean="0">
                <a:latin typeface="MS Mincho"/>
                <a:cs typeface="MS Mincho"/>
              </a:rPr>
              <a:t>。</a:t>
            </a:r>
          </a:p>
          <a:p>
            <a:endParaRPr lang="ja-JP" baseline="0" dirty="0" smtClean="0"/>
          </a:p>
          <a:p>
            <a:r>
              <a:rPr dirty="0" smtClean="0">
                <a:latin typeface="MS Mincho"/>
                <a:cs typeface="MS Mincho"/>
              </a:rPr>
              <a:t>1940年代にはオーストラリアのリズモア、スウェーデンのストックホルム、フィリピンのマニラにライオンズクラブができ、着々と世界進出</a:t>
            </a:r>
            <a:r>
              <a:rPr lang="ja-JP" altLang="en-US" dirty="0" smtClean="0">
                <a:latin typeface="MS Mincho"/>
                <a:cs typeface="MS Mincho"/>
              </a:rPr>
              <a:t>を果たします</a:t>
            </a:r>
            <a:r>
              <a:rPr dirty="0" smtClean="0">
                <a:latin typeface="MS Mincho"/>
                <a:cs typeface="MS Mincho"/>
              </a:rPr>
              <a:t>。 </a:t>
            </a:r>
          </a:p>
          <a:p>
            <a:endParaRPr lang="ja-JP" baseline="0" dirty="0" smtClean="0"/>
          </a:p>
          <a:p>
            <a:r>
              <a:rPr dirty="0" smtClean="0">
                <a:latin typeface="MS Mincho"/>
                <a:cs typeface="MS Mincho"/>
              </a:rPr>
              <a:t>1950年には、31カ国に40万人以上の会員を擁するまでになり、1953年のモロッコ・カサブランカでのクラブ結成、そして1957年の南極大陸における</a:t>
            </a:r>
            <a:r>
              <a:rPr lang="ja-JP" altLang="en-US" dirty="0" smtClean="0">
                <a:latin typeface="MS Mincho"/>
                <a:cs typeface="MS Mincho"/>
              </a:rPr>
              <a:t>調査研究</a:t>
            </a:r>
            <a:r>
              <a:rPr dirty="0" err="1" smtClean="0">
                <a:latin typeface="MS Mincho"/>
                <a:cs typeface="MS Mincho"/>
              </a:rPr>
              <a:t>員のクラブ発足により、ついには七大陸を制覇することになります</a:t>
            </a:r>
            <a:r>
              <a:rPr dirty="0" smtClean="0">
                <a:latin typeface="MS Mincho"/>
                <a:cs typeface="MS Mincho"/>
              </a:rPr>
              <a:t>。 </a:t>
            </a:r>
          </a:p>
        </p:txBody>
      </p:sp>
      <p:sp>
        <p:nvSpPr>
          <p:cNvPr id="4" name="Slide Number Placeholder 3"/>
          <p:cNvSpPr>
            <a:spLocks noGrp="1"/>
          </p:cNvSpPr>
          <p:nvPr>
            <p:ph type="sldNum" sz="quarter" idx="10"/>
          </p:nvPr>
        </p:nvSpPr>
        <p:spPr/>
        <p:txBody>
          <a:bodyPr/>
          <a:lstStyle/>
          <a:p>
            <a:fld id="{B1D9524D-4B94-4155-B81D-62EDD81CF9D7}" type="slidenum">
              <a:rPr lang="en-US" smtClean="0"/>
              <a:pPr/>
              <a:t>4</a:t>
            </a:fld>
            <a:endParaRPr lang="ja-JP"/>
          </a:p>
        </p:txBody>
      </p:sp>
    </p:spTree>
    <p:extLst>
      <p:ext uri="{BB962C8B-B14F-4D97-AF65-F5344CB8AC3E}">
        <p14:creationId xmlns:p14="http://schemas.microsoft.com/office/powerpoint/2010/main" val="3299171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dirty="0" smtClean="0">
                <a:latin typeface="MS Mincho"/>
                <a:cs typeface="MS Mincho"/>
              </a:rPr>
              <a:t>1925年、ヘレン・ケラーがライオンズ大会で講演を行い、ライオンズに「盲人の騎士」となるよう呼びかけました。ライオンズはこのチャレンジに諸手を挙げて応え、目の不自由な人達への奉仕を拡大しました。 </a:t>
            </a:r>
            <a:endParaRPr lang="ja-JP" baseline="0" dirty="0" smtClean="0"/>
          </a:p>
          <a:p>
            <a:endParaRPr lang="ja-JP" baseline="0" dirty="0" smtClean="0"/>
          </a:p>
          <a:p>
            <a:r>
              <a:rPr dirty="0" smtClean="0">
                <a:latin typeface="MS Mincho"/>
                <a:cs typeface="MS Mincho"/>
              </a:rPr>
              <a:t>目の見えない人がより安全に通りを歩けるように、1930年、L. ジョージ・ボナムは杖を白く塗り、赤い帯を付けました。この発明品は、今日も使われています。</a:t>
            </a:r>
          </a:p>
          <a:p>
            <a:endParaRPr lang="ja-JP"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dirty="0" smtClean="0">
                <a:latin typeface="MS Mincho"/>
                <a:cs typeface="MS Mincho"/>
              </a:rPr>
              <a:t>1939年には、デトロイト・アップタウン・ライオンズクラブのメンバーたちが農家の母屋を改造して盲導犬訓練所にし、補助犬という概念の普及に一役買いました。 </a:t>
            </a:r>
            <a:endParaRPr lang="ja-JP"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ja-JP"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dirty="0" smtClean="0">
                <a:latin typeface="MS Mincho"/>
                <a:cs typeface="MS Mincho"/>
              </a:rPr>
              <a:t>現在も多くのクラブが、盲導犬の提供や、眼鏡のリサイクル、視力検査、アイバンクの支援などの視力関連奉仕を続けています。こうした取り組みを通じ、ライオンズは目の不自由な人の暮らしを良くする団体として世界的に知られてきました。 </a:t>
            </a:r>
          </a:p>
        </p:txBody>
      </p:sp>
      <p:sp>
        <p:nvSpPr>
          <p:cNvPr id="4" name="Slide Number Placeholder 3"/>
          <p:cNvSpPr>
            <a:spLocks noGrp="1"/>
          </p:cNvSpPr>
          <p:nvPr>
            <p:ph type="sldNum" sz="quarter" idx="10"/>
          </p:nvPr>
        </p:nvSpPr>
        <p:spPr/>
        <p:txBody>
          <a:bodyPr/>
          <a:lstStyle/>
          <a:p>
            <a:fld id="{B1D9524D-4B94-4155-B81D-62EDD81CF9D7}" type="slidenum">
              <a:rPr lang="en-US" smtClean="0"/>
              <a:pPr/>
              <a:t>5</a:t>
            </a:fld>
            <a:endParaRPr lang="ja-JP"/>
          </a:p>
        </p:txBody>
      </p:sp>
    </p:spTree>
    <p:extLst>
      <p:ext uri="{BB962C8B-B14F-4D97-AF65-F5344CB8AC3E}">
        <p14:creationId xmlns:p14="http://schemas.microsoft.com/office/powerpoint/2010/main" val="3621122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dirty="0" err="1" smtClean="0">
                <a:latin typeface="MS Mincho"/>
                <a:cs typeface="MS Mincho"/>
              </a:rPr>
              <a:t>ライオンズの貢献者</a:t>
            </a:r>
            <a:r>
              <a:rPr lang="ja-JP" altLang="en-US" dirty="0" err="1" smtClean="0">
                <a:latin typeface="MS Mincho"/>
                <a:cs typeface="MS Mincho"/>
              </a:rPr>
              <a:t>には</a:t>
            </a:r>
            <a:r>
              <a:rPr lang="ja-JP" altLang="en-US" dirty="0" smtClean="0">
                <a:latin typeface="MS Mincho"/>
                <a:cs typeface="MS Mincho"/>
              </a:rPr>
              <a:t>さらに著名な人々もいます。</a:t>
            </a:r>
            <a:endParaRPr dirty="0" smtClean="0">
              <a:latin typeface="MS Mincho"/>
              <a:cs typeface="MS Mincho"/>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dirty="0" smtClean="0">
                <a:latin typeface="MS Mincho"/>
                <a:cs typeface="MS Mincho"/>
              </a:rPr>
              <a:t>ライオンでもあった探検家のリチャード E. バード少将は、南北両極への飛行においてライオンズの広報を実施し、「ライオンズクラブ旗を世界の頂点に持っていくことができ、この上のない光栄でした」と書き綴っています。</a:t>
            </a:r>
          </a:p>
          <a:p>
            <a:endParaRPr lang="ja-JP"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dirty="0" smtClean="0">
                <a:latin typeface="MS Mincho"/>
                <a:cs typeface="MS Mincho"/>
              </a:rPr>
              <a:t>1977年、</a:t>
            </a:r>
            <a:r>
              <a:rPr lang="ja-JP" altLang="en-US" dirty="0" smtClean="0">
                <a:latin typeface="MS Mincho"/>
                <a:cs typeface="MS Mincho"/>
              </a:rPr>
              <a:t>ライオンズ会員の</a:t>
            </a:r>
            <a:r>
              <a:rPr dirty="0" err="1" smtClean="0">
                <a:latin typeface="MS Mincho"/>
                <a:cs typeface="MS Mincho"/>
              </a:rPr>
              <a:t>ジミ</a:t>
            </a:r>
            <a:r>
              <a:rPr dirty="0" smtClean="0">
                <a:latin typeface="MS Mincho"/>
                <a:cs typeface="MS Mincho"/>
              </a:rPr>
              <a:t>ー・カーターが、アメリカの大統領に就任しました。ライオンズとの関係はその後も続き、1999年、ライオンズクラブとカーターセンターは、アフリカと中南米における予防可能な失明の撲滅に取り組むためのパートナーシップを結びました。</a:t>
            </a:r>
          </a:p>
        </p:txBody>
      </p:sp>
      <p:sp>
        <p:nvSpPr>
          <p:cNvPr id="4" name="Slide Number Placeholder 3"/>
          <p:cNvSpPr>
            <a:spLocks noGrp="1"/>
          </p:cNvSpPr>
          <p:nvPr>
            <p:ph type="sldNum" sz="quarter" idx="10"/>
          </p:nvPr>
        </p:nvSpPr>
        <p:spPr/>
        <p:txBody>
          <a:bodyPr/>
          <a:lstStyle/>
          <a:p>
            <a:fld id="{B1D9524D-4B94-4155-B81D-62EDD81CF9D7}" type="slidenum">
              <a:rPr lang="en-US" smtClean="0"/>
              <a:pPr/>
              <a:t>6</a:t>
            </a:fld>
            <a:endParaRPr lang="ja-JP"/>
          </a:p>
        </p:txBody>
      </p:sp>
    </p:spTree>
    <p:extLst>
      <p:ext uri="{BB962C8B-B14F-4D97-AF65-F5344CB8AC3E}">
        <p14:creationId xmlns:p14="http://schemas.microsoft.com/office/powerpoint/2010/main" val="1430143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dirty="0" smtClean="0">
                <a:latin typeface="MS Mincho"/>
                <a:cs typeface="MS Mincho"/>
              </a:rPr>
              <a:t>ライオンズクラブの発展にはその他こんなハイライトがありました。</a:t>
            </a:r>
          </a:p>
          <a:p>
            <a:pPr marL="0" marR="0" indent="0" algn="l" defTabSz="914400" rtl="0" eaLnBrk="1" fontAlgn="auto" latinLnBrk="0" hangingPunct="1">
              <a:lnSpc>
                <a:spcPct val="100000"/>
              </a:lnSpc>
              <a:spcBef>
                <a:spcPts val="0"/>
              </a:spcBef>
              <a:spcAft>
                <a:spcPts val="0"/>
              </a:spcAft>
              <a:buClrTx/>
              <a:buSzTx/>
              <a:buFontTx/>
              <a:buNone/>
              <a:tabLst/>
              <a:defRPr/>
            </a:pPr>
            <a:endParaRPr lang="ja-JP"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dirty="0" smtClean="0">
                <a:latin typeface="MS Mincho"/>
                <a:cs typeface="MS Mincho"/>
              </a:rPr>
              <a:t>{クリック} 1954年、モットーとして「We Serve（われわれは奉仕する）」が選ばれました。 </a:t>
            </a:r>
          </a:p>
          <a:p>
            <a:pPr marL="0" marR="0" indent="0" algn="l" defTabSz="914400" rtl="0" eaLnBrk="1" fontAlgn="auto" latinLnBrk="0" hangingPunct="1">
              <a:lnSpc>
                <a:spcPct val="100000"/>
              </a:lnSpc>
              <a:spcBef>
                <a:spcPts val="0"/>
              </a:spcBef>
              <a:spcAft>
                <a:spcPts val="0"/>
              </a:spcAft>
              <a:buClrTx/>
              <a:buSzTx/>
              <a:buFontTx/>
              <a:buNone/>
              <a:tabLst/>
              <a:defRPr/>
            </a:pPr>
            <a:endParaRPr lang="ja-JP"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dirty="0" smtClean="0">
                <a:latin typeface="MS Mincho"/>
                <a:cs typeface="MS Mincho"/>
              </a:rPr>
              <a:t>{クリック} 1957年、初のレオクラブが結成され、若者たちに奉仕の機会を与えました。今日、140カ国以上で6,700以上のレオクラブが活動しています。</a:t>
            </a:r>
          </a:p>
          <a:p>
            <a:pPr marL="0" marR="0" indent="0" algn="l" defTabSz="914400" rtl="0" eaLnBrk="1" fontAlgn="auto" latinLnBrk="0" hangingPunct="1">
              <a:lnSpc>
                <a:spcPct val="100000"/>
              </a:lnSpc>
              <a:spcBef>
                <a:spcPts val="0"/>
              </a:spcBef>
              <a:spcAft>
                <a:spcPts val="0"/>
              </a:spcAft>
              <a:buClrTx/>
              <a:buSzTx/>
              <a:buFontTx/>
              <a:buNone/>
              <a:tabLst/>
              <a:defRPr/>
            </a:pPr>
            <a:endParaRPr lang="ja-JP"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dirty="0" smtClean="0">
                <a:latin typeface="MS Mincho"/>
                <a:cs typeface="MS Mincho"/>
              </a:rPr>
              <a:t>{クリック} 1968年、ライオンズクラブ国際財団が創設されました。災害、青少年、視力、その他の分野における人道奉仕活動に資金を提供するこの財団は、主にライオンズからの寄付によって支えられ、現在では年間何百万ドルもの交付金を出しています。</a:t>
            </a:r>
          </a:p>
          <a:p>
            <a:pPr marL="0" marR="0" indent="0" algn="l" defTabSz="914400" rtl="0" eaLnBrk="1" fontAlgn="auto" latinLnBrk="0" hangingPunct="1">
              <a:lnSpc>
                <a:spcPct val="100000"/>
              </a:lnSpc>
              <a:spcBef>
                <a:spcPts val="0"/>
              </a:spcBef>
              <a:spcAft>
                <a:spcPts val="0"/>
              </a:spcAft>
              <a:buClrTx/>
              <a:buSzTx/>
              <a:buFontTx/>
              <a:buNone/>
              <a:tabLst/>
              <a:defRPr/>
            </a:pPr>
            <a:endParaRPr lang="ja-JP"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dirty="0" smtClean="0">
                <a:latin typeface="MS Mincho"/>
                <a:cs typeface="MS Mincho"/>
              </a:rPr>
              <a:t>{クリック} 1987年、女性</a:t>
            </a:r>
            <a:r>
              <a:rPr lang="ja-JP" altLang="en-US" smtClean="0">
                <a:latin typeface="MS Mincho"/>
                <a:cs typeface="MS Mincho"/>
              </a:rPr>
              <a:t>によるライオンズ入会</a:t>
            </a:r>
            <a:r>
              <a:rPr smtClean="0">
                <a:latin typeface="MS Mincho"/>
                <a:cs typeface="MS Mincho"/>
              </a:rPr>
              <a:t>が認められました</a:t>
            </a:r>
            <a:r>
              <a:rPr dirty="0" smtClean="0">
                <a:latin typeface="MS Mincho"/>
                <a:cs typeface="MS Mincho"/>
              </a:rPr>
              <a:t>。今日、女性は会員全体の30％近くを占め、最も急速に成長しているメンバー層となっています。 </a:t>
            </a:r>
          </a:p>
        </p:txBody>
      </p:sp>
      <p:sp>
        <p:nvSpPr>
          <p:cNvPr id="4" name="Slide Number Placeholder 3"/>
          <p:cNvSpPr>
            <a:spLocks noGrp="1"/>
          </p:cNvSpPr>
          <p:nvPr>
            <p:ph type="sldNum" sz="quarter" idx="10"/>
          </p:nvPr>
        </p:nvSpPr>
        <p:spPr/>
        <p:txBody>
          <a:bodyPr/>
          <a:lstStyle/>
          <a:p>
            <a:fld id="{B1D9524D-4B94-4155-B81D-62EDD81CF9D7}" type="slidenum">
              <a:rPr lang="en-US" smtClean="0"/>
              <a:pPr/>
              <a:t>7</a:t>
            </a:fld>
            <a:endParaRPr lang="ja-JP"/>
          </a:p>
        </p:txBody>
      </p:sp>
    </p:spTree>
    <p:extLst>
      <p:ext uri="{BB962C8B-B14F-4D97-AF65-F5344CB8AC3E}">
        <p14:creationId xmlns:p14="http://schemas.microsoft.com/office/powerpoint/2010/main" val="31755603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dirty="0" smtClean="0">
                <a:latin typeface="MS Mincho"/>
                <a:cs typeface="MS Mincho"/>
              </a:rPr>
              <a:t>ライオンズの目的の一つは、「世界の人びとの間に相互理解の精神をつちかい発展させる」ことです。 </a:t>
            </a:r>
          </a:p>
          <a:p>
            <a:pPr marL="0" marR="0" indent="0" algn="l" defTabSz="914400" rtl="0" eaLnBrk="1" fontAlgn="auto" latinLnBrk="0" hangingPunct="1">
              <a:lnSpc>
                <a:spcPct val="100000"/>
              </a:lnSpc>
              <a:spcBef>
                <a:spcPts val="0"/>
              </a:spcBef>
              <a:spcAft>
                <a:spcPts val="0"/>
              </a:spcAft>
              <a:buClrTx/>
              <a:buSzTx/>
              <a:buFontTx/>
              <a:buNone/>
              <a:tabLst/>
              <a:defRPr/>
            </a:pPr>
            <a:endParaRPr lang="ja-JP"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dirty="0" smtClean="0">
                <a:latin typeface="MS Mincho"/>
                <a:cs typeface="MS Mincho"/>
              </a:rPr>
              <a:t>世界規模で行われる奉仕ミッションに加え、ライオンズクラブは次のようなことにも取り組んでいます。 </a:t>
            </a:r>
          </a:p>
          <a:p>
            <a:pPr marL="0" marR="0" indent="0" algn="l" defTabSz="914400" rtl="0" eaLnBrk="1" fontAlgn="auto" latinLnBrk="0" hangingPunct="1">
              <a:lnSpc>
                <a:spcPct val="100000"/>
              </a:lnSpc>
              <a:spcBef>
                <a:spcPts val="0"/>
              </a:spcBef>
              <a:spcAft>
                <a:spcPts val="0"/>
              </a:spcAft>
              <a:buClrTx/>
              <a:buSzTx/>
              <a:buFontTx/>
              <a:buNone/>
              <a:tabLst/>
              <a:defRPr/>
            </a:pPr>
            <a:endParaRPr lang="ja-JP"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MS Mincho"/>
                <a:cs typeface="MS Mincho"/>
              </a:rPr>
              <a:t>- クラブ間の</a:t>
            </a:r>
            <a:r>
              <a:rPr lang="en-US" sz="1200" b="1" baseline="0" dirty="0" smtClean="0">
                <a:latin typeface="MS Mincho"/>
                <a:cs typeface="MS Mincho"/>
              </a:rPr>
              <a:t>姉妹提携</a:t>
            </a:r>
            <a:r>
              <a:rPr lang="en-US" sz="1200" baseline="0" dirty="0" smtClean="0">
                <a:latin typeface="MS Mincho"/>
                <a:cs typeface="MS Mincho"/>
              </a:rPr>
              <a:t>を促すことで、他国にあるクラブ同士の交流を正式なものとし、異文化について学ぶと同時に、ライオンであることの意義をめぐって体験や意見を交換しています。 </a:t>
            </a:r>
            <a:endParaRPr lang="ja-JP"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ja-JP" sz="1200" b="0" i="0" kern="1200" baseline="0" dirty="0" smtClean="0">
              <a:solidFill>
                <a:schemeClr val="tx1"/>
              </a:solidFill>
              <a:effectLst/>
              <a:latin typeface="MS Mincho"/>
              <a:ea typeface="MS Mincho"/>
              <a:cs typeface="MS Mincho"/>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effectLst/>
                <a:latin typeface="MS Mincho"/>
                <a:cs typeface="MS Mincho"/>
              </a:rPr>
              <a:t>- </a:t>
            </a:r>
            <a:r>
              <a:rPr lang="en-US" sz="1200" b="1" i="0" kern="1200" baseline="0" dirty="0" smtClean="0">
                <a:solidFill>
                  <a:schemeClr val="tx1"/>
                </a:solidFill>
                <a:effectLst/>
                <a:latin typeface="MS Mincho"/>
                <a:cs typeface="MS Mincho"/>
              </a:rPr>
              <a:t>ユースキャンプ及び交換プログラム</a:t>
            </a:r>
            <a:r>
              <a:rPr lang="en-US" sz="1200" b="0" i="0" kern="1200" baseline="0" dirty="0" smtClean="0">
                <a:solidFill>
                  <a:schemeClr val="tx1"/>
                </a:solidFill>
                <a:effectLst/>
                <a:latin typeface="MS Mincho"/>
                <a:cs typeface="MS Mincho"/>
              </a:rPr>
              <a:t>を実施し、平和と国際理解を推進することで国際感覚豊かな若者を何千人と生み出しています。</a:t>
            </a:r>
          </a:p>
          <a:p>
            <a:pPr marL="0" marR="0" indent="0" algn="l" defTabSz="914400" rtl="0" eaLnBrk="1" fontAlgn="auto" latinLnBrk="0" hangingPunct="1">
              <a:lnSpc>
                <a:spcPct val="100000"/>
              </a:lnSpc>
              <a:spcBef>
                <a:spcPts val="0"/>
              </a:spcBef>
              <a:spcAft>
                <a:spcPts val="0"/>
              </a:spcAft>
              <a:buClrTx/>
              <a:buSzTx/>
              <a:buFontTx/>
              <a:buNone/>
              <a:tabLst/>
              <a:defRPr/>
            </a:pPr>
            <a:endParaRPr lang="ja-JP"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dirty="0" smtClean="0">
                <a:latin typeface="MS Mincho"/>
                <a:cs typeface="MS Mincho"/>
              </a:rPr>
              <a:t>- </a:t>
            </a:r>
            <a:r>
              <a:rPr lang="en-US" b="1" baseline="0" dirty="0" smtClean="0">
                <a:latin typeface="MS Mincho"/>
                <a:cs typeface="MS Mincho"/>
              </a:rPr>
              <a:t>国際連合</a:t>
            </a:r>
            <a:r>
              <a:rPr dirty="0" smtClean="0">
                <a:latin typeface="MS Mincho"/>
                <a:cs typeface="MS Mincho"/>
              </a:rPr>
              <a:t>をその創設当初から支援しており、今に至るまで国連関連機関と協力を続けています。毎年行われる国際ライオンズ・デーは、国連とライオンズが、支援を必要とする人々を世界規模で助け続ける姿勢を示す機会となっています。</a:t>
            </a:r>
            <a:endParaRPr lang="ja-JP" sz="12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ja-JP"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MS Mincho"/>
                <a:cs typeface="MS Mincho"/>
              </a:rPr>
              <a:t>また、</a:t>
            </a:r>
            <a:r>
              <a:rPr lang="en-US" sz="1200" b="1" baseline="0" dirty="0" smtClean="0">
                <a:latin typeface="MS Mincho"/>
                <a:cs typeface="MS Mincho"/>
              </a:rPr>
              <a:t>平和ポスター</a:t>
            </a:r>
            <a:r>
              <a:rPr lang="en-US" sz="1200" dirty="0" smtClean="0">
                <a:latin typeface="MS Mincho"/>
                <a:cs typeface="MS Mincho"/>
              </a:rPr>
              <a:t>と</a:t>
            </a:r>
            <a:r>
              <a:rPr lang="en-US" sz="1200" b="1" baseline="0" dirty="0" smtClean="0">
                <a:latin typeface="MS Mincho"/>
                <a:cs typeface="MS Mincho"/>
              </a:rPr>
              <a:t>平和作文コンテスト</a:t>
            </a:r>
            <a:r>
              <a:rPr lang="en-US" sz="1200" dirty="0" smtClean="0">
                <a:latin typeface="MS Mincho"/>
                <a:cs typeface="MS Mincho"/>
              </a:rPr>
              <a:t>を設け、世界の何百万人という子どもたちが平和へのビジョンを表現する場を提供しています。</a:t>
            </a:r>
          </a:p>
        </p:txBody>
      </p:sp>
      <p:sp>
        <p:nvSpPr>
          <p:cNvPr id="4" name="Slide Number Placeholder 3"/>
          <p:cNvSpPr>
            <a:spLocks noGrp="1"/>
          </p:cNvSpPr>
          <p:nvPr>
            <p:ph type="sldNum" sz="quarter" idx="10"/>
          </p:nvPr>
        </p:nvSpPr>
        <p:spPr/>
        <p:txBody>
          <a:bodyPr/>
          <a:lstStyle/>
          <a:p>
            <a:fld id="{B1D9524D-4B94-4155-B81D-62EDD81CF9D7}" type="slidenum">
              <a:rPr lang="en-US" smtClean="0"/>
              <a:pPr/>
              <a:t>8</a:t>
            </a:fld>
            <a:endParaRPr lang="ja-JP"/>
          </a:p>
        </p:txBody>
      </p:sp>
    </p:spTree>
    <p:extLst>
      <p:ext uri="{BB962C8B-B14F-4D97-AF65-F5344CB8AC3E}">
        <p14:creationId xmlns:p14="http://schemas.microsoft.com/office/powerpoint/2010/main" val="14301434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dirty="0" smtClean="0">
                <a:latin typeface="MS Mincho"/>
                <a:cs typeface="MS Mincho"/>
              </a:rPr>
              <a:t>現在、ライオンズでは、 </a:t>
            </a:r>
          </a:p>
          <a:p>
            <a:pPr marL="0" marR="0" indent="0" algn="l" defTabSz="914400" rtl="0" eaLnBrk="1" fontAlgn="auto" latinLnBrk="0" hangingPunct="1">
              <a:lnSpc>
                <a:spcPct val="100000"/>
              </a:lnSpc>
              <a:spcBef>
                <a:spcPts val="0"/>
              </a:spcBef>
              <a:spcAft>
                <a:spcPts val="0"/>
              </a:spcAft>
              <a:buClrTx/>
              <a:buSzTx/>
              <a:buFontTx/>
              <a:buNone/>
              <a:tabLst/>
              <a:defRPr/>
            </a:pPr>
            <a:endParaRPr lang="ja-JP"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dirty="0" smtClean="0">
                <a:latin typeface="MS Mincho"/>
                <a:cs typeface="MS Mincho"/>
              </a:rPr>
              <a:t>{クリック} 140万人の会員が、 </a:t>
            </a:r>
          </a:p>
          <a:p>
            <a:pPr marL="0" marR="0" indent="0" algn="l" defTabSz="914400" rtl="0" eaLnBrk="1" fontAlgn="auto" latinLnBrk="0" hangingPunct="1">
              <a:lnSpc>
                <a:spcPct val="100000"/>
              </a:lnSpc>
              <a:spcBef>
                <a:spcPts val="0"/>
              </a:spcBef>
              <a:spcAft>
                <a:spcPts val="0"/>
              </a:spcAft>
              <a:buClrTx/>
              <a:buSzTx/>
              <a:buFontTx/>
              <a:buNone/>
              <a:tabLst/>
              <a:defRPr/>
            </a:pPr>
            <a:endParaRPr lang="ja-JP"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dirty="0" smtClean="0">
                <a:latin typeface="MS Mincho"/>
                <a:cs typeface="MS Mincho"/>
              </a:rPr>
              <a:t>{クリック} 4万6千のクラブ、 </a:t>
            </a:r>
          </a:p>
          <a:p>
            <a:pPr marL="0" marR="0" indent="0" algn="l" defTabSz="914400" rtl="0" eaLnBrk="1" fontAlgn="auto" latinLnBrk="0" hangingPunct="1">
              <a:lnSpc>
                <a:spcPct val="100000"/>
              </a:lnSpc>
              <a:spcBef>
                <a:spcPts val="0"/>
              </a:spcBef>
              <a:spcAft>
                <a:spcPts val="0"/>
              </a:spcAft>
              <a:buClrTx/>
              <a:buSzTx/>
              <a:buFontTx/>
              <a:buNone/>
              <a:tabLst/>
              <a:defRPr/>
            </a:pPr>
            <a:endParaRPr lang="ja-JP"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dirty="0" smtClean="0">
                <a:latin typeface="MS Mincho"/>
                <a:cs typeface="MS Mincho"/>
              </a:rPr>
              <a:t>{クリック} 200以上の国と地域で活動しています。</a:t>
            </a:r>
          </a:p>
          <a:p>
            <a:pPr marL="0" marR="0" indent="0" algn="l" defTabSz="914400" rtl="0" eaLnBrk="1" fontAlgn="auto" latinLnBrk="0" hangingPunct="1">
              <a:lnSpc>
                <a:spcPct val="100000"/>
              </a:lnSpc>
              <a:spcBef>
                <a:spcPts val="0"/>
              </a:spcBef>
              <a:spcAft>
                <a:spcPts val="0"/>
              </a:spcAft>
              <a:buClrTx/>
              <a:buSzTx/>
              <a:buFontTx/>
              <a:buNone/>
              <a:tabLst/>
              <a:defRPr/>
            </a:pPr>
            <a:endParaRPr lang="ja-JP"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dirty="0" smtClean="0">
                <a:latin typeface="MS Mincho"/>
                <a:cs typeface="MS Mincho"/>
              </a:rPr>
              <a:t>{クリック} その全員をつないでいるのが一つの信念、「ウィ・サーブ」です。</a:t>
            </a:r>
            <a:endParaRPr lang="ja-JP" dirty="0" smtClean="0"/>
          </a:p>
        </p:txBody>
      </p:sp>
      <p:sp>
        <p:nvSpPr>
          <p:cNvPr id="4" name="Slide Number Placeholder 3"/>
          <p:cNvSpPr>
            <a:spLocks noGrp="1"/>
          </p:cNvSpPr>
          <p:nvPr>
            <p:ph type="sldNum" sz="quarter" idx="10"/>
          </p:nvPr>
        </p:nvSpPr>
        <p:spPr/>
        <p:txBody>
          <a:bodyPr/>
          <a:lstStyle/>
          <a:p>
            <a:fld id="{B1D9524D-4B94-4155-B81D-62EDD81CF9D7}" type="slidenum">
              <a:rPr lang="en-US" smtClean="0"/>
              <a:pPr/>
              <a:t>9</a:t>
            </a:fld>
            <a:endParaRPr lang="ja-JP"/>
          </a:p>
        </p:txBody>
      </p:sp>
    </p:spTree>
    <p:extLst>
      <p:ext uri="{BB962C8B-B14F-4D97-AF65-F5344CB8AC3E}">
        <p14:creationId xmlns:p14="http://schemas.microsoft.com/office/powerpoint/2010/main" val="28681157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8" name="Picture 7" descr="Lion PPT bkg Title Blank.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060" y="0"/>
            <a:ext cx="9135879" cy="6858000"/>
          </a:xfrm>
          <a:prstGeom prst="rect">
            <a:avLst/>
          </a:prstGeom>
        </p:spPr>
      </p:pic>
      <p:sp>
        <p:nvSpPr>
          <p:cNvPr id="7" name="Title 1"/>
          <p:cNvSpPr>
            <a:spLocks noGrp="1"/>
          </p:cNvSpPr>
          <p:nvPr>
            <p:ph type="title" hasCustomPrompt="1"/>
          </p:nvPr>
        </p:nvSpPr>
        <p:spPr>
          <a:xfrm>
            <a:off x="722313" y="2485726"/>
            <a:ext cx="7772400" cy="1781474"/>
          </a:xfrm>
        </p:spPr>
        <p:txBody>
          <a:bodyPr anchor="ctr">
            <a:normAutofit/>
          </a:bodyPr>
          <a:lstStyle>
            <a:lvl1pPr algn="ctr">
              <a:defRPr sz="4400" b="1" i="0" cap="none">
                <a:solidFill>
                  <a:srgbClr val="09519E"/>
                </a:solidFill>
                <a:latin typeface="Calibri"/>
                <a:cs typeface="Calibri"/>
              </a:defRPr>
            </a:lvl1pPr>
          </a:lstStyle>
          <a:p>
            <a:r>
              <a:rPr lang="en-US" dirty="0" smtClean="0"/>
              <a:t>Click to edit </a:t>
            </a:r>
            <a:br>
              <a:rPr lang="en-US" dirty="0" smtClean="0"/>
            </a:br>
            <a:r>
              <a:rPr lang="en-US" dirty="0" smtClean="0"/>
              <a:t>Master title style</a:t>
            </a:r>
            <a:endParaRPr lang="en-US" dirty="0"/>
          </a:p>
        </p:txBody>
      </p:sp>
    </p:spTree>
    <p:extLst>
      <p:ext uri="{BB962C8B-B14F-4D97-AF65-F5344CB8AC3E}">
        <p14:creationId xmlns:p14="http://schemas.microsoft.com/office/powerpoint/2010/main" val="41002860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8" name="Picture 7" descr="Lion PPT bkg 3 Blank.jpg"/>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4060" y="0"/>
            <a:ext cx="9135879" cy="2033195"/>
          </a:xfrm>
          <a:prstGeom prst="rect">
            <a:avLst/>
          </a:prstGeom>
        </p:spPr>
      </p:pic>
      <p:sp>
        <p:nvSpPr>
          <p:cNvPr id="2" name="Title 1"/>
          <p:cNvSpPr>
            <a:spLocks noGrp="1"/>
          </p:cNvSpPr>
          <p:nvPr>
            <p:ph type="title"/>
          </p:nvPr>
        </p:nvSpPr>
        <p:spPr>
          <a:xfrm>
            <a:off x="381000" y="152401"/>
            <a:ext cx="7086600" cy="803638"/>
          </a:xfrm>
        </p:spPr>
        <p:txBody>
          <a:bodyPr>
            <a:normAutofit/>
          </a:bodyPr>
          <a:lstStyle>
            <a:lvl1pPr algn="l">
              <a:defRPr sz="3600">
                <a:solidFill>
                  <a:srgbClr val="FFFFFF"/>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53874"/>
            <a:ext cx="8229600" cy="45183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base">
              <a:spcBef>
                <a:spcPct val="0"/>
              </a:spcBef>
              <a:spcAft>
                <a:spcPct val="0"/>
              </a:spcAft>
            </a:pPr>
            <a:fld id="{8305DF77-0E5E-4F38-8A8F-5D0D056193C8}" type="datetime1">
              <a:rPr lang="en-US" smtClean="0">
                <a:solidFill>
                  <a:prstClr val="black"/>
                </a:solidFill>
              </a:rPr>
              <a:t>9/7/2016</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base">
              <a:spcBef>
                <a:spcPct val="0"/>
              </a:spcBef>
              <a:spcAft>
                <a:spcPct val="0"/>
              </a:spcAft>
            </a:pPr>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chemeClr val="tx1">
                    <a:lumMod val="50000"/>
                    <a:lumOff val="50000"/>
                  </a:schemeClr>
                </a:solidFill>
              </a:defRPr>
            </a:lvl1pPr>
          </a:lstStyle>
          <a:p>
            <a:pPr fontAlgn="base">
              <a:spcBef>
                <a:spcPct val="0"/>
              </a:spcBef>
              <a:spcAft>
                <a:spcPct val="0"/>
              </a:spcAft>
            </a:pPr>
            <a:fld id="{345397C3-0AF4-4CB8-9EFB-9D18150E9527}" type="slidenum">
              <a:rPr lang="en-US" smtClean="0">
                <a:solidFill>
                  <a:prstClr val="black">
                    <a:lumMod val="50000"/>
                    <a:lumOff val="50000"/>
                  </a:prstClr>
                </a:solidFill>
              </a:rPr>
              <a:t>‹#›</a:t>
            </a:fld>
            <a:endParaRPr lang="en-US" dirty="0">
              <a:solidFill>
                <a:prstClr val="black">
                  <a:lumMod val="50000"/>
                  <a:lumOff val="50000"/>
                </a:prstClr>
              </a:solidFill>
            </a:endParaRPr>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467600" y="225822"/>
            <a:ext cx="1412715" cy="917178"/>
          </a:xfrm>
          <a:prstGeom prst="rect">
            <a:avLst/>
          </a:prstGeom>
        </p:spPr>
      </p:pic>
    </p:spTree>
    <p:extLst>
      <p:ext uri="{BB962C8B-B14F-4D97-AF65-F5344CB8AC3E}">
        <p14:creationId xmlns:p14="http://schemas.microsoft.com/office/powerpoint/2010/main" val="285266456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9" name="Picture 8" descr="Lion PPT bkg 3 Blank.jpg"/>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4060" y="0"/>
            <a:ext cx="9135879" cy="2033195"/>
          </a:xfrm>
          <a:prstGeom prst="rect">
            <a:avLst/>
          </a:prstGeom>
        </p:spPr>
      </p:pic>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3F12D35-ED17-4359-A03B-CDC428B3EA0D}" type="datetime1">
              <a:rPr lang="en-US" smtClean="0">
                <a:solidFill>
                  <a:prstClr val="black">
                    <a:tint val="75000"/>
                  </a:prstClr>
                </a:solidFill>
              </a:rPr>
              <a:t>9/7/2016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C9345AA-F236-384F-9F42-A11ADC3D4BD0}" type="slidenum">
              <a:rPr lang="en-US" smtClean="0">
                <a:solidFill>
                  <a:prstClr val="black">
                    <a:tint val="75000"/>
                  </a:prstClr>
                </a:solidFill>
              </a:rPr>
              <a:pPr/>
              <a:t>‹#›</a:t>
            </a:fld>
            <a:endParaRPr lang="en-US" dirty="0">
              <a:solidFill>
                <a:prstClr val="black">
                  <a:tint val="75000"/>
                </a:prstClr>
              </a:solidFill>
            </a:endParaRPr>
          </a:p>
        </p:txBody>
      </p:sp>
      <p:sp>
        <p:nvSpPr>
          <p:cNvPr id="10" name="Title 1"/>
          <p:cNvSpPr>
            <a:spLocks noGrp="1"/>
          </p:cNvSpPr>
          <p:nvPr>
            <p:ph type="title"/>
          </p:nvPr>
        </p:nvSpPr>
        <p:spPr>
          <a:xfrm>
            <a:off x="381000" y="152401"/>
            <a:ext cx="7086600" cy="803638"/>
          </a:xfrm>
        </p:spPr>
        <p:txBody>
          <a:bodyPr>
            <a:normAutofit/>
          </a:bodyPr>
          <a:lstStyle>
            <a:lvl1pPr algn="l">
              <a:defRPr sz="3600">
                <a:solidFill>
                  <a:srgbClr val="FFFFFF"/>
                </a:solidFill>
              </a:defRPr>
            </a:lvl1pPr>
          </a:lstStyle>
          <a:p>
            <a:r>
              <a:rPr lang="en-US" dirty="0" smtClean="0"/>
              <a:t>Click to edit Master title style</a:t>
            </a:r>
            <a:endParaRPr lang="en-US" dirty="0"/>
          </a:p>
        </p:txBody>
      </p:sp>
      <p:pic>
        <p:nvPicPr>
          <p:cNvPr id="12" name="Picture 11"/>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467600" y="76200"/>
            <a:ext cx="1219200" cy="1045244"/>
          </a:xfrm>
          <a:prstGeom prst="rect">
            <a:avLst/>
          </a:prstGeom>
        </p:spPr>
      </p:pic>
    </p:spTree>
    <p:extLst>
      <p:ext uri="{BB962C8B-B14F-4D97-AF65-F5344CB8AC3E}">
        <p14:creationId xmlns:p14="http://schemas.microsoft.com/office/powerpoint/2010/main" val="1457286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9" name="Picture 8" descr="Centennial PPT bkg 2.jpg"/>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4061" y="0"/>
            <a:ext cx="2358139" cy="6858000"/>
          </a:xfrm>
          <a:prstGeom prst="rect">
            <a:avLst/>
          </a:prstGeom>
        </p:spPr>
      </p:pic>
      <p:sp>
        <p:nvSpPr>
          <p:cNvPr id="2" name="Title 1"/>
          <p:cNvSpPr>
            <a:spLocks noGrp="1"/>
          </p:cNvSpPr>
          <p:nvPr>
            <p:ph type="title"/>
          </p:nvPr>
        </p:nvSpPr>
        <p:spPr>
          <a:xfrm>
            <a:off x="1905001" y="274638"/>
            <a:ext cx="6781800" cy="1143000"/>
          </a:xfrm>
        </p:spPr>
        <p:txBody>
          <a:bodyPr>
            <a:noAutofit/>
          </a:bodyPr>
          <a:lstStyle>
            <a:lvl1pPr>
              <a:defRPr sz="3600" b="1">
                <a:solidFill>
                  <a:srgbClr val="09519E"/>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fontAlgn="base">
              <a:spcBef>
                <a:spcPct val="0"/>
              </a:spcBef>
              <a:spcAft>
                <a:spcPct val="0"/>
              </a:spcAft>
            </a:pPr>
            <a:fld id="{145F55D1-5552-4924-AC22-EFB538F5ACB0}" type="datetime1">
              <a:rPr lang="en-US" smtClean="0">
                <a:solidFill>
                  <a:prstClr val="black"/>
                </a:solidFill>
              </a:rPr>
              <a:t>9/7/2016</a:t>
            </a:fld>
            <a:endParaRPr lang="en-US" dirty="0">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fontAlgn="base">
              <a:spcBef>
                <a:spcPct val="0"/>
              </a:spcBef>
              <a:spcAft>
                <a:spcPct val="0"/>
              </a:spcAft>
            </a:pPr>
            <a:endParaRPr lang="en-US" dirty="0">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fontAlgn="base">
              <a:spcBef>
                <a:spcPct val="0"/>
              </a:spcBef>
              <a:spcAft>
                <a:spcPct val="0"/>
              </a:spcAft>
            </a:pPr>
            <a:fld id="{AC9345AA-F236-384F-9F42-A11ADC3D4BD0}" type="slidenum">
              <a:rPr lang="en-US">
                <a:solidFill>
                  <a:prstClr val="black"/>
                </a:solidFill>
              </a:rPr>
              <a:pPr fontAlgn="base">
                <a:spcBef>
                  <a:spcPct val="0"/>
                </a:spcBef>
                <a:spcAft>
                  <a:spcPct val="0"/>
                </a:spcAft>
              </a:pPr>
              <a:t>‹#›</a:t>
            </a:fld>
            <a:endParaRPr lang="en-US" dirty="0">
              <a:solidFill>
                <a:prstClr val="black"/>
              </a:solidFill>
            </a:endParaRPr>
          </a:p>
        </p:txBody>
      </p:sp>
      <p:sp>
        <p:nvSpPr>
          <p:cNvPr id="10" name="Content Placeholder 2"/>
          <p:cNvSpPr>
            <a:spLocks noGrp="1"/>
          </p:cNvSpPr>
          <p:nvPr>
            <p:ph idx="1"/>
          </p:nvPr>
        </p:nvSpPr>
        <p:spPr>
          <a:xfrm>
            <a:off x="1905000" y="1653874"/>
            <a:ext cx="6781800" cy="45183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9080207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9" name="Picture 8" descr="Centennial PPT bkg blank.jpg"/>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4060" y="6282466"/>
            <a:ext cx="9135879" cy="575534"/>
          </a:xfrm>
          <a:prstGeom prst="rect">
            <a:avLst/>
          </a:prstGeom>
        </p:spPr>
      </p:pic>
      <p:pic>
        <p:nvPicPr>
          <p:cNvPr id="10" name="Picture 9" descr="Centennial PPT bkg blank.jpg"/>
          <p:cNvPicPr>
            <a:picLocks noChangeAspect="1"/>
          </p:cNvPicPr>
          <p:nvPr userDrawn="1"/>
        </p:nvPicPr>
        <p:blipFill rotWithShape="1">
          <a:blip r:embed="rId3" cstate="print">
            <a:extLst>
              <a:ext uri="{28A0092B-C50C-407E-A947-70E740481C1C}">
                <a14:useLocalDpi xmlns:a14="http://schemas.microsoft.com/office/drawing/2010/main" val="0"/>
              </a:ext>
            </a:extLst>
          </a:blip>
          <a:srcRect/>
          <a:stretch/>
        </p:blipFill>
        <p:spPr>
          <a:xfrm flipV="1">
            <a:off x="0" y="0"/>
            <a:ext cx="9144000" cy="1371600"/>
          </a:xfrm>
          <a:prstGeom prst="rect">
            <a:avLst/>
          </a:prstGeom>
        </p:spPr>
      </p:pic>
      <p:sp>
        <p:nvSpPr>
          <p:cNvPr id="2" name="Title 1"/>
          <p:cNvSpPr>
            <a:spLocks noGrp="1"/>
          </p:cNvSpPr>
          <p:nvPr>
            <p:ph type="title"/>
          </p:nvPr>
        </p:nvSpPr>
        <p:spPr>
          <a:xfrm>
            <a:off x="457200" y="152400"/>
            <a:ext cx="8229600" cy="935863"/>
          </a:xfrm>
        </p:spPr>
        <p:txBody>
          <a:bodyPr>
            <a:normAutofit/>
          </a:bodyPr>
          <a:lstStyle>
            <a:lvl1pPr algn="l">
              <a:defRPr sz="3600" b="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47800"/>
            <a:ext cx="8229600" cy="457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b="1">
                <a:solidFill>
                  <a:schemeClr val="bg1"/>
                </a:solidFill>
              </a:defRPr>
            </a:lvl1pPr>
          </a:lstStyle>
          <a:p>
            <a:pPr fontAlgn="base">
              <a:spcBef>
                <a:spcPct val="0"/>
              </a:spcBef>
              <a:spcAft>
                <a:spcPct val="0"/>
              </a:spcAft>
            </a:pPr>
            <a:fld id="{AC9345AA-F236-384F-9F42-A11ADC3D4BD0}" type="slidenum">
              <a:rPr lang="en-US" smtClean="0">
                <a:solidFill>
                  <a:prstClr val="white"/>
                </a:solidFill>
              </a:rPr>
              <a:pPr fontAlgn="base">
                <a:spcBef>
                  <a:spcPct val="0"/>
                </a:spcBef>
                <a:spcAft>
                  <a:spcPct val="0"/>
                </a:spcAft>
              </a:pPr>
              <a:t>‹#›</a:t>
            </a:fld>
            <a:endParaRPr lang="en-US" dirty="0">
              <a:solidFill>
                <a:prstClr val="white"/>
              </a:solidFill>
            </a:endParaRPr>
          </a:p>
        </p:txBody>
      </p:sp>
    </p:spTree>
    <p:extLst>
      <p:ext uri="{BB962C8B-B14F-4D97-AF65-F5344CB8AC3E}">
        <p14:creationId xmlns:p14="http://schemas.microsoft.com/office/powerpoint/2010/main" val="301108444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9" name="Picture 8" descr="Centennial PPT bkg blank.jpg"/>
          <p:cNvPicPr>
            <a:picLocks noChangeAspect="1"/>
          </p:cNvPicPr>
          <p:nvPr userDrawn="1"/>
        </p:nvPicPr>
        <p:blipFill rotWithShape="1">
          <a:blip r:embed="rId2" cstate="email">
            <a:extLst>
              <a:ext uri="{28A0092B-C50C-407E-A947-70E740481C1C}">
                <a14:useLocalDpi xmlns:a14="http://schemas.microsoft.com/office/drawing/2010/main" val="0"/>
              </a:ext>
            </a:extLst>
          </a:blip>
          <a:srcRect/>
          <a:stretch/>
        </p:blipFill>
        <p:spPr>
          <a:xfrm>
            <a:off x="4060" y="6282466"/>
            <a:ext cx="9135879" cy="575534"/>
          </a:xfrm>
          <a:prstGeom prst="rect">
            <a:avLst/>
          </a:prstGeom>
        </p:spPr>
      </p:pic>
      <p:sp>
        <p:nvSpPr>
          <p:cNvPr id="2" name="Title 1"/>
          <p:cNvSpPr>
            <a:spLocks noGrp="1"/>
          </p:cNvSpPr>
          <p:nvPr>
            <p:ph type="title"/>
          </p:nvPr>
        </p:nvSpPr>
        <p:spPr>
          <a:xfrm>
            <a:off x="457200" y="275874"/>
            <a:ext cx="7010400" cy="935863"/>
          </a:xfrm>
        </p:spPr>
        <p:txBody>
          <a:bodyPr>
            <a:normAutofit/>
          </a:bodyPr>
          <a:lstStyle>
            <a:lvl1pPr algn="l">
              <a:defRPr sz="3600">
                <a:solidFill>
                  <a:srgbClr val="09519E"/>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47800"/>
            <a:ext cx="8229600" cy="45720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base">
              <a:spcBef>
                <a:spcPct val="0"/>
              </a:spcBef>
              <a:spcAft>
                <a:spcPct val="0"/>
              </a:spcAft>
            </a:pPr>
            <a:fld id="{76763951-87E1-444E-A9DB-AB1CDFF92BAE}" type="datetime1">
              <a:rPr lang="en-US" smtClean="0">
                <a:solidFill>
                  <a:prstClr val="black"/>
                </a:solidFill>
              </a:rPr>
              <a:t>9/7/2016</a:t>
            </a:fld>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base">
              <a:spcBef>
                <a:spcPct val="0"/>
              </a:spcBef>
              <a:spcAft>
                <a:spcPct val="0"/>
              </a:spcAft>
            </a:pPr>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rgbClr val="FFFFFF"/>
                </a:solidFill>
              </a:defRPr>
            </a:lvl1pPr>
          </a:lstStyle>
          <a:p>
            <a:pPr fontAlgn="base">
              <a:spcBef>
                <a:spcPct val="0"/>
              </a:spcBef>
              <a:spcAft>
                <a:spcPct val="0"/>
              </a:spcAft>
            </a:pPr>
            <a:fld id="{AC9345AA-F236-384F-9F42-A11ADC3D4BD0}" type="slidenum">
              <a:rPr lang="en-US" smtClean="0"/>
              <a:pPr fontAlgn="base">
                <a:spcBef>
                  <a:spcPct val="0"/>
                </a:spcBef>
                <a:spcAft>
                  <a:spcPct val="0"/>
                </a:spcAft>
              </a:pPr>
              <a:t>‹#›</a:t>
            </a:fld>
            <a:endParaRPr lang="en-US" dirty="0"/>
          </a:p>
        </p:txBody>
      </p:sp>
      <p:pic>
        <p:nvPicPr>
          <p:cNvPr id="7" name="Picture 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467600" y="228600"/>
            <a:ext cx="1219200" cy="1045244"/>
          </a:xfrm>
          <a:prstGeom prst="rect">
            <a:avLst/>
          </a:prstGeom>
        </p:spPr>
      </p:pic>
    </p:spTree>
    <p:extLst>
      <p:ext uri="{BB962C8B-B14F-4D97-AF65-F5344CB8AC3E}">
        <p14:creationId xmlns:p14="http://schemas.microsoft.com/office/powerpoint/2010/main" val="231327612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fld id="{4DC58F86-E146-48AB-A7D5-63276C7B83D2}" type="datetime1">
              <a:rPr lang="en-US" smtClean="0">
                <a:solidFill>
                  <a:prstClr val="black">
                    <a:tint val="75000"/>
                  </a:prstClr>
                </a:solidFill>
                <a:latin typeface="Arial" pitchFamily="34" charset="0"/>
              </a:rPr>
              <a:t>9/7/2016</a:t>
            </a:fld>
            <a:endParaRPr lang="en-US">
              <a:solidFill>
                <a:prstClr val="black">
                  <a:tint val="75000"/>
                </a:prstClr>
              </a:solidFill>
              <a:latin typeface="Arial" pitchFamily="34"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en-US">
              <a:solidFill>
                <a:prstClr val="black">
                  <a:tint val="75000"/>
                </a:prstClr>
              </a:solidFill>
              <a:latin typeface="Arial" pitchFamily="34"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AC9345AA-F236-384F-9F42-A11ADC3D4BD0}" type="slidenum">
              <a:rPr lang="en-US" smtClean="0">
                <a:solidFill>
                  <a:prstClr val="black">
                    <a:tint val="75000"/>
                  </a:prstClr>
                </a:solidFill>
                <a:latin typeface="Arial" pitchFamily="34" charset="0"/>
              </a:rPr>
              <a:pPr fontAlgn="base">
                <a:spcBef>
                  <a:spcPct val="0"/>
                </a:spcBef>
                <a:spcAft>
                  <a:spcPct val="0"/>
                </a:spcAft>
              </a:pPr>
              <a:t>‹#›</a:t>
            </a:fld>
            <a:endParaRPr lang="en-US" dirty="0">
              <a:solidFill>
                <a:prstClr val="black">
                  <a:tint val="75000"/>
                </a:prstClr>
              </a:solidFill>
              <a:latin typeface="Arial" pitchFamily="34" charset="0"/>
            </a:endParaRPr>
          </a:p>
        </p:txBody>
      </p:sp>
    </p:spTree>
    <p:extLst>
      <p:ext uri="{BB962C8B-B14F-4D97-AF65-F5344CB8AC3E}">
        <p14:creationId xmlns:p14="http://schemas.microsoft.com/office/powerpoint/2010/main" val="2500366823"/>
      </p:ext>
    </p:extLst>
  </p:cSld>
  <p:clrMap bg1="lt1" tx1="dk1" bg2="lt2" tx2="dk2" accent1="accent1" accent2="accent2" accent3="accent3" accent4="accent4" accent5="accent5" accent6="accent6" hlink="hlink" folHlink="folHlink"/>
  <p:sldLayoutIdLst>
    <p:sldLayoutId id="2147483664" r:id="rId1"/>
    <p:sldLayoutId id="2147483705" r:id="rId2"/>
    <p:sldLayoutId id="2147483666" r:id="rId3"/>
    <p:sldLayoutId id="2147483706" r:id="rId4"/>
    <p:sldLayoutId id="2147483713" r:id="rId5"/>
    <p:sldLayoutId id="2147483707" r:id="rId6"/>
  </p:sldLayoutIdLst>
  <p:timing>
    <p:tnLst>
      <p:par>
        <p:cTn id="1" dur="indefinite" restart="never" nodeType="tmRoot"/>
      </p:par>
    </p:tnLst>
  </p:timing>
  <p:hf hdr="0" ftr="0" dt="0"/>
  <p:txStyles>
    <p:titleStyle>
      <a:lvl1pPr algn="ctr" defTabSz="4572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11.xml.rels><?xml version="1.0" encoding="UTF-8" standalone="yes"?>
<Relationships xmlns="http://schemas.openxmlformats.org/package/2006/relationships"><Relationship Id="rId3" Type="http://schemas.openxmlformats.org/officeDocument/2006/relationships/image" Target="../media/image38.tiff"/><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2.jpeg"/><Relationship Id="rId5" Type="http://schemas.microsoft.com/office/2007/relationships/hdphoto" Target="../media/hdphoto2.wdp"/><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7" Type="http://schemas.microsoft.com/office/2007/relationships/hdphoto" Target="../media/hdphoto4.wdp"/><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jpeg"/><Relationship Id="rId5" Type="http://schemas.microsoft.com/office/2007/relationships/hdphoto" Target="../media/hdphoto3.wdp"/><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microsoft.com/office/2007/relationships/hdphoto" Target="../media/hdphoto5.wdp"/><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8" Type="http://schemas.openxmlformats.org/officeDocument/2006/relationships/image" Target="../media/image23.gi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26.jpeg"/><Relationship Id="rId5" Type="http://schemas.openxmlformats.org/officeDocument/2006/relationships/diagramQuickStyle" Target="../diagrams/quickStyle1.xml"/><Relationship Id="rId10" Type="http://schemas.openxmlformats.org/officeDocument/2006/relationships/image" Target="../media/image25.png"/><Relationship Id="rId4" Type="http://schemas.openxmlformats.org/officeDocument/2006/relationships/diagramLayout" Target="../diagrams/layout1.xml"/><Relationship Id="rId9" Type="http://schemas.openxmlformats.org/officeDocument/2006/relationships/image" Target="../media/image24.gif"/></Relationships>
</file>

<file path=ppt/slides/_rels/slide8.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29.jpeg"/><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4.gif"/><Relationship Id="rId5" Type="http://schemas.openxmlformats.org/officeDocument/2006/relationships/image" Target="../media/image33.jpeg"/><Relationship Id="rId4" Type="http://schemas.openxmlformats.org/officeDocument/2006/relationships/image" Target="../media/image32.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4114800"/>
            <a:ext cx="7772400" cy="1447800"/>
          </a:xfrm>
        </p:spPr>
        <p:txBody>
          <a:bodyPr>
            <a:noAutofit/>
          </a:bodyPr>
          <a:lstStyle/>
          <a:p>
            <a:r>
              <a:rPr lang="en-US" sz="4800" b="0" dirty="0" smtClean="0">
                <a:latin typeface="MS PGothic" panose="020B0600070205080204" pitchFamily="34" charset="-128"/>
                <a:ea typeface="MS PGothic" panose="020B0600070205080204" pitchFamily="34" charset="-128"/>
                <a:cs typeface="MS Mincho"/>
              </a:rPr>
              <a:t>ライオンズクラブ</a:t>
            </a:r>
            <a:r>
              <a:rPr dirty="0">
                <a:latin typeface="MS PGothic" panose="020B0600070205080204" pitchFamily="34" charset="-128"/>
                <a:ea typeface="MS PGothic" panose="020B0600070205080204" pitchFamily="34" charset="-128"/>
              </a:rPr>
              <a:t/>
            </a:r>
            <a:br>
              <a:rPr dirty="0">
                <a:latin typeface="MS PGothic" panose="020B0600070205080204" pitchFamily="34" charset="-128"/>
                <a:ea typeface="MS PGothic" panose="020B0600070205080204" pitchFamily="34" charset="-128"/>
              </a:rPr>
            </a:br>
            <a:r>
              <a:rPr lang="en-US" sz="4800" b="0" dirty="0" smtClean="0">
                <a:latin typeface="MS PGothic" panose="020B0600070205080204" pitchFamily="34" charset="-128"/>
                <a:ea typeface="MS PGothic" panose="020B0600070205080204" pitchFamily="34" charset="-128"/>
                <a:cs typeface="MS Mincho"/>
              </a:rPr>
              <a:t>国際協会の歩み</a:t>
            </a:r>
            <a:endParaRPr lang="ja-JP" sz="4800" b="0" dirty="0">
              <a:latin typeface="MS PGothic" panose="020B0600070205080204" pitchFamily="34" charset="-128"/>
              <a:ea typeface="MS PGothic" panose="020B0600070205080204" pitchFamily="34" charset="-128"/>
            </a:endParaRP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897206" y="762000"/>
            <a:ext cx="7349589" cy="3369522"/>
          </a:xfrm>
          <a:prstGeom prst="rect">
            <a:avLst/>
          </a:prstGeom>
        </p:spPr>
      </p:pic>
    </p:spTree>
    <p:extLst>
      <p:ext uri="{BB962C8B-B14F-4D97-AF65-F5344CB8AC3E}">
        <p14:creationId xmlns:p14="http://schemas.microsoft.com/office/powerpoint/2010/main" val="22973430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latin typeface="MS PGothic" panose="020B0600070205080204" pitchFamily="34" charset="-128"/>
                <a:ea typeface="MS PGothic" panose="020B0600070205080204" pitchFamily="34" charset="-128"/>
                <a:cs typeface="MS Mincho"/>
              </a:rPr>
              <a:t>100周年を祝って</a:t>
            </a:r>
          </a:p>
        </p:txBody>
      </p:sp>
      <p:sp>
        <p:nvSpPr>
          <p:cNvPr id="4" name="Slide Number Placeholder 3"/>
          <p:cNvSpPr>
            <a:spLocks noGrp="1"/>
          </p:cNvSpPr>
          <p:nvPr>
            <p:ph type="sldNum" sz="quarter" idx="12"/>
          </p:nvPr>
        </p:nvSpPr>
        <p:spPr/>
        <p:txBody>
          <a:bodyPr/>
          <a:lstStyle/>
          <a:p>
            <a:pPr fontAlgn="base">
              <a:spcBef>
                <a:spcPct val="0"/>
              </a:spcBef>
              <a:spcAft>
                <a:spcPct val="0"/>
              </a:spcAft>
            </a:pPr>
            <a:fld id="{345397C3-0AF4-4CB8-9EFB-9D18150E9527}" type="slidenum">
              <a:rPr lang="en-US" smtClean="0">
                <a:solidFill>
                  <a:prstClr val="black">
                    <a:lumMod val="50000"/>
                    <a:lumOff val="50000"/>
                  </a:prstClr>
                </a:solidFill>
              </a:rPr>
              <a:t>10</a:t>
            </a:fld>
            <a:endParaRPr lang="ja-JP" dirty="0">
              <a:solidFill>
                <a:prstClr val="black">
                  <a:lumMod val="50000"/>
                  <a:lumOff val="50000"/>
                </a:prstClr>
              </a:solidFill>
            </a:endParaRPr>
          </a:p>
        </p:txBody>
      </p:sp>
      <p:sp>
        <p:nvSpPr>
          <p:cNvPr id="5" name="Content Placeholder 1"/>
          <p:cNvSpPr txBox="1">
            <a:spLocks/>
          </p:cNvSpPr>
          <p:nvPr/>
        </p:nvSpPr>
        <p:spPr>
          <a:xfrm>
            <a:off x="6172200" y="1771650"/>
            <a:ext cx="2743200" cy="11049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None/>
            </a:pPr>
            <a:r>
              <a:rPr lang="en-US" b="1" dirty="0" err="1" smtClean="0">
                <a:solidFill>
                  <a:schemeClr val="tx2">
                    <a:lumMod val="75000"/>
                  </a:schemeClr>
                </a:solidFill>
                <a:latin typeface="MS PGothic" panose="020B0600070205080204" pitchFamily="34" charset="-128"/>
                <a:ea typeface="MS PGothic" panose="020B0600070205080204" pitchFamily="34" charset="-128"/>
                <a:cs typeface="MS Mincho"/>
              </a:rPr>
              <a:t>地域社会と</a:t>
            </a:r>
            <a:r>
              <a:rPr lang="en-US" b="1" dirty="0" smtClean="0">
                <a:solidFill>
                  <a:schemeClr val="tx2">
                    <a:lumMod val="75000"/>
                  </a:schemeClr>
                </a:solidFill>
                <a:latin typeface="MS PGothic" panose="020B0600070205080204" pitchFamily="34" charset="-128"/>
                <a:ea typeface="MS PGothic" panose="020B0600070205080204" pitchFamily="34" charset="-128"/>
                <a:cs typeface="MS Mincho"/>
              </a:rPr>
              <a:t/>
            </a:r>
            <a:br>
              <a:rPr lang="en-US" b="1" dirty="0" smtClean="0">
                <a:solidFill>
                  <a:schemeClr val="tx2">
                    <a:lumMod val="75000"/>
                  </a:schemeClr>
                </a:solidFill>
                <a:latin typeface="MS PGothic" panose="020B0600070205080204" pitchFamily="34" charset="-128"/>
                <a:ea typeface="MS PGothic" panose="020B0600070205080204" pitchFamily="34" charset="-128"/>
                <a:cs typeface="MS Mincho"/>
              </a:rPr>
            </a:br>
            <a:r>
              <a:rPr lang="en-US" b="1" dirty="0" err="1" smtClean="0">
                <a:solidFill>
                  <a:schemeClr val="tx2">
                    <a:lumMod val="75000"/>
                  </a:schemeClr>
                </a:solidFill>
                <a:latin typeface="MS PGothic" panose="020B0600070205080204" pitchFamily="34" charset="-128"/>
                <a:ea typeface="MS PGothic" panose="020B0600070205080204" pitchFamily="34" charset="-128"/>
                <a:cs typeface="MS Mincho"/>
              </a:rPr>
              <a:t>つながる</a:t>
            </a:r>
            <a:endParaRPr lang="ja-JP" b="1" dirty="0">
              <a:solidFill>
                <a:schemeClr val="tx2">
                  <a:lumMod val="75000"/>
                </a:schemeClr>
              </a:solidFill>
              <a:latin typeface="MS PGothic" panose="020B0600070205080204" pitchFamily="34" charset="-128"/>
              <a:ea typeface="MS PGothic" panose="020B0600070205080204" pitchFamily="34" charset="-128"/>
            </a:endParaRPr>
          </a:p>
        </p:txBody>
      </p:sp>
      <p:sp>
        <p:nvSpPr>
          <p:cNvPr id="6" name="Content Placeholder 1"/>
          <p:cNvSpPr txBox="1">
            <a:spLocks/>
          </p:cNvSpPr>
          <p:nvPr/>
        </p:nvSpPr>
        <p:spPr>
          <a:xfrm>
            <a:off x="2978727" y="1771650"/>
            <a:ext cx="2968336" cy="1104900"/>
          </a:xfrm>
          <a:prstGeom prst="rect">
            <a:avLst/>
          </a:prstGeom>
        </p:spPr>
        <p:txBody>
          <a:bodyPr vert="horz" lIns="91440" tIns="45720" rIns="91440" bIns="45720" rtlCol="0">
            <a:normAutofit fontScale="850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None/>
            </a:pPr>
            <a:r>
              <a:rPr lang="en-US" b="1" dirty="0" err="1" smtClean="0">
                <a:solidFill>
                  <a:schemeClr val="tx2">
                    <a:lumMod val="75000"/>
                  </a:schemeClr>
                </a:solidFill>
                <a:latin typeface="MS PGothic" panose="020B0600070205080204" pitchFamily="34" charset="-128"/>
                <a:ea typeface="MS PGothic" panose="020B0600070205080204" pitchFamily="34" charset="-128"/>
                <a:cs typeface="MS Mincho"/>
              </a:rPr>
              <a:t>新会員を招請して</a:t>
            </a:r>
            <a:r>
              <a:rPr lang="en-US" b="1" dirty="0" smtClean="0">
                <a:solidFill>
                  <a:schemeClr val="tx2">
                    <a:lumMod val="75000"/>
                  </a:schemeClr>
                </a:solidFill>
                <a:latin typeface="MS PGothic" panose="020B0600070205080204" pitchFamily="34" charset="-128"/>
                <a:ea typeface="MS PGothic" panose="020B0600070205080204" pitchFamily="34" charset="-128"/>
                <a:cs typeface="MS Mincho"/>
              </a:rPr>
              <a:t/>
            </a:r>
            <a:br>
              <a:rPr lang="en-US" b="1" dirty="0" smtClean="0">
                <a:solidFill>
                  <a:schemeClr val="tx2">
                    <a:lumMod val="75000"/>
                  </a:schemeClr>
                </a:solidFill>
                <a:latin typeface="MS PGothic" panose="020B0600070205080204" pitchFamily="34" charset="-128"/>
                <a:ea typeface="MS PGothic" panose="020B0600070205080204" pitchFamily="34" charset="-128"/>
                <a:cs typeface="MS Mincho"/>
              </a:rPr>
            </a:br>
            <a:r>
              <a:rPr lang="en-US" b="1" dirty="0" err="1" smtClean="0">
                <a:solidFill>
                  <a:schemeClr val="tx2">
                    <a:lumMod val="75000"/>
                  </a:schemeClr>
                </a:solidFill>
                <a:latin typeface="MS PGothic" panose="020B0600070205080204" pitchFamily="34" charset="-128"/>
                <a:ea typeface="MS PGothic" panose="020B0600070205080204" pitchFamily="34" charset="-128"/>
                <a:cs typeface="MS Mincho"/>
              </a:rPr>
              <a:t>インパクトを高める</a:t>
            </a:r>
            <a:endParaRPr lang="ja-JP" b="1" dirty="0">
              <a:solidFill>
                <a:schemeClr val="tx2">
                  <a:lumMod val="75000"/>
                </a:schemeClr>
              </a:solidFill>
              <a:latin typeface="MS PGothic" panose="020B0600070205080204" pitchFamily="34" charset="-128"/>
              <a:ea typeface="MS PGothic" panose="020B0600070205080204" pitchFamily="34" charset="-128"/>
            </a:endParaRPr>
          </a:p>
        </p:txBody>
      </p:sp>
      <p:sp>
        <p:nvSpPr>
          <p:cNvPr id="7" name="Content Placeholder 1"/>
          <p:cNvSpPr txBox="1">
            <a:spLocks/>
          </p:cNvSpPr>
          <p:nvPr/>
        </p:nvSpPr>
        <p:spPr>
          <a:xfrm>
            <a:off x="235527" y="1771650"/>
            <a:ext cx="2743200" cy="110490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0"/>
              </a:spcBef>
              <a:buNone/>
            </a:pPr>
            <a:r>
              <a:rPr lang="en-US" b="1" dirty="0" smtClean="0">
                <a:solidFill>
                  <a:schemeClr val="tx2">
                    <a:lumMod val="75000"/>
                  </a:schemeClr>
                </a:solidFill>
                <a:latin typeface="MS PGothic" panose="020B0600070205080204" pitchFamily="34" charset="-128"/>
                <a:ea typeface="MS PGothic" panose="020B0600070205080204" pitchFamily="34" charset="-128"/>
                <a:cs typeface="MS Mincho"/>
              </a:rPr>
              <a:t>奉仕を通して導く</a:t>
            </a:r>
            <a:endParaRPr lang="ja-JP" b="1" dirty="0">
              <a:solidFill>
                <a:schemeClr val="tx2">
                  <a:lumMod val="75000"/>
                </a:schemeClr>
              </a:solidFill>
              <a:latin typeface="MS PGothic" panose="020B0600070205080204" pitchFamily="34" charset="-128"/>
              <a:ea typeface="MS PGothic" panose="020B0600070205080204" pitchFamily="34" charset="-128"/>
            </a:endParaRPr>
          </a:p>
        </p:txBody>
      </p:sp>
      <p:pic>
        <p:nvPicPr>
          <p:cNvPr id="8" name="Picture 5" descr="O:\Public Relations &amp; Communications\Common\Graphics Work Orders\Marketing\New Centennial Icons\Legecy icon.jpg"/>
          <p:cNvPicPr>
            <a:picLocks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181344" y="3142350"/>
            <a:ext cx="2743200" cy="27432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O:\Public Relations &amp; Communications\Common\Graphics Work Orders\Marketing\New Centennial Icons\Membership awards icon.jpg"/>
          <p:cNvPicPr>
            <a:picLocks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203863" y="3232404"/>
            <a:ext cx="2606040" cy="260604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descr="O:\Public Relations &amp; Communications\Common\Graphics Work Orders\Marketing\New Centennial Icons\centennial service icon.jpg"/>
          <p:cNvPicPr>
            <a:picLocks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35527" y="3250692"/>
            <a:ext cx="2606040" cy="2606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2616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162126"/>
            <a:ext cx="7772400" cy="1781474"/>
          </a:xfrm>
        </p:spPr>
        <p:txBody>
          <a:bodyPr>
            <a:normAutofit/>
          </a:bodyPr>
          <a:lstStyle/>
          <a:p>
            <a:r>
              <a:rPr lang="en-US" sz="4000" b="0" dirty="0" smtClean="0">
                <a:latin typeface="MS Mincho"/>
                <a:cs typeface="MS Mincho"/>
              </a:rPr>
              <a:t>ライオンズクラブ</a:t>
            </a:r>
            <a:r>
              <a:t/>
            </a:r>
            <a:br/>
            <a:r>
              <a:rPr lang="en-US" sz="4000" b="0" dirty="0" smtClean="0">
                <a:latin typeface="MS Mincho"/>
                <a:cs typeface="MS Mincho"/>
              </a:rPr>
              <a:t>国際協会の歩み</a:t>
            </a:r>
            <a:endParaRPr lang="ja-JP" sz="4000" b="0" dirty="0"/>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752600" y="1422004"/>
            <a:ext cx="5638800" cy="2585187"/>
          </a:xfrm>
          <a:prstGeom prst="rect">
            <a:avLst/>
          </a:prstGeom>
        </p:spPr>
      </p:pic>
      <p:pic>
        <p:nvPicPr>
          <p:cNvPr id="10" name="Picture 9"/>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057400" y="1154798"/>
            <a:ext cx="5029200" cy="4666882"/>
          </a:xfrm>
          <a:prstGeom prst="rect">
            <a:avLst/>
          </a:prstGeom>
        </p:spPr>
      </p:pic>
    </p:spTree>
    <p:extLst>
      <p:ext uri="{BB962C8B-B14F-4D97-AF65-F5344CB8AC3E}">
        <p14:creationId xmlns:p14="http://schemas.microsoft.com/office/powerpoint/2010/main" val="40509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4953000" y="5776118"/>
            <a:ext cx="3200400" cy="487363"/>
          </a:xfrm>
        </p:spPr>
        <p:txBody>
          <a:bodyPr>
            <a:normAutofit fontScale="85000" lnSpcReduction="10000"/>
          </a:bodyPr>
          <a:lstStyle/>
          <a:p>
            <a:pPr marL="0" indent="0" algn="ctr">
              <a:buNone/>
            </a:pPr>
            <a:r>
              <a:rPr lang="en-US" sz="2400" dirty="0">
                <a:latin typeface="MS PGothic" panose="020B0600070205080204" pitchFamily="34" charset="-128"/>
                <a:ea typeface="MS PGothic" panose="020B0600070205080204" pitchFamily="34" charset="-128"/>
                <a:cs typeface="MS Mincho"/>
              </a:rPr>
              <a:t>創設者 メルビン・ジョーンズ</a:t>
            </a:r>
            <a:endParaRPr lang="ja-JP" sz="2400" dirty="0">
              <a:latin typeface="MS PGothic" panose="020B0600070205080204" pitchFamily="34" charset="-128"/>
              <a:ea typeface="MS PGothic" panose="020B0600070205080204" pitchFamily="34" charset="-128"/>
            </a:endParaRPr>
          </a:p>
        </p:txBody>
      </p:sp>
      <p:sp>
        <p:nvSpPr>
          <p:cNvPr id="4" name="Slide Number Placeholder 3"/>
          <p:cNvSpPr>
            <a:spLocks noGrp="1"/>
          </p:cNvSpPr>
          <p:nvPr>
            <p:ph type="sldNum" sz="quarter" idx="12"/>
          </p:nvPr>
        </p:nvSpPr>
        <p:spPr/>
        <p:txBody>
          <a:bodyPr/>
          <a:lstStyle/>
          <a:p>
            <a:pPr fontAlgn="base">
              <a:spcBef>
                <a:spcPct val="0"/>
              </a:spcBef>
              <a:spcAft>
                <a:spcPct val="0"/>
              </a:spcAft>
            </a:pPr>
            <a:fld id="{345397C3-0AF4-4CB8-9EFB-9D18150E9527}" type="slidenum">
              <a:rPr lang="en-US" smtClean="0">
                <a:solidFill>
                  <a:prstClr val="black">
                    <a:lumMod val="50000"/>
                    <a:lumOff val="50000"/>
                  </a:prstClr>
                </a:solidFill>
              </a:rPr>
              <a:t>2</a:t>
            </a:fld>
            <a:endParaRPr lang="ja-JP" dirty="0">
              <a:solidFill>
                <a:prstClr val="black">
                  <a:lumMod val="50000"/>
                  <a:lumOff val="50000"/>
                </a:prstClr>
              </a:solidFill>
            </a:endParaRPr>
          </a:p>
        </p:txBody>
      </p:sp>
      <p:sp>
        <p:nvSpPr>
          <p:cNvPr id="2" name="Title 1"/>
          <p:cNvSpPr>
            <a:spLocks noGrp="1"/>
          </p:cNvSpPr>
          <p:nvPr>
            <p:ph type="title"/>
          </p:nvPr>
        </p:nvSpPr>
        <p:spPr/>
        <p:txBody>
          <a:bodyPr>
            <a:normAutofit/>
          </a:bodyPr>
          <a:lstStyle/>
          <a:p>
            <a:r>
              <a:rPr lang="en-US" dirty="0">
                <a:solidFill>
                  <a:schemeClr val="bg1"/>
                </a:solidFill>
                <a:latin typeface="MS PGothic" panose="020B0600070205080204" pitchFamily="34" charset="-128"/>
                <a:ea typeface="MS PGothic" panose="020B0600070205080204" pitchFamily="34" charset="-128"/>
                <a:cs typeface="MS Mincho"/>
              </a:rPr>
              <a:t>ライオンズクラブの創立</a:t>
            </a:r>
            <a:endParaRPr lang="ja-JP" dirty="0">
              <a:latin typeface="MS PGothic" panose="020B0600070205080204" pitchFamily="34" charset="-128"/>
              <a:ea typeface="MS PGothic" panose="020B0600070205080204" pitchFamily="34" charset="-128"/>
            </a:endParaRPr>
          </a:p>
        </p:txBody>
      </p:sp>
      <p:sp>
        <p:nvSpPr>
          <p:cNvPr id="7" name="TextBox 6"/>
          <p:cNvSpPr txBox="1"/>
          <p:nvPr/>
        </p:nvSpPr>
        <p:spPr>
          <a:xfrm>
            <a:off x="152400" y="1772483"/>
            <a:ext cx="4648200" cy="4524315"/>
          </a:xfrm>
          <a:prstGeom prst="rect">
            <a:avLst/>
          </a:prstGeom>
          <a:noFill/>
        </p:spPr>
        <p:txBody>
          <a:bodyPr wrap="square" rtlCol="0">
            <a:spAutoFit/>
          </a:bodyPr>
          <a:lstStyle/>
          <a:p>
            <a:pPr algn="ctr"/>
            <a:r>
              <a:rPr lang="en-US" sz="4800" dirty="0" smtClean="0">
                <a:latin typeface="HGSGyoshotai" panose="03000600000000000000" pitchFamily="66" charset="-128"/>
                <a:ea typeface="HGSGyoshotai" panose="03000600000000000000" pitchFamily="66" charset="-128"/>
                <a:cs typeface="MS Mincho"/>
              </a:rPr>
              <a:t>“</a:t>
            </a:r>
            <a:r>
              <a:rPr lang="en-US" sz="4800" dirty="0" err="1" smtClean="0">
                <a:latin typeface="HGSGyoshotai" panose="03000600000000000000" pitchFamily="66" charset="-128"/>
                <a:ea typeface="HGSGyoshotai" panose="03000600000000000000" pitchFamily="66" charset="-128"/>
                <a:cs typeface="MS Mincho"/>
              </a:rPr>
              <a:t>他人に</a:t>
            </a:r>
            <a:r>
              <a:rPr lang="en-US" sz="4800" dirty="0" smtClean="0">
                <a:latin typeface="HGSGyoshotai" panose="03000600000000000000" pitchFamily="66" charset="-128"/>
                <a:ea typeface="HGSGyoshotai" panose="03000600000000000000" pitchFamily="66" charset="-128"/>
                <a:cs typeface="MS Mincho"/>
              </a:rPr>
              <a:t/>
            </a:r>
            <a:br>
              <a:rPr lang="en-US" sz="4800" dirty="0" smtClean="0">
                <a:latin typeface="HGSGyoshotai" panose="03000600000000000000" pitchFamily="66" charset="-128"/>
                <a:ea typeface="HGSGyoshotai" panose="03000600000000000000" pitchFamily="66" charset="-128"/>
                <a:cs typeface="MS Mincho"/>
              </a:rPr>
            </a:br>
            <a:r>
              <a:rPr lang="en-US" sz="4800" dirty="0" err="1" smtClean="0">
                <a:latin typeface="HGSGyoshotai" panose="03000600000000000000" pitchFamily="66" charset="-128"/>
                <a:ea typeface="HGSGyoshotai" panose="03000600000000000000" pitchFamily="66" charset="-128"/>
                <a:cs typeface="MS Mincho"/>
              </a:rPr>
              <a:t>尽くすことを</a:t>
            </a:r>
            <a:r>
              <a:rPr lang="en-US" sz="4800" dirty="0" smtClean="0">
                <a:latin typeface="HGSGyoshotai" panose="03000600000000000000" pitchFamily="66" charset="-128"/>
                <a:ea typeface="HGSGyoshotai" panose="03000600000000000000" pitchFamily="66" charset="-128"/>
                <a:cs typeface="MS Mincho"/>
              </a:rPr>
              <a:t/>
            </a:r>
            <a:br>
              <a:rPr lang="en-US" sz="4800" dirty="0" smtClean="0">
                <a:latin typeface="HGSGyoshotai" panose="03000600000000000000" pitchFamily="66" charset="-128"/>
                <a:ea typeface="HGSGyoshotai" panose="03000600000000000000" pitchFamily="66" charset="-128"/>
                <a:cs typeface="MS Mincho"/>
              </a:rPr>
            </a:br>
            <a:r>
              <a:rPr lang="en-US" sz="4800" dirty="0" err="1" smtClean="0">
                <a:latin typeface="HGSGyoshotai" panose="03000600000000000000" pitchFamily="66" charset="-128"/>
                <a:ea typeface="HGSGyoshotai" panose="03000600000000000000" pitchFamily="66" charset="-128"/>
                <a:cs typeface="MS Mincho"/>
              </a:rPr>
              <a:t>始めなければ</a:t>
            </a:r>
            <a:r>
              <a:rPr lang="en-US" sz="4800" dirty="0" smtClean="0">
                <a:latin typeface="HGSGyoshotai" panose="03000600000000000000" pitchFamily="66" charset="-128"/>
                <a:ea typeface="HGSGyoshotai" panose="03000600000000000000" pitchFamily="66" charset="-128"/>
                <a:cs typeface="MS Mincho"/>
              </a:rPr>
              <a:t>、</a:t>
            </a:r>
            <a:br>
              <a:rPr lang="en-US" sz="4800" dirty="0" smtClean="0">
                <a:latin typeface="HGSGyoshotai" panose="03000600000000000000" pitchFamily="66" charset="-128"/>
                <a:ea typeface="HGSGyoshotai" panose="03000600000000000000" pitchFamily="66" charset="-128"/>
                <a:cs typeface="MS Mincho"/>
              </a:rPr>
            </a:br>
            <a:r>
              <a:rPr lang="en-US" sz="4800" dirty="0" err="1" smtClean="0">
                <a:latin typeface="HGSGyoshotai" panose="03000600000000000000" pitchFamily="66" charset="-128"/>
                <a:ea typeface="HGSGyoshotai" panose="03000600000000000000" pitchFamily="66" charset="-128"/>
                <a:cs typeface="MS Mincho"/>
              </a:rPr>
              <a:t>人生の大は</a:t>
            </a:r>
            <a:r>
              <a:rPr lang="en-US" sz="4800" dirty="0" smtClean="0">
                <a:latin typeface="HGSGyoshotai" panose="03000600000000000000" pitchFamily="66" charset="-128"/>
                <a:ea typeface="HGSGyoshotai" panose="03000600000000000000" pitchFamily="66" charset="-128"/>
                <a:cs typeface="MS Mincho"/>
              </a:rPr>
              <a:t/>
            </a:r>
            <a:br>
              <a:rPr lang="en-US" sz="4800" dirty="0" smtClean="0">
                <a:latin typeface="HGSGyoshotai" panose="03000600000000000000" pitchFamily="66" charset="-128"/>
                <a:ea typeface="HGSGyoshotai" panose="03000600000000000000" pitchFamily="66" charset="-128"/>
                <a:cs typeface="MS Mincho"/>
              </a:rPr>
            </a:br>
            <a:r>
              <a:rPr lang="en-US" sz="4800" dirty="0" err="1" smtClean="0">
                <a:latin typeface="HGSGyoshotai" panose="03000600000000000000" pitchFamily="66" charset="-128"/>
                <a:ea typeface="HGSGyoshotai" panose="03000600000000000000" pitchFamily="66" charset="-128"/>
                <a:cs typeface="MS Mincho"/>
              </a:rPr>
              <a:t>成し遂げ</a:t>
            </a:r>
            <a:r>
              <a:rPr lang="en-US" sz="4800" dirty="0" smtClean="0">
                <a:latin typeface="HGSGyoshotai" panose="03000600000000000000" pitchFamily="66" charset="-128"/>
                <a:ea typeface="HGSGyoshotai" panose="03000600000000000000" pitchFamily="66" charset="-128"/>
                <a:cs typeface="MS Mincho"/>
              </a:rPr>
              <a:t/>
            </a:r>
            <a:br>
              <a:rPr lang="en-US" sz="4800" dirty="0" smtClean="0">
                <a:latin typeface="HGSGyoshotai" panose="03000600000000000000" pitchFamily="66" charset="-128"/>
                <a:ea typeface="HGSGyoshotai" panose="03000600000000000000" pitchFamily="66" charset="-128"/>
                <a:cs typeface="MS Mincho"/>
              </a:rPr>
            </a:br>
            <a:r>
              <a:rPr lang="en-US" sz="4800" dirty="0" err="1" smtClean="0">
                <a:latin typeface="HGSGyoshotai" panose="03000600000000000000" pitchFamily="66" charset="-128"/>
                <a:ea typeface="HGSGyoshotai" panose="03000600000000000000" pitchFamily="66" charset="-128"/>
                <a:cs typeface="MS Mincho"/>
              </a:rPr>
              <a:t>られない</a:t>
            </a:r>
            <a:r>
              <a:rPr lang="en-US" sz="4800" dirty="0" smtClean="0">
                <a:latin typeface="HGSGyoshotai" panose="03000600000000000000" pitchFamily="66" charset="-128"/>
                <a:ea typeface="HGSGyoshotai" panose="03000600000000000000" pitchFamily="66" charset="-128"/>
                <a:cs typeface="MS Mincho"/>
              </a:rPr>
              <a:t>”</a:t>
            </a:r>
          </a:p>
        </p:txBody>
      </p:sp>
      <p:pic>
        <p:nvPicPr>
          <p:cNvPr id="9" name="Content Placeholder 4" descr="Melvin Jones, founder and Secretary-General of Lions Clubs International."/>
          <p:cNvPicPr>
            <a:picLocks noGrp="1"/>
          </p:cNvPicPr>
          <p:nvPr>
            <p:ph idx="1"/>
          </p:nvPr>
        </p:nvPicPr>
        <p:blipFill>
          <a:blip r:embed="rId3">
            <a:extLst>
              <a:ext uri="{BEBA8EAE-BF5A-486C-A8C5-ECC9F3942E4B}">
                <a14:imgProps xmlns:a14="http://schemas.microsoft.com/office/drawing/2010/main">
                  <a14:imgLayer r:embed="rId4">
                    <a14:imgEffect>
                      <a14:brightnessContrast bright="10000"/>
                    </a14:imgEffect>
                  </a14:imgLayer>
                </a14:imgProps>
              </a:ext>
              <a:ext uri="{28A0092B-C50C-407E-A947-70E740481C1C}">
                <a14:useLocalDpi xmlns:a14="http://schemas.microsoft.com/office/drawing/2010/main" val="0"/>
              </a:ext>
            </a:extLst>
          </a:blip>
          <a:srcRect/>
          <a:stretch>
            <a:fillRect/>
          </a:stretch>
        </p:blipFill>
        <p:spPr bwMode="auto">
          <a:xfrm>
            <a:off x="4973458" y="1752599"/>
            <a:ext cx="3027542" cy="38532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258526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chemeClr val="bg1"/>
                </a:solidFill>
                <a:latin typeface="MS PGothic" panose="020B0600070205080204" pitchFamily="34" charset="-128"/>
                <a:ea typeface="MS PGothic" panose="020B0600070205080204" pitchFamily="34" charset="-128"/>
                <a:cs typeface="MS Mincho"/>
              </a:rPr>
              <a:t>初期ライオンズクラブ</a:t>
            </a:r>
            <a:endParaRPr lang="ja-JP" dirty="0">
              <a:latin typeface="MS PGothic" panose="020B0600070205080204" pitchFamily="34" charset="-128"/>
              <a:ea typeface="MS PGothic" panose="020B0600070205080204" pitchFamily="34" charset="-128"/>
            </a:endParaRPr>
          </a:p>
        </p:txBody>
      </p:sp>
      <p:sp>
        <p:nvSpPr>
          <p:cNvPr id="3" name="Content Placeholder 2"/>
          <p:cNvSpPr>
            <a:spLocks noGrp="1"/>
          </p:cNvSpPr>
          <p:nvPr>
            <p:ph idx="1"/>
          </p:nvPr>
        </p:nvSpPr>
        <p:spPr>
          <a:xfrm>
            <a:off x="0" y="5100472"/>
            <a:ext cx="3122915" cy="1300227"/>
          </a:xfrm>
        </p:spPr>
        <p:txBody>
          <a:bodyPr>
            <a:noAutofit/>
          </a:bodyPr>
          <a:lstStyle/>
          <a:p>
            <a:pPr marL="0" indent="0" algn="ctr" defTabSz="914400">
              <a:spcBef>
                <a:spcPts val="0"/>
              </a:spcBef>
              <a:buNone/>
            </a:pPr>
            <a:r>
              <a:rPr lang="en-US" sz="2400" dirty="0" smtClean="0">
                <a:solidFill>
                  <a:prstClr val="black"/>
                </a:solidFill>
                <a:latin typeface="MS PGothic" panose="020B0600070205080204" pitchFamily="34" charset="-128"/>
                <a:ea typeface="MS PGothic" panose="020B0600070205080204" pitchFamily="34" charset="-128"/>
                <a:cs typeface="MS Mincho"/>
              </a:rPr>
              <a:t>第1回大会： </a:t>
            </a:r>
            <a:r>
              <a:rPr dirty="0">
                <a:latin typeface="MS PGothic" panose="020B0600070205080204" pitchFamily="34" charset="-128"/>
                <a:ea typeface="MS PGothic" panose="020B0600070205080204" pitchFamily="34" charset="-128"/>
              </a:rPr>
              <a:t/>
            </a:r>
            <a:br>
              <a:rPr dirty="0">
                <a:latin typeface="MS PGothic" panose="020B0600070205080204" pitchFamily="34" charset="-128"/>
                <a:ea typeface="MS PGothic" panose="020B0600070205080204" pitchFamily="34" charset="-128"/>
              </a:rPr>
            </a:br>
            <a:r>
              <a:rPr lang="en-US" sz="2400" dirty="0" smtClean="0">
                <a:solidFill>
                  <a:prstClr val="black"/>
                </a:solidFill>
                <a:latin typeface="MS PGothic" panose="020B0600070205080204" pitchFamily="34" charset="-128"/>
                <a:ea typeface="MS PGothic" panose="020B0600070205080204" pitchFamily="34" charset="-128"/>
                <a:cs typeface="MS Mincho"/>
              </a:rPr>
              <a:t>1917年10月8～10日</a:t>
            </a:r>
          </a:p>
          <a:p>
            <a:pPr marL="0" lvl="0" indent="0" algn="ctr" defTabSz="914400">
              <a:spcBef>
                <a:spcPts val="0"/>
              </a:spcBef>
              <a:buNone/>
            </a:pPr>
            <a:r>
              <a:rPr lang="en-US" sz="2400" dirty="0" smtClean="0">
                <a:solidFill>
                  <a:prstClr val="black"/>
                </a:solidFill>
                <a:latin typeface="MS PGothic" panose="020B0600070205080204" pitchFamily="34" charset="-128"/>
                <a:ea typeface="MS PGothic" panose="020B0600070205080204" pitchFamily="34" charset="-128"/>
                <a:cs typeface="MS Mincho"/>
              </a:rPr>
              <a:t>米国テキサス州ダラス </a:t>
            </a:r>
            <a:endParaRPr lang="ja-JP" sz="2400" dirty="0">
              <a:solidFill>
                <a:prstClr val="black"/>
              </a:solidFill>
              <a:latin typeface="MS PGothic" panose="020B0600070205080204" pitchFamily="34" charset="-128"/>
              <a:ea typeface="MS PGothic" panose="020B0600070205080204" pitchFamily="34" charset="-128"/>
            </a:endParaRPr>
          </a:p>
        </p:txBody>
      </p:sp>
      <p:sp>
        <p:nvSpPr>
          <p:cNvPr id="4" name="Slide Number Placeholder 3"/>
          <p:cNvSpPr>
            <a:spLocks noGrp="1"/>
          </p:cNvSpPr>
          <p:nvPr>
            <p:ph type="sldNum" sz="quarter" idx="12"/>
          </p:nvPr>
        </p:nvSpPr>
        <p:spPr/>
        <p:txBody>
          <a:bodyPr/>
          <a:lstStyle/>
          <a:p>
            <a:pPr fontAlgn="base">
              <a:spcBef>
                <a:spcPct val="0"/>
              </a:spcBef>
              <a:spcAft>
                <a:spcPct val="0"/>
              </a:spcAft>
            </a:pPr>
            <a:fld id="{345397C3-0AF4-4CB8-9EFB-9D18150E9527}" type="slidenum">
              <a:rPr lang="en-US" smtClean="0">
                <a:solidFill>
                  <a:prstClr val="black">
                    <a:lumMod val="50000"/>
                    <a:lumOff val="50000"/>
                  </a:prstClr>
                </a:solidFill>
              </a:rPr>
              <a:t>3</a:t>
            </a:fld>
            <a:endParaRPr lang="ja-JP" dirty="0">
              <a:solidFill>
                <a:prstClr val="black">
                  <a:lumMod val="50000"/>
                  <a:lumOff val="50000"/>
                </a:prstClr>
              </a:solidFill>
            </a:endParaRPr>
          </a:p>
        </p:txBody>
      </p:sp>
      <p:grpSp>
        <p:nvGrpSpPr>
          <p:cNvPr id="7" name="Group 6"/>
          <p:cNvGrpSpPr/>
          <p:nvPr/>
        </p:nvGrpSpPr>
        <p:grpSpPr>
          <a:xfrm>
            <a:off x="284728" y="1478280"/>
            <a:ext cx="4168140" cy="3162717"/>
            <a:chOff x="284728" y="1478280"/>
            <a:chExt cx="4168140" cy="3162717"/>
          </a:xfrm>
        </p:grpSpPr>
        <p:sp>
          <p:nvSpPr>
            <p:cNvPr id="6" name="TextBox 5"/>
            <p:cNvSpPr txBox="1"/>
            <p:nvPr/>
          </p:nvSpPr>
          <p:spPr>
            <a:xfrm>
              <a:off x="284728" y="3810000"/>
              <a:ext cx="4168140" cy="830997"/>
            </a:xfrm>
            <a:prstGeom prst="rect">
              <a:avLst/>
            </a:prstGeom>
            <a:noFill/>
          </p:spPr>
          <p:txBody>
            <a:bodyPr wrap="square" rtlCol="0">
              <a:spAutoFit/>
            </a:bodyPr>
            <a:lstStyle/>
            <a:p>
              <a:pPr algn="ctr"/>
              <a:r>
                <a:rPr lang="en-US" sz="2400" dirty="0" smtClean="0">
                  <a:latin typeface="MS PGothic" panose="020B0600070205080204" pitchFamily="34" charset="-128"/>
                  <a:ea typeface="MS PGothic" panose="020B0600070205080204" pitchFamily="34" charset="-128"/>
                  <a:cs typeface="MS Mincho"/>
                </a:rPr>
                <a:t>第1回会合：1917年6月7日</a:t>
              </a:r>
            </a:p>
            <a:p>
              <a:pPr algn="ctr"/>
              <a:r>
                <a:rPr lang="en-US" sz="2400" dirty="0" smtClean="0">
                  <a:latin typeface="MS PGothic" panose="020B0600070205080204" pitchFamily="34" charset="-128"/>
                  <a:ea typeface="MS PGothic" panose="020B0600070205080204" pitchFamily="34" charset="-128"/>
                  <a:cs typeface="MS Mincho"/>
                </a:rPr>
                <a:t>米国イリノイ州シカゴ</a:t>
              </a:r>
              <a:endParaRPr lang="ja-JP" sz="2400" dirty="0">
                <a:latin typeface="MS PGothic" panose="020B0600070205080204" pitchFamily="34" charset="-128"/>
                <a:ea typeface="MS PGothic" panose="020B0600070205080204" pitchFamily="34" charset="-128"/>
              </a:endParaRPr>
            </a:p>
          </p:txBody>
        </p:sp>
        <p:pic>
          <p:nvPicPr>
            <p:cNvPr id="9" name="Picture 8"/>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84728" y="1478280"/>
              <a:ext cx="4168140" cy="22555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grpSp>
        <p:nvGrpSpPr>
          <p:cNvPr id="8" name="Group 7"/>
          <p:cNvGrpSpPr/>
          <p:nvPr/>
        </p:nvGrpSpPr>
        <p:grpSpPr>
          <a:xfrm>
            <a:off x="5245288" y="1437180"/>
            <a:ext cx="2908111" cy="3203817"/>
            <a:chOff x="5245288" y="1437180"/>
            <a:chExt cx="2908111" cy="3203817"/>
          </a:xfrm>
        </p:grpSpPr>
        <p:pic>
          <p:nvPicPr>
            <p:cNvPr id="10" name="Content Placeholder 7" descr="Dr. W.P. Woods was elected the first president of Lions Clubs International in 1917."/>
            <p:cNvPicPr>
              <a:picLocks/>
            </p:cNvPicPr>
            <p:nvPr/>
          </p:nvPicPr>
          <p:blipFill>
            <a:blip r:embed="rId4" cstate="screen">
              <a:grayscl/>
              <a:extLst>
                <a:ext uri="{BEBA8EAE-BF5A-486C-A8C5-ECC9F3942E4B}">
                  <a14:imgProps xmlns:a14="http://schemas.microsoft.com/office/drawing/2010/main">
                    <a14:imgLayer r:embed="rId5">
                      <a14:imgEffect>
                        <a14:brightnessContrast bright="13000" contrast="4000"/>
                      </a14:imgEffect>
                    </a14:imgLayer>
                  </a14:imgProps>
                </a:ext>
                <a:ext uri="{28A0092B-C50C-407E-A947-70E740481C1C}">
                  <a14:useLocalDpi xmlns:a14="http://schemas.microsoft.com/office/drawing/2010/main" val="0"/>
                </a:ext>
              </a:extLst>
            </a:blip>
            <a:srcRect/>
            <a:stretch>
              <a:fillRect/>
            </a:stretch>
          </p:blipFill>
          <p:spPr bwMode="auto">
            <a:xfrm>
              <a:off x="5638800" y="1437180"/>
              <a:ext cx="1727578" cy="22966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TextBox 10"/>
            <p:cNvSpPr txBox="1"/>
            <p:nvPr/>
          </p:nvSpPr>
          <p:spPr>
            <a:xfrm>
              <a:off x="5245288" y="3810000"/>
              <a:ext cx="2908111" cy="830997"/>
            </a:xfrm>
            <a:prstGeom prst="rect">
              <a:avLst/>
            </a:prstGeom>
            <a:noFill/>
          </p:spPr>
          <p:txBody>
            <a:bodyPr wrap="square" rtlCol="0">
              <a:spAutoFit/>
            </a:bodyPr>
            <a:lstStyle/>
            <a:p>
              <a:pPr algn="ctr"/>
              <a:r>
                <a:rPr lang="en-US" sz="2400" dirty="0" smtClean="0">
                  <a:latin typeface="MS PGothic" panose="020B0600070205080204" pitchFamily="34" charset="-128"/>
                  <a:ea typeface="MS PGothic" panose="020B0600070205080204" pitchFamily="34" charset="-128"/>
                  <a:cs typeface="MS Mincho"/>
                </a:rPr>
                <a:t>初代会長： </a:t>
              </a:r>
              <a:r>
                <a:rPr dirty="0">
                  <a:latin typeface="MS PGothic" panose="020B0600070205080204" pitchFamily="34" charset="-128"/>
                  <a:ea typeface="MS PGothic" panose="020B0600070205080204" pitchFamily="34" charset="-128"/>
                </a:rPr>
                <a:t/>
              </a:r>
              <a:br>
                <a:rPr dirty="0">
                  <a:latin typeface="MS PGothic" panose="020B0600070205080204" pitchFamily="34" charset="-128"/>
                  <a:ea typeface="MS PGothic" panose="020B0600070205080204" pitchFamily="34" charset="-128"/>
                </a:rPr>
              </a:br>
              <a:r>
                <a:rPr lang="en-US" sz="2400" dirty="0" smtClean="0">
                  <a:latin typeface="MS PGothic" panose="020B0600070205080204" pitchFamily="34" charset="-128"/>
                  <a:ea typeface="MS PGothic" panose="020B0600070205080204" pitchFamily="34" charset="-128"/>
                  <a:cs typeface="MS Mincho"/>
                </a:rPr>
                <a:t>Dr. ウィリアム・ウッズ </a:t>
              </a:r>
              <a:endParaRPr lang="ja-JP" sz="2400" dirty="0">
                <a:latin typeface="MS PGothic" panose="020B0600070205080204" pitchFamily="34" charset="-128"/>
                <a:ea typeface="MS PGothic" panose="020B0600070205080204" pitchFamily="34" charset="-128"/>
              </a:endParaRPr>
            </a:p>
          </p:txBody>
        </p:sp>
      </p:grpSp>
      <p:pic>
        <p:nvPicPr>
          <p:cNvPr id="5" name="Picture 4"/>
          <p:cNvPicPr>
            <a:picLocks noChangeAspect="1"/>
          </p:cNvPicPr>
          <p:nvPr/>
        </p:nvPicPr>
        <p:blipFill rotWithShape="1">
          <a:blip r:embed="rId6" cstate="print">
            <a:extLst>
              <a:ext uri="{28A0092B-C50C-407E-A947-70E740481C1C}">
                <a14:useLocalDpi xmlns:a14="http://schemas.microsoft.com/office/drawing/2010/main" val="0"/>
              </a:ext>
            </a:extLst>
          </a:blip>
          <a:srcRect b="38885"/>
          <a:stretch/>
        </p:blipFill>
        <p:spPr>
          <a:xfrm>
            <a:off x="3229290" y="4953000"/>
            <a:ext cx="5305110" cy="15951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104585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1"/>
            <a:ext cx="7086600" cy="803638"/>
          </a:xfrm>
        </p:spPr>
        <p:txBody>
          <a:bodyPr/>
          <a:lstStyle/>
          <a:p>
            <a:r>
              <a:rPr dirty="0" smtClean="0">
                <a:latin typeface="MS PGothic" panose="020B0600070205080204" pitchFamily="34" charset="-128"/>
                <a:ea typeface="MS PGothic" panose="020B0600070205080204" pitchFamily="34" charset="-128"/>
                <a:cs typeface="MS Mincho"/>
              </a:rPr>
              <a:t>海外進出</a:t>
            </a:r>
            <a:endParaRPr lang="ja-JP" dirty="0">
              <a:latin typeface="MS PGothic" panose="020B0600070205080204" pitchFamily="34" charset="-128"/>
              <a:ea typeface="MS PGothic" panose="020B0600070205080204" pitchFamily="34" charset="-128"/>
            </a:endParaRPr>
          </a:p>
        </p:txBody>
      </p:sp>
      <p:pic>
        <p:nvPicPr>
          <p:cNvPr id="7" name="Content Placeholder 6"/>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2668469" y="2057401"/>
            <a:ext cx="6460783" cy="4190999"/>
          </a:xfrm>
        </p:spPr>
      </p:pic>
      <p:sp>
        <p:nvSpPr>
          <p:cNvPr id="4" name="Slide Number Placeholder 3"/>
          <p:cNvSpPr>
            <a:spLocks noGrp="1"/>
          </p:cNvSpPr>
          <p:nvPr>
            <p:ph type="sldNum" sz="quarter" idx="12"/>
          </p:nvPr>
        </p:nvSpPr>
        <p:spPr/>
        <p:txBody>
          <a:bodyPr/>
          <a:lstStyle/>
          <a:p>
            <a:pPr fontAlgn="base">
              <a:spcBef>
                <a:spcPct val="0"/>
              </a:spcBef>
              <a:spcAft>
                <a:spcPct val="0"/>
              </a:spcAft>
            </a:pPr>
            <a:fld id="{345397C3-0AF4-4CB8-9EFB-9D18150E9527}" type="slidenum">
              <a:rPr lang="en-US" smtClean="0">
                <a:solidFill>
                  <a:prstClr val="black">
                    <a:lumMod val="50000"/>
                    <a:lumOff val="50000"/>
                  </a:prstClr>
                </a:solidFill>
              </a:rPr>
              <a:t>4</a:t>
            </a:fld>
            <a:endParaRPr lang="ja-JP" dirty="0">
              <a:solidFill>
                <a:prstClr val="black">
                  <a:lumMod val="50000"/>
                  <a:lumOff val="50000"/>
                </a:prstClr>
              </a:solidFill>
            </a:endParaRPr>
          </a:p>
        </p:txBody>
      </p:sp>
      <p:sp>
        <p:nvSpPr>
          <p:cNvPr id="8" name="Content Placeholder 2"/>
          <p:cNvSpPr txBox="1">
            <a:spLocks/>
          </p:cNvSpPr>
          <p:nvPr/>
        </p:nvSpPr>
        <p:spPr>
          <a:xfrm>
            <a:off x="76200" y="1676400"/>
            <a:ext cx="2895600" cy="4572000"/>
          </a:xfrm>
          <a:prstGeom prst="rect">
            <a:avLst/>
          </a:prstGeom>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1200"/>
              </a:spcBef>
              <a:spcAft>
                <a:spcPts val="1200"/>
              </a:spcAft>
              <a:buFont typeface="Arial"/>
              <a:buNone/>
            </a:pPr>
            <a:r>
              <a:rPr lang="en-US" sz="2400" dirty="0" smtClean="0">
                <a:latin typeface="MS PGothic" panose="020B0600070205080204" pitchFamily="34" charset="-128"/>
                <a:ea typeface="MS PGothic" panose="020B0600070205080204" pitchFamily="34" charset="-128"/>
                <a:cs typeface="MS Mincho"/>
              </a:rPr>
              <a:t>1920年	カナダ</a:t>
            </a:r>
          </a:p>
          <a:p>
            <a:pPr marL="0" indent="0">
              <a:spcBef>
                <a:spcPts val="1200"/>
              </a:spcBef>
              <a:spcAft>
                <a:spcPts val="1200"/>
              </a:spcAft>
              <a:buFont typeface="Arial"/>
              <a:buNone/>
            </a:pPr>
            <a:r>
              <a:rPr lang="en-US" sz="2400" dirty="0" smtClean="0">
                <a:latin typeface="MS PGothic" panose="020B0600070205080204" pitchFamily="34" charset="-128"/>
                <a:ea typeface="MS PGothic" panose="020B0600070205080204" pitchFamily="34" charset="-128"/>
                <a:cs typeface="MS Mincho"/>
              </a:rPr>
              <a:t>1927年	</a:t>
            </a:r>
            <a:r>
              <a:rPr lang="en-US" sz="2400" dirty="0" err="1" smtClean="0">
                <a:latin typeface="MS PGothic" panose="020B0600070205080204" pitchFamily="34" charset="-128"/>
                <a:ea typeface="MS PGothic" panose="020B0600070205080204" pitchFamily="34" charset="-128"/>
                <a:cs typeface="MS Mincho"/>
              </a:rPr>
              <a:t>メキシコ</a:t>
            </a:r>
            <a:endParaRPr lang="en-US" sz="2400" dirty="0" smtClean="0">
              <a:latin typeface="MS PGothic" panose="020B0600070205080204" pitchFamily="34" charset="-128"/>
              <a:ea typeface="MS PGothic" panose="020B0600070205080204" pitchFamily="34" charset="-128"/>
              <a:cs typeface="MS Mincho"/>
            </a:endParaRPr>
          </a:p>
          <a:p>
            <a:pPr marL="0" indent="0">
              <a:spcBef>
                <a:spcPts val="1200"/>
              </a:spcBef>
              <a:spcAft>
                <a:spcPts val="1200"/>
              </a:spcAft>
              <a:buNone/>
            </a:pPr>
            <a:r>
              <a:rPr lang="en-US" sz="2400" dirty="0">
                <a:latin typeface="MS PGothic" panose="020B0600070205080204" pitchFamily="34" charset="-128"/>
                <a:ea typeface="MS PGothic" panose="020B0600070205080204" pitchFamily="34" charset="-128"/>
                <a:cs typeface="MS Mincho"/>
              </a:rPr>
              <a:t>1947年	オーストラリア</a:t>
            </a:r>
          </a:p>
          <a:p>
            <a:pPr marL="0" indent="0">
              <a:spcBef>
                <a:spcPts val="1200"/>
              </a:spcBef>
              <a:spcAft>
                <a:spcPts val="1200"/>
              </a:spcAft>
              <a:buFont typeface="Arial"/>
              <a:buNone/>
            </a:pPr>
            <a:r>
              <a:rPr lang="en-US" sz="2400" dirty="0" smtClean="0">
                <a:latin typeface="MS PGothic" panose="020B0600070205080204" pitchFamily="34" charset="-128"/>
                <a:ea typeface="MS PGothic" panose="020B0600070205080204" pitchFamily="34" charset="-128"/>
                <a:cs typeface="MS Mincho"/>
              </a:rPr>
              <a:t>1948年	スウェーデン</a:t>
            </a:r>
          </a:p>
          <a:p>
            <a:pPr marL="0" indent="0">
              <a:spcBef>
                <a:spcPts val="1200"/>
              </a:spcBef>
              <a:spcAft>
                <a:spcPts val="1200"/>
              </a:spcAft>
              <a:buFont typeface="Arial"/>
              <a:buNone/>
            </a:pPr>
            <a:r>
              <a:rPr lang="en-US" sz="2400" dirty="0" smtClean="0">
                <a:latin typeface="MS PGothic" panose="020B0600070205080204" pitchFamily="34" charset="-128"/>
                <a:ea typeface="MS PGothic" panose="020B0600070205080204" pitchFamily="34" charset="-128"/>
                <a:cs typeface="MS Mincho"/>
              </a:rPr>
              <a:t>1949年	フィリピン</a:t>
            </a:r>
          </a:p>
          <a:p>
            <a:pPr marL="0" indent="0">
              <a:spcBef>
                <a:spcPts val="1200"/>
              </a:spcBef>
              <a:spcAft>
                <a:spcPts val="1200"/>
              </a:spcAft>
              <a:buFont typeface="Arial"/>
              <a:buNone/>
            </a:pPr>
            <a:r>
              <a:rPr lang="en-US" sz="2400" dirty="0" smtClean="0">
                <a:latin typeface="MS PGothic" panose="020B0600070205080204" pitchFamily="34" charset="-128"/>
                <a:ea typeface="MS PGothic" panose="020B0600070205080204" pitchFamily="34" charset="-128"/>
                <a:cs typeface="MS Mincho"/>
              </a:rPr>
              <a:t>1953年	モロッコ</a:t>
            </a:r>
          </a:p>
          <a:p>
            <a:pPr marL="0" indent="0">
              <a:spcBef>
                <a:spcPts val="1200"/>
              </a:spcBef>
              <a:spcAft>
                <a:spcPts val="1200"/>
              </a:spcAft>
              <a:buFont typeface="Arial"/>
              <a:buNone/>
            </a:pPr>
            <a:r>
              <a:rPr lang="en-US" sz="2400" dirty="0" smtClean="0">
                <a:latin typeface="MS PGothic" panose="020B0600070205080204" pitchFamily="34" charset="-128"/>
                <a:ea typeface="MS PGothic" panose="020B0600070205080204" pitchFamily="34" charset="-128"/>
                <a:cs typeface="MS Mincho"/>
              </a:rPr>
              <a:t>1957年	南極大陸</a:t>
            </a:r>
          </a:p>
        </p:txBody>
      </p:sp>
    </p:spTree>
    <p:extLst>
      <p:ext uri="{BB962C8B-B14F-4D97-AF65-F5344CB8AC3E}">
        <p14:creationId xmlns:p14="http://schemas.microsoft.com/office/powerpoint/2010/main" val="14008926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1"/>
                </a:solidFill>
                <a:latin typeface="MS PGothic" panose="020B0600070205080204" pitchFamily="34" charset="-128"/>
                <a:ea typeface="MS PGothic" panose="020B0600070205080204" pitchFamily="34" charset="-128"/>
                <a:cs typeface="MS Mincho"/>
              </a:rPr>
              <a:t>ライオンズ 「盲人の騎士」に</a:t>
            </a:r>
            <a:endParaRPr lang="ja-JP" dirty="0">
              <a:latin typeface="MS PGothic" panose="020B0600070205080204" pitchFamily="34" charset="-128"/>
              <a:ea typeface="MS PGothic" panose="020B0600070205080204" pitchFamily="34" charset="-128"/>
            </a:endParaRPr>
          </a:p>
        </p:txBody>
      </p:sp>
      <p:sp>
        <p:nvSpPr>
          <p:cNvPr id="3" name="Content Placeholder 2"/>
          <p:cNvSpPr>
            <a:spLocks noGrp="1"/>
          </p:cNvSpPr>
          <p:nvPr>
            <p:ph idx="1"/>
          </p:nvPr>
        </p:nvSpPr>
        <p:spPr>
          <a:xfrm>
            <a:off x="304800" y="4724400"/>
            <a:ext cx="8546224" cy="1752600"/>
          </a:xfrm>
        </p:spPr>
        <p:txBody>
          <a:bodyPr>
            <a:noAutofit/>
          </a:bodyPr>
          <a:lstStyle/>
          <a:p>
            <a:pPr marL="0" indent="0">
              <a:spcBef>
                <a:spcPts val="600"/>
              </a:spcBef>
              <a:spcAft>
                <a:spcPts val="1200"/>
              </a:spcAft>
              <a:buNone/>
            </a:pPr>
            <a:r>
              <a:rPr lang="en-US" sz="2400" dirty="0" smtClean="0">
                <a:latin typeface="MS PGothic" panose="020B0600070205080204" pitchFamily="34" charset="-128"/>
                <a:ea typeface="MS PGothic" panose="020B0600070205080204" pitchFamily="34" charset="-128"/>
                <a:cs typeface="MS Mincho"/>
              </a:rPr>
              <a:t>1925年	</a:t>
            </a:r>
            <a:r>
              <a:rPr lang="en-US" sz="2400" dirty="0" err="1" smtClean="0">
                <a:latin typeface="MS PGothic" panose="020B0600070205080204" pitchFamily="34" charset="-128"/>
                <a:ea typeface="MS PGothic" panose="020B0600070205080204" pitchFamily="34" charset="-128"/>
                <a:cs typeface="MS Mincho"/>
              </a:rPr>
              <a:t>ヘレンケラーがライオンズに「盲人の騎士」となるよう</a:t>
            </a:r>
            <a:r>
              <a:rPr lang="en-US" sz="2400" dirty="0" smtClean="0">
                <a:latin typeface="MS PGothic" panose="020B0600070205080204" pitchFamily="34" charset="-128"/>
                <a:ea typeface="MS PGothic" panose="020B0600070205080204" pitchFamily="34" charset="-128"/>
                <a:cs typeface="MS Mincho"/>
              </a:rPr>
              <a:t/>
            </a:r>
            <a:br>
              <a:rPr lang="en-US" sz="2400" dirty="0" smtClean="0">
                <a:latin typeface="MS PGothic" panose="020B0600070205080204" pitchFamily="34" charset="-128"/>
                <a:ea typeface="MS PGothic" panose="020B0600070205080204" pitchFamily="34" charset="-128"/>
                <a:cs typeface="MS Mincho"/>
              </a:rPr>
            </a:br>
            <a:r>
              <a:rPr lang="en-US" sz="2400" dirty="0" smtClean="0">
                <a:latin typeface="MS PGothic" panose="020B0600070205080204" pitchFamily="34" charset="-128"/>
                <a:ea typeface="MS PGothic" panose="020B0600070205080204" pitchFamily="34" charset="-128"/>
                <a:cs typeface="MS Mincho"/>
              </a:rPr>
              <a:t>			</a:t>
            </a:r>
            <a:r>
              <a:rPr lang="en-US" sz="2400" dirty="0" err="1" smtClean="0">
                <a:latin typeface="MS PGothic" panose="020B0600070205080204" pitchFamily="34" charset="-128"/>
                <a:ea typeface="MS PGothic" panose="020B0600070205080204" pitchFamily="34" charset="-128"/>
                <a:cs typeface="MS Mincho"/>
              </a:rPr>
              <a:t>呼びかけ</a:t>
            </a:r>
            <a:endParaRPr lang="en-US" sz="2400" dirty="0" smtClean="0">
              <a:latin typeface="MS PGothic" panose="020B0600070205080204" pitchFamily="34" charset="-128"/>
              <a:ea typeface="MS PGothic" panose="020B0600070205080204" pitchFamily="34" charset="-128"/>
              <a:cs typeface="MS Mincho"/>
            </a:endParaRPr>
          </a:p>
          <a:p>
            <a:pPr marL="0" indent="0">
              <a:spcBef>
                <a:spcPts val="600"/>
              </a:spcBef>
              <a:spcAft>
                <a:spcPts val="1200"/>
              </a:spcAft>
              <a:buNone/>
            </a:pPr>
            <a:r>
              <a:rPr lang="en-US" sz="2400" dirty="0">
                <a:latin typeface="MS PGothic" panose="020B0600070205080204" pitchFamily="34" charset="-128"/>
                <a:ea typeface="MS PGothic" panose="020B0600070205080204" pitchFamily="34" charset="-128"/>
                <a:cs typeface="MS Mincho"/>
              </a:rPr>
              <a:t>1930年	L. ジョージ・ボナムが杖を白く塗り赤い帯をつける </a:t>
            </a:r>
            <a:endParaRPr lang="ja-JP" sz="2400" dirty="0">
              <a:latin typeface="MS PGothic" panose="020B0600070205080204" pitchFamily="34" charset="-128"/>
              <a:ea typeface="MS PGothic" panose="020B0600070205080204" pitchFamily="34" charset="-128"/>
            </a:endParaRPr>
          </a:p>
          <a:p>
            <a:pPr marL="0" indent="0">
              <a:spcBef>
                <a:spcPts val="600"/>
              </a:spcBef>
              <a:spcAft>
                <a:spcPts val="1200"/>
              </a:spcAft>
              <a:buNone/>
            </a:pPr>
            <a:r>
              <a:rPr lang="en-US" sz="2400" dirty="0">
                <a:latin typeface="MS PGothic" panose="020B0600070205080204" pitchFamily="34" charset="-128"/>
                <a:ea typeface="MS PGothic" panose="020B0600070205080204" pitchFamily="34" charset="-128"/>
                <a:cs typeface="MS Mincho"/>
              </a:rPr>
              <a:t>1939年	デトロイト・アップタウンLCが盲導犬訓練所を設立</a:t>
            </a:r>
            <a:endParaRPr lang="ja-JP" sz="2400" dirty="0">
              <a:latin typeface="MS PGothic" panose="020B0600070205080204" pitchFamily="34" charset="-128"/>
              <a:ea typeface="MS PGothic" panose="020B0600070205080204" pitchFamily="34" charset="-128"/>
            </a:endParaRPr>
          </a:p>
          <a:p>
            <a:pPr marL="0" indent="0">
              <a:spcBef>
                <a:spcPts val="600"/>
              </a:spcBef>
              <a:spcAft>
                <a:spcPts val="600"/>
              </a:spcAft>
              <a:buNone/>
            </a:pPr>
            <a:endParaRPr lang="ja-JP" sz="2400" dirty="0">
              <a:latin typeface="MS PGothic" panose="020B0600070205080204" pitchFamily="34" charset="-128"/>
              <a:ea typeface="MS PGothic" panose="020B0600070205080204" pitchFamily="34" charset="-128"/>
            </a:endParaRPr>
          </a:p>
        </p:txBody>
      </p:sp>
      <p:sp>
        <p:nvSpPr>
          <p:cNvPr id="4" name="Slide Number Placeholder 3"/>
          <p:cNvSpPr>
            <a:spLocks noGrp="1"/>
          </p:cNvSpPr>
          <p:nvPr>
            <p:ph type="sldNum" sz="quarter" idx="12"/>
          </p:nvPr>
        </p:nvSpPr>
        <p:spPr/>
        <p:txBody>
          <a:bodyPr/>
          <a:lstStyle/>
          <a:p>
            <a:pPr fontAlgn="base">
              <a:spcBef>
                <a:spcPct val="0"/>
              </a:spcBef>
              <a:spcAft>
                <a:spcPct val="0"/>
              </a:spcAft>
            </a:pPr>
            <a:fld id="{345397C3-0AF4-4CB8-9EFB-9D18150E9527}" type="slidenum">
              <a:rPr lang="en-US" smtClean="0">
                <a:solidFill>
                  <a:prstClr val="black">
                    <a:lumMod val="50000"/>
                    <a:lumOff val="50000"/>
                  </a:prstClr>
                </a:solidFill>
              </a:rPr>
              <a:t>5</a:t>
            </a:fld>
            <a:endParaRPr lang="ja-JP" dirty="0">
              <a:solidFill>
                <a:prstClr val="black">
                  <a:lumMod val="50000"/>
                  <a:lumOff val="50000"/>
                </a:prstClr>
              </a:solidFill>
            </a:endParaRPr>
          </a:p>
        </p:txBody>
      </p:sp>
      <p:pic>
        <p:nvPicPr>
          <p:cNvPr id="5" name="Picture 4" descr="ヘレン・ケラーは「盲人のために暗闇と闘う騎士」となるようライオンズに呼びかけました。"/>
          <p:cNvPicPr/>
          <p:nvPr/>
        </p:nvPicPr>
        <p:blipFill rotWithShape="1">
          <a:blip r:embed="rId3" cstate="screen">
            <a:extLst>
              <a:ext uri="{28A0092B-C50C-407E-A947-70E740481C1C}">
                <a14:useLocalDpi xmlns:a14="http://schemas.microsoft.com/office/drawing/2010/main" val="0"/>
              </a:ext>
            </a:extLst>
          </a:blip>
          <a:srcRect/>
          <a:stretch/>
        </p:blipFill>
        <p:spPr bwMode="auto">
          <a:xfrm>
            <a:off x="457200" y="1430724"/>
            <a:ext cx="2373173" cy="30417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Content Placeholder 4" descr="http://www.lionsclubs.org/cs-assets/_files/images/page-images/lions100/timeline/White-Cane-lg.jpg"/>
          <p:cNvPicPr>
            <a:picLocks/>
          </p:cNvPicPr>
          <p:nvPr/>
        </p:nvPicPr>
        <p:blipFill>
          <a:blip r:embed="rId4" cstate="email">
            <a:extLst>
              <a:ext uri="{BEBA8EAE-BF5A-486C-A8C5-ECC9F3942E4B}">
                <a14:imgProps xmlns:a14="http://schemas.microsoft.com/office/drawing/2010/main">
                  <a14:imgLayer r:embed="rId5">
                    <a14:imgEffect>
                      <a14:brightnessContrast bright="12000" contrast="3000"/>
                    </a14:imgEffect>
                  </a14:imgLayer>
                </a14:imgProps>
              </a:ext>
              <a:ext uri="{28A0092B-C50C-407E-A947-70E740481C1C}">
                <a14:useLocalDpi xmlns:a14="http://schemas.microsoft.com/office/drawing/2010/main" val="0"/>
              </a:ext>
            </a:extLst>
          </a:blip>
          <a:srcRect/>
          <a:stretch>
            <a:fillRect/>
          </a:stretch>
        </p:blipFill>
        <p:spPr bwMode="auto">
          <a:xfrm>
            <a:off x="3505200" y="1430724"/>
            <a:ext cx="2057400" cy="304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2" descr="\\lionsclubs\data\drive-home\home\greilly\Profile\Desktop\leading the way.jpg"/>
          <p:cNvPicPr>
            <a:picLocks noChangeAspect="1" noChangeArrowheads="1"/>
          </p:cNvPicPr>
          <p:nvPr/>
        </p:nvPicPr>
        <p:blipFill rotWithShape="1">
          <a:blip r:embed="rId6" cstate="email">
            <a:extLst>
              <a:ext uri="{BEBA8EAE-BF5A-486C-A8C5-ECC9F3942E4B}">
                <a14:imgProps xmlns:a14="http://schemas.microsoft.com/office/drawing/2010/main">
                  <a14:imgLayer r:embed="rId7">
                    <a14:imgEffect>
                      <a14:brightnessContrast bright="10000" contrast="2000"/>
                    </a14:imgEffect>
                  </a14:imgLayer>
                </a14:imgProps>
              </a:ext>
              <a:ext uri="{28A0092B-C50C-407E-A947-70E740481C1C}">
                <a14:useLocalDpi xmlns:a14="http://schemas.microsoft.com/office/drawing/2010/main" val="0"/>
              </a:ext>
            </a:extLst>
          </a:blip>
          <a:srcRect/>
          <a:stretch/>
        </p:blipFill>
        <p:spPr bwMode="auto">
          <a:xfrm>
            <a:off x="6184024" y="1430724"/>
            <a:ext cx="2274176" cy="30122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7419508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1"/>
                </a:solidFill>
                <a:latin typeface="MS PGothic" panose="020B0600070205080204" pitchFamily="34" charset="-128"/>
                <a:ea typeface="MS PGothic" panose="020B0600070205080204" pitchFamily="34" charset="-128"/>
                <a:cs typeface="MS Mincho"/>
              </a:rPr>
              <a:t>その他の著名な貢献者</a:t>
            </a:r>
            <a:endParaRPr lang="ja-JP" dirty="0">
              <a:latin typeface="MS PGothic" panose="020B0600070205080204" pitchFamily="34" charset="-128"/>
              <a:ea typeface="MS PGothic" panose="020B0600070205080204" pitchFamily="34" charset="-128"/>
            </a:endParaRPr>
          </a:p>
        </p:txBody>
      </p:sp>
      <p:sp>
        <p:nvSpPr>
          <p:cNvPr id="3" name="Content Placeholder 2"/>
          <p:cNvSpPr>
            <a:spLocks noGrp="1"/>
          </p:cNvSpPr>
          <p:nvPr>
            <p:ph idx="1"/>
          </p:nvPr>
        </p:nvSpPr>
        <p:spPr>
          <a:xfrm>
            <a:off x="1" y="1676400"/>
            <a:ext cx="5029200" cy="1144270"/>
          </a:xfrm>
        </p:spPr>
        <p:txBody>
          <a:bodyPr>
            <a:noAutofit/>
          </a:bodyPr>
          <a:lstStyle/>
          <a:p>
            <a:pPr marL="0" indent="0">
              <a:spcBef>
                <a:spcPts val="600"/>
              </a:spcBef>
              <a:spcAft>
                <a:spcPts val="600"/>
              </a:spcAft>
              <a:buNone/>
            </a:pPr>
            <a:r>
              <a:rPr lang="en-US" sz="2400" dirty="0" smtClean="0">
                <a:latin typeface="MS PGothic" panose="020B0600070205080204" pitchFamily="34" charset="-128"/>
                <a:ea typeface="MS PGothic" panose="020B0600070205080204" pitchFamily="34" charset="-128"/>
                <a:cs typeface="MS Mincho"/>
              </a:rPr>
              <a:t>1926年</a:t>
            </a:r>
            <a:r>
              <a:rPr lang="ja-JP" altLang="en-US" sz="2400" dirty="0" smtClean="0">
                <a:latin typeface="MS PGothic" panose="020B0600070205080204" pitchFamily="34" charset="-128"/>
                <a:ea typeface="MS PGothic" panose="020B0600070205080204" pitchFamily="34" charset="-128"/>
                <a:cs typeface="MS Mincho"/>
              </a:rPr>
              <a:t>：</a:t>
            </a:r>
            <a:r>
              <a:rPr lang="en-US" altLang="ja-JP" sz="2400" dirty="0" smtClean="0">
                <a:latin typeface="MS PGothic" panose="020B0600070205080204" pitchFamily="34" charset="-128"/>
                <a:ea typeface="MS PGothic" panose="020B0600070205080204" pitchFamily="34" charset="-128"/>
                <a:cs typeface="MS Mincho"/>
              </a:rPr>
              <a:t>	</a:t>
            </a:r>
            <a:r>
              <a:rPr lang="en-US" sz="2400" dirty="0" err="1" smtClean="0">
                <a:latin typeface="MS PGothic" panose="020B0600070205080204" pitchFamily="34" charset="-128"/>
                <a:ea typeface="MS PGothic" panose="020B0600070205080204" pitchFamily="34" charset="-128"/>
                <a:cs typeface="MS Mincho"/>
              </a:rPr>
              <a:t>リチャード</a:t>
            </a:r>
            <a:r>
              <a:rPr lang="en-US" sz="2400" dirty="0" smtClean="0">
                <a:latin typeface="MS PGothic" panose="020B0600070205080204" pitchFamily="34" charset="-128"/>
                <a:ea typeface="MS PGothic" panose="020B0600070205080204" pitchFamily="34" charset="-128"/>
                <a:cs typeface="MS Mincho"/>
              </a:rPr>
              <a:t> E. バード少将</a:t>
            </a:r>
            <a:r>
              <a:rPr dirty="0">
                <a:latin typeface="MS PGothic" panose="020B0600070205080204" pitchFamily="34" charset="-128"/>
                <a:ea typeface="MS PGothic" panose="020B0600070205080204" pitchFamily="34" charset="-128"/>
              </a:rPr>
              <a:t/>
            </a:r>
            <a:br>
              <a:rPr dirty="0">
                <a:latin typeface="MS PGothic" panose="020B0600070205080204" pitchFamily="34" charset="-128"/>
                <a:ea typeface="MS PGothic" panose="020B0600070205080204" pitchFamily="34" charset="-128"/>
              </a:rPr>
            </a:br>
            <a:r>
              <a:rPr lang="en-US" sz="2400" dirty="0" smtClean="0">
                <a:latin typeface="MS PGothic" panose="020B0600070205080204" pitchFamily="34" charset="-128"/>
                <a:ea typeface="MS PGothic" panose="020B0600070205080204" pitchFamily="34" charset="-128"/>
                <a:cs typeface="MS Mincho"/>
              </a:rPr>
              <a:t>			</a:t>
            </a:r>
            <a:r>
              <a:rPr lang="en-US" sz="2400" dirty="0" err="1" smtClean="0">
                <a:latin typeface="MS PGothic" panose="020B0600070205080204" pitchFamily="34" charset="-128"/>
                <a:ea typeface="MS PGothic" panose="020B0600070205080204" pitchFamily="34" charset="-128"/>
                <a:cs typeface="MS Mincho"/>
              </a:rPr>
              <a:t>ライオン、探検家</a:t>
            </a:r>
            <a:r>
              <a:rPr lang="en-US" sz="2400" dirty="0" smtClean="0">
                <a:latin typeface="MS PGothic" panose="020B0600070205080204" pitchFamily="34" charset="-128"/>
                <a:ea typeface="MS PGothic" panose="020B0600070205080204" pitchFamily="34" charset="-128"/>
                <a:cs typeface="MS Mincho"/>
              </a:rPr>
              <a:t>、</a:t>
            </a:r>
            <a:br>
              <a:rPr lang="en-US" sz="2400" dirty="0" smtClean="0">
                <a:latin typeface="MS PGothic" panose="020B0600070205080204" pitchFamily="34" charset="-128"/>
                <a:ea typeface="MS PGothic" panose="020B0600070205080204" pitchFamily="34" charset="-128"/>
                <a:cs typeface="MS Mincho"/>
              </a:rPr>
            </a:br>
            <a:r>
              <a:rPr lang="en-US" sz="2400" dirty="0" smtClean="0">
                <a:latin typeface="MS PGothic" panose="020B0600070205080204" pitchFamily="34" charset="-128"/>
                <a:ea typeface="MS PGothic" panose="020B0600070205080204" pitchFamily="34" charset="-128"/>
                <a:cs typeface="MS Mincho"/>
              </a:rPr>
              <a:t>			</a:t>
            </a:r>
            <a:r>
              <a:rPr lang="en-US" sz="2400" dirty="0" err="1" smtClean="0">
                <a:latin typeface="MS PGothic" panose="020B0600070205080204" pitchFamily="34" charset="-128"/>
                <a:ea typeface="MS PGothic" panose="020B0600070205080204" pitchFamily="34" charset="-128"/>
                <a:cs typeface="MS Mincho"/>
              </a:rPr>
              <a:t>広報</a:t>
            </a:r>
            <a:endParaRPr lang="ja-JP" sz="2400" dirty="0">
              <a:latin typeface="MS PGothic" panose="020B0600070205080204" pitchFamily="34" charset="-128"/>
              <a:ea typeface="MS PGothic" panose="020B0600070205080204" pitchFamily="34" charset="-128"/>
            </a:endParaRPr>
          </a:p>
        </p:txBody>
      </p:sp>
      <p:sp>
        <p:nvSpPr>
          <p:cNvPr id="4" name="Slide Number Placeholder 3"/>
          <p:cNvSpPr>
            <a:spLocks noGrp="1"/>
          </p:cNvSpPr>
          <p:nvPr>
            <p:ph type="sldNum" sz="quarter" idx="12"/>
          </p:nvPr>
        </p:nvSpPr>
        <p:spPr/>
        <p:txBody>
          <a:bodyPr/>
          <a:lstStyle/>
          <a:p>
            <a:pPr fontAlgn="base">
              <a:spcBef>
                <a:spcPct val="0"/>
              </a:spcBef>
              <a:spcAft>
                <a:spcPct val="0"/>
              </a:spcAft>
            </a:pPr>
            <a:fld id="{345397C3-0AF4-4CB8-9EFB-9D18150E9527}" type="slidenum">
              <a:rPr lang="en-US" smtClean="0">
                <a:solidFill>
                  <a:prstClr val="black">
                    <a:lumMod val="50000"/>
                    <a:lumOff val="50000"/>
                  </a:prstClr>
                </a:solidFill>
              </a:rPr>
              <a:t>6</a:t>
            </a:fld>
            <a:endParaRPr lang="ja-JP" dirty="0">
              <a:solidFill>
                <a:prstClr val="black">
                  <a:lumMod val="50000"/>
                  <a:lumOff val="50000"/>
                </a:prstClr>
              </a:solidFill>
            </a:endParaRPr>
          </a:p>
        </p:txBody>
      </p:sp>
      <p:pic>
        <p:nvPicPr>
          <p:cNvPr id="9" name="Picture 8"/>
          <p:cNvPicPr>
            <a:picLocks noChangeAspect="1"/>
          </p:cNvPicPr>
          <p:nvPr/>
        </p:nvPicPr>
        <p:blipFill rotWithShape="1">
          <a:blip r:embed="rId3" cstate="email">
            <a:extLst>
              <a:ext uri="{28A0092B-C50C-407E-A947-70E740481C1C}">
                <a14:useLocalDpi xmlns:a14="http://schemas.microsoft.com/office/drawing/2010/main" val="0"/>
              </a:ext>
            </a:extLst>
          </a:blip>
          <a:stretch/>
        </p:blipFill>
        <p:spPr>
          <a:xfrm>
            <a:off x="371475" y="3505200"/>
            <a:ext cx="3743325" cy="2971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25000" contrast="25000"/>
                    </a14:imgEffect>
                  </a14:imgLayer>
                </a14:imgProps>
              </a:ext>
              <a:ext uri="{28A0092B-C50C-407E-A947-70E740481C1C}">
                <a14:useLocalDpi xmlns:a14="http://schemas.microsoft.com/office/drawing/2010/main" val="0"/>
              </a:ext>
            </a:extLst>
          </a:blip>
          <a:srcRect/>
          <a:stretch/>
        </p:blipFill>
        <p:spPr>
          <a:xfrm>
            <a:off x="4686738" y="1371600"/>
            <a:ext cx="3743325" cy="2895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Content Placeholder 2"/>
          <p:cNvSpPr txBox="1">
            <a:spLocks/>
          </p:cNvSpPr>
          <p:nvPr/>
        </p:nvSpPr>
        <p:spPr>
          <a:xfrm>
            <a:off x="4374528" y="4267200"/>
            <a:ext cx="4540872" cy="21336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600"/>
              </a:spcBef>
              <a:spcAft>
                <a:spcPts val="600"/>
              </a:spcAft>
              <a:buFont typeface="Arial"/>
              <a:buNone/>
            </a:pPr>
            <a:r>
              <a:rPr lang="en-US" sz="2400" dirty="0" smtClean="0">
                <a:latin typeface="MS PGothic" panose="020B0600070205080204" pitchFamily="34" charset="-128"/>
                <a:ea typeface="MS PGothic" panose="020B0600070205080204" pitchFamily="34" charset="-128"/>
                <a:cs typeface="MS Mincho"/>
              </a:rPr>
              <a:t>1977年</a:t>
            </a:r>
            <a:r>
              <a:rPr lang="ja-JP" altLang="en-US" sz="2400" dirty="0" smtClean="0">
                <a:latin typeface="MS PGothic" panose="020B0600070205080204" pitchFamily="34" charset="-128"/>
                <a:ea typeface="MS PGothic" panose="020B0600070205080204" pitchFamily="34" charset="-128"/>
                <a:cs typeface="MS Mincho"/>
              </a:rPr>
              <a:t>：</a:t>
            </a:r>
            <a:r>
              <a:rPr lang="en-US" altLang="ja-JP" sz="2400" dirty="0" smtClean="0">
                <a:latin typeface="MS PGothic" panose="020B0600070205080204" pitchFamily="34" charset="-128"/>
                <a:ea typeface="MS PGothic" panose="020B0600070205080204" pitchFamily="34" charset="-128"/>
                <a:cs typeface="MS Mincho"/>
              </a:rPr>
              <a:t>	</a:t>
            </a:r>
            <a:r>
              <a:rPr lang="en-US" sz="2400" dirty="0" smtClean="0">
                <a:latin typeface="MS PGothic" panose="020B0600070205080204" pitchFamily="34" charset="-128"/>
                <a:ea typeface="MS PGothic" panose="020B0600070205080204" pitchFamily="34" charset="-128"/>
                <a:cs typeface="MS Mincho"/>
              </a:rPr>
              <a:t>L. ジミー・カーター（左）</a:t>
            </a:r>
            <a:r>
              <a:rPr dirty="0">
                <a:latin typeface="MS PGothic" panose="020B0600070205080204" pitchFamily="34" charset="-128"/>
                <a:ea typeface="MS PGothic" panose="020B0600070205080204" pitchFamily="34" charset="-128"/>
              </a:rPr>
              <a:t/>
            </a:r>
            <a:br>
              <a:rPr dirty="0">
                <a:latin typeface="MS PGothic" panose="020B0600070205080204" pitchFamily="34" charset="-128"/>
                <a:ea typeface="MS PGothic" panose="020B0600070205080204" pitchFamily="34" charset="-128"/>
              </a:rPr>
            </a:br>
            <a:r>
              <a:rPr lang="en-US" sz="2400" dirty="0" smtClean="0">
                <a:latin typeface="MS PGothic" panose="020B0600070205080204" pitchFamily="34" charset="-128"/>
                <a:ea typeface="MS PGothic" panose="020B0600070205080204" pitchFamily="34" charset="-128"/>
                <a:cs typeface="MS Mincho"/>
              </a:rPr>
              <a:t>			</a:t>
            </a:r>
            <a:r>
              <a:rPr lang="en-US" sz="2400" dirty="0" err="1" smtClean="0">
                <a:latin typeface="MS PGothic" panose="020B0600070205080204" pitchFamily="34" charset="-128"/>
                <a:ea typeface="MS PGothic" panose="020B0600070205080204" pitchFamily="34" charset="-128"/>
                <a:cs typeface="MS Mincho"/>
              </a:rPr>
              <a:t>米大統領に就任</a:t>
            </a:r>
            <a:endParaRPr lang="en-US" sz="2400" dirty="0" smtClean="0">
              <a:latin typeface="MS PGothic" panose="020B0600070205080204" pitchFamily="34" charset="-128"/>
              <a:ea typeface="MS PGothic" panose="020B0600070205080204" pitchFamily="34" charset="-128"/>
              <a:cs typeface="MS Mincho"/>
            </a:endParaRPr>
          </a:p>
          <a:p>
            <a:pPr marL="0" indent="0">
              <a:spcBef>
                <a:spcPts val="600"/>
              </a:spcBef>
              <a:spcAft>
                <a:spcPts val="600"/>
              </a:spcAft>
              <a:buNone/>
            </a:pPr>
            <a:r>
              <a:rPr lang="en-US" sz="2400" dirty="0" smtClean="0">
                <a:latin typeface="MS PGothic" panose="020B0600070205080204" pitchFamily="34" charset="-128"/>
                <a:ea typeface="MS PGothic" panose="020B0600070205080204" pitchFamily="34" charset="-128"/>
                <a:cs typeface="MS Mincho"/>
              </a:rPr>
              <a:t>1999年</a:t>
            </a:r>
            <a:r>
              <a:rPr lang="ja-JP" altLang="en-US" sz="2400" dirty="0" smtClean="0">
                <a:latin typeface="MS PGothic" panose="020B0600070205080204" pitchFamily="34" charset="-128"/>
                <a:ea typeface="MS PGothic" panose="020B0600070205080204" pitchFamily="34" charset="-128"/>
                <a:cs typeface="MS Mincho"/>
              </a:rPr>
              <a:t>：</a:t>
            </a:r>
            <a:r>
              <a:rPr lang="en-US" altLang="ja-JP" sz="2400" dirty="0" smtClean="0">
                <a:latin typeface="MS PGothic" panose="020B0600070205080204" pitchFamily="34" charset="-128"/>
                <a:ea typeface="MS PGothic" panose="020B0600070205080204" pitchFamily="34" charset="-128"/>
                <a:cs typeface="MS Mincho"/>
              </a:rPr>
              <a:t>	</a:t>
            </a:r>
            <a:r>
              <a:rPr lang="en-US" sz="2400" dirty="0" err="1" smtClean="0">
                <a:latin typeface="MS PGothic" panose="020B0600070205080204" pitchFamily="34" charset="-128"/>
                <a:ea typeface="MS PGothic" panose="020B0600070205080204" pitchFamily="34" charset="-128"/>
                <a:cs typeface="MS Mincho"/>
              </a:rPr>
              <a:t>ライオンズが</a:t>
            </a:r>
            <a:r>
              <a:rPr lang="en-US" sz="2400" dirty="0" smtClean="0">
                <a:latin typeface="MS PGothic" panose="020B0600070205080204" pitchFamily="34" charset="-128"/>
                <a:ea typeface="MS PGothic" panose="020B0600070205080204" pitchFamily="34" charset="-128"/>
                <a:cs typeface="MS Mincho"/>
              </a:rPr>
              <a:t/>
            </a:r>
            <a:br>
              <a:rPr lang="en-US" sz="2400" dirty="0" smtClean="0">
                <a:latin typeface="MS PGothic" panose="020B0600070205080204" pitchFamily="34" charset="-128"/>
                <a:ea typeface="MS PGothic" panose="020B0600070205080204" pitchFamily="34" charset="-128"/>
                <a:cs typeface="MS Mincho"/>
              </a:rPr>
            </a:br>
            <a:r>
              <a:rPr lang="en-US" sz="2400" dirty="0" smtClean="0">
                <a:latin typeface="MS PGothic" panose="020B0600070205080204" pitchFamily="34" charset="-128"/>
                <a:ea typeface="MS PGothic" panose="020B0600070205080204" pitchFamily="34" charset="-128"/>
                <a:cs typeface="MS Mincho"/>
              </a:rPr>
              <a:t>			</a:t>
            </a:r>
            <a:r>
              <a:rPr lang="en-US" sz="2400" dirty="0" err="1" smtClean="0">
                <a:latin typeface="MS PGothic" panose="020B0600070205080204" pitchFamily="34" charset="-128"/>
                <a:ea typeface="MS PGothic" panose="020B0600070205080204" pitchFamily="34" charset="-128"/>
                <a:cs typeface="MS Mincho"/>
              </a:rPr>
              <a:t>カーターセンターと</a:t>
            </a:r>
            <a:r>
              <a:rPr lang="en-US" sz="2400" dirty="0" smtClean="0">
                <a:latin typeface="MS PGothic" panose="020B0600070205080204" pitchFamily="34" charset="-128"/>
                <a:ea typeface="MS PGothic" panose="020B0600070205080204" pitchFamily="34" charset="-128"/>
                <a:cs typeface="MS Mincho"/>
              </a:rPr>
              <a:t/>
            </a:r>
            <a:br>
              <a:rPr lang="en-US" sz="2400" dirty="0" smtClean="0">
                <a:latin typeface="MS PGothic" panose="020B0600070205080204" pitchFamily="34" charset="-128"/>
                <a:ea typeface="MS PGothic" panose="020B0600070205080204" pitchFamily="34" charset="-128"/>
                <a:cs typeface="MS Mincho"/>
              </a:rPr>
            </a:br>
            <a:r>
              <a:rPr lang="en-US" sz="2400" dirty="0" smtClean="0">
                <a:latin typeface="MS PGothic" panose="020B0600070205080204" pitchFamily="34" charset="-128"/>
                <a:ea typeface="MS PGothic" panose="020B0600070205080204" pitchFamily="34" charset="-128"/>
                <a:cs typeface="MS Mincho"/>
              </a:rPr>
              <a:t>			</a:t>
            </a:r>
            <a:r>
              <a:rPr lang="en-US" sz="2400" dirty="0" err="1" smtClean="0">
                <a:latin typeface="MS PGothic" panose="020B0600070205080204" pitchFamily="34" charset="-128"/>
                <a:ea typeface="MS PGothic" panose="020B0600070205080204" pitchFamily="34" charset="-128"/>
                <a:cs typeface="MS Mincho"/>
              </a:rPr>
              <a:t>提携し</a:t>
            </a:r>
            <a:r>
              <a:rPr lang="ja-JP" altLang="en-US" sz="2400" dirty="0" err="1" smtClean="0">
                <a:latin typeface="MS PGothic" panose="020B0600070205080204" pitchFamily="34" charset="-128"/>
                <a:ea typeface="MS PGothic" panose="020B0600070205080204" pitchFamily="34" charset="-128"/>
                <a:cs typeface="MS Mincho"/>
              </a:rPr>
              <a:t>、</a:t>
            </a:r>
            <a:r>
              <a:rPr lang="en-US" sz="2400" dirty="0" err="1" smtClean="0">
                <a:latin typeface="MS PGothic" panose="020B0600070205080204" pitchFamily="34" charset="-128"/>
                <a:ea typeface="MS PGothic" panose="020B0600070205080204" pitchFamily="34" charset="-128"/>
                <a:cs typeface="MS Mincho"/>
              </a:rPr>
              <a:t>予防可能な</a:t>
            </a:r>
            <a:r>
              <a:rPr lang="en-US" sz="2400" dirty="0" smtClean="0">
                <a:latin typeface="MS PGothic" panose="020B0600070205080204" pitchFamily="34" charset="-128"/>
                <a:ea typeface="MS PGothic" panose="020B0600070205080204" pitchFamily="34" charset="-128"/>
                <a:cs typeface="MS Mincho"/>
              </a:rPr>
              <a:t/>
            </a:r>
            <a:br>
              <a:rPr lang="en-US" sz="2400" dirty="0" smtClean="0">
                <a:latin typeface="MS PGothic" panose="020B0600070205080204" pitchFamily="34" charset="-128"/>
                <a:ea typeface="MS PGothic" panose="020B0600070205080204" pitchFamily="34" charset="-128"/>
                <a:cs typeface="MS Mincho"/>
              </a:rPr>
            </a:br>
            <a:r>
              <a:rPr lang="en-US" sz="2400" dirty="0" smtClean="0">
                <a:latin typeface="MS PGothic" panose="020B0600070205080204" pitchFamily="34" charset="-128"/>
                <a:ea typeface="MS PGothic" panose="020B0600070205080204" pitchFamily="34" charset="-128"/>
                <a:cs typeface="MS Mincho"/>
              </a:rPr>
              <a:t>			</a:t>
            </a:r>
            <a:r>
              <a:rPr lang="en-US" sz="2400" dirty="0" err="1" smtClean="0">
                <a:latin typeface="MS PGothic" panose="020B0600070205080204" pitchFamily="34" charset="-128"/>
                <a:ea typeface="MS PGothic" panose="020B0600070205080204" pitchFamily="34" charset="-128"/>
                <a:cs typeface="MS Mincho"/>
              </a:rPr>
              <a:t>失明の撲滅に当たる</a:t>
            </a:r>
            <a:endParaRPr lang="ja-JP" sz="2400" dirty="0">
              <a:latin typeface="MS PGothic" panose="020B0600070205080204" pitchFamily="34" charset="-128"/>
              <a:ea typeface="MS PGothic" panose="020B0600070205080204" pitchFamily="34" charset="-128"/>
            </a:endParaRPr>
          </a:p>
        </p:txBody>
      </p:sp>
    </p:spTree>
    <p:extLst>
      <p:ext uri="{BB962C8B-B14F-4D97-AF65-F5344CB8AC3E}">
        <p14:creationId xmlns:p14="http://schemas.microsoft.com/office/powerpoint/2010/main" val="42832553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smtClean="0">
                <a:latin typeface="MS PGothic" panose="020B0600070205080204" pitchFamily="34" charset="-128"/>
                <a:ea typeface="MS PGothic" panose="020B0600070205080204" pitchFamily="34" charset="-128"/>
                <a:cs typeface="MS Mincho"/>
              </a:rPr>
              <a:t>発展の軌跡</a:t>
            </a:r>
            <a:endParaRPr lang="ja-JP" dirty="0">
              <a:latin typeface="MS PGothic" panose="020B0600070205080204" pitchFamily="34" charset="-128"/>
              <a:ea typeface="MS PGothic" panose="020B0600070205080204" pitchFamily="34" charset="-128"/>
            </a:endParaRPr>
          </a:p>
        </p:txBody>
      </p:sp>
      <p:sp>
        <p:nvSpPr>
          <p:cNvPr id="4" name="Slide Number Placeholder 3"/>
          <p:cNvSpPr>
            <a:spLocks noGrp="1"/>
          </p:cNvSpPr>
          <p:nvPr>
            <p:ph type="sldNum" sz="quarter" idx="12"/>
          </p:nvPr>
        </p:nvSpPr>
        <p:spPr/>
        <p:txBody>
          <a:bodyPr/>
          <a:lstStyle/>
          <a:p>
            <a:pPr fontAlgn="base">
              <a:spcBef>
                <a:spcPct val="0"/>
              </a:spcBef>
              <a:spcAft>
                <a:spcPct val="0"/>
              </a:spcAft>
            </a:pPr>
            <a:fld id="{345397C3-0AF4-4CB8-9EFB-9D18150E9527}" type="slidenum">
              <a:rPr lang="en-US" smtClean="0">
                <a:solidFill>
                  <a:prstClr val="black">
                    <a:lumMod val="50000"/>
                    <a:lumOff val="50000"/>
                  </a:prstClr>
                </a:solidFill>
              </a:rPr>
              <a:t>7</a:t>
            </a:fld>
            <a:endParaRPr lang="ja-JP" dirty="0">
              <a:solidFill>
                <a:prstClr val="black">
                  <a:lumMod val="50000"/>
                  <a:lumOff val="50000"/>
                </a:prstClr>
              </a:solidFill>
            </a:endParaRPr>
          </a:p>
        </p:txBody>
      </p:sp>
      <p:graphicFrame>
        <p:nvGraphicFramePr>
          <p:cNvPr id="5" name="Diagram 4"/>
          <p:cNvGraphicFramePr/>
          <p:nvPr>
            <p:extLst>
              <p:ext uri="{D42A27DB-BD31-4B8C-83A1-F6EECF244321}">
                <p14:modId xmlns:p14="http://schemas.microsoft.com/office/powerpoint/2010/main" val="2933953189"/>
              </p:ext>
            </p:extLst>
          </p:nvPr>
        </p:nvGraphicFramePr>
        <p:xfrm>
          <a:off x="152400" y="1371600"/>
          <a:ext cx="8763000" cy="5276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57613" y="2667001"/>
            <a:ext cx="1261241" cy="1219200"/>
          </a:xfrm>
          <a:prstGeom prst="rect">
            <a:avLst/>
          </a:prstGeom>
        </p:spPr>
      </p:pic>
      <p:pic>
        <p:nvPicPr>
          <p:cNvPr id="7" name="Picture 6"/>
          <p:cNvPicPr>
            <a:picLocks noChangeAspect="1"/>
          </p:cNvPicPr>
          <p:nvPr/>
        </p:nvPicPr>
        <p:blipFill rotWithShape="1">
          <a:blip r:embed="rId9" cstate="print">
            <a:extLst>
              <a:ext uri="{28A0092B-C50C-407E-A947-70E740481C1C}">
                <a14:useLocalDpi xmlns:a14="http://schemas.microsoft.com/office/drawing/2010/main" val="0"/>
              </a:ext>
            </a:extLst>
          </a:blip>
          <a:srcRect l="33385"/>
          <a:stretch/>
        </p:blipFill>
        <p:spPr>
          <a:xfrm>
            <a:off x="6141637" y="4077265"/>
            <a:ext cx="2693192" cy="1180535"/>
          </a:xfrm>
          <a:prstGeom prst="rect">
            <a:avLst/>
          </a:prstGeom>
        </p:spPr>
      </p:pic>
      <p:pic>
        <p:nvPicPr>
          <p:cNvPr id="8" name="Picture 7"/>
          <p:cNvPicPr>
            <a:picLocks noChangeAspect="1"/>
          </p:cNvPicPr>
          <p:nvPr/>
        </p:nvPicPr>
        <p:blipFill rotWithShape="1">
          <a:blip r:embed="rId10" cstate="email">
            <a:extLst>
              <a:ext uri="{28A0092B-C50C-407E-A947-70E740481C1C}">
                <a14:useLocalDpi xmlns:a14="http://schemas.microsoft.com/office/drawing/2010/main" val="0"/>
              </a:ext>
            </a:extLst>
          </a:blip>
          <a:srcRect/>
          <a:stretch/>
        </p:blipFill>
        <p:spPr>
          <a:xfrm>
            <a:off x="6978037" y="5334000"/>
            <a:ext cx="1239045" cy="1295400"/>
          </a:xfrm>
          <a:prstGeom prst="rect">
            <a:avLst/>
          </a:prstGeom>
        </p:spPr>
      </p:pic>
      <p:pic>
        <p:nvPicPr>
          <p:cNvPr id="9" name="Picture 8"/>
          <p:cNvPicPr>
            <a:picLocks noChangeAspect="1"/>
          </p:cNvPicPr>
          <p:nvPr/>
        </p:nvPicPr>
        <p:blipFill>
          <a:blip r:embed="rId11" cstate="email">
            <a:extLst>
              <a:ext uri="{28A0092B-C50C-407E-A947-70E740481C1C}">
                <a14:useLocalDpi xmlns:a14="http://schemas.microsoft.com/office/drawing/2010/main" val="0"/>
              </a:ext>
            </a:extLst>
          </a:blip>
          <a:stretch>
            <a:fillRect/>
          </a:stretch>
        </p:blipFill>
        <p:spPr>
          <a:xfrm>
            <a:off x="6952182" y="1371600"/>
            <a:ext cx="1072103" cy="1195394"/>
          </a:xfrm>
          <a:prstGeom prst="rect">
            <a:avLst/>
          </a:prstGeom>
        </p:spPr>
      </p:pic>
    </p:spTree>
    <p:extLst>
      <p:ext uri="{BB962C8B-B14F-4D97-AF65-F5344CB8AC3E}">
        <p14:creationId xmlns:p14="http://schemas.microsoft.com/office/powerpoint/2010/main" val="2050794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E8847417-7FA5-47E1-A7A4-F62F06F780EA}"/>
                                            </p:graphicEl>
                                          </p:spTgt>
                                        </p:tgtEl>
                                        <p:attrNameLst>
                                          <p:attrName>style.visibility</p:attrName>
                                        </p:attrNameLst>
                                      </p:cBhvr>
                                      <p:to>
                                        <p:strVal val="visible"/>
                                      </p:to>
                                    </p:set>
                                    <p:animEffect transition="in" filter="fade">
                                      <p:cBhvr>
                                        <p:cTn id="7" dur="500"/>
                                        <p:tgtEl>
                                          <p:spTgt spid="5">
                                            <p:graphicEl>
                                              <a:dgm id="{E8847417-7FA5-47E1-A7A4-F62F06F780EA}"/>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graphicEl>
                                              <a:dgm id="{145B13EC-8B97-446F-BBA6-BB193CA96837}"/>
                                            </p:graphicEl>
                                          </p:spTgt>
                                        </p:tgtEl>
                                        <p:attrNameLst>
                                          <p:attrName>style.visibility</p:attrName>
                                        </p:attrNameLst>
                                      </p:cBhvr>
                                      <p:to>
                                        <p:strVal val="visible"/>
                                      </p:to>
                                    </p:set>
                                    <p:animEffect transition="in" filter="fade">
                                      <p:cBhvr>
                                        <p:cTn id="10" dur="500"/>
                                        <p:tgtEl>
                                          <p:spTgt spid="5">
                                            <p:graphicEl>
                                              <a:dgm id="{145B13EC-8B97-446F-BBA6-BB193CA96837}"/>
                                            </p:graphic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
                                            <p:graphicEl>
                                              <a:dgm id="{36F078DF-159B-43D8-8779-4AA676264A4E}"/>
                                            </p:graphicEl>
                                          </p:spTgt>
                                        </p:tgtEl>
                                        <p:attrNameLst>
                                          <p:attrName>style.visibility</p:attrName>
                                        </p:attrNameLst>
                                      </p:cBhvr>
                                      <p:to>
                                        <p:strVal val="visible"/>
                                      </p:to>
                                    </p:set>
                                    <p:animEffect transition="in" filter="fade">
                                      <p:cBhvr>
                                        <p:cTn id="18" dur="500"/>
                                        <p:tgtEl>
                                          <p:spTgt spid="5">
                                            <p:graphicEl>
                                              <a:dgm id="{36F078DF-159B-43D8-8779-4AA676264A4E}"/>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graphicEl>
                                              <a:dgm id="{EE7727CD-2BCF-47E5-A03B-F5547DE097DF}"/>
                                            </p:graphicEl>
                                          </p:spTgt>
                                        </p:tgtEl>
                                        <p:attrNameLst>
                                          <p:attrName>style.visibility</p:attrName>
                                        </p:attrNameLst>
                                      </p:cBhvr>
                                      <p:to>
                                        <p:strVal val="visible"/>
                                      </p:to>
                                    </p:set>
                                    <p:animEffect transition="in" filter="fade">
                                      <p:cBhvr>
                                        <p:cTn id="21" dur="500"/>
                                        <p:tgtEl>
                                          <p:spTgt spid="5">
                                            <p:graphicEl>
                                              <a:dgm id="{EE7727CD-2BCF-47E5-A03B-F5547DE097DF}"/>
                                            </p:graphic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graphicEl>
                                              <a:dgm id="{A10D9150-9322-4E2D-921E-6660F9118808}"/>
                                            </p:graphicEl>
                                          </p:spTgt>
                                        </p:tgtEl>
                                        <p:attrNameLst>
                                          <p:attrName>style.visibility</p:attrName>
                                        </p:attrNameLst>
                                      </p:cBhvr>
                                      <p:to>
                                        <p:strVal val="visible"/>
                                      </p:to>
                                    </p:set>
                                    <p:animEffect transition="in" filter="fade">
                                      <p:cBhvr>
                                        <p:cTn id="29" dur="500"/>
                                        <p:tgtEl>
                                          <p:spTgt spid="5">
                                            <p:graphicEl>
                                              <a:dgm id="{A10D9150-9322-4E2D-921E-6660F9118808}"/>
                                            </p:graphic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
                                            <p:graphicEl>
                                              <a:dgm id="{18B0D2B9-B494-472E-A938-0F0B551C5A21}"/>
                                            </p:graphicEl>
                                          </p:spTgt>
                                        </p:tgtEl>
                                        <p:attrNameLst>
                                          <p:attrName>style.visibility</p:attrName>
                                        </p:attrNameLst>
                                      </p:cBhvr>
                                      <p:to>
                                        <p:strVal val="visible"/>
                                      </p:to>
                                    </p:set>
                                    <p:animEffect transition="in" filter="fade">
                                      <p:cBhvr>
                                        <p:cTn id="32" dur="500"/>
                                        <p:tgtEl>
                                          <p:spTgt spid="5">
                                            <p:graphicEl>
                                              <a:dgm id="{18B0D2B9-B494-472E-A938-0F0B551C5A21}"/>
                                            </p:graphic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5">
                                            <p:graphicEl>
                                              <a:dgm id="{EE3F9AF2-2579-40B9-AF32-7B7B5A5C2834}"/>
                                            </p:graphicEl>
                                          </p:spTgt>
                                        </p:tgtEl>
                                        <p:attrNameLst>
                                          <p:attrName>style.visibility</p:attrName>
                                        </p:attrNameLst>
                                      </p:cBhvr>
                                      <p:to>
                                        <p:strVal val="visible"/>
                                      </p:to>
                                    </p:set>
                                    <p:animEffect transition="in" filter="fade">
                                      <p:cBhvr>
                                        <p:cTn id="40" dur="500"/>
                                        <p:tgtEl>
                                          <p:spTgt spid="5">
                                            <p:graphicEl>
                                              <a:dgm id="{EE3F9AF2-2579-40B9-AF32-7B7B5A5C2834}"/>
                                            </p:graphic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5">
                                            <p:graphicEl>
                                              <a:dgm id="{B27E131F-1393-4A75-97EB-93CC6CED4B46}"/>
                                            </p:graphicEl>
                                          </p:spTgt>
                                        </p:tgtEl>
                                        <p:attrNameLst>
                                          <p:attrName>style.visibility</p:attrName>
                                        </p:attrNameLst>
                                      </p:cBhvr>
                                      <p:to>
                                        <p:strVal val="visible"/>
                                      </p:to>
                                    </p:set>
                                    <p:animEffect transition="in" filter="fade">
                                      <p:cBhvr>
                                        <p:cTn id="43" dur="500"/>
                                        <p:tgtEl>
                                          <p:spTgt spid="5">
                                            <p:graphicEl>
                                              <a:dgm id="{B27E131F-1393-4A75-97EB-93CC6CED4B46}"/>
                                            </p:graphic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chemeClr val="bg1"/>
                </a:solidFill>
                <a:latin typeface="MS PGothic" panose="020B0600070205080204" pitchFamily="34" charset="-128"/>
                <a:ea typeface="MS PGothic" panose="020B0600070205080204" pitchFamily="34" charset="-128"/>
                <a:cs typeface="MS Mincho"/>
              </a:rPr>
              <a:t>理解の精神</a:t>
            </a:r>
            <a:endParaRPr lang="ja-JP" dirty="0">
              <a:latin typeface="MS PGothic" panose="020B0600070205080204" pitchFamily="34" charset="-128"/>
              <a:ea typeface="MS PGothic" panose="020B0600070205080204" pitchFamily="34" charset="-128"/>
            </a:endParaRPr>
          </a:p>
        </p:txBody>
      </p:sp>
      <p:sp>
        <p:nvSpPr>
          <p:cNvPr id="3" name="Content Placeholder 2"/>
          <p:cNvSpPr>
            <a:spLocks noGrp="1"/>
          </p:cNvSpPr>
          <p:nvPr>
            <p:ph idx="1"/>
          </p:nvPr>
        </p:nvSpPr>
        <p:spPr>
          <a:xfrm>
            <a:off x="3429000" y="5810458"/>
            <a:ext cx="2743200" cy="666542"/>
          </a:xfrm>
        </p:spPr>
        <p:txBody>
          <a:bodyPr>
            <a:noAutofit/>
          </a:bodyPr>
          <a:lstStyle/>
          <a:p>
            <a:pPr marL="0" indent="0" algn="ctr">
              <a:spcBef>
                <a:spcPts val="600"/>
              </a:spcBef>
              <a:spcAft>
                <a:spcPts val="600"/>
              </a:spcAft>
              <a:buNone/>
            </a:pPr>
            <a:r>
              <a:rPr lang="en-US" sz="2400" dirty="0" smtClean="0">
                <a:latin typeface="MS PGothic" panose="020B0600070205080204" pitchFamily="34" charset="-128"/>
                <a:ea typeface="MS PGothic" panose="020B0600070205080204" pitchFamily="34" charset="-128"/>
                <a:cs typeface="MS Mincho"/>
              </a:rPr>
              <a:t>国連との協力</a:t>
            </a:r>
          </a:p>
        </p:txBody>
      </p:sp>
      <p:sp>
        <p:nvSpPr>
          <p:cNvPr id="4" name="Slide Number Placeholder 3"/>
          <p:cNvSpPr>
            <a:spLocks noGrp="1"/>
          </p:cNvSpPr>
          <p:nvPr>
            <p:ph type="sldNum" sz="quarter" idx="12"/>
          </p:nvPr>
        </p:nvSpPr>
        <p:spPr/>
        <p:txBody>
          <a:bodyPr/>
          <a:lstStyle/>
          <a:p>
            <a:pPr fontAlgn="base">
              <a:spcBef>
                <a:spcPct val="0"/>
              </a:spcBef>
              <a:spcAft>
                <a:spcPct val="0"/>
              </a:spcAft>
            </a:pPr>
            <a:fld id="{345397C3-0AF4-4CB8-9EFB-9D18150E9527}" type="slidenum">
              <a:rPr lang="en-US" smtClean="0">
                <a:solidFill>
                  <a:prstClr val="black">
                    <a:lumMod val="50000"/>
                    <a:lumOff val="50000"/>
                  </a:prstClr>
                </a:solidFill>
              </a:rPr>
              <a:t>8</a:t>
            </a:fld>
            <a:endParaRPr lang="ja-JP" dirty="0">
              <a:solidFill>
                <a:prstClr val="black">
                  <a:lumMod val="50000"/>
                  <a:lumOff val="50000"/>
                </a:prstClr>
              </a:solidFill>
            </a:endParaRPr>
          </a:p>
        </p:txBody>
      </p:sp>
      <p:pic>
        <p:nvPicPr>
          <p:cNvPr id="9" name="Picture 8"/>
          <p:cNvPicPr>
            <a:picLocks noChangeAspect="1"/>
          </p:cNvPicPr>
          <p:nvPr/>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tretch>
            <a:fillRect/>
          </a:stretch>
        </p:blipFill>
        <p:spPr>
          <a:xfrm>
            <a:off x="973810" y="1079382"/>
            <a:ext cx="7408190" cy="2578218"/>
          </a:xfrm>
          <a:prstGeom prst="rect">
            <a:avLst/>
          </a:prstGeom>
        </p:spPr>
      </p:pic>
      <p:pic>
        <p:nvPicPr>
          <p:cNvPr id="11" name="Picture 10"/>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3445738" y="3733800"/>
            <a:ext cx="2726462" cy="1783898"/>
          </a:xfrm>
          <a:prstGeom prst="rect">
            <a:avLst/>
          </a:prstGeom>
        </p:spPr>
      </p:pic>
      <p:grpSp>
        <p:nvGrpSpPr>
          <p:cNvPr id="16" name="Group 15"/>
          <p:cNvGrpSpPr/>
          <p:nvPr/>
        </p:nvGrpSpPr>
        <p:grpSpPr>
          <a:xfrm>
            <a:off x="117970" y="3652505"/>
            <a:ext cx="3082430" cy="2923555"/>
            <a:chOff x="117970" y="3652505"/>
            <a:chExt cx="3082430" cy="2923555"/>
          </a:xfrm>
        </p:grpSpPr>
        <p:pic>
          <p:nvPicPr>
            <p:cNvPr id="1026" name="Picture 2" descr="北山 寛親"/>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rightnessContrast bright="20000" contrast="10000"/>
                      </a14:imgEffect>
                    </a14:imgLayer>
                  </a14:imgProps>
                </a:ext>
                <a:ext uri="{28A0092B-C50C-407E-A947-70E740481C1C}">
                  <a14:useLocalDpi xmlns:a14="http://schemas.microsoft.com/office/drawing/2010/main" val="0"/>
                </a:ext>
              </a:extLst>
            </a:blip>
            <a:srcRect/>
            <a:stretch/>
          </p:blipFill>
          <p:spPr bwMode="auto">
            <a:xfrm>
              <a:off x="117970" y="3652505"/>
              <a:ext cx="3006230" cy="18496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3" name="Content Placeholder 2"/>
            <p:cNvSpPr txBox="1">
              <a:spLocks/>
            </p:cNvSpPr>
            <p:nvPr/>
          </p:nvSpPr>
          <p:spPr>
            <a:xfrm>
              <a:off x="117970" y="5699760"/>
              <a:ext cx="3082430" cy="8763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600"/>
                </a:spcBef>
                <a:spcAft>
                  <a:spcPts val="600"/>
                </a:spcAft>
                <a:buFont typeface="Arial"/>
                <a:buNone/>
              </a:pPr>
              <a:r>
                <a:rPr lang="en-US" sz="2400" dirty="0" err="1" smtClean="0">
                  <a:latin typeface="MS PGothic" panose="020B0600070205080204" pitchFamily="34" charset="-128"/>
                  <a:ea typeface="MS PGothic" panose="020B0600070205080204" pitchFamily="34" charset="-128"/>
                  <a:cs typeface="MS Mincho"/>
                </a:rPr>
                <a:t>姉妹クラブ提携と</a:t>
              </a:r>
              <a:r>
                <a:rPr lang="en-US" sz="2400" dirty="0" smtClean="0">
                  <a:latin typeface="MS PGothic" panose="020B0600070205080204" pitchFamily="34" charset="-128"/>
                  <a:ea typeface="MS PGothic" panose="020B0600070205080204" pitchFamily="34" charset="-128"/>
                  <a:cs typeface="MS Mincho"/>
                </a:rPr>
                <a:t/>
              </a:r>
              <a:br>
                <a:rPr lang="en-US" sz="2400" dirty="0" smtClean="0">
                  <a:latin typeface="MS PGothic" panose="020B0600070205080204" pitchFamily="34" charset="-128"/>
                  <a:ea typeface="MS PGothic" panose="020B0600070205080204" pitchFamily="34" charset="-128"/>
                  <a:cs typeface="MS Mincho"/>
                </a:rPr>
              </a:br>
              <a:r>
                <a:rPr lang="en-US" sz="2400" dirty="0" err="1" smtClean="0">
                  <a:latin typeface="MS PGothic" panose="020B0600070205080204" pitchFamily="34" charset="-128"/>
                  <a:ea typeface="MS PGothic" panose="020B0600070205080204" pitchFamily="34" charset="-128"/>
                  <a:cs typeface="MS Mincho"/>
                </a:rPr>
                <a:t>青少年交換プログラム</a:t>
              </a:r>
              <a:endParaRPr lang="ja-JP" sz="2400" dirty="0">
                <a:latin typeface="MS PGothic" panose="020B0600070205080204" pitchFamily="34" charset="-128"/>
                <a:ea typeface="MS PGothic" panose="020B0600070205080204" pitchFamily="34" charset="-128"/>
              </a:endParaRPr>
            </a:p>
          </p:txBody>
        </p:sp>
      </p:grpSp>
      <p:pic>
        <p:nvPicPr>
          <p:cNvPr id="5" name="Picture 4"/>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6541858" y="3735175"/>
            <a:ext cx="2221142" cy="18274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Content Placeholder 2"/>
          <p:cNvSpPr txBox="1">
            <a:spLocks/>
          </p:cNvSpPr>
          <p:nvPr/>
        </p:nvSpPr>
        <p:spPr>
          <a:xfrm>
            <a:off x="6172200" y="5699760"/>
            <a:ext cx="2819400" cy="87630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spcBef>
                <a:spcPts val="600"/>
              </a:spcBef>
              <a:spcAft>
                <a:spcPts val="600"/>
              </a:spcAft>
              <a:buFont typeface="Arial"/>
              <a:buNone/>
            </a:pPr>
            <a:r>
              <a:rPr lang="en-US" sz="2400" dirty="0" err="1" smtClean="0">
                <a:latin typeface="MS PGothic" panose="020B0600070205080204" pitchFamily="34" charset="-128"/>
                <a:ea typeface="MS PGothic" panose="020B0600070205080204" pitchFamily="34" charset="-128"/>
                <a:cs typeface="MS Mincho"/>
              </a:rPr>
              <a:t>平和ポスター及び</a:t>
            </a:r>
            <a:r>
              <a:rPr lang="en-US" sz="2400" dirty="0" smtClean="0">
                <a:latin typeface="MS PGothic" panose="020B0600070205080204" pitchFamily="34" charset="-128"/>
                <a:ea typeface="MS PGothic" panose="020B0600070205080204" pitchFamily="34" charset="-128"/>
                <a:cs typeface="MS Mincho"/>
              </a:rPr>
              <a:t/>
            </a:r>
            <a:br>
              <a:rPr lang="en-US" sz="2400" dirty="0" smtClean="0">
                <a:latin typeface="MS PGothic" panose="020B0600070205080204" pitchFamily="34" charset="-128"/>
                <a:ea typeface="MS PGothic" panose="020B0600070205080204" pitchFamily="34" charset="-128"/>
                <a:cs typeface="MS Mincho"/>
              </a:rPr>
            </a:br>
            <a:r>
              <a:rPr lang="en-US" sz="2400" dirty="0" err="1" smtClean="0">
                <a:latin typeface="MS PGothic" panose="020B0600070205080204" pitchFamily="34" charset="-128"/>
                <a:ea typeface="MS PGothic" panose="020B0600070205080204" pitchFamily="34" charset="-128"/>
                <a:cs typeface="MS Mincho"/>
              </a:rPr>
              <a:t>作文コンテスト</a:t>
            </a:r>
            <a:endParaRPr lang="ja-JP" sz="2400" dirty="0">
              <a:latin typeface="MS PGothic" panose="020B0600070205080204" pitchFamily="34" charset="-128"/>
              <a:ea typeface="MS PGothic" panose="020B0600070205080204" pitchFamily="34" charset="-128"/>
            </a:endParaRPr>
          </a:p>
        </p:txBody>
      </p:sp>
    </p:spTree>
    <p:extLst>
      <p:ext uri="{BB962C8B-B14F-4D97-AF65-F5344CB8AC3E}">
        <p14:creationId xmlns:p14="http://schemas.microsoft.com/office/powerpoint/2010/main" val="42517914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latin typeface="MS PGothic" panose="020B0600070205080204" pitchFamily="34" charset="-128"/>
                <a:ea typeface="MS PGothic" panose="020B0600070205080204" pitchFamily="34" charset="-128"/>
                <a:cs typeface="MS Mincho"/>
              </a:rPr>
              <a:t>今日のライオンズクラブ</a:t>
            </a:r>
          </a:p>
        </p:txBody>
      </p:sp>
      <p:sp>
        <p:nvSpPr>
          <p:cNvPr id="3" name="Content Placeholder 2"/>
          <p:cNvSpPr>
            <a:spLocks noGrp="1"/>
          </p:cNvSpPr>
          <p:nvPr>
            <p:ph idx="1"/>
          </p:nvPr>
        </p:nvSpPr>
        <p:spPr/>
        <p:txBody>
          <a:bodyPr>
            <a:noAutofit/>
          </a:bodyPr>
          <a:lstStyle/>
          <a:p>
            <a:pPr marL="0" indent="0">
              <a:spcBef>
                <a:spcPts val="1800"/>
              </a:spcBef>
              <a:spcAft>
                <a:spcPts val="2400"/>
              </a:spcAft>
              <a:buNone/>
            </a:pPr>
            <a:r>
              <a:rPr lang="en-US" sz="3600" dirty="0">
                <a:latin typeface="MS PGothic" panose="020B0600070205080204" pitchFamily="34" charset="-128"/>
                <a:ea typeface="MS PGothic" panose="020B0600070205080204" pitchFamily="34" charset="-128"/>
                <a:cs typeface="MS Mincho"/>
              </a:rPr>
              <a:t>140万人の会員</a:t>
            </a:r>
            <a:endParaRPr lang="ja-JP" sz="3600" dirty="0">
              <a:latin typeface="MS PGothic" panose="020B0600070205080204" pitchFamily="34" charset="-128"/>
              <a:ea typeface="MS PGothic" panose="020B0600070205080204" pitchFamily="34" charset="-128"/>
            </a:endParaRPr>
          </a:p>
          <a:p>
            <a:pPr marL="0" indent="0">
              <a:spcBef>
                <a:spcPts val="1800"/>
              </a:spcBef>
              <a:spcAft>
                <a:spcPts val="2400"/>
              </a:spcAft>
              <a:buNone/>
            </a:pPr>
            <a:r>
              <a:rPr lang="en-US" sz="3600" dirty="0">
                <a:latin typeface="MS PGothic" panose="020B0600070205080204" pitchFamily="34" charset="-128"/>
                <a:ea typeface="MS PGothic" panose="020B0600070205080204" pitchFamily="34" charset="-128"/>
                <a:cs typeface="MS Mincho"/>
              </a:rPr>
              <a:t>46,000のクラブ</a:t>
            </a:r>
            <a:endParaRPr lang="ja-JP" sz="3600" dirty="0">
              <a:latin typeface="MS PGothic" panose="020B0600070205080204" pitchFamily="34" charset="-128"/>
              <a:ea typeface="MS PGothic" panose="020B0600070205080204" pitchFamily="34" charset="-128"/>
            </a:endParaRPr>
          </a:p>
          <a:p>
            <a:pPr marL="0" indent="0">
              <a:spcBef>
                <a:spcPts val="1800"/>
              </a:spcBef>
              <a:spcAft>
                <a:spcPts val="2400"/>
              </a:spcAft>
              <a:buNone/>
            </a:pPr>
            <a:r>
              <a:rPr lang="en-US" sz="3600" dirty="0" smtClean="0">
                <a:latin typeface="MS PGothic" panose="020B0600070205080204" pitchFamily="34" charset="-128"/>
                <a:ea typeface="MS PGothic" panose="020B0600070205080204" pitchFamily="34" charset="-128"/>
                <a:cs typeface="MS Mincho"/>
              </a:rPr>
              <a:t>200の国と地域</a:t>
            </a:r>
            <a:endParaRPr lang="ja-JP" sz="3600" dirty="0">
              <a:latin typeface="MS PGothic" panose="020B0600070205080204" pitchFamily="34" charset="-128"/>
              <a:ea typeface="MS PGothic" panose="020B0600070205080204" pitchFamily="34" charset="-128"/>
            </a:endParaRPr>
          </a:p>
          <a:p>
            <a:pPr marL="0" indent="0">
              <a:spcBef>
                <a:spcPts val="1800"/>
              </a:spcBef>
              <a:spcAft>
                <a:spcPts val="2400"/>
              </a:spcAft>
              <a:buNone/>
            </a:pPr>
            <a:r>
              <a:rPr lang="en-US" sz="3600" dirty="0" smtClean="0">
                <a:latin typeface="MS PGothic" panose="020B0600070205080204" pitchFamily="34" charset="-128"/>
                <a:ea typeface="MS PGothic" panose="020B0600070205080204" pitchFamily="34" charset="-128"/>
                <a:cs typeface="MS Mincho"/>
              </a:rPr>
              <a:t>1つの理念のもとに結束</a:t>
            </a:r>
            <a:endParaRPr lang="ja-JP" sz="3600" dirty="0">
              <a:latin typeface="MS PGothic" panose="020B0600070205080204" pitchFamily="34" charset="-128"/>
              <a:ea typeface="MS PGothic" panose="020B0600070205080204" pitchFamily="34" charset="-128"/>
            </a:endParaRPr>
          </a:p>
        </p:txBody>
      </p:sp>
      <p:sp>
        <p:nvSpPr>
          <p:cNvPr id="4" name="Slide Number Placeholder 3"/>
          <p:cNvSpPr>
            <a:spLocks noGrp="1"/>
          </p:cNvSpPr>
          <p:nvPr>
            <p:ph type="sldNum" sz="quarter" idx="12"/>
          </p:nvPr>
        </p:nvSpPr>
        <p:spPr>
          <a:xfrm>
            <a:off x="5471160" y="4099878"/>
            <a:ext cx="2133600" cy="365125"/>
          </a:xfrm>
        </p:spPr>
        <p:txBody>
          <a:bodyPr/>
          <a:lstStyle/>
          <a:p>
            <a:pPr fontAlgn="base">
              <a:spcBef>
                <a:spcPct val="0"/>
              </a:spcBef>
              <a:spcAft>
                <a:spcPct val="0"/>
              </a:spcAft>
            </a:pPr>
            <a:fld id="{345397C3-0AF4-4CB8-9EFB-9D18150E9527}" type="slidenum">
              <a:rPr lang="en-US" smtClean="0">
                <a:solidFill>
                  <a:prstClr val="black">
                    <a:lumMod val="50000"/>
                    <a:lumOff val="50000"/>
                  </a:prstClr>
                </a:solidFill>
              </a:rPr>
              <a:t>9</a:t>
            </a:fld>
            <a:endParaRPr lang="ja-JP" dirty="0">
              <a:solidFill>
                <a:prstClr val="black">
                  <a:lumMod val="50000"/>
                  <a:lumOff val="50000"/>
                </a:prstClr>
              </a:solidFill>
            </a:endParaRPr>
          </a:p>
        </p:txBody>
      </p:sp>
      <p:pic>
        <p:nvPicPr>
          <p:cNvPr id="5" name="Picture 5" descr="\\lionsclubs\data\drive-home\home\greilly\Profile\Desktop\service photos\Hunger.jpg"/>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51960" y="2339340"/>
            <a:ext cx="4572000" cy="3886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5" name="Picture 1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136136" y="2221992"/>
            <a:ext cx="4803648" cy="4120896"/>
          </a:xfrm>
          <a:prstGeom prst="rect">
            <a:avLst/>
          </a:prstGeom>
        </p:spPr>
      </p:pic>
      <p:pic>
        <p:nvPicPr>
          <p:cNvPr id="14" name="Picture 6" descr="\\lionsclubs\data\drive-home\home\greilly\Profile\Desktop\service photos\Environment.jpg"/>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51960" y="2339340"/>
            <a:ext cx="4572000" cy="3886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grpSp>
        <p:nvGrpSpPr>
          <p:cNvPr id="11" name="Group 10"/>
          <p:cNvGrpSpPr/>
          <p:nvPr/>
        </p:nvGrpSpPr>
        <p:grpSpPr>
          <a:xfrm>
            <a:off x="4114800" y="1859280"/>
            <a:ext cx="4846320" cy="4846320"/>
            <a:chOff x="3962400" y="1752600"/>
            <a:chExt cx="4846320" cy="4846320"/>
          </a:xfrm>
        </p:grpSpPr>
        <p:sp>
          <p:nvSpPr>
            <p:cNvPr id="12" name="Rectangle 11"/>
            <p:cNvSpPr/>
            <p:nvPr/>
          </p:nvSpPr>
          <p:spPr>
            <a:xfrm>
              <a:off x="3962400" y="1752600"/>
              <a:ext cx="4846320" cy="48463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p:cNvPicPr>
              <a:picLocks/>
            </p:cNvPicPr>
            <p:nvPr/>
          </p:nvPicPr>
          <p:blipFill>
            <a:blip r:embed="rId6" cstate="screen">
              <a:extLst>
                <a:ext uri="{28A0092B-C50C-407E-A947-70E740481C1C}">
                  <a14:useLocalDpi xmlns:a14="http://schemas.microsoft.com/office/drawing/2010/main" val="0"/>
                </a:ext>
              </a:extLst>
            </a:blip>
            <a:stretch>
              <a:fillRect/>
            </a:stretch>
          </p:blipFill>
          <p:spPr>
            <a:xfrm>
              <a:off x="4077789" y="1867989"/>
              <a:ext cx="4615543" cy="4615543"/>
            </a:xfrm>
            <a:prstGeom prst="rect">
              <a:avLst/>
            </a:prstGeom>
            <a:ln>
              <a:noFill/>
            </a:ln>
          </p:spPr>
        </p:pic>
      </p:grpSp>
    </p:spTree>
    <p:extLst>
      <p:ext uri="{BB962C8B-B14F-4D97-AF65-F5344CB8AC3E}">
        <p14:creationId xmlns:p14="http://schemas.microsoft.com/office/powerpoint/2010/main" val="283201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500"/>
                                        <p:tgtEl>
                                          <p:spTgt spid="3">
                                            <p:txEl>
                                              <p:pRg st="3" end="3"/>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570</Words>
  <Application>Microsoft Office PowerPoint</Application>
  <PresentationFormat>On-screen Show (4:3)</PresentationFormat>
  <Paragraphs>138</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1_Office Theme</vt:lpstr>
      <vt:lpstr>ライオンズクラブ 国際協会の歩み</vt:lpstr>
      <vt:lpstr>ライオンズクラブの創立</vt:lpstr>
      <vt:lpstr>初期ライオンズクラブ</vt:lpstr>
      <vt:lpstr>海外進出</vt:lpstr>
      <vt:lpstr>ライオンズ 「盲人の騎士」に</vt:lpstr>
      <vt:lpstr>その他の著名な貢献者</vt:lpstr>
      <vt:lpstr>発展の軌跡</vt:lpstr>
      <vt:lpstr>理解の精神</vt:lpstr>
      <vt:lpstr>今日のライオンズクラブ</vt:lpstr>
      <vt:lpstr>100周年を祝って</vt:lpstr>
      <vt:lpstr>ライオンズクラブ 国際協会の歩み</vt:lpstr>
    </vt:vector>
  </TitlesOfParts>
  <Company>Lions Clubs International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Jurczynski, Crystal</dc:creator>
  <cp:lastModifiedBy>Jurczynski, Crystal</cp:lastModifiedBy>
  <cp:revision>443</cp:revision>
  <cp:lastPrinted>2016-01-26T16:51:57Z</cp:lastPrinted>
  <dcterms:created xsi:type="dcterms:W3CDTF">2015-03-05T14:31:36Z</dcterms:created>
  <dcterms:modified xsi:type="dcterms:W3CDTF">2016-09-08T03:38:12Z</dcterms:modified>
</cp:coreProperties>
</file>