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81625" autoAdjust="0"/>
  </p:normalViewPr>
  <p:slideViewPr>
    <p:cSldViewPr snapToGrid="0" showGuides="1">
      <p:cViewPr>
        <p:scale>
          <a:sx n="77" d="100"/>
          <a:sy n="77" d="100"/>
        </p:scale>
        <p:origin x="1992" y="24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00795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500" spc="-300" dirty="0" err="1">
                <a:latin typeface="Arial" charset="0"/>
                <a:ea typeface="Arial" charset="0"/>
                <a:cs typeface="Arial" charset="0"/>
              </a:rPr>
              <a:t>aja</a:t>
            </a:r>
            <a:r>
              <a:rPr lang="en-US" altLang="en-US" sz="18500" spc="-300" dirty="0">
                <a:latin typeface="Arial" charset="0"/>
                <a:ea typeface="Arial" charset="0"/>
                <a:cs typeface="Arial" charset="0"/>
              </a:rPr>
              <a:t> agora! </a:t>
            </a:r>
            <a:endParaRPr lang="en-US" altLang="en-US" sz="18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38133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Participe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da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luta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contra o diabetes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07340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1977591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WWSD3.PO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Estratégias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Prevenção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Controle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Pesquisa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O que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é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o diabetes?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O que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é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o diabetes?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O diabetes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é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uma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condição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crônica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ocorre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quando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corpo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não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consegue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produzir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insulina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suficiente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usar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de forma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adequada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insulina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disponível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Estamos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combatendo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três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tipos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diabetes.</a:t>
            </a: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Estamos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combatendo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três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tipos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de diabetes.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Diabetes 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Tipo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2698504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Diabetes </a:t>
            </a:r>
            <a:endParaRPr lang="en-US" sz="3200" kern="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err="1" smtClean="0">
                <a:latin typeface="Arial" charset="0"/>
                <a:ea typeface="Arial" charset="0"/>
                <a:cs typeface="Arial" charset="0"/>
              </a:rPr>
              <a:t>Tipo</a:t>
            </a:r>
            <a:r>
              <a:rPr lang="en-US" sz="3200" kern="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Diabetes </a:t>
            </a: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gestacional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O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impacto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global do diabetes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Considera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-se o diabetes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uma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epidemia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global.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</a:t>
            </a:r>
            <a:endParaRPr lang="en-US" sz="16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127324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</a:t>
            </a:r>
            <a:endParaRPr lang="en-US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milhões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pessoas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atualmente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têm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diabetes.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milhões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pessoas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atualmente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terão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diabetes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até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2040.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Como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podemos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ajudar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Considera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-se o diabetes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uma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epidemia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global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principal causa de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mortalidade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no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mundo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60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6ª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4398485"/>
            <a:ext cx="4996134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principal causa de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mortalidade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entre as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mulheres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60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6ª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pessoa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morre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de diabetes a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cada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7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segundos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3281813"/>
            <a:ext cx="5181583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milhões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pessoas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morrem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de diabetes a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cada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ano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das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pessoas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portadoras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do diabetes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mesmo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sabem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disto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das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pessoas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com diabetes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vivem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países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baixa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média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renda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Realize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uma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reunião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Aumente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conscientização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Discuta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ligações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pessoais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Decida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sobre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atividades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serviços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Nova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Estrutura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Global de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Serviços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mundo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está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passando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mudanças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Temos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agir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superarmos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amanhã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Comprometa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-se com um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estilo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 smtClean="0">
                <a:latin typeface="Arial" charset="0"/>
                <a:ea typeface="Arial" charset="0"/>
                <a:cs typeface="Arial" charset="0"/>
              </a:rPr>
              <a:t>saudável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Mantenha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um peso corporal ideal </a:t>
            </a:r>
          </a:p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Participe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atividades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físicas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regulares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Siga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uma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dieta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saudável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para as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refeições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lanches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Faça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isto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agora!</a:t>
            </a: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en-US" sz="1777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Obrigado.</a:t>
            </a:r>
            <a:endParaRPr lang="en-US" sz="1777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Diabetes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Visão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Fome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Meio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ambiente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Câncer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infantil</a:t>
            </a:r>
            <a:endParaRPr lang="en-US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Cinco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áreas</a:t>
            </a:r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enfoque</a:t>
            </a:r>
            <a:endParaRPr lang="en-US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7200" dirty="0" err="1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nossa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 meta: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Servir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200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milhões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pessoas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ano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até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2021.</a:t>
            </a:r>
            <a:endParaRPr lang="en-US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Participe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da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luta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contra o diabetes.</a:t>
            </a:r>
            <a:endParaRPr lang="en-US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jornada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da Layla e Amie com o diabetes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dirty="0" err="1">
                <a:latin typeface="Arial" charset="0"/>
                <a:ea typeface="Arial" charset="0"/>
                <a:cs typeface="Arial" charset="0"/>
              </a:rPr>
              <a:t>Plataforma</a:t>
            </a: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400">
                <a:latin typeface="Arial" charset="0"/>
                <a:ea typeface="Arial" charset="0"/>
                <a:cs typeface="Arial" charset="0"/>
              </a:rPr>
              <a:t>do </a:t>
            </a:r>
            <a:r>
              <a:rPr lang="en-US" sz="5400" smtClean="0">
                <a:latin typeface="Arial" charset="0"/>
                <a:ea typeface="Arial" charset="0"/>
                <a:cs typeface="Arial" charset="0"/>
              </a:rPr>
              <a:t>diabetes</a:t>
            </a:r>
          </a:p>
          <a:p>
            <a:pPr>
              <a:spcBef>
                <a:spcPts val="0"/>
              </a:spcBef>
            </a:pPr>
            <a:r>
              <a:rPr lang="en-US" sz="5400" smtClean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5400">
                <a:latin typeface="Arial" charset="0"/>
                <a:ea typeface="Arial" charset="0"/>
                <a:cs typeface="Arial" charset="0"/>
              </a:rPr>
              <a:t>Lions Clubs International</a:t>
            </a:r>
            <a:endParaRPr 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Visão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Prevenir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o diabetes e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melhorar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qualidade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daqueles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diagnosticados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com a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doença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Metas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Inteirarmo-nos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instruir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nossas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comunidades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Criar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ambientes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inspirem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apoiem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estilos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saudáveis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Aumentar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acesso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tratamento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medicamentos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equipamento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diagnóstico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do diabetes.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Ajudar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implementar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planos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normas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nacionais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relativos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diabetes.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16789</TotalTime>
  <Words>387</Words>
  <Application>Microsoft Macintosh PowerPoint</Application>
  <PresentationFormat>Custom</PresentationFormat>
  <Paragraphs>93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Cinco áreas de enfoque</vt:lpstr>
      <vt:lpstr>  A nossa meta:  Servir 200 milhões de pessoas por ano até 2021.</vt:lpstr>
      <vt:lpstr>Participe da luta contra o diabetes.</vt:lpstr>
      <vt:lpstr>A jornada da Layla e Amie com o diabetes</vt:lpstr>
      <vt:lpstr>PowerPoint Presentation</vt:lpstr>
      <vt:lpstr>Visão</vt:lpstr>
      <vt:lpstr>Metas</vt:lpstr>
      <vt:lpstr>Estratégias</vt:lpstr>
      <vt:lpstr>PowerPoint Presentation</vt:lpstr>
      <vt:lpstr>O que é o diabetes?</vt:lpstr>
      <vt:lpstr>Estamos combatendo três tipos de diabetes.</vt:lpstr>
      <vt:lpstr>Estamos combatendo três tipos de diabetes.</vt:lpstr>
      <vt:lpstr>PowerPoint Presentation</vt:lpstr>
      <vt:lpstr>Considera-se o diabetes uma epidemia global.</vt:lpstr>
      <vt:lpstr>PowerPoint Presentation</vt:lpstr>
      <vt:lpstr>Considera-se o diabetes uma epidemia global </vt:lpstr>
      <vt:lpstr>Realize uma reunião</vt:lpstr>
      <vt:lpstr>Comprometa-se com um estilo de vida saudável</vt:lpstr>
      <vt:lpstr>Faça isto agora!</vt:lpstr>
      <vt:lpstr>Obrigado.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840</cp:revision>
  <cp:lastPrinted>2017-03-08T19:40:15Z</cp:lastPrinted>
  <dcterms:created xsi:type="dcterms:W3CDTF">2016-11-15T15:12:50Z</dcterms:created>
  <dcterms:modified xsi:type="dcterms:W3CDTF">2017-12-01T19:18:37Z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