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46"/>
  </p:notesMasterIdLst>
  <p:sldIdLst>
    <p:sldId id="256" r:id="rId3"/>
    <p:sldId id="305" r:id="rId4"/>
    <p:sldId id="257" r:id="rId5"/>
    <p:sldId id="258" r:id="rId6"/>
    <p:sldId id="259" r:id="rId7"/>
    <p:sldId id="260" r:id="rId8"/>
    <p:sldId id="261" r:id="rId9"/>
    <p:sldId id="262" r:id="rId10"/>
    <p:sldId id="263" r:id="rId11"/>
    <p:sldId id="264" r:id="rId12"/>
    <p:sldId id="265" r:id="rId13"/>
    <p:sldId id="298" r:id="rId14"/>
    <p:sldId id="299" r:id="rId15"/>
    <p:sldId id="280" r:id="rId16"/>
    <p:sldId id="266" r:id="rId17"/>
    <p:sldId id="268" r:id="rId18"/>
    <p:sldId id="269" r:id="rId19"/>
    <p:sldId id="270" r:id="rId20"/>
    <p:sldId id="271" r:id="rId21"/>
    <p:sldId id="273" r:id="rId22"/>
    <p:sldId id="274" r:id="rId23"/>
    <p:sldId id="275" r:id="rId24"/>
    <p:sldId id="276" r:id="rId25"/>
    <p:sldId id="277" r:id="rId26"/>
    <p:sldId id="279" r:id="rId27"/>
    <p:sldId id="281" r:id="rId28"/>
    <p:sldId id="282" r:id="rId29"/>
    <p:sldId id="284" r:id="rId30"/>
    <p:sldId id="286" r:id="rId31"/>
    <p:sldId id="302" r:id="rId32"/>
    <p:sldId id="301" r:id="rId33"/>
    <p:sldId id="303"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nez, Gabriela" initials="NG" lastIdx="1" clrIdx="0">
    <p:extLst>
      <p:ext uri="{19B8F6BF-5375-455C-9EA6-DF929625EA0E}">
        <p15:presenceInfo xmlns:p15="http://schemas.microsoft.com/office/powerpoint/2012/main" userId="S-1-5-21-1659004503-1409082233-839522115-13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5399" autoAdjust="0"/>
  </p:normalViewPr>
  <p:slideViewPr>
    <p:cSldViewPr snapToGrid="0">
      <p:cViewPr>
        <p:scale>
          <a:sx n="100" d="100"/>
          <a:sy n="100" d="100"/>
        </p:scale>
        <p:origin x="876" y="72"/>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618A0-4C2F-4476-8442-2FB61C63CC13}"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AC084D1C-3B52-48EC-A783-35C98AA0E77A}">
      <dgm:prSet phldrT="[Text]" custT="1"/>
      <dgm:spPr/>
      <dgm:t>
        <a:bodyPr/>
        <a:lstStyle/>
        <a:p>
          <a:r>
            <a:rPr lang="en-US" sz="2000" dirty="0">
              <a:solidFill>
                <a:schemeClr val="tx1"/>
              </a:solidFill>
            </a:rPr>
            <a:t>Conte a sua história</a:t>
          </a:r>
        </a:p>
      </dgm:t>
    </dgm:pt>
    <dgm:pt modelId="{53DD44DA-3E5E-4D14-96B7-901896077EE4}" type="parTrans" cxnId="{3FAA2919-06ED-4B15-9C81-6C8B4E51328B}">
      <dgm:prSet/>
      <dgm:spPr/>
      <dgm:t>
        <a:bodyPr/>
        <a:lstStyle/>
        <a:p>
          <a:endParaRPr lang="en-US">
            <a:solidFill>
              <a:schemeClr val="tx1"/>
            </a:solidFill>
          </a:endParaRPr>
        </a:p>
      </dgm:t>
    </dgm:pt>
    <dgm:pt modelId="{14472584-1526-4B73-8ADC-B5482BD65CB7}" type="sibTrans" cxnId="{3FAA2919-06ED-4B15-9C81-6C8B4E51328B}">
      <dgm:prSet/>
      <dgm:spPr/>
      <dgm:t>
        <a:bodyPr/>
        <a:lstStyle/>
        <a:p>
          <a:endParaRPr lang="en-US">
            <a:solidFill>
              <a:schemeClr val="tx1"/>
            </a:solidFill>
          </a:endParaRPr>
        </a:p>
      </dgm:t>
    </dgm:pt>
    <dgm:pt modelId="{4201B79F-5411-4C77-A7E4-F2687BE6F385}">
      <dgm:prSet phldrT="[Text]" custT="1"/>
      <dgm:spPr/>
      <dgm:t>
        <a:bodyPr/>
        <a:lstStyle/>
        <a:p>
          <a:r>
            <a:rPr lang="en-US" sz="2000" dirty="0">
              <a:solidFill>
                <a:schemeClr val="tx1"/>
              </a:solidFill>
            </a:rPr>
            <a:t>Elabore um plano</a:t>
          </a:r>
        </a:p>
      </dgm:t>
    </dgm:pt>
    <dgm:pt modelId="{62F9A0BC-3040-4184-A884-8BDAA7EE2023}" type="parTrans" cxnId="{A2A77408-508D-4C7E-B477-0D16A941D9F1}">
      <dgm:prSet/>
      <dgm:spPr/>
      <dgm:t>
        <a:bodyPr/>
        <a:lstStyle/>
        <a:p>
          <a:endParaRPr lang="en-US">
            <a:solidFill>
              <a:schemeClr val="tx1"/>
            </a:solidFill>
          </a:endParaRPr>
        </a:p>
      </dgm:t>
    </dgm:pt>
    <dgm:pt modelId="{B757E892-89A9-4BC8-8BE1-8ECA1C130DCE}" type="sibTrans" cxnId="{A2A77408-508D-4C7E-B477-0D16A941D9F1}">
      <dgm:prSet/>
      <dgm:spPr/>
      <dgm:t>
        <a:bodyPr/>
        <a:lstStyle/>
        <a:p>
          <a:endParaRPr lang="en-US">
            <a:solidFill>
              <a:schemeClr val="tx1"/>
            </a:solidFill>
          </a:endParaRPr>
        </a:p>
      </dgm:t>
    </dgm:pt>
    <dgm:pt modelId="{A84D044F-EB25-4D06-85C8-00ED85D15D32}">
      <dgm:prSet phldrT="[Text]" custT="1"/>
      <dgm:spPr/>
      <dgm:t>
        <a:bodyPr/>
        <a:lstStyle/>
        <a:p>
          <a:r>
            <a:rPr lang="en-US" sz="2000" dirty="0">
              <a:solidFill>
                <a:schemeClr val="tx1"/>
              </a:solidFill>
            </a:rPr>
            <a:t>Forme uma equipe</a:t>
          </a:r>
        </a:p>
      </dgm:t>
    </dgm:pt>
    <dgm:pt modelId="{4542CA38-2ED5-493A-B9BE-51F86553B9C5}" type="parTrans" cxnId="{1006FE97-C641-4F7B-A386-6BEFD7273B37}">
      <dgm:prSet/>
      <dgm:spPr/>
      <dgm:t>
        <a:bodyPr/>
        <a:lstStyle/>
        <a:p>
          <a:endParaRPr lang="en-US">
            <a:solidFill>
              <a:schemeClr val="tx1"/>
            </a:solidFill>
          </a:endParaRPr>
        </a:p>
      </dgm:t>
    </dgm:pt>
    <dgm:pt modelId="{53DA4750-9141-4C57-8955-92D91FB72D25}" type="sibTrans" cxnId="{1006FE97-C641-4F7B-A386-6BEFD7273B37}">
      <dgm:prSet/>
      <dgm:spPr/>
      <dgm:t>
        <a:bodyPr/>
        <a:lstStyle/>
        <a:p>
          <a:endParaRPr lang="en-US">
            <a:solidFill>
              <a:schemeClr val="tx1"/>
            </a:solidFill>
          </a:endParaRPr>
        </a:p>
      </dgm:t>
    </dgm:pt>
    <dgm:pt modelId="{67A5D81B-321C-4577-B3EE-F3293DC03687}">
      <dgm:prSet custT="1"/>
      <dgm:spPr/>
      <dgm:t>
        <a:bodyPr/>
        <a:lstStyle/>
        <a:p>
          <a:r>
            <a:rPr lang="en-US" sz="2000" dirty="0">
              <a:solidFill>
                <a:schemeClr val="tx1"/>
              </a:solidFill>
            </a:rPr>
            <a:t>Angarie fundos</a:t>
          </a:r>
        </a:p>
      </dgm:t>
    </dgm:pt>
    <dgm:pt modelId="{CBD9282F-481B-404F-B09C-CBE27F7A7E06}" type="parTrans" cxnId="{805772DC-6F13-42B4-84ED-1AEACC2C5BE3}">
      <dgm:prSet/>
      <dgm:spPr/>
      <dgm:t>
        <a:bodyPr/>
        <a:lstStyle/>
        <a:p>
          <a:endParaRPr lang="en-US">
            <a:solidFill>
              <a:schemeClr val="tx1"/>
            </a:solidFill>
          </a:endParaRPr>
        </a:p>
      </dgm:t>
    </dgm:pt>
    <dgm:pt modelId="{502C3DD5-FE21-4B67-A54F-00128B6A5B40}" type="sibTrans" cxnId="{805772DC-6F13-42B4-84ED-1AEACC2C5BE3}">
      <dgm:prSet/>
      <dgm:spPr/>
      <dgm:t>
        <a:bodyPr/>
        <a:lstStyle/>
        <a:p>
          <a:endParaRPr lang="en-US">
            <a:solidFill>
              <a:schemeClr val="tx1"/>
            </a:solidFill>
          </a:endParaRPr>
        </a:p>
      </dgm:t>
    </dgm:pt>
    <dgm:pt modelId="{B8ACB670-B30A-4241-93BE-CF2DA01B4738}" type="pres">
      <dgm:prSet presAssocID="{6B0618A0-4C2F-4476-8442-2FB61C63CC13}" presName="CompostProcess" presStyleCnt="0">
        <dgm:presLayoutVars>
          <dgm:dir/>
          <dgm:resizeHandles val="exact"/>
        </dgm:presLayoutVars>
      </dgm:prSet>
      <dgm:spPr/>
    </dgm:pt>
    <dgm:pt modelId="{44772432-840F-4850-877C-58145F5BC3A5}" type="pres">
      <dgm:prSet presAssocID="{6B0618A0-4C2F-4476-8442-2FB61C63CC13}" presName="arrow" presStyleLbl="bgShp" presStyleIdx="0" presStyleCnt="1"/>
      <dgm:spPr/>
    </dgm:pt>
    <dgm:pt modelId="{095BE432-7AFB-4197-9B83-C066E86C0D0F}" type="pres">
      <dgm:prSet presAssocID="{6B0618A0-4C2F-4476-8442-2FB61C63CC13}" presName="linearProcess" presStyleCnt="0"/>
      <dgm:spPr/>
    </dgm:pt>
    <dgm:pt modelId="{44ADCECF-B9C6-4DE8-88D2-D4359DD37B19}" type="pres">
      <dgm:prSet presAssocID="{AC084D1C-3B52-48EC-A783-35C98AA0E77A}" presName="textNode" presStyleLbl="node1" presStyleIdx="0" presStyleCnt="4">
        <dgm:presLayoutVars>
          <dgm:bulletEnabled val="1"/>
        </dgm:presLayoutVars>
      </dgm:prSet>
      <dgm:spPr/>
    </dgm:pt>
    <dgm:pt modelId="{FE40CED2-5371-4E32-8958-485BD9F5FFB4}" type="pres">
      <dgm:prSet presAssocID="{14472584-1526-4B73-8ADC-B5482BD65CB7}" presName="sibTrans" presStyleCnt="0"/>
      <dgm:spPr/>
    </dgm:pt>
    <dgm:pt modelId="{260D4328-6060-4562-850C-A53BDA79B886}" type="pres">
      <dgm:prSet presAssocID="{4201B79F-5411-4C77-A7E4-F2687BE6F385}" presName="textNode" presStyleLbl="node1" presStyleIdx="1" presStyleCnt="4">
        <dgm:presLayoutVars>
          <dgm:bulletEnabled val="1"/>
        </dgm:presLayoutVars>
      </dgm:prSet>
      <dgm:spPr/>
    </dgm:pt>
    <dgm:pt modelId="{939AAFAC-299E-467B-AF76-0069EFD7FF16}" type="pres">
      <dgm:prSet presAssocID="{B757E892-89A9-4BC8-8BE1-8ECA1C130DCE}" presName="sibTrans" presStyleCnt="0"/>
      <dgm:spPr/>
    </dgm:pt>
    <dgm:pt modelId="{6B325155-B290-4EA6-B51E-E89D4987C297}" type="pres">
      <dgm:prSet presAssocID="{A84D044F-EB25-4D06-85C8-00ED85D15D32}" presName="textNode" presStyleLbl="node1" presStyleIdx="2" presStyleCnt="4">
        <dgm:presLayoutVars>
          <dgm:bulletEnabled val="1"/>
        </dgm:presLayoutVars>
      </dgm:prSet>
      <dgm:spPr/>
    </dgm:pt>
    <dgm:pt modelId="{F519E5FD-E6C8-4356-B81A-63878169C6AD}" type="pres">
      <dgm:prSet presAssocID="{53DA4750-9141-4C57-8955-92D91FB72D25}" presName="sibTrans" presStyleCnt="0"/>
      <dgm:spPr/>
    </dgm:pt>
    <dgm:pt modelId="{6F685777-C635-40B7-91C5-C8C7488B1D3B}" type="pres">
      <dgm:prSet presAssocID="{67A5D81B-321C-4577-B3EE-F3293DC03687}" presName="textNode" presStyleLbl="node1" presStyleIdx="3" presStyleCnt="4">
        <dgm:presLayoutVars>
          <dgm:bulletEnabled val="1"/>
        </dgm:presLayoutVars>
      </dgm:prSet>
      <dgm:spPr/>
    </dgm:pt>
  </dgm:ptLst>
  <dgm:cxnLst>
    <dgm:cxn modelId="{A2A77408-508D-4C7E-B477-0D16A941D9F1}" srcId="{6B0618A0-4C2F-4476-8442-2FB61C63CC13}" destId="{4201B79F-5411-4C77-A7E4-F2687BE6F385}" srcOrd="1" destOrd="0" parTransId="{62F9A0BC-3040-4184-A884-8BDAA7EE2023}" sibTransId="{B757E892-89A9-4BC8-8BE1-8ECA1C130DCE}"/>
    <dgm:cxn modelId="{3FAA2919-06ED-4B15-9C81-6C8B4E51328B}" srcId="{6B0618A0-4C2F-4476-8442-2FB61C63CC13}" destId="{AC084D1C-3B52-48EC-A783-35C98AA0E77A}" srcOrd="0" destOrd="0" parTransId="{53DD44DA-3E5E-4D14-96B7-901896077EE4}" sibTransId="{14472584-1526-4B73-8ADC-B5482BD65CB7}"/>
    <dgm:cxn modelId="{0BBA0528-C132-4FCE-A600-28E580E07D20}" type="presOf" srcId="{A84D044F-EB25-4D06-85C8-00ED85D15D32}" destId="{6B325155-B290-4EA6-B51E-E89D4987C297}" srcOrd="0" destOrd="0" presId="urn:microsoft.com/office/officeart/2005/8/layout/hProcess9"/>
    <dgm:cxn modelId="{85190E2C-9A21-4450-9311-942DBBD0CB62}" type="presOf" srcId="{67A5D81B-321C-4577-B3EE-F3293DC03687}" destId="{6F685777-C635-40B7-91C5-C8C7488B1D3B}" srcOrd="0" destOrd="0" presId="urn:microsoft.com/office/officeart/2005/8/layout/hProcess9"/>
    <dgm:cxn modelId="{1006FE97-C641-4F7B-A386-6BEFD7273B37}" srcId="{6B0618A0-4C2F-4476-8442-2FB61C63CC13}" destId="{A84D044F-EB25-4D06-85C8-00ED85D15D32}" srcOrd="2" destOrd="0" parTransId="{4542CA38-2ED5-493A-B9BE-51F86553B9C5}" sibTransId="{53DA4750-9141-4C57-8955-92D91FB72D25}"/>
    <dgm:cxn modelId="{1D387FC1-53AA-4B8B-9D87-F090AACD4316}" type="presOf" srcId="{6B0618A0-4C2F-4476-8442-2FB61C63CC13}" destId="{B8ACB670-B30A-4241-93BE-CF2DA01B4738}" srcOrd="0" destOrd="0" presId="urn:microsoft.com/office/officeart/2005/8/layout/hProcess9"/>
    <dgm:cxn modelId="{805772DC-6F13-42B4-84ED-1AEACC2C5BE3}" srcId="{6B0618A0-4C2F-4476-8442-2FB61C63CC13}" destId="{67A5D81B-321C-4577-B3EE-F3293DC03687}" srcOrd="3" destOrd="0" parTransId="{CBD9282F-481B-404F-B09C-CBE27F7A7E06}" sibTransId="{502C3DD5-FE21-4B67-A54F-00128B6A5B40}"/>
    <dgm:cxn modelId="{5B1200E0-26DC-4723-B34E-6393570D6125}" type="presOf" srcId="{4201B79F-5411-4C77-A7E4-F2687BE6F385}" destId="{260D4328-6060-4562-850C-A53BDA79B886}" srcOrd="0" destOrd="0" presId="urn:microsoft.com/office/officeart/2005/8/layout/hProcess9"/>
    <dgm:cxn modelId="{6EC280E9-1F11-4295-B6E2-09404555F639}" type="presOf" srcId="{AC084D1C-3B52-48EC-A783-35C98AA0E77A}" destId="{44ADCECF-B9C6-4DE8-88D2-D4359DD37B19}" srcOrd="0" destOrd="0" presId="urn:microsoft.com/office/officeart/2005/8/layout/hProcess9"/>
    <dgm:cxn modelId="{CF32D266-ABA7-4D69-B22D-E845A9701539}" type="presParOf" srcId="{B8ACB670-B30A-4241-93BE-CF2DA01B4738}" destId="{44772432-840F-4850-877C-58145F5BC3A5}" srcOrd="0" destOrd="0" presId="urn:microsoft.com/office/officeart/2005/8/layout/hProcess9"/>
    <dgm:cxn modelId="{096FE911-4E84-482E-B11F-1F4F8E554EFE}" type="presParOf" srcId="{B8ACB670-B30A-4241-93BE-CF2DA01B4738}" destId="{095BE432-7AFB-4197-9B83-C066E86C0D0F}" srcOrd="1" destOrd="0" presId="urn:microsoft.com/office/officeart/2005/8/layout/hProcess9"/>
    <dgm:cxn modelId="{E37DD66D-0312-450B-B664-C7A6B76A3FC6}" type="presParOf" srcId="{095BE432-7AFB-4197-9B83-C066E86C0D0F}" destId="{44ADCECF-B9C6-4DE8-88D2-D4359DD37B19}" srcOrd="0" destOrd="0" presId="urn:microsoft.com/office/officeart/2005/8/layout/hProcess9"/>
    <dgm:cxn modelId="{DBA152B1-5D99-4865-A0A2-597AA4FBB143}" type="presParOf" srcId="{095BE432-7AFB-4197-9B83-C066E86C0D0F}" destId="{FE40CED2-5371-4E32-8958-485BD9F5FFB4}" srcOrd="1" destOrd="0" presId="urn:microsoft.com/office/officeart/2005/8/layout/hProcess9"/>
    <dgm:cxn modelId="{5C2C96A4-E8E7-41F8-91A5-579862272D1F}" type="presParOf" srcId="{095BE432-7AFB-4197-9B83-C066E86C0D0F}" destId="{260D4328-6060-4562-850C-A53BDA79B886}" srcOrd="2" destOrd="0" presId="urn:microsoft.com/office/officeart/2005/8/layout/hProcess9"/>
    <dgm:cxn modelId="{427D3107-2907-4BC4-9A64-8685912DD8ED}" type="presParOf" srcId="{095BE432-7AFB-4197-9B83-C066E86C0D0F}" destId="{939AAFAC-299E-467B-AF76-0069EFD7FF16}" srcOrd="3" destOrd="0" presId="urn:microsoft.com/office/officeart/2005/8/layout/hProcess9"/>
    <dgm:cxn modelId="{67D6CCD6-0E22-4CA4-8C60-EAE8CC2423AF}" type="presParOf" srcId="{095BE432-7AFB-4197-9B83-C066E86C0D0F}" destId="{6B325155-B290-4EA6-B51E-E89D4987C297}" srcOrd="4" destOrd="0" presId="urn:microsoft.com/office/officeart/2005/8/layout/hProcess9"/>
    <dgm:cxn modelId="{377FE093-7749-46E3-8EC6-9C75952236BD}" type="presParOf" srcId="{095BE432-7AFB-4197-9B83-C066E86C0D0F}" destId="{F519E5FD-E6C8-4356-B81A-63878169C6AD}" srcOrd="5" destOrd="0" presId="urn:microsoft.com/office/officeart/2005/8/layout/hProcess9"/>
    <dgm:cxn modelId="{5A61DD81-D6CB-4588-9A03-66CE86F871E1}" type="presParOf" srcId="{095BE432-7AFB-4197-9B83-C066E86C0D0F}" destId="{6F685777-C635-40B7-91C5-C8C7488B1D3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AFD010-C85C-49EE-8D13-5CBF41037C90}"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51281D4B-67E4-4113-9794-3AD53C887C29}">
      <dgm:prSet phldrT="[Text]" custT="1"/>
      <dgm:spPr>
        <a:xfrm>
          <a:off x="2024" y="315973"/>
          <a:ext cx="1606346" cy="963807"/>
        </a:xfrm>
      </dgm:spPr>
      <dgm:t>
        <a:bodyPr/>
        <a:lstStyle/>
        <a:p>
          <a:r>
            <a:rPr lang="pt-BR" sz="1800" b="0" dirty="0">
              <a:solidFill>
                <a:schemeClr val="tx1"/>
              </a:solidFill>
              <a:latin typeface="+mn-lt"/>
            </a:rPr>
            <a:t>Associados atuantes e engajados</a:t>
          </a:r>
        </a:p>
      </dgm:t>
    </dgm:pt>
    <dgm:pt modelId="{3B00476E-404C-408A-802B-D99841821423}" type="parTrans" cxnId="{C1959E42-C65D-4921-9DBE-73B36F39A31D}">
      <dgm:prSet/>
      <dgm:spPr/>
      <dgm:t>
        <a:bodyPr/>
        <a:lstStyle/>
        <a:p>
          <a:endParaRPr lang="en-US" sz="1800" b="0">
            <a:solidFill>
              <a:schemeClr val="tx1"/>
            </a:solidFill>
            <a:latin typeface="+mn-lt"/>
          </a:endParaRPr>
        </a:p>
      </dgm:t>
    </dgm:pt>
    <dgm:pt modelId="{345858AD-638A-4F31-BB94-33287292EEE0}" type="sibTrans" cxnId="{C1959E42-C65D-4921-9DBE-73B36F39A31D}">
      <dgm:prSet/>
      <dgm:spPr/>
      <dgm:t>
        <a:bodyPr/>
        <a:lstStyle/>
        <a:p>
          <a:endParaRPr lang="en-US" sz="1800" b="0">
            <a:solidFill>
              <a:schemeClr val="tx1"/>
            </a:solidFill>
            <a:latin typeface="+mn-lt"/>
          </a:endParaRPr>
        </a:p>
      </dgm:t>
    </dgm:pt>
    <dgm:pt modelId="{7BD737DB-E271-42E8-AA48-2BAABB09589E}">
      <dgm:prSet phldrT="[Text]" custT="1"/>
      <dgm:spPr>
        <a:xfrm>
          <a:off x="1769006" y="315973"/>
          <a:ext cx="1606346" cy="963807"/>
        </a:xfrm>
      </dgm:spPr>
      <dgm:t>
        <a:bodyPr/>
        <a:lstStyle/>
        <a:p>
          <a:r>
            <a:rPr lang="pt-BR" sz="1700" b="0" dirty="0">
              <a:solidFill>
                <a:schemeClr val="tx1"/>
              </a:solidFill>
              <a:latin typeface="+mn-lt"/>
            </a:rPr>
            <a:t>Comprometimento com as causas da Campanha 100</a:t>
          </a:r>
        </a:p>
      </dgm:t>
    </dgm:pt>
    <dgm:pt modelId="{4BA031CF-919C-4746-9DD7-9B17C3083BAE}" type="parTrans" cxnId="{2D33BA98-25D6-47A4-8FDC-BF15435F90C1}">
      <dgm:prSet/>
      <dgm:spPr/>
      <dgm:t>
        <a:bodyPr/>
        <a:lstStyle/>
        <a:p>
          <a:endParaRPr lang="en-US" sz="1800" b="0">
            <a:solidFill>
              <a:schemeClr val="tx1"/>
            </a:solidFill>
            <a:latin typeface="+mn-lt"/>
          </a:endParaRPr>
        </a:p>
      </dgm:t>
    </dgm:pt>
    <dgm:pt modelId="{E6144223-1129-4240-80D7-586C87040593}" type="sibTrans" cxnId="{2D33BA98-25D6-47A4-8FDC-BF15435F90C1}">
      <dgm:prSet/>
      <dgm:spPr/>
      <dgm:t>
        <a:bodyPr/>
        <a:lstStyle/>
        <a:p>
          <a:endParaRPr lang="en-US" sz="1800" b="0">
            <a:solidFill>
              <a:schemeClr val="tx1"/>
            </a:solidFill>
            <a:latin typeface="+mn-lt"/>
          </a:endParaRPr>
        </a:p>
      </dgm:t>
    </dgm:pt>
    <dgm:pt modelId="{C1817760-50CC-4FF4-82F4-A9D1B90E51EB}">
      <dgm:prSet phldrT="[Text]" custT="1"/>
      <dgm:spPr>
        <a:xfrm>
          <a:off x="3535987" y="315973"/>
          <a:ext cx="1606346" cy="963807"/>
        </a:xfrm>
      </dgm:spPr>
      <dgm:t>
        <a:bodyPr/>
        <a:lstStyle/>
        <a:p>
          <a:r>
            <a:rPr lang="pt-BR" sz="1600" b="0" dirty="0">
              <a:solidFill>
                <a:schemeClr val="tx1"/>
              </a:solidFill>
              <a:latin typeface="+mn-lt"/>
            </a:rPr>
            <a:t>Dispostos a fazer uma doação pessoal ou promessa de doação à Campanha 100</a:t>
          </a:r>
        </a:p>
      </dgm:t>
    </dgm:pt>
    <dgm:pt modelId="{CCC059A5-0EE6-45E7-90AC-92175E7AB3D9}" type="parTrans" cxnId="{A16C3E81-7896-465F-92D2-D79F633A6617}">
      <dgm:prSet/>
      <dgm:spPr/>
      <dgm:t>
        <a:bodyPr/>
        <a:lstStyle/>
        <a:p>
          <a:endParaRPr lang="en-US" sz="1800" b="0">
            <a:solidFill>
              <a:schemeClr val="tx1"/>
            </a:solidFill>
            <a:latin typeface="+mn-lt"/>
          </a:endParaRPr>
        </a:p>
      </dgm:t>
    </dgm:pt>
    <dgm:pt modelId="{180296D3-6C5B-4AB6-98CB-635726E6D7B0}" type="sibTrans" cxnId="{A16C3E81-7896-465F-92D2-D79F633A6617}">
      <dgm:prSet/>
      <dgm:spPr/>
      <dgm:t>
        <a:bodyPr/>
        <a:lstStyle/>
        <a:p>
          <a:endParaRPr lang="en-US" sz="1800" b="0">
            <a:solidFill>
              <a:schemeClr val="tx1"/>
            </a:solidFill>
            <a:latin typeface="+mn-lt"/>
          </a:endParaRPr>
        </a:p>
      </dgm:t>
    </dgm:pt>
    <dgm:pt modelId="{A9753523-8634-47FD-A6E1-E735C0E2A6F2}">
      <dgm:prSet phldrT="[Text]" custT="1"/>
      <dgm:spPr>
        <a:xfrm>
          <a:off x="5302968" y="315973"/>
          <a:ext cx="1606346" cy="963807"/>
        </a:xfrm>
      </dgm:spPr>
      <dgm:t>
        <a:bodyPr/>
        <a:lstStyle/>
        <a:p>
          <a:r>
            <a:rPr lang="pt-BR" sz="1800" b="0" dirty="0">
              <a:solidFill>
                <a:schemeClr val="tx1"/>
              </a:solidFill>
              <a:latin typeface="+mn-lt"/>
            </a:rPr>
            <a:t>Aptos a dedicar duas ou três horas por semana em prol da campanha</a:t>
          </a:r>
        </a:p>
      </dgm:t>
    </dgm:pt>
    <dgm:pt modelId="{75582646-3F86-4E5A-8B59-787453C4AB61}" type="parTrans" cxnId="{B2BD077C-8D35-40E9-833B-23CEA57A320F}">
      <dgm:prSet/>
      <dgm:spPr/>
      <dgm:t>
        <a:bodyPr/>
        <a:lstStyle/>
        <a:p>
          <a:endParaRPr lang="en-US" sz="1800" b="0">
            <a:solidFill>
              <a:schemeClr val="tx1"/>
            </a:solidFill>
            <a:latin typeface="+mn-lt"/>
          </a:endParaRPr>
        </a:p>
      </dgm:t>
    </dgm:pt>
    <dgm:pt modelId="{5B991C0F-8466-490E-9C9A-E2D81AD3928B}" type="sibTrans" cxnId="{B2BD077C-8D35-40E9-833B-23CEA57A320F}">
      <dgm:prSet/>
      <dgm:spPr/>
      <dgm:t>
        <a:bodyPr/>
        <a:lstStyle/>
        <a:p>
          <a:endParaRPr lang="en-US" sz="1800" b="0">
            <a:solidFill>
              <a:schemeClr val="tx1"/>
            </a:solidFill>
            <a:latin typeface="+mn-lt"/>
          </a:endParaRPr>
        </a:p>
      </dgm:t>
    </dgm:pt>
    <dgm:pt modelId="{DFD1B00F-9DD9-4FC7-A1A4-3732006863AC}">
      <dgm:prSet custT="1"/>
      <dgm:spPr/>
      <dgm:t>
        <a:bodyPr/>
        <a:lstStyle/>
        <a:p>
          <a:r>
            <a:rPr lang="en-US" sz="1800" dirty="0">
              <a:solidFill>
                <a:schemeClr val="tx1"/>
              </a:solidFill>
            </a:rPr>
            <a:t>Dispostos a aprender sobre LCIF e a defender as suas causas</a:t>
          </a:r>
        </a:p>
      </dgm:t>
    </dgm:pt>
    <dgm:pt modelId="{5D515751-B1B4-4650-9036-BD790E30DDB4}" type="parTrans" cxnId="{04E25F82-C265-40CF-88A5-A045B638B4BE}">
      <dgm:prSet/>
      <dgm:spPr/>
      <dgm:t>
        <a:bodyPr/>
        <a:lstStyle/>
        <a:p>
          <a:endParaRPr lang="en-US" sz="1800">
            <a:solidFill>
              <a:schemeClr val="tx1"/>
            </a:solidFill>
          </a:endParaRPr>
        </a:p>
      </dgm:t>
    </dgm:pt>
    <dgm:pt modelId="{99B101D0-A90E-4046-AD2B-B256D786F518}" type="sibTrans" cxnId="{04E25F82-C265-40CF-88A5-A045B638B4BE}">
      <dgm:prSet/>
      <dgm:spPr/>
      <dgm:t>
        <a:bodyPr/>
        <a:lstStyle/>
        <a:p>
          <a:endParaRPr lang="en-US" sz="1800">
            <a:solidFill>
              <a:schemeClr val="tx1"/>
            </a:solidFill>
          </a:endParaRPr>
        </a:p>
      </dgm:t>
    </dgm:pt>
    <dgm:pt modelId="{B1FB191E-A47B-41CC-BCE8-D3A9FBFDF3C0}" type="pres">
      <dgm:prSet presAssocID="{44AFD010-C85C-49EE-8D13-5CBF41037C90}" presName="Name0" presStyleCnt="0">
        <dgm:presLayoutVars>
          <dgm:dir/>
          <dgm:resizeHandles val="exact"/>
        </dgm:presLayoutVars>
      </dgm:prSet>
      <dgm:spPr/>
    </dgm:pt>
    <dgm:pt modelId="{BD7D2A39-13CD-4878-8505-6FE09D53178F}" type="pres">
      <dgm:prSet presAssocID="{51281D4B-67E4-4113-9794-3AD53C887C29}" presName="node" presStyleLbl="node1" presStyleIdx="0" presStyleCnt="5">
        <dgm:presLayoutVars>
          <dgm:bulletEnabled val="1"/>
        </dgm:presLayoutVars>
      </dgm:prSet>
      <dgm:spPr/>
    </dgm:pt>
    <dgm:pt modelId="{4472E4E2-C5ED-41CD-A221-16416CA32B33}" type="pres">
      <dgm:prSet presAssocID="{345858AD-638A-4F31-BB94-33287292EEE0}" presName="sibTrans" presStyleCnt="0"/>
      <dgm:spPr/>
    </dgm:pt>
    <dgm:pt modelId="{B3F0C41D-BF24-4FB3-BD6B-39883CFF6375}" type="pres">
      <dgm:prSet presAssocID="{DFD1B00F-9DD9-4FC7-A1A4-3732006863AC}" presName="node" presStyleLbl="node1" presStyleIdx="1" presStyleCnt="5">
        <dgm:presLayoutVars>
          <dgm:bulletEnabled val="1"/>
        </dgm:presLayoutVars>
      </dgm:prSet>
      <dgm:spPr/>
    </dgm:pt>
    <dgm:pt modelId="{3B07F1DB-0A53-4A5F-A099-6C4A066DADA4}" type="pres">
      <dgm:prSet presAssocID="{99B101D0-A90E-4046-AD2B-B256D786F518}" presName="sibTrans" presStyleCnt="0"/>
      <dgm:spPr/>
    </dgm:pt>
    <dgm:pt modelId="{39038ECE-61B2-4097-AB05-8AEC2E8D422A}" type="pres">
      <dgm:prSet presAssocID="{7BD737DB-E271-42E8-AA48-2BAABB09589E}" presName="node" presStyleLbl="node1" presStyleIdx="2" presStyleCnt="5">
        <dgm:presLayoutVars>
          <dgm:bulletEnabled val="1"/>
        </dgm:presLayoutVars>
      </dgm:prSet>
      <dgm:spPr/>
    </dgm:pt>
    <dgm:pt modelId="{C27D8AE1-6352-4251-9E21-72AA95308C9A}" type="pres">
      <dgm:prSet presAssocID="{E6144223-1129-4240-80D7-586C87040593}" presName="sibTrans" presStyleCnt="0"/>
      <dgm:spPr/>
    </dgm:pt>
    <dgm:pt modelId="{AA30372B-3C2B-48EC-832C-A90D32CDC4EC}" type="pres">
      <dgm:prSet presAssocID="{C1817760-50CC-4FF4-82F4-A9D1B90E51EB}" presName="node" presStyleLbl="node1" presStyleIdx="3" presStyleCnt="5">
        <dgm:presLayoutVars>
          <dgm:bulletEnabled val="1"/>
        </dgm:presLayoutVars>
      </dgm:prSet>
      <dgm:spPr/>
    </dgm:pt>
    <dgm:pt modelId="{4649CA1F-F49C-4803-A3AA-B320938B9F7E}" type="pres">
      <dgm:prSet presAssocID="{180296D3-6C5B-4AB6-98CB-635726E6D7B0}" presName="sibTrans" presStyleCnt="0"/>
      <dgm:spPr/>
    </dgm:pt>
    <dgm:pt modelId="{620EEDFF-8E8D-4682-A1DA-3CEE6553760F}" type="pres">
      <dgm:prSet presAssocID="{A9753523-8634-47FD-A6E1-E735C0E2A6F2}" presName="node" presStyleLbl="node1" presStyleIdx="4" presStyleCnt="5">
        <dgm:presLayoutVars>
          <dgm:bulletEnabled val="1"/>
        </dgm:presLayoutVars>
      </dgm:prSet>
      <dgm:spPr/>
    </dgm:pt>
  </dgm:ptLst>
  <dgm:cxnLst>
    <dgm:cxn modelId="{D700B91A-02FE-4683-89F1-4D52F97BA2E3}" type="presOf" srcId="{7BD737DB-E271-42E8-AA48-2BAABB09589E}" destId="{39038ECE-61B2-4097-AB05-8AEC2E8D422A}" srcOrd="0" destOrd="0" presId="urn:microsoft.com/office/officeart/2005/8/layout/hList6"/>
    <dgm:cxn modelId="{0352D320-EB9D-4372-A7CA-5179AEF44320}" type="presOf" srcId="{A9753523-8634-47FD-A6E1-E735C0E2A6F2}" destId="{620EEDFF-8E8D-4682-A1DA-3CEE6553760F}" srcOrd="0" destOrd="0" presId="urn:microsoft.com/office/officeart/2005/8/layout/hList6"/>
    <dgm:cxn modelId="{C1959E42-C65D-4921-9DBE-73B36F39A31D}" srcId="{44AFD010-C85C-49EE-8D13-5CBF41037C90}" destId="{51281D4B-67E4-4113-9794-3AD53C887C29}" srcOrd="0" destOrd="0" parTransId="{3B00476E-404C-408A-802B-D99841821423}" sibTransId="{345858AD-638A-4F31-BB94-33287292EEE0}"/>
    <dgm:cxn modelId="{B2BD077C-8D35-40E9-833B-23CEA57A320F}" srcId="{44AFD010-C85C-49EE-8D13-5CBF41037C90}" destId="{A9753523-8634-47FD-A6E1-E735C0E2A6F2}" srcOrd="4" destOrd="0" parTransId="{75582646-3F86-4E5A-8B59-787453C4AB61}" sibTransId="{5B991C0F-8466-490E-9C9A-E2D81AD3928B}"/>
    <dgm:cxn modelId="{A16C3E81-7896-465F-92D2-D79F633A6617}" srcId="{44AFD010-C85C-49EE-8D13-5CBF41037C90}" destId="{C1817760-50CC-4FF4-82F4-A9D1B90E51EB}" srcOrd="3" destOrd="0" parTransId="{CCC059A5-0EE6-45E7-90AC-92175E7AB3D9}" sibTransId="{180296D3-6C5B-4AB6-98CB-635726E6D7B0}"/>
    <dgm:cxn modelId="{04E25F82-C265-40CF-88A5-A045B638B4BE}" srcId="{44AFD010-C85C-49EE-8D13-5CBF41037C90}" destId="{DFD1B00F-9DD9-4FC7-A1A4-3732006863AC}" srcOrd="1" destOrd="0" parTransId="{5D515751-B1B4-4650-9036-BD790E30DDB4}" sibTransId="{99B101D0-A90E-4046-AD2B-B256D786F518}"/>
    <dgm:cxn modelId="{2D33BA98-25D6-47A4-8FDC-BF15435F90C1}" srcId="{44AFD010-C85C-49EE-8D13-5CBF41037C90}" destId="{7BD737DB-E271-42E8-AA48-2BAABB09589E}" srcOrd="2" destOrd="0" parTransId="{4BA031CF-919C-4746-9DD7-9B17C3083BAE}" sibTransId="{E6144223-1129-4240-80D7-586C87040593}"/>
    <dgm:cxn modelId="{36C9739A-5903-4521-B430-A6FB1DB40885}" type="presOf" srcId="{DFD1B00F-9DD9-4FC7-A1A4-3732006863AC}" destId="{B3F0C41D-BF24-4FB3-BD6B-39883CFF6375}" srcOrd="0" destOrd="0" presId="urn:microsoft.com/office/officeart/2005/8/layout/hList6"/>
    <dgm:cxn modelId="{44097FA9-F3F2-456A-816B-AA7163C0B849}" type="presOf" srcId="{51281D4B-67E4-4113-9794-3AD53C887C29}" destId="{BD7D2A39-13CD-4878-8505-6FE09D53178F}" srcOrd="0" destOrd="0" presId="urn:microsoft.com/office/officeart/2005/8/layout/hList6"/>
    <dgm:cxn modelId="{6C555FB8-0AF1-4675-9276-2A161D212BB3}" type="presOf" srcId="{C1817760-50CC-4FF4-82F4-A9D1B90E51EB}" destId="{AA30372B-3C2B-48EC-832C-A90D32CDC4EC}" srcOrd="0" destOrd="0" presId="urn:microsoft.com/office/officeart/2005/8/layout/hList6"/>
    <dgm:cxn modelId="{8EEEE4FF-26D1-471E-B0AA-8FE8ABE55DE5}" type="presOf" srcId="{44AFD010-C85C-49EE-8D13-5CBF41037C90}" destId="{B1FB191E-A47B-41CC-BCE8-D3A9FBFDF3C0}" srcOrd="0" destOrd="0" presId="urn:microsoft.com/office/officeart/2005/8/layout/hList6"/>
    <dgm:cxn modelId="{F16A84B4-C987-4E5C-9FD6-BC0751AAC8CC}" type="presParOf" srcId="{B1FB191E-A47B-41CC-BCE8-D3A9FBFDF3C0}" destId="{BD7D2A39-13CD-4878-8505-6FE09D53178F}" srcOrd="0" destOrd="0" presId="urn:microsoft.com/office/officeart/2005/8/layout/hList6"/>
    <dgm:cxn modelId="{DC96D9BE-B67D-4572-BA6A-18B20CAE16C7}" type="presParOf" srcId="{B1FB191E-A47B-41CC-BCE8-D3A9FBFDF3C0}" destId="{4472E4E2-C5ED-41CD-A221-16416CA32B33}" srcOrd="1" destOrd="0" presId="urn:microsoft.com/office/officeart/2005/8/layout/hList6"/>
    <dgm:cxn modelId="{A05E7821-7C1D-4317-9BAF-4B087C8849DA}" type="presParOf" srcId="{B1FB191E-A47B-41CC-BCE8-D3A9FBFDF3C0}" destId="{B3F0C41D-BF24-4FB3-BD6B-39883CFF6375}" srcOrd="2" destOrd="0" presId="urn:microsoft.com/office/officeart/2005/8/layout/hList6"/>
    <dgm:cxn modelId="{3B76FCC9-56A8-42EB-9CA2-9F0E1138274B}" type="presParOf" srcId="{B1FB191E-A47B-41CC-BCE8-D3A9FBFDF3C0}" destId="{3B07F1DB-0A53-4A5F-A099-6C4A066DADA4}" srcOrd="3" destOrd="0" presId="urn:microsoft.com/office/officeart/2005/8/layout/hList6"/>
    <dgm:cxn modelId="{54E1626A-8C5B-462B-9B8A-9A019AE9CB9E}" type="presParOf" srcId="{B1FB191E-A47B-41CC-BCE8-D3A9FBFDF3C0}" destId="{39038ECE-61B2-4097-AB05-8AEC2E8D422A}" srcOrd="4" destOrd="0" presId="urn:microsoft.com/office/officeart/2005/8/layout/hList6"/>
    <dgm:cxn modelId="{4A99420B-79EF-4B90-A583-1958022FF767}" type="presParOf" srcId="{B1FB191E-A47B-41CC-BCE8-D3A9FBFDF3C0}" destId="{C27D8AE1-6352-4251-9E21-72AA95308C9A}" srcOrd="5" destOrd="0" presId="urn:microsoft.com/office/officeart/2005/8/layout/hList6"/>
    <dgm:cxn modelId="{3A86759A-8B52-40D2-90B0-291D1D1A81F5}" type="presParOf" srcId="{B1FB191E-A47B-41CC-BCE8-D3A9FBFDF3C0}" destId="{AA30372B-3C2B-48EC-832C-A90D32CDC4EC}" srcOrd="6" destOrd="0" presId="urn:microsoft.com/office/officeart/2005/8/layout/hList6"/>
    <dgm:cxn modelId="{F709634E-D374-4389-A3BD-0CFB161E16A5}" type="presParOf" srcId="{B1FB191E-A47B-41CC-BCE8-D3A9FBFDF3C0}" destId="{4649CA1F-F49C-4803-A3AA-B320938B9F7E}" srcOrd="7" destOrd="0" presId="urn:microsoft.com/office/officeart/2005/8/layout/hList6"/>
    <dgm:cxn modelId="{E090FC72-F0E7-40A7-B4B3-E30DC8E1E51A}" type="presParOf" srcId="{B1FB191E-A47B-41CC-BCE8-D3A9FBFDF3C0}" destId="{620EEDFF-8E8D-4682-A1DA-3CEE6553760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4BD1CF-A9B5-42CB-859C-9DA131FAF6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1192D85-F181-4C9A-AEFF-EA49B0A2037C}">
      <dgm:prSet phldrT="[Text]"/>
      <dgm:spPr/>
      <dgm:t>
        <a:bodyPr/>
        <a:lstStyle/>
        <a:p>
          <a:r>
            <a:rPr lang="en-US" dirty="0">
              <a:solidFill>
                <a:schemeClr val="tx1"/>
              </a:solidFill>
            </a:rPr>
            <a:t>Agende um horário para falar regularmente com o </a:t>
          </a:r>
          <a:r>
            <a:rPr lang="en-US" dirty="0" err="1">
              <a:solidFill>
                <a:schemeClr val="tx1"/>
              </a:solidFill>
            </a:rPr>
            <a:t>coordenador</a:t>
          </a:r>
          <a:endParaRPr lang="en-US" dirty="0">
            <a:solidFill>
              <a:schemeClr val="tx1"/>
            </a:solidFill>
          </a:endParaRPr>
        </a:p>
      </dgm:t>
    </dgm:pt>
    <dgm:pt modelId="{213F8CC9-47D8-4292-A22C-7A68281C3607}" type="parTrans" cxnId="{21AA5163-9D0E-40CC-AC8E-ED22121C857E}">
      <dgm:prSet/>
      <dgm:spPr/>
      <dgm:t>
        <a:bodyPr/>
        <a:lstStyle/>
        <a:p>
          <a:endParaRPr lang="en-US">
            <a:solidFill>
              <a:schemeClr val="tx1"/>
            </a:solidFill>
          </a:endParaRPr>
        </a:p>
      </dgm:t>
    </dgm:pt>
    <dgm:pt modelId="{1A6688A4-8594-4A4B-ADF1-4EB8E870F423}" type="sibTrans" cxnId="{21AA5163-9D0E-40CC-AC8E-ED22121C857E}">
      <dgm:prSet/>
      <dgm:spPr/>
      <dgm:t>
        <a:bodyPr/>
        <a:lstStyle/>
        <a:p>
          <a:endParaRPr lang="en-US">
            <a:solidFill>
              <a:schemeClr val="tx1"/>
            </a:solidFill>
          </a:endParaRPr>
        </a:p>
      </dgm:t>
    </dgm:pt>
    <dgm:pt modelId="{A74C5594-D998-4CBC-9EE7-DEA96ED5A148}">
      <dgm:prSet phldrT="[Text]"/>
      <dgm:spPr/>
      <dgm:t>
        <a:bodyPr/>
        <a:lstStyle/>
        <a:p>
          <a:r>
            <a:rPr lang="en-US" dirty="0">
              <a:solidFill>
                <a:schemeClr val="tx1"/>
              </a:solidFill>
            </a:rPr>
            <a:t>Responda prontamente aos pedidos sobre informações</a:t>
          </a:r>
        </a:p>
      </dgm:t>
    </dgm:pt>
    <dgm:pt modelId="{E41FFA6A-156D-4B9C-96B4-070E8488B120}" type="parTrans" cxnId="{F3AF5AAA-1EBE-4992-B03B-028F55969CFA}">
      <dgm:prSet/>
      <dgm:spPr/>
      <dgm:t>
        <a:bodyPr/>
        <a:lstStyle/>
        <a:p>
          <a:endParaRPr lang="en-US">
            <a:solidFill>
              <a:schemeClr val="tx1"/>
            </a:solidFill>
          </a:endParaRPr>
        </a:p>
      </dgm:t>
    </dgm:pt>
    <dgm:pt modelId="{33665B49-7A4E-44F2-9F21-D243918818FE}" type="sibTrans" cxnId="{F3AF5AAA-1EBE-4992-B03B-028F55969CFA}">
      <dgm:prSet/>
      <dgm:spPr/>
      <dgm:t>
        <a:bodyPr/>
        <a:lstStyle/>
        <a:p>
          <a:endParaRPr lang="en-US">
            <a:solidFill>
              <a:schemeClr val="tx1"/>
            </a:solidFill>
          </a:endParaRPr>
        </a:p>
      </dgm:t>
    </dgm:pt>
    <dgm:pt modelId="{AE0F1B7D-1614-40B9-8915-B8EA3F4B0EDA}">
      <dgm:prSet phldrT="[Text]"/>
      <dgm:spPr/>
      <dgm:t>
        <a:bodyPr/>
        <a:lstStyle/>
        <a:p>
          <a:r>
            <a:rPr lang="en-US" dirty="0">
              <a:solidFill>
                <a:schemeClr val="tx1"/>
              </a:solidFill>
            </a:rPr>
            <a:t>Participe de reuniões presenciais, sempre que possível</a:t>
          </a:r>
        </a:p>
      </dgm:t>
    </dgm:pt>
    <dgm:pt modelId="{DDD16744-A6C1-4AA5-BECE-746141F9AA8E}" type="parTrans" cxnId="{8DD6752C-7572-49C3-BBBB-560A30C258D9}">
      <dgm:prSet/>
      <dgm:spPr/>
      <dgm:t>
        <a:bodyPr/>
        <a:lstStyle/>
        <a:p>
          <a:endParaRPr lang="en-US">
            <a:solidFill>
              <a:schemeClr val="tx1"/>
            </a:solidFill>
          </a:endParaRPr>
        </a:p>
      </dgm:t>
    </dgm:pt>
    <dgm:pt modelId="{1A9FAC8C-102E-4E42-B469-3D9367272125}" type="sibTrans" cxnId="{8DD6752C-7572-49C3-BBBB-560A30C258D9}">
      <dgm:prSet/>
      <dgm:spPr/>
      <dgm:t>
        <a:bodyPr/>
        <a:lstStyle/>
        <a:p>
          <a:endParaRPr lang="en-US">
            <a:solidFill>
              <a:schemeClr val="tx1"/>
            </a:solidFill>
          </a:endParaRPr>
        </a:p>
      </dgm:t>
    </dgm:pt>
    <dgm:pt modelId="{2CA92560-A5C0-425A-9CE0-2C8528239953}">
      <dgm:prSet phldrT="[Text]"/>
      <dgm:spPr/>
      <dgm:t>
        <a:bodyPr/>
        <a:lstStyle/>
        <a:p>
          <a:r>
            <a:rPr lang="en-US" dirty="0">
              <a:solidFill>
                <a:schemeClr val="tx1"/>
              </a:solidFill>
            </a:rPr>
            <a:t>Envie atualizações frequentes</a:t>
          </a:r>
        </a:p>
      </dgm:t>
    </dgm:pt>
    <dgm:pt modelId="{0E1B0F75-E9A0-4BC6-B6B4-E8D95B7D8597}" type="parTrans" cxnId="{164405FF-6A10-4518-9A9A-E70E65AF051E}">
      <dgm:prSet/>
      <dgm:spPr/>
      <dgm:t>
        <a:bodyPr/>
        <a:lstStyle/>
        <a:p>
          <a:endParaRPr lang="en-US">
            <a:solidFill>
              <a:schemeClr val="tx1"/>
            </a:solidFill>
          </a:endParaRPr>
        </a:p>
      </dgm:t>
    </dgm:pt>
    <dgm:pt modelId="{F5CE4C11-CB6A-4589-A21D-3ABF50A13C85}" type="sibTrans" cxnId="{164405FF-6A10-4518-9A9A-E70E65AF051E}">
      <dgm:prSet/>
      <dgm:spPr/>
      <dgm:t>
        <a:bodyPr/>
        <a:lstStyle/>
        <a:p>
          <a:endParaRPr lang="en-US">
            <a:solidFill>
              <a:schemeClr val="tx1"/>
            </a:solidFill>
          </a:endParaRPr>
        </a:p>
      </dgm:t>
    </dgm:pt>
    <dgm:pt modelId="{BBAA059E-60BA-4A03-AF2A-C60054D49680}">
      <dgm:prSet phldrT="[Text]"/>
      <dgm:spPr/>
      <dgm:t>
        <a:bodyPr/>
        <a:lstStyle/>
        <a:p>
          <a:r>
            <a:rPr lang="en-US" dirty="0">
              <a:solidFill>
                <a:schemeClr val="tx1"/>
              </a:solidFill>
            </a:rPr>
            <a:t>Convide o coordenador de distrito a participar de uma reunião do clube junto com você</a:t>
          </a:r>
        </a:p>
      </dgm:t>
    </dgm:pt>
    <dgm:pt modelId="{3A27776F-E00B-4606-A50E-2EFF9F06B2B6}" type="parTrans" cxnId="{CC87292E-3802-44FF-832E-99E315340EFB}">
      <dgm:prSet/>
      <dgm:spPr/>
      <dgm:t>
        <a:bodyPr/>
        <a:lstStyle/>
        <a:p>
          <a:endParaRPr lang="en-US">
            <a:solidFill>
              <a:schemeClr val="tx1"/>
            </a:solidFill>
          </a:endParaRPr>
        </a:p>
      </dgm:t>
    </dgm:pt>
    <dgm:pt modelId="{99E74C52-77B9-4860-8929-759CE2FFA9E2}" type="sibTrans" cxnId="{CC87292E-3802-44FF-832E-99E315340EFB}">
      <dgm:prSet/>
      <dgm:spPr/>
      <dgm:t>
        <a:bodyPr/>
        <a:lstStyle/>
        <a:p>
          <a:endParaRPr lang="en-US">
            <a:solidFill>
              <a:schemeClr val="tx1"/>
            </a:solidFill>
          </a:endParaRPr>
        </a:p>
      </dgm:t>
    </dgm:pt>
    <dgm:pt modelId="{92D323DC-883E-4E20-B983-6C970A09919D}" type="pres">
      <dgm:prSet presAssocID="{334BD1CF-A9B5-42CB-859C-9DA131FAF6C6}" presName="diagram" presStyleCnt="0">
        <dgm:presLayoutVars>
          <dgm:dir/>
          <dgm:resizeHandles val="exact"/>
        </dgm:presLayoutVars>
      </dgm:prSet>
      <dgm:spPr/>
    </dgm:pt>
    <dgm:pt modelId="{35131680-771B-409B-8AFB-3062A441DEF2}" type="pres">
      <dgm:prSet presAssocID="{91192D85-F181-4C9A-AEFF-EA49B0A2037C}" presName="node" presStyleLbl="node1" presStyleIdx="0" presStyleCnt="5">
        <dgm:presLayoutVars>
          <dgm:bulletEnabled val="1"/>
        </dgm:presLayoutVars>
      </dgm:prSet>
      <dgm:spPr/>
    </dgm:pt>
    <dgm:pt modelId="{57BC24AE-B789-4157-91D6-0C91E024B732}" type="pres">
      <dgm:prSet presAssocID="{1A6688A4-8594-4A4B-ADF1-4EB8E870F423}" presName="sibTrans" presStyleCnt="0"/>
      <dgm:spPr/>
    </dgm:pt>
    <dgm:pt modelId="{1D7BE7F9-7BC2-4402-92AF-B3B4B697FCCE}" type="pres">
      <dgm:prSet presAssocID="{A74C5594-D998-4CBC-9EE7-DEA96ED5A148}" presName="node" presStyleLbl="node1" presStyleIdx="1" presStyleCnt="5">
        <dgm:presLayoutVars>
          <dgm:bulletEnabled val="1"/>
        </dgm:presLayoutVars>
      </dgm:prSet>
      <dgm:spPr/>
    </dgm:pt>
    <dgm:pt modelId="{CF05646F-329A-4D0F-B89D-D84DA14177A2}" type="pres">
      <dgm:prSet presAssocID="{33665B49-7A4E-44F2-9F21-D243918818FE}" presName="sibTrans" presStyleCnt="0"/>
      <dgm:spPr/>
    </dgm:pt>
    <dgm:pt modelId="{1EA7DD3C-D019-4452-BD5D-5D561BF11D3E}" type="pres">
      <dgm:prSet presAssocID="{AE0F1B7D-1614-40B9-8915-B8EA3F4B0EDA}" presName="node" presStyleLbl="node1" presStyleIdx="2" presStyleCnt="5">
        <dgm:presLayoutVars>
          <dgm:bulletEnabled val="1"/>
        </dgm:presLayoutVars>
      </dgm:prSet>
      <dgm:spPr/>
    </dgm:pt>
    <dgm:pt modelId="{E4E1BBD8-A3DB-4D7F-AFED-D37909081EC4}" type="pres">
      <dgm:prSet presAssocID="{1A9FAC8C-102E-4E42-B469-3D9367272125}" presName="sibTrans" presStyleCnt="0"/>
      <dgm:spPr/>
    </dgm:pt>
    <dgm:pt modelId="{30A0DDEA-D296-4D2C-837E-F90022F8290D}" type="pres">
      <dgm:prSet presAssocID="{2CA92560-A5C0-425A-9CE0-2C8528239953}" presName="node" presStyleLbl="node1" presStyleIdx="3" presStyleCnt="5">
        <dgm:presLayoutVars>
          <dgm:bulletEnabled val="1"/>
        </dgm:presLayoutVars>
      </dgm:prSet>
      <dgm:spPr/>
    </dgm:pt>
    <dgm:pt modelId="{EAD1F357-6AC2-411E-AA9A-4E8D251DF8B4}" type="pres">
      <dgm:prSet presAssocID="{F5CE4C11-CB6A-4589-A21D-3ABF50A13C85}" presName="sibTrans" presStyleCnt="0"/>
      <dgm:spPr/>
    </dgm:pt>
    <dgm:pt modelId="{9076AB19-2285-4C1F-AF06-2B54CB5ACB1B}" type="pres">
      <dgm:prSet presAssocID="{BBAA059E-60BA-4A03-AF2A-C60054D49680}" presName="node" presStyleLbl="node1" presStyleIdx="4" presStyleCnt="5">
        <dgm:presLayoutVars>
          <dgm:bulletEnabled val="1"/>
        </dgm:presLayoutVars>
      </dgm:prSet>
      <dgm:spPr/>
    </dgm:pt>
  </dgm:ptLst>
  <dgm:cxnLst>
    <dgm:cxn modelId="{4656DD11-A9DD-4744-9966-BD86057F40B1}" type="presOf" srcId="{A74C5594-D998-4CBC-9EE7-DEA96ED5A148}" destId="{1D7BE7F9-7BC2-4402-92AF-B3B4B697FCCE}" srcOrd="0" destOrd="0" presId="urn:microsoft.com/office/officeart/2005/8/layout/default"/>
    <dgm:cxn modelId="{0DACE514-08EB-4AA7-A102-41FD0932C567}" type="presOf" srcId="{91192D85-F181-4C9A-AEFF-EA49B0A2037C}" destId="{35131680-771B-409B-8AFB-3062A441DEF2}" srcOrd="0" destOrd="0" presId="urn:microsoft.com/office/officeart/2005/8/layout/default"/>
    <dgm:cxn modelId="{8DD6752C-7572-49C3-BBBB-560A30C258D9}" srcId="{334BD1CF-A9B5-42CB-859C-9DA131FAF6C6}" destId="{AE0F1B7D-1614-40B9-8915-B8EA3F4B0EDA}" srcOrd="2" destOrd="0" parTransId="{DDD16744-A6C1-4AA5-BECE-746141F9AA8E}" sibTransId="{1A9FAC8C-102E-4E42-B469-3D9367272125}"/>
    <dgm:cxn modelId="{CC87292E-3802-44FF-832E-99E315340EFB}" srcId="{334BD1CF-A9B5-42CB-859C-9DA131FAF6C6}" destId="{BBAA059E-60BA-4A03-AF2A-C60054D49680}" srcOrd="4" destOrd="0" parTransId="{3A27776F-E00B-4606-A50E-2EFF9F06B2B6}" sibTransId="{99E74C52-77B9-4860-8929-759CE2FFA9E2}"/>
    <dgm:cxn modelId="{0EAB2660-FDDF-4582-AD44-CD4C5C49FE6B}" type="presOf" srcId="{2CA92560-A5C0-425A-9CE0-2C8528239953}" destId="{30A0DDEA-D296-4D2C-837E-F90022F8290D}" srcOrd="0" destOrd="0" presId="urn:microsoft.com/office/officeart/2005/8/layout/default"/>
    <dgm:cxn modelId="{B5BBF761-2615-49B8-9974-2793E20D0180}" type="presOf" srcId="{AE0F1B7D-1614-40B9-8915-B8EA3F4B0EDA}" destId="{1EA7DD3C-D019-4452-BD5D-5D561BF11D3E}" srcOrd="0" destOrd="0" presId="urn:microsoft.com/office/officeart/2005/8/layout/default"/>
    <dgm:cxn modelId="{21AA5163-9D0E-40CC-AC8E-ED22121C857E}" srcId="{334BD1CF-A9B5-42CB-859C-9DA131FAF6C6}" destId="{91192D85-F181-4C9A-AEFF-EA49B0A2037C}" srcOrd="0" destOrd="0" parTransId="{213F8CC9-47D8-4292-A22C-7A68281C3607}" sibTransId="{1A6688A4-8594-4A4B-ADF1-4EB8E870F423}"/>
    <dgm:cxn modelId="{B6D7A480-209E-4A55-925E-74470D0937C5}" type="presOf" srcId="{BBAA059E-60BA-4A03-AF2A-C60054D49680}" destId="{9076AB19-2285-4C1F-AF06-2B54CB5ACB1B}" srcOrd="0" destOrd="0" presId="urn:microsoft.com/office/officeart/2005/8/layout/default"/>
    <dgm:cxn modelId="{991943A5-6C27-4EE7-B5AC-B020C4C356AC}" type="presOf" srcId="{334BD1CF-A9B5-42CB-859C-9DA131FAF6C6}" destId="{92D323DC-883E-4E20-B983-6C970A09919D}" srcOrd="0" destOrd="0" presId="urn:microsoft.com/office/officeart/2005/8/layout/default"/>
    <dgm:cxn modelId="{F3AF5AAA-1EBE-4992-B03B-028F55969CFA}" srcId="{334BD1CF-A9B5-42CB-859C-9DA131FAF6C6}" destId="{A74C5594-D998-4CBC-9EE7-DEA96ED5A148}" srcOrd="1" destOrd="0" parTransId="{E41FFA6A-156D-4B9C-96B4-070E8488B120}" sibTransId="{33665B49-7A4E-44F2-9F21-D243918818FE}"/>
    <dgm:cxn modelId="{164405FF-6A10-4518-9A9A-E70E65AF051E}" srcId="{334BD1CF-A9B5-42CB-859C-9DA131FAF6C6}" destId="{2CA92560-A5C0-425A-9CE0-2C8528239953}" srcOrd="3" destOrd="0" parTransId="{0E1B0F75-E9A0-4BC6-B6B4-E8D95B7D8597}" sibTransId="{F5CE4C11-CB6A-4589-A21D-3ABF50A13C85}"/>
    <dgm:cxn modelId="{DF5A8162-8029-4649-AE28-8BD67AAD0710}" type="presParOf" srcId="{92D323DC-883E-4E20-B983-6C970A09919D}" destId="{35131680-771B-409B-8AFB-3062A441DEF2}" srcOrd="0" destOrd="0" presId="urn:microsoft.com/office/officeart/2005/8/layout/default"/>
    <dgm:cxn modelId="{B09444EB-5AA5-4FBB-B631-D57FF2654D9E}" type="presParOf" srcId="{92D323DC-883E-4E20-B983-6C970A09919D}" destId="{57BC24AE-B789-4157-91D6-0C91E024B732}" srcOrd="1" destOrd="0" presId="urn:microsoft.com/office/officeart/2005/8/layout/default"/>
    <dgm:cxn modelId="{B0278868-18FE-4A3F-844E-968856074C37}" type="presParOf" srcId="{92D323DC-883E-4E20-B983-6C970A09919D}" destId="{1D7BE7F9-7BC2-4402-92AF-B3B4B697FCCE}" srcOrd="2" destOrd="0" presId="urn:microsoft.com/office/officeart/2005/8/layout/default"/>
    <dgm:cxn modelId="{1663C05D-0752-4F64-8FE6-46558D501D03}" type="presParOf" srcId="{92D323DC-883E-4E20-B983-6C970A09919D}" destId="{CF05646F-329A-4D0F-B89D-D84DA14177A2}" srcOrd="3" destOrd="0" presId="urn:microsoft.com/office/officeart/2005/8/layout/default"/>
    <dgm:cxn modelId="{D880EB59-0B3E-4A6E-BEB4-C104EDC1D5F7}" type="presParOf" srcId="{92D323DC-883E-4E20-B983-6C970A09919D}" destId="{1EA7DD3C-D019-4452-BD5D-5D561BF11D3E}" srcOrd="4" destOrd="0" presId="urn:microsoft.com/office/officeart/2005/8/layout/default"/>
    <dgm:cxn modelId="{1EB379DA-259C-4113-886E-38ABE45357C5}" type="presParOf" srcId="{92D323DC-883E-4E20-B983-6C970A09919D}" destId="{E4E1BBD8-A3DB-4D7F-AFED-D37909081EC4}" srcOrd="5" destOrd="0" presId="urn:microsoft.com/office/officeart/2005/8/layout/default"/>
    <dgm:cxn modelId="{DD74F0CA-76EB-43D2-B70B-F6C17B34F691}" type="presParOf" srcId="{92D323DC-883E-4E20-B983-6C970A09919D}" destId="{30A0DDEA-D296-4D2C-837E-F90022F8290D}" srcOrd="6" destOrd="0" presId="urn:microsoft.com/office/officeart/2005/8/layout/default"/>
    <dgm:cxn modelId="{88BADAB0-2A5D-46E9-858E-F24B158EED56}" type="presParOf" srcId="{92D323DC-883E-4E20-B983-6C970A09919D}" destId="{EAD1F357-6AC2-411E-AA9A-4E8D251DF8B4}" srcOrd="7" destOrd="0" presId="urn:microsoft.com/office/officeart/2005/8/layout/default"/>
    <dgm:cxn modelId="{757E3D85-ACC7-45A8-93DF-70D0E6C55930}" type="presParOf" srcId="{92D323DC-883E-4E20-B983-6C970A09919D}" destId="{9076AB19-2285-4C1F-AF06-2B54CB5ACB1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78F267-0B10-43A3-B69C-4B84863A042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55BC675-31FA-4876-B357-AD1C50D42162}">
      <dgm:prSet phldrT="[Text]"/>
      <dgm:spPr/>
      <dgm:t>
        <a:bodyPr/>
        <a:lstStyle/>
        <a:p>
          <a:r>
            <a:rPr lang="en-US" dirty="0">
              <a:solidFill>
                <a:schemeClr val="tx1"/>
              </a:solidFill>
            </a:rPr>
            <a:t>Doações individuais dos associados</a:t>
          </a:r>
        </a:p>
      </dgm:t>
    </dgm:pt>
    <dgm:pt modelId="{D1F5C469-CBB5-4638-A25F-CDB9C1AC4343}" type="parTrans" cxnId="{C8A9F874-B26E-471E-BFC3-A357A87425EC}">
      <dgm:prSet/>
      <dgm:spPr/>
      <dgm:t>
        <a:bodyPr/>
        <a:lstStyle/>
        <a:p>
          <a:endParaRPr lang="en-US">
            <a:solidFill>
              <a:schemeClr val="tx1"/>
            </a:solidFill>
          </a:endParaRPr>
        </a:p>
      </dgm:t>
    </dgm:pt>
    <dgm:pt modelId="{F2EC79DA-73CF-4E01-9EFB-F394B80A875D}" type="sibTrans" cxnId="{C8A9F874-B26E-471E-BFC3-A357A87425EC}">
      <dgm:prSet/>
      <dgm:spPr/>
      <dgm:t>
        <a:bodyPr/>
        <a:lstStyle/>
        <a:p>
          <a:endParaRPr lang="en-US">
            <a:solidFill>
              <a:schemeClr val="tx1"/>
            </a:solidFill>
          </a:endParaRPr>
        </a:p>
      </dgm:t>
    </dgm:pt>
    <dgm:pt modelId="{BBF5A65C-EBFE-4637-949B-F194ADF646E6}">
      <dgm:prSet phldrT="[Text]"/>
      <dgm:spPr/>
      <dgm:t>
        <a:bodyPr/>
        <a:lstStyle/>
        <a:p>
          <a:r>
            <a:rPr lang="en-US" dirty="0">
              <a:solidFill>
                <a:schemeClr val="tx1"/>
              </a:solidFill>
            </a:rPr>
            <a:t>Eventos de angariação de fundos</a:t>
          </a:r>
        </a:p>
      </dgm:t>
    </dgm:pt>
    <dgm:pt modelId="{09820BE4-ADD8-4FB0-8F9F-D7A9F1B0F3B1}" type="parTrans" cxnId="{664D833F-9FD3-46DE-84D7-8BA2F9556019}">
      <dgm:prSet/>
      <dgm:spPr/>
      <dgm:t>
        <a:bodyPr/>
        <a:lstStyle/>
        <a:p>
          <a:endParaRPr lang="en-US">
            <a:solidFill>
              <a:schemeClr val="tx1"/>
            </a:solidFill>
          </a:endParaRPr>
        </a:p>
      </dgm:t>
    </dgm:pt>
    <dgm:pt modelId="{A86AD20C-524F-44CD-9F9B-28EE6294310E}" type="sibTrans" cxnId="{664D833F-9FD3-46DE-84D7-8BA2F9556019}">
      <dgm:prSet/>
      <dgm:spPr/>
      <dgm:t>
        <a:bodyPr/>
        <a:lstStyle/>
        <a:p>
          <a:endParaRPr lang="en-US">
            <a:solidFill>
              <a:schemeClr val="tx1"/>
            </a:solidFill>
          </a:endParaRPr>
        </a:p>
      </dgm:t>
    </dgm:pt>
    <dgm:pt modelId="{B35AA9FD-F2E4-4319-9FBB-6C484C86D97A}">
      <dgm:prSet phldrT="[Text]"/>
      <dgm:spPr/>
      <dgm:t>
        <a:bodyPr/>
        <a:lstStyle/>
        <a:p>
          <a:r>
            <a:rPr lang="en-US" dirty="0">
              <a:solidFill>
                <a:schemeClr val="tx1"/>
              </a:solidFill>
            </a:rPr>
            <a:t>Doações da tesouraria do clube</a:t>
          </a:r>
        </a:p>
      </dgm:t>
    </dgm:pt>
    <dgm:pt modelId="{6D16C524-1900-4DB9-B3E7-38F8FE65212D}" type="parTrans" cxnId="{824180FF-C4B0-4B30-9C03-B28F450FB1CC}">
      <dgm:prSet/>
      <dgm:spPr/>
      <dgm:t>
        <a:bodyPr/>
        <a:lstStyle/>
        <a:p>
          <a:endParaRPr lang="en-US">
            <a:solidFill>
              <a:schemeClr val="tx1"/>
            </a:solidFill>
          </a:endParaRPr>
        </a:p>
      </dgm:t>
    </dgm:pt>
    <dgm:pt modelId="{D66FC144-FB5E-47E7-8988-0DF9870298A8}" type="sibTrans" cxnId="{824180FF-C4B0-4B30-9C03-B28F450FB1CC}">
      <dgm:prSet/>
      <dgm:spPr/>
      <dgm:t>
        <a:bodyPr/>
        <a:lstStyle/>
        <a:p>
          <a:endParaRPr lang="en-US">
            <a:solidFill>
              <a:schemeClr val="tx1"/>
            </a:solidFill>
          </a:endParaRPr>
        </a:p>
      </dgm:t>
    </dgm:pt>
    <dgm:pt modelId="{7311D03C-DABE-4734-8D92-1E7F54D7853C}">
      <dgm:prSet phldrT="[Text]"/>
      <dgm:spPr/>
      <dgm:t>
        <a:bodyPr/>
        <a:lstStyle/>
        <a:p>
          <a:r>
            <a:rPr lang="en-US" dirty="0">
              <a:solidFill>
                <a:schemeClr val="tx1"/>
              </a:solidFill>
            </a:rPr>
            <a:t>Doações das empresas locais e de não-Leões</a:t>
          </a:r>
        </a:p>
      </dgm:t>
    </dgm:pt>
    <dgm:pt modelId="{021B56B5-1D70-44FF-A158-786953D9552C}" type="parTrans" cxnId="{1E6F0EA6-3BC9-4D22-8AA7-55DF23756599}">
      <dgm:prSet/>
      <dgm:spPr/>
      <dgm:t>
        <a:bodyPr/>
        <a:lstStyle/>
        <a:p>
          <a:endParaRPr lang="en-US">
            <a:solidFill>
              <a:schemeClr val="tx1"/>
            </a:solidFill>
          </a:endParaRPr>
        </a:p>
      </dgm:t>
    </dgm:pt>
    <dgm:pt modelId="{382BC6DE-BAB8-4324-BD0D-7C2333840F70}" type="sibTrans" cxnId="{1E6F0EA6-3BC9-4D22-8AA7-55DF23756599}">
      <dgm:prSet/>
      <dgm:spPr/>
      <dgm:t>
        <a:bodyPr/>
        <a:lstStyle/>
        <a:p>
          <a:endParaRPr lang="en-US">
            <a:solidFill>
              <a:schemeClr val="tx1"/>
            </a:solidFill>
          </a:endParaRPr>
        </a:p>
      </dgm:t>
    </dgm:pt>
    <dgm:pt modelId="{40FFB688-9CA8-47B8-BCA3-2B862811E95F}" type="pres">
      <dgm:prSet presAssocID="{4778F267-0B10-43A3-B69C-4B84863A0428}" presName="diagram" presStyleCnt="0">
        <dgm:presLayoutVars>
          <dgm:dir/>
          <dgm:resizeHandles val="exact"/>
        </dgm:presLayoutVars>
      </dgm:prSet>
      <dgm:spPr/>
    </dgm:pt>
    <dgm:pt modelId="{9B5A6BBD-BFB2-41E0-A901-20DBF816A342}" type="pres">
      <dgm:prSet presAssocID="{E55BC675-31FA-4876-B357-AD1C50D42162}" presName="node" presStyleLbl="node1" presStyleIdx="0" presStyleCnt="4">
        <dgm:presLayoutVars>
          <dgm:bulletEnabled val="1"/>
        </dgm:presLayoutVars>
      </dgm:prSet>
      <dgm:spPr/>
    </dgm:pt>
    <dgm:pt modelId="{9C2FE815-B8A2-44D7-9631-441C235F34B4}" type="pres">
      <dgm:prSet presAssocID="{F2EC79DA-73CF-4E01-9EFB-F394B80A875D}" presName="sibTrans" presStyleCnt="0"/>
      <dgm:spPr/>
    </dgm:pt>
    <dgm:pt modelId="{25F955FD-25C2-4561-9E1F-29C67B42574D}" type="pres">
      <dgm:prSet presAssocID="{BBF5A65C-EBFE-4637-949B-F194ADF646E6}" presName="node" presStyleLbl="node1" presStyleIdx="1" presStyleCnt="4">
        <dgm:presLayoutVars>
          <dgm:bulletEnabled val="1"/>
        </dgm:presLayoutVars>
      </dgm:prSet>
      <dgm:spPr/>
    </dgm:pt>
    <dgm:pt modelId="{E1DEBE92-7545-4B20-BACE-21902CBFE63C}" type="pres">
      <dgm:prSet presAssocID="{A86AD20C-524F-44CD-9F9B-28EE6294310E}" presName="sibTrans" presStyleCnt="0"/>
      <dgm:spPr/>
    </dgm:pt>
    <dgm:pt modelId="{8294F782-E9D2-43EB-BBF4-F03E9D39C89B}" type="pres">
      <dgm:prSet presAssocID="{B35AA9FD-F2E4-4319-9FBB-6C484C86D97A}" presName="node" presStyleLbl="node1" presStyleIdx="2" presStyleCnt="4">
        <dgm:presLayoutVars>
          <dgm:bulletEnabled val="1"/>
        </dgm:presLayoutVars>
      </dgm:prSet>
      <dgm:spPr/>
    </dgm:pt>
    <dgm:pt modelId="{740271F2-D209-4DB4-BF68-8A93CC8F72B4}" type="pres">
      <dgm:prSet presAssocID="{D66FC144-FB5E-47E7-8988-0DF9870298A8}" presName="sibTrans" presStyleCnt="0"/>
      <dgm:spPr/>
    </dgm:pt>
    <dgm:pt modelId="{E19D0B52-7963-462E-8FAE-814EC596BA23}" type="pres">
      <dgm:prSet presAssocID="{7311D03C-DABE-4734-8D92-1E7F54D7853C}" presName="node" presStyleLbl="node1" presStyleIdx="3" presStyleCnt="4">
        <dgm:presLayoutVars>
          <dgm:bulletEnabled val="1"/>
        </dgm:presLayoutVars>
      </dgm:prSet>
      <dgm:spPr/>
    </dgm:pt>
  </dgm:ptLst>
  <dgm:cxnLst>
    <dgm:cxn modelId="{664D833F-9FD3-46DE-84D7-8BA2F9556019}" srcId="{4778F267-0B10-43A3-B69C-4B84863A0428}" destId="{BBF5A65C-EBFE-4637-949B-F194ADF646E6}" srcOrd="1" destOrd="0" parTransId="{09820BE4-ADD8-4FB0-8F9F-D7A9F1B0F3B1}" sibTransId="{A86AD20C-524F-44CD-9F9B-28EE6294310E}"/>
    <dgm:cxn modelId="{E09D7148-B387-4B7B-ADD0-5F096BE3DE55}" type="presOf" srcId="{BBF5A65C-EBFE-4637-949B-F194ADF646E6}" destId="{25F955FD-25C2-4561-9E1F-29C67B42574D}" srcOrd="0" destOrd="0" presId="urn:microsoft.com/office/officeart/2005/8/layout/default"/>
    <dgm:cxn modelId="{C8A9F874-B26E-471E-BFC3-A357A87425EC}" srcId="{4778F267-0B10-43A3-B69C-4B84863A0428}" destId="{E55BC675-31FA-4876-B357-AD1C50D42162}" srcOrd="0" destOrd="0" parTransId="{D1F5C469-CBB5-4638-A25F-CDB9C1AC4343}" sibTransId="{F2EC79DA-73CF-4E01-9EFB-F394B80A875D}"/>
    <dgm:cxn modelId="{E7D89089-9861-4AF6-B033-7E6BD708D1BB}" type="presOf" srcId="{E55BC675-31FA-4876-B357-AD1C50D42162}" destId="{9B5A6BBD-BFB2-41E0-A901-20DBF816A342}" srcOrd="0" destOrd="0" presId="urn:microsoft.com/office/officeart/2005/8/layout/default"/>
    <dgm:cxn modelId="{1E6F0EA6-3BC9-4D22-8AA7-55DF23756599}" srcId="{4778F267-0B10-43A3-B69C-4B84863A0428}" destId="{7311D03C-DABE-4734-8D92-1E7F54D7853C}" srcOrd="3" destOrd="0" parTransId="{021B56B5-1D70-44FF-A158-786953D9552C}" sibTransId="{382BC6DE-BAB8-4324-BD0D-7C2333840F70}"/>
    <dgm:cxn modelId="{1B1F76AB-DCC1-457A-A663-705EF556F78B}" type="presOf" srcId="{4778F267-0B10-43A3-B69C-4B84863A0428}" destId="{40FFB688-9CA8-47B8-BCA3-2B862811E95F}" srcOrd="0" destOrd="0" presId="urn:microsoft.com/office/officeart/2005/8/layout/default"/>
    <dgm:cxn modelId="{BEBA13DB-9C27-416D-929C-9D7A95A74554}" type="presOf" srcId="{7311D03C-DABE-4734-8D92-1E7F54D7853C}" destId="{E19D0B52-7963-462E-8FAE-814EC596BA23}" srcOrd="0" destOrd="0" presId="urn:microsoft.com/office/officeart/2005/8/layout/default"/>
    <dgm:cxn modelId="{66EC9EDF-F014-4432-8A68-32B849D29B3C}" type="presOf" srcId="{B35AA9FD-F2E4-4319-9FBB-6C484C86D97A}" destId="{8294F782-E9D2-43EB-BBF4-F03E9D39C89B}" srcOrd="0" destOrd="0" presId="urn:microsoft.com/office/officeart/2005/8/layout/default"/>
    <dgm:cxn modelId="{824180FF-C4B0-4B30-9C03-B28F450FB1CC}" srcId="{4778F267-0B10-43A3-B69C-4B84863A0428}" destId="{B35AA9FD-F2E4-4319-9FBB-6C484C86D97A}" srcOrd="2" destOrd="0" parTransId="{6D16C524-1900-4DB9-B3E7-38F8FE65212D}" sibTransId="{D66FC144-FB5E-47E7-8988-0DF9870298A8}"/>
    <dgm:cxn modelId="{37881D05-5975-40F9-A637-2079506693EF}" type="presParOf" srcId="{40FFB688-9CA8-47B8-BCA3-2B862811E95F}" destId="{9B5A6BBD-BFB2-41E0-A901-20DBF816A342}" srcOrd="0" destOrd="0" presId="urn:microsoft.com/office/officeart/2005/8/layout/default"/>
    <dgm:cxn modelId="{0376BCF6-6082-4DA1-B128-686C961C9936}" type="presParOf" srcId="{40FFB688-9CA8-47B8-BCA3-2B862811E95F}" destId="{9C2FE815-B8A2-44D7-9631-441C235F34B4}" srcOrd="1" destOrd="0" presId="urn:microsoft.com/office/officeart/2005/8/layout/default"/>
    <dgm:cxn modelId="{B3A5E730-8206-4C44-B49B-8F7D7363BB0D}" type="presParOf" srcId="{40FFB688-9CA8-47B8-BCA3-2B862811E95F}" destId="{25F955FD-25C2-4561-9E1F-29C67B42574D}" srcOrd="2" destOrd="0" presId="urn:microsoft.com/office/officeart/2005/8/layout/default"/>
    <dgm:cxn modelId="{FBA6FCCA-50CB-4B50-A8F0-FADEAB393EC0}" type="presParOf" srcId="{40FFB688-9CA8-47B8-BCA3-2B862811E95F}" destId="{E1DEBE92-7545-4B20-BACE-21902CBFE63C}" srcOrd="3" destOrd="0" presId="urn:microsoft.com/office/officeart/2005/8/layout/default"/>
    <dgm:cxn modelId="{3FD1B0CF-D2B2-4FF5-BF81-116532CD98AE}" type="presParOf" srcId="{40FFB688-9CA8-47B8-BCA3-2B862811E95F}" destId="{8294F782-E9D2-43EB-BBF4-F03E9D39C89B}" srcOrd="4" destOrd="0" presId="urn:microsoft.com/office/officeart/2005/8/layout/default"/>
    <dgm:cxn modelId="{9D917B3C-BA2F-4A9C-A44A-61A470CFF3C9}" type="presParOf" srcId="{40FFB688-9CA8-47B8-BCA3-2B862811E95F}" destId="{740271F2-D209-4DB4-BF68-8A93CC8F72B4}" srcOrd="5" destOrd="0" presId="urn:microsoft.com/office/officeart/2005/8/layout/default"/>
    <dgm:cxn modelId="{8FFEEA3F-3023-489C-803A-7555F997ADE6}" type="presParOf" srcId="{40FFB688-9CA8-47B8-BCA3-2B862811E95F}" destId="{E19D0B52-7963-462E-8FAE-814EC596BA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FEE1AF-1B17-41ED-BA97-72A35CE792B4}" type="doc">
      <dgm:prSet loTypeId="urn:microsoft.com/office/officeart/2005/8/layout/venn3" loCatId="relationship" qsTypeId="urn:microsoft.com/office/officeart/2005/8/quickstyle/simple1" qsCatId="simple" csTypeId="urn:microsoft.com/office/officeart/2005/8/colors/colorful5" csCatId="colorful" phldr="1"/>
      <dgm:spPr/>
    </dgm:pt>
    <dgm:pt modelId="{669BA42E-15A2-4670-BA29-CDF47A8E1430}">
      <dgm:prSet phldrT="[Text]"/>
      <dgm:spPr/>
      <dgm:t>
        <a:bodyPr/>
        <a:lstStyle/>
        <a:p>
          <a:r>
            <a:t>Faça a sua doação pessoal primeiro</a:t>
          </a:r>
        </a:p>
      </dgm:t>
    </dgm:pt>
    <dgm:pt modelId="{83094B37-C781-455E-B9F0-FE0C856491F9}" type="parTrans" cxnId="{A9E42B1E-7127-47F0-9C36-2C2ED67A00FC}">
      <dgm:prSet/>
      <dgm:spPr/>
      <dgm:t>
        <a:bodyPr/>
        <a:lstStyle/>
        <a:p>
          <a:endParaRPr lang="en-US"/>
        </a:p>
      </dgm:t>
    </dgm:pt>
    <dgm:pt modelId="{9F9B0262-BA74-46F3-AEFA-8266DA8AC508}" type="sibTrans" cxnId="{A9E42B1E-7127-47F0-9C36-2C2ED67A00FC}">
      <dgm:prSet/>
      <dgm:spPr/>
      <dgm:t>
        <a:bodyPr/>
        <a:lstStyle/>
        <a:p>
          <a:endParaRPr lang="en-US"/>
        </a:p>
      </dgm:t>
    </dgm:pt>
    <dgm:pt modelId="{F19E2397-3348-450C-92A4-DFA834964888}">
      <dgm:prSet phldrT="[Text]"/>
      <dgm:spPr/>
      <dgm:t>
        <a:bodyPr/>
        <a:lstStyle/>
        <a:p>
          <a:r>
            <a:t>Faça com que o processo seja fácil</a:t>
          </a:r>
        </a:p>
      </dgm:t>
    </dgm:pt>
    <dgm:pt modelId="{CFDE8DCF-75D7-46EC-BA37-5CF6BA771B0C}" type="parTrans" cxnId="{63CE7C8A-C145-4A04-A341-186C2988EEC0}">
      <dgm:prSet/>
      <dgm:spPr/>
      <dgm:t>
        <a:bodyPr/>
        <a:lstStyle/>
        <a:p>
          <a:endParaRPr lang="en-US"/>
        </a:p>
      </dgm:t>
    </dgm:pt>
    <dgm:pt modelId="{8380E5D0-9332-40B9-9FC1-518397F465FF}" type="sibTrans" cxnId="{63CE7C8A-C145-4A04-A341-186C2988EEC0}">
      <dgm:prSet/>
      <dgm:spPr/>
      <dgm:t>
        <a:bodyPr/>
        <a:lstStyle/>
        <a:p>
          <a:endParaRPr lang="en-US"/>
        </a:p>
      </dgm:t>
    </dgm:pt>
    <dgm:pt modelId="{B4ABD1AC-EE65-46D4-A4AA-7140EA4209E1}">
      <dgm:prSet phldrT="[Text]"/>
      <dgm:spPr/>
      <dgm:t>
        <a:bodyPr/>
        <a:lstStyle/>
        <a:p>
          <a:r>
            <a:t>Faça com que seja gerenciável</a:t>
          </a:r>
        </a:p>
      </dgm:t>
    </dgm:pt>
    <dgm:pt modelId="{E893A464-2F5D-4331-A5B1-B471907122B3}" type="parTrans" cxnId="{135EB9D4-026E-42C8-8796-FE6CD5CB6D37}">
      <dgm:prSet/>
      <dgm:spPr/>
      <dgm:t>
        <a:bodyPr/>
        <a:lstStyle/>
        <a:p>
          <a:endParaRPr lang="en-US"/>
        </a:p>
      </dgm:t>
    </dgm:pt>
    <dgm:pt modelId="{7D403398-A192-4FD2-94A9-8D5C45E8DA8D}" type="sibTrans" cxnId="{135EB9D4-026E-42C8-8796-FE6CD5CB6D37}">
      <dgm:prSet/>
      <dgm:spPr/>
      <dgm:t>
        <a:bodyPr/>
        <a:lstStyle/>
        <a:p>
          <a:endParaRPr lang="en-US"/>
        </a:p>
      </dgm:t>
    </dgm:pt>
    <dgm:pt modelId="{33F5530E-E887-4A5E-A05E-E4635509D12E}">
      <dgm:prSet/>
      <dgm:spPr/>
      <dgm:t>
        <a:bodyPr/>
        <a:lstStyle/>
        <a:p>
          <a:r>
            <a:t>Faça um apelo pessoal</a:t>
          </a:r>
        </a:p>
      </dgm:t>
    </dgm:pt>
    <dgm:pt modelId="{ACE058E7-E01C-48C4-AC5A-5BEA7645F739}" type="parTrans" cxnId="{AFB06161-B393-4B76-8C37-C6492D5E034D}">
      <dgm:prSet/>
      <dgm:spPr/>
      <dgm:t>
        <a:bodyPr/>
        <a:lstStyle/>
        <a:p>
          <a:endParaRPr lang="en-US"/>
        </a:p>
      </dgm:t>
    </dgm:pt>
    <dgm:pt modelId="{EFEA60AD-9E4B-4F17-9FF6-3946F91F8AB4}" type="sibTrans" cxnId="{AFB06161-B393-4B76-8C37-C6492D5E034D}">
      <dgm:prSet/>
      <dgm:spPr/>
      <dgm:t>
        <a:bodyPr/>
        <a:lstStyle/>
        <a:p>
          <a:endParaRPr lang="en-US"/>
        </a:p>
      </dgm:t>
    </dgm:pt>
    <dgm:pt modelId="{58EC7273-788A-42A6-81FE-0DE0D6D4BDD4}">
      <dgm:prSet/>
      <dgm:spPr/>
      <dgm:t>
        <a:bodyPr/>
        <a:lstStyle/>
        <a:p>
          <a:r>
            <a:t>Cause um impacto</a:t>
          </a:r>
        </a:p>
      </dgm:t>
    </dgm:pt>
    <dgm:pt modelId="{76FFD480-3916-4FAC-A5D4-D61C527AC071}" type="parTrans" cxnId="{2ACE0593-C32D-4A40-AC50-FC3030A09DBE}">
      <dgm:prSet/>
      <dgm:spPr/>
      <dgm:t>
        <a:bodyPr/>
        <a:lstStyle/>
        <a:p>
          <a:endParaRPr lang="en-US"/>
        </a:p>
      </dgm:t>
    </dgm:pt>
    <dgm:pt modelId="{DE956ABA-7A7F-409B-9B2D-1FE4981A3184}" type="sibTrans" cxnId="{2ACE0593-C32D-4A40-AC50-FC3030A09DBE}">
      <dgm:prSet/>
      <dgm:spPr/>
      <dgm:t>
        <a:bodyPr/>
        <a:lstStyle/>
        <a:p>
          <a:endParaRPr lang="en-US"/>
        </a:p>
      </dgm:t>
    </dgm:pt>
    <dgm:pt modelId="{3A972C64-863E-46FC-8185-08EF9DAABC35}">
      <dgm:prSet/>
      <dgm:spPr/>
      <dgm:t>
        <a:bodyPr/>
        <a:lstStyle/>
        <a:p>
          <a:r>
            <a:t>Faça um convite oficial</a:t>
          </a:r>
        </a:p>
      </dgm:t>
    </dgm:pt>
    <dgm:pt modelId="{817CBFD7-4058-4D32-8C53-AA6C021570A8}" type="parTrans" cxnId="{327A8F3C-8C13-4E1F-B5FF-37B930A9D794}">
      <dgm:prSet/>
      <dgm:spPr/>
      <dgm:t>
        <a:bodyPr/>
        <a:lstStyle/>
        <a:p>
          <a:endParaRPr lang="en-US"/>
        </a:p>
      </dgm:t>
    </dgm:pt>
    <dgm:pt modelId="{63354248-9806-4A82-87D3-72BDAA17D4BA}" type="sibTrans" cxnId="{327A8F3C-8C13-4E1F-B5FF-37B930A9D794}">
      <dgm:prSet/>
      <dgm:spPr/>
      <dgm:t>
        <a:bodyPr/>
        <a:lstStyle/>
        <a:p>
          <a:endParaRPr lang="en-US"/>
        </a:p>
      </dgm:t>
    </dgm:pt>
    <dgm:pt modelId="{B0CFD578-7CB5-4D85-9708-02F610C47F6E}" type="pres">
      <dgm:prSet presAssocID="{6EFEE1AF-1B17-41ED-BA97-72A35CE792B4}" presName="Name0" presStyleCnt="0">
        <dgm:presLayoutVars>
          <dgm:dir/>
          <dgm:resizeHandles val="exact"/>
        </dgm:presLayoutVars>
      </dgm:prSet>
      <dgm:spPr/>
    </dgm:pt>
    <dgm:pt modelId="{32501C3E-179A-4AA5-825E-EBA3DBCCE81D}" type="pres">
      <dgm:prSet presAssocID="{669BA42E-15A2-4670-BA29-CDF47A8E1430}" presName="Name5" presStyleLbl="vennNode1" presStyleIdx="0" presStyleCnt="6">
        <dgm:presLayoutVars>
          <dgm:bulletEnabled val="1"/>
        </dgm:presLayoutVars>
      </dgm:prSet>
      <dgm:spPr/>
    </dgm:pt>
    <dgm:pt modelId="{DD2741FE-7DBD-4A23-A8F6-AE44682CDDE8}" type="pres">
      <dgm:prSet presAssocID="{9F9B0262-BA74-46F3-AEFA-8266DA8AC508}" presName="space" presStyleCnt="0"/>
      <dgm:spPr/>
    </dgm:pt>
    <dgm:pt modelId="{9A178462-CE84-437D-99C4-15F713037B63}" type="pres">
      <dgm:prSet presAssocID="{F19E2397-3348-450C-92A4-DFA834964888}" presName="Name5" presStyleLbl="vennNode1" presStyleIdx="1" presStyleCnt="6">
        <dgm:presLayoutVars>
          <dgm:bulletEnabled val="1"/>
        </dgm:presLayoutVars>
      </dgm:prSet>
      <dgm:spPr/>
    </dgm:pt>
    <dgm:pt modelId="{5CF3DA3E-6E87-4DF2-8547-5385D5ED7DB8}" type="pres">
      <dgm:prSet presAssocID="{8380E5D0-9332-40B9-9FC1-518397F465FF}" presName="space" presStyleCnt="0"/>
      <dgm:spPr/>
    </dgm:pt>
    <dgm:pt modelId="{1556F02C-5D8B-409E-9EAD-FA4DFA46BC40}" type="pres">
      <dgm:prSet presAssocID="{B4ABD1AC-EE65-46D4-A4AA-7140EA4209E1}" presName="Name5" presStyleLbl="vennNode1" presStyleIdx="2" presStyleCnt="6">
        <dgm:presLayoutVars>
          <dgm:bulletEnabled val="1"/>
        </dgm:presLayoutVars>
      </dgm:prSet>
      <dgm:spPr/>
    </dgm:pt>
    <dgm:pt modelId="{9889B77F-9248-4CBC-A6E2-EE087ED600B8}" type="pres">
      <dgm:prSet presAssocID="{7D403398-A192-4FD2-94A9-8D5C45E8DA8D}" presName="space" presStyleCnt="0"/>
      <dgm:spPr/>
    </dgm:pt>
    <dgm:pt modelId="{FFFC1E69-CA9B-4611-B9D8-A4E77BF6BC94}" type="pres">
      <dgm:prSet presAssocID="{33F5530E-E887-4A5E-A05E-E4635509D12E}" presName="Name5" presStyleLbl="vennNode1" presStyleIdx="3" presStyleCnt="6">
        <dgm:presLayoutVars>
          <dgm:bulletEnabled val="1"/>
        </dgm:presLayoutVars>
      </dgm:prSet>
      <dgm:spPr/>
    </dgm:pt>
    <dgm:pt modelId="{7EACC8E6-2F70-427F-A772-E975C307D2C5}" type="pres">
      <dgm:prSet presAssocID="{EFEA60AD-9E4B-4F17-9FF6-3946F91F8AB4}" presName="space" presStyleCnt="0"/>
      <dgm:spPr/>
    </dgm:pt>
    <dgm:pt modelId="{7A1AF999-7311-43EC-A7E4-7AF676A824BE}" type="pres">
      <dgm:prSet presAssocID="{3A972C64-863E-46FC-8185-08EF9DAABC35}" presName="Name5" presStyleLbl="vennNode1" presStyleIdx="4" presStyleCnt="6">
        <dgm:presLayoutVars>
          <dgm:bulletEnabled val="1"/>
        </dgm:presLayoutVars>
      </dgm:prSet>
      <dgm:spPr/>
    </dgm:pt>
    <dgm:pt modelId="{F89A3EDD-817F-4E0C-821D-55AE8AA71825}" type="pres">
      <dgm:prSet presAssocID="{63354248-9806-4A82-87D3-72BDAA17D4BA}" presName="space" presStyleCnt="0"/>
      <dgm:spPr/>
    </dgm:pt>
    <dgm:pt modelId="{766F955F-35C4-4B1D-908C-907A2D907474}" type="pres">
      <dgm:prSet presAssocID="{58EC7273-788A-42A6-81FE-0DE0D6D4BDD4}" presName="Name5" presStyleLbl="vennNode1" presStyleIdx="5" presStyleCnt="6" custLinFactNeighborX="-2449">
        <dgm:presLayoutVars>
          <dgm:bulletEnabled val="1"/>
        </dgm:presLayoutVars>
      </dgm:prSet>
      <dgm:spPr/>
    </dgm:pt>
  </dgm:ptLst>
  <dgm:cxnLst>
    <dgm:cxn modelId="{35BED70A-6B63-4828-A1DF-6AA8F7914CC6}" type="presOf" srcId="{3A972C64-863E-46FC-8185-08EF9DAABC35}" destId="{7A1AF999-7311-43EC-A7E4-7AF676A824BE}" srcOrd="0" destOrd="0" presId="urn:microsoft.com/office/officeart/2005/8/layout/venn3"/>
    <dgm:cxn modelId="{207B9718-C2A7-4D69-979D-93EE417CDA67}" type="presOf" srcId="{669BA42E-15A2-4670-BA29-CDF47A8E1430}" destId="{32501C3E-179A-4AA5-825E-EBA3DBCCE81D}" srcOrd="0" destOrd="0" presId="urn:microsoft.com/office/officeart/2005/8/layout/venn3"/>
    <dgm:cxn modelId="{A9E42B1E-7127-47F0-9C36-2C2ED67A00FC}" srcId="{6EFEE1AF-1B17-41ED-BA97-72A35CE792B4}" destId="{669BA42E-15A2-4670-BA29-CDF47A8E1430}" srcOrd="0" destOrd="0" parTransId="{83094B37-C781-455E-B9F0-FE0C856491F9}" sibTransId="{9F9B0262-BA74-46F3-AEFA-8266DA8AC508}"/>
    <dgm:cxn modelId="{327A8F3C-8C13-4E1F-B5FF-37B930A9D794}" srcId="{6EFEE1AF-1B17-41ED-BA97-72A35CE792B4}" destId="{3A972C64-863E-46FC-8185-08EF9DAABC35}" srcOrd="4" destOrd="0" parTransId="{817CBFD7-4058-4D32-8C53-AA6C021570A8}" sibTransId="{63354248-9806-4A82-87D3-72BDAA17D4BA}"/>
    <dgm:cxn modelId="{3B7B015E-152D-4428-A47D-CD4089041064}" type="presOf" srcId="{B4ABD1AC-EE65-46D4-A4AA-7140EA4209E1}" destId="{1556F02C-5D8B-409E-9EAD-FA4DFA46BC40}" srcOrd="0" destOrd="0" presId="urn:microsoft.com/office/officeart/2005/8/layout/venn3"/>
    <dgm:cxn modelId="{AFB06161-B393-4B76-8C37-C6492D5E034D}" srcId="{6EFEE1AF-1B17-41ED-BA97-72A35CE792B4}" destId="{33F5530E-E887-4A5E-A05E-E4635509D12E}" srcOrd="3" destOrd="0" parTransId="{ACE058E7-E01C-48C4-AC5A-5BEA7645F739}" sibTransId="{EFEA60AD-9E4B-4F17-9FF6-3946F91F8AB4}"/>
    <dgm:cxn modelId="{89A3E378-9AD2-4CD9-8514-520D54C949C5}" type="presOf" srcId="{F19E2397-3348-450C-92A4-DFA834964888}" destId="{9A178462-CE84-437D-99C4-15F713037B63}" srcOrd="0" destOrd="0" presId="urn:microsoft.com/office/officeart/2005/8/layout/venn3"/>
    <dgm:cxn modelId="{63CE7C8A-C145-4A04-A341-186C2988EEC0}" srcId="{6EFEE1AF-1B17-41ED-BA97-72A35CE792B4}" destId="{F19E2397-3348-450C-92A4-DFA834964888}" srcOrd="1" destOrd="0" parTransId="{CFDE8DCF-75D7-46EC-BA37-5CF6BA771B0C}" sibTransId="{8380E5D0-9332-40B9-9FC1-518397F465FF}"/>
    <dgm:cxn modelId="{371FA98A-3067-4243-80EF-3EE3DEDB5932}" type="presOf" srcId="{6EFEE1AF-1B17-41ED-BA97-72A35CE792B4}" destId="{B0CFD578-7CB5-4D85-9708-02F610C47F6E}" srcOrd="0" destOrd="0" presId="urn:microsoft.com/office/officeart/2005/8/layout/venn3"/>
    <dgm:cxn modelId="{2ACE0593-C32D-4A40-AC50-FC3030A09DBE}" srcId="{6EFEE1AF-1B17-41ED-BA97-72A35CE792B4}" destId="{58EC7273-788A-42A6-81FE-0DE0D6D4BDD4}" srcOrd="5" destOrd="0" parTransId="{76FFD480-3916-4FAC-A5D4-D61C527AC071}" sibTransId="{DE956ABA-7A7F-409B-9B2D-1FE4981A3184}"/>
    <dgm:cxn modelId="{3E61A1A1-FB5A-4ABD-9B12-673A37EB1FE4}" type="presOf" srcId="{33F5530E-E887-4A5E-A05E-E4635509D12E}" destId="{FFFC1E69-CA9B-4611-B9D8-A4E77BF6BC94}" srcOrd="0" destOrd="0" presId="urn:microsoft.com/office/officeart/2005/8/layout/venn3"/>
    <dgm:cxn modelId="{135EB9D4-026E-42C8-8796-FE6CD5CB6D37}" srcId="{6EFEE1AF-1B17-41ED-BA97-72A35CE792B4}" destId="{B4ABD1AC-EE65-46D4-A4AA-7140EA4209E1}" srcOrd="2" destOrd="0" parTransId="{E893A464-2F5D-4331-A5B1-B471907122B3}" sibTransId="{7D403398-A192-4FD2-94A9-8D5C45E8DA8D}"/>
    <dgm:cxn modelId="{514A80E7-2ED2-431B-A602-16F66A4D23CA}" type="presOf" srcId="{58EC7273-788A-42A6-81FE-0DE0D6D4BDD4}" destId="{766F955F-35C4-4B1D-908C-907A2D907474}" srcOrd="0" destOrd="0" presId="urn:microsoft.com/office/officeart/2005/8/layout/venn3"/>
    <dgm:cxn modelId="{D8A81BDD-3B6D-490C-B079-5926B910CE5E}" type="presParOf" srcId="{B0CFD578-7CB5-4D85-9708-02F610C47F6E}" destId="{32501C3E-179A-4AA5-825E-EBA3DBCCE81D}" srcOrd="0" destOrd="0" presId="urn:microsoft.com/office/officeart/2005/8/layout/venn3"/>
    <dgm:cxn modelId="{E3B43F7B-3E4F-4B90-B31B-6D7B6048ACB4}" type="presParOf" srcId="{B0CFD578-7CB5-4D85-9708-02F610C47F6E}" destId="{DD2741FE-7DBD-4A23-A8F6-AE44682CDDE8}" srcOrd="1" destOrd="0" presId="urn:microsoft.com/office/officeart/2005/8/layout/venn3"/>
    <dgm:cxn modelId="{E3D23687-5B9A-45C5-AA22-4F05A4B1AEC9}" type="presParOf" srcId="{B0CFD578-7CB5-4D85-9708-02F610C47F6E}" destId="{9A178462-CE84-437D-99C4-15F713037B63}" srcOrd="2" destOrd="0" presId="urn:microsoft.com/office/officeart/2005/8/layout/venn3"/>
    <dgm:cxn modelId="{4FD9938B-14A8-45B3-925B-64A5B75C0C91}" type="presParOf" srcId="{B0CFD578-7CB5-4D85-9708-02F610C47F6E}" destId="{5CF3DA3E-6E87-4DF2-8547-5385D5ED7DB8}" srcOrd="3" destOrd="0" presId="urn:microsoft.com/office/officeart/2005/8/layout/venn3"/>
    <dgm:cxn modelId="{BE2B2073-AB79-4802-9BDA-23D25699F998}" type="presParOf" srcId="{B0CFD578-7CB5-4D85-9708-02F610C47F6E}" destId="{1556F02C-5D8B-409E-9EAD-FA4DFA46BC40}" srcOrd="4" destOrd="0" presId="urn:microsoft.com/office/officeart/2005/8/layout/venn3"/>
    <dgm:cxn modelId="{CDF67587-31D9-4847-BAD7-F95F8F186B0D}" type="presParOf" srcId="{B0CFD578-7CB5-4D85-9708-02F610C47F6E}" destId="{9889B77F-9248-4CBC-A6E2-EE087ED600B8}" srcOrd="5" destOrd="0" presId="urn:microsoft.com/office/officeart/2005/8/layout/venn3"/>
    <dgm:cxn modelId="{3F889F38-F385-4E3E-930A-4A1746CF52DA}" type="presParOf" srcId="{B0CFD578-7CB5-4D85-9708-02F610C47F6E}" destId="{FFFC1E69-CA9B-4611-B9D8-A4E77BF6BC94}" srcOrd="6" destOrd="0" presId="urn:microsoft.com/office/officeart/2005/8/layout/venn3"/>
    <dgm:cxn modelId="{1DFD2716-3965-44C6-A548-434F72FFB1AB}" type="presParOf" srcId="{B0CFD578-7CB5-4D85-9708-02F610C47F6E}" destId="{7EACC8E6-2F70-427F-A772-E975C307D2C5}" srcOrd="7" destOrd="0" presId="urn:microsoft.com/office/officeart/2005/8/layout/venn3"/>
    <dgm:cxn modelId="{C92ADFE6-EEC5-4A4E-9E14-924804AF9235}" type="presParOf" srcId="{B0CFD578-7CB5-4D85-9708-02F610C47F6E}" destId="{7A1AF999-7311-43EC-A7E4-7AF676A824BE}" srcOrd="8" destOrd="0" presId="urn:microsoft.com/office/officeart/2005/8/layout/venn3"/>
    <dgm:cxn modelId="{92396921-20D5-4693-BCBA-5C985A79E7FF}" type="presParOf" srcId="{B0CFD578-7CB5-4D85-9708-02F610C47F6E}" destId="{F89A3EDD-817F-4E0C-821D-55AE8AA71825}" srcOrd="9" destOrd="0" presId="urn:microsoft.com/office/officeart/2005/8/layout/venn3"/>
    <dgm:cxn modelId="{F2293611-6F8C-4FD5-8439-E16A2D61EC62}" type="presParOf" srcId="{B0CFD578-7CB5-4D85-9708-02F610C47F6E}" destId="{766F955F-35C4-4B1D-908C-907A2D907474}"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5B34B9-3931-4940-AEC2-11D6CB39FE62}"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1B62B450-8D22-475F-9461-2E8810D397E0}">
      <dgm:prSet phldrT="[Text]" custT="1"/>
      <dgm:spPr/>
      <dgm:t>
        <a:bodyPr/>
        <a:lstStyle/>
        <a:p>
          <a:r>
            <a:rPr lang="en-US" sz="2000" dirty="0">
              <a:solidFill>
                <a:schemeClr val="tx1"/>
              </a:solidFill>
            </a:rPr>
            <a:t>Se a resposta for SIM</a:t>
          </a:r>
        </a:p>
      </dgm:t>
    </dgm:pt>
    <dgm:pt modelId="{9E297AB7-47F3-49D5-83F7-8C845361B39A}" type="parTrans" cxnId="{631374A2-16E0-4ED9-8CC9-135C8582A11B}">
      <dgm:prSet/>
      <dgm:spPr/>
      <dgm:t>
        <a:bodyPr/>
        <a:lstStyle/>
        <a:p>
          <a:endParaRPr lang="en-US" sz="1800">
            <a:solidFill>
              <a:schemeClr val="tx1"/>
            </a:solidFill>
          </a:endParaRPr>
        </a:p>
      </dgm:t>
    </dgm:pt>
    <dgm:pt modelId="{17BE7A77-0D36-4B57-8161-D95A97D4935F}" type="sibTrans" cxnId="{631374A2-16E0-4ED9-8CC9-135C8582A11B}">
      <dgm:prSet/>
      <dgm:spPr/>
      <dgm:t>
        <a:bodyPr/>
        <a:lstStyle/>
        <a:p>
          <a:endParaRPr lang="en-US" sz="1800">
            <a:solidFill>
              <a:schemeClr val="tx1"/>
            </a:solidFill>
          </a:endParaRPr>
        </a:p>
      </dgm:t>
    </dgm:pt>
    <dgm:pt modelId="{6EE4ED58-1C18-402A-BE7D-7B4E7ECCE203}">
      <dgm:prSet phldrT="[Text]" custT="1"/>
      <dgm:spPr/>
      <dgm:t>
        <a:bodyPr anchor="ctr" anchorCtr="0"/>
        <a:lstStyle/>
        <a:p>
          <a:r>
            <a:rPr lang="en-US" sz="1800" dirty="0">
              <a:solidFill>
                <a:schemeClr val="tx1"/>
              </a:solidFill>
            </a:rPr>
            <a:t>Muito obrigado! Vamos preencher o cartão de promessa de doação e enviá-lo imediatamente.</a:t>
          </a:r>
        </a:p>
      </dgm:t>
    </dgm:pt>
    <dgm:pt modelId="{1A118B21-571C-417E-A2FA-63EBAB3A5DD3}" type="parTrans" cxnId="{7BD937E1-11AB-4EFE-A8A6-4C5020912899}">
      <dgm:prSet/>
      <dgm:spPr/>
      <dgm:t>
        <a:bodyPr/>
        <a:lstStyle/>
        <a:p>
          <a:endParaRPr lang="en-US" sz="1800">
            <a:solidFill>
              <a:schemeClr val="tx1"/>
            </a:solidFill>
          </a:endParaRPr>
        </a:p>
      </dgm:t>
    </dgm:pt>
    <dgm:pt modelId="{7FF56F1A-941B-4D68-8E47-2956DD71A6DF}" type="sibTrans" cxnId="{7BD937E1-11AB-4EFE-A8A6-4C5020912899}">
      <dgm:prSet/>
      <dgm:spPr/>
      <dgm:t>
        <a:bodyPr/>
        <a:lstStyle/>
        <a:p>
          <a:endParaRPr lang="en-US" sz="1800">
            <a:solidFill>
              <a:schemeClr val="tx1"/>
            </a:solidFill>
          </a:endParaRPr>
        </a:p>
      </dgm:t>
    </dgm:pt>
    <dgm:pt modelId="{5CD1CFC9-6104-4B4F-BFCF-3A14533B1C6A}">
      <dgm:prSet phldrT="[Text]" custT="1"/>
      <dgm:spPr/>
      <dgm:t>
        <a:bodyPr/>
        <a:lstStyle/>
        <a:p>
          <a:r>
            <a:rPr lang="en-US" sz="2000" dirty="0">
              <a:solidFill>
                <a:schemeClr val="tx1"/>
              </a:solidFill>
            </a:rPr>
            <a:t>Caso eles precisem de tempo para PENSAR NO ASSUNTO</a:t>
          </a:r>
        </a:p>
      </dgm:t>
    </dgm:pt>
    <dgm:pt modelId="{75F60819-26CE-4548-B737-90AFDDD24E0B}" type="parTrans" cxnId="{F7795289-5CBE-47EB-814C-2B8FA7BED490}">
      <dgm:prSet/>
      <dgm:spPr/>
      <dgm:t>
        <a:bodyPr/>
        <a:lstStyle/>
        <a:p>
          <a:endParaRPr lang="en-US" sz="1800">
            <a:solidFill>
              <a:schemeClr val="tx1"/>
            </a:solidFill>
          </a:endParaRPr>
        </a:p>
      </dgm:t>
    </dgm:pt>
    <dgm:pt modelId="{34D92937-C1C5-46AF-8794-E883576E70D9}" type="sibTrans" cxnId="{F7795289-5CBE-47EB-814C-2B8FA7BED490}">
      <dgm:prSet/>
      <dgm:spPr/>
      <dgm:t>
        <a:bodyPr/>
        <a:lstStyle/>
        <a:p>
          <a:endParaRPr lang="en-US" sz="1800">
            <a:solidFill>
              <a:schemeClr val="tx1"/>
            </a:solidFill>
          </a:endParaRPr>
        </a:p>
      </dgm:t>
    </dgm:pt>
    <dgm:pt modelId="{09BA02D7-1B26-4547-9DE5-A4C42E180B8C}">
      <dgm:prSet phldrT="[Text]" custT="1"/>
      <dgm:spPr/>
      <dgm:t>
        <a:bodyPr anchor="ctr" anchorCtr="0"/>
        <a:lstStyle/>
        <a:p>
          <a:r>
            <a:rPr lang="en-US" sz="1800" dirty="0">
              <a:solidFill>
                <a:schemeClr val="tx1"/>
              </a:solidFill>
            </a:rPr>
            <a:t>Certamente. Posso entrar em contato com </a:t>
          </a:r>
          <a:r>
            <a:rPr lang="en-US" sz="1800" dirty="0" err="1">
              <a:solidFill>
                <a:schemeClr val="tx1"/>
              </a:solidFill>
            </a:rPr>
            <a:t>vocês</a:t>
          </a:r>
          <a:r>
            <a:rPr lang="en-US" sz="1800" dirty="0">
              <a:solidFill>
                <a:schemeClr val="tx1"/>
              </a:solidFill>
            </a:rPr>
            <a:t> na semana que vem?</a:t>
          </a:r>
        </a:p>
      </dgm:t>
    </dgm:pt>
    <dgm:pt modelId="{1F8FF195-0D62-465E-A98F-E72AAD2E9C58}" type="parTrans" cxnId="{F1E402F5-F097-4269-A9AC-6394C7A16D19}">
      <dgm:prSet/>
      <dgm:spPr/>
      <dgm:t>
        <a:bodyPr/>
        <a:lstStyle/>
        <a:p>
          <a:endParaRPr lang="en-US" sz="1800">
            <a:solidFill>
              <a:schemeClr val="tx1"/>
            </a:solidFill>
          </a:endParaRPr>
        </a:p>
      </dgm:t>
    </dgm:pt>
    <dgm:pt modelId="{270A6363-25CC-4DF3-9624-3F963A7E5922}" type="sibTrans" cxnId="{F1E402F5-F097-4269-A9AC-6394C7A16D19}">
      <dgm:prSet/>
      <dgm:spPr/>
      <dgm:t>
        <a:bodyPr/>
        <a:lstStyle/>
        <a:p>
          <a:endParaRPr lang="en-US" sz="1800">
            <a:solidFill>
              <a:schemeClr val="tx1"/>
            </a:solidFill>
          </a:endParaRPr>
        </a:p>
      </dgm:t>
    </dgm:pt>
    <dgm:pt modelId="{A51CF1E5-6FA5-4227-AA6A-A909F3992C11}">
      <dgm:prSet custT="1"/>
      <dgm:spPr/>
      <dgm:t>
        <a:bodyPr/>
        <a:lstStyle/>
        <a:p>
          <a:r>
            <a:rPr lang="en-US" sz="2000" dirty="0">
              <a:solidFill>
                <a:schemeClr val="tx1"/>
              </a:solidFill>
            </a:rPr>
            <a:t>Se oferecerem uma QUANTIA MENOR</a:t>
          </a:r>
        </a:p>
      </dgm:t>
    </dgm:pt>
    <dgm:pt modelId="{29BDC04A-8309-4551-BFF5-3F5A40D3170C}" type="parTrans" cxnId="{DC6B82CB-6D74-4850-9609-CCB14A172451}">
      <dgm:prSet/>
      <dgm:spPr/>
      <dgm:t>
        <a:bodyPr/>
        <a:lstStyle/>
        <a:p>
          <a:endParaRPr lang="en-US" sz="1800">
            <a:solidFill>
              <a:schemeClr val="tx1"/>
            </a:solidFill>
          </a:endParaRPr>
        </a:p>
      </dgm:t>
    </dgm:pt>
    <dgm:pt modelId="{5D46F74D-782D-40E0-854E-C8247AAEAF95}" type="sibTrans" cxnId="{DC6B82CB-6D74-4850-9609-CCB14A172451}">
      <dgm:prSet/>
      <dgm:spPr/>
      <dgm:t>
        <a:bodyPr/>
        <a:lstStyle/>
        <a:p>
          <a:endParaRPr lang="en-US" sz="1800">
            <a:solidFill>
              <a:schemeClr val="tx1"/>
            </a:solidFill>
          </a:endParaRPr>
        </a:p>
      </dgm:t>
    </dgm:pt>
    <dgm:pt modelId="{22997DD0-0A11-452A-B754-DF6B680A2CD9}">
      <dgm:prSet custT="1"/>
      <dgm:spPr/>
      <dgm:t>
        <a:bodyPr anchor="ctr" anchorCtr="0"/>
        <a:lstStyle/>
        <a:p>
          <a:r>
            <a:rPr lang="en-US" sz="1800" dirty="0">
              <a:solidFill>
                <a:schemeClr val="tx1"/>
              </a:solidFill>
            </a:rPr>
            <a:t>Muito obrigado! Todas as doações são importantes para a Campanha 100. </a:t>
          </a:r>
        </a:p>
      </dgm:t>
    </dgm:pt>
    <dgm:pt modelId="{A255F1D9-66FE-4F88-9A51-292B6B221CBE}" type="parTrans" cxnId="{58D0C93F-58C1-4010-A1FE-D9AD8E46C343}">
      <dgm:prSet/>
      <dgm:spPr/>
      <dgm:t>
        <a:bodyPr/>
        <a:lstStyle/>
        <a:p>
          <a:endParaRPr lang="en-US" sz="1800">
            <a:solidFill>
              <a:schemeClr val="tx1"/>
            </a:solidFill>
          </a:endParaRPr>
        </a:p>
      </dgm:t>
    </dgm:pt>
    <dgm:pt modelId="{AF430753-E257-47A4-AF10-3989586AB811}" type="sibTrans" cxnId="{58D0C93F-58C1-4010-A1FE-D9AD8E46C343}">
      <dgm:prSet/>
      <dgm:spPr/>
      <dgm:t>
        <a:bodyPr/>
        <a:lstStyle/>
        <a:p>
          <a:endParaRPr lang="en-US" sz="1800">
            <a:solidFill>
              <a:schemeClr val="tx1"/>
            </a:solidFill>
          </a:endParaRPr>
        </a:p>
      </dgm:t>
    </dgm:pt>
    <dgm:pt modelId="{D94C3066-4F0A-4F1C-9DEE-F35D15509EBB}">
      <dgm:prSet custT="1"/>
      <dgm:spPr/>
      <dgm:t>
        <a:bodyPr/>
        <a:lstStyle/>
        <a:p>
          <a:r>
            <a:rPr lang="en-US" sz="2000" dirty="0">
              <a:solidFill>
                <a:schemeClr val="tx1"/>
              </a:solidFill>
            </a:rPr>
            <a:t>Se disserem NÃO</a:t>
          </a:r>
        </a:p>
      </dgm:t>
    </dgm:pt>
    <dgm:pt modelId="{E49D0F04-47BC-4CF3-817D-F3BF2915947C}" type="parTrans" cxnId="{BDA36783-926E-4D3C-8DA4-638DFF26F4A1}">
      <dgm:prSet/>
      <dgm:spPr/>
      <dgm:t>
        <a:bodyPr/>
        <a:lstStyle/>
        <a:p>
          <a:endParaRPr lang="en-US" sz="1800">
            <a:solidFill>
              <a:schemeClr val="tx1"/>
            </a:solidFill>
          </a:endParaRPr>
        </a:p>
      </dgm:t>
    </dgm:pt>
    <dgm:pt modelId="{860BE09C-6FFA-4EC2-A68F-4E4B66482AFA}" type="sibTrans" cxnId="{BDA36783-926E-4D3C-8DA4-638DFF26F4A1}">
      <dgm:prSet/>
      <dgm:spPr/>
      <dgm:t>
        <a:bodyPr/>
        <a:lstStyle/>
        <a:p>
          <a:endParaRPr lang="en-US" sz="1800">
            <a:solidFill>
              <a:schemeClr val="tx1"/>
            </a:solidFill>
          </a:endParaRPr>
        </a:p>
      </dgm:t>
    </dgm:pt>
    <dgm:pt modelId="{D474254D-F05F-41F8-B3C4-0FFDA06D1AB1}">
      <dgm:prSet custT="1"/>
      <dgm:spPr/>
      <dgm:t>
        <a:bodyPr anchor="ctr" anchorCtr="0"/>
        <a:lstStyle/>
        <a:p>
          <a:r>
            <a:rPr lang="en-US" sz="1800" dirty="0">
              <a:solidFill>
                <a:schemeClr val="tx1"/>
              </a:solidFill>
            </a:rPr>
            <a:t>Eu compreendo. Existe alguma pergunta que eu possa responder para </a:t>
          </a:r>
          <a:r>
            <a:rPr lang="en-US" sz="1800" dirty="0" err="1">
              <a:solidFill>
                <a:schemeClr val="tx1"/>
              </a:solidFill>
            </a:rPr>
            <a:t>vocês</a:t>
          </a:r>
          <a:r>
            <a:rPr lang="en-US" sz="1800" dirty="0">
              <a:solidFill>
                <a:schemeClr val="tx1"/>
              </a:solidFill>
            </a:rPr>
            <a:t>? </a:t>
          </a:r>
          <a:r>
            <a:rPr lang="en-US" sz="1800" dirty="0" err="1">
              <a:solidFill>
                <a:schemeClr val="tx1"/>
              </a:solidFill>
            </a:rPr>
            <a:t>Agradeço-lhes</a:t>
          </a:r>
          <a:r>
            <a:rPr lang="en-US" sz="1800" dirty="0">
              <a:solidFill>
                <a:schemeClr val="tx1"/>
              </a:solidFill>
            </a:rPr>
            <a:t> pela sua consideração.</a:t>
          </a:r>
        </a:p>
      </dgm:t>
    </dgm:pt>
    <dgm:pt modelId="{F04594AA-0E9A-4631-AED7-7B8866A62C6C}" type="parTrans" cxnId="{7E378F3C-5ED4-4DCC-A133-FED6A713B52F}">
      <dgm:prSet/>
      <dgm:spPr/>
      <dgm:t>
        <a:bodyPr/>
        <a:lstStyle/>
        <a:p>
          <a:endParaRPr lang="en-US" sz="1800">
            <a:solidFill>
              <a:schemeClr val="tx1"/>
            </a:solidFill>
          </a:endParaRPr>
        </a:p>
      </dgm:t>
    </dgm:pt>
    <dgm:pt modelId="{A23208B8-A835-45E1-82C7-349233F2B665}" type="sibTrans" cxnId="{7E378F3C-5ED4-4DCC-A133-FED6A713B52F}">
      <dgm:prSet/>
      <dgm:spPr/>
      <dgm:t>
        <a:bodyPr/>
        <a:lstStyle/>
        <a:p>
          <a:endParaRPr lang="en-US" sz="1800">
            <a:solidFill>
              <a:schemeClr val="tx1"/>
            </a:solidFill>
          </a:endParaRPr>
        </a:p>
      </dgm:t>
    </dgm:pt>
    <dgm:pt modelId="{425E1BF4-79EE-4A3B-A25E-37DDCDA8099A}" type="pres">
      <dgm:prSet presAssocID="{035B34B9-3931-4940-AEC2-11D6CB39FE62}" presName="Name0" presStyleCnt="0">
        <dgm:presLayoutVars>
          <dgm:dir/>
          <dgm:animLvl val="lvl"/>
          <dgm:resizeHandles/>
        </dgm:presLayoutVars>
      </dgm:prSet>
      <dgm:spPr/>
    </dgm:pt>
    <dgm:pt modelId="{4A357158-A9FD-4345-938D-86312FA078D1}" type="pres">
      <dgm:prSet presAssocID="{1B62B450-8D22-475F-9461-2E8810D397E0}" presName="linNode" presStyleCnt="0"/>
      <dgm:spPr/>
    </dgm:pt>
    <dgm:pt modelId="{9183A9BB-E3FE-4C75-9F57-26C03A701F73}" type="pres">
      <dgm:prSet presAssocID="{1B62B450-8D22-475F-9461-2E8810D397E0}" presName="parentShp" presStyleLbl="node1" presStyleIdx="0" presStyleCnt="4">
        <dgm:presLayoutVars>
          <dgm:bulletEnabled val="1"/>
        </dgm:presLayoutVars>
      </dgm:prSet>
      <dgm:spPr/>
    </dgm:pt>
    <dgm:pt modelId="{825E99EA-4E30-4445-B227-4E895F317ADF}" type="pres">
      <dgm:prSet presAssocID="{1B62B450-8D22-475F-9461-2E8810D397E0}" presName="childShp" presStyleLbl="bgAccFollowNode1" presStyleIdx="0" presStyleCnt="4">
        <dgm:presLayoutVars>
          <dgm:bulletEnabled val="1"/>
        </dgm:presLayoutVars>
      </dgm:prSet>
      <dgm:spPr/>
    </dgm:pt>
    <dgm:pt modelId="{6A471DEB-C358-4EE6-A863-BFBFA1E7005D}" type="pres">
      <dgm:prSet presAssocID="{17BE7A77-0D36-4B57-8161-D95A97D4935F}" presName="spacing" presStyleCnt="0"/>
      <dgm:spPr/>
    </dgm:pt>
    <dgm:pt modelId="{8FEC5B9E-F1BB-4FF2-A6BB-449DAFED7C61}" type="pres">
      <dgm:prSet presAssocID="{5CD1CFC9-6104-4B4F-BFCF-3A14533B1C6A}" presName="linNode" presStyleCnt="0"/>
      <dgm:spPr/>
    </dgm:pt>
    <dgm:pt modelId="{951D32ED-81FA-4B77-8DFA-8B8BD9C7043E}" type="pres">
      <dgm:prSet presAssocID="{5CD1CFC9-6104-4B4F-BFCF-3A14533B1C6A}" presName="parentShp" presStyleLbl="node1" presStyleIdx="1" presStyleCnt="4">
        <dgm:presLayoutVars>
          <dgm:bulletEnabled val="1"/>
        </dgm:presLayoutVars>
      </dgm:prSet>
      <dgm:spPr/>
    </dgm:pt>
    <dgm:pt modelId="{259BD9F5-D7C9-44B4-B3E3-2061239CA095}" type="pres">
      <dgm:prSet presAssocID="{5CD1CFC9-6104-4B4F-BFCF-3A14533B1C6A}" presName="childShp" presStyleLbl="bgAccFollowNode1" presStyleIdx="1" presStyleCnt="4">
        <dgm:presLayoutVars>
          <dgm:bulletEnabled val="1"/>
        </dgm:presLayoutVars>
      </dgm:prSet>
      <dgm:spPr/>
    </dgm:pt>
    <dgm:pt modelId="{787E2826-5ABD-470D-8184-78CAA3745EEF}" type="pres">
      <dgm:prSet presAssocID="{34D92937-C1C5-46AF-8794-E883576E70D9}" presName="spacing" presStyleCnt="0"/>
      <dgm:spPr/>
    </dgm:pt>
    <dgm:pt modelId="{0A7C6960-13BE-4FD2-9161-2EB870A9AAFF}" type="pres">
      <dgm:prSet presAssocID="{A51CF1E5-6FA5-4227-AA6A-A909F3992C11}" presName="linNode" presStyleCnt="0"/>
      <dgm:spPr/>
    </dgm:pt>
    <dgm:pt modelId="{CA52D5CD-3A02-4577-81A8-C502BA40B6F2}" type="pres">
      <dgm:prSet presAssocID="{A51CF1E5-6FA5-4227-AA6A-A909F3992C11}" presName="parentShp" presStyleLbl="node1" presStyleIdx="2" presStyleCnt="4">
        <dgm:presLayoutVars>
          <dgm:bulletEnabled val="1"/>
        </dgm:presLayoutVars>
      </dgm:prSet>
      <dgm:spPr/>
    </dgm:pt>
    <dgm:pt modelId="{B5711E0B-FA42-4314-A5A6-3005B97FC790}" type="pres">
      <dgm:prSet presAssocID="{A51CF1E5-6FA5-4227-AA6A-A909F3992C11}" presName="childShp" presStyleLbl="bgAccFollowNode1" presStyleIdx="2" presStyleCnt="4">
        <dgm:presLayoutVars>
          <dgm:bulletEnabled val="1"/>
        </dgm:presLayoutVars>
      </dgm:prSet>
      <dgm:spPr/>
    </dgm:pt>
    <dgm:pt modelId="{DF2788E1-ADA5-442E-A1EC-139DA528B6D9}" type="pres">
      <dgm:prSet presAssocID="{5D46F74D-782D-40E0-854E-C8247AAEAF95}" presName="spacing" presStyleCnt="0"/>
      <dgm:spPr/>
    </dgm:pt>
    <dgm:pt modelId="{6E9626BA-9904-43E1-B5DC-9228D355A016}" type="pres">
      <dgm:prSet presAssocID="{D94C3066-4F0A-4F1C-9DEE-F35D15509EBB}" presName="linNode" presStyleCnt="0"/>
      <dgm:spPr/>
    </dgm:pt>
    <dgm:pt modelId="{5060BB64-68B4-4EE9-9192-8025F2ABD066}" type="pres">
      <dgm:prSet presAssocID="{D94C3066-4F0A-4F1C-9DEE-F35D15509EBB}" presName="parentShp" presStyleLbl="node1" presStyleIdx="3" presStyleCnt="4">
        <dgm:presLayoutVars>
          <dgm:bulletEnabled val="1"/>
        </dgm:presLayoutVars>
      </dgm:prSet>
      <dgm:spPr/>
    </dgm:pt>
    <dgm:pt modelId="{382E3CD9-0BAA-46D5-9A34-D595B62A932C}" type="pres">
      <dgm:prSet presAssocID="{D94C3066-4F0A-4F1C-9DEE-F35D15509EBB}" presName="childShp" presStyleLbl="bgAccFollowNode1" presStyleIdx="3" presStyleCnt="4">
        <dgm:presLayoutVars>
          <dgm:bulletEnabled val="1"/>
        </dgm:presLayoutVars>
      </dgm:prSet>
      <dgm:spPr/>
    </dgm:pt>
  </dgm:ptLst>
  <dgm:cxnLst>
    <dgm:cxn modelId="{3A965016-90E6-428A-8661-442F199E5358}" type="presOf" srcId="{22997DD0-0A11-452A-B754-DF6B680A2CD9}" destId="{B5711E0B-FA42-4314-A5A6-3005B97FC790}" srcOrd="0" destOrd="0" presId="urn:microsoft.com/office/officeart/2005/8/layout/vList6"/>
    <dgm:cxn modelId="{1EF52C2F-FFCB-42EE-BD01-D5A12F6BC6D5}" type="presOf" srcId="{09BA02D7-1B26-4547-9DE5-A4C42E180B8C}" destId="{259BD9F5-D7C9-44B4-B3E3-2061239CA095}" srcOrd="0" destOrd="0" presId="urn:microsoft.com/office/officeart/2005/8/layout/vList6"/>
    <dgm:cxn modelId="{7E378F3C-5ED4-4DCC-A133-FED6A713B52F}" srcId="{D94C3066-4F0A-4F1C-9DEE-F35D15509EBB}" destId="{D474254D-F05F-41F8-B3C4-0FFDA06D1AB1}" srcOrd="0" destOrd="0" parTransId="{F04594AA-0E9A-4631-AED7-7B8866A62C6C}" sibTransId="{A23208B8-A835-45E1-82C7-349233F2B665}"/>
    <dgm:cxn modelId="{58D0C93F-58C1-4010-A1FE-D9AD8E46C343}" srcId="{A51CF1E5-6FA5-4227-AA6A-A909F3992C11}" destId="{22997DD0-0A11-452A-B754-DF6B680A2CD9}" srcOrd="0" destOrd="0" parTransId="{A255F1D9-66FE-4F88-9A51-292B6B221CBE}" sibTransId="{AF430753-E257-47A4-AF10-3989586AB811}"/>
    <dgm:cxn modelId="{BEB47358-5976-470F-ADCF-DCD8051F62BA}" type="presOf" srcId="{1B62B450-8D22-475F-9461-2E8810D397E0}" destId="{9183A9BB-E3FE-4C75-9F57-26C03A701F73}" srcOrd="0" destOrd="0" presId="urn:microsoft.com/office/officeart/2005/8/layout/vList6"/>
    <dgm:cxn modelId="{BDA36783-926E-4D3C-8DA4-638DFF26F4A1}" srcId="{035B34B9-3931-4940-AEC2-11D6CB39FE62}" destId="{D94C3066-4F0A-4F1C-9DEE-F35D15509EBB}" srcOrd="3" destOrd="0" parTransId="{E49D0F04-47BC-4CF3-817D-F3BF2915947C}" sibTransId="{860BE09C-6FFA-4EC2-A68F-4E4B66482AFA}"/>
    <dgm:cxn modelId="{F7795289-5CBE-47EB-814C-2B8FA7BED490}" srcId="{035B34B9-3931-4940-AEC2-11D6CB39FE62}" destId="{5CD1CFC9-6104-4B4F-BFCF-3A14533B1C6A}" srcOrd="1" destOrd="0" parTransId="{75F60819-26CE-4548-B737-90AFDDD24E0B}" sibTransId="{34D92937-C1C5-46AF-8794-E883576E70D9}"/>
    <dgm:cxn modelId="{E80A1193-6C53-4788-9EC7-02F20D21CE64}" type="presOf" srcId="{A51CF1E5-6FA5-4227-AA6A-A909F3992C11}" destId="{CA52D5CD-3A02-4577-81A8-C502BA40B6F2}" srcOrd="0" destOrd="0" presId="urn:microsoft.com/office/officeart/2005/8/layout/vList6"/>
    <dgm:cxn modelId="{631374A2-16E0-4ED9-8CC9-135C8582A11B}" srcId="{035B34B9-3931-4940-AEC2-11D6CB39FE62}" destId="{1B62B450-8D22-475F-9461-2E8810D397E0}" srcOrd="0" destOrd="0" parTransId="{9E297AB7-47F3-49D5-83F7-8C845361B39A}" sibTransId="{17BE7A77-0D36-4B57-8161-D95A97D4935F}"/>
    <dgm:cxn modelId="{D0CC44A4-2E0E-49AC-81B4-809ECF3DC8A8}" type="presOf" srcId="{D474254D-F05F-41F8-B3C4-0FFDA06D1AB1}" destId="{382E3CD9-0BAA-46D5-9A34-D595B62A932C}" srcOrd="0" destOrd="0" presId="urn:microsoft.com/office/officeart/2005/8/layout/vList6"/>
    <dgm:cxn modelId="{3C5F64BE-89B8-4177-96E1-B527873715E6}" type="presOf" srcId="{5CD1CFC9-6104-4B4F-BFCF-3A14533B1C6A}" destId="{951D32ED-81FA-4B77-8DFA-8B8BD9C7043E}" srcOrd="0" destOrd="0" presId="urn:microsoft.com/office/officeart/2005/8/layout/vList6"/>
    <dgm:cxn modelId="{DC6B82CB-6D74-4850-9609-CCB14A172451}" srcId="{035B34B9-3931-4940-AEC2-11D6CB39FE62}" destId="{A51CF1E5-6FA5-4227-AA6A-A909F3992C11}" srcOrd="2" destOrd="0" parTransId="{29BDC04A-8309-4551-BFF5-3F5A40D3170C}" sibTransId="{5D46F74D-782D-40E0-854E-C8247AAEAF95}"/>
    <dgm:cxn modelId="{6A1942D8-BC80-4F6B-A171-A40D76965378}" type="presOf" srcId="{D94C3066-4F0A-4F1C-9DEE-F35D15509EBB}" destId="{5060BB64-68B4-4EE9-9192-8025F2ABD066}" srcOrd="0" destOrd="0" presId="urn:microsoft.com/office/officeart/2005/8/layout/vList6"/>
    <dgm:cxn modelId="{7BD937E1-11AB-4EFE-A8A6-4C5020912899}" srcId="{1B62B450-8D22-475F-9461-2E8810D397E0}" destId="{6EE4ED58-1C18-402A-BE7D-7B4E7ECCE203}" srcOrd="0" destOrd="0" parTransId="{1A118B21-571C-417E-A2FA-63EBAB3A5DD3}" sibTransId="{7FF56F1A-941B-4D68-8E47-2956DD71A6DF}"/>
    <dgm:cxn modelId="{0649E9EA-FCC8-48A9-9EE7-225A9B062447}" type="presOf" srcId="{035B34B9-3931-4940-AEC2-11D6CB39FE62}" destId="{425E1BF4-79EE-4A3B-A25E-37DDCDA8099A}" srcOrd="0" destOrd="0" presId="urn:microsoft.com/office/officeart/2005/8/layout/vList6"/>
    <dgm:cxn modelId="{31301CF3-A177-4FF9-A3FF-04E1ABD4777B}" type="presOf" srcId="{6EE4ED58-1C18-402A-BE7D-7B4E7ECCE203}" destId="{825E99EA-4E30-4445-B227-4E895F317ADF}" srcOrd="0" destOrd="0" presId="urn:microsoft.com/office/officeart/2005/8/layout/vList6"/>
    <dgm:cxn modelId="{F1E402F5-F097-4269-A9AC-6394C7A16D19}" srcId="{5CD1CFC9-6104-4B4F-BFCF-3A14533B1C6A}" destId="{09BA02D7-1B26-4547-9DE5-A4C42E180B8C}" srcOrd="0" destOrd="0" parTransId="{1F8FF195-0D62-465E-A98F-E72AAD2E9C58}" sibTransId="{270A6363-25CC-4DF3-9624-3F963A7E5922}"/>
    <dgm:cxn modelId="{85BB3F31-E57E-44B6-A308-746F7041E85A}" type="presParOf" srcId="{425E1BF4-79EE-4A3B-A25E-37DDCDA8099A}" destId="{4A357158-A9FD-4345-938D-86312FA078D1}" srcOrd="0" destOrd="0" presId="urn:microsoft.com/office/officeart/2005/8/layout/vList6"/>
    <dgm:cxn modelId="{E566D1C5-62DB-4749-B7E5-597C03D62687}" type="presParOf" srcId="{4A357158-A9FD-4345-938D-86312FA078D1}" destId="{9183A9BB-E3FE-4C75-9F57-26C03A701F73}" srcOrd="0" destOrd="0" presId="urn:microsoft.com/office/officeart/2005/8/layout/vList6"/>
    <dgm:cxn modelId="{9039577C-DF82-42A3-A977-9A15FB54B3B9}" type="presParOf" srcId="{4A357158-A9FD-4345-938D-86312FA078D1}" destId="{825E99EA-4E30-4445-B227-4E895F317ADF}" srcOrd="1" destOrd="0" presId="urn:microsoft.com/office/officeart/2005/8/layout/vList6"/>
    <dgm:cxn modelId="{F66B489F-5EEB-4D4F-B5AC-BBB7A7950244}" type="presParOf" srcId="{425E1BF4-79EE-4A3B-A25E-37DDCDA8099A}" destId="{6A471DEB-C358-4EE6-A863-BFBFA1E7005D}" srcOrd="1" destOrd="0" presId="urn:microsoft.com/office/officeart/2005/8/layout/vList6"/>
    <dgm:cxn modelId="{96AF0F6A-E4E0-4C12-95FD-A983D11F389E}" type="presParOf" srcId="{425E1BF4-79EE-4A3B-A25E-37DDCDA8099A}" destId="{8FEC5B9E-F1BB-4FF2-A6BB-449DAFED7C61}" srcOrd="2" destOrd="0" presId="urn:microsoft.com/office/officeart/2005/8/layout/vList6"/>
    <dgm:cxn modelId="{7DEA4F7F-F2A9-4931-9A8D-D7C28295DCD3}" type="presParOf" srcId="{8FEC5B9E-F1BB-4FF2-A6BB-449DAFED7C61}" destId="{951D32ED-81FA-4B77-8DFA-8B8BD9C7043E}" srcOrd="0" destOrd="0" presId="urn:microsoft.com/office/officeart/2005/8/layout/vList6"/>
    <dgm:cxn modelId="{A9607E4E-BA34-49C5-A7DC-159B45B75566}" type="presParOf" srcId="{8FEC5B9E-F1BB-4FF2-A6BB-449DAFED7C61}" destId="{259BD9F5-D7C9-44B4-B3E3-2061239CA095}" srcOrd="1" destOrd="0" presId="urn:microsoft.com/office/officeart/2005/8/layout/vList6"/>
    <dgm:cxn modelId="{6D2A305B-D6C4-493A-904F-E01608397E63}" type="presParOf" srcId="{425E1BF4-79EE-4A3B-A25E-37DDCDA8099A}" destId="{787E2826-5ABD-470D-8184-78CAA3745EEF}" srcOrd="3" destOrd="0" presId="urn:microsoft.com/office/officeart/2005/8/layout/vList6"/>
    <dgm:cxn modelId="{3DFC5BE4-A513-4560-A559-B619592EBF15}" type="presParOf" srcId="{425E1BF4-79EE-4A3B-A25E-37DDCDA8099A}" destId="{0A7C6960-13BE-4FD2-9161-2EB870A9AAFF}" srcOrd="4" destOrd="0" presId="urn:microsoft.com/office/officeart/2005/8/layout/vList6"/>
    <dgm:cxn modelId="{75AC53BB-3706-40DF-9293-87A2C4F70646}" type="presParOf" srcId="{0A7C6960-13BE-4FD2-9161-2EB870A9AAFF}" destId="{CA52D5CD-3A02-4577-81A8-C502BA40B6F2}" srcOrd="0" destOrd="0" presId="urn:microsoft.com/office/officeart/2005/8/layout/vList6"/>
    <dgm:cxn modelId="{A015C52E-F139-402E-9261-9AC15BEA4C0B}" type="presParOf" srcId="{0A7C6960-13BE-4FD2-9161-2EB870A9AAFF}" destId="{B5711E0B-FA42-4314-A5A6-3005B97FC790}" srcOrd="1" destOrd="0" presId="urn:microsoft.com/office/officeart/2005/8/layout/vList6"/>
    <dgm:cxn modelId="{99E341B9-0C4B-4A98-A037-4313E23A3475}" type="presParOf" srcId="{425E1BF4-79EE-4A3B-A25E-37DDCDA8099A}" destId="{DF2788E1-ADA5-442E-A1EC-139DA528B6D9}" srcOrd="5" destOrd="0" presId="urn:microsoft.com/office/officeart/2005/8/layout/vList6"/>
    <dgm:cxn modelId="{829867B1-CB53-40B7-9515-37B8E4C59F34}" type="presParOf" srcId="{425E1BF4-79EE-4A3B-A25E-37DDCDA8099A}" destId="{6E9626BA-9904-43E1-B5DC-9228D355A016}" srcOrd="6" destOrd="0" presId="urn:microsoft.com/office/officeart/2005/8/layout/vList6"/>
    <dgm:cxn modelId="{1C348ABE-D148-400D-9847-56342D1439CD}" type="presParOf" srcId="{6E9626BA-9904-43E1-B5DC-9228D355A016}" destId="{5060BB64-68B4-4EE9-9192-8025F2ABD066}" srcOrd="0" destOrd="0" presId="urn:microsoft.com/office/officeart/2005/8/layout/vList6"/>
    <dgm:cxn modelId="{0F568D04-ACE0-4C91-B3E8-73CEC3DE6E27}" type="presParOf" srcId="{6E9626BA-9904-43E1-B5DC-9228D355A016}" destId="{382E3CD9-0BAA-46D5-9A34-D595B62A932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1E5EBCA-1F49-4CAB-AAC2-58E7BF6382DA}" type="doc">
      <dgm:prSet loTypeId="urn:microsoft.com/office/officeart/2005/8/layout/chevronAccent+Icon" loCatId="officeonline" qsTypeId="urn:microsoft.com/office/officeart/2005/8/quickstyle/simple1" qsCatId="simple" csTypeId="urn:microsoft.com/office/officeart/2005/8/colors/colorful5" csCatId="colorful" phldr="1"/>
      <dgm:spPr/>
      <dgm:t>
        <a:bodyPr/>
        <a:lstStyle/>
        <a:p>
          <a:endParaRPr lang="en-US"/>
        </a:p>
      </dgm:t>
    </dgm:pt>
    <dgm:pt modelId="{D3E952F4-1918-422E-BFB7-717E50F86BA7}">
      <dgm:prSet phldrT="[Text]" custT="1"/>
      <dgm:spPr/>
      <dgm:t>
        <a:bodyPr/>
        <a:lstStyle/>
        <a:p>
          <a:r>
            <a:rPr lang="en-US" sz="2000" dirty="0"/>
            <a:t>Seja criativo</a:t>
          </a:r>
        </a:p>
      </dgm:t>
    </dgm:pt>
    <dgm:pt modelId="{887EA17F-3D7B-462D-8FCF-5A84DE2F71D3}" type="parTrans" cxnId="{9D29A326-D542-45DE-BF6D-EBC3B218557A}">
      <dgm:prSet/>
      <dgm:spPr/>
      <dgm:t>
        <a:bodyPr/>
        <a:lstStyle/>
        <a:p>
          <a:endParaRPr lang="en-US" sz="2000"/>
        </a:p>
      </dgm:t>
    </dgm:pt>
    <dgm:pt modelId="{9C12D20E-2001-4F50-962B-DCBB6A0F8652}" type="sibTrans" cxnId="{9D29A326-D542-45DE-BF6D-EBC3B218557A}">
      <dgm:prSet/>
      <dgm:spPr/>
      <dgm:t>
        <a:bodyPr/>
        <a:lstStyle/>
        <a:p>
          <a:endParaRPr lang="en-US" sz="2000"/>
        </a:p>
      </dgm:t>
    </dgm:pt>
    <dgm:pt modelId="{96769574-F1B4-406F-872D-9ACBE52F516D}">
      <dgm:prSet phldrT="[Text]" custT="1"/>
      <dgm:spPr/>
      <dgm:t>
        <a:bodyPr/>
        <a:lstStyle/>
        <a:p>
          <a:r>
            <a:rPr lang="en-US" sz="1800" dirty="0"/>
            <a:t>Faça uma conexão com as causas globais</a:t>
          </a:r>
        </a:p>
      </dgm:t>
    </dgm:pt>
    <dgm:pt modelId="{110942F1-B9B2-4A18-BDB8-FDA01881B4C8}" type="parTrans" cxnId="{D20D9A74-D9B2-4976-B1D9-01FDABA5560C}">
      <dgm:prSet/>
      <dgm:spPr/>
      <dgm:t>
        <a:bodyPr/>
        <a:lstStyle/>
        <a:p>
          <a:endParaRPr lang="en-US" sz="2000"/>
        </a:p>
      </dgm:t>
    </dgm:pt>
    <dgm:pt modelId="{DA7486FD-755E-4651-815A-995DF7ACB45A}" type="sibTrans" cxnId="{D20D9A74-D9B2-4976-B1D9-01FDABA5560C}">
      <dgm:prSet/>
      <dgm:spPr/>
      <dgm:t>
        <a:bodyPr/>
        <a:lstStyle/>
        <a:p>
          <a:endParaRPr lang="en-US" sz="2000"/>
        </a:p>
      </dgm:t>
    </dgm:pt>
    <dgm:pt modelId="{4BBE850B-DD08-4A55-9340-B1820E04F41F}">
      <dgm:prSet phldrT="[Text]" custT="1"/>
      <dgm:spPr/>
      <dgm:t>
        <a:bodyPr/>
        <a:lstStyle/>
        <a:p>
          <a:r>
            <a:rPr lang="en-US" sz="2000" dirty="0"/>
            <a:t>Ofereça materiais para lerem em casa</a:t>
          </a:r>
        </a:p>
      </dgm:t>
    </dgm:pt>
    <dgm:pt modelId="{C1E5DEDC-D1E2-4547-BA49-7C3188F78364}" type="parTrans" cxnId="{993939F5-11BB-40DF-9077-CDA2A5B5055F}">
      <dgm:prSet/>
      <dgm:spPr/>
      <dgm:t>
        <a:bodyPr/>
        <a:lstStyle/>
        <a:p>
          <a:endParaRPr lang="en-US" sz="2000"/>
        </a:p>
      </dgm:t>
    </dgm:pt>
    <dgm:pt modelId="{F844D162-17DB-4333-985D-4310E2087E1C}" type="sibTrans" cxnId="{993939F5-11BB-40DF-9077-CDA2A5B5055F}">
      <dgm:prSet/>
      <dgm:spPr/>
      <dgm:t>
        <a:bodyPr/>
        <a:lstStyle/>
        <a:p>
          <a:endParaRPr lang="en-US" sz="2000"/>
        </a:p>
      </dgm:t>
    </dgm:pt>
    <dgm:pt modelId="{351BF776-B5AE-4091-8D4E-AAEE7705951E}">
      <dgm:prSet custT="1"/>
      <dgm:spPr/>
      <dgm:t>
        <a:bodyPr/>
        <a:lstStyle/>
        <a:p>
          <a:r>
            <a:rPr lang="en-US" sz="1800" dirty="0"/>
            <a:t>Convide outros associados para ajudar</a:t>
          </a:r>
        </a:p>
      </dgm:t>
    </dgm:pt>
    <dgm:pt modelId="{44779C70-B347-4985-8C1F-2196A2758FF3}" type="parTrans" cxnId="{81A979E3-115A-4716-B8BC-543CC544F087}">
      <dgm:prSet/>
      <dgm:spPr/>
      <dgm:t>
        <a:bodyPr/>
        <a:lstStyle/>
        <a:p>
          <a:endParaRPr lang="en-US" sz="2000"/>
        </a:p>
      </dgm:t>
    </dgm:pt>
    <dgm:pt modelId="{90E57145-0F8A-4C43-8497-2A409DE554AE}" type="sibTrans" cxnId="{81A979E3-115A-4716-B8BC-543CC544F087}">
      <dgm:prSet/>
      <dgm:spPr/>
      <dgm:t>
        <a:bodyPr/>
        <a:lstStyle/>
        <a:p>
          <a:endParaRPr lang="en-US" sz="2000"/>
        </a:p>
      </dgm:t>
    </dgm:pt>
    <dgm:pt modelId="{E056BA78-EA61-41F4-B163-6CD986AB5CF2}" type="pres">
      <dgm:prSet presAssocID="{21E5EBCA-1F49-4CAB-AAC2-58E7BF6382DA}" presName="Name0" presStyleCnt="0">
        <dgm:presLayoutVars>
          <dgm:dir/>
          <dgm:resizeHandles val="exact"/>
        </dgm:presLayoutVars>
      </dgm:prSet>
      <dgm:spPr/>
    </dgm:pt>
    <dgm:pt modelId="{CDFE7C36-CECD-41C6-B288-9CA0313D3B3A}" type="pres">
      <dgm:prSet presAssocID="{D3E952F4-1918-422E-BFB7-717E50F86BA7}" presName="composite" presStyleCnt="0"/>
      <dgm:spPr/>
    </dgm:pt>
    <dgm:pt modelId="{D45484F0-3F10-4B47-9170-972FA9611CC9}" type="pres">
      <dgm:prSet presAssocID="{D3E952F4-1918-422E-BFB7-717E50F86BA7}" presName="bgChev" presStyleLbl="node1" presStyleIdx="0" presStyleCnt="4"/>
      <dgm:spPr/>
    </dgm:pt>
    <dgm:pt modelId="{8AF2D390-1C3D-4B25-A45C-6023418529A4}" type="pres">
      <dgm:prSet presAssocID="{D3E952F4-1918-422E-BFB7-717E50F86BA7}" presName="txNode" presStyleLbl="fgAcc1" presStyleIdx="0" presStyleCnt="4">
        <dgm:presLayoutVars>
          <dgm:bulletEnabled val="1"/>
        </dgm:presLayoutVars>
      </dgm:prSet>
      <dgm:spPr/>
    </dgm:pt>
    <dgm:pt modelId="{DBB20604-7F3B-49C4-B006-B8DAA78BE1A4}" type="pres">
      <dgm:prSet presAssocID="{9C12D20E-2001-4F50-962B-DCBB6A0F8652}" presName="compositeSpace" presStyleCnt="0"/>
      <dgm:spPr/>
    </dgm:pt>
    <dgm:pt modelId="{F5AA72E4-A68E-423B-8A1C-B8CCAD622F38}" type="pres">
      <dgm:prSet presAssocID="{96769574-F1B4-406F-872D-9ACBE52F516D}" presName="composite" presStyleCnt="0"/>
      <dgm:spPr/>
    </dgm:pt>
    <dgm:pt modelId="{DEE0209C-1E91-46C8-92C7-6E7EAE81EBCD}" type="pres">
      <dgm:prSet presAssocID="{96769574-F1B4-406F-872D-9ACBE52F516D}" presName="bgChev" presStyleLbl="node1" presStyleIdx="1" presStyleCnt="4"/>
      <dgm:spPr/>
    </dgm:pt>
    <dgm:pt modelId="{4521CBCE-C096-42A5-81E2-461EA167A667}" type="pres">
      <dgm:prSet presAssocID="{96769574-F1B4-406F-872D-9ACBE52F516D}" presName="txNode" presStyleLbl="fgAcc1" presStyleIdx="1" presStyleCnt="4">
        <dgm:presLayoutVars>
          <dgm:bulletEnabled val="1"/>
        </dgm:presLayoutVars>
      </dgm:prSet>
      <dgm:spPr/>
    </dgm:pt>
    <dgm:pt modelId="{BB74215B-F5C6-47F6-AFA1-982F9960FED9}" type="pres">
      <dgm:prSet presAssocID="{DA7486FD-755E-4651-815A-995DF7ACB45A}" presName="compositeSpace" presStyleCnt="0"/>
      <dgm:spPr/>
    </dgm:pt>
    <dgm:pt modelId="{0E4100E4-76EF-4D5F-A474-A85B122957BF}" type="pres">
      <dgm:prSet presAssocID="{4BBE850B-DD08-4A55-9340-B1820E04F41F}" presName="composite" presStyleCnt="0"/>
      <dgm:spPr/>
    </dgm:pt>
    <dgm:pt modelId="{9257B2F9-BEEF-42D6-81F8-571F5428B123}" type="pres">
      <dgm:prSet presAssocID="{4BBE850B-DD08-4A55-9340-B1820E04F41F}" presName="bgChev" presStyleLbl="node1" presStyleIdx="2" presStyleCnt="4"/>
      <dgm:spPr/>
    </dgm:pt>
    <dgm:pt modelId="{6B8F5A94-B81D-498D-9E12-6E27190E2349}" type="pres">
      <dgm:prSet presAssocID="{4BBE850B-DD08-4A55-9340-B1820E04F41F}" presName="txNode" presStyleLbl="fgAcc1" presStyleIdx="2" presStyleCnt="4">
        <dgm:presLayoutVars>
          <dgm:bulletEnabled val="1"/>
        </dgm:presLayoutVars>
      </dgm:prSet>
      <dgm:spPr/>
    </dgm:pt>
    <dgm:pt modelId="{81ACAD00-8AC8-49D7-9C2B-582B21D8C896}" type="pres">
      <dgm:prSet presAssocID="{F844D162-17DB-4333-985D-4310E2087E1C}" presName="compositeSpace" presStyleCnt="0"/>
      <dgm:spPr/>
    </dgm:pt>
    <dgm:pt modelId="{3AE55447-6FF5-4B6F-B25C-7F5CD0A6DA55}" type="pres">
      <dgm:prSet presAssocID="{351BF776-B5AE-4091-8D4E-AAEE7705951E}" presName="composite" presStyleCnt="0"/>
      <dgm:spPr/>
    </dgm:pt>
    <dgm:pt modelId="{FC8762D8-EE2A-43D7-9FFA-5A9397109BE9}" type="pres">
      <dgm:prSet presAssocID="{351BF776-B5AE-4091-8D4E-AAEE7705951E}" presName="bgChev" presStyleLbl="node1" presStyleIdx="3" presStyleCnt="4"/>
      <dgm:spPr/>
    </dgm:pt>
    <dgm:pt modelId="{244AD1C5-8576-4997-A05A-6D59AB7AD9D6}" type="pres">
      <dgm:prSet presAssocID="{351BF776-B5AE-4091-8D4E-AAEE7705951E}" presName="txNode" presStyleLbl="fgAcc1" presStyleIdx="3" presStyleCnt="4">
        <dgm:presLayoutVars>
          <dgm:bulletEnabled val="1"/>
        </dgm:presLayoutVars>
      </dgm:prSet>
      <dgm:spPr/>
    </dgm:pt>
  </dgm:ptLst>
  <dgm:cxnLst>
    <dgm:cxn modelId="{9D29A326-D542-45DE-BF6D-EBC3B218557A}" srcId="{21E5EBCA-1F49-4CAB-AAC2-58E7BF6382DA}" destId="{D3E952F4-1918-422E-BFB7-717E50F86BA7}" srcOrd="0" destOrd="0" parTransId="{887EA17F-3D7B-462D-8FCF-5A84DE2F71D3}" sibTransId="{9C12D20E-2001-4F50-962B-DCBB6A0F8652}"/>
    <dgm:cxn modelId="{E691863E-32F3-4C6A-AAB6-48167DE173C7}" type="presOf" srcId="{96769574-F1B4-406F-872D-9ACBE52F516D}" destId="{4521CBCE-C096-42A5-81E2-461EA167A667}" srcOrd="0" destOrd="0" presId="urn:microsoft.com/office/officeart/2005/8/layout/chevronAccent+Icon"/>
    <dgm:cxn modelId="{D4FE3045-9049-42EC-BBED-9A2FB52EA898}" type="presOf" srcId="{4BBE850B-DD08-4A55-9340-B1820E04F41F}" destId="{6B8F5A94-B81D-498D-9E12-6E27190E2349}" srcOrd="0" destOrd="0" presId="urn:microsoft.com/office/officeart/2005/8/layout/chevronAccent+Icon"/>
    <dgm:cxn modelId="{3B06CF6F-B434-4880-A9BB-275C18CBF010}" type="presOf" srcId="{D3E952F4-1918-422E-BFB7-717E50F86BA7}" destId="{8AF2D390-1C3D-4B25-A45C-6023418529A4}" srcOrd="0" destOrd="0" presId="urn:microsoft.com/office/officeart/2005/8/layout/chevronAccent+Icon"/>
    <dgm:cxn modelId="{D20D9A74-D9B2-4976-B1D9-01FDABA5560C}" srcId="{21E5EBCA-1F49-4CAB-AAC2-58E7BF6382DA}" destId="{96769574-F1B4-406F-872D-9ACBE52F516D}" srcOrd="1" destOrd="0" parTransId="{110942F1-B9B2-4A18-BDB8-FDA01881B4C8}" sibTransId="{DA7486FD-755E-4651-815A-995DF7ACB45A}"/>
    <dgm:cxn modelId="{813564A1-0487-4443-9B79-2EAA166B3942}" type="presOf" srcId="{21E5EBCA-1F49-4CAB-AAC2-58E7BF6382DA}" destId="{E056BA78-EA61-41F4-B163-6CD986AB5CF2}" srcOrd="0" destOrd="0" presId="urn:microsoft.com/office/officeart/2005/8/layout/chevronAccent+Icon"/>
    <dgm:cxn modelId="{81A979E3-115A-4716-B8BC-543CC544F087}" srcId="{21E5EBCA-1F49-4CAB-AAC2-58E7BF6382DA}" destId="{351BF776-B5AE-4091-8D4E-AAEE7705951E}" srcOrd="3" destOrd="0" parTransId="{44779C70-B347-4985-8C1F-2196A2758FF3}" sibTransId="{90E57145-0F8A-4C43-8497-2A409DE554AE}"/>
    <dgm:cxn modelId="{DAF82FEF-FFC9-4C6B-BC83-3AC893C4F26B}" type="presOf" srcId="{351BF776-B5AE-4091-8D4E-AAEE7705951E}" destId="{244AD1C5-8576-4997-A05A-6D59AB7AD9D6}" srcOrd="0" destOrd="0" presId="urn:microsoft.com/office/officeart/2005/8/layout/chevronAccent+Icon"/>
    <dgm:cxn modelId="{993939F5-11BB-40DF-9077-CDA2A5B5055F}" srcId="{21E5EBCA-1F49-4CAB-AAC2-58E7BF6382DA}" destId="{4BBE850B-DD08-4A55-9340-B1820E04F41F}" srcOrd="2" destOrd="0" parTransId="{C1E5DEDC-D1E2-4547-BA49-7C3188F78364}" sibTransId="{F844D162-17DB-4333-985D-4310E2087E1C}"/>
    <dgm:cxn modelId="{58F94CDC-0EC1-4F3C-85C8-BCCCDD009F18}" type="presParOf" srcId="{E056BA78-EA61-41F4-B163-6CD986AB5CF2}" destId="{CDFE7C36-CECD-41C6-B288-9CA0313D3B3A}" srcOrd="0" destOrd="0" presId="urn:microsoft.com/office/officeart/2005/8/layout/chevronAccent+Icon"/>
    <dgm:cxn modelId="{0041B138-702D-491A-88CF-9929CC83A66E}" type="presParOf" srcId="{CDFE7C36-CECD-41C6-B288-9CA0313D3B3A}" destId="{D45484F0-3F10-4B47-9170-972FA9611CC9}" srcOrd="0" destOrd="0" presId="urn:microsoft.com/office/officeart/2005/8/layout/chevronAccent+Icon"/>
    <dgm:cxn modelId="{5970FE8A-7E0F-42EC-98DD-88CCBBB82B70}" type="presParOf" srcId="{CDFE7C36-CECD-41C6-B288-9CA0313D3B3A}" destId="{8AF2D390-1C3D-4B25-A45C-6023418529A4}" srcOrd="1" destOrd="0" presId="urn:microsoft.com/office/officeart/2005/8/layout/chevronAccent+Icon"/>
    <dgm:cxn modelId="{9D573C32-559D-484C-8B6B-061B5120E889}" type="presParOf" srcId="{E056BA78-EA61-41F4-B163-6CD986AB5CF2}" destId="{DBB20604-7F3B-49C4-B006-B8DAA78BE1A4}" srcOrd="1" destOrd="0" presId="urn:microsoft.com/office/officeart/2005/8/layout/chevronAccent+Icon"/>
    <dgm:cxn modelId="{398C910A-8EBB-456E-BF35-24843CFC0866}" type="presParOf" srcId="{E056BA78-EA61-41F4-B163-6CD986AB5CF2}" destId="{F5AA72E4-A68E-423B-8A1C-B8CCAD622F38}" srcOrd="2" destOrd="0" presId="urn:microsoft.com/office/officeart/2005/8/layout/chevronAccent+Icon"/>
    <dgm:cxn modelId="{8F69F232-A8AF-4F55-BD50-0E461DE439FF}" type="presParOf" srcId="{F5AA72E4-A68E-423B-8A1C-B8CCAD622F38}" destId="{DEE0209C-1E91-46C8-92C7-6E7EAE81EBCD}" srcOrd="0" destOrd="0" presId="urn:microsoft.com/office/officeart/2005/8/layout/chevronAccent+Icon"/>
    <dgm:cxn modelId="{4F5C5E36-6290-4818-BA2E-FEEEEA817484}" type="presParOf" srcId="{F5AA72E4-A68E-423B-8A1C-B8CCAD622F38}" destId="{4521CBCE-C096-42A5-81E2-461EA167A667}" srcOrd="1" destOrd="0" presId="urn:microsoft.com/office/officeart/2005/8/layout/chevronAccent+Icon"/>
    <dgm:cxn modelId="{F8269B01-00DF-4C4F-95F6-728FBB5F81AE}" type="presParOf" srcId="{E056BA78-EA61-41F4-B163-6CD986AB5CF2}" destId="{BB74215B-F5C6-47F6-AFA1-982F9960FED9}" srcOrd="3" destOrd="0" presId="urn:microsoft.com/office/officeart/2005/8/layout/chevronAccent+Icon"/>
    <dgm:cxn modelId="{BAE9CB63-159A-438D-962A-70DD3EF34FD4}" type="presParOf" srcId="{E056BA78-EA61-41F4-B163-6CD986AB5CF2}" destId="{0E4100E4-76EF-4D5F-A474-A85B122957BF}" srcOrd="4" destOrd="0" presId="urn:microsoft.com/office/officeart/2005/8/layout/chevronAccent+Icon"/>
    <dgm:cxn modelId="{91584BBF-066A-4933-B74D-CEEA699DD31B}" type="presParOf" srcId="{0E4100E4-76EF-4D5F-A474-A85B122957BF}" destId="{9257B2F9-BEEF-42D6-81F8-571F5428B123}" srcOrd="0" destOrd="0" presId="urn:microsoft.com/office/officeart/2005/8/layout/chevronAccent+Icon"/>
    <dgm:cxn modelId="{AB97274B-35FD-459C-A27A-7BE40AF58EE1}" type="presParOf" srcId="{0E4100E4-76EF-4D5F-A474-A85B122957BF}" destId="{6B8F5A94-B81D-498D-9E12-6E27190E2349}" srcOrd="1" destOrd="0" presId="urn:microsoft.com/office/officeart/2005/8/layout/chevronAccent+Icon"/>
    <dgm:cxn modelId="{85BC482B-9B3E-4D61-A85C-51DCCECCE92E}" type="presParOf" srcId="{E056BA78-EA61-41F4-B163-6CD986AB5CF2}" destId="{81ACAD00-8AC8-49D7-9C2B-582B21D8C896}" srcOrd="5" destOrd="0" presId="urn:microsoft.com/office/officeart/2005/8/layout/chevronAccent+Icon"/>
    <dgm:cxn modelId="{CC05E073-E457-40CD-AC0D-7BAA782ADCCD}" type="presParOf" srcId="{E056BA78-EA61-41F4-B163-6CD986AB5CF2}" destId="{3AE55447-6FF5-4B6F-B25C-7F5CD0A6DA55}" srcOrd="6" destOrd="0" presId="urn:microsoft.com/office/officeart/2005/8/layout/chevronAccent+Icon"/>
    <dgm:cxn modelId="{23F042E9-E353-4708-9AAA-85E3E22BC9AB}" type="presParOf" srcId="{3AE55447-6FF5-4B6F-B25C-7F5CD0A6DA55}" destId="{FC8762D8-EE2A-43D7-9FFA-5A9397109BE9}" srcOrd="0" destOrd="0" presId="urn:microsoft.com/office/officeart/2005/8/layout/chevronAccent+Icon"/>
    <dgm:cxn modelId="{F4CD32F9-D9D8-44E2-8D25-66288C9023F3}" type="presParOf" srcId="{3AE55447-6FF5-4B6F-B25C-7F5CD0A6DA55}" destId="{244AD1C5-8576-4997-A05A-6D59AB7AD9D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64F117-9BDA-4CA6-BA58-59A031BA24D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84885B6-CD7B-49D7-8789-90DCCF8A0187}">
      <dgm:prSet/>
      <dgm:spPr>
        <a:xfrm>
          <a:off x="0" y="0"/>
          <a:ext cx="2413000" cy="925710"/>
        </a:xfrm>
      </dgm:spPr>
      <dgm:t>
        <a:bodyPr/>
        <a:lstStyle/>
        <a:p>
          <a:r>
            <a:rPr lang="en-US" dirty="0">
              <a:solidFill>
                <a:schemeClr val="tx1"/>
              </a:solidFill>
            </a:rPr>
            <a:t>Comece com os doadores que retornam</a:t>
          </a:r>
        </a:p>
      </dgm:t>
    </dgm:pt>
    <dgm:pt modelId="{31D6B813-25BD-49BD-8490-3CCF92EE5A25}" type="parTrans" cxnId="{CDD346B9-10E5-4524-85AD-A1111A52423F}">
      <dgm:prSet/>
      <dgm:spPr/>
      <dgm:t>
        <a:bodyPr/>
        <a:lstStyle/>
        <a:p>
          <a:endParaRPr lang="en-US">
            <a:solidFill>
              <a:schemeClr val="tx1"/>
            </a:solidFill>
          </a:endParaRPr>
        </a:p>
      </dgm:t>
    </dgm:pt>
    <dgm:pt modelId="{0D036D86-D609-4461-9FE4-2B2EC1597739}" type="sibTrans" cxnId="{CDD346B9-10E5-4524-85AD-A1111A52423F}">
      <dgm:prSet/>
      <dgm:spPr/>
      <dgm:t>
        <a:bodyPr/>
        <a:lstStyle/>
        <a:p>
          <a:endParaRPr lang="en-US">
            <a:solidFill>
              <a:schemeClr val="tx1"/>
            </a:solidFill>
          </a:endParaRPr>
        </a:p>
      </dgm:t>
    </dgm:pt>
    <dgm:pt modelId="{68DB3A95-5215-437D-93F3-B839AA184430}">
      <dgm:prSet phldrT="[Text]"/>
      <dgm:spPr>
        <a:xfrm>
          <a:off x="0" y="1018282"/>
          <a:ext cx="2413000" cy="925710"/>
        </a:xfrm>
      </dgm:spPr>
      <dgm:t>
        <a:bodyPr/>
        <a:lstStyle/>
        <a:p>
          <a:r>
            <a:rPr lang="en-US" dirty="0">
              <a:solidFill>
                <a:schemeClr val="tx1"/>
              </a:solidFill>
            </a:rPr>
            <a:t>Faça uma conexão com empresas ligadas às Causas Globais</a:t>
          </a:r>
        </a:p>
      </dgm:t>
    </dgm:pt>
    <dgm:pt modelId="{9B59D09E-2D28-4E49-A6DF-93D6FDF64922}" type="parTrans" cxnId="{71CAA2F6-50E9-4179-A156-C37CE317EF9D}">
      <dgm:prSet/>
      <dgm:spPr/>
      <dgm:t>
        <a:bodyPr/>
        <a:lstStyle/>
        <a:p>
          <a:endParaRPr lang="en-US">
            <a:solidFill>
              <a:schemeClr val="tx1"/>
            </a:solidFill>
          </a:endParaRPr>
        </a:p>
      </dgm:t>
    </dgm:pt>
    <dgm:pt modelId="{5FBE170E-02A5-4BB6-A929-BAD907A7D674}" type="sibTrans" cxnId="{71CAA2F6-50E9-4179-A156-C37CE317EF9D}">
      <dgm:prSet/>
      <dgm:spPr/>
      <dgm:t>
        <a:bodyPr/>
        <a:lstStyle/>
        <a:p>
          <a:endParaRPr lang="en-US">
            <a:solidFill>
              <a:schemeClr val="tx1"/>
            </a:solidFill>
          </a:endParaRPr>
        </a:p>
      </dgm:t>
    </dgm:pt>
    <dgm:pt modelId="{5D588DD9-E4B9-4BFE-A10D-CDA6E76E3D71}">
      <dgm:prSet/>
      <dgm:spPr/>
      <dgm:t>
        <a:bodyPr/>
        <a:lstStyle/>
        <a:p>
          <a:r>
            <a:rPr lang="en-US">
              <a:solidFill>
                <a:schemeClr val="tx1"/>
              </a:solidFill>
            </a:rPr>
            <a:t>Mostre o impacto de LCIF em sua comunidade</a:t>
          </a:r>
        </a:p>
      </dgm:t>
    </dgm:pt>
    <dgm:pt modelId="{14EB5FC3-7F9E-429F-A2A7-65A38C3AC222}" type="parTrans" cxnId="{3703FBC7-8A28-4D48-9A0A-46A20E156077}">
      <dgm:prSet/>
      <dgm:spPr/>
      <dgm:t>
        <a:bodyPr/>
        <a:lstStyle/>
        <a:p>
          <a:endParaRPr lang="en-US">
            <a:solidFill>
              <a:schemeClr val="tx1"/>
            </a:solidFill>
          </a:endParaRPr>
        </a:p>
      </dgm:t>
    </dgm:pt>
    <dgm:pt modelId="{B127801D-2325-47D9-AFE4-49AAA23AABB4}" type="sibTrans" cxnId="{3703FBC7-8A28-4D48-9A0A-46A20E156077}">
      <dgm:prSet/>
      <dgm:spPr/>
      <dgm:t>
        <a:bodyPr/>
        <a:lstStyle/>
        <a:p>
          <a:endParaRPr lang="en-US">
            <a:solidFill>
              <a:schemeClr val="tx1"/>
            </a:solidFill>
          </a:endParaRPr>
        </a:p>
      </dgm:t>
    </dgm:pt>
    <dgm:pt modelId="{D759A033-1485-455E-B4CD-AAB32A9EFCA7}">
      <dgm:prSet/>
      <dgm:spPr>
        <a:xfrm>
          <a:off x="0" y="2036564"/>
          <a:ext cx="2413000" cy="925710"/>
        </a:xfrm>
      </dgm:spPr>
      <dgm:t>
        <a:bodyPr/>
        <a:lstStyle/>
        <a:p>
          <a:r>
            <a:rPr lang="en-US" dirty="0">
              <a:solidFill>
                <a:schemeClr val="tx1"/>
              </a:solidFill>
            </a:rPr>
            <a:t>Pergunte aos associados ou amigos não afiliados ao Lions se as empresas onde trabalham estarão equiparando as suas doações</a:t>
          </a:r>
        </a:p>
      </dgm:t>
    </dgm:pt>
    <dgm:pt modelId="{3DFF54E2-025D-4D17-8C12-85B6C03D0FD9}" type="parTrans" cxnId="{273278D0-B8B3-4888-8866-5ED226077061}">
      <dgm:prSet/>
      <dgm:spPr/>
      <dgm:t>
        <a:bodyPr/>
        <a:lstStyle/>
        <a:p>
          <a:endParaRPr lang="en-US">
            <a:solidFill>
              <a:schemeClr val="tx1"/>
            </a:solidFill>
          </a:endParaRPr>
        </a:p>
      </dgm:t>
    </dgm:pt>
    <dgm:pt modelId="{03AC31BF-F973-420C-BDB1-2916DDC273E8}" type="sibTrans" cxnId="{273278D0-B8B3-4888-8866-5ED226077061}">
      <dgm:prSet/>
      <dgm:spPr/>
      <dgm:t>
        <a:bodyPr/>
        <a:lstStyle/>
        <a:p>
          <a:endParaRPr lang="en-US">
            <a:solidFill>
              <a:schemeClr val="tx1"/>
            </a:solidFill>
          </a:endParaRPr>
        </a:p>
      </dgm:t>
    </dgm:pt>
    <dgm:pt modelId="{10B1B704-3077-440A-B4FD-3D98FEA3DDE0}" type="pres">
      <dgm:prSet presAssocID="{DC64F117-9BDA-4CA6-BA58-59A031BA24DB}" presName="diagram" presStyleCnt="0">
        <dgm:presLayoutVars>
          <dgm:dir/>
          <dgm:resizeHandles val="exact"/>
        </dgm:presLayoutVars>
      </dgm:prSet>
      <dgm:spPr/>
    </dgm:pt>
    <dgm:pt modelId="{4179C6F2-714A-4177-8B6D-87FD42264813}" type="pres">
      <dgm:prSet presAssocID="{184885B6-CD7B-49D7-8789-90DCCF8A0187}" presName="node" presStyleLbl="node1" presStyleIdx="0" presStyleCnt="4">
        <dgm:presLayoutVars>
          <dgm:bulletEnabled val="1"/>
        </dgm:presLayoutVars>
      </dgm:prSet>
      <dgm:spPr/>
    </dgm:pt>
    <dgm:pt modelId="{752B2653-323B-445B-AF8A-87566975016F}" type="pres">
      <dgm:prSet presAssocID="{0D036D86-D609-4461-9FE4-2B2EC1597739}" presName="sibTrans" presStyleCnt="0"/>
      <dgm:spPr/>
    </dgm:pt>
    <dgm:pt modelId="{863A96FA-0349-480A-A14F-81A34497571B}" type="pres">
      <dgm:prSet presAssocID="{68DB3A95-5215-437D-93F3-B839AA184430}" presName="node" presStyleLbl="node1" presStyleIdx="1" presStyleCnt="4">
        <dgm:presLayoutVars>
          <dgm:bulletEnabled val="1"/>
        </dgm:presLayoutVars>
      </dgm:prSet>
      <dgm:spPr/>
    </dgm:pt>
    <dgm:pt modelId="{DCF87ADE-40B1-4CD5-941B-9943167B88FB}" type="pres">
      <dgm:prSet presAssocID="{5FBE170E-02A5-4BB6-A929-BAD907A7D674}" presName="sibTrans" presStyleCnt="0"/>
      <dgm:spPr/>
    </dgm:pt>
    <dgm:pt modelId="{F871AA56-5E98-4FAB-A5A2-45693D995D7C}" type="pres">
      <dgm:prSet presAssocID="{5D588DD9-E4B9-4BFE-A10D-CDA6E76E3D71}" presName="node" presStyleLbl="node1" presStyleIdx="2" presStyleCnt="4">
        <dgm:presLayoutVars>
          <dgm:bulletEnabled val="1"/>
        </dgm:presLayoutVars>
      </dgm:prSet>
      <dgm:spPr/>
    </dgm:pt>
    <dgm:pt modelId="{2A037BC2-49F5-4C9B-BD1B-CE66D3E162D8}" type="pres">
      <dgm:prSet presAssocID="{B127801D-2325-47D9-AFE4-49AAA23AABB4}" presName="sibTrans" presStyleCnt="0"/>
      <dgm:spPr/>
    </dgm:pt>
    <dgm:pt modelId="{74FA47B3-7F90-46AF-8577-CBBE57E73426}" type="pres">
      <dgm:prSet presAssocID="{D759A033-1485-455E-B4CD-AAB32A9EFCA7}" presName="node" presStyleLbl="node1" presStyleIdx="3" presStyleCnt="4">
        <dgm:presLayoutVars>
          <dgm:bulletEnabled val="1"/>
        </dgm:presLayoutVars>
      </dgm:prSet>
      <dgm:spPr/>
    </dgm:pt>
  </dgm:ptLst>
  <dgm:cxnLst>
    <dgm:cxn modelId="{D1FDC604-E87F-4930-8571-469FA4C79015}" type="presOf" srcId="{68DB3A95-5215-437D-93F3-B839AA184430}" destId="{863A96FA-0349-480A-A14F-81A34497571B}" srcOrd="0" destOrd="0" presId="urn:microsoft.com/office/officeart/2005/8/layout/default"/>
    <dgm:cxn modelId="{7EBF7D2D-F1FB-47DB-B310-740A950BA410}" type="presOf" srcId="{5D588DD9-E4B9-4BFE-A10D-CDA6E76E3D71}" destId="{F871AA56-5E98-4FAB-A5A2-45693D995D7C}" srcOrd="0" destOrd="0" presId="urn:microsoft.com/office/officeart/2005/8/layout/default"/>
    <dgm:cxn modelId="{0D46C19E-3B74-4476-9B20-1A96DC4441D5}" type="presOf" srcId="{D759A033-1485-455E-B4CD-AAB32A9EFCA7}" destId="{74FA47B3-7F90-46AF-8577-CBBE57E73426}" srcOrd="0" destOrd="0" presId="urn:microsoft.com/office/officeart/2005/8/layout/default"/>
    <dgm:cxn modelId="{71A9A6AA-DF16-4296-9229-447458CB8DFD}" type="presOf" srcId="{DC64F117-9BDA-4CA6-BA58-59A031BA24DB}" destId="{10B1B704-3077-440A-B4FD-3D98FEA3DDE0}" srcOrd="0" destOrd="0" presId="urn:microsoft.com/office/officeart/2005/8/layout/default"/>
    <dgm:cxn modelId="{CDD346B9-10E5-4524-85AD-A1111A52423F}" srcId="{DC64F117-9BDA-4CA6-BA58-59A031BA24DB}" destId="{184885B6-CD7B-49D7-8789-90DCCF8A0187}" srcOrd="0" destOrd="0" parTransId="{31D6B813-25BD-49BD-8490-3CCF92EE5A25}" sibTransId="{0D036D86-D609-4461-9FE4-2B2EC1597739}"/>
    <dgm:cxn modelId="{3703FBC7-8A28-4D48-9A0A-46A20E156077}" srcId="{DC64F117-9BDA-4CA6-BA58-59A031BA24DB}" destId="{5D588DD9-E4B9-4BFE-A10D-CDA6E76E3D71}" srcOrd="2" destOrd="0" parTransId="{14EB5FC3-7F9E-429F-A2A7-65A38C3AC222}" sibTransId="{B127801D-2325-47D9-AFE4-49AAA23AABB4}"/>
    <dgm:cxn modelId="{273278D0-B8B3-4888-8866-5ED226077061}" srcId="{DC64F117-9BDA-4CA6-BA58-59A031BA24DB}" destId="{D759A033-1485-455E-B4CD-AAB32A9EFCA7}" srcOrd="3" destOrd="0" parTransId="{3DFF54E2-025D-4D17-8C12-85B6C03D0FD9}" sibTransId="{03AC31BF-F973-420C-BDB1-2916DDC273E8}"/>
    <dgm:cxn modelId="{328935EF-3711-46B8-9CDF-4D69441E78AC}" type="presOf" srcId="{184885B6-CD7B-49D7-8789-90DCCF8A0187}" destId="{4179C6F2-714A-4177-8B6D-87FD42264813}" srcOrd="0" destOrd="0" presId="urn:microsoft.com/office/officeart/2005/8/layout/default"/>
    <dgm:cxn modelId="{71CAA2F6-50E9-4179-A156-C37CE317EF9D}" srcId="{DC64F117-9BDA-4CA6-BA58-59A031BA24DB}" destId="{68DB3A95-5215-437D-93F3-B839AA184430}" srcOrd="1" destOrd="0" parTransId="{9B59D09E-2D28-4E49-A6DF-93D6FDF64922}" sibTransId="{5FBE170E-02A5-4BB6-A929-BAD907A7D674}"/>
    <dgm:cxn modelId="{D759E37F-2402-45D2-8EAB-6926A66B8D54}" type="presParOf" srcId="{10B1B704-3077-440A-B4FD-3D98FEA3DDE0}" destId="{4179C6F2-714A-4177-8B6D-87FD42264813}" srcOrd="0" destOrd="0" presId="urn:microsoft.com/office/officeart/2005/8/layout/default"/>
    <dgm:cxn modelId="{B462C523-6A40-4DC6-AE12-E0B64D1FE346}" type="presParOf" srcId="{10B1B704-3077-440A-B4FD-3D98FEA3DDE0}" destId="{752B2653-323B-445B-AF8A-87566975016F}" srcOrd="1" destOrd="0" presId="urn:microsoft.com/office/officeart/2005/8/layout/default"/>
    <dgm:cxn modelId="{99B4024D-F8A8-4B9B-990F-AB6D933AA6EE}" type="presParOf" srcId="{10B1B704-3077-440A-B4FD-3D98FEA3DDE0}" destId="{863A96FA-0349-480A-A14F-81A34497571B}" srcOrd="2" destOrd="0" presId="urn:microsoft.com/office/officeart/2005/8/layout/default"/>
    <dgm:cxn modelId="{F7E970A0-3AF4-4636-9629-B9F03BE77C16}" type="presParOf" srcId="{10B1B704-3077-440A-B4FD-3D98FEA3DDE0}" destId="{DCF87ADE-40B1-4CD5-941B-9943167B88FB}" srcOrd="3" destOrd="0" presId="urn:microsoft.com/office/officeart/2005/8/layout/default"/>
    <dgm:cxn modelId="{C75862BD-CF87-4259-881A-0D5FA9AFA478}" type="presParOf" srcId="{10B1B704-3077-440A-B4FD-3D98FEA3DDE0}" destId="{F871AA56-5E98-4FAB-A5A2-45693D995D7C}" srcOrd="4" destOrd="0" presId="urn:microsoft.com/office/officeart/2005/8/layout/default"/>
    <dgm:cxn modelId="{738D42FE-5EEA-4790-B3C6-BA32D3726DA8}" type="presParOf" srcId="{10B1B704-3077-440A-B4FD-3D98FEA3DDE0}" destId="{2A037BC2-49F5-4C9B-BD1B-CE66D3E162D8}" srcOrd="5" destOrd="0" presId="urn:microsoft.com/office/officeart/2005/8/layout/default"/>
    <dgm:cxn modelId="{7A1ED6E2-1423-4353-812A-17D88B2F8248}" type="presParOf" srcId="{10B1B704-3077-440A-B4FD-3D98FEA3DDE0}" destId="{74FA47B3-7F90-46AF-8577-CBBE57E7342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84E1B-953F-4CE7-B602-B0D5DFD438C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DC61A53-6EEC-40A3-8425-4172D4550CAD}">
      <dgm:prSet phldrT="[Text]"/>
      <dgm:spPr/>
      <dgm:t>
        <a:bodyPr/>
        <a:lstStyle/>
        <a:p>
          <a:r>
            <a:rPr lang="en-US" dirty="0">
              <a:solidFill>
                <a:schemeClr val="tx1"/>
              </a:solidFill>
            </a:rPr>
            <a:t>Saiba as razões pelas quais você serve</a:t>
          </a:r>
        </a:p>
      </dgm:t>
    </dgm:pt>
    <dgm:pt modelId="{D3572C3D-CA27-46A1-AB0D-4B86E16D255E}" type="parTrans" cxnId="{51139250-C0E8-4652-91A7-1C8815507EBD}">
      <dgm:prSet/>
      <dgm:spPr/>
      <dgm:t>
        <a:bodyPr/>
        <a:lstStyle/>
        <a:p>
          <a:endParaRPr lang="en-US">
            <a:solidFill>
              <a:schemeClr val="tx1"/>
            </a:solidFill>
          </a:endParaRPr>
        </a:p>
      </dgm:t>
    </dgm:pt>
    <dgm:pt modelId="{A05C8246-3503-4F59-B9F8-7BB2708F7DF7}" type="sibTrans" cxnId="{51139250-C0E8-4652-91A7-1C8815507EBD}">
      <dgm:prSet/>
      <dgm:spPr/>
      <dgm:t>
        <a:bodyPr/>
        <a:lstStyle/>
        <a:p>
          <a:endParaRPr lang="en-US">
            <a:solidFill>
              <a:schemeClr val="tx1"/>
            </a:solidFill>
          </a:endParaRPr>
        </a:p>
      </dgm:t>
    </dgm:pt>
    <dgm:pt modelId="{13625F36-83C7-42E2-9838-4B7AFBE32E96}">
      <dgm:prSet phldrT="[Text]"/>
      <dgm:spPr/>
      <dgm:t>
        <a:bodyPr/>
        <a:lstStyle/>
        <a:p>
          <a:r>
            <a:rPr lang="en-US" dirty="0">
              <a:solidFill>
                <a:schemeClr val="tx1"/>
              </a:solidFill>
            </a:rPr>
            <a:t>Identifique quais as causas globais que são mais apaixonantes para você</a:t>
          </a:r>
        </a:p>
      </dgm:t>
    </dgm:pt>
    <dgm:pt modelId="{CA023CE4-7763-4E08-AA65-FFC192111B15}" type="parTrans" cxnId="{8F22D831-B7B1-4F73-983A-B99F259A47A5}">
      <dgm:prSet/>
      <dgm:spPr/>
      <dgm:t>
        <a:bodyPr/>
        <a:lstStyle/>
        <a:p>
          <a:endParaRPr lang="en-US">
            <a:solidFill>
              <a:schemeClr val="tx1"/>
            </a:solidFill>
          </a:endParaRPr>
        </a:p>
      </dgm:t>
    </dgm:pt>
    <dgm:pt modelId="{029549FF-5431-44C4-9FAB-D594B2AD6B33}" type="sibTrans" cxnId="{8F22D831-B7B1-4F73-983A-B99F259A47A5}">
      <dgm:prSet/>
      <dgm:spPr/>
      <dgm:t>
        <a:bodyPr/>
        <a:lstStyle/>
        <a:p>
          <a:endParaRPr lang="en-US">
            <a:solidFill>
              <a:schemeClr val="tx1"/>
            </a:solidFill>
          </a:endParaRPr>
        </a:p>
      </dgm:t>
    </dgm:pt>
    <dgm:pt modelId="{3C6928BC-50F9-407B-8934-3A04E682F662}">
      <dgm:prSet phldrT="[Text]"/>
      <dgm:spPr/>
      <dgm:t>
        <a:bodyPr/>
        <a:lstStyle/>
        <a:p>
          <a:r>
            <a:rPr lang="en-US" dirty="0">
              <a:solidFill>
                <a:schemeClr val="tx1"/>
              </a:solidFill>
            </a:rPr>
            <a:t>Entenda o impacto de LCIF em sua comunidade</a:t>
          </a:r>
        </a:p>
      </dgm:t>
    </dgm:pt>
    <dgm:pt modelId="{72452394-C081-4F23-A3C9-3611986B5A81}" type="parTrans" cxnId="{6243E3EE-9DCA-44C4-A04A-BC64E2FB0A73}">
      <dgm:prSet/>
      <dgm:spPr/>
      <dgm:t>
        <a:bodyPr/>
        <a:lstStyle/>
        <a:p>
          <a:endParaRPr lang="en-US">
            <a:solidFill>
              <a:schemeClr val="tx1"/>
            </a:solidFill>
          </a:endParaRPr>
        </a:p>
      </dgm:t>
    </dgm:pt>
    <dgm:pt modelId="{4C8CCF50-2909-4258-87B3-E98D19464267}" type="sibTrans" cxnId="{6243E3EE-9DCA-44C4-A04A-BC64E2FB0A73}">
      <dgm:prSet/>
      <dgm:spPr/>
      <dgm:t>
        <a:bodyPr/>
        <a:lstStyle/>
        <a:p>
          <a:endParaRPr lang="en-US">
            <a:solidFill>
              <a:schemeClr val="tx1"/>
            </a:solidFill>
          </a:endParaRPr>
        </a:p>
      </dgm:t>
    </dgm:pt>
    <dgm:pt modelId="{028C65B2-F7D5-4458-AAD0-B916C54D8D39}">
      <dgm:prSet/>
      <dgm:spPr/>
      <dgm:t>
        <a:bodyPr/>
        <a:lstStyle/>
        <a:p>
          <a:r>
            <a:rPr lang="en-US" dirty="0">
              <a:solidFill>
                <a:schemeClr val="tx1"/>
              </a:solidFill>
            </a:rPr>
            <a:t>Pratique e esteja preparado</a:t>
          </a:r>
        </a:p>
      </dgm:t>
    </dgm:pt>
    <dgm:pt modelId="{5CBF827A-1209-41A6-89CD-F43D07BE195C}" type="parTrans" cxnId="{3940C0EC-D997-41C9-9046-0735885C0EB3}">
      <dgm:prSet/>
      <dgm:spPr/>
      <dgm:t>
        <a:bodyPr/>
        <a:lstStyle/>
        <a:p>
          <a:endParaRPr lang="en-US">
            <a:solidFill>
              <a:schemeClr val="tx1"/>
            </a:solidFill>
          </a:endParaRPr>
        </a:p>
      </dgm:t>
    </dgm:pt>
    <dgm:pt modelId="{F19AC840-46C4-4A3F-9165-DE07401D9D05}" type="sibTrans" cxnId="{3940C0EC-D997-41C9-9046-0735885C0EB3}">
      <dgm:prSet/>
      <dgm:spPr/>
      <dgm:t>
        <a:bodyPr/>
        <a:lstStyle/>
        <a:p>
          <a:endParaRPr lang="en-US">
            <a:solidFill>
              <a:schemeClr val="tx1"/>
            </a:solidFill>
          </a:endParaRPr>
        </a:p>
      </dgm:t>
    </dgm:pt>
    <dgm:pt modelId="{5EF93DE9-D60E-410E-8562-6BD25A21692A}" type="pres">
      <dgm:prSet presAssocID="{A5D84E1B-953F-4CE7-B602-B0D5DFD438C9}" presName="Name0" presStyleCnt="0">
        <dgm:presLayoutVars>
          <dgm:chMax val="7"/>
          <dgm:chPref val="7"/>
          <dgm:dir/>
        </dgm:presLayoutVars>
      </dgm:prSet>
      <dgm:spPr/>
    </dgm:pt>
    <dgm:pt modelId="{2F3B61DC-8E9F-43B6-9027-5D5C2868EBC7}" type="pres">
      <dgm:prSet presAssocID="{A5D84E1B-953F-4CE7-B602-B0D5DFD438C9}" presName="Name1" presStyleCnt="0"/>
      <dgm:spPr/>
    </dgm:pt>
    <dgm:pt modelId="{08239783-CB83-4E4A-8845-33155E5F1F9E}" type="pres">
      <dgm:prSet presAssocID="{A5D84E1B-953F-4CE7-B602-B0D5DFD438C9}" presName="cycle" presStyleCnt="0"/>
      <dgm:spPr/>
    </dgm:pt>
    <dgm:pt modelId="{7C7DF908-C9F3-473D-B1C2-1919B3103D99}" type="pres">
      <dgm:prSet presAssocID="{A5D84E1B-953F-4CE7-B602-B0D5DFD438C9}" presName="srcNode" presStyleLbl="node1" presStyleIdx="0" presStyleCnt="4"/>
      <dgm:spPr/>
    </dgm:pt>
    <dgm:pt modelId="{C073E656-A5AE-4C20-B82C-887B9D96DD75}" type="pres">
      <dgm:prSet presAssocID="{A5D84E1B-953F-4CE7-B602-B0D5DFD438C9}" presName="conn" presStyleLbl="parChTrans1D2" presStyleIdx="0" presStyleCnt="1"/>
      <dgm:spPr/>
    </dgm:pt>
    <dgm:pt modelId="{F9050DB3-FB7D-403F-A845-A2CA790DD64E}" type="pres">
      <dgm:prSet presAssocID="{A5D84E1B-953F-4CE7-B602-B0D5DFD438C9}" presName="extraNode" presStyleLbl="node1" presStyleIdx="0" presStyleCnt="4"/>
      <dgm:spPr/>
    </dgm:pt>
    <dgm:pt modelId="{F312952E-DBAC-4C77-93D0-817B907A50E8}" type="pres">
      <dgm:prSet presAssocID="{A5D84E1B-953F-4CE7-B602-B0D5DFD438C9}" presName="dstNode" presStyleLbl="node1" presStyleIdx="0" presStyleCnt="4"/>
      <dgm:spPr/>
    </dgm:pt>
    <dgm:pt modelId="{393F3151-CA90-4C14-B391-E1694F1A88EA}" type="pres">
      <dgm:prSet presAssocID="{8DC61A53-6EEC-40A3-8425-4172D4550CAD}" presName="text_1" presStyleLbl="node1" presStyleIdx="0" presStyleCnt="4">
        <dgm:presLayoutVars>
          <dgm:bulletEnabled val="1"/>
        </dgm:presLayoutVars>
      </dgm:prSet>
      <dgm:spPr/>
    </dgm:pt>
    <dgm:pt modelId="{4468889C-61EC-407C-AA06-7073DA8E8AC4}" type="pres">
      <dgm:prSet presAssocID="{8DC61A53-6EEC-40A3-8425-4172D4550CAD}" presName="accent_1" presStyleCnt="0"/>
      <dgm:spPr/>
    </dgm:pt>
    <dgm:pt modelId="{81874B5E-30BC-4F15-A4EF-A313544AB17F}" type="pres">
      <dgm:prSet presAssocID="{8DC61A53-6EEC-40A3-8425-4172D4550CAD}" presName="accentRepeatNode" presStyleLbl="solidFgAcc1" presStyleIdx="0" presStyleCnt="4"/>
      <dgm:spPr/>
    </dgm:pt>
    <dgm:pt modelId="{BEB38D1D-2C6A-4B42-B5BA-5FDD39136E9D}" type="pres">
      <dgm:prSet presAssocID="{13625F36-83C7-42E2-9838-4B7AFBE32E96}" presName="text_2" presStyleLbl="node1" presStyleIdx="1" presStyleCnt="4">
        <dgm:presLayoutVars>
          <dgm:bulletEnabled val="1"/>
        </dgm:presLayoutVars>
      </dgm:prSet>
      <dgm:spPr/>
    </dgm:pt>
    <dgm:pt modelId="{AE792E12-39E2-4859-A72E-C0AA5DE1A55E}" type="pres">
      <dgm:prSet presAssocID="{13625F36-83C7-42E2-9838-4B7AFBE32E96}" presName="accent_2" presStyleCnt="0"/>
      <dgm:spPr/>
    </dgm:pt>
    <dgm:pt modelId="{D10ABE3B-FC78-41A1-84D1-F6EBC661CBC1}" type="pres">
      <dgm:prSet presAssocID="{13625F36-83C7-42E2-9838-4B7AFBE32E96}" presName="accentRepeatNode" presStyleLbl="solidFgAcc1" presStyleIdx="1" presStyleCnt="4"/>
      <dgm:spPr/>
    </dgm:pt>
    <dgm:pt modelId="{B6CBE9B0-6168-4689-B9DA-C92983868EF2}" type="pres">
      <dgm:prSet presAssocID="{3C6928BC-50F9-407B-8934-3A04E682F662}" presName="text_3" presStyleLbl="node1" presStyleIdx="2" presStyleCnt="4">
        <dgm:presLayoutVars>
          <dgm:bulletEnabled val="1"/>
        </dgm:presLayoutVars>
      </dgm:prSet>
      <dgm:spPr/>
    </dgm:pt>
    <dgm:pt modelId="{F7D2384A-170B-4449-8FDF-920556341F7C}" type="pres">
      <dgm:prSet presAssocID="{3C6928BC-50F9-407B-8934-3A04E682F662}" presName="accent_3" presStyleCnt="0"/>
      <dgm:spPr/>
    </dgm:pt>
    <dgm:pt modelId="{9189CF2B-CADA-4296-A645-9E98222BC53C}" type="pres">
      <dgm:prSet presAssocID="{3C6928BC-50F9-407B-8934-3A04E682F662}" presName="accentRepeatNode" presStyleLbl="solidFgAcc1" presStyleIdx="2" presStyleCnt="4"/>
      <dgm:spPr/>
    </dgm:pt>
    <dgm:pt modelId="{6F0707B3-7F48-4332-96F5-CE75A5323F81}" type="pres">
      <dgm:prSet presAssocID="{028C65B2-F7D5-4458-AAD0-B916C54D8D39}" presName="text_4" presStyleLbl="node1" presStyleIdx="3" presStyleCnt="4">
        <dgm:presLayoutVars>
          <dgm:bulletEnabled val="1"/>
        </dgm:presLayoutVars>
      </dgm:prSet>
      <dgm:spPr/>
    </dgm:pt>
    <dgm:pt modelId="{8226845E-D908-4C41-8CF1-C94FA4299638}" type="pres">
      <dgm:prSet presAssocID="{028C65B2-F7D5-4458-AAD0-B916C54D8D39}" presName="accent_4" presStyleCnt="0"/>
      <dgm:spPr/>
    </dgm:pt>
    <dgm:pt modelId="{D857E12C-F86C-4FF7-91D4-37B1183827B8}" type="pres">
      <dgm:prSet presAssocID="{028C65B2-F7D5-4458-AAD0-B916C54D8D39}" presName="accentRepeatNode" presStyleLbl="solidFgAcc1" presStyleIdx="3" presStyleCnt="4"/>
      <dgm:spPr/>
    </dgm:pt>
  </dgm:ptLst>
  <dgm:cxnLst>
    <dgm:cxn modelId="{4551B71D-1604-474D-83CB-C4FAE0D904D5}" type="presOf" srcId="{A05C8246-3503-4F59-B9F8-7BB2708F7DF7}" destId="{C073E656-A5AE-4C20-B82C-887B9D96DD75}" srcOrd="0" destOrd="0" presId="urn:microsoft.com/office/officeart/2008/layout/VerticalCurvedList"/>
    <dgm:cxn modelId="{8F22D831-B7B1-4F73-983A-B99F259A47A5}" srcId="{A5D84E1B-953F-4CE7-B602-B0D5DFD438C9}" destId="{13625F36-83C7-42E2-9838-4B7AFBE32E96}" srcOrd="1" destOrd="0" parTransId="{CA023CE4-7763-4E08-AA65-FFC192111B15}" sibTransId="{029549FF-5431-44C4-9FAB-D594B2AD6B33}"/>
    <dgm:cxn modelId="{51139250-C0E8-4652-91A7-1C8815507EBD}" srcId="{A5D84E1B-953F-4CE7-B602-B0D5DFD438C9}" destId="{8DC61A53-6EEC-40A3-8425-4172D4550CAD}" srcOrd="0" destOrd="0" parTransId="{D3572C3D-CA27-46A1-AB0D-4B86E16D255E}" sibTransId="{A05C8246-3503-4F59-B9F8-7BB2708F7DF7}"/>
    <dgm:cxn modelId="{516E2472-09F4-4BA3-BFDD-0CF31DE67B45}" type="presOf" srcId="{028C65B2-F7D5-4458-AAD0-B916C54D8D39}" destId="{6F0707B3-7F48-4332-96F5-CE75A5323F81}" srcOrd="0" destOrd="0" presId="urn:microsoft.com/office/officeart/2008/layout/VerticalCurvedList"/>
    <dgm:cxn modelId="{FBB69A75-5F1A-4F72-898B-D642FBDAF002}" type="presOf" srcId="{3C6928BC-50F9-407B-8934-3A04E682F662}" destId="{B6CBE9B0-6168-4689-B9DA-C92983868EF2}" srcOrd="0" destOrd="0" presId="urn:microsoft.com/office/officeart/2008/layout/VerticalCurvedList"/>
    <dgm:cxn modelId="{C6B5E491-BDF8-4427-8459-0A130F62A56C}" type="presOf" srcId="{8DC61A53-6EEC-40A3-8425-4172D4550CAD}" destId="{393F3151-CA90-4C14-B391-E1694F1A88EA}" srcOrd="0" destOrd="0" presId="urn:microsoft.com/office/officeart/2008/layout/VerticalCurvedList"/>
    <dgm:cxn modelId="{AFF5C195-E8E9-47B5-95F1-201E1640CA8A}" type="presOf" srcId="{13625F36-83C7-42E2-9838-4B7AFBE32E96}" destId="{BEB38D1D-2C6A-4B42-B5BA-5FDD39136E9D}" srcOrd="0" destOrd="0" presId="urn:microsoft.com/office/officeart/2008/layout/VerticalCurvedList"/>
    <dgm:cxn modelId="{DDFB5CE1-1826-45D1-8584-E91D9A09836E}" type="presOf" srcId="{A5D84E1B-953F-4CE7-B602-B0D5DFD438C9}" destId="{5EF93DE9-D60E-410E-8562-6BD25A21692A}" srcOrd="0" destOrd="0" presId="urn:microsoft.com/office/officeart/2008/layout/VerticalCurvedList"/>
    <dgm:cxn modelId="{3940C0EC-D997-41C9-9046-0735885C0EB3}" srcId="{A5D84E1B-953F-4CE7-B602-B0D5DFD438C9}" destId="{028C65B2-F7D5-4458-AAD0-B916C54D8D39}" srcOrd="3" destOrd="0" parTransId="{5CBF827A-1209-41A6-89CD-F43D07BE195C}" sibTransId="{F19AC840-46C4-4A3F-9165-DE07401D9D05}"/>
    <dgm:cxn modelId="{6243E3EE-9DCA-44C4-A04A-BC64E2FB0A73}" srcId="{A5D84E1B-953F-4CE7-B602-B0D5DFD438C9}" destId="{3C6928BC-50F9-407B-8934-3A04E682F662}" srcOrd="2" destOrd="0" parTransId="{72452394-C081-4F23-A3C9-3611986B5A81}" sibTransId="{4C8CCF50-2909-4258-87B3-E98D19464267}"/>
    <dgm:cxn modelId="{9D1A0AD4-7C69-45C1-9F19-4B170E207240}" type="presParOf" srcId="{5EF93DE9-D60E-410E-8562-6BD25A21692A}" destId="{2F3B61DC-8E9F-43B6-9027-5D5C2868EBC7}" srcOrd="0" destOrd="0" presId="urn:microsoft.com/office/officeart/2008/layout/VerticalCurvedList"/>
    <dgm:cxn modelId="{835804BE-E83F-4186-A6CB-BF90A34C2576}" type="presParOf" srcId="{2F3B61DC-8E9F-43B6-9027-5D5C2868EBC7}" destId="{08239783-CB83-4E4A-8845-33155E5F1F9E}" srcOrd="0" destOrd="0" presId="urn:microsoft.com/office/officeart/2008/layout/VerticalCurvedList"/>
    <dgm:cxn modelId="{9F933CA3-A802-4E3F-8A2F-6530BA22ACFC}" type="presParOf" srcId="{08239783-CB83-4E4A-8845-33155E5F1F9E}" destId="{7C7DF908-C9F3-473D-B1C2-1919B3103D99}" srcOrd="0" destOrd="0" presId="urn:microsoft.com/office/officeart/2008/layout/VerticalCurvedList"/>
    <dgm:cxn modelId="{5F0293C2-5C21-4EB1-9309-F8292990CF45}" type="presParOf" srcId="{08239783-CB83-4E4A-8845-33155E5F1F9E}" destId="{C073E656-A5AE-4C20-B82C-887B9D96DD75}" srcOrd="1" destOrd="0" presId="urn:microsoft.com/office/officeart/2008/layout/VerticalCurvedList"/>
    <dgm:cxn modelId="{24B29C4D-C7A7-4AE8-9ACA-F67FA277F059}" type="presParOf" srcId="{08239783-CB83-4E4A-8845-33155E5F1F9E}" destId="{F9050DB3-FB7D-403F-A845-A2CA790DD64E}" srcOrd="2" destOrd="0" presId="urn:microsoft.com/office/officeart/2008/layout/VerticalCurvedList"/>
    <dgm:cxn modelId="{9AC37933-EFF8-4EA2-A44F-3662F3C32D15}" type="presParOf" srcId="{08239783-CB83-4E4A-8845-33155E5F1F9E}" destId="{F312952E-DBAC-4C77-93D0-817B907A50E8}" srcOrd="3" destOrd="0" presId="urn:microsoft.com/office/officeart/2008/layout/VerticalCurvedList"/>
    <dgm:cxn modelId="{82477557-2AB9-4BD6-8192-0B7C42C43233}" type="presParOf" srcId="{2F3B61DC-8E9F-43B6-9027-5D5C2868EBC7}" destId="{393F3151-CA90-4C14-B391-E1694F1A88EA}" srcOrd="1" destOrd="0" presId="urn:microsoft.com/office/officeart/2008/layout/VerticalCurvedList"/>
    <dgm:cxn modelId="{EA25EA97-0F0E-4AD2-B780-8DD542CDD9CB}" type="presParOf" srcId="{2F3B61DC-8E9F-43B6-9027-5D5C2868EBC7}" destId="{4468889C-61EC-407C-AA06-7073DA8E8AC4}" srcOrd="2" destOrd="0" presId="urn:microsoft.com/office/officeart/2008/layout/VerticalCurvedList"/>
    <dgm:cxn modelId="{85C2D3C9-194D-46BF-9EBD-6AE111A1A41B}" type="presParOf" srcId="{4468889C-61EC-407C-AA06-7073DA8E8AC4}" destId="{81874B5E-30BC-4F15-A4EF-A313544AB17F}" srcOrd="0" destOrd="0" presId="urn:microsoft.com/office/officeart/2008/layout/VerticalCurvedList"/>
    <dgm:cxn modelId="{80CF95C1-983A-45BE-9363-39FA4D8AF189}" type="presParOf" srcId="{2F3B61DC-8E9F-43B6-9027-5D5C2868EBC7}" destId="{BEB38D1D-2C6A-4B42-B5BA-5FDD39136E9D}" srcOrd="3" destOrd="0" presId="urn:microsoft.com/office/officeart/2008/layout/VerticalCurvedList"/>
    <dgm:cxn modelId="{7BC20617-EBDF-4CA6-97A1-9376ACAA2FB5}" type="presParOf" srcId="{2F3B61DC-8E9F-43B6-9027-5D5C2868EBC7}" destId="{AE792E12-39E2-4859-A72E-C0AA5DE1A55E}" srcOrd="4" destOrd="0" presId="urn:microsoft.com/office/officeart/2008/layout/VerticalCurvedList"/>
    <dgm:cxn modelId="{21AE0ACA-A01B-4ED6-8E06-E3DE922580DA}" type="presParOf" srcId="{AE792E12-39E2-4859-A72E-C0AA5DE1A55E}" destId="{D10ABE3B-FC78-41A1-84D1-F6EBC661CBC1}" srcOrd="0" destOrd="0" presId="urn:microsoft.com/office/officeart/2008/layout/VerticalCurvedList"/>
    <dgm:cxn modelId="{097F9688-D958-4BFC-9FF2-7CA09DDE1505}" type="presParOf" srcId="{2F3B61DC-8E9F-43B6-9027-5D5C2868EBC7}" destId="{B6CBE9B0-6168-4689-B9DA-C92983868EF2}" srcOrd="5" destOrd="0" presId="urn:microsoft.com/office/officeart/2008/layout/VerticalCurvedList"/>
    <dgm:cxn modelId="{04C0E1DD-402B-4674-8171-9A6C58D36757}" type="presParOf" srcId="{2F3B61DC-8E9F-43B6-9027-5D5C2868EBC7}" destId="{F7D2384A-170B-4449-8FDF-920556341F7C}" srcOrd="6" destOrd="0" presId="urn:microsoft.com/office/officeart/2008/layout/VerticalCurvedList"/>
    <dgm:cxn modelId="{B68B540D-F7E2-4C51-8B93-841FA405D3C9}" type="presParOf" srcId="{F7D2384A-170B-4449-8FDF-920556341F7C}" destId="{9189CF2B-CADA-4296-A645-9E98222BC53C}" srcOrd="0" destOrd="0" presId="urn:microsoft.com/office/officeart/2008/layout/VerticalCurvedList"/>
    <dgm:cxn modelId="{6795119A-ABDE-4677-B05A-E9D3DF3CDE9F}" type="presParOf" srcId="{2F3B61DC-8E9F-43B6-9027-5D5C2868EBC7}" destId="{6F0707B3-7F48-4332-96F5-CE75A5323F81}" srcOrd="7" destOrd="0" presId="urn:microsoft.com/office/officeart/2008/layout/VerticalCurvedList"/>
    <dgm:cxn modelId="{37397A6A-9EE3-4131-AE9D-6A61169B0E1A}" type="presParOf" srcId="{2F3B61DC-8E9F-43B6-9027-5D5C2868EBC7}" destId="{8226845E-D908-4C41-8CF1-C94FA4299638}" srcOrd="8" destOrd="0" presId="urn:microsoft.com/office/officeart/2008/layout/VerticalCurvedList"/>
    <dgm:cxn modelId="{6E08730C-7673-48BB-AF9C-DD102821897C}" type="presParOf" srcId="{8226845E-D908-4C41-8CF1-C94FA4299638}" destId="{D857E12C-F86C-4FF7-91D4-37B1183827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98C40-A796-41AE-A465-E0FF9574E4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357C326-DD0E-4D4D-829F-1E482F77D25F}">
      <dgm:prSet phldrT="[Text]" custT="1"/>
      <dgm:spPr>
        <a:xfrm>
          <a:off x="135861" y="316"/>
          <a:ext cx="1420936" cy="852561"/>
        </a:xfrm>
      </dgm:spPr>
      <dgm:t>
        <a:bodyPr/>
        <a:lstStyle/>
        <a:p>
          <a:pPr>
            <a:buNone/>
          </a:pPr>
          <a:r>
            <a:rPr lang="pt-BR" sz="1800" b="1">
              <a:solidFill>
                <a:schemeClr val="tx1"/>
              </a:solidFill>
              <a:latin typeface="Calibri" panose="020F0502020204030204" pitchFamily="34" charset="0"/>
            </a:rPr>
            <a:t>Vídeos</a:t>
          </a:r>
        </a:p>
      </dgm:t>
    </dgm:pt>
    <dgm:pt modelId="{A85A1008-B984-4454-9EDF-4899C8B09AC3}" type="parTrans" cxnId="{381B9099-3276-4911-BECD-5E506E7AFA15}">
      <dgm:prSet/>
      <dgm:spPr/>
      <dgm:t>
        <a:bodyPr/>
        <a:lstStyle/>
        <a:p>
          <a:endParaRPr lang="en-US" sz="1800" b="1">
            <a:solidFill>
              <a:schemeClr val="tx1"/>
            </a:solidFill>
            <a:latin typeface="Calibri" panose="020F0502020204030204" pitchFamily="34" charset="0"/>
          </a:endParaRPr>
        </a:p>
      </dgm:t>
    </dgm:pt>
    <dgm:pt modelId="{E5416A9B-46B8-4961-8B58-D9F4BC418F42}" type="sibTrans" cxnId="{381B9099-3276-4911-BECD-5E506E7AFA15}">
      <dgm:prSet/>
      <dgm:spPr/>
      <dgm:t>
        <a:bodyPr/>
        <a:lstStyle/>
        <a:p>
          <a:endParaRPr lang="en-US" sz="1800" b="1">
            <a:solidFill>
              <a:schemeClr val="tx1"/>
            </a:solidFill>
            <a:latin typeface="Calibri" panose="020F0502020204030204" pitchFamily="34" charset="0"/>
          </a:endParaRPr>
        </a:p>
      </dgm:t>
    </dgm:pt>
    <dgm:pt modelId="{41E83F8D-4A0B-452B-B7FF-F4773AE1495F}">
      <dgm:prSet phldrT="[Text]" custT="1"/>
      <dgm:spPr>
        <a:xfrm>
          <a:off x="1698891" y="316"/>
          <a:ext cx="1420936" cy="852561"/>
        </a:xfrm>
      </dgm:spPr>
      <dgm:t>
        <a:bodyPr/>
        <a:lstStyle/>
        <a:p>
          <a:pPr>
            <a:buNone/>
          </a:pPr>
          <a:r>
            <a:rPr lang="pt-BR" sz="1800" b="1">
              <a:solidFill>
                <a:schemeClr val="tx1"/>
              </a:solidFill>
              <a:latin typeface="Calibri" panose="020F0502020204030204" pitchFamily="34" charset="0"/>
            </a:rPr>
            <a:t>PowerPoints</a:t>
          </a:r>
        </a:p>
      </dgm:t>
    </dgm:pt>
    <dgm:pt modelId="{44662E51-2CD0-48B2-9606-62611DCFEEC2}" type="parTrans" cxnId="{C9A813C6-41A8-430A-AD31-DFEBCC1A8F2B}">
      <dgm:prSet/>
      <dgm:spPr/>
      <dgm:t>
        <a:bodyPr/>
        <a:lstStyle/>
        <a:p>
          <a:endParaRPr lang="en-US" sz="1800" b="1">
            <a:solidFill>
              <a:schemeClr val="tx1"/>
            </a:solidFill>
            <a:latin typeface="Calibri" panose="020F0502020204030204" pitchFamily="34" charset="0"/>
          </a:endParaRPr>
        </a:p>
      </dgm:t>
    </dgm:pt>
    <dgm:pt modelId="{92BBCFB2-8605-4CEF-B071-F377AFEAFAD2}" type="sibTrans" cxnId="{C9A813C6-41A8-430A-AD31-DFEBCC1A8F2B}">
      <dgm:prSet/>
      <dgm:spPr/>
      <dgm:t>
        <a:bodyPr/>
        <a:lstStyle/>
        <a:p>
          <a:endParaRPr lang="en-US" sz="1800" b="1">
            <a:solidFill>
              <a:schemeClr val="tx1"/>
            </a:solidFill>
            <a:latin typeface="Calibri" panose="020F0502020204030204" pitchFamily="34" charset="0"/>
          </a:endParaRPr>
        </a:p>
      </dgm:t>
    </dgm:pt>
    <dgm:pt modelId="{AFCC6F0F-8F67-4930-9EEE-59A0F4E981BE}">
      <dgm:prSet phldrT="[Text]" custT="1"/>
      <dgm:spPr>
        <a:xfrm>
          <a:off x="3261921" y="316"/>
          <a:ext cx="1420936" cy="852561"/>
        </a:xfrm>
      </dgm:spPr>
      <dgm:t>
        <a:bodyPr/>
        <a:lstStyle/>
        <a:p>
          <a:pPr>
            <a:buNone/>
          </a:pPr>
          <a:r>
            <a:rPr lang="pt-BR" sz="1800" b="1">
              <a:solidFill>
                <a:schemeClr val="tx1"/>
              </a:solidFill>
              <a:latin typeface="Calibri" panose="020F0502020204030204" pitchFamily="34" charset="0"/>
            </a:rPr>
            <a:t>Livretos</a:t>
          </a:r>
        </a:p>
      </dgm:t>
    </dgm:pt>
    <dgm:pt modelId="{1C0C01FE-BD49-488A-BB2C-360D98990720}" type="parTrans" cxnId="{A24EB911-7D83-4612-BCD7-8682A3D620FA}">
      <dgm:prSet/>
      <dgm:spPr/>
      <dgm:t>
        <a:bodyPr/>
        <a:lstStyle/>
        <a:p>
          <a:endParaRPr lang="en-US" sz="1800" b="1">
            <a:solidFill>
              <a:schemeClr val="tx1"/>
            </a:solidFill>
            <a:latin typeface="Calibri" panose="020F0502020204030204" pitchFamily="34" charset="0"/>
          </a:endParaRPr>
        </a:p>
      </dgm:t>
    </dgm:pt>
    <dgm:pt modelId="{68F1BFA1-12EF-4EE2-9D67-58ABC54C3F58}" type="sibTrans" cxnId="{A24EB911-7D83-4612-BCD7-8682A3D620FA}">
      <dgm:prSet/>
      <dgm:spPr/>
      <dgm:t>
        <a:bodyPr/>
        <a:lstStyle/>
        <a:p>
          <a:endParaRPr lang="en-US" sz="1800" b="1">
            <a:solidFill>
              <a:schemeClr val="tx1"/>
            </a:solidFill>
            <a:latin typeface="Calibri" panose="020F0502020204030204" pitchFamily="34" charset="0"/>
          </a:endParaRPr>
        </a:p>
      </dgm:t>
    </dgm:pt>
    <dgm:pt modelId="{ACFB5574-DF16-4C61-B79A-B7D406FB641F}">
      <dgm:prSet phldrT="[Text]" custT="1"/>
      <dgm:spPr>
        <a:xfrm>
          <a:off x="4824952" y="316"/>
          <a:ext cx="1420936" cy="852561"/>
        </a:xfrm>
      </dgm:spPr>
      <dgm:t>
        <a:bodyPr/>
        <a:lstStyle/>
        <a:p>
          <a:pPr>
            <a:buNone/>
          </a:pPr>
          <a:r>
            <a:rPr lang="pt-BR" sz="1800" b="1">
              <a:solidFill>
                <a:schemeClr val="tx1"/>
              </a:solidFill>
              <a:latin typeface="Calibri" panose="020F0502020204030204" pitchFamily="34" charset="0"/>
            </a:rPr>
            <a:t>Guias de Bolso</a:t>
          </a:r>
        </a:p>
      </dgm:t>
    </dgm:pt>
    <dgm:pt modelId="{4EA2BBB9-A99E-40BC-9918-479132643A04}" type="parTrans" cxnId="{FDA2D312-D97E-4C90-9C89-40F6180B5EA0}">
      <dgm:prSet/>
      <dgm:spPr/>
      <dgm:t>
        <a:bodyPr/>
        <a:lstStyle/>
        <a:p>
          <a:endParaRPr lang="en-US" sz="1800" b="1">
            <a:solidFill>
              <a:schemeClr val="tx1"/>
            </a:solidFill>
            <a:latin typeface="Calibri" panose="020F0502020204030204" pitchFamily="34" charset="0"/>
          </a:endParaRPr>
        </a:p>
      </dgm:t>
    </dgm:pt>
    <dgm:pt modelId="{D4E11B10-60B1-4643-A64B-A2322B17A684}" type="sibTrans" cxnId="{FDA2D312-D97E-4C90-9C89-40F6180B5EA0}">
      <dgm:prSet/>
      <dgm:spPr/>
      <dgm:t>
        <a:bodyPr/>
        <a:lstStyle/>
        <a:p>
          <a:endParaRPr lang="en-US" sz="1800" b="1">
            <a:solidFill>
              <a:schemeClr val="tx1"/>
            </a:solidFill>
            <a:latin typeface="Calibri" panose="020F0502020204030204" pitchFamily="34" charset="0"/>
          </a:endParaRPr>
        </a:p>
      </dgm:t>
    </dgm:pt>
    <dgm:pt modelId="{BEBD9BB2-C5CC-4C76-998F-7097E753E4C0}">
      <dgm:prSet custT="1"/>
      <dgm:spPr>
        <a:xfrm>
          <a:off x="135861" y="994971"/>
          <a:ext cx="1420936" cy="852561"/>
        </a:xfrm>
      </dgm:spPr>
      <dgm:t>
        <a:bodyPr/>
        <a:lstStyle/>
        <a:p>
          <a:pPr>
            <a:buNone/>
          </a:pPr>
          <a:r>
            <a:rPr lang="pt-BR" sz="1800" b="1">
              <a:solidFill>
                <a:schemeClr val="tx1"/>
              </a:solidFill>
              <a:latin typeface="Calibri" panose="020F0502020204030204" pitchFamily="34" charset="0"/>
            </a:rPr>
            <a:t>Cartões de promessa de doação</a:t>
          </a:r>
        </a:p>
      </dgm:t>
    </dgm:pt>
    <dgm:pt modelId="{E2607F66-7547-4585-BC6B-9BA9328267F0}" type="parTrans" cxnId="{2BA397E5-7395-43BD-9790-C4EA810ACD70}">
      <dgm:prSet/>
      <dgm:spPr/>
      <dgm:t>
        <a:bodyPr/>
        <a:lstStyle/>
        <a:p>
          <a:endParaRPr lang="en-US" sz="1800" b="1">
            <a:solidFill>
              <a:schemeClr val="tx1"/>
            </a:solidFill>
            <a:latin typeface="Calibri" panose="020F0502020204030204" pitchFamily="34" charset="0"/>
          </a:endParaRPr>
        </a:p>
      </dgm:t>
    </dgm:pt>
    <dgm:pt modelId="{C956B094-36D4-49C2-8428-E32905C3E9C9}" type="sibTrans" cxnId="{2BA397E5-7395-43BD-9790-C4EA810ACD70}">
      <dgm:prSet/>
      <dgm:spPr/>
      <dgm:t>
        <a:bodyPr/>
        <a:lstStyle/>
        <a:p>
          <a:endParaRPr lang="en-US" sz="1800" b="1">
            <a:solidFill>
              <a:schemeClr val="tx1"/>
            </a:solidFill>
            <a:latin typeface="Calibri" panose="020F0502020204030204" pitchFamily="34" charset="0"/>
          </a:endParaRPr>
        </a:p>
      </dgm:t>
    </dgm:pt>
    <dgm:pt modelId="{282D9012-9705-43F9-95A9-A88AFA60C4A0}">
      <dgm:prSet custT="1"/>
      <dgm:spPr/>
      <dgm:t>
        <a:bodyPr/>
        <a:lstStyle/>
        <a:p>
          <a:r>
            <a:rPr lang="en-US" sz="1800" b="1" dirty="0">
              <a:solidFill>
                <a:schemeClr val="tx1"/>
              </a:solidFill>
            </a:rPr>
            <a:t>Histórico dos subsídios</a:t>
          </a:r>
        </a:p>
      </dgm:t>
    </dgm:pt>
    <dgm:pt modelId="{83EE9ACE-8202-48CB-8C35-9745DDD2DF19}" type="parTrans" cxnId="{59EA09DA-153F-4A51-8E43-7925163C2E9B}">
      <dgm:prSet/>
      <dgm:spPr/>
      <dgm:t>
        <a:bodyPr/>
        <a:lstStyle/>
        <a:p>
          <a:endParaRPr lang="en-US" sz="1800" b="1">
            <a:solidFill>
              <a:schemeClr val="tx1"/>
            </a:solidFill>
          </a:endParaRPr>
        </a:p>
      </dgm:t>
    </dgm:pt>
    <dgm:pt modelId="{58FF428D-2FAE-41A1-9A67-D6806790A6F8}" type="sibTrans" cxnId="{59EA09DA-153F-4A51-8E43-7925163C2E9B}">
      <dgm:prSet/>
      <dgm:spPr/>
      <dgm:t>
        <a:bodyPr/>
        <a:lstStyle/>
        <a:p>
          <a:endParaRPr lang="en-US" sz="1800" b="1">
            <a:solidFill>
              <a:schemeClr val="tx1"/>
            </a:solidFill>
          </a:endParaRPr>
        </a:p>
      </dgm:t>
    </dgm:pt>
    <dgm:pt modelId="{AB41B4F6-49B6-4E53-9AA4-538CF594F0A1}">
      <dgm:prSet custT="1"/>
      <dgm:spPr/>
      <dgm:t>
        <a:bodyPr/>
        <a:lstStyle/>
        <a:p>
          <a:r>
            <a:rPr lang="en-US" sz="1800" b="1" dirty="0">
              <a:solidFill>
                <a:schemeClr val="tx1"/>
              </a:solidFill>
            </a:rPr>
            <a:t>Blog de LCIF</a:t>
          </a:r>
        </a:p>
      </dgm:t>
    </dgm:pt>
    <dgm:pt modelId="{1C4399D5-0FF6-4D36-AB57-5E234D74007B}" type="parTrans" cxnId="{E14366F3-4CF2-4DF5-AD65-C73C053406D8}">
      <dgm:prSet/>
      <dgm:spPr/>
      <dgm:t>
        <a:bodyPr/>
        <a:lstStyle/>
        <a:p>
          <a:endParaRPr lang="en-US" sz="1800" b="1">
            <a:solidFill>
              <a:schemeClr val="tx1"/>
            </a:solidFill>
          </a:endParaRPr>
        </a:p>
      </dgm:t>
    </dgm:pt>
    <dgm:pt modelId="{F4236F5E-DF34-4B48-8564-A14BE56693BE}" type="sibTrans" cxnId="{E14366F3-4CF2-4DF5-AD65-C73C053406D8}">
      <dgm:prSet/>
      <dgm:spPr/>
      <dgm:t>
        <a:bodyPr/>
        <a:lstStyle/>
        <a:p>
          <a:endParaRPr lang="en-US" sz="1800" b="1">
            <a:solidFill>
              <a:schemeClr val="tx1"/>
            </a:solidFill>
          </a:endParaRPr>
        </a:p>
      </dgm:t>
    </dgm:pt>
    <dgm:pt modelId="{14FF1E57-A7DA-4C9F-8E8D-4A719744BE4A}" type="pres">
      <dgm:prSet presAssocID="{A9898C40-A796-41AE-A465-E0FF9574E4C6}" presName="diagram" presStyleCnt="0">
        <dgm:presLayoutVars>
          <dgm:dir/>
          <dgm:resizeHandles val="exact"/>
        </dgm:presLayoutVars>
      </dgm:prSet>
      <dgm:spPr/>
    </dgm:pt>
    <dgm:pt modelId="{BDF9F3F8-BC85-4842-96EB-F52C5FE40706}" type="pres">
      <dgm:prSet presAssocID="{6357C326-DD0E-4D4D-829F-1E482F77D25F}" presName="node" presStyleLbl="node1" presStyleIdx="0" presStyleCnt="7">
        <dgm:presLayoutVars>
          <dgm:bulletEnabled val="1"/>
        </dgm:presLayoutVars>
      </dgm:prSet>
      <dgm:spPr>
        <a:prstGeom prst="round2DiagRect">
          <a:avLst/>
        </a:prstGeom>
      </dgm:spPr>
    </dgm:pt>
    <dgm:pt modelId="{18C5C578-FA3F-48E3-88D6-831F1FE50192}" type="pres">
      <dgm:prSet presAssocID="{E5416A9B-46B8-4961-8B58-D9F4BC418F42}" presName="sibTrans" presStyleCnt="0"/>
      <dgm:spPr/>
    </dgm:pt>
    <dgm:pt modelId="{C126AE9A-12FE-4C71-A76D-B2C2746C3182}" type="pres">
      <dgm:prSet presAssocID="{41E83F8D-4A0B-452B-B7FF-F4773AE1495F}" presName="node" presStyleLbl="node1" presStyleIdx="1" presStyleCnt="7">
        <dgm:presLayoutVars>
          <dgm:bulletEnabled val="1"/>
        </dgm:presLayoutVars>
      </dgm:prSet>
      <dgm:spPr>
        <a:prstGeom prst="round2DiagRect">
          <a:avLst/>
        </a:prstGeom>
      </dgm:spPr>
    </dgm:pt>
    <dgm:pt modelId="{CE818A85-9E8F-49A3-A65F-04D02D649F44}" type="pres">
      <dgm:prSet presAssocID="{92BBCFB2-8605-4CEF-B071-F377AFEAFAD2}" presName="sibTrans" presStyleCnt="0"/>
      <dgm:spPr/>
    </dgm:pt>
    <dgm:pt modelId="{6D36D6D4-9114-40DC-8DBA-E32DAF3E0284}" type="pres">
      <dgm:prSet presAssocID="{AFCC6F0F-8F67-4930-9EEE-59A0F4E981BE}" presName="node" presStyleLbl="node1" presStyleIdx="2" presStyleCnt="7">
        <dgm:presLayoutVars>
          <dgm:bulletEnabled val="1"/>
        </dgm:presLayoutVars>
      </dgm:prSet>
      <dgm:spPr>
        <a:prstGeom prst="round2DiagRect">
          <a:avLst/>
        </a:prstGeom>
      </dgm:spPr>
    </dgm:pt>
    <dgm:pt modelId="{152F0E62-52EA-4B0C-8CEE-F7916E0BB774}" type="pres">
      <dgm:prSet presAssocID="{68F1BFA1-12EF-4EE2-9D67-58ABC54C3F58}" presName="sibTrans" presStyleCnt="0"/>
      <dgm:spPr/>
    </dgm:pt>
    <dgm:pt modelId="{E10CA3C0-980C-4C8D-B48F-7080A207F4AA}" type="pres">
      <dgm:prSet presAssocID="{ACFB5574-DF16-4C61-B79A-B7D406FB641F}" presName="node" presStyleLbl="node1" presStyleIdx="3" presStyleCnt="7">
        <dgm:presLayoutVars>
          <dgm:bulletEnabled val="1"/>
        </dgm:presLayoutVars>
      </dgm:prSet>
      <dgm:spPr>
        <a:prstGeom prst="round2DiagRect">
          <a:avLst/>
        </a:prstGeom>
      </dgm:spPr>
    </dgm:pt>
    <dgm:pt modelId="{BA3D33C1-2F4E-4890-9515-17EAF7960E40}" type="pres">
      <dgm:prSet presAssocID="{D4E11B10-60B1-4643-A64B-A2322B17A684}" presName="sibTrans" presStyleCnt="0"/>
      <dgm:spPr/>
    </dgm:pt>
    <dgm:pt modelId="{91FD3156-A8E5-4824-B3E6-4A9B8D8955D2}" type="pres">
      <dgm:prSet presAssocID="{BEBD9BB2-C5CC-4C76-998F-7097E753E4C0}" presName="node" presStyleLbl="node1" presStyleIdx="4" presStyleCnt="7">
        <dgm:presLayoutVars>
          <dgm:bulletEnabled val="1"/>
        </dgm:presLayoutVars>
      </dgm:prSet>
      <dgm:spPr>
        <a:prstGeom prst="round2DiagRect">
          <a:avLst/>
        </a:prstGeom>
      </dgm:spPr>
    </dgm:pt>
    <dgm:pt modelId="{1F05DA30-BFD4-424D-A27E-C01AF810FC11}" type="pres">
      <dgm:prSet presAssocID="{C956B094-36D4-49C2-8428-E32905C3E9C9}" presName="sibTrans" presStyleCnt="0"/>
      <dgm:spPr/>
    </dgm:pt>
    <dgm:pt modelId="{E5C6B598-167D-4578-94D5-9D82B2D80CC7}" type="pres">
      <dgm:prSet presAssocID="{282D9012-9705-43F9-95A9-A88AFA60C4A0}" presName="node" presStyleLbl="node1" presStyleIdx="5" presStyleCnt="7">
        <dgm:presLayoutVars>
          <dgm:bulletEnabled val="1"/>
        </dgm:presLayoutVars>
      </dgm:prSet>
      <dgm:spPr>
        <a:prstGeom prst="round2DiagRect">
          <a:avLst/>
        </a:prstGeom>
      </dgm:spPr>
    </dgm:pt>
    <dgm:pt modelId="{42FA775C-BA59-4DD2-BE95-C20637E7306B}" type="pres">
      <dgm:prSet presAssocID="{58FF428D-2FAE-41A1-9A67-D6806790A6F8}" presName="sibTrans" presStyleCnt="0"/>
      <dgm:spPr/>
    </dgm:pt>
    <dgm:pt modelId="{78C5A6D2-167E-4953-922F-8579F12E2F65}" type="pres">
      <dgm:prSet presAssocID="{AB41B4F6-49B6-4E53-9AA4-538CF594F0A1}" presName="node" presStyleLbl="node1" presStyleIdx="6" presStyleCnt="7">
        <dgm:presLayoutVars>
          <dgm:bulletEnabled val="1"/>
        </dgm:presLayoutVars>
      </dgm:prSet>
      <dgm:spPr>
        <a:prstGeom prst="round2DiagRect">
          <a:avLst/>
        </a:prstGeom>
      </dgm:spPr>
    </dgm:pt>
  </dgm:ptLst>
  <dgm:cxnLst>
    <dgm:cxn modelId="{B67E9F08-9E36-4AE8-B1A6-92F9F1EA9746}" type="presOf" srcId="{282D9012-9705-43F9-95A9-A88AFA60C4A0}" destId="{E5C6B598-167D-4578-94D5-9D82B2D80CC7}" srcOrd="0" destOrd="0" presId="urn:microsoft.com/office/officeart/2005/8/layout/default"/>
    <dgm:cxn modelId="{A24EB911-7D83-4612-BCD7-8682A3D620FA}" srcId="{A9898C40-A796-41AE-A465-E0FF9574E4C6}" destId="{AFCC6F0F-8F67-4930-9EEE-59A0F4E981BE}" srcOrd="2" destOrd="0" parTransId="{1C0C01FE-BD49-488A-BB2C-360D98990720}" sibTransId="{68F1BFA1-12EF-4EE2-9D67-58ABC54C3F58}"/>
    <dgm:cxn modelId="{FDA2D312-D97E-4C90-9C89-40F6180B5EA0}" srcId="{A9898C40-A796-41AE-A465-E0FF9574E4C6}" destId="{ACFB5574-DF16-4C61-B79A-B7D406FB641F}" srcOrd="3" destOrd="0" parTransId="{4EA2BBB9-A99E-40BC-9918-479132643A04}" sibTransId="{D4E11B10-60B1-4643-A64B-A2322B17A684}"/>
    <dgm:cxn modelId="{9A36B81A-A165-4E6C-8087-BA5BC84D6859}" type="presOf" srcId="{AFCC6F0F-8F67-4930-9EEE-59A0F4E981BE}" destId="{6D36D6D4-9114-40DC-8DBA-E32DAF3E0284}" srcOrd="0" destOrd="0" presId="urn:microsoft.com/office/officeart/2005/8/layout/default"/>
    <dgm:cxn modelId="{5E6EE354-1E96-4E87-981A-82AD1DA838F1}" type="presOf" srcId="{41E83F8D-4A0B-452B-B7FF-F4773AE1495F}" destId="{C126AE9A-12FE-4C71-A76D-B2C2746C3182}" srcOrd="0" destOrd="0" presId="urn:microsoft.com/office/officeart/2005/8/layout/default"/>
    <dgm:cxn modelId="{381B9099-3276-4911-BECD-5E506E7AFA15}" srcId="{A9898C40-A796-41AE-A465-E0FF9574E4C6}" destId="{6357C326-DD0E-4D4D-829F-1E482F77D25F}" srcOrd="0" destOrd="0" parTransId="{A85A1008-B984-4454-9EDF-4899C8B09AC3}" sibTransId="{E5416A9B-46B8-4961-8B58-D9F4BC418F42}"/>
    <dgm:cxn modelId="{8F11269F-D258-42F1-973D-09E1EB6D6382}" type="presOf" srcId="{ACFB5574-DF16-4C61-B79A-B7D406FB641F}" destId="{E10CA3C0-980C-4C8D-B48F-7080A207F4AA}" srcOrd="0" destOrd="0" presId="urn:microsoft.com/office/officeart/2005/8/layout/default"/>
    <dgm:cxn modelId="{0BC4BBA0-C3E9-4722-91EA-B2FC9F44DFC9}" type="presOf" srcId="{A9898C40-A796-41AE-A465-E0FF9574E4C6}" destId="{14FF1E57-A7DA-4C9F-8E8D-4A719744BE4A}" srcOrd="0" destOrd="0" presId="urn:microsoft.com/office/officeart/2005/8/layout/default"/>
    <dgm:cxn modelId="{BDD086B5-01C0-41BC-A2F1-7D744DCB597D}" type="presOf" srcId="{6357C326-DD0E-4D4D-829F-1E482F77D25F}" destId="{BDF9F3F8-BC85-4842-96EB-F52C5FE40706}" srcOrd="0" destOrd="0" presId="urn:microsoft.com/office/officeart/2005/8/layout/default"/>
    <dgm:cxn modelId="{068CFDBA-2167-4B45-A35D-364C065BC4F7}" type="presOf" srcId="{AB41B4F6-49B6-4E53-9AA4-538CF594F0A1}" destId="{78C5A6D2-167E-4953-922F-8579F12E2F65}" srcOrd="0" destOrd="0" presId="urn:microsoft.com/office/officeart/2005/8/layout/default"/>
    <dgm:cxn modelId="{C9A813C6-41A8-430A-AD31-DFEBCC1A8F2B}" srcId="{A9898C40-A796-41AE-A465-E0FF9574E4C6}" destId="{41E83F8D-4A0B-452B-B7FF-F4773AE1495F}" srcOrd="1" destOrd="0" parTransId="{44662E51-2CD0-48B2-9606-62611DCFEEC2}" sibTransId="{92BBCFB2-8605-4CEF-B071-F377AFEAFAD2}"/>
    <dgm:cxn modelId="{59EA09DA-153F-4A51-8E43-7925163C2E9B}" srcId="{A9898C40-A796-41AE-A465-E0FF9574E4C6}" destId="{282D9012-9705-43F9-95A9-A88AFA60C4A0}" srcOrd="5" destOrd="0" parTransId="{83EE9ACE-8202-48CB-8C35-9745DDD2DF19}" sibTransId="{58FF428D-2FAE-41A1-9A67-D6806790A6F8}"/>
    <dgm:cxn modelId="{2BA397E5-7395-43BD-9790-C4EA810ACD70}" srcId="{A9898C40-A796-41AE-A465-E0FF9574E4C6}" destId="{BEBD9BB2-C5CC-4C76-998F-7097E753E4C0}" srcOrd="4" destOrd="0" parTransId="{E2607F66-7547-4585-BC6B-9BA9328267F0}" sibTransId="{C956B094-36D4-49C2-8428-E32905C3E9C9}"/>
    <dgm:cxn modelId="{AFCCEBEE-AAB6-44D5-9144-1F96663B46D2}" type="presOf" srcId="{BEBD9BB2-C5CC-4C76-998F-7097E753E4C0}" destId="{91FD3156-A8E5-4824-B3E6-4A9B8D8955D2}" srcOrd="0" destOrd="0" presId="urn:microsoft.com/office/officeart/2005/8/layout/default"/>
    <dgm:cxn modelId="{E14366F3-4CF2-4DF5-AD65-C73C053406D8}" srcId="{A9898C40-A796-41AE-A465-E0FF9574E4C6}" destId="{AB41B4F6-49B6-4E53-9AA4-538CF594F0A1}" srcOrd="6" destOrd="0" parTransId="{1C4399D5-0FF6-4D36-AB57-5E234D74007B}" sibTransId="{F4236F5E-DF34-4B48-8564-A14BE56693BE}"/>
    <dgm:cxn modelId="{06961536-AAAA-4FBA-AC59-2CA3EDD87BB6}" type="presParOf" srcId="{14FF1E57-A7DA-4C9F-8E8D-4A719744BE4A}" destId="{BDF9F3F8-BC85-4842-96EB-F52C5FE40706}" srcOrd="0" destOrd="0" presId="urn:microsoft.com/office/officeart/2005/8/layout/default"/>
    <dgm:cxn modelId="{0829DE57-D73F-4447-9207-34D61978BAE6}" type="presParOf" srcId="{14FF1E57-A7DA-4C9F-8E8D-4A719744BE4A}" destId="{18C5C578-FA3F-48E3-88D6-831F1FE50192}" srcOrd="1" destOrd="0" presId="urn:microsoft.com/office/officeart/2005/8/layout/default"/>
    <dgm:cxn modelId="{13617C6D-E854-45F9-81BE-0F7A1BF58C4D}" type="presParOf" srcId="{14FF1E57-A7DA-4C9F-8E8D-4A719744BE4A}" destId="{C126AE9A-12FE-4C71-A76D-B2C2746C3182}" srcOrd="2" destOrd="0" presId="urn:microsoft.com/office/officeart/2005/8/layout/default"/>
    <dgm:cxn modelId="{2193B723-0904-4503-B835-8B2F0CC53A55}" type="presParOf" srcId="{14FF1E57-A7DA-4C9F-8E8D-4A719744BE4A}" destId="{CE818A85-9E8F-49A3-A65F-04D02D649F44}" srcOrd="3" destOrd="0" presId="urn:microsoft.com/office/officeart/2005/8/layout/default"/>
    <dgm:cxn modelId="{794E1A74-E12F-484C-B086-7BCA92A69033}" type="presParOf" srcId="{14FF1E57-A7DA-4C9F-8E8D-4A719744BE4A}" destId="{6D36D6D4-9114-40DC-8DBA-E32DAF3E0284}" srcOrd="4" destOrd="0" presId="urn:microsoft.com/office/officeart/2005/8/layout/default"/>
    <dgm:cxn modelId="{6A79BB38-9C19-4D49-A732-1D93B1EC9882}" type="presParOf" srcId="{14FF1E57-A7DA-4C9F-8E8D-4A719744BE4A}" destId="{152F0E62-52EA-4B0C-8CEE-F7916E0BB774}" srcOrd="5" destOrd="0" presId="urn:microsoft.com/office/officeart/2005/8/layout/default"/>
    <dgm:cxn modelId="{542E4CCD-C6F9-4B6D-A601-FA386401C15A}" type="presParOf" srcId="{14FF1E57-A7DA-4C9F-8E8D-4A719744BE4A}" destId="{E10CA3C0-980C-4C8D-B48F-7080A207F4AA}" srcOrd="6" destOrd="0" presId="urn:microsoft.com/office/officeart/2005/8/layout/default"/>
    <dgm:cxn modelId="{A7630A08-E4CF-483B-9E53-F84D51AD1131}" type="presParOf" srcId="{14FF1E57-A7DA-4C9F-8E8D-4A719744BE4A}" destId="{BA3D33C1-2F4E-4890-9515-17EAF7960E40}" srcOrd="7" destOrd="0" presId="urn:microsoft.com/office/officeart/2005/8/layout/default"/>
    <dgm:cxn modelId="{D3399FE7-8547-45F1-9151-F88255DF373E}" type="presParOf" srcId="{14FF1E57-A7DA-4C9F-8E8D-4A719744BE4A}" destId="{91FD3156-A8E5-4824-B3E6-4A9B8D8955D2}" srcOrd="8" destOrd="0" presId="urn:microsoft.com/office/officeart/2005/8/layout/default"/>
    <dgm:cxn modelId="{7C1199BD-7259-49DF-9F49-A9168A7027B4}" type="presParOf" srcId="{14FF1E57-A7DA-4C9F-8E8D-4A719744BE4A}" destId="{1F05DA30-BFD4-424D-A27E-C01AF810FC11}" srcOrd="9" destOrd="0" presId="urn:microsoft.com/office/officeart/2005/8/layout/default"/>
    <dgm:cxn modelId="{019C46E4-F200-493B-B77B-86F6EA530EE5}" type="presParOf" srcId="{14FF1E57-A7DA-4C9F-8E8D-4A719744BE4A}" destId="{E5C6B598-167D-4578-94D5-9D82B2D80CC7}" srcOrd="10" destOrd="0" presId="urn:microsoft.com/office/officeart/2005/8/layout/default"/>
    <dgm:cxn modelId="{64F7692A-799A-47FD-BF2F-F9B32EFDEBCB}" type="presParOf" srcId="{14FF1E57-A7DA-4C9F-8E8D-4A719744BE4A}" destId="{42FA775C-BA59-4DD2-BE95-C20637E7306B}" srcOrd="11" destOrd="0" presId="urn:microsoft.com/office/officeart/2005/8/layout/default"/>
    <dgm:cxn modelId="{D822FDF5-D826-4315-AA83-1B98295FF598}" type="presParOf" srcId="{14FF1E57-A7DA-4C9F-8E8D-4A719744BE4A}" destId="{78C5A6D2-167E-4953-922F-8579F12E2F6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E38E7-A64B-43C0-ABB4-9B474F38B555}" type="doc">
      <dgm:prSet loTypeId="urn:microsoft.com/office/officeart/2005/8/layout/process1" loCatId="process" qsTypeId="urn:microsoft.com/office/officeart/2005/8/quickstyle/simple1" qsCatId="simple" csTypeId="urn:microsoft.com/office/officeart/2005/8/colors/colorful5" csCatId="colorful" phldr="1"/>
      <dgm:spPr/>
    </dgm:pt>
    <dgm:pt modelId="{6A890B94-0349-4F3A-9512-F41EB6A0AC77}">
      <dgm:prSet phldrT="[Text]"/>
      <dgm:spPr/>
      <dgm:t>
        <a:bodyPr/>
        <a:lstStyle/>
        <a:p>
          <a:r>
            <a:rPr lang="en-US" dirty="0">
              <a:solidFill>
                <a:schemeClr val="tx1"/>
              </a:solidFill>
            </a:rPr>
            <a:t>Doações individuais dos associados</a:t>
          </a:r>
        </a:p>
      </dgm:t>
    </dgm:pt>
    <dgm:pt modelId="{D84E7F26-EF89-4D22-8264-06E3CEB8792F}" type="parTrans" cxnId="{B88D4CA4-0F83-4A45-8EE1-51B8E2AE549F}">
      <dgm:prSet/>
      <dgm:spPr/>
      <dgm:t>
        <a:bodyPr/>
        <a:lstStyle/>
        <a:p>
          <a:endParaRPr lang="en-US">
            <a:solidFill>
              <a:schemeClr val="tx1"/>
            </a:solidFill>
          </a:endParaRPr>
        </a:p>
      </dgm:t>
    </dgm:pt>
    <dgm:pt modelId="{6DDCF4C2-DC51-4ABE-96B1-795EA979A039}" type="sibTrans" cxnId="{B88D4CA4-0F83-4A45-8EE1-51B8E2AE549F}">
      <dgm:prSet/>
      <dgm:spPr/>
      <dgm:t>
        <a:bodyPr/>
        <a:lstStyle/>
        <a:p>
          <a:endParaRPr lang="en-US">
            <a:solidFill>
              <a:schemeClr val="tx1"/>
            </a:solidFill>
          </a:endParaRPr>
        </a:p>
      </dgm:t>
    </dgm:pt>
    <dgm:pt modelId="{07BD6367-8C35-44F9-9510-702918DD2F19}">
      <dgm:prSet phldrT="[Text]"/>
      <dgm:spPr/>
      <dgm:t>
        <a:bodyPr/>
        <a:lstStyle/>
        <a:p>
          <a:r>
            <a:rPr lang="en-US" dirty="0">
              <a:solidFill>
                <a:schemeClr val="tx1"/>
              </a:solidFill>
            </a:rPr>
            <a:t>Eventos de angariação de fundos</a:t>
          </a:r>
        </a:p>
      </dgm:t>
    </dgm:pt>
    <dgm:pt modelId="{736A7CCF-AE69-4805-A5F3-D26EC3BE8A06}" type="parTrans" cxnId="{FFF5D8F7-9FFA-4ADD-9FBF-5DCCC2AD7A30}">
      <dgm:prSet/>
      <dgm:spPr/>
      <dgm:t>
        <a:bodyPr/>
        <a:lstStyle/>
        <a:p>
          <a:endParaRPr lang="en-US">
            <a:solidFill>
              <a:schemeClr val="tx1"/>
            </a:solidFill>
          </a:endParaRPr>
        </a:p>
      </dgm:t>
    </dgm:pt>
    <dgm:pt modelId="{41AD7F33-55D2-41B0-BBE1-40ACC858FF8C}" type="sibTrans" cxnId="{FFF5D8F7-9FFA-4ADD-9FBF-5DCCC2AD7A30}">
      <dgm:prSet/>
      <dgm:spPr/>
      <dgm:t>
        <a:bodyPr/>
        <a:lstStyle/>
        <a:p>
          <a:endParaRPr lang="en-US">
            <a:solidFill>
              <a:schemeClr val="tx1"/>
            </a:solidFill>
          </a:endParaRPr>
        </a:p>
      </dgm:t>
    </dgm:pt>
    <dgm:pt modelId="{302F4810-D91C-462D-BC95-BC81180DF621}">
      <dgm:prSet phldrT="[Text]"/>
      <dgm:spPr/>
      <dgm:t>
        <a:bodyPr/>
        <a:lstStyle/>
        <a:p>
          <a:r>
            <a:rPr lang="en-US" dirty="0">
              <a:solidFill>
                <a:schemeClr val="tx1"/>
              </a:solidFill>
            </a:rPr>
            <a:t>Doações da tesouraria do clube</a:t>
          </a:r>
        </a:p>
      </dgm:t>
    </dgm:pt>
    <dgm:pt modelId="{548B3ED6-4D20-4D08-B957-25C4226C8E67}" type="parTrans" cxnId="{14EBCC1D-21DE-4D7A-8B89-9FC00C5B13CB}">
      <dgm:prSet/>
      <dgm:spPr/>
      <dgm:t>
        <a:bodyPr/>
        <a:lstStyle/>
        <a:p>
          <a:endParaRPr lang="en-US">
            <a:solidFill>
              <a:schemeClr val="tx1"/>
            </a:solidFill>
          </a:endParaRPr>
        </a:p>
      </dgm:t>
    </dgm:pt>
    <dgm:pt modelId="{63285D49-02BC-420F-85C1-3FA2CEDF1D7B}" type="sibTrans" cxnId="{14EBCC1D-21DE-4D7A-8B89-9FC00C5B13CB}">
      <dgm:prSet/>
      <dgm:spPr/>
      <dgm:t>
        <a:bodyPr/>
        <a:lstStyle/>
        <a:p>
          <a:endParaRPr lang="en-US">
            <a:solidFill>
              <a:schemeClr val="tx1"/>
            </a:solidFill>
          </a:endParaRPr>
        </a:p>
      </dgm:t>
    </dgm:pt>
    <dgm:pt modelId="{182CACC7-13EC-49CF-9469-5EAC55B8D33A}">
      <dgm:prSet/>
      <dgm:spPr/>
      <dgm:t>
        <a:bodyPr/>
        <a:lstStyle/>
        <a:p>
          <a:r>
            <a:rPr lang="en-US" dirty="0">
              <a:solidFill>
                <a:schemeClr val="tx1"/>
              </a:solidFill>
            </a:rPr>
            <a:t>Doações das empresas locais e de não-Leões</a:t>
          </a:r>
        </a:p>
      </dgm:t>
    </dgm:pt>
    <dgm:pt modelId="{9F6AFAE6-4D3A-494F-BE58-D062599D53B0}" type="parTrans" cxnId="{D09DAD5A-8DF4-4631-95E4-5CD4722F8DC3}">
      <dgm:prSet/>
      <dgm:spPr/>
      <dgm:t>
        <a:bodyPr/>
        <a:lstStyle/>
        <a:p>
          <a:endParaRPr lang="en-US">
            <a:solidFill>
              <a:schemeClr val="tx1"/>
            </a:solidFill>
          </a:endParaRPr>
        </a:p>
      </dgm:t>
    </dgm:pt>
    <dgm:pt modelId="{C0D20189-D697-4EB8-AD7E-773A5250F259}" type="sibTrans" cxnId="{D09DAD5A-8DF4-4631-95E4-5CD4722F8DC3}">
      <dgm:prSet/>
      <dgm:spPr/>
      <dgm:t>
        <a:bodyPr/>
        <a:lstStyle/>
        <a:p>
          <a:endParaRPr lang="en-US">
            <a:solidFill>
              <a:schemeClr val="tx1"/>
            </a:solidFill>
          </a:endParaRPr>
        </a:p>
      </dgm:t>
    </dgm:pt>
    <dgm:pt modelId="{DA09EA91-0488-4796-92E4-8D40AB0C02EE}" type="pres">
      <dgm:prSet presAssocID="{000E38E7-A64B-43C0-ABB4-9B474F38B555}" presName="Name0" presStyleCnt="0">
        <dgm:presLayoutVars>
          <dgm:dir/>
          <dgm:resizeHandles val="exact"/>
        </dgm:presLayoutVars>
      </dgm:prSet>
      <dgm:spPr/>
    </dgm:pt>
    <dgm:pt modelId="{FFDC260E-DA33-435A-B17A-B13BB579E6F6}" type="pres">
      <dgm:prSet presAssocID="{6A890B94-0349-4F3A-9512-F41EB6A0AC77}" presName="node" presStyleLbl="node1" presStyleIdx="0" presStyleCnt="4">
        <dgm:presLayoutVars>
          <dgm:bulletEnabled val="1"/>
        </dgm:presLayoutVars>
      </dgm:prSet>
      <dgm:spPr/>
    </dgm:pt>
    <dgm:pt modelId="{45E8D236-930E-423A-AAC1-3BD27EA71493}" type="pres">
      <dgm:prSet presAssocID="{6DDCF4C2-DC51-4ABE-96B1-795EA979A039}" presName="sibTrans" presStyleLbl="sibTrans2D1" presStyleIdx="0" presStyleCnt="3"/>
      <dgm:spPr/>
    </dgm:pt>
    <dgm:pt modelId="{F6391945-27E7-4443-960A-F1380C2A9722}" type="pres">
      <dgm:prSet presAssocID="{6DDCF4C2-DC51-4ABE-96B1-795EA979A039}" presName="connectorText" presStyleLbl="sibTrans2D1" presStyleIdx="0" presStyleCnt="3"/>
      <dgm:spPr/>
    </dgm:pt>
    <dgm:pt modelId="{05835DFB-DE56-4E24-83BA-C73046EC69F4}" type="pres">
      <dgm:prSet presAssocID="{07BD6367-8C35-44F9-9510-702918DD2F19}" presName="node" presStyleLbl="node1" presStyleIdx="1" presStyleCnt="4">
        <dgm:presLayoutVars>
          <dgm:bulletEnabled val="1"/>
        </dgm:presLayoutVars>
      </dgm:prSet>
      <dgm:spPr/>
    </dgm:pt>
    <dgm:pt modelId="{948EB486-B670-4A7D-A2BE-411CFAB94752}" type="pres">
      <dgm:prSet presAssocID="{41AD7F33-55D2-41B0-BBE1-40ACC858FF8C}" presName="sibTrans" presStyleLbl="sibTrans2D1" presStyleIdx="1" presStyleCnt="3"/>
      <dgm:spPr/>
    </dgm:pt>
    <dgm:pt modelId="{B3C861A7-CA7F-4AC4-BE3C-91148A9775D0}" type="pres">
      <dgm:prSet presAssocID="{41AD7F33-55D2-41B0-BBE1-40ACC858FF8C}" presName="connectorText" presStyleLbl="sibTrans2D1" presStyleIdx="1" presStyleCnt="3"/>
      <dgm:spPr/>
    </dgm:pt>
    <dgm:pt modelId="{C1D276BE-B8FE-4FAC-963C-FC45B7CEA257}" type="pres">
      <dgm:prSet presAssocID="{302F4810-D91C-462D-BC95-BC81180DF621}" presName="node" presStyleLbl="node1" presStyleIdx="2" presStyleCnt="4">
        <dgm:presLayoutVars>
          <dgm:bulletEnabled val="1"/>
        </dgm:presLayoutVars>
      </dgm:prSet>
      <dgm:spPr/>
    </dgm:pt>
    <dgm:pt modelId="{BB60B391-4770-4914-A859-2FFB6C22A916}" type="pres">
      <dgm:prSet presAssocID="{63285D49-02BC-420F-85C1-3FA2CEDF1D7B}" presName="sibTrans" presStyleLbl="sibTrans2D1" presStyleIdx="2" presStyleCnt="3"/>
      <dgm:spPr/>
    </dgm:pt>
    <dgm:pt modelId="{905FBE3C-4384-4262-AB5C-AB69CFB55552}" type="pres">
      <dgm:prSet presAssocID="{63285D49-02BC-420F-85C1-3FA2CEDF1D7B}" presName="connectorText" presStyleLbl="sibTrans2D1" presStyleIdx="2" presStyleCnt="3"/>
      <dgm:spPr/>
    </dgm:pt>
    <dgm:pt modelId="{AF2110A3-3543-46D8-8D60-D407F9B8F379}" type="pres">
      <dgm:prSet presAssocID="{182CACC7-13EC-49CF-9469-5EAC55B8D33A}" presName="node" presStyleLbl="node1" presStyleIdx="3" presStyleCnt="4">
        <dgm:presLayoutVars>
          <dgm:bulletEnabled val="1"/>
        </dgm:presLayoutVars>
      </dgm:prSet>
      <dgm:spPr/>
    </dgm:pt>
  </dgm:ptLst>
  <dgm:cxnLst>
    <dgm:cxn modelId="{87EDA106-68F1-4151-8B51-941A47135F88}" type="presOf" srcId="{182CACC7-13EC-49CF-9469-5EAC55B8D33A}" destId="{AF2110A3-3543-46D8-8D60-D407F9B8F379}" srcOrd="0" destOrd="0" presId="urn:microsoft.com/office/officeart/2005/8/layout/process1"/>
    <dgm:cxn modelId="{FAB2BB07-3FA5-471E-B2CF-FC98AD23E48D}" type="presOf" srcId="{000E38E7-A64B-43C0-ABB4-9B474F38B555}" destId="{DA09EA91-0488-4796-92E4-8D40AB0C02EE}" srcOrd="0" destOrd="0" presId="urn:microsoft.com/office/officeart/2005/8/layout/process1"/>
    <dgm:cxn modelId="{C3EB1311-7C41-4FDC-A8A2-48B62BA90AFE}" type="presOf" srcId="{6A890B94-0349-4F3A-9512-F41EB6A0AC77}" destId="{FFDC260E-DA33-435A-B17A-B13BB579E6F6}" srcOrd="0" destOrd="0" presId="urn:microsoft.com/office/officeart/2005/8/layout/process1"/>
    <dgm:cxn modelId="{3D7E9313-26BC-419F-8061-5361BE010807}" type="presOf" srcId="{63285D49-02BC-420F-85C1-3FA2CEDF1D7B}" destId="{BB60B391-4770-4914-A859-2FFB6C22A916}" srcOrd="0" destOrd="0" presId="urn:microsoft.com/office/officeart/2005/8/layout/process1"/>
    <dgm:cxn modelId="{14EBCC1D-21DE-4D7A-8B89-9FC00C5B13CB}" srcId="{000E38E7-A64B-43C0-ABB4-9B474F38B555}" destId="{302F4810-D91C-462D-BC95-BC81180DF621}" srcOrd="2" destOrd="0" parTransId="{548B3ED6-4D20-4D08-B957-25C4226C8E67}" sibTransId="{63285D49-02BC-420F-85C1-3FA2CEDF1D7B}"/>
    <dgm:cxn modelId="{F9EECB40-1762-415E-8860-248E965662D5}" type="presOf" srcId="{6DDCF4C2-DC51-4ABE-96B1-795EA979A039}" destId="{F6391945-27E7-4443-960A-F1380C2A9722}" srcOrd="1" destOrd="0" presId="urn:microsoft.com/office/officeart/2005/8/layout/process1"/>
    <dgm:cxn modelId="{BDBD025C-FCA1-44E3-B51B-12F3CC298BDC}" type="presOf" srcId="{41AD7F33-55D2-41B0-BBE1-40ACC858FF8C}" destId="{948EB486-B670-4A7D-A2BE-411CFAB94752}" srcOrd="0" destOrd="0" presId="urn:microsoft.com/office/officeart/2005/8/layout/process1"/>
    <dgm:cxn modelId="{028E1E4E-4AD2-4E70-9BEB-2892F16497CA}" type="presOf" srcId="{6DDCF4C2-DC51-4ABE-96B1-795EA979A039}" destId="{45E8D236-930E-423A-AAC1-3BD27EA71493}" srcOrd="0" destOrd="0" presId="urn:microsoft.com/office/officeart/2005/8/layout/process1"/>
    <dgm:cxn modelId="{D09DAD5A-8DF4-4631-95E4-5CD4722F8DC3}" srcId="{000E38E7-A64B-43C0-ABB4-9B474F38B555}" destId="{182CACC7-13EC-49CF-9469-5EAC55B8D33A}" srcOrd="3" destOrd="0" parTransId="{9F6AFAE6-4D3A-494F-BE58-D062599D53B0}" sibTransId="{C0D20189-D697-4EB8-AD7E-773A5250F259}"/>
    <dgm:cxn modelId="{B88D4CA4-0F83-4A45-8EE1-51B8E2AE549F}" srcId="{000E38E7-A64B-43C0-ABB4-9B474F38B555}" destId="{6A890B94-0349-4F3A-9512-F41EB6A0AC77}" srcOrd="0" destOrd="0" parTransId="{D84E7F26-EF89-4D22-8264-06E3CEB8792F}" sibTransId="{6DDCF4C2-DC51-4ABE-96B1-795EA979A039}"/>
    <dgm:cxn modelId="{F30F3FBB-9BBA-4AF0-B628-7124BE1425F7}" type="presOf" srcId="{07BD6367-8C35-44F9-9510-702918DD2F19}" destId="{05835DFB-DE56-4E24-83BA-C73046EC69F4}" srcOrd="0" destOrd="0" presId="urn:microsoft.com/office/officeart/2005/8/layout/process1"/>
    <dgm:cxn modelId="{9BB905D0-77F1-44DB-ADCB-C0CDED76B0CF}" type="presOf" srcId="{302F4810-D91C-462D-BC95-BC81180DF621}" destId="{C1D276BE-B8FE-4FAC-963C-FC45B7CEA257}" srcOrd="0" destOrd="0" presId="urn:microsoft.com/office/officeart/2005/8/layout/process1"/>
    <dgm:cxn modelId="{8FDFDBE6-A05D-43AE-9CC6-D276101765BD}" type="presOf" srcId="{41AD7F33-55D2-41B0-BBE1-40ACC858FF8C}" destId="{B3C861A7-CA7F-4AC4-BE3C-91148A9775D0}" srcOrd="1" destOrd="0" presId="urn:microsoft.com/office/officeart/2005/8/layout/process1"/>
    <dgm:cxn modelId="{715B97F6-92EE-43F4-B400-6CE731A65E2F}" type="presOf" srcId="{63285D49-02BC-420F-85C1-3FA2CEDF1D7B}" destId="{905FBE3C-4384-4262-AB5C-AB69CFB55552}" srcOrd="1" destOrd="0" presId="urn:microsoft.com/office/officeart/2005/8/layout/process1"/>
    <dgm:cxn modelId="{FFF5D8F7-9FFA-4ADD-9FBF-5DCCC2AD7A30}" srcId="{000E38E7-A64B-43C0-ABB4-9B474F38B555}" destId="{07BD6367-8C35-44F9-9510-702918DD2F19}" srcOrd="1" destOrd="0" parTransId="{736A7CCF-AE69-4805-A5F3-D26EC3BE8A06}" sibTransId="{41AD7F33-55D2-41B0-BBE1-40ACC858FF8C}"/>
    <dgm:cxn modelId="{0B7468A8-3BC6-4A56-94AD-CD082B775419}" type="presParOf" srcId="{DA09EA91-0488-4796-92E4-8D40AB0C02EE}" destId="{FFDC260E-DA33-435A-B17A-B13BB579E6F6}" srcOrd="0" destOrd="0" presId="urn:microsoft.com/office/officeart/2005/8/layout/process1"/>
    <dgm:cxn modelId="{A2042296-3526-4140-9A1F-B1749543BE4C}" type="presParOf" srcId="{DA09EA91-0488-4796-92E4-8D40AB0C02EE}" destId="{45E8D236-930E-423A-AAC1-3BD27EA71493}" srcOrd="1" destOrd="0" presId="urn:microsoft.com/office/officeart/2005/8/layout/process1"/>
    <dgm:cxn modelId="{9C9B6894-04CF-4733-B21D-9D5A9A00191B}" type="presParOf" srcId="{45E8D236-930E-423A-AAC1-3BD27EA71493}" destId="{F6391945-27E7-4443-960A-F1380C2A9722}" srcOrd="0" destOrd="0" presId="urn:microsoft.com/office/officeart/2005/8/layout/process1"/>
    <dgm:cxn modelId="{B33168C4-0A19-4D04-80A2-35DEAAD13B53}" type="presParOf" srcId="{DA09EA91-0488-4796-92E4-8D40AB0C02EE}" destId="{05835DFB-DE56-4E24-83BA-C73046EC69F4}" srcOrd="2" destOrd="0" presId="urn:microsoft.com/office/officeart/2005/8/layout/process1"/>
    <dgm:cxn modelId="{73771A06-C818-4C6C-BB83-8FE6CF703A24}" type="presParOf" srcId="{DA09EA91-0488-4796-92E4-8D40AB0C02EE}" destId="{948EB486-B670-4A7D-A2BE-411CFAB94752}" srcOrd="3" destOrd="0" presId="urn:microsoft.com/office/officeart/2005/8/layout/process1"/>
    <dgm:cxn modelId="{3A35F0A5-D018-4A1B-8821-7D54BEA6A70E}" type="presParOf" srcId="{948EB486-B670-4A7D-A2BE-411CFAB94752}" destId="{B3C861A7-CA7F-4AC4-BE3C-91148A9775D0}" srcOrd="0" destOrd="0" presId="urn:microsoft.com/office/officeart/2005/8/layout/process1"/>
    <dgm:cxn modelId="{9B83610A-D998-48E4-AE21-0ED479142105}" type="presParOf" srcId="{DA09EA91-0488-4796-92E4-8D40AB0C02EE}" destId="{C1D276BE-B8FE-4FAC-963C-FC45B7CEA257}" srcOrd="4" destOrd="0" presId="urn:microsoft.com/office/officeart/2005/8/layout/process1"/>
    <dgm:cxn modelId="{CFCA6231-67E9-4D30-80D5-57CC5143EA14}" type="presParOf" srcId="{DA09EA91-0488-4796-92E4-8D40AB0C02EE}" destId="{BB60B391-4770-4914-A859-2FFB6C22A916}" srcOrd="5" destOrd="0" presId="urn:microsoft.com/office/officeart/2005/8/layout/process1"/>
    <dgm:cxn modelId="{72052A02-AA93-4181-94AE-69C150709C71}" type="presParOf" srcId="{BB60B391-4770-4914-A859-2FFB6C22A916}" destId="{905FBE3C-4384-4262-AB5C-AB69CFB55552}" srcOrd="0" destOrd="0" presId="urn:microsoft.com/office/officeart/2005/8/layout/process1"/>
    <dgm:cxn modelId="{8E3E894E-115B-4E72-AAB4-63A76B004A1A}" type="presParOf" srcId="{DA09EA91-0488-4796-92E4-8D40AB0C02EE}" destId="{AF2110A3-3543-46D8-8D60-D407F9B8F37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3E2B48-176A-445A-AB49-5A0F271A487F}" type="doc">
      <dgm:prSet loTypeId="urn:microsoft.com/office/officeart/2005/8/layout/hProcess9" loCatId="process" qsTypeId="urn:microsoft.com/office/officeart/2005/8/quickstyle/simple1" qsCatId="simple" csTypeId="urn:microsoft.com/office/officeart/2005/8/colors/colorful5" csCatId="colorful" phldr="1"/>
      <dgm:spPr/>
    </dgm:pt>
    <dgm:pt modelId="{B95F9F14-7996-486B-8CAE-A9C6EF9B428C}">
      <dgm:prSet phldrT="[Text]"/>
      <dgm:spPr/>
      <dgm:t>
        <a:bodyPr/>
        <a:lstStyle/>
        <a:p>
          <a:r>
            <a:rPr lang="en-US" dirty="0">
              <a:solidFill>
                <a:schemeClr val="tx1"/>
              </a:solidFill>
            </a:rPr>
            <a:t>US$ 2 por semana</a:t>
          </a:r>
        </a:p>
      </dgm:t>
    </dgm:pt>
    <dgm:pt modelId="{FDF620C4-DB73-4F87-BD11-7C77E0EBAA05}" type="parTrans" cxnId="{4BF6A3FD-2AB7-4B32-BB32-C3B951CF8E08}">
      <dgm:prSet/>
      <dgm:spPr/>
      <dgm:t>
        <a:bodyPr/>
        <a:lstStyle/>
        <a:p>
          <a:endParaRPr lang="en-US">
            <a:solidFill>
              <a:schemeClr val="tx1"/>
            </a:solidFill>
          </a:endParaRPr>
        </a:p>
      </dgm:t>
    </dgm:pt>
    <dgm:pt modelId="{F47607AA-1CB5-4D27-9E8C-1FBBD5FA7A71}" type="sibTrans" cxnId="{4BF6A3FD-2AB7-4B32-BB32-C3B951CF8E08}">
      <dgm:prSet/>
      <dgm:spPr/>
      <dgm:t>
        <a:bodyPr/>
        <a:lstStyle/>
        <a:p>
          <a:endParaRPr lang="en-US">
            <a:solidFill>
              <a:schemeClr val="tx1"/>
            </a:solidFill>
          </a:endParaRPr>
        </a:p>
      </dgm:t>
    </dgm:pt>
    <dgm:pt modelId="{A7BC0E80-1F0D-4583-A3D0-161AC0125A34}">
      <dgm:prSet phldrT="[Text]"/>
      <dgm:spPr/>
      <dgm:t>
        <a:bodyPr/>
        <a:lstStyle/>
        <a:p>
          <a:r>
            <a:rPr lang="en-US" dirty="0">
              <a:solidFill>
                <a:schemeClr val="tx1"/>
              </a:solidFill>
            </a:rPr>
            <a:t>US$ 100 por ano</a:t>
          </a:r>
        </a:p>
      </dgm:t>
    </dgm:pt>
    <dgm:pt modelId="{C3F12313-81AD-4AA3-8D1B-CE3C102093A9}" type="parTrans" cxnId="{67E8648E-3111-4838-ABE9-4D036AE1F9F8}">
      <dgm:prSet/>
      <dgm:spPr/>
      <dgm:t>
        <a:bodyPr/>
        <a:lstStyle/>
        <a:p>
          <a:endParaRPr lang="en-US">
            <a:solidFill>
              <a:schemeClr val="tx1"/>
            </a:solidFill>
          </a:endParaRPr>
        </a:p>
      </dgm:t>
    </dgm:pt>
    <dgm:pt modelId="{EE40AD60-0EFF-4C05-A51E-5AA521CEB5F9}" type="sibTrans" cxnId="{67E8648E-3111-4838-ABE9-4D036AE1F9F8}">
      <dgm:prSet/>
      <dgm:spPr/>
      <dgm:t>
        <a:bodyPr/>
        <a:lstStyle/>
        <a:p>
          <a:endParaRPr lang="en-US">
            <a:solidFill>
              <a:schemeClr val="tx1"/>
            </a:solidFill>
          </a:endParaRPr>
        </a:p>
      </dgm:t>
    </dgm:pt>
    <dgm:pt modelId="{2D478A46-0A4E-4961-8602-0DA369F92A81}">
      <dgm:prSet phldrT="[Text]"/>
      <dgm:spPr/>
      <dgm:t>
        <a:bodyPr/>
        <a:lstStyle/>
        <a:p>
          <a:r>
            <a:rPr lang="en-US" dirty="0">
              <a:solidFill>
                <a:schemeClr val="tx1"/>
              </a:solidFill>
            </a:rPr>
            <a:t>US$ 300 em doações totais</a:t>
          </a:r>
        </a:p>
      </dgm:t>
    </dgm:pt>
    <dgm:pt modelId="{11B138B2-3F15-469A-9CCA-5249B64F118A}" type="parTrans" cxnId="{8B310D0C-9F13-460C-A137-CBFECC90CEE1}">
      <dgm:prSet/>
      <dgm:spPr/>
      <dgm:t>
        <a:bodyPr/>
        <a:lstStyle/>
        <a:p>
          <a:endParaRPr lang="en-US">
            <a:solidFill>
              <a:schemeClr val="tx1"/>
            </a:solidFill>
          </a:endParaRPr>
        </a:p>
      </dgm:t>
    </dgm:pt>
    <dgm:pt modelId="{096989CD-1F9D-4142-BF4D-C3E6686C8731}" type="sibTrans" cxnId="{8B310D0C-9F13-460C-A137-CBFECC90CEE1}">
      <dgm:prSet/>
      <dgm:spPr/>
      <dgm:t>
        <a:bodyPr/>
        <a:lstStyle/>
        <a:p>
          <a:endParaRPr lang="en-US">
            <a:solidFill>
              <a:schemeClr val="tx1"/>
            </a:solidFill>
          </a:endParaRPr>
        </a:p>
      </dgm:t>
    </dgm:pt>
    <dgm:pt modelId="{4A88AFA1-6F96-46BC-AE61-5E8029FDEE44}" type="pres">
      <dgm:prSet presAssocID="{123E2B48-176A-445A-AB49-5A0F271A487F}" presName="CompostProcess" presStyleCnt="0">
        <dgm:presLayoutVars>
          <dgm:dir/>
          <dgm:resizeHandles val="exact"/>
        </dgm:presLayoutVars>
      </dgm:prSet>
      <dgm:spPr/>
    </dgm:pt>
    <dgm:pt modelId="{10F503BB-4ABE-4341-AB49-DC5B058FE1C2}" type="pres">
      <dgm:prSet presAssocID="{123E2B48-176A-445A-AB49-5A0F271A487F}" presName="arrow" presStyleLbl="bgShp" presStyleIdx="0" presStyleCnt="1"/>
      <dgm:spPr/>
    </dgm:pt>
    <dgm:pt modelId="{2C14B162-E59E-4144-86B1-B8F61097289F}" type="pres">
      <dgm:prSet presAssocID="{123E2B48-176A-445A-AB49-5A0F271A487F}" presName="linearProcess" presStyleCnt="0"/>
      <dgm:spPr/>
    </dgm:pt>
    <dgm:pt modelId="{71B6E89C-F3D2-4D29-9CF7-72B9A61A0F7C}" type="pres">
      <dgm:prSet presAssocID="{B95F9F14-7996-486B-8CAE-A9C6EF9B428C}" presName="textNode" presStyleLbl="node1" presStyleIdx="0" presStyleCnt="3">
        <dgm:presLayoutVars>
          <dgm:bulletEnabled val="1"/>
        </dgm:presLayoutVars>
      </dgm:prSet>
      <dgm:spPr/>
    </dgm:pt>
    <dgm:pt modelId="{11BF77DB-EB54-4681-BFA3-81554ED022F0}" type="pres">
      <dgm:prSet presAssocID="{F47607AA-1CB5-4D27-9E8C-1FBBD5FA7A71}" presName="sibTrans" presStyleCnt="0"/>
      <dgm:spPr/>
    </dgm:pt>
    <dgm:pt modelId="{B498E256-D15F-4508-9AAA-A5365027AFD5}" type="pres">
      <dgm:prSet presAssocID="{A7BC0E80-1F0D-4583-A3D0-161AC0125A34}" presName="textNode" presStyleLbl="node1" presStyleIdx="1" presStyleCnt="3">
        <dgm:presLayoutVars>
          <dgm:bulletEnabled val="1"/>
        </dgm:presLayoutVars>
      </dgm:prSet>
      <dgm:spPr/>
    </dgm:pt>
    <dgm:pt modelId="{DAFAE739-2124-4A1F-8AA7-F719CD9FD844}" type="pres">
      <dgm:prSet presAssocID="{EE40AD60-0EFF-4C05-A51E-5AA521CEB5F9}" presName="sibTrans" presStyleCnt="0"/>
      <dgm:spPr/>
    </dgm:pt>
    <dgm:pt modelId="{93E00E2A-B49C-47F8-A8AA-595BB2586A8C}" type="pres">
      <dgm:prSet presAssocID="{2D478A46-0A4E-4961-8602-0DA369F92A81}" presName="textNode" presStyleLbl="node1" presStyleIdx="2" presStyleCnt="3">
        <dgm:presLayoutVars>
          <dgm:bulletEnabled val="1"/>
        </dgm:presLayoutVars>
      </dgm:prSet>
      <dgm:spPr/>
    </dgm:pt>
  </dgm:ptLst>
  <dgm:cxnLst>
    <dgm:cxn modelId="{8B310D0C-9F13-460C-A137-CBFECC90CEE1}" srcId="{123E2B48-176A-445A-AB49-5A0F271A487F}" destId="{2D478A46-0A4E-4961-8602-0DA369F92A81}" srcOrd="2" destOrd="0" parTransId="{11B138B2-3F15-469A-9CCA-5249B64F118A}" sibTransId="{096989CD-1F9D-4142-BF4D-C3E6686C8731}"/>
    <dgm:cxn modelId="{7C35070F-15EA-432A-9E52-1D290BC97A7A}" type="presOf" srcId="{2D478A46-0A4E-4961-8602-0DA369F92A81}" destId="{93E00E2A-B49C-47F8-A8AA-595BB2586A8C}" srcOrd="0" destOrd="0" presId="urn:microsoft.com/office/officeart/2005/8/layout/hProcess9"/>
    <dgm:cxn modelId="{F97F502F-DE46-4ED5-BAB4-ED8F7DE3198E}" type="presOf" srcId="{B95F9F14-7996-486B-8CAE-A9C6EF9B428C}" destId="{71B6E89C-F3D2-4D29-9CF7-72B9A61A0F7C}" srcOrd="0" destOrd="0" presId="urn:microsoft.com/office/officeart/2005/8/layout/hProcess9"/>
    <dgm:cxn modelId="{67E8648E-3111-4838-ABE9-4D036AE1F9F8}" srcId="{123E2B48-176A-445A-AB49-5A0F271A487F}" destId="{A7BC0E80-1F0D-4583-A3D0-161AC0125A34}" srcOrd="1" destOrd="0" parTransId="{C3F12313-81AD-4AA3-8D1B-CE3C102093A9}" sibTransId="{EE40AD60-0EFF-4C05-A51E-5AA521CEB5F9}"/>
    <dgm:cxn modelId="{3FD818A3-DE60-4824-9077-7EBFEF4E7EED}" type="presOf" srcId="{A7BC0E80-1F0D-4583-A3D0-161AC0125A34}" destId="{B498E256-D15F-4508-9AAA-A5365027AFD5}" srcOrd="0" destOrd="0" presId="urn:microsoft.com/office/officeart/2005/8/layout/hProcess9"/>
    <dgm:cxn modelId="{FD2A91D5-B002-4225-BA8B-6DAA338C34C2}" type="presOf" srcId="{123E2B48-176A-445A-AB49-5A0F271A487F}" destId="{4A88AFA1-6F96-46BC-AE61-5E8029FDEE44}" srcOrd="0" destOrd="0" presId="urn:microsoft.com/office/officeart/2005/8/layout/hProcess9"/>
    <dgm:cxn modelId="{4BF6A3FD-2AB7-4B32-BB32-C3B951CF8E08}" srcId="{123E2B48-176A-445A-AB49-5A0F271A487F}" destId="{B95F9F14-7996-486B-8CAE-A9C6EF9B428C}" srcOrd="0" destOrd="0" parTransId="{FDF620C4-DB73-4F87-BD11-7C77E0EBAA05}" sibTransId="{F47607AA-1CB5-4D27-9E8C-1FBBD5FA7A71}"/>
    <dgm:cxn modelId="{78893C2F-7BAB-4878-A06F-E89DF0499815}" type="presParOf" srcId="{4A88AFA1-6F96-46BC-AE61-5E8029FDEE44}" destId="{10F503BB-4ABE-4341-AB49-DC5B058FE1C2}" srcOrd="0" destOrd="0" presId="urn:microsoft.com/office/officeart/2005/8/layout/hProcess9"/>
    <dgm:cxn modelId="{20EA8C1D-5151-490F-879B-2B02531E135E}" type="presParOf" srcId="{4A88AFA1-6F96-46BC-AE61-5E8029FDEE44}" destId="{2C14B162-E59E-4144-86B1-B8F61097289F}" srcOrd="1" destOrd="0" presId="urn:microsoft.com/office/officeart/2005/8/layout/hProcess9"/>
    <dgm:cxn modelId="{9FA4FFAF-DEC7-48E7-8A6B-2A0DD2A646C8}" type="presParOf" srcId="{2C14B162-E59E-4144-86B1-B8F61097289F}" destId="{71B6E89C-F3D2-4D29-9CF7-72B9A61A0F7C}" srcOrd="0" destOrd="0" presId="urn:microsoft.com/office/officeart/2005/8/layout/hProcess9"/>
    <dgm:cxn modelId="{3E438967-8EAF-4C49-A45A-37E6611C3056}" type="presParOf" srcId="{2C14B162-E59E-4144-86B1-B8F61097289F}" destId="{11BF77DB-EB54-4681-BFA3-81554ED022F0}" srcOrd="1" destOrd="0" presId="urn:microsoft.com/office/officeart/2005/8/layout/hProcess9"/>
    <dgm:cxn modelId="{594C1CC6-DA3C-47C7-B810-0894F5649D81}" type="presParOf" srcId="{2C14B162-E59E-4144-86B1-B8F61097289F}" destId="{B498E256-D15F-4508-9AAA-A5365027AFD5}" srcOrd="2" destOrd="0" presId="urn:microsoft.com/office/officeart/2005/8/layout/hProcess9"/>
    <dgm:cxn modelId="{566C8A7A-08E6-423A-985E-BD0CCE056398}" type="presParOf" srcId="{2C14B162-E59E-4144-86B1-B8F61097289F}" destId="{DAFAE739-2124-4A1F-8AA7-F719CD9FD844}" srcOrd="3" destOrd="0" presId="urn:microsoft.com/office/officeart/2005/8/layout/hProcess9"/>
    <dgm:cxn modelId="{15B3DFA8-B3A9-4580-916D-9798152A5553}" type="presParOf" srcId="{2C14B162-E59E-4144-86B1-B8F61097289F}" destId="{93E00E2A-B49C-47F8-A8AA-595BB2586A8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5DDCE8-ECEE-4CE9-8AB6-010D64D031C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0F02736-D3F7-494E-856A-8693262F4FF7}">
      <dgm:prSet phldrT="[Text]"/>
      <dgm:spPr/>
      <dgm:t>
        <a:bodyPr/>
        <a:lstStyle/>
        <a:p>
          <a:r>
            <a:rPr lang="en-US" dirty="0">
              <a:solidFill>
                <a:schemeClr val="tx1"/>
              </a:solidFill>
            </a:rPr>
            <a:t>100% de participação dos associados</a:t>
          </a:r>
        </a:p>
      </dgm:t>
    </dgm:pt>
    <dgm:pt modelId="{4680F919-B8E8-4D41-8D60-B4D4E6E41CDC}" type="parTrans" cxnId="{3D95741A-36CD-41A8-B4D8-3A40D533AC6C}">
      <dgm:prSet/>
      <dgm:spPr/>
      <dgm:t>
        <a:bodyPr/>
        <a:lstStyle/>
        <a:p>
          <a:endParaRPr lang="en-US">
            <a:solidFill>
              <a:schemeClr val="tx1"/>
            </a:solidFill>
          </a:endParaRPr>
        </a:p>
      </dgm:t>
    </dgm:pt>
    <dgm:pt modelId="{B9DABEB9-078C-43E4-AF1F-1365E07798B0}" type="sibTrans" cxnId="{3D95741A-36CD-41A8-B4D8-3A40D533AC6C}">
      <dgm:prSet/>
      <dgm:spPr/>
      <dgm:t>
        <a:bodyPr/>
        <a:lstStyle/>
        <a:p>
          <a:endParaRPr lang="en-US">
            <a:solidFill>
              <a:schemeClr val="tx1"/>
            </a:solidFill>
          </a:endParaRPr>
        </a:p>
      </dgm:t>
    </dgm:pt>
    <dgm:pt modelId="{952DC6A7-2361-4330-AA17-69CBCAA6D7B3}">
      <dgm:prSet phldrT="[Text]"/>
      <dgm:spPr/>
      <dgm:t>
        <a:bodyPr/>
        <a:lstStyle/>
        <a:p>
          <a:r>
            <a:rPr lang="en-US" dirty="0">
              <a:solidFill>
                <a:schemeClr val="tx1"/>
              </a:solidFill>
            </a:rPr>
            <a:t>100% de participação de pelo menos US$ 100 por associado</a:t>
          </a:r>
        </a:p>
      </dgm:t>
    </dgm:pt>
    <dgm:pt modelId="{87B09FAD-1C22-4ADE-A207-EFCEC3701B2E}" type="parTrans" cxnId="{DB7750E9-5E22-4463-979D-6641CF2173B4}">
      <dgm:prSet/>
      <dgm:spPr/>
      <dgm:t>
        <a:bodyPr/>
        <a:lstStyle/>
        <a:p>
          <a:endParaRPr lang="en-US">
            <a:solidFill>
              <a:schemeClr val="tx1"/>
            </a:solidFill>
          </a:endParaRPr>
        </a:p>
      </dgm:t>
    </dgm:pt>
    <dgm:pt modelId="{45B8F8A4-E533-4308-A0EF-00A443F6855C}" type="sibTrans" cxnId="{DB7750E9-5E22-4463-979D-6641CF2173B4}">
      <dgm:prSet/>
      <dgm:spPr/>
      <dgm:t>
        <a:bodyPr/>
        <a:lstStyle/>
        <a:p>
          <a:endParaRPr lang="en-US">
            <a:solidFill>
              <a:schemeClr val="tx1"/>
            </a:solidFill>
          </a:endParaRPr>
        </a:p>
      </dgm:t>
    </dgm:pt>
    <dgm:pt modelId="{85ADC7DC-0469-4D2E-926B-E42E1DE97BEA}">
      <dgm:prSet phldrT="[Text]"/>
      <dgm:spPr/>
      <dgm:t>
        <a:bodyPr/>
        <a:lstStyle/>
        <a:p>
          <a:r>
            <a:rPr lang="en-US" dirty="0">
              <a:solidFill>
                <a:schemeClr val="tx1"/>
              </a:solidFill>
            </a:rPr>
            <a:t>Faça uma doação da tesouraria do clube ou patrocine um evento de angariação de recursos</a:t>
          </a:r>
        </a:p>
      </dgm:t>
    </dgm:pt>
    <dgm:pt modelId="{774EC49D-31A6-4EB3-A3F4-3A65143D565C}" type="parTrans" cxnId="{D8C55201-F64A-4624-B068-B258EF0BCEF0}">
      <dgm:prSet/>
      <dgm:spPr/>
      <dgm:t>
        <a:bodyPr/>
        <a:lstStyle/>
        <a:p>
          <a:endParaRPr lang="en-US">
            <a:solidFill>
              <a:schemeClr val="tx1"/>
            </a:solidFill>
          </a:endParaRPr>
        </a:p>
      </dgm:t>
    </dgm:pt>
    <dgm:pt modelId="{094330D5-7FAA-44D3-9F28-F9D9A35C004D}" type="sibTrans" cxnId="{D8C55201-F64A-4624-B068-B258EF0BCEF0}">
      <dgm:prSet/>
      <dgm:spPr/>
      <dgm:t>
        <a:bodyPr/>
        <a:lstStyle/>
        <a:p>
          <a:endParaRPr lang="en-US">
            <a:solidFill>
              <a:schemeClr val="tx1"/>
            </a:solidFill>
          </a:endParaRPr>
        </a:p>
      </dgm:t>
    </dgm:pt>
    <dgm:pt modelId="{720B0E09-BD09-490E-B3E3-2DCA9EFD9A52}">
      <dgm:prSet/>
      <dgm:spPr/>
      <dgm:t>
        <a:bodyPr/>
        <a:lstStyle/>
        <a:p>
          <a:r>
            <a:rPr lang="en-US" dirty="0">
              <a:solidFill>
                <a:schemeClr val="tx1"/>
              </a:solidFill>
            </a:rPr>
            <a:t>Tornar-se um Clube Modelo</a:t>
          </a:r>
        </a:p>
      </dgm:t>
    </dgm:pt>
    <dgm:pt modelId="{95091ED2-91C8-46FF-9277-657CCE20AAA0}" type="parTrans" cxnId="{A3BD72F5-57E4-4E81-BE3B-67427C9F0263}">
      <dgm:prSet/>
      <dgm:spPr/>
      <dgm:t>
        <a:bodyPr/>
        <a:lstStyle/>
        <a:p>
          <a:endParaRPr lang="en-US">
            <a:solidFill>
              <a:schemeClr val="tx1"/>
            </a:solidFill>
          </a:endParaRPr>
        </a:p>
      </dgm:t>
    </dgm:pt>
    <dgm:pt modelId="{95AC31A8-420F-447C-805A-584CA86ABF1F}" type="sibTrans" cxnId="{A3BD72F5-57E4-4E81-BE3B-67427C9F0263}">
      <dgm:prSet/>
      <dgm:spPr/>
      <dgm:t>
        <a:bodyPr/>
        <a:lstStyle/>
        <a:p>
          <a:endParaRPr lang="en-US">
            <a:solidFill>
              <a:schemeClr val="tx1"/>
            </a:solidFill>
          </a:endParaRPr>
        </a:p>
      </dgm:t>
    </dgm:pt>
    <dgm:pt modelId="{603E13E8-C3FA-43DC-9A19-8D3E01FBE49C}" type="pres">
      <dgm:prSet presAssocID="{765DDCE8-ECEE-4CE9-8AB6-010D64D031C5}" presName="Name0" presStyleCnt="0">
        <dgm:presLayoutVars>
          <dgm:chMax val="7"/>
          <dgm:chPref val="7"/>
          <dgm:dir/>
        </dgm:presLayoutVars>
      </dgm:prSet>
      <dgm:spPr/>
    </dgm:pt>
    <dgm:pt modelId="{1210B9AC-10B8-4EC9-90CD-CF1EBD24F780}" type="pres">
      <dgm:prSet presAssocID="{765DDCE8-ECEE-4CE9-8AB6-010D64D031C5}" presName="Name1" presStyleCnt="0"/>
      <dgm:spPr/>
    </dgm:pt>
    <dgm:pt modelId="{97F60247-AC6D-43B8-A94F-368A8AE3C9F4}" type="pres">
      <dgm:prSet presAssocID="{765DDCE8-ECEE-4CE9-8AB6-010D64D031C5}" presName="cycle" presStyleCnt="0"/>
      <dgm:spPr/>
    </dgm:pt>
    <dgm:pt modelId="{AECA6B63-77BB-4028-9BF5-A3A6C06D65AD}" type="pres">
      <dgm:prSet presAssocID="{765DDCE8-ECEE-4CE9-8AB6-010D64D031C5}" presName="srcNode" presStyleLbl="node1" presStyleIdx="0" presStyleCnt="4"/>
      <dgm:spPr/>
    </dgm:pt>
    <dgm:pt modelId="{3EC65C4C-14D1-420A-AD82-B2F06447E48E}" type="pres">
      <dgm:prSet presAssocID="{765DDCE8-ECEE-4CE9-8AB6-010D64D031C5}" presName="conn" presStyleLbl="parChTrans1D2" presStyleIdx="0" presStyleCnt="1"/>
      <dgm:spPr/>
    </dgm:pt>
    <dgm:pt modelId="{8F96C65C-212C-4C30-9EA3-04D5940D98F3}" type="pres">
      <dgm:prSet presAssocID="{765DDCE8-ECEE-4CE9-8AB6-010D64D031C5}" presName="extraNode" presStyleLbl="node1" presStyleIdx="0" presStyleCnt="4"/>
      <dgm:spPr/>
    </dgm:pt>
    <dgm:pt modelId="{01BAD1C1-F62E-4FB6-A479-349489EF6027}" type="pres">
      <dgm:prSet presAssocID="{765DDCE8-ECEE-4CE9-8AB6-010D64D031C5}" presName="dstNode" presStyleLbl="node1" presStyleIdx="0" presStyleCnt="4"/>
      <dgm:spPr/>
    </dgm:pt>
    <dgm:pt modelId="{72E08ED4-14BC-42E1-B9A7-2A9544E9B7EF}" type="pres">
      <dgm:prSet presAssocID="{40F02736-D3F7-494E-856A-8693262F4FF7}" presName="text_1" presStyleLbl="node1" presStyleIdx="0" presStyleCnt="4">
        <dgm:presLayoutVars>
          <dgm:bulletEnabled val="1"/>
        </dgm:presLayoutVars>
      </dgm:prSet>
      <dgm:spPr/>
    </dgm:pt>
    <dgm:pt modelId="{1D50C701-12CB-4B00-8C31-9F867D42EDE2}" type="pres">
      <dgm:prSet presAssocID="{40F02736-D3F7-494E-856A-8693262F4FF7}" presName="accent_1" presStyleCnt="0"/>
      <dgm:spPr/>
    </dgm:pt>
    <dgm:pt modelId="{6071BEEC-F20F-41C1-88E9-7D7779737515}" type="pres">
      <dgm:prSet presAssocID="{40F02736-D3F7-494E-856A-8693262F4FF7}" presName="accentRepeatNode" presStyleLbl="solidFgAcc1" presStyleIdx="0" presStyleCnt="4"/>
      <dgm:spPr/>
    </dgm:pt>
    <dgm:pt modelId="{C7F9F840-7C54-4634-8594-29D735A7D828}" type="pres">
      <dgm:prSet presAssocID="{952DC6A7-2361-4330-AA17-69CBCAA6D7B3}" presName="text_2" presStyleLbl="node1" presStyleIdx="1" presStyleCnt="4">
        <dgm:presLayoutVars>
          <dgm:bulletEnabled val="1"/>
        </dgm:presLayoutVars>
      </dgm:prSet>
      <dgm:spPr/>
    </dgm:pt>
    <dgm:pt modelId="{EFDA2C0E-D0CE-481D-9626-9DD1F1801BD3}" type="pres">
      <dgm:prSet presAssocID="{952DC6A7-2361-4330-AA17-69CBCAA6D7B3}" presName="accent_2" presStyleCnt="0"/>
      <dgm:spPr/>
    </dgm:pt>
    <dgm:pt modelId="{2A77B2B8-BDAB-4910-9246-509A4FDCEE5F}" type="pres">
      <dgm:prSet presAssocID="{952DC6A7-2361-4330-AA17-69CBCAA6D7B3}" presName="accentRepeatNode" presStyleLbl="solidFgAcc1" presStyleIdx="1" presStyleCnt="4"/>
      <dgm:spPr/>
    </dgm:pt>
    <dgm:pt modelId="{F1DFD37D-79BD-4A9B-B8D3-498FF874E904}" type="pres">
      <dgm:prSet presAssocID="{85ADC7DC-0469-4D2E-926B-E42E1DE97BEA}" presName="text_3" presStyleLbl="node1" presStyleIdx="2" presStyleCnt="4">
        <dgm:presLayoutVars>
          <dgm:bulletEnabled val="1"/>
        </dgm:presLayoutVars>
      </dgm:prSet>
      <dgm:spPr/>
    </dgm:pt>
    <dgm:pt modelId="{4FAE8723-D6A8-44FD-947E-5D9C473509D7}" type="pres">
      <dgm:prSet presAssocID="{85ADC7DC-0469-4D2E-926B-E42E1DE97BEA}" presName="accent_3" presStyleCnt="0"/>
      <dgm:spPr/>
    </dgm:pt>
    <dgm:pt modelId="{EFF51B24-7BBD-492D-BFDE-661596C0D13A}" type="pres">
      <dgm:prSet presAssocID="{85ADC7DC-0469-4D2E-926B-E42E1DE97BEA}" presName="accentRepeatNode" presStyleLbl="solidFgAcc1" presStyleIdx="2" presStyleCnt="4"/>
      <dgm:spPr/>
    </dgm:pt>
    <dgm:pt modelId="{1C5964BD-FDEF-46D7-924E-13433BB501C2}" type="pres">
      <dgm:prSet presAssocID="{720B0E09-BD09-490E-B3E3-2DCA9EFD9A52}" presName="text_4" presStyleLbl="node1" presStyleIdx="3" presStyleCnt="4">
        <dgm:presLayoutVars>
          <dgm:bulletEnabled val="1"/>
        </dgm:presLayoutVars>
      </dgm:prSet>
      <dgm:spPr/>
    </dgm:pt>
    <dgm:pt modelId="{CAFEE2B3-96C4-40CC-88A8-6CDDA32C3784}" type="pres">
      <dgm:prSet presAssocID="{720B0E09-BD09-490E-B3E3-2DCA9EFD9A52}" presName="accent_4" presStyleCnt="0"/>
      <dgm:spPr/>
    </dgm:pt>
    <dgm:pt modelId="{BB573529-54D1-48C4-8288-9ADC53E43CF6}" type="pres">
      <dgm:prSet presAssocID="{720B0E09-BD09-490E-B3E3-2DCA9EFD9A52}" presName="accentRepeatNode" presStyleLbl="solidFgAcc1" presStyleIdx="3" presStyleCnt="4"/>
      <dgm:spPr/>
    </dgm:pt>
  </dgm:ptLst>
  <dgm:cxnLst>
    <dgm:cxn modelId="{D8C55201-F64A-4624-B068-B258EF0BCEF0}" srcId="{765DDCE8-ECEE-4CE9-8AB6-010D64D031C5}" destId="{85ADC7DC-0469-4D2E-926B-E42E1DE97BEA}" srcOrd="2" destOrd="0" parTransId="{774EC49D-31A6-4EB3-A3F4-3A65143D565C}" sibTransId="{094330D5-7FAA-44D3-9F28-F9D9A35C004D}"/>
    <dgm:cxn modelId="{64CD3707-0C6E-4B80-8FFC-7AF30A15705E}" type="presOf" srcId="{40F02736-D3F7-494E-856A-8693262F4FF7}" destId="{72E08ED4-14BC-42E1-B9A7-2A9544E9B7EF}" srcOrd="0" destOrd="0" presId="urn:microsoft.com/office/officeart/2008/layout/VerticalCurvedList"/>
    <dgm:cxn modelId="{D0167108-908F-483B-AC43-424EA6AB3F40}" type="presOf" srcId="{952DC6A7-2361-4330-AA17-69CBCAA6D7B3}" destId="{C7F9F840-7C54-4634-8594-29D735A7D828}" srcOrd="0" destOrd="0" presId="urn:microsoft.com/office/officeart/2008/layout/VerticalCurvedList"/>
    <dgm:cxn modelId="{3D95741A-36CD-41A8-B4D8-3A40D533AC6C}" srcId="{765DDCE8-ECEE-4CE9-8AB6-010D64D031C5}" destId="{40F02736-D3F7-494E-856A-8693262F4FF7}" srcOrd="0" destOrd="0" parTransId="{4680F919-B8E8-4D41-8D60-B4D4E6E41CDC}" sibTransId="{B9DABEB9-078C-43E4-AF1F-1365E07798B0}"/>
    <dgm:cxn modelId="{8BD87124-66C8-4ABB-A5D2-5975DE6ED0EF}" type="presOf" srcId="{85ADC7DC-0469-4D2E-926B-E42E1DE97BEA}" destId="{F1DFD37D-79BD-4A9B-B8D3-498FF874E904}" srcOrd="0" destOrd="0" presId="urn:microsoft.com/office/officeart/2008/layout/VerticalCurvedList"/>
    <dgm:cxn modelId="{78C5313A-7768-49FD-A99B-A7C614F38A9A}" type="presOf" srcId="{765DDCE8-ECEE-4CE9-8AB6-010D64D031C5}" destId="{603E13E8-C3FA-43DC-9A19-8D3E01FBE49C}" srcOrd="0" destOrd="0" presId="urn:microsoft.com/office/officeart/2008/layout/VerticalCurvedList"/>
    <dgm:cxn modelId="{AB8E0991-2388-40CD-8EC5-BD77BAC07BF3}" type="presOf" srcId="{720B0E09-BD09-490E-B3E3-2DCA9EFD9A52}" destId="{1C5964BD-FDEF-46D7-924E-13433BB501C2}" srcOrd="0" destOrd="0" presId="urn:microsoft.com/office/officeart/2008/layout/VerticalCurvedList"/>
    <dgm:cxn modelId="{3B427CAC-8E27-4ABF-B8CB-54C0F63C1C2D}" type="presOf" srcId="{B9DABEB9-078C-43E4-AF1F-1365E07798B0}" destId="{3EC65C4C-14D1-420A-AD82-B2F06447E48E}" srcOrd="0" destOrd="0" presId="urn:microsoft.com/office/officeart/2008/layout/VerticalCurvedList"/>
    <dgm:cxn modelId="{DB7750E9-5E22-4463-979D-6641CF2173B4}" srcId="{765DDCE8-ECEE-4CE9-8AB6-010D64D031C5}" destId="{952DC6A7-2361-4330-AA17-69CBCAA6D7B3}" srcOrd="1" destOrd="0" parTransId="{87B09FAD-1C22-4ADE-A207-EFCEC3701B2E}" sibTransId="{45B8F8A4-E533-4308-A0EF-00A443F6855C}"/>
    <dgm:cxn modelId="{A3BD72F5-57E4-4E81-BE3B-67427C9F0263}" srcId="{765DDCE8-ECEE-4CE9-8AB6-010D64D031C5}" destId="{720B0E09-BD09-490E-B3E3-2DCA9EFD9A52}" srcOrd="3" destOrd="0" parTransId="{95091ED2-91C8-46FF-9277-657CCE20AAA0}" sibTransId="{95AC31A8-420F-447C-805A-584CA86ABF1F}"/>
    <dgm:cxn modelId="{EAC1EA7B-D5DD-4E7D-BFB7-73EE4CDA6CBD}" type="presParOf" srcId="{603E13E8-C3FA-43DC-9A19-8D3E01FBE49C}" destId="{1210B9AC-10B8-4EC9-90CD-CF1EBD24F780}" srcOrd="0" destOrd="0" presId="urn:microsoft.com/office/officeart/2008/layout/VerticalCurvedList"/>
    <dgm:cxn modelId="{4A8AD544-3AC9-4329-A778-3D06FF17BDC4}" type="presParOf" srcId="{1210B9AC-10B8-4EC9-90CD-CF1EBD24F780}" destId="{97F60247-AC6D-43B8-A94F-368A8AE3C9F4}" srcOrd="0" destOrd="0" presId="urn:microsoft.com/office/officeart/2008/layout/VerticalCurvedList"/>
    <dgm:cxn modelId="{5AC0FA03-7800-4AE6-8317-44C2E3FECAD3}" type="presParOf" srcId="{97F60247-AC6D-43B8-A94F-368A8AE3C9F4}" destId="{AECA6B63-77BB-4028-9BF5-A3A6C06D65AD}" srcOrd="0" destOrd="0" presId="urn:microsoft.com/office/officeart/2008/layout/VerticalCurvedList"/>
    <dgm:cxn modelId="{CFEE95D4-5A39-4676-99D5-1E4E4B98D1F7}" type="presParOf" srcId="{97F60247-AC6D-43B8-A94F-368A8AE3C9F4}" destId="{3EC65C4C-14D1-420A-AD82-B2F06447E48E}" srcOrd="1" destOrd="0" presId="urn:microsoft.com/office/officeart/2008/layout/VerticalCurvedList"/>
    <dgm:cxn modelId="{BC1B870E-BAA9-40B2-A5D5-960831011A28}" type="presParOf" srcId="{97F60247-AC6D-43B8-A94F-368A8AE3C9F4}" destId="{8F96C65C-212C-4C30-9EA3-04D5940D98F3}" srcOrd="2" destOrd="0" presId="urn:microsoft.com/office/officeart/2008/layout/VerticalCurvedList"/>
    <dgm:cxn modelId="{D3A535ED-AE9F-4D6A-B6F5-ABA04948C85E}" type="presParOf" srcId="{97F60247-AC6D-43B8-A94F-368A8AE3C9F4}" destId="{01BAD1C1-F62E-4FB6-A479-349489EF6027}" srcOrd="3" destOrd="0" presId="urn:microsoft.com/office/officeart/2008/layout/VerticalCurvedList"/>
    <dgm:cxn modelId="{84D56C66-A109-4FD5-9920-39A99EDCE47B}" type="presParOf" srcId="{1210B9AC-10B8-4EC9-90CD-CF1EBD24F780}" destId="{72E08ED4-14BC-42E1-B9A7-2A9544E9B7EF}" srcOrd="1" destOrd="0" presId="urn:microsoft.com/office/officeart/2008/layout/VerticalCurvedList"/>
    <dgm:cxn modelId="{0D97608E-4B54-4B2B-B44F-9C7BC5EBAC00}" type="presParOf" srcId="{1210B9AC-10B8-4EC9-90CD-CF1EBD24F780}" destId="{1D50C701-12CB-4B00-8C31-9F867D42EDE2}" srcOrd="2" destOrd="0" presId="urn:microsoft.com/office/officeart/2008/layout/VerticalCurvedList"/>
    <dgm:cxn modelId="{4AC45261-424E-43DA-BFD9-931C7BF3D833}" type="presParOf" srcId="{1D50C701-12CB-4B00-8C31-9F867D42EDE2}" destId="{6071BEEC-F20F-41C1-88E9-7D7779737515}" srcOrd="0" destOrd="0" presId="urn:microsoft.com/office/officeart/2008/layout/VerticalCurvedList"/>
    <dgm:cxn modelId="{97BBABEA-A94D-499C-AF82-E0E2D4F1B5C5}" type="presParOf" srcId="{1210B9AC-10B8-4EC9-90CD-CF1EBD24F780}" destId="{C7F9F840-7C54-4634-8594-29D735A7D828}" srcOrd="3" destOrd="0" presId="urn:microsoft.com/office/officeart/2008/layout/VerticalCurvedList"/>
    <dgm:cxn modelId="{83E9BE42-9B11-4059-927C-FD2E4CCF5AEC}" type="presParOf" srcId="{1210B9AC-10B8-4EC9-90CD-CF1EBD24F780}" destId="{EFDA2C0E-D0CE-481D-9626-9DD1F1801BD3}" srcOrd="4" destOrd="0" presId="urn:microsoft.com/office/officeart/2008/layout/VerticalCurvedList"/>
    <dgm:cxn modelId="{DD7F989C-FCEE-4338-A226-2C4335CA9EBB}" type="presParOf" srcId="{EFDA2C0E-D0CE-481D-9626-9DD1F1801BD3}" destId="{2A77B2B8-BDAB-4910-9246-509A4FDCEE5F}" srcOrd="0" destOrd="0" presId="urn:microsoft.com/office/officeart/2008/layout/VerticalCurvedList"/>
    <dgm:cxn modelId="{C01564F0-0F68-49B2-B1EB-7CFD5F6971FA}" type="presParOf" srcId="{1210B9AC-10B8-4EC9-90CD-CF1EBD24F780}" destId="{F1DFD37D-79BD-4A9B-B8D3-498FF874E904}" srcOrd="5" destOrd="0" presId="urn:microsoft.com/office/officeart/2008/layout/VerticalCurvedList"/>
    <dgm:cxn modelId="{1176F5F0-D741-4A7B-83FE-B08706F496C7}" type="presParOf" srcId="{1210B9AC-10B8-4EC9-90CD-CF1EBD24F780}" destId="{4FAE8723-D6A8-44FD-947E-5D9C473509D7}" srcOrd="6" destOrd="0" presId="urn:microsoft.com/office/officeart/2008/layout/VerticalCurvedList"/>
    <dgm:cxn modelId="{075F10FA-0929-4275-B0B4-1A712C130928}" type="presParOf" srcId="{4FAE8723-D6A8-44FD-947E-5D9C473509D7}" destId="{EFF51B24-7BBD-492D-BFDE-661596C0D13A}" srcOrd="0" destOrd="0" presId="urn:microsoft.com/office/officeart/2008/layout/VerticalCurvedList"/>
    <dgm:cxn modelId="{7F906A17-4C82-4627-B7E4-02FD5A8C58FE}" type="presParOf" srcId="{1210B9AC-10B8-4EC9-90CD-CF1EBD24F780}" destId="{1C5964BD-FDEF-46D7-924E-13433BB501C2}" srcOrd="7" destOrd="0" presId="urn:microsoft.com/office/officeart/2008/layout/VerticalCurvedList"/>
    <dgm:cxn modelId="{4AE1849A-EE56-46A3-8717-12A6D81858A7}" type="presParOf" srcId="{1210B9AC-10B8-4EC9-90CD-CF1EBD24F780}" destId="{CAFEE2B3-96C4-40CC-88A8-6CDDA32C3784}" srcOrd="8" destOrd="0" presId="urn:microsoft.com/office/officeart/2008/layout/VerticalCurvedList"/>
    <dgm:cxn modelId="{93A9ED6C-797B-407D-995A-21518A4E5D8B}" type="presParOf" srcId="{CAFEE2B3-96C4-40CC-88A8-6CDDA32C3784}" destId="{BB573529-54D1-48C4-8288-9ADC53E43C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3E781-81DB-452E-8A0B-41ABB2595CB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C1713A2-FDFB-4F42-A822-F95276C1ECEF}">
      <dgm:prSet phldrT="[Text]"/>
      <dgm:spPr/>
      <dgm:t>
        <a:bodyPr/>
        <a:lstStyle/>
        <a:p>
          <a:r>
            <a:rPr lang="en-US" dirty="0">
              <a:solidFill>
                <a:schemeClr val="tx1"/>
              </a:solidFill>
            </a:rPr>
            <a:t>Todos fundos angariados desde 1º de julho de 2017 entram na contagem!</a:t>
          </a:r>
        </a:p>
      </dgm:t>
    </dgm:pt>
    <dgm:pt modelId="{9D661677-2625-4E83-8C33-9BE62AE96D39}" type="parTrans" cxnId="{C8109FC3-3A03-482D-A2CF-89AB10422C43}">
      <dgm:prSet/>
      <dgm:spPr/>
      <dgm:t>
        <a:bodyPr/>
        <a:lstStyle/>
        <a:p>
          <a:endParaRPr lang="en-US">
            <a:solidFill>
              <a:schemeClr val="tx1"/>
            </a:solidFill>
          </a:endParaRPr>
        </a:p>
      </dgm:t>
    </dgm:pt>
    <dgm:pt modelId="{BC552C01-B490-43CF-8D7D-AA017F94326D}" type="sibTrans" cxnId="{C8109FC3-3A03-482D-A2CF-89AB10422C43}">
      <dgm:prSet/>
      <dgm:spPr/>
      <dgm:t>
        <a:bodyPr/>
        <a:lstStyle/>
        <a:p>
          <a:endParaRPr lang="en-US">
            <a:solidFill>
              <a:schemeClr val="tx1"/>
            </a:solidFill>
          </a:endParaRPr>
        </a:p>
      </dgm:t>
    </dgm:pt>
    <dgm:pt modelId="{F7097EFC-9853-4C14-84FB-B432D188DBE3}">
      <dgm:prSet phldrT="[Text]"/>
      <dgm:spPr/>
      <dgm:t>
        <a:bodyPr/>
        <a:lstStyle/>
        <a:p>
          <a:r>
            <a:rPr lang="en-US" dirty="0">
              <a:solidFill>
                <a:schemeClr val="tx1"/>
              </a:solidFill>
            </a:rPr>
            <a:t>Todos fundos angariados de qualquer fonte contam também</a:t>
          </a:r>
        </a:p>
      </dgm:t>
    </dgm:pt>
    <dgm:pt modelId="{6FF4390C-026B-4229-985B-5F0B7C3D3217}" type="parTrans" cxnId="{B0EF5227-A294-4786-8474-015B96D6C1DD}">
      <dgm:prSet/>
      <dgm:spPr/>
      <dgm:t>
        <a:bodyPr/>
        <a:lstStyle/>
        <a:p>
          <a:endParaRPr lang="en-US">
            <a:solidFill>
              <a:schemeClr val="tx1"/>
            </a:solidFill>
          </a:endParaRPr>
        </a:p>
      </dgm:t>
    </dgm:pt>
    <dgm:pt modelId="{C91B92F5-4886-4CFD-A101-4745374C289B}" type="sibTrans" cxnId="{B0EF5227-A294-4786-8474-015B96D6C1DD}">
      <dgm:prSet/>
      <dgm:spPr/>
      <dgm:t>
        <a:bodyPr/>
        <a:lstStyle/>
        <a:p>
          <a:endParaRPr lang="en-US">
            <a:solidFill>
              <a:schemeClr val="tx1"/>
            </a:solidFill>
          </a:endParaRPr>
        </a:p>
      </dgm:t>
    </dgm:pt>
    <dgm:pt modelId="{E88E2148-B4B0-47F7-ACCF-124A60F952E8}">
      <dgm:prSet phldrT="[Text]"/>
      <dgm:spPr/>
      <dgm:t>
        <a:bodyPr/>
        <a:lstStyle/>
        <a:p>
          <a:r>
            <a:rPr lang="en-US" dirty="0">
              <a:solidFill>
                <a:schemeClr val="tx1"/>
              </a:solidFill>
            </a:rPr>
            <a:t>O seu clube tem até 30 de junho de 2022 para alcançar a meta</a:t>
          </a:r>
        </a:p>
      </dgm:t>
    </dgm:pt>
    <dgm:pt modelId="{C80B2198-14D5-4A7D-847C-931ED73CDFED}" type="parTrans" cxnId="{85795623-CAC3-4772-925A-63EED5C0473C}">
      <dgm:prSet/>
      <dgm:spPr/>
      <dgm:t>
        <a:bodyPr/>
        <a:lstStyle/>
        <a:p>
          <a:endParaRPr lang="en-US">
            <a:solidFill>
              <a:schemeClr val="tx1"/>
            </a:solidFill>
          </a:endParaRPr>
        </a:p>
      </dgm:t>
    </dgm:pt>
    <dgm:pt modelId="{21766AFE-DE9C-4BB1-AE69-E00FCBA067A9}" type="sibTrans" cxnId="{85795623-CAC3-4772-925A-63EED5C0473C}">
      <dgm:prSet/>
      <dgm:spPr/>
      <dgm:t>
        <a:bodyPr/>
        <a:lstStyle/>
        <a:p>
          <a:endParaRPr lang="en-US">
            <a:solidFill>
              <a:schemeClr val="tx1"/>
            </a:solidFill>
          </a:endParaRPr>
        </a:p>
      </dgm:t>
    </dgm:pt>
    <dgm:pt modelId="{CF561F89-3F39-4CE1-AC3F-9EEA0C1B6DF0}" type="pres">
      <dgm:prSet presAssocID="{C843E781-81DB-452E-8A0B-41ABB2595CBE}" presName="diagram" presStyleCnt="0">
        <dgm:presLayoutVars>
          <dgm:dir/>
          <dgm:resizeHandles val="exact"/>
        </dgm:presLayoutVars>
      </dgm:prSet>
      <dgm:spPr/>
    </dgm:pt>
    <dgm:pt modelId="{07DB346A-9622-4B78-98B4-4EDD7DC225CB}" type="pres">
      <dgm:prSet presAssocID="{8C1713A2-FDFB-4F42-A822-F95276C1ECEF}" presName="node" presStyleLbl="node1" presStyleIdx="0" presStyleCnt="3">
        <dgm:presLayoutVars>
          <dgm:bulletEnabled val="1"/>
        </dgm:presLayoutVars>
      </dgm:prSet>
      <dgm:spPr/>
    </dgm:pt>
    <dgm:pt modelId="{477640AF-046C-46D7-880C-83E6884700B7}" type="pres">
      <dgm:prSet presAssocID="{BC552C01-B490-43CF-8D7D-AA017F94326D}" presName="sibTrans" presStyleCnt="0"/>
      <dgm:spPr/>
    </dgm:pt>
    <dgm:pt modelId="{7EA57059-2EEC-4DA4-B39C-6C52DC4026AA}" type="pres">
      <dgm:prSet presAssocID="{F7097EFC-9853-4C14-84FB-B432D188DBE3}" presName="node" presStyleLbl="node1" presStyleIdx="1" presStyleCnt="3">
        <dgm:presLayoutVars>
          <dgm:bulletEnabled val="1"/>
        </dgm:presLayoutVars>
      </dgm:prSet>
      <dgm:spPr/>
    </dgm:pt>
    <dgm:pt modelId="{5B6AE6DB-73D3-4D3E-83AA-8DAE8F9BC7C7}" type="pres">
      <dgm:prSet presAssocID="{C91B92F5-4886-4CFD-A101-4745374C289B}" presName="sibTrans" presStyleCnt="0"/>
      <dgm:spPr/>
    </dgm:pt>
    <dgm:pt modelId="{453813BD-ED65-43B8-8146-0D27DB7D8790}" type="pres">
      <dgm:prSet presAssocID="{E88E2148-B4B0-47F7-ACCF-124A60F952E8}" presName="node" presStyleLbl="node1" presStyleIdx="2" presStyleCnt="3">
        <dgm:presLayoutVars>
          <dgm:bulletEnabled val="1"/>
        </dgm:presLayoutVars>
      </dgm:prSet>
      <dgm:spPr/>
    </dgm:pt>
  </dgm:ptLst>
  <dgm:cxnLst>
    <dgm:cxn modelId="{85795623-CAC3-4772-925A-63EED5C0473C}" srcId="{C843E781-81DB-452E-8A0B-41ABB2595CBE}" destId="{E88E2148-B4B0-47F7-ACCF-124A60F952E8}" srcOrd="2" destOrd="0" parTransId="{C80B2198-14D5-4A7D-847C-931ED73CDFED}" sibTransId="{21766AFE-DE9C-4BB1-AE69-E00FCBA067A9}"/>
    <dgm:cxn modelId="{B0EF5227-A294-4786-8474-015B96D6C1DD}" srcId="{C843E781-81DB-452E-8A0B-41ABB2595CBE}" destId="{F7097EFC-9853-4C14-84FB-B432D188DBE3}" srcOrd="1" destOrd="0" parTransId="{6FF4390C-026B-4229-985B-5F0B7C3D3217}" sibTransId="{C91B92F5-4886-4CFD-A101-4745374C289B}"/>
    <dgm:cxn modelId="{43825297-8C33-4BD1-AADA-CCB4D33B2AAE}" type="presOf" srcId="{E88E2148-B4B0-47F7-ACCF-124A60F952E8}" destId="{453813BD-ED65-43B8-8146-0D27DB7D8790}" srcOrd="0" destOrd="0" presId="urn:microsoft.com/office/officeart/2005/8/layout/default"/>
    <dgm:cxn modelId="{2F451D9D-71BF-44F0-932D-E200B97A3570}" type="presOf" srcId="{F7097EFC-9853-4C14-84FB-B432D188DBE3}" destId="{7EA57059-2EEC-4DA4-B39C-6C52DC4026AA}" srcOrd="0" destOrd="0" presId="urn:microsoft.com/office/officeart/2005/8/layout/default"/>
    <dgm:cxn modelId="{368CB5AF-B9D0-4D56-9789-AC8E3FB2BDD2}" type="presOf" srcId="{8C1713A2-FDFB-4F42-A822-F95276C1ECEF}" destId="{07DB346A-9622-4B78-98B4-4EDD7DC225CB}" srcOrd="0" destOrd="0" presId="urn:microsoft.com/office/officeart/2005/8/layout/default"/>
    <dgm:cxn modelId="{C8109FC3-3A03-482D-A2CF-89AB10422C43}" srcId="{C843E781-81DB-452E-8A0B-41ABB2595CBE}" destId="{8C1713A2-FDFB-4F42-A822-F95276C1ECEF}" srcOrd="0" destOrd="0" parTransId="{9D661677-2625-4E83-8C33-9BE62AE96D39}" sibTransId="{BC552C01-B490-43CF-8D7D-AA017F94326D}"/>
    <dgm:cxn modelId="{6FA816C5-C5EC-490D-BB31-A85FCE881F90}" type="presOf" srcId="{C843E781-81DB-452E-8A0B-41ABB2595CBE}" destId="{CF561F89-3F39-4CE1-AC3F-9EEA0C1B6DF0}" srcOrd="0" destOrd="0" presId="urn:microsoft.com/office/officeart/2005/8/layout/default"/>
    <dgm:cxn modelId="{4ABF7F77-8F59-4B85-A5A3-7B0641487194}" type="presParOf" srcId="{CF561F89-3F39-4CE1-AC3F-9EEA0C1B6DF0}" destId="{07DB346A-9622-4B78-98B4-4EDD7DC225CB}" srcOrd="0" destOrd="0" presId="urn:microsoft.com/office/officeart/2005/8/layout/default"/>
    <dgm:cxn modelId="{9CDC18AD-733F-433B-9D28-15E7D4CA1F20}" type="presParOf" srcId="{CF561F89-3F39-4CE1-AC3F-9EEA0C1B6DF0}" destId="{477640AF-046C-46D7-880C-83E6884700B7}" srcOrd="1" destOrd="0" presId="urn:microsoft.com/office/officeart/2005/8/layout/default"/>
    <dgm:cxn modelId="{E08B5145-2716-4009-9EC8-7F092A9BB236}" type="presParOf" srcId="{CF561F89-3F39-4CE1-AC3F-9EEA0C1B6DF0}" destId="{7EA57059-2EEC-4DA4-B39C-6C52DC4026AA}" srcOrd="2" destOrd="0" presId="urn:microsoft.com/office/officeart/2005/8/layout/default"/>
    <dgm:cxn modelId="{EE79E7B7-419C-4086-876D-B61F871950AD}" type="presParOf" srcId="{CF561F89-3F39-4CE1-AC3F-9EEA0C1B6DF0}" destId="{5B6AE6DB-73D3-4D3E-83AA-8DAE8F9BC7C7}" srcOrd="3" destOrd="0" presId="urn:microsoft.com/office/officeart/2005/8/layout/default"/>
    <dgm:cxn modelId="{155F3935-478F-4A55-91F6-EF6860320443}" type="presParOf" srcId="{CF561F89-3F39-4CE1-AC3F-9EEA0C1B6DF0}" destId="{453813BD-ED65-43B8-8146-0D27DB7D879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37B088-1F87-4E87-99FF-C68A74EA7EF1}" type="doc">
      <dgm:prSet loTypeId="urn:microsoft.com/office/officeart/2005/8/layout/chevron1" loCatId="process" qsTypeId="urn:microsoft.com/office/officeart/2005/8/quickstyle/simple1" qsCatId="simple" csTypeId="urn:microsoft.com/office/officeart/2005/8/colors/colorful5" csCatId="colorful" phldr="1"/>
      <dgm:spPr/>
    </dgm:pt>
    <dgm:pt modelId="{685C70C1-1EBC-4CFC-B3CD-4E73E263E371}">
      <dgm:prSet phldrT="[Text]" custT="1"/>
      <dgm:spPr>
        <a:xfrm>
          <a:off x="1741" y="231025"/>
          <a:ext cx="2121470" cy="848588"/>
        </a:xfrm>
      </dgm:spPr>
      <dgm:t>
        <a:bodyPr/>
        <a:lstStyle/>
        <a:p>
          <a:r>
            <a:rPr lang="pt-BR" sz="1800" b="1" dirty="0">
              <a:solidFill>
                <a:schemeClr val="tx1"/>
              </a:solidFill>
              <a:latin typeface="+mn-lt"/>
            </a:rPr>
            <a:t>Compromisso em participar: </a:t>
          </a:r>
          <a:r>
            <a:rPr lang="pt-BR" sz="1800" dirty="0">
              <a:solidFill>
                <a:schemeClr val="tx1"/>
              </a:solidFill>
              <a:latin typeface="+mn-lt"/>
            </a:rPr>
            <a:t>reconhecimento público e por escrito</a:t>
          </a:r>
          <a:endParaRPr lang="pt-BR" sz="1800" dirty="0">
            <a:solidFill>
              <a:schemeClr val="tx1"/>
            </a:solidFill>
            <a:latin typeface="+mn-lt"/>
            <a:ea typeface="+mn-ea"/>
            <a:cs typeface="+mn-cs"/>
          </a:endParaRPr>
        </a:p>
      </dgm:t>
    </dgm:pt>
    <dgm:pt modelId="{61DB1270-24CD-46EF-849B-C283F033DBAA}" type="parTrans" cxnId="{95AB958C-B55F-4A27-82CA-43F9462CB96A}">
      <dgm:prSet/>
      <dgm:spPr/>
      <dgm:t>
        <a:bodyPr/>
        <a:lstStyle/>
        <a:p>
          <a:endParaRPr lang="en-US" sz="1800">
            <a:solidFill>
              <a:schemeClr val="tx1"/>
            </a:solidFill>
            <a:latin typeface="+mn-lt"/>
          </a:endParaRPr>
        </a:p>
      </dgm:t>
    </dgm:pt>
    <dgm:pt modelId="{DF5E1E5E-60D8-4E33-A26B-E2BBD66E8803}" type="sibTrans" cxnId="{95AB958C-B55F-4A27-82CA-43F9462CB96A}">
      <dgm:prSet/>
      <dgm:spPr/>
      <dgm:t>
        <a:bodyPr/>
        <a:lstStyle/>
        <a:p>
          <a:endParaRPr lang="en-US" sz="1800">
            <a:solidFill>
              <a:schemeClr val="tx1"/>
            </a:solidFill>
            <a:latin typeface="+mn-lt"/>
          </a:endParaRPr>
        </a:p>
      </dgm:t>
    </dgm:pt>
    <dgm:pt modelId="{46093782-D224-44B9-A0E1-3C0E5AF24FE8}">
      <dgm:prSet phldrT="[Text]" custT="1"/>
      <dgm:spPr>
        <a:xfrm>
          <a:off x="1911064" y="231025"/>
          <a:ext cx="2121470" cy="848588"/>
        </a:xfrm>
      </dgm:spPr>
      <dgm:t>
        <a:bodyPr/>
        <a:lstStyle/>
        <a:p>
          <a:r>
            <a:rPr lang="pt-BR" sz="1800" b="1">
              <a:solidFill>
                <a:schemeClr val="tx1"/>
              </a:solidFill>
              <a:latin typeface="+mn-lt"/>
            </a:rPr>
            <a:t>Cumprimento da meta: </a:t>
          </a:r>
          <a:r>
            <a:rPr lang="pt-BR" sz="1800">
              <a:solidFill>
                <a:schemeClr val="tx1"/>
              </a:solidFill>
              <a:latin typeface="+mn-lt"/>
            </a:rPr>
            <a:t>reconhecimento feito pessoalmente</a:t>
          </a:r>
          <a:endParaRPr lang="pt-BR" sz="1800" dirty="0">
            <a:solidFill>
              <a:schemeClr val="tx1"/>
            </a:solidFill>
            <a:latin typeface="+mn-lt"/>
            <a:ea typeface="+mn-ea"/>
            <a:cs typeface="+mn-cs"/>
          </a:endParaRPr>
        </a:p>
      </dgm:t>
    </dgm:pt>
    <dgm:pt modelId="{75390C53-D94F-4206-9DEF-06FAF84DA68A}" type="parTrans" cxnId="{C95745B5-09BB-46C4-BD49-D5A5F3B0D81E}">
      <dgm:prSet/>
      <dgm:spPr/>
      <dgm:t>
        <a:bodyPr/>
        <a:lstStyle/>
        <a:p>
          <a:endParaRPr lang="en-US" sz="1800">
            <a:solidFill>
              <a:schemeClr val="tx1"/>
            </a:solidFill>
            <a:latin typeface="+mn-lt"/>
          </a:endParaRPr>
        </a:p>
      </dgm:t>
    </dgm:pt>
    <dgm:pt modelId="{9A109727-BF8B-4747-8220-027854B10300}" type="sibTrans" cxnId="{C95745B5-09BB-46C4-BD49-D5A5F3B0D81E}">
      <dgm:prSet/>
      <dgm:spPr/>
      <dgm:t>
        <a:bodyPr/>
        <a:lstStyle/>
        <a:p>
          <a:endParaRPr lang="en-US" sz="1800">
            <a:solidFill>
              <a:schemeClr val="tx1"/>
            </a:solidFill>
            <a:latin typeface="+mn-lt"/>
          </a:endParaRPr>
        </a:p>
      </dgm:t>
    </dgm:pt>
    <dgm:pt modelId="{765B3ABD-7676-4F9E-B583-F72C49D43284}">
      <dgm:prSet phldrT="[Text]" custT="1"/>
      <dgm:spPr>
        <a:xfrm>
          <a:off x="3820388" y="231025"/>
          <a:ext cx="2121470" cy="848588"/>
        </a:xfrm>
      </dgm:spPr>
      <dgm:t>
        <a:bodyPr/>
        <a:lstStyle/>
        <a:p>
          <a:r>
            <a:rPr lang="pt-BR" sz="1600" b="1" dirty="0">
              <a:solidFill>
                <a:schemeClr val="tx1"/>
              </a:solidFill>
              <a:latin typeface="+mn-lt"/>
            </a:rPr>
            <a:t>Cumprimento das promessas e compromissos de doação: </a:t>
          </a:r>
          <a:r>
            <a:rPr lang="pt-BR" sz="1600" dirty="0">
              <a:solidFill>
                <a:schemeClr val="tx1"/>
              </a:solidFill>
              <a:latin typeface="+mn-lt"/>
            </a:rPr>
            <a:t>reconhecimento pessoal e público especial adicional</a:t>
          </a:r>
        </a:p>
      </dgm:t>
    </dgm:pt>
    <dgm:pt modelId="{0DAA3209-9772-48CD-AB71-94BFA2662981}" type="parTrans" cxnId="{65653860-2A3E-45EA-B04E-E646D08C6E8C}">
      <dgm:prSet/>
      <dgm:spPr/>
      <dgm:t>
        <a:bodyPr/>
        <a:lstStyle/>
        <a:p>
          <a:endParaRPr lang="en-US" sz="1800">
            <a:solidFill>
              <a:schemeClr val="tx1"/>
            </a:solidFill>
            <a:latin typeface="+mn-lt"/>
          </a:endParaRPr>
        </a:p>
      </dgm:t>
    </dgm:pt>
    <dgm:pt modelId="{C5D082C7-2AF4-48E8-821F-37E66C55F69E}" type="sibTrans" cxnId="{65653860-2A3E-45EA-B04E-E646D08C6E8C}">
      <dgm:prSet/>
      <dgm:spPr/>
      <dgm:t>
        <a:bodyPr/>
        <a:lstStyle/>
        <a:p>
          <a:endParaRPr lang="en-US" sz="1800">
            <a:solidFill>
              <a:schemeClr val="tx1"/>
            </a:solidFill>
            <a:latin typeface="+mn-lt"/>
          </a:endParaRPr>
        </a:p>
      </dgm:t>
    </dgm:pt>
    <dgm:pt modelId="{6D60E085-E3F7-4FF7-A89C-F3B0778EF549}" type="pres">
      <dgm:prSet presAssocID="{6A37B088-1F87-4E87-99FF-C68A74EA7EF1}" presName="Name0" presStyleCnt="0">
        <dgm:presLayoutVars>
          <dgm:dir/>
          <dgm:animLvl val="lvl"/>
          <dgm:resizeHandles val="exact"/>
        </dgm:presLayoutVars>
      </dgm:prSet>
      <dgm:spPr/>
    </dgm:pt>
    <dgm:pt modelId="{0F7DB925-DFD7-4B8F-A9B0-845108295A13}" type="pres">
      <dgm:prSet presAssocID="{685C70C1-1EBC-4CFC-B3CD-4E73E263E371}" presName="parTxOnly" presStyleLbl="node1" presStyleIdx="0" presStyleCnt="3">
        <dgm:presLayoutVars>
          <dgm:chMax val="0"/>
          <dgm:chPref val="0"/>
          <dgm:bulletEnabled val="1"/>
        </dgm:presLayoutVars>
      </dgm:prSet>
      <dgm:spPr>
        <a:prstGeom prst="chevron">
          <a:avLst/>
        </a:prstGeom>
      </dgm:spPr>
    </dgm:pt>
    <dgm:pt modelId="{098AD4CC-4E11-4EB2-8E94-5DADCF58B812}" type="pres">
      <dgm:prSet presAssocID="{DF5E1E5E-60D8-4E33-A26B-E2BBD66E8803}" presName="parTxOnlySpace" presStyleCnt="0"/>
      <dgm:spPr/>
    </dgm:pt>
    <dgm:pt modelId="{2EDF0122-C124-4837-8DB4-109670B93DAE}" type="pres">
      <dgm:prSet presAssocID="{46093782-D224-44B9-A0E1-3C0E5AF24FE8}" presName="parTxOnly" presStyleLbl="node1" presStyleIdx="1" presStyleCnt="3">
        <dgm:presLayoutVars>
          <dgm:chMax val="0"/>
          <dgm:chPref val="0"/>
          <dgm:bulletEnabled val="1"/>
        </dgm:presLayoutVars>
      </dgm:prSet>
      <dgm:spPr>
        <a:prstGeom prst="chevron">
          <a:avLst/>
        </a:prstGeom>
      </dgm:spPr>
    </dgm:pt>
    <dgm:pt modelId="{D5BB5DAB-2B52-4F69-9F1A-F77FD47EAB82}" type="pres">
      <dgm:prSet presAssocID="{9A109727-BF8B-4747-8220-027854B10300}" presName="parTxOnlySpace" presStyleCnt="0"/>
      <dgm:spPr/>
    </dgm:pt>
    <dgm:pt modelId="{3DCC3077-66E2-4173-82F7-6DEB7FFB0974}" type="pres">
      <dgm:prSet presAssocID="{765B3ABD-7676-4F9E-B583-F72C49D43284}" presName="parTxOnly" presStyleLbl="node1" presStyleIdx="2" presStyleCnt="3">
        <dgm:presLayoutVars>
          <dgm:chMax val="0"/>
          <dgm:chPref val="0"/>
          <dgm:bulletEnabled val="1"/>
        </dgm:presLayoutVars>
      </dgm:prSet>
      <dgm:spPr>
        <a:prstGeom prst="chevron">
          <a:avLst/>
        </a:prstGeom>
      </dgm:spPr>
    </dgm:pt>
  </dgm:ptLst>
  <dgm:cxnLst>
    <dgm:cxn modelId="{EF805322-F759-4916-BF22-2488E18A3E32}" type="presOf" srcId="{46093782-D224-44B9-A0E1-3C0E5AF24FE8}" destId="{2EDF0122-C124-4837-8DB4-109670B93DAE}" srcOrd="0" destOrd="0" presId="urn:microsoft.com/office/officeart/2005/8/layout/chevron1"/>
    <dgm:cxn modelId="{D7B5F35B-F218-4733-8DCA-9E2B27E1AB60}" type="presOf" srcId="{685C70C1-1EBC-4CFC-B3CD-4E73E263E371}" destId="{0F7DB925-DFD7-4B8F-A9B0-845108295A13}" srcOrd="0" destOrd="0" presId="urn:microsoft.com/office/officeart/2005/8/layout/chevron1"/>
    <dgm:cxn modelId="{65653860-2A3E-45EA-B04E-E646D08C6E8C}" srcId="{6A37B088-1F87-4E87-99FF-C68A74EA7EF1}" destId="{765B3ABD-7676-4F9E-B583-F72C49D43284}" srcOrd="2" destOrd="0" parTransId="{0DAA3209-9772-48CD-AB71-94BFA2662981}" sibTransId="{C5D082C7-2AF4-48E8-821F-37E66C55F69E}"/>
    <dgm:cxn modelId="{95AB958C-B55F-4A27-82CA-43F9462CB96A}" srcId="{6A37B088-1F87-4E87-99FF-C68A74EA7EF1}" destId="{685C70C1-1EBC-4CFC-B3CD-4E73E263E371}" srcOrd="0" destOrd="0" parTransId="{61DB1270-24CD-46EF-849B-C283F033DBAA}" sibTransId="{DF5E1E5E-60D8-4E33-A26B-E2BBD66E8803}"/>
    <dgm:cxn modelId="{C95745B5-09BB-46C4-BD49-D5A5F3B0D81E}" srcId="{6A37B088-1F87-4E87-99FF-C68A74EA7EF1}" destId="{46093782-D224-44B9-A0E1-3C0E5AF24FE8}" srcOrd="1" destOrd="0" parTransId="{75390C53-D94F-4206-9DEF-06FAF84DA68A}" sibTransId="{9A109727-BF8B-4747-8220-027854B10300}"/>
    <dgm:cxn modelId="{71666EED-9476-41C3-8216-531883A9028E}" type="presOf" srcId="{765B3ABD-7676-4F9E-B583-F72C49D43284}" destId="{3DCC3077-66E2-4173-82F7-6DEB7FFB0974}" srcOrd="0" destOrd="0" presId="urn:microsoft.com/office/officeart/2005/8/layout/chevron1"/>
    <dgm:cxn modelId="{0D1F3EF7-04EC-4370-9B90-D0E8927B7A4F}" type="presOf" srcId="{6A37B088-1F87-4E87-99FF-C68A74EA7EF1}" destId="{6D60E085-E3F7-4FF7-A89C-F3B0778EF549}" srcOrd="0" destOrd="0" presId="urn:microsoft.com/office/officeart/2005/8/layout/chevron1"/>
    <dgm:cxn modelId="{AC581E22-F16F-4256-A767-DB55394F32B5}" type="presParOf" srcId="{6D60E085-E3F7-4FF7-A89C-F3B0778EF549}" destId="{0F7DB925-DFD7-4B8F-A9B0-845108295A13}" srcOrd="0" destOrd="0" presId="urn:microsoft.com/office/officeart/2005/8/layout/chevron1"/>
    <dgm:cxn modelId="{A14F5993-B00F-44C7-B487-68FCE03C6F0C}" type="presParOf" srcId="{6D60E085-E3F7-4FF7-A89C-F3B0778EF549}" destId="{098AD4CC-4E11-4EB2-8E94-5DADCF58B812}" srcOrd="1" destOrd="0" presId="urn:microsoft.com/office/officeart/2005/8/layout/chevron1"/>
    <dgm:cxn modelId="{EF082D20-4428-41C8-9DE6-C9963D3F4DD8}" type="presParOf" srcId="{6D60E085-E3F7-4FF7-A89C-F3B0778EF549}" destId="{2EDF0122-C124-4837-8DB4-109670B93DAE}" srcOrd="2" destOrd="0" presId="urn:microsoft.com/office/officeart/2005/8/layout/chevron1"/>
    <dgm:cxn modelId="{4D9AB440-A249-472B-97D1-7E6A399E7C5A}" type="presParOf" srcId="{6D60E085-E3F7-4FF7-A89C-F3B0778EF549}" destId="{D5BB5DAB-2B52-4F69-9F1A-F77FD47EAB82}" srcOrd="3" destOrd="0" presId="urn:microsoft.com/office/officeart/2005/8/layout/chevron1"/>
    <dgm:cxn modelId="{06129F8E-5221-4B66-9DA1-5F1209FE3A30}" type="presParOf" srcId="{6D60E085-E3F7-4FF7-A89C-F3B0778EF549}" destId="{3DCC3077-66E2-4173-82F7-6DEB7FFB097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4E5841-334E-46E8-9035-F72B78F87E8A}"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74F117AE-5565-494A-AD85-D0A2B5D7099C}">
      <dgm:prSet phldrT="[Text]"/>
      <dgm:spPr/>
      <dgm:t>
        <a:bodyPr/>
        <a:lstStyle/>
        <a:p>
          <a:r>
            <a:t>Coordenadores da Campanha</a:t>
          </a:r>
        </a:p>
      </dgm:t>
    </dgm:pt>
    <dgm:pt modelId="{854413D4-3973-4506-90E1-9612395CA4E2}" type="parTrans" cxnId="{A8DF925C-55E8-4A04-8E23-92B69BBA9BE5}">
      <dgm:prSet/>
      <dgm:spPr/>
      <dgm:t>
        <a:bodyPr/>
        <a:lstStyle/>
        <a:p>
          <a:endParaRPr lang="en-US"/>
        </a:p>
      </dgm:t>
    </dgm:pt>
    <dgm:pt modelId="{21B1F696-7897-44FC-AFDA-6C91983A61D6}" type="sibTrans" cxnId="{A8DF925C-55E8-4A04-8E23-92B69BBA9BE5}">
      <dgm:prSet/>
      <dgm:spPr/>
      <dgm:t>
        <a:bodyPr/>
        <a:lstStyle/>
        <a:p>
          <a:endParaRPr lang="en-US"/>
        </a:p>
      </dgm:t>
    </dgm:pt>
    <dgm:pt modelId="{A5FD033F-8D00-488D-8EB2-9C7C5AB85386}">
      <dgm:prSet phldrT="[Text]"/>
      <dgm:spPr/>
      <dgm:t>
        <a:bodyPr/>
        <a:lstStyle/>
        <a:p>
          <a:r>
            <a:t>Presidente, Secretário ou Tesoureiro</a:t>
          </a:r>
        </a:p>
      </dgm:t>
    </dgm:pt>
    <dgm:pt modelId="{070D5E65-3017-4600-AB12-2F1DC7B99A4E}" type="parTrans" cxnId="{53E949B0-42CB-4DF1-8746-8CE1185090CE}">
      <dgm:prSet/>
      <dgm:spPr/>
      <dgm:t>
        <a:bodyPr/>
        <a:lstStyle/>
        <a:p>
          <a:endParaRPr lang="en-US"/>
        </a:p>
      </dgm:t>
    </dgm:pt>
    <dgm:pt modelId="{D157D6C0-A37C-4C44-91CB-0FAF6693593B}" type="sibTrans" cxnId="{53E949B0-42CB-4DF1-8746-8CE1185090CE}">
      <dgm:prSet/>
      <dgm:spPr/>
      <dgm:t>
        <a:bodyPr/>
        <a:lstStyle/>
        <a:p>
          <a:endParaRPr lang="en-US"/>
        </a:p>
      </dgm:t>
    </dgm:pt>
    <dgm:pt modelId="{66C6826D-ADDC-487A-9E78-C492C9FA4E74}">
      <dgm:prSet phldrT="[Text]"/>
      <dgm:spPr/>
      <dgm:t>
        <a:bodyPr/>
        <a:lstStyle/>
        <a:p>
          <a:r>
            <a:t>Angariação de fundos dos associados</a:t>
          </a:r>
        </a:p>
      </dgm:t>
    </dgm:pt>
    <dgm:pt modelId="{2F0F11A5-9AE7-4862-9620-FC5123D1DA6F}" type="parTrans" cxnId="{42831985-BFF4-4B07-91FC-F411392F6857}">
      <dgm:prSet/>
      <dgm:spPr/>
      <dgm:t>
        <a:bodyPr/>
        <a:lstStyle/>
        <a:p>
          <a:endParaRPr lang="en-US"/>
        </a:p>
      </dgm:t>
    </dgm:pt>
    <dgm:pt modelId="{E1FD266C-05F9-4C76-B893-B174422DC3FF}" type="sibTrans" cxnId="{42831985-BFF4-4B07-91FC-F411392F6857}">
      <dgm:prSet/>
      <dgm:spPr/>
      <dgm:t>
        <a:bodyPr/>
        <a:lstStyle/>
        <a:p>
          <a:endParaRPr lang="en-US"/>
        </a:p>
      </dgm:t>
    </dgm:pt>
    <dgm:pt modelId="{F34E199F-709E-479A-8218-A83C0FD0AB8F}">
      <dgm:prSet phldrT="[Text]"/>
      <dgm:spPr/>
      <dgm:t>
        <a:bodyPr/>
        <a:lstStyle/>
        <a:p>
          <a:r>
            <a:t>Angariação de fundos de não-associados</a:t>
          </a:r>
        </a:p>
      </dgm:t>
    </dgm:pt>
    <dgm:pt modelId="{22DC8398-2838-4051-BE47-AE8CC651FBCE}" type="parTrans" cxnId="{C5FC56A3-ED33-4161-B15A-17A80E47587C}">
      <dgm:prSet/>
      <dgm:spPr/>
      <dgm:t>
        <a:bodyPr/>
        <a:lstStyle/>
        <a:p>
          <a:endParaRPr lang="en-US"/>
        </a:p>
      </dgm:t>
    </dgm:pt>
    <dgm:pt modelId="{EADC3A0B-3334-4A9E-B2DD-B2CA44C4A0B9}" type="sibTrans" cxnId="{C5FC56A3-ED33-4161-B15A-17A80E47587C}">
      <dgm:prSet/>
      <dgm:spPr/>
      <dgm:t>
        <a:bodyPr/>
        <a:lstStyle/>
        <a:p>
          <a:endParaRPr lang="en-US"/>
        </a:p>
      </dgm:t>
    </dgm:pt>
    <dgm:pt modelId="{A1C224F8-9DE0-4BDB-B35A-D1E8358FD549}">
      <dgm:prSet/>
      <dgm:spPr/>
      <dgm:t>
        <a:bodyPr/>
        <a:lstStyle/>
        <a:p>
          <a:r>
            <a:t>Eventos de angariação de fundos</a:t>
          </a:r>
        </a:p>
      </dgm:t>
    </dgm:pt>
    <dgm:pt modelId="{29DB6358-5C90-457B-A483-A6253A9666C5}" type="parTrans" cxnId="{646D9806-D812-43CF-BBC1-1E8649A92F2B}">
      <dgm:prSet/>
      <dgm:spPr/>
      <dgm:t>
        <a:bodyPr/>
        <a:lstStyle/>
        <a:p>
          <a:endParaRPr lang="en-US"/>
        </a:p>
      </dgm:t>
    </dgm:pt>
    <dgm:pt modelId="{44E7585E-56FA-400B-A6BE-6DE8251D7D3A}" type="sibTrans" cxnId="{646D9806-D812-43CF-BBC1-1E8649A92F2B}">
      <dgm:prSet/>
      <dgm:spPr/>
      <dgm:t>
        <a:bodyPr/>
        <a:lstStyle/>
        <a:p>
          <a:endParaRPr lang="en-US"/>
        </a:p>
      </dgm:t>
    </dgm:pt>
    <dgm:pt modelId="{A4AE6500-13E7-4E31-A19B-22B83070C0A9}" type="pres">
      <dgm:prSet presAssocID="{E04E5841-334E-46E8-9035-F72B78F87E8A}" presName="Name0" presStyleCnt="0">
        <dgm:presLayoutVars>
          <dgm:dir/>
          <dgm:resizeHandles val="exact"/>
        </dgm:presLayoutVars>
      </dgm:prSet>
      <dgm:spPr/>
    </dgm:pt>
    <dgm:pt modelId="{9AB8CDBF-302F-4BC9-85DB-EE8D0E337404}" type="pres">
      <dgm:prSet presAssocID="{74F117AE-5565-494A-AD85-D0A2B5D7099C}" presName="Name5" presStyleLbl="vennNode1" presStyleIdx="0" presStyleCnt="5">
        <dgm:presLayoutVars>
          <dgm:bulletEnabled val="1"/>
        </dgm:presLayoutVars>
      </dgm:prSet>
      <dgm:spPr/>
    </dgm:pt>
    <dgm:pt modelId="{6AD25F7E-B796-45C6-86BD-237C333B956E}" type="pres">
      <dgm:prSet presAssocID="{21B1F696-7897-44FC-AFDA-6C91983A61D6}" presName="space" presStyleCnt="0"/>
      <dgm:spPr/>
    </dgm:pt>
    <dgm:pt modelId="{AC92DFAA-80E7-48F5-819D-5364C4F7F72D}" type="pres">
      <dgm:prSet presAssocID="{A5FD033F-8D00-488D-8EB2-9C7C5AB85386}" presName="Name5" presStyleLbl="vennNode1" presStyleIdx="1" presStyleCnt="5">
        <dgm:presLayoutVars>
          <dgm:bulletEnabled val="1"/>
        </dgm:presLayoutVars>
      </dgm:prSet>
      <dgm:spPr/>
    </dgm:pt>
    <dgm:pt modelId="{99DFC8BC-F6BB-4A0F-AB09-A2F1A77FD6C3}" type="pres">
      <dgm:prSet presAssocID="{D157D6C0-A37C-4C44-91CB-0FAF6693593B}" presName="space" presStyleCnt="0"/>
      <dgm:spPr/>
    </dgm:pt>
    <dgm:pt modelId="{6ACAE595-57D4-4BF9-A546-9C47583308A5}" type="pres">
      <dgm:prSet presAssocID="{66C6826D-ADDC-487A-9E78-C492C9FA4E74}" presName="Name5" presStyleLbl="vennNode1" presStyleIdx="2" presStyleCnt="5">
        <dgm:presLayoutVars>
          <dgm:bulletEnabled val="1"/>
        </dgm:presLayoutVars>
      </dgm:prSet>
      <dgm:spPr/>
    </dgm:pt>
    <dgm:pt modelId="{927B51C2-7C4B-4B3A-A523-4DE703076865}" type="pres">
      <dgm:prSet presAssocID="{E1FD266C-05F9-4C76-B893-B174422DC3FF}" presName="space" presStyleCnt="0"/>
      <dgm:spPr/>
    </dgm:pt>
    <dgm:pt modelId="{5453CEDE-F2FE-41A1-B924-69CB77D38A7B}" type="pres">
      <dgm:prSet presAssocID="{F34E199F-709E-479A-8218-A83C0FD0AB8F}" presName="Name5" presStyleLbl="vennNode1" presStyleIdx="3" presStyleCnt="5">
        <dgm:presLayoutVars>
          <dgm:bulletEnabled val="1"/>
        </dgm:presLayoutVars>
      </dgm:prSet>
      <dgm:spPr/>
    </dgm:pt>
    <dgm:pt modelId="{837D95D4-1B41-4F84-877D-BF3C672F1EA9}" type="pres">
      <dgm:prSet presAssocID="{EADC3A0B-3334-4A9E-B2DD-B2CA44C4A0B9}" presName="space" presStyleCnt="0"/>
      <dgm:spPr/>
    </dgm:pt>
    <dgm:pt modelId="{73AA6133-3CD8-4DAB-955C-4C6E7C44B6D8}" type="pres">
      <dgm:prSet presAssocID="{A1C224F8-9DE0-4BDB-B35A-D1E8358FD549}" presName="Name5" presStyleLbl="vennNode1" presStyleIdx="4" presStyleCnt="5">
        <dgm:presLayoutVars>
          <dgm:bulletEnabled val="1"/>
        </dgm:presLayoutVars>
      </dgm:prSet>
      <dgm:spPr/>
    </dgm:pt>
  </dgm:ptLst>
  <dgm:cxnLst>
    <dgm:cxn modelId="{646D9806-D812-43CF-BBC1-1E8649A92F2B}" srcId="{E04E5841-334E-46E8-9035-F72B78F87E8A}" destId="{A1C224F8-9DE0-4BDB-B35A-D1E8358FD549}" srcOrd="4" destOrd="0" parTransId="{29DB6358-5C90-457B-A483-A6253A9666C5}" sibTransId="{44E7585E-56FA-400B-A6BE-6DE8251D7D3A}"/>
    <dgm:cxn modelId="{642FF23F-0B5C-4EA7-A9AC-CB3040A99CE1}" type="presOf" srcId="{A1C224F8-9DE0-4BDB-B35A-D1E8358FD549}" destId="{73AA6133-3CD8-4DAB-955C-4C6E7C44B6D8}" srcOrd="0" destOrd="0" presId="urn:microsoft.com/office/officeart/2005/8/layout/venn3"/>
    <dgm:cxn modelId="{A8DF925C-55E8-4A04-8E23-92B69BBA9BE5}" srcId="{E04E5841-334E-46E8-9035-F72B78F87E8A}" destId="{74F117AE-5565-494A-AD85-D0A2B5D7099C}" srcOrd="0" destOrd="0" parTransId="{854413D4-3973-4506-90E1-9612395CA4E2}" sibTransId="{21B1F696-7897-44FC-AFDA-6C91983A61D6}"/>
    <dgm:cxn modelId="{98E51544-1D0E-45D9-A8C3-42FD1D180999}" type="presOf" srcId="{F34E199F-709E-479A-8218-A83C0FD0AB8F}" destId="{5453CEDE-F2FE-41A1-B924-69CB77D38A7B}" srcOrd="0" destOrd="0" presId="urn:microsoft.com/office/officeart/2005/8/layout/venn3"/>
    <dgm:cxn modelId="{EEE95152-53A2-40A6-80FA-20EA86B3C5A6}" type="presOf" srcId="{A5FD033F-8D00-488D-8EB2-9C7C5AB85386}" destId="{AC92DFAA-80E7-48F5-819D-5364C4F7F72D}" srcOrd="0" destOrd="0" presId="urn:microsoft.com/office/officeart/2005/8/layout/venn3"/>
    <dgm:cxn modelId="{42831985-BFF4-4B07-91FC-F411392F6857}" srcId="{E04E5841-334E-46E8-9035-F72B78F87E8A}" destId="{66C6826D-ADDC-487A-9E78-C492C9FA4E74}" srcOrd="2" destOrd="0" parTransId="{2F0F11A5-9AE7-4862-9620-FC5123D1DA6F}" sibTransId="{E1FD266C-05F9-4C76-B893-B174422DC3FF}"/>
    <dgm:cxn modelId="{538B988C-2AAD-49E4-8862-4BCAF34818CF}" type="presOf" srcId="{74F117AE-5565-494A-AD85-D0A2B5D7099C}" destId="{9AB8CDBF-302F-4BC9-85DB-EE8D0E337404}" srcOrd="0" destOrd="0" presId="urn:microsoft.com/office/officeart/2005/8/layout/venn3"/>
    <dgm:cxn modelId="{3317DA90-1129-416E-9ACA-149541B4DED8}" type="presOf" srcId="{E04E5841-334E-46E8-9035-F72B78F87E8A}" destId="{A4AE6500-13E7-4E31-A19B-22B83070C0A9}" srcOrd="0" destOrd="0" presId="urn:microsoft.com/office/officeart/2005/8/layout/venn3"/>
    <dgm:cxn modelId="{C5FC56A3-ED33-4161-B15A-17A80E47587C}" srcId="{E04E5841-334E-46E8-9035-F72B78F87E8A}" destId="{F34E199F-709E-479A-8218-A83C0FD0AB8F}" srcOrd="3" destOrd="0" parTransId="{22DC8398-2838-4051-BE47-AE8CC651FBCE}" sibTransId="{EADC3A0B-3334-4A9E-B2DD-B2CA44C4A0B9}"/>
    <dgm:cxn modelId="{53E949B0-42CB-4DF1-8746-8CE1185090CE}" srcId="{E04E5841-334E-46E8-9035-F72B78F87E8A}" destId="{A5FD033F-8D00-488D-8EB2-9C7C5AB85386}" srcOrd="1" destOrd="0" parTransId="{070D5E65-3017-4600-AB12-2F1DC7B99A4E}" sibTransId="{D157D6C0-A37C-4C44-91CB-0FAF6693593B}"/>
    <dgm:cxn modelId="{ABB5E5DA-5745-4FCC-845F-BB8E548000BB}" type="presOf" srcId="{66C6826D-ADDC-487A-9E78-C492C9FA4E74}" destId="{6ACAE595-57D4-4BF9-A546-9C47583308A5}" srcOrd="0" destOrd="0" presId="urn:microsoft.com/office/officeart/2005/8/layout/venn3"/>
    <dgm:cxn modelId="{81678588-4F09-45C5-89DD-CAD9F33BC47B}" type="presParOf" srcId="{A4AE6500-13E7-4E31-A19B-22B83070C0A9}" destId="{9AB8CDBF-302F-4BC9-85DB-EE8D0E337404}" srcOrd="0" destOrd="0" presId="urn:microsoft.com/office/officeart/2005/8/layout/venn3"/>
    <dgm:cxn modelId="{1992196E-158E-4871-AC87-2499FA3614F1}" type="presParOf" srcId="{A4AE6500-13E7-4E31-A19B-22B83070C0A9}" destId="{6AD25F7E-B796-45C6-86BD-237C333B956E}" srcOrd="1" destOrd="0" presId="urn:microsoft.com/office/officeart/2005/8/layout/venn3"/>
    <dgm:cxn modelId="{D4867423-A37F-42C3-A0DA-94A665D4D2A1}" type="presParOf" srcId="{A4AE6500-13E7-4E31-A19B-22B83070C0A9}" destId="{AC92DFAA-80E7-48F5-819D-5364C4F7F72D}" srcOrd="2" destOrd="0" presId="urn:microsoft.com/office/officeart/2005/8/layout/venn3"/>
    <dgm:cxn modelId="{ACE3D20F-00C2-4201-8BC5-F0277F807495}" type="presParOf" srcId="{A4AE6500-13E7-4E31-A19B-22B83070C0A9}" destId="{99DFC8BC-F6BB-4A0F-AB09-A2F1A77FD6C3}" srcOrd="3" destOrd="0" presId="urn:microsoft.com/office/officeart/2005/8/layout/venn3"/>
    <dgm:cxn modelId="{F64B6CA3-4472-44CB-AA49-D93619DA6B2E}" type="presParOf" srcId="{A4AE6500-13E7-4E31-A19B-22B83070C0A9}" destId="{6ACAE595-57D4-4BF9-A546-9C47583308A5}" srcOrd="4" destOrd="0" presId="urn:microsoft.com/office/officeart/2005/8/layout/venn3"/>
    <dgm:cxn modelId="{FDC21B7E-410B-4836-8746-4DF269676E5F}" type="presParOf" srcId="{A4AE6500-13E7-4E31-A19B-22B83070C0A9}" destId="{927B51C2-7C4B-4B3A-A523-4DE703076865}" srcOrd="5" destOrd="0" presId="urn:microsoft.com/office/officeart/2005/8/layout/venn3"/>
    <dgm:cxn modelId="{C1DE6A89-690D-4333-AAA6-436443025E48}" type="presParOf" srcId="{A4AE6500-13E7-4E31-A19B-22B83070C0A9}" destId="{5453CEDE-F2FE-41A1-B924-69CB77D38A7B}" srcOrd="6" destOrd="0" presId="urn:microsoft.com/office/officeart/2005/8/layout/venn3"/>
    <dgm:cxn modelId="{0215499F-35EA-435D-8F5A-9068C71EA0B5}" type="presParOf" srcId="{A4AE6500-13E7-4E31-A19B-22B83070C0A9}" destId="{837D95D4-1B41-4F84-877D-BF3C672F1EA9}" srcOrd="7" destOrd="0" presId="urn:microsoft.com/office/officeart/2005/8/layout/venn3"/>
    <dgm:cxn modelId="{8159EE94-4CCE-4483-B184-DE7C67C85780}" type="presParOf" srcId="{A4AE6500-13E7-4E31-A19B-22B83070C0A9}" destId="{73AA6133-3CD8-4DAB-955C-4C6E7C44B6D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72432-840F-4850-877C-58145F5BC3A5}">
      <dsp:nvSpPr>
        <dsp:cNvPr id="0" name=""/>
        <dsp:cNvSpPr/>
      </dsp:nvSpPr>
      <dsp:spPr>
        <a:xfrm>
          <a:off x="802004" y="0"/>
          <a:ext cx="9089390" cy="426996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DCECF-B9C6-4DE8-88D2-D4359DD37B19}">
      <dsp:nvSpPr>
        <dsp:cNvPr id="0" name=""/>
        <dsp:cNvSpPr/>
      </dsp:nvSpPr>
      <dsp:spPr>
        <a:xfrm>
          <a:off x="3654" y="1280988"/>
          <a:ext cx="2374686" cy="17079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Conte a sua história</a:t>
          </a:r>
        </a:p>
      </dsp:txBody>
      <dsp:txXfrm>
        <a:off x="87031" y="1364365"/>
        <a:ext cx="2207932" cy="1541230"/>
      </dsp:txXfrm>
    </dsp:sp>
    <dsp:sp modelId="{260D4328-6060-4562-850C-A53BDA79B886}">
      <dsp:nvSpPr>
        <dsp:cNvPr id="0" name=""/>
        <dsp:cNvSpPr/>
      </dsp:nvSpPr>
      <dsp:spPr>
        <a:xfrm>
          <a:off x="2774122" y="1280988"/>
          <a:ext cx="2374686" cy="170798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Elabore um plano</a:t>
          </a:r>
        </a:p>
      </dsp:txBody>
      <dsp:txXfrm>
        <a:off x="2857499" y="1364365"/>
        <a:ext cx="2207932" cy="1541230"/>
      </dsp:txXfrm>
    </dsp:sp>
    <dsp:sp modelId="{6B325155-B290-4EA6-B51E-E89D4987C297}">
      <dsp:nvSpPr>
        <dsp:cNvPr id="0" name=""/>
        <dsp:cNvSpPr/>
      </dsp:nvSpPr>
      <dsp:spPr>
        <a:xfrm>
          <a:off x="5544590" y="1280988"/>
          <a:ext cx="2374686" cy="170798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Forme uma equipe</a:t>
          </a:r>
        </a:p>
      </dsp:txBody>
      <dsp:txXfrm>
        <a:off x="5627967" y="1364365"/>
        <a:ext cx="2207932" cy="1541230"/>
      </dsp:txXfrm>
    </dsp:sp>
    <dsp:sp modelId="{6F685777-C635-40B7-91C5-C8C7488B1D3B}">
      <dsp:nvSpPr>
        <dsp:cNvPr id="0" name=""/>
        <dsp:cNvSpPr/>
      </dsp:nvSpPr>
      <dsp:spPr>
        <a:xfrm>
          <a:off x="8315058" y="1280988"/>
          <a:ext cx="2374686" cy="17079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Angarie fundos</a:t>
          </a:r>
        </a:p>
      </dsp:txBody>
      <dsp:txXfrm>
        <a:off x="8398435" y="1364365"/>
        <a:ext cx="2207932" cy="15412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D2A39-13CD-4878-8505-6FE09D53178F}">
      <dsp:nvSpPr>
        <dsp:cNvPr id="0" name=""/>
        <dsp:cNvSpPr/>
      </dsp:nvSpPr>
      <dsp:spPr>
        <a:xfrm rot="16200000">
          <a:off x="-12013" y="17610"/>
          <a:ext cx="1999066" cy="1963845"/>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pt-BR" sz="1800" b="0" kern="1200" dirty="0">
              <a:solidFill>
                <a:schemeClr val="tx1"/>
              </a:solidFill>
              <a:latin typeface="+mn-lt"/>
            </a:rPr>
            <a:t>Associados atuantes e engajados</a:t>
          </a:r>
        </a:p>
      </dsp:txBody>
      <dsp:txXfrm rot="5400000">
        <a:off x="5598" y="399812"/>
        <a:ext cx="1963845" cy="1199440"/>
      </dsp:txXfrm>
    </dsp:sp>
    <dsp:sp modelId="{B3F0C41D-BF24-4FB3-BD6B-39883CFF6375}">
      <dsp:nvSpPr>
        <dsp:cNvPr id="0" name=""/>
        <dsp:cNvSpPr/>
      </dsp:nvSpPr>
      <dsp:spPr>
        <a:xfrm rot="16200000">
          <a:off x="2099120" y="17610"/>
          <a:ext cx="1999066" cy="1963845"/>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Dispostos a aprender sobre LCIF e a defender as suas causas</a:t>
          </a:r>
        </a:p>
      </dsp:txBody>
      <dsp:txXfrm rot="5400000">
        <a:off x="2116731" y="399812"/>
        <a:ext cx="1963845" cy="1199440"/>
      </dsp:txXfrm>
    </dsp:sp>
    <dsp:sp modelId="{39038ECE-61B2-4097-AB05-8AEC2E8D422A}">
      <dsp:nvSpPr>
        <dsp:cNvPr id="0" name=""/>
        <dsp:cNvSpPr/>
      </dsp:nvSpPr>
      <dsp:spPr>
        <a:xfrm rot="16200000">
          <a:off x="4210255" y="17610"/>
          <a:ext cx="1999066" cy="1963845"/>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ctr" anchorCtr="0">
          <a:noAutofit/>
        </a:bodyPr>
        <a:lstStyle/>
        <a:p>
          <a:pPr marL="0" lvl="0" indent="0" algn="ctr" defTabSz="755650">
            <a:lnSpc>
              <a:spcPct val="90000"/>
            </a:lnSpc>
            <a:spcBef>
              <a:spcPct val="0"/>
            </a:spcBef>
            <a:spcAft>
              <a:spcPct val="35000"/>
            </a:spcAft>
            <a:buNone/>
          </a:pPr>
          <a:r>
            <a:rPr lang="pt-BR" sz="1700" b="0" kern="1200" dirty="0">
              <a:solidFill>
                <a:schemeClr val="tx1"/>
              </a:solidFill>
              <a:latin typeface="+mn-lt"/>
            </a:rPr>
            <a:t>Comprometimento com as causas da Campanha 100</a:t>
          </a:r>
        </a:p>
      </dsp:txBody>
      <dsp:txXfrm rot="5400000">
        <a:off x="4227866" y="399812"/>
        <a:ext cx="1963845" cy="1199440"/>
      </dsp:txXfrm>
    </dsp:sp>
    <dsp:sp modelId="{AA30372B-3C2B-48EC-832C-A90D32CDC4EC}">
      <dsp:nvSpPr>
        <dsp:cNvPr id="0" name=""/>
        <dsp:cNvSpPr/>
      </dsp:nvSpPr>
      <dsp:spPr>
        <a:xfrm rot="16200000">
          <a:off x="6321389" y="17610"/>
          <a:ext cx="1999066" cy="1963845"/>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pt-BR" sz="1600" b="0" kern="1200" dirty="0">
              <a:solidFill>
                <a:schemeClr val="tx1"/>
              </a:solidFill>
              <a:latin typeface="+mn-lt"/>
            </a:rPr>
            <a:t>Dispostos a fazer uma doação pessoal ou promessa de doação à Campanha 100</a:t>
          </a:r>
        </a:p>
      </dsp:txBody>
      <dsp:txXfrm rot="5400000">
        <a:off x="6339000" y="399812"/>
        <a:ext cx="1963845" cy="1199440"/>
      </dsp:txXfrm>
    </dsp:sp>
    <dsp:sp modelId="{620EEDFF-8E8D-4682-A1DA-3CEE6553760F}">
      <dsp:nvSpPr>
        <dsp:cNvPr id="0" name=""/>
        <dsp:cNvSpPr/>
      </dsp:nvSpPr>
      <dsp:spPr>
        <a:xfrm rot="16200000">
          <a:off x="8432523" y="17610"/>
          <a:ext cx="1999066" cy="1963845"/>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pt-BR" sz="1800" b="0" kern="1200" dirty="0">
              <a:solidFill>
                <a:schemeClr val="tx1"/>
              </a:solidFill>
              <a:latin typeface="+mn-lt"/>
            </a:rPr>
            <a:t>Aptos a dedicar duas ou três horas por semana em prol da campanha</a:t>
          </a:r>
        </a:p>
      </dsp:txBody>
      <dsp:txXfrm rot="5400000">
        <a:off x="8450134" y="399812"/>
        <a:ext cx="1963845" cy="1199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1680-771B-409B-8AFB-3062A441DEF2}">
      <dsp:nvSpPr>
        <dsp:cNvPr id="0" name=""/>
        <dsp:cNvSpPr/>
      </dsp:nvSpPr>
      <dsp:spPr>
        <a:xfrm>
          <a:off x="3772" y="450497"/>
          <a:ext cx="2042362" cy="12254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Agende um horário para falar regularmente com o </a:t>
          </a:r>
          <a:r>
            <a:rPr lang="en-US" sz="1500" kern="1200" dirty="0" err="1">
              <a:solidFill>
                <a:schemeClr val="tx1"/>
              </a:solidFill>
            </a:rPr>
            <a:t>coordenador</a:t>
          </a:r>
          <a:endParaRPr lang="en-US" sz="1500" kern="1200" dirty="0">
            <a:solidFill>
              <a:schemeClr val="tx1"/>
            </a:solidFill>
          </a:endParaRPr>
        </a:p>
      </dsp:txBody>
      <dsp:txXfrm>
        <a:off x="3772" y="450497"/>
        <a:ext cx="2042362" cy="1225417"/>
      </dsp:txXfrm>
    </dsp:sp>
    <dsp:sp modelId="{1D7BE7F9-7BC2-4402-92AF-B3B4B697FCCE}">
      <dsp:nvSpPr>
        <dsp:cNvPr id="0" name=""/>
        <dsp:cNvSpPr/>
      </dsp:nvSpPr>
      <dsp:spPr>
        <a:xfrm>
          <a:off x="2250370" y="450497"/>
          <a:ext cx="2042362" cy="1225417"/>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Responda prontamente aos pedidos sobre informações</a:t>
          </a:r>
        </a:p>
      </dsp:txBody>
      <dsp:txXfrm>
        <a:off x="2250370" y="450497"/>
        <a:ext cx="2042362" cy="1225417"/>
      </dsp:txXfrm>
    </dsp:sp>
    <dsp:sp modelId="{1EA7DD3C-D019-4452-BD5D-5D561BF11D3E}">
      <dsp:nvSpPr>
        <dsp:cNvPr id="0" name=""/>
        <dsp:cNvSpPr/>
      </dsp:nvSpPr>
      <dsp:spPr>
        <a:xfrm>
          <a:off x="4496968" y="450497"/>
          <a:ext cx="2042362" cy="122541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Participe de reuniões presenciais, sempre que possível</a:t>
          </a:r>
        </a:p>
      </dsp:txBody>
      <dsp:txXfrm>
        <a:off x="4496968" y="450497"/>
        <a:ext cx="2042362" cy="1225417"/>
      </dsp:txXfrm>
    </dsp:sp>
    <dsp:sp modelId="{30A0DDEA-D296-4D2C-837E-F90022F8290D}">
      <dsp:nvSpPr>
        <dsp:cNvPr id="0" name=""/>
        <dsp:cNvSpPr/>
      </dsp:nvSpPr>
      <dsp:spPr>
        <a:xfrm>
          <a:off x="6743567" y="450497"/>
          <a:ext cx="2042362" cy="1225417"/>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Envie atualizações frequentes</a:t>
          </a:r>
        </a:p>
      </dsp:txBody>
      <dsp:txXfrm>
        <a:off x="6743567" y="450497"/>
        <a:ext cx="2042362" cy="1225417"/>
      </dsp:txXfrm>
    </dsp:sp>
    <dsp:sp modelId="{9076AB19-2285-4C1F-AF06-2B54CB5ACB1B}">
      <dsp:nvSpPr>
        <dsp:cNvPr id="0" name=""/>
        <dsp:cNvSpPr/>
      </dsp:nvSpPr>
      <dsp:spPr>
        <a:xfrm>
          <a:off x="8990165" y="450497"/>
          <a:ext cx="2042362" cy="122541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Convide o coordenador de distrito a participar de uma reunião do clube junto com você</a:t>
          </a:r>
        </a:p>
      </dsp:txBody>
      <dsp:txXfrm>
        <a:off x="8990165" y="450497"/>
        <a:ext cx="2042362" cy="12254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A6BBD-BFB2-41E0-A901-20DBF816A342}">
      <dsp:nvSpPr>
        <dsp:cNvPr id="0" name=""/>
        <dsp:cNvSpPr/>
      </dsp:nvSpPr>
      <dsp:spPr>
        <a:xfrm>
          <a:off x="3043" y="662055"/>
          <a:ext cx="2414537" cy="14487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Doações individuais dos associados</a:t>
          </a:r>
        </a:p>
      </dsp:txBody>
      <dsp:txXfrm>
        <a:off x="3043" y="662055"/>
        <a:ext cx="2414537" cy="1448722"/>
      </dsp:txXfrm>
    </dsp:sp>
    <dsp:sp modelId="{25F955FD-25C2-4561-9E1F-29C67B42574D}">
      <dsp:nvSpPr>
        <dsp:cNvPr id="0" name=""/>
        <dsp:cNvSpPr/>
      </dsp:nvSpPr>
      <dsp:spPr>
        <a:xfrm>
          <a:off x="2659035" y="662055"/>
          <a:ext cx="2414537" cy="1448722"/>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Eventos de angariação de fundos</a:t>
          </a:r>
        </a:p>
      </dsp:txBody>
      <dsp:txXfrm>
        <a:off x="2659035" y="662055"/>
        <a:ext cx="2414537" cy="1448722"/>
      </dsp:txXfrm>
    </dsp:sp>
    <dsp:sp modelId="{8294F782-E9D2-43EB-BBF4-F03E9D39C89B}">
      <dsp:nvSpPr>
        <dsp:cNvPr id="0" name=""/>
        <dsp:cNvSpPr/>
      </dsp:nvSpPr>
      <dsp:spPr>
        <a:xfrm>
          <a:off x="5315026" y="662055"/>
          <a:ext cx="2414537" cy="1448722"/>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Doações da tesouraria do clube</a:t>
          </a:r>
        </a:p>
      </dsp:txBody>
      <dsp:txXfrm>
        <a:off x="5315026" y="662055"/>
        <a:ext cx="2414537" cy="1448722"/>
      </dsp:txXfrm>
    </dsp:sp>
    <dsp:sp modelId="{E19D0B52-7963-462E-8FAE-814EC596BA23}">
      <dsp:nvSpPr>
        <dsp:cNvPr id="0" name=""/>
        <dsp:cNvSpPr/>
      </dsp:nvSpPr>
      <dsp:spPr>
        <a:xfrm>
          <a:off x="7971018" y="662055"/>
          <a:ext cx="2414537" cy="144872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Doações das empresas locais e de não-Leões</a:t>
          </a:r>
        </a:p>
      </dsp:txBody>
      <dsp:txXfrm>
        <a:off x="7971018" y="662055"/>
        <a:ext cx="2414537" cy="14487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01C3E-179A-4AA5-825E-EBA3DBCCE81D}">
      <dsp:nvSpPr>
        <dsp:cNvPr id="0" name=""/>
        <dsp:cNvSpPr/>
      </dsp:nvSpPr>
      <dsp:spPr>
        <a:xfrm>
          <a:off x="1299" y="91662"/>
          <a:ext cx="2129200" cy="212920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6670" rIns="117177" bIns="26670" numCol="1" spcCol="1270" anchor="ctr" anchorCtr="0">
          <a:noAutofit/>
        </a:bodyPr>
        <a:lstStyle/>
        <a:p>
          <a:pPr marL="0" lvl="0" indent="0" algn="ctr" defTabSz="933450">
            <a:lnSpc>
              <a:spcPct val="90000"/>
            </a:lnSpc>
            <a:spcBef>
              <a:spcPct val="0"/>
            </a:spcBef>
            <a:spcAft>
              <a:spcPct val="35000"/>
            </a:spcAft>
            <a:buNone/>
          </a:pPr>
          <a:r>
            <a:rPr sz="2100" kern="1200"/>
            <a:t>Faça a sua doação pessoal primeiro</a:t>
          </a:r>
        </a:p>
      </dsp:txBody>
      <dsp:txXfrm>
        <a:off x="313113" y="403476"/>
        <a:ext cx="1505572" cy="1505572"/>
      </dsp:txXfrm>
    </dsp:sp>
    <dsp:sp modelId="{9A178462-CE84-437D-99C4-15F713037B63}">
      <dsp:nvSpPr>
        <dsp:cNvPr id="0" name=""/>
        <dsp:cNvSpPr/>
      </dsp:nvSpPr>
      <dsp:spPr>
        <a:xfrm>
          <a:off x="1704660" y="91662"/>
          <a:ext cx="2129200" cy="2129200"/>
        </a:xfrm>
        <a:prstGeom prst="ellipse">
          <a:avLst/>
        </a:prstGeom>
        <a:solidFill>
          <a:schemeClr val="accent5">
            <a:alpha val="50000"/>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6670" rIns="117177" bIns="26670" numCol="1" spcCol="1270" anchor="ctr" anchorCtr="0">
          <a:noAutofit/>
        </a:bodyPr>
        <a:lstStyle/>
        <a:p>
          <a:pPr marL="0" lvl="0" indent="0" algn="ctr" defTabSz="933450">
            <a:lnSpc>
              <a:spcPct val="90000"/>
            </a:lnSpc>
            <a:spcBef>
              <a:spcPct val="0"/>
            </a:spcBef>
            <a:spcAft>
              <a:spcPct val="35000"/>
            </a:spcAft>
            <a:buNone/>
          </a:pPr>
          <a:r>
            <a:rPr sz="2100" kern="1200"/>
            <a:t>Faça com que o processo seja fácil</a:t>
          </a:r>
        </a:p>
      </dsp:txBody>
      <dsp:txXfrm>
        <a:off x="2016474" y="403476"/>
        <a:ext cx="1505572" cy="1505572"/>
      </dsp:txXfrm>
    </dsp:sp>
    <dsp:sp modelId="{1556F02C-5D8B-409E-9EAD-FA4DFA46BC40}">
      <dsp:nvSpPr>
        <dsp:cNvPr id="0" name=""/>
        <dsp:cNvSpPr/>
      </dsp:nvSpPr>
      <dsp:spPr>
        <a:xfrm>
          <a:off x="3408021" y="91662"/>
          <a:ext cx="2129200" cy="2129200"/>
        </a:xfrm>
        <a:prstGeom prst="ellipse">
          <a:avLst/>
        </a:prstGeom>
        <a:solidFill>
          <a:schemeClr val="accent5">
            <a:alpha val="50000"/>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6670" rIns="117177" bIns="26670" numCol="1" spcCol="1270" anchor="ctr" anchorCtr="0">
          <a:noAutofit/>
        </a:bodyPr>
        <a:lstStyle/>
        <a:p>
          <a:pPr marL="0" lvl="0" indent="0" algn="ctr" defTabSz="933450">
            <a:lnSpc>
              <a:spcPct val="90000"/>
            </a:lnSpc>
            <a:spcBef>
              <a:spcPct val="0"/>
            </a:spcBef>
            <a:spcAft>
              <a:spcPct val="35000"/>
            </a:spcAft>
            <a:buNone/>
          </a:pPr>
          <a:r>
            <a:rPr sz="2100" kern="1200"/>
            <a:t>Faça com que seja gerenciável</a:t>
          </a:r>
        </a:p>
      </dsp:txBody>
      <dsp:txXfrm>
        <a:off x="3719835" y="403476"/>
        <a:ext cx="1505572" cy="1505572"/>
      </dsp:txXfrm>
    </dsp:sp>
    <dsp:sp modelId="{FFFC1E69-CA9B-4611-B9D8-A4E77BF6BC94}">
      <dsp:nvSpPr>
        <dsp:cNvPr id="0" name=""/>
        <dsp:cNvSpPr/>
      </dsp:nvSpPr>
      <dsp:spPr>
        <a:xfrm>
          <a:off x="5111381" y="91662"/>
          <a:ext cx="2129200" cy="2129200"/>
        </a:xfrm>
        <a:prstGeom prst="ellipse">
          <a:avLst/>
        </a:prstGeom>
        <a:solidFill>
          <a:schemeClr val="accent5">
            <a:alpha val="50000"/>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6670" rIns="117177" bIns="26670" numCol="1" spcCol="1270" anchor="ctr" anchorCtr="0">
          <a:noAutofit/>
        </a:bodyPr>
        <a:lstStyle/>
        <a:p>
          <a:pPr marL="0" lvl="0" indent="0" algn="ctr" defTabSz="933450">
            <a:lnSpc>
              <a:spcPct val="90000"/>
            </a:lnSpc>
            <a:spcBef>
              <a:spcPct val="0"/>
            </a:spcBef>
            <a:spcAft>
              <a:spcPct val="35000"/>
            </a:spcAft>
            <a:buNone/>
          </a:pPr>
          <a:r>
            <a:rPr sz="2100" kern="1200"/>
            <a:t>Faça um apelo pessoal</a:t>
          </a:r>
        </a:p>
      </dsp:txBody>
      <dsp:txXfrm>
        <a:off x="5423195" y="403476"/>
        <a:ext cx="1505572" cy="1505572"/>
      </dsp:txXfrm>
    </dsp:sp>
    <dsp:sp modelId="{7A1AF999-7311-43EC-A7E4-7AF676A824BE}">
      <dsp:nvSpPr>
        <dsp:cNvPr id="0" name=""/>
        <dsp:cNvSpPr/>
      </dsp:nvSpPr>
      <dsp:spPr>
        <a:xfrm>
          <a:off x="6814742" y="91662"/>
          <a:ext cx="2129200" cy="2129200"/>
        </a:xfrm>
        <a:prstGeom prst="ellipse">
          <a:avLst/>
        </a:prstGeom>
        <a:solidFill>
          <a:schemeClr val="accent5">
            <a:alpha val="50000"/>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6670" rIns="117177" bIns="26670" numCol="1" spcCol="1270" anchor="ctr" anchorCtr="0">
          <a:noAutofit/>
        </a:bodyPr>
        <a:lstStyle/>
        <a:p>
          <a:pPr marL="0" lvl="0" indent="0" algn="ctr" defTabSz="933450">
            <a:lnSpc>
              <a:spcPct val="90000"/>
            </a:lnSpc>
            <a:spcBef>
              <a:spcPct val="0"/>
            </a:spcBef>
            <a:spcAft>
              <a:spcPct val="35000"/>
            </a:spcAft>
            <a:buNone/>
          </a:pPr>
          <a:r>
            <a:rPr sz="2100" kern="1200"/>
            <a:t>Faça um convite oficial</a:t>
          </a:r>
        </a:p>
      </dsp:txBody>
      <dsp:txXfrm>
        <a:off x="7126556" y="403476"/>
        <a:ext cx="1505572" cy="1505572"/>
      </dsp:txXfrm>
    </dsp:sp>
    <dsp:sp modelId="{766F955F-35C4-4B1D-908C-907A2D907474}">
      <dsp:nvSpPr>
        <dsp:cNvPr id="0" name=""/>
        <dsp:cNvSpPr/>
      </dsp:nvSpPr>
      <dsp:spPr>
        <a:xfrm>
          <a:off x="8507674" y="91662"/>
          <a:ext cx="2129200" cy="2129200"/>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6670" rIns="117177" bIns="26670" numCol="1" spcCol="1270" anchor="ctr" anchorCtr="0">
          <a:noAutofit/>
        </a:bodyPr>
        <a:lstStyle/>
        <a:p>
          <a:pPr marL="0" lvl="0" indent="0" algn="ctr" defTabSz="933450">
            <a:lnSpc>
              <a:spcPct val="90000"/>
            </a:lnSpc>
            <a:spcBef>
              <a:spcPct val="0"/>
            </a:spcBef>
            <a:spcAft>
              <a:spcPct val="35000"/>
            </a:spcAft>
            <a:buNone/>
          </a:pPr>
          <a:r>
            <a:rPr sz="2100" kern="1200"/>
            <a:t>Cause um impacto</a:t>
          </a:r>
        </a:p>
      </dsp:txBody>
      <dsp:txXfrm>
        <a:off x="8819488" y="403476"/>
        <a:ext cx="1505572" cy="15055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E99EA-4E30-4445-B227-4E895F317ADF}">
      <dsp:nvSpPr>
        <dsp:cNvPr id="0" name=""/>
        <dsp:cNvSpPr/>
      </dsp:nvSpPr>
      <dsp:spPr>
        <a:xfrm>
          <a:off x="3877993" y="1083"/>
          <a:ext cx="5816991" cy="85994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Muito obrigado! Vamos preencher o cartão de promessa de doação e enviá-lo imediatamente.</a:t>
          </a:r>
        </a:p>
      </dsp:txBody>
      <dsp:txXfrm>
        <a:off x="3877993" y="108576"/>
        <a:ext cx="5494512" cy="644959"/>
      </dsp:txXfrm>
    </dsp:sp>
    <dsp:sp modelId="{9183A9BB-E3FE-4C75-9F57-26C03A701F73}">
      <dsp:nvSpPr>
        <dsp:cNvPr id="0" name=""/>
        <dsp:cNvSpPr/>
      </dsp:nvSpPr>
      <dsp:spPr>
        <a:xfrm>
          <a:off x="0" y="1083"/>
          <a:ext cx="3877994" cy="8599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Se a resposta for SIM</a:t>
          </a:r>
        </a:p>
      </dsp:txBody>
      <dsp:txXfrm>
        <a:off x="41979" y="43062"/>
        <a:ext cx="3794036" cy="775987"/>
      </dsp:txXfrm>
    </dsp:sp>
    <dsp:sp modelId="{259BD9F5-D7C9-44B4-B3E3-2061239CA095}">
      <dsp:nvSpPr>
        <dsp:cNvPr id="0" name=""/>
        <dsp:cNvSpPr/>
      </dsp:nvSpPr>
      <dsp:spPr>
        <a:xfrm>
          <a:off x="3877993" y="947023"/>
          <a:ext cx="5816991" cy="859945"/>
        </a:xfrm>
        <a:prstGeom prst="rightArrow">
          <a:avLst>
            <a:gd name="adj1" fmla="val 75000"/>
            <a:gd name="adj2" fmla="val 50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Certamente. Posso entrar em contato com </a:t>
          </a:r>
          <a:r>
            <a:rPr lang="en-US" sz="1800" kern="1200" dirty="0" err="1">
              <a:solidFill>
                <a:schemeClr val="tx1"/>
              </a:solidFill>
            </a:rPr>
            <a:t>vocês</a:t>
          </a:r>
          <a:r>
            <a:rPr lang="en-US" sz="1800" kern="1200" dirty="0">
              <a:solidFill>
                <a:schemeClr val="tx1"/>
              </a:solidFill>
            </a:rPr>
            <a:t> na semana que vem?</a:t>
          </a:r>
        </a:p>
      </dsp:txBody>
      <dsp:txXfrm>
        <a:off x="3877993" y="1054516"/>
        <a:ext cx="5494512" cy="644959"/>
      </dsp:txXfrm>
    </dsp:sp>
    <dsp:sp modelId="{951D32ED-81FA-4B77-8DFA-8B8BD9C7043E}">
      <dsp:nvSpPr>
        <dsp:cNvPr id="0" name=""/>
        <dsp:cNvSpPr/>
      </dsp:nvSpPr>
      <dsp:spPr>
        <a:xfrm>
          <a:off x="0" y="947023"/>
          <a:ext cx="3877994" cy="85994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Caso eles precisem de tempo para PENSAR NO ASSUNTO</a:t>
          </a:r>
        </a:p>
      </dsp:txBody>
      <dsp:txXfrm>
        <a:off x="41979" y="989002"/>
        <a:ext cx="3794036" cy="775987"/>
      </dsp:txXfrm>
    </dsp:sp>
    <dsp:sp modelId="{B5711E0B-FA42-4314-A5A6-3005B97FC790}">
      <dsp:nvSpPr>
        <dsp:cNvPr id="0" name=""/>
        <dsp:cNvSpPr/>
      </dsp:nvSpPr>
      <dsp:spPr>
        <a:xfrm>
          <a:off x="3877993" y="1892963"/>
          <a:ext cx="5816991" cy="859945"/>
        </a:xfrm>
        <a:prstGeom prst="rightArrow">
          <a:avLst>
            <a:gd name="adj1" fmla="val 75000"/>
            <a:gd name="adj2" fmla="val 50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Muito obrigado! Todas as doações são importantes para a Campanha 100. </a:t>
          </a:r>
        </a:p>
      </dsp:txBody>
      <dsp:txXfrm>
        <a:off x="3877993" y="2000456"/>
        <a:ext cx="5494512" cy="644959"/>
      </dsp:txXfrm>
    </dsp:sp>
    <dsp:sp modelId="{CA52D5CD-3A02-4577-81A8-C502BA40B6F2}">
      <dsp:nvSpPr>
        <dsp:cNvPr id="0" name=""/>
        <dsp:cNvSpPr/>
      </dsp:nvSpPr>
      <dsp:spPr>
        <a:xfrm>
          <a:off x="0" y="1892963"/>
          <a:ext cx="3877994" cy="85994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Se oferecerem uma QUANTIA MENOR</a:t>
          </a:r>
        </a:p>
      </dsp:txBody>
      <dsp:txXfrm>
        <a:off x="41979" y="1934942"/>
        <a:ext cx="3794036" cy="775987"/>
      </dsp:txXfrm>
    </dsp:sp>
    <dsp:sp modelId="{382E3CD9-0BAA-46D5-9A34-D595B62A932C}">
      <dsp:nvSpPr>
        <dsp:cNvPr id="0" name=""/>
        <dsp:cNvSpPr/>
      </dsp:nvSpPr>
      <dsp:spPr>
        <a:xfrm>
          <a:off x="3877993" y="2838903"/>
          <a:ext cx="5816991" cy="859945"/>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Eu compreendo. Existe alguma pergunta que eu possa responder para </a:t>
          </a:r>
          <a:r>
            <a:rPr lang="en-US" sz="1800" kern="1200" dirty="0" err="1">
              <a:solidFill>
                <a:schemeClr val="tx1"/>
              </a:solidFill>
            </a:rPr>
            <a:t>vocês</a:t>
          </a:r>
          <a:r>
            <a:rPr lang="en-US" sz="1800" kern="1200" dirty="0">
              <a:solidFill>
                <a:schemeClr val="tx1"/>
              </a:solidFill>
            </a:rPr>
            <a:t>? </a:t>
          </a:r>
          <a:r>
            <a:rPr lang="en-US" sz="1800" kern="1200" dirty="0" err="1">
              <a:solidFill>
                <a:schemeClr val="tx1"/>
              </a:solidFill>
            </a:rPr>
            <a:t>Agradeço-lhes</a:t>
          </a:r>
          <a:r>
            <a:rPr lang="en-US" sz="1800" kern="1200" dirty="0">
              <a:solidFill>
                <a:schemeClr val="tx1"/>
              </a:solidFill>
            </a:rPr>
            <a:t> pela sua consideração.</a:t>
          </a:r>
        </a:p>
      </dsp:txBody>
      <dsp:txXfrm>
        <a:off x="3877993" y="2946396"/>
        <a:ext cx="5494512" cy="644959"/>
      </dsp:txXfrm>
    </dsp:sp>
    <dsp:sp modelId="{5060BB64-68B4-4EE9-9192-8025F2ABD066}">
      <dsp:nvSpPr>
        <dsp:cNvPr id="0" name=""/>
        <dsp:cNvSpPr/>
      </dsp:nvSpPr>
      <dsp:spPr>
        <a:xfrm>
          <a:off x="0" y="2838903"/>
          <a:ext cx="3877994" cy="8599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Se disserem NÃO</a:t>
          </a:r>
        </a:p>
      </dsp:txBody>
      <dsp:txXfrm>
        <a:off x="41979" y="2880882"/>
        <a:ext cx="3794036" cy="7759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484F0-3F10-4B47-9170-972FA9611CC9}">
      <dsp:nvSpPr>
        <dsp:cNvPr id="0" name=""/>
        <dsp:cNvSpPr/>
      </dsp:nvSpPr>
      <dsp:spPr>
        <a:xfrm>
          <a:off x="4680" y="1091686"/>
          <a:ext cx="2203140" cy="850412"/>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2D390-1C3D-4B25-A45C-6023418529A4}">
      <dsp:nvSpPr>
        <dsp:cNvPr id="0" name=""/>
        <dsp:cNvSpPr/>
      </dsp:nvSpPr>
      <dsp:spPr>
        <a:xfrm>
          <a:off x="592185"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Seja criativo</a:t>
          </a:r>
        </a:p>
      </dsp:txBody>
      <dsp:txXfrm>
        <a:off x="617093" y="1329197"/>
        <a:ext cx="1810613" cy="800596"/>
      </dsp:txXfrm>
    </dsp:sp>
    <dsp:sp modelId="{DEE0209C-1E91-46C8-92C7-6E7EAE81EBCD}">
      <dsp:nvSpPr>
        <dsp:cNvPr id="0" name=""/>
        <dsp:cNvSpPr/>
      </dsp:nvSpPr>
      <dsp:spPr>
        <a:xfrm>
          <a:off x="2521157" y="1091686"/>
          <a:ext cx="2203140" cy="850412"/>
        </a:xfrm>
        <a:prstGeom prst="chevron">
          <a:avLst>
            <a:gd name="adj" fmla="val 4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1CBCE-C096-42A5-81E2-461EA167A667}">
      <dsp:nvSpPr>
        <dsp:cNvPr id="0" name=""/>
        <dsp:cNvSpPr/>
      </dsp:nvSpPr>
      <dsp:spPr>
        <a:xfrm>
          <a:off x="3108661"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Faça uma conexão com as causas globais</a:t>
          </a:r>
        </a:p>
      </dsp:txBody>
      <dsp:txXfrm>
        <a:off x="3133569" y="1329197"/>
        <a:ext cx="1810613" cy="800596"/>
      </dsp:txXfrm>
    </dsp:sp>
    <dsp:sp modelId="{9257B2F9-BEEF-42D6-81F8-571F5428B123}">
      <dsp:nvSpPr>
        <dsp:cNvPr id="0" name=""/>
        <dsp:cNvSpPr/>
      </dsp:nvSpPr>
      <dsp:spPr>
        <a:xfrm>
          <a:off x="5037633" y="1091686"/>
          <a:ext cx="2203140" cy="850412"/>
        </a:xfrm>
        <a:prstGeom prst="chevron">
          <a:avLst>
            <a:gd name="adj" fmla="val 4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F5A94-B81D-498D-9E12-6E27190E2349}">
      <dsp:nvSpPr>
        <dsp:cNvPr id="0" name=""/>
        <dsp:cNvSpPr/>
      </dsp:nvSpPr>
      <dsp:spPr>
        <a:xfrm>
          <a:off x="5625137"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Ofereça materiais para lerem em casa</a:t>
          </a:r>
        </a:p>
      </dsp:txBody>
      <dsp:txXfrm>
        <a:off x="5650045" y="1329197"/>
        <a:ext cx="1810613" cy="800596"/>
      </dsp:txXfrm>
    </dsp:sp>
    <dsp:sp modelId="{FC8762D8-EE2A-43D7-9FFA-5A9397109BE9}">
      <dsp:nvSpPr>
        <dsp:cNvPr id="0" name=""/>
        <dsp:cNvSpPr/>
      </dsp:nvSpPr>
      <dsp:spPr>
        <a:xfrm>
          <a:off x="7554109" y="1091686"/>
          <a:ext cx="2203140" cy="850412"/>
        </a:xfrm>
        <a:prstGeom prst="chevron">
          <a:avLst>
            <a:gd name="adj" fmla="val 4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AD1C5-8576-4997-A05A-6D59AB7AD9D6}">
      <dsp:nvSpPr>
        <dsp:cNvPr id="0" name=""/>
        <dsp:cNvSpPr/>
      </dsp:nvSpPr>
      <dsp:spPr>
        <a:xfrm>
          <a:off x="8141614"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Convide outros associados para ajudar</a:t>
          </a:r>
        </a:p>
      </dsp:txBody>
      <dsp:txXfrm>
        <a:off x="8166522" y="1329197"/>
        <a:ext cx="1810613" cy="8005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9C6F2-714A-4177-8B6D-87FD42264813}">
      <dsp:nvSpPr>
        <dsp:cNvPr id="0" name=""/>
        <dsp:cNvSpPr/>
      </dsp:nvSpPr>
      <dsp:spPr>
        <a:xfrm>
          <a:off x="3124" y="363713"/>
          <a:ext cx="2478832" cy="14872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Comece com os doadores que retornam</a:t>
          </a:r>
        </a:p>
      </dsp:txBody>
      <dsp:txXfrm>
        <a:off x="3124" y="363713"/>
        <a:ext cx="2478832" cy="1487299"/>
      </dsp:txXfrm>
    </dsp:sp>
    <dsp:sp modelId="{863A96FA-0349-480A-A14F-81A34497571B}">
      <dsp:nvSpPr>
        <dsp:cNvPr id="0" name=""/>
        <dsp:cNvSpPr/>
      </dsp:nvSpPr>
      <dsp:spPr>
        <a:xfrm>
          <a:off x="2729840" y="363713"/>
          <a:ext cx="2478832" cy="1487299"/>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Faça uma conexão com empresas ligadas às Causas Globais</a:t>
          </a:r>
        </a:p>
      </dsp:txBody>
      <dsp:txXfrm>
        <a:off x="2729840" y="363713"/>
        <a:ext cx="2478832" cy="1487299"/>
      </dsp:txXfrm>
    </dsp:sp>
    <dsp:sp modelId="{F871AA56-5E98-4FAB-A5A2-45693D995D7C}">
      <dsp:nvSpPr>
        <dsp:cNvPr id="0" name=""/>
        <dsp:cNvSpPr/>
      </dsp:nvSpPr>
      <dsp:spPr>
        <a:xfrm>
          <a:off x="5456556" y="363713"/>
          <a:ext cx="2478832" cy="1487299"/>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Mostre o impacto de LCIF em sua comunidade</a:t>
          </a:r>
        </a:p>
      </dsp:txBody>
      <dsp:txXfrm>
        <a:off x="5456556" y="363713"/>
        <a:ext cx="2478832" cy="1487299"/>
      </dsp:txXfrm>
    </dsp:sp>
    <dsp:sp modelId="{74FA47B3-7F90-46AF-8577-CBBE57E73426}">
      <dsp:nvSpPr>
        <dsp:cNvPr id="0" name=""/>
        <dsp:cNvSpPr/>
      </dsp:nvSpPr>
      <dsp:spPr>
        <a:xfrm>
          <a:off x="8183271" y="363713"/>
          <a:ext cx="2478832" cy="148729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Pergunte aos associados ou amigos não afiliados ao Lions se as empresas onde trabalham estarão equiparando as suas doações</a:t>
          </a:r>
        </a:p>
      </dsp:txBody>
      <dsp:txXfrm>
        <a:off x="8183271" y="363713"/>
        <a:ext cx="2478832" cy="1487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3E656-A5AE-4C20-B82C-887B9D96DD75}">
      <dsp:nvSpPr>
        <dsp:cNvPr id="0" name=""/>
        <dsp:cNvSpPr/>
      </dsp:nvSpPr>
      <dsp:spPr>
        <a:xfrm>
          <a:off x="-3525136" y="-541861"/>
          <a:ext cx="4202684" cy="4202684"/>
        </a:xfrm>
        <a:prstGeom prst="blockArc">
          <a:avLst>
            <a:gd name="adj1" fmla="val 18900000"/>
            <a:gd name="adj2" fmla="val 2700000"/>
            <a:gd name="adj3" fmla="val 51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F3151-CA90-4C14-B391-E1694F1A88EA}">
      <dsp:nvSpPr>
        <dsp:cNvPr id="0" name=""/>
        <dsp:cNvSpPr/>
      </dsp:nvSpPr>
      <dsp:spPr>
        <a:xfrm>
          <a:off x="355223" y="239785"/>
          <a:ext cx="8799315" cy="4798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Saiba as razões pelas quais você serve</a:t>
          </a:r>
        </a:p>
      </dsp:txBody>
      <dsp:txXfrm>
        <a:off x="355223" y="239785"/>
        <a:ext cx="8799315" cy="479821"/>
      </dsp:txXfrm>
    </dsp:sp>
    <dsp:sp modelId="{81874B5E-30BC-4F15-A4EF-A313544AB17F}">
      <dsp:nvSpPr>
        <dsp:cNvPr id="0" name=""/>
        <dsp:cNvSpPr/>
      </dsp:nvSpPr>
      <dsp:spPr>
        <a:xfrm>
          <a:off x="55335" y="179808"/>
          <a:ext cx="599776" cy="59977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B38D1D-2C6A-4B42-B5BA-5FDD39136E9D}">
      <dsp:nvSpPr>
        <dsp:cNvPr id="0" name=""/>
        <dsp:cNvSpPr/>
      </dsp:nvSpPr>
      <dsp:spPr>
        <a:xfrm>
          <a:off x="630316" y="959642"/>
          <a:ext cx="8524223" cy="479821"/>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Identifique quais as causas globais que são mais apaixonantes para você</a:t>
          </a:r>
        </a:p>
      </dsp:txBody>
      <dsp:txXfrm>
        <a:off x="630316" y="959642"/>
        <a:ext cx="8524223" cy="479821"/>
      </dsp:txXfrm>
    </dsp:sp>
    <dsp:sp modelId="{D10ABE3B-FC78-41A1-84D1-F6EBC661CBC1}">
      <dsp:nvSpPr>
        <dsp:cNvPr id="0" name=""/>
        <dsp:cNvSpPr/>
      </dsp:nvSpPr>
      <dsp:spPr>
        <a:xfrm>
          <a:off x="330427" y="899664"/>
          <a:ext cx="599776" cy="599776"/>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BE9B0-6168-4689-B9DA-C92983868EF2}">
      <dsp:nvSpPr>
        <dsp:cNvPr id="0" name=""/>
        <dsp:cNvSpPr/>
      </dsp:nvSpPr>
      <dsp:spPr>
        <a:xfrm>
          <a:off x="630316" y="1679498"/>
          <a:ext cx="8524223" cy="479821"/>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Entenda o impacto de LCIF em sua comunidade</a:t>
          </a:r>
        </a:p>
      </dsp:txBody>
      <dsp:txXfrm>
        <a:off x="630316" y="1679498"/>
        <a:ext cx="8524223" cy="479821"/>
      </dsp:txXfrm>
    </dsp:sp>
    <dsp:sp modelId="{9189CF2B-CADA-4296-A645-9E98222BC53C}">
      <dsp:nvSpPr>
        <dsp:cNvPr id="0" name=""/>
        <dsp:cNvSpPr/>
      </dsp:nvSpPr>
      <dsp:spPr>
        <a:xfrm>
          <a:off x="330427" y="1619521"/>
          <a:ext cx="599776" cy="599776"/>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707B3-7F48-4332-96F5-CE75A5323F81}">
      <dsp:nvSpPr>
        <dsp:cNvPr id="0" name=""/>
        <dsp:cNvSpPr/>
      </dsp:nvSpPr>
      <dsp:spPr>
        <a:xfrm>
          <a:off x="355223" y="2399355"/>
          <a:ext cx="8799315" cy="47982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Pratique e esteja preparado</a:t>
          </a:r>
        </a:p>
      </dsp:txBody>
      <dsp:txXfrm>
        <a:off x="355223" y="2399355"/>
        <a:ext cx="8799315" cy="479821"/>
      </dsp:txXfrm>
    </dsp:sp>
    <dsp:sp modelId="{D857E12C-F86C-4FF7-91D4-37B1183827B8}">
      <dsp:nvSpPr>
        <dsp:cNvPr id="0" name=""/>
        <dsp:cNvSpPr/>
      </dsp:nvSpPr>
      <dsp:spPr>
        <a:xfrm>
          <a:off x="55335" y="2339377"/>
          <a:ext cx="599776" cy="59977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9F3F8-BC85-4842-96EB-F52C5FE40706}">
      <dsp:nvSpPr>
        <dsp:cNvPr id="0" name=""/>
        <dsp:cNvSpPr/>
      </dsp:nvSpPr>
      <dsp:spPr>
        <a:xfrm>
          <a:off x="10078" y="405403"/>
          <a:ext cx="1506156" cy="903693"/>
        </a:xfrm>
        <a:prstGeom prst="round2Diag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a:solidFill>
                <a:schemeClr val="tx1"/>
              </a:solidFill>
              <a:latin typeface="Calibri" panose="020F0502020204030204" pitchFamily="34" charset="0"/>
            </a:rPr>
            <a:t>Vídeos</a:t>
          </a:r>
        </a:p>
      </dsp:txBody>
      <dsp:txXfrm>
        <a:off x="54193" y="449518"/>
        <a:ext cx="1417926" cy="815463"/>
      </dsp:txXfrm>
    </dsp:sp>
    <dsp:sp modelId="{C126AE9A-12FE-4C71-A76D-B2C2746C3182}">
      <dsp:nvSpPr>
        <dsp:cNvPr id="0" name=""/>
        <dsp:cNvSpPr/>
      </dsp:nvSpPr>
      <dsp:spPr>
        <a:xfrm>
          <a:off x="1666850" y="405403"/>
          <a:ext cx="1506156" cy="903693"/>
        </a:xfrm>
        <a:prstGeom prst="round2Diag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a:solidFill>
                <a:schemeClr val="tx1"/>
              </a:solidFill>
              <a:latin typeface="Calibri" panose="020F0502020204030204" pitchFamily="34" charset="0"/>
            </a:rPr>
            <a:t>PowerPoints</a:t>
          </a:r>
        </a:p>
      </dsp:txBody>
      <dsp:txXfrm>
        <a:off x="1710965" y="449518"/>
        <a:ext cx="1417926" cy="815463"/>
      </dsp:txXfrm>
    </dsp:sp>
    <dsp:sp modelId="{6D36D6D4-9114-40DC-8DBA-E32DAF3E0284}">
      <dsp:nvSpPr>
        <dsp:cNvPr id="0" name=""/>
        <dsp:cNvSpPr/>
      </dsp:nvSpPr>
      <dsp:spPr>
        <a:xfrm>
          <a:off x="3323622" y="405403"/>
          <a:ext cx="1506156" cy="903693"/>
        </a:xfrm>
        <a:prstGeom prst="round2Diag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a:solidFill>
                <a:schemeClr val="tx1"/>
              </a:solidFill>
              <a:latin typeface="Calibri" panose="020F0502020204030204" pitchFamily="34" charset="0"/>
            </a:rPr>
            <a:t>Livretos</a:t>
          </a:r>
        </a:p>
      </dsp:txBody>
      <dsp:txXfrm>
        <a:off x="3367737" y="449518"/>
        <a:ext cx="1417926" cy="815463"/>
      </dsp:txXfrm>
    </dsp:sp>
    <dsp:sp modelId="{E10CA3C0-980C-4C8D-B48F-7080A207F4AA}">
      <dsp:nvSpPr>
        <dsp:cNvPr id="0" name=""/>
        <dsp:cNvSpPr/>
      </dsp:nvSpPr>
      <dsp:spPr>
        <a:xfrm>
          <a:off x="4980394" y="405403"/>
          <a:ext cx="1506156" cy="903693"/>
        </a:xfrm>
        <a:prstGeom prst="round2Diag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a:solidFill>
                <a:schemeClr val="tx1"/>
              </a:solidFill>
              <a:latin typeface="Calibri" panose="020F0502020204030204" pitchFamily="34" charset="0"/>
            </a:rPr>
            <a:t>Guias de Bolso</a:t>
          </a:r>
        </a:p>
      </dsp:txBody>
      <dsp:txXfrm>
        <a:off x="5024509" y="449518"/>
        <a:ext cx="1417926" cy="815463"/>
      </dsp:txXfrm>
    </dsp:sp>
    <dsp:sp modelId="{91FD3156-A8E5-4824-B3E6-4A9B8D8955D2}">
      <dsp:nvSpPr>
        <dsp:cNvPr id="0" name=""/>
        <dsp:cNvSpPr/>
      </dsp:nvSpPr>
      <dsp:spPr>
        <a:xfrm>
          <a:off x="6637166" y="405403"/>
          <a:ext cx="1506156" cy="903693"/>
        </a:xfrm>
        <a:prstGeom prst="round2Diag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a:solidFill>
                <a:schemeClr val="tx1"/>
              </a:solidFill>
              <a:latin typeface="Calibri" panose="020F0502020204030204" pitchFamily="34" charset="0"/>
            </a:rPr>
            <a:t>Cartões de promessa de doação</a:t>
          </a:r>
        </a:p>
      </dsp:txBody>
      <dsp:txXfrm>
        <a:off x="6681281" y="449518"/>
        <a:ext cx="1417926" cy="815463"/>
      </dsp:txXfrm>
    </dsp:sp>
    <dsp:sp modelId="{E5C6B598-167D-4578-94D5-9D82B2D80CC7}">
      <dsp:nvSpPr>
        <dsp:cNvPr id="0" name=""/>
        <dsp:cNvSpPr/>
      </dsp:nvSpPr>
      <dsp:spPr>
        <a:xfrm>
          <a:off x="8293939" y="405403"/>
          <a:ext cx="1506156" cy="903693"/>
        </a:xfrm>
        <a:prstGeom prst="round2Diag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Histórico dos subsídios</a:t>
          </a:r>
        </a:p>
      </dsp:txBody>
      <dsp:txXfrm>
        <a:off x="8338054" y="449518"/>
        <a:ext cx="1417926" cy="815463"/>
      </dsp:txXfrm>
    </dsp:sp>
    <dsp:sp modelId="{78C5A6D2-167E-4953-922F-8579F12E2F65}">
      <dsp:nvSpPr>
        <dsp:cNvPr id="0" name=""/>
        <dsp:cNvSpPr/>
      </dsp:nvSpPr>
      <dsp:spPr>
        <a:xfrm>
          <a:off x="9950711" y="405403"/>
          <a:ext cx="1506156" cy="903693"/>
        </a:xfrm>
        <a:prstGeom prst="round2Diag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Blog de LCIF</a:t>
          </a:r>
        </a:p>
      </dsp:txBody>
      <dsp:txXfrm>
        <a:off x="9994826" y="449518"/>
        <a:ext cx="1417926" cy="815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C260E-DA33-435A-B17A-B13BB579E6F6}">
      <dsp:nvSpPr>
        <dsp:cNvPr id="0" name=""/>
        <dsp:cNvSpPr/>
      </dsp:nvSpPr>
      <dsp:spPr>
        <a:xfrm>
          <a:off x="4345" y="994190"/>
          <a:ext cx="1900086" cy="11400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Doações individuais dos associados</a:t>
          </a:r>
        </a:p>
      </dsp:txBody>
      <dsp:txXfrm>
        <a:off x="37736" y="1027581"/>
        <a:ext cx="1833304" cy="1073270"/>
      </dsp:txXfrm>
    </dsp:sp>
    <dsp:sp modelId="{45E8D236-930E-423A-AAC1-3BD27EA71493}">
      <dsp:nvSpPr>
        <dsp:cNvPr id="0" name=""/>
        <dsp:cNvSpPr/>
      </dsp:nvSpPr>
      <dsp:spPr>
        <a:xfrm>
          <a:off x="2094441" y="1328605"/>
          <a:ext cx="402818" cy="4712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094441" y="1422849"/>
        <a:ext cx="281973" cy="282733"/>
      </dsp:txXfrm>
    </dsp:sp>
    <dsp:sp modelId="{05835DFB-DE56-4E24-83BA-C73046EC69F4}">
      <dsp:nvSpPr>
        <dsp:cNvPr id="0" name=""/>
        <dsp:cNvSpPr/>
      </dsp:nvSpPr>
      <dsp:spPr>
        <a:xfrm>
          <a:off x="2664467" y="994190"/>
          <a:ext cx="1900086" cy="114005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Eventos de angariação de fundos</a:t>
          </a:r>
        </a:p>
      </dsp:txBody>
      <dsp:txXfrm>
        <a:off x="2697858" y="1027581"/>
        <a:ext cx="1833304" cy="1073270"/>
      </dsp:txXfrm>
    </dsp:sp>
    <dsp:sp modelId="{948EB486-B670-4A7D-A2BE-411CFAB94752}">
      <dsp:nvSpPr>
        <dsp:cNvPr id="0" name=""/>
        <dsp:cNvSpPr/>
      </dsp:nvSpPr>
      <dsp:spPr>
        <a:xfrm>
          <a:off x="4754563" y="1328605"/>
          <a:ext cx="402818" cy="471221"/>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4754563" y="1422849"/>
        <a:ext cx="281973" cy="282733"/>
      </dsp:txXfrm>
    </dsp:sp>
    <dsp:sp modelId="{C1D276BE-B8FE-4FAC-963C-FC45B7CEA257}">
      <dsp:nvSpPr>
        <dsp:cNvPr id="0" name=""/>
        <dsp:cNvSpPr/>
      </dsp:nvSpPr>
      <dsp:spPr>
        <a:xfrm>
          <a:off x="5324589" y="994190"/>
          <a:ext cx="1900086" cy="114005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Doações da tesouraria do clube</a:t>
          </a:r>
        </a:p>
      </dsp:txBody>
      <dsp:txXfrm>
        <a:off x="5357980" y="1027581"/>
        <a:ext cx="1833304" cy="1073270"/>
      </dsp:txXfrm>
    </dsp:sp>
    <dsp:sp modelId="{BB60B391-4770-4914-A859-2FFB6C22A916}">
      <dsp:nvSpPr>
        <dsp:cNvPr id="0" name=""/>
        <dsp:cNvSpPr/>
      </dsp:nvSpPr>
      <dsp:spPr>
        <a:xfrm>
          <a:off x="7414685" y="1328605"/>
          <a:ext cx="402818" cy="47122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7414685" y="1422849"/>
        <a:ext cx="281973" cy="282733"/>
      </dsp:txXfrm>
    </dsp:sp>
    <dsp:sp modelId="{AF2110A3-3543-46D8-8D60-D407F9B8F379}">
      <dsp:nvSpPr>
        <dsp:cNvPr id="0" name=""/>
        <dsp:cNvSpPr/>
      </dsp:nvSpPr>
      <dsp:spPr>
        <a:xfrm>
          <a:off x="7984711" y="994190"/>
          <a:ext cx="1900086" cy="114005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Doações das empresas locais e de não-Leões</a:t>
          </a:r>
        </a:p>
      </dsp:txBody>
      <dsp:txXfrm>
        <a:off x="8018102" y="1027581"/>
        <a:ext cx="1833304" cy="1073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503BB-4ABE-4341-AB49-DC5B058FE1C2}">
      <dsp:nvSpPr>
        <dsp:cNvPr id="0" name=""/>
        <dsp:cNvSpPr/>
      </dsp:nvSpPr>
      <dsp:spPr>
        <a:xfrm>
          <a:off x="726324" y="0"/>
          <a:ext cx="8231678" cy="400991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6E89C-F3D2-4D29-9CF7-72B9A61A0F7C}">
      <dsp:nvSpPr>
        <dsp:cNvPr id="0" name=""/>
        <dsp:cNvSpPr/>
      </dsp:nvSpPr>
      <dsp:spPr>
        <a:xfrm>
          <a:off x="10403" y="1202972"/>
          <a:ext cx="3117143" cy="160396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US$ 2 por semana</a:t>
          </a:r>
        </a:p>
      </dsp:txBody>
      <dsp:txXfrm>
        <a:off x="88702" y="1281271"/>
        <a:ext cx="2960545" cy="1447366"/>
      </dsp:txXfrm>
    </dsp:sp>
    <dsp:sp modelId="{B498E256-D15F-4508-9AAA-A5365027AFD5}">
      <dsp:nvSpPr>
        <dsp:cNvPr id="0" name=""/>
        <dsp:cNvSpPr/>
      </dsp:nvSpPr>
      <dsp:spPr>
        <a:xfrm>
          <a:off x="3283592" y="1202972"/>
          <a:ext cx="3117143" cy="160396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US$ 100 por ano</a:t>
          </a:r>
        </a:p>
      </dsp:txBody>
      <dsp:txXfrm>
        <a:off x="3361891" y="1281271"/>
        <a:ext cx="2960545" cy="1447366"/>
      </dsp:txXfrm>
    </dsp:sp>
    <dsp:sp modelId="{93E00E2A-B49C-47F8-A8AA-595BB2586A8C}">
      <dsp:nvSpPr>
        <dsp:cNvPr id="0" name=""/>
        <dsp:cNvSpPr/>
      </dsp:nvSpPr>
      <dsp:spPr>
        <a:xfrm>
          <a:off x="6556781" y="1202972"/>
          <a:ext cx="3117143" cy="160396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US$ 300 em doações totais</a:t>
          </a:r>
        </a:p>
      </dsp:txBody>
      <dsp:txXfrm>
        <a:off x="6635080" y="1281271"/>
        <a:ext cx="2960545" cy="1447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65C4C-14D1-420A-AD82-B2F06447E48E}">
      <dsp:nvSpPr>
        <dsp:cNvPr id="0" name=""/>
        <dsp:cNvSpPr/>
      </dsp:nvSpPr>
      <dsp:spPr>
        <a:xfrm>
          <a:off x="-4660252" y="-714429"/>
          <a:ext cx="5551120" cy="5551120"/>
        </a:xfrm>
        <a:prstGeom prst="blockArc">
          <a:avLst>
            <a:gd name="adj1" fmla="val 18900000"/>
            <a:gd name="adj2" fmla="val 2700000"/>
            <a:gd name="adj3" fmla="val 38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E08ED4-14BC-42E1-B9A7-2A9544E9B7EF}">
      <dsp:nvSpPr>
        <dsp:cNvPr id="0" name=""/>
        <dsp:cNvSpPr/>
      </dsp:nvSpPr>
      <dsp:spPr>
        <a:xfrm>
          <a:off x="466596" y="316919"/>
          <a:ext cx="7605297" cy="6341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100% de participação dos associados</a:t>
          </a:r>
        </a:p>
      </dsp:txBody>
      <dsp:txXfrm>
        <a:off x="466596" y="316919"/>
        <a:ext cx="7605297" cy="634168"/>
      </dsp:txXfrm>
    </dsp:sp>
    <dsp:sp modelId="{6071BEEC-F20F-41C1-88E9-7D7779737515}">
      <dsp:nvSpPr>
        <dsp:cNvPr id="0" name=""/>
        <dsp:cNvSpPr/>
      </dsp:nvSpPr>
      <dsp:spPr>
        <a:xfrm>
          <a:off x="70240" y="237648"/>
          <a:ext cx="792710" cy="7927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F9F840-7C54-4634-8594-29D735A7D828}">
      <dsp:nvSpPr>
        <dsp:cNvPr id="0" name=""/>
        <dsp:cNvSpPr/>
      </dsp:nvSpPr>
      <dsp:spPr>
        <a:xfrm>
          <a:off x="830179" y="1268337"/>
          <a:ext cx="7241713" cy="63416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100% de participação de pelo menos US$ 100 por associado</a:t>
          </a:r>
        </a:p>
      </dsp:txBody>
      <dsp:txXfrm>
        <a:off x="830179" y="1268337"/>
        <a:ext cx="7241713" cy="634168"/>
      </dsp:txXfrm>
    </dsp:sp>
    <dsp:sp modelId="{2A77B2B8-BDAB-4910-9246-509A4FDCEE5F}">
      <dsp:nvSpPr>
        <dsp:cNvPr id="0" name=""/>
        <dsp:cNvSpPr/>
      </dsp:nvSpPr>
      <dsp:spPr>
        <a:xfrm>
          <a:off x="433824" y="1189066"/>
          <a:ext cx="792710" cy="792710"/>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FD37D-79BD-4A9B-B8D3-498FF874E904}">
      <dsp:nvSpPr>
        <dsp:cNvPr id="0" name=""/>
        <dsp:cNvSpPr/>
      </dsp:nvSpPr>
      <dsp:spPr>
        <a:xfrm>
          <a:off x="830179" y="2219755"/>
          <a:ext cx="7241713" cy="63416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Faça uma doação da tesouraria do clube ou patrocine um evento de angariação de recursos</a:t>
          </a:r>
        </a:p>
      </dsp:txBody>
      <dsp:txXfrm>
        <a:off x="830179" y="2219755"/>
        <a:ext cx="7241713" cy="634168"/>
      </dsp:txXfrm>
    </dsp:sp>
    <dsp:sp modelId="{EFF51B24-7BBD-492D-BFDE-661596C0D13A}">
      <dsp:nvSpPr>
        <dsp:cNvPr id="0" name=""/>
        <dsp:cNvSpPr/>
      </dsp:nvSpPr>
      <dsp:spPr>
        <a:xfrm>
          <a:off x="433824" y="2140484"/>
          <a:ext cx="792710" cy="792710"/>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964BD-FDEF-46D7-924E-13433BB501C2}">
      <dsp:nvSpPr>
        <dsp:cNvPr id="0" name=""/>
        <dsp:cNvSpPr/>
      </dsp:nvSpPr>
      <dsp:spPr>
        <a:xfrm>
          <a:off x="466596" y="3171173"/>
          <a:ext cx="7605297" cy="63416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Tornar-se um Clube Modelo</a:t>
          </a:r>
        </a:p>
      </dsp:txBody>
      <dsp:txXfrm>
        <a:off x="466596" y="3171173"/>
        <a:ext cx="7605297" cy="634168"/>
      </dsp:txXfrm>
    </dsp:sp>
    <dsp:sp modelId="{BB573529-54D1-48C4-8288-9ADC53E43CF6}">
      <dsp:nvSpPr>
        <dsp:cNvPr id="0" name=""/>
        <dsp:cNvSpPr/>
      </dsp:nvSpPr>
      <dsp:spPr>
        <a:xfrm>
          <a:off x="70240" y="3091902"/>
          <a:ext cx="792710" cy="79271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B346A-9622-4B78-98B4-4EDD7DC225CB}">
      <dsp:nvSpPr>
        <dsp:cNvPr id="0" name=""/>
        <dsp:cNvSpPr/>
      </dsp:nvSpPr>
      <dsp:spPr>
        <a:xfrm>
          <a:off x="0" y="640233"/>
          <a:ext cx="2732087" cy="16392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Todos fundos angariados desde 1º de julho de 2017 entram na contagem!</a:t>
          </a:r>
        </a:p>
      </dsp:txBody>
      <dsp:txXfrm>
        <a:off x="0" y="640233"/>
        <a:ext cx="2732087" cy="1639252"/>
      </dsp:txXfrm>
    </dsp:sp>
    <dsp:sp modelId="{7EA57059-2EEC-4DA4-B39C-6C52DC4026AA}">
      <dsp:nvSpPr>
        <dsp:cNvPr id="0" name=""/>
        <dsp:cNvSpPr/>
      </dsp:nvSpPr>
      <dsp:spPr>
        <a:xfrm>
          <a:off x="3005296" y="640233"/>
          <a:ext cx="2732087" cy="163925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Todos fundos angariados de qualquer fonte contam também</a:t>
          </a:r>
        </a:p>
      </dsp:txBody>
      <dsp:txXfrm>
        <a:off x="3005296" y="640233"/>
        <a:ext cx="2732087" cy="1639252"/>
      </dsp:txXfrm>
    </dsp:sp>
    <dsp:sp modelId="{453813BD-ED65-43B8-8146-0D27DB7D8790}">
      <dsp:nvSpPr>
        <dsp:cNvPr id="0" name=""/>
        <dsp:cNvSpPr/>
      </dsp:nvSpPr>
      <dsp:spPr>
        <a:xfrm>
          <a:off x="6010593" y="640233"/>
          <a:ext cx="2732087" cy="163925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O seu clube tem até 30 de junho de 2022 para alcançar a meta</a:t>
          </a:r>
        </a:p>
      </dsp:txBody>
      <dsp:txXfrm>
        <a:off x="6010593" y="640233"/>
        <a:ext cx="2732087" cy="1639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DB925-DFD7-4B8F-A9B0-845108295A13}">
      <dsp:nvSpPr>
        <dsp:cNvPr id="0" name=""/>
        <dsp:cNvSpPr/>
      </dsp:nvSpPr>
      <dsp:spPr>
        <a:xfrm>
          <a:off x="3098" y="252259"/>
          <a:ext cx="3775047" cy="151001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pt-BR" sz="1800" b="1" kern="1200" dirty="0">
              <a:solidFill>
                <a:schemeClr val="tx1"/>
              </a:solidFill>
              <a:latin typeface="+mn-lt"/>
            </a:rPr>
            <a:t>Compromisso em participar: </a:t>
          </a:r>
          <a:r>
            <a:rPr lang="pt-BR" sz="1800" kern="1200" dirty="0">
              <a:solidFill>
                <a:schemeClr val="tx1"/>
              </a:solidFill>
              <a:latin typeface="+mn-lt"/>
            </a:rPr>
            <a:t>reconhecimento público e por escrito</a:t>
          </a:r>
          <a:endParaRPr lang="pt-BR" sz="1800" kern="1200" dirty="0">
            <a:solidFill>
              <a:schemeClr val="tx1"/>
            </a:solidFill>
            <a:latin typeface="+mn-lt"/>
            <a:ea typeface="+mn-ea"/>
            <a:cs typeface="+mn-cs"/>
          </a:endParaRPr>
        </a:p>
      </dsp:txBody>
      <dsp:txXfrm>
        <a:off x="758107" y="252259"/>
        <a:ext cx="2265029" cy="1510018"/>
      </dsp:txXfrm>
    </dsp:sp>
    <dsp:sp modelId="{2EDF0122-C124-4837-8DB4-109670B93DAE}">
      <dsp:nvSpPr>
        <dsp:cNvPr id="0" name=""/>
        <dsp:cNvSpPr/>
      </dsp:nvSpPr>
      <dsp:spPr>
        <a:xfrm>
          <a:off x="3400640" y="252259"/>
          <a:ext cx="3775047" cy="1510018"/>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pt-BR" sz="1800" b="1" kern="1200">
              <a:solidFill>
                <a:schemeClr val="tx1"/>
              </a:solidFill>
              <a:latin typeface="+mn-lt"/>
            </a:rPr>
            <a:t>Cumprimento da meta: </a:t>
          </a:r>
          <a:r>
            <a:rPr lang="pt-BR" sz="1800" kern="1200">
              <a:solidFill>
                <a:schemeClr val="tx1"/>
              </a:solidFill>
              <a:latin typeface="+mn-lt"/>
            </a:rPr>
            <a:t>reconhecimento feito pessoalmente</a:t>
          </a:r>
          <a:endParaRPr lang="pt-BR" sz="1800" kern="1200" dirty="0">
            <a:solidFill>
              <a:schemeClr val="tx1"/>
            </a:solidFill>
            <a:latin typeface="+mn-lt"/>
            <a:ea typeface="+mn-ea"/>
            <a:cs typeface="+mn-cs"/>
          </a:endParaRPr>
        </a:p>
      </dsp:txBody>
      <dsp:txXfrm>
        <a:off x="4155649" y="252259"/>
        <a:ext cx="2265029" cy="1510018"/>
      </dsp:txXfrm>
    </dsp:sp>
    <dsp:sp modelId="{3DCC3077-66E2-4173-82F7-6DEB7FFB0974}">
      <dsp:nvSpPr>
        <dsp:cNvPr id="0" name=""/>
        <dsp:cNvSpPr/>
      </dsp:nvSpPr>
      <dsp:spPr>
        <a:xfrm>
          <a:off x="6798183" y="252259"/>
          <a:ext cx="3775047" cy="1510018"/>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pt-BR" sz="1600" b="1" kern="1200" dirty="0">
              <a:solidFill>
                <a:schemeClr val="tx1"/>
              </a:solidFill>
              <a:latin typeface="+mn-lt"/>
            </a:rPr>
            <a:t>Cumprimento das promessas e compromissos de doação: </a:t>
          </a:r>
          <a:r>
            <a:rPr lang="pt-BR" sz="1600" kern="1200" dirty="0">
              <a:solidFill>
                <a:schemeClr val="tx1"/>
              </a:solidFill>
              <a:latin typeface="+mn-lt"/>
            </a:rPr>
            <a:t>reconhecimento pessoal e público especial adicional</a:t>
          </a:r>
        </a:p>
      </dsp:txBody>
      <dsp:txXfrm>
        <a:off x="7553192" y="252259"/>
        <a:ext cx="2265029" cy="15100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8CDBF-302F-4BC9-85DB-EE8D0E337404}">
      <dsp:nvSpPr>
        <dsp:cNvPr id="0" name=""/>
        <dsp:cNvSpPr/>
      </dsp:nvSpPr>
      <dsp:spPr>
        <a:xfrm>
          <a:off x="118342" y="1028"/>
          <a:ext cx="2121229" cy="212122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0320" rIns="116738" bIns="20320" numCol="1" spcCol="1270" anchor="ctr" anchorCtr="0">
          <a:noAutofit/>
        </a:bodyPr>
        <a:lstStyle/>
        <a:p>
          <a:pPr marL="0" lvl="0" indent="0" algn="ctr" defTabSz="711200">
            <a:lnSpc>
              <a:spcPct val="90000"/>
            </a:lnSpc>
            <a:spcBef>
              <a:spcPct val="0"/>
            </a:spcBef>
            <a:spcAft>
              <a:spcPct val="35000"/>
            </a:spcAft>
            <a:buNone/>
          </a:pPr>
          <a:r>
            <a:rPr sz="1600" kern="1200"/>
            <a:t>Coordenadores da Campanha</a:t>
          </a:r>
        </a:p>
      </dsp:txBody>
      <dsp:txXfrm>
        <a:off x="428989" y="311675"/>
        <a:ext cx="1499935" cy="1499935"/>
      </dsp:txXfrm>
    </dsp:sp>
    <dsp:sp modelId="{AC92DFAA-80E7-48F5-819D-5364C4F7F72D}">
      <dsp:nvSpPr>
        <dsp:cNvPr id="0" name=""/>
        <dsp:cNvSpPr/>
      </dsp:nvSpPr>
      <dsp:spPr>
        <a:xfrm>
          <a:off x="1815325" y="1028"/>
          <a:ext cx="2121229" cy="2121229"/>
        </a:xfrm>
        <a:prstGeom prst="ellipse">
          <a:avLst/>
        </a:prstGeom>
        <a:solidFill>
          <a:schemeClr val="accent5">
            <a:alpha val="50000"/>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0320" rIns="116738" bIns="20320" numCol="1" spcCol="1270" anchor="ctr" anchorCtr="0">
          <a:noAutofit/>
        </a:bodyPr>
        <a:lstStyle/>
        <a:p>
          <a:pPr marL="0" lvl="0" indent="0" algn="ctr" defTabSz="711200">
            <a:lnSpc>
              <a:spcPct val="90000"/>
            </a:lnSpc>
            <a:spcBef>
              <a:spcPct val="0"/>
            </a:spcBef>
            <a:spcAft>
              <a:spcPct val="35000"/>
            </a:spcAft>
            <a:buNone/>
          </a:pPr>
          <a:r>
            <a:rPr sz="1600" kern="1200"/>
            <a:t>Presidente, Secretário ou Tesoureiro</a:t>
          </a:r>
        </a:p>
      </dsp:txBody>
      <dsp:txXfrm>
        <a:off x="2125972" y="311675"/>
        <a:ext cx="1499935" cy="1499935"/>
      </dsp:txXfrm>
    </dsp:sp>
    <dsp:sp modelId="{6ACAE595-57D4-4BF9-A546-9C47583308A5}">
      <dsp:nvSpPr>
        <dsp:cNvPr id="0" name=""/>
        <dsp:cNvSpPr/>
      </dsp:nvSpPr>
      <dsp:spPr>
        <a:xfrm>
          <a:off x="3512308" y="1028"/>
          <a:ext cx="2121229" cy="2121229"/>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0320" rIns="116738" bIns="20320" numCol="1" spcCol="1270" anchor="ctr" anchorCtr="0">
          <a:noAutofit/>
        </a:bodyPr>
        <a:lstStyle/>
        <a:p>
          <a:pPr marL="0" lvl="0" indent="0" algn="ctr" defTabSz="711200">
            <a:lnSpc>
              <a:spcPct val="90000"/>
            </a:lnSpc>
            <a:spcBef>
              <a:spcPct val="0"/>
            </a:spcBef>
            <a:spcAft>
              <a:spcPct val="35000"/>
            </a:spcAft>
            <a:buNone/>
          </a:pPr>
          <a:r>
            <a:rPr sz="1600" kern="1200"/>
            <a:t>Angariação de fundos dos associados</a:t>
          </a:r>
        </a:p>
      </dsp:txBody>
      <dsp:txXfrm>
        <a:off x="3822955" y="311675"/>
        <a:ext cx="1499935" cy="1499935"/>
      </dsp:txXfrm>
    </dsp:sp>
    <dsp:sp modelId="{5453CEDE-F2FE-41A1-B924-69CB77D38A7B}">
      <dsp:nvSpPr>
        <dsp:cNvPr id="0" name=""/>
        <dsp:cNvSpPr/>
      </dsp:nvSpPr>
      <dsp:spPr>
        <a:xfrm>
          <a:off x="5209292" y="1028"/>
          <a:ext cx="2121229" cy="2121229"/>
        </a:xfrm>
        <a:prstGeom prst="ellipse">
          <a:avLst/>
        </a:prstGeom>
        <a:solidFill>
          <a:schemeClr val="accent5">
            <a:alpha val="50000"/>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0320" rIns="116738" bIns="20320" numCol="1" spcCol="1270" anchor="ctr" anchorCtr="0">
          <a:noAutofit/>
        </a:bodyPr>
        <a:lstStyle/>
        <a:p>
          <a:pPr marL="0" lvl="0" indent="0" algn="ctr" defTabSz="711200">
            <a:lnSpc>
              <a:spcPct val="90000"/>
            </a:lnSpc>
            <a:spcBef>
              <a:spcPct val="0"/>
            </a:spcBef>
            <a:spcAft>
              <a:spcPct val="35000"/>
            </a:spcAft>
            <a:buNone/>
          </a:pPr>
          <a:r>
            <a:rPr sz="1600" kern="1200"/>
            <a:t>Angariação de fundos de não-associados</a:t>
          </a:r>
        </a:p>
      </dsp:txBody>
      <dsp:txXfrm>
        <a:off x="5519939" y="311675"/>
        <a:ext cx="1499935" cy="1499935"/>
      </dsp:txXfrm>
    </dsp:sp>
    <dsp:sp modelId="{73AA6133-3CD8-4DAB-955C-4C6E7C44B6D8}">
      <dsp:nvSpPr>
        <dsp:cNvPr id="0" name=""/>
        <dsp:cNvSpPr/>
      </dsp:nvSpPr>
      <dsp:spPr>
        <a:xfrm>
          <a:off x="6906275" y="1028"/>
          <a:ext cx="2121229" cy="2121229"/>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0320" rIns="116738" bIns="20320" numCol="1" spcCol="1270" anchor="ctr" anchorCtr="0">
          <a:noAutofit/>
        </a:bodyPr>
        <a:lstStyle/>
        <a:p>
          <a:pPr marL="0" lvl="0" indent="0" algn="ctr" defTabSz="711200">
            <a:lnSpc>
              <a:spcPct val="90000"/>
            </a:lnSpc>
            <a:spcBef>
              <a:spcPct val="0"/>
            </a:spcBef>
            <a:spcAft>
              <a:spcPct val="35000"/>
            </a:spcAft>
            <a:buNone/>
          </a:pPr>
          <a:r>
            <a:rPr sz="1600" kern="1200"/>
            <a:t>Eventos de angariação de fundos</a:t>
          </a:r>
        </a:p>
      </dsp:txBody>
      <dsp:txXfrm>
        <a:off x="7216922" y="311675"/>
        <a:ext cx="1499935" cy="14999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0B01-9E4D-4282-8F48-D5635BA87A1D}" type="datetimeFigureOut">
              <a:rPr lang="en-US" smtClean="0"/>
              <a:t>11/29/2018</a:t>
            </a:fld>
            <a:endParaRPr lang="pt-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9D771-0DFB-4CCD-8498-877BF97DB9E3}" type="slidenum">
              <a:rPr lang="en-US" smtClean="0"/>
              <a:t>‹#›</a:t>
            </a:fld>
            <a:endParaRPr lang="pt-BR"/>
          </a:p>
        </p:txBody>
      </p:sp>
    </p:spTree>
    <p:extLst>
      <p:ext uri="{BB962C8B-B14F-4D97-AF65-F5344CB8AC3E}">
        <p14:creationId xmlns:p14="http://schemas.microsoft.com/office/powerpoint/2010/main" val="187046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9D771-0DFB-4CCD-8498-877BF97DB9E3}" type="slidenum">
              <a:rPr lang="en-US" smtClean="0"/>
              <a:t>1</a:t>
            </a:fld>
            <a:endParaRPr lang="pt-BR"/>
          </a:p>
        </p:txBody>
      </p:sp>
    </p:spTree>
    <p:extLst>
      <p:ext uri="{BB962C8B-B14F-4D97-AF65-F5344CB8AC3E}">
        <p14:creationId xmlns:p14="http://schemas.microsoft.com/office/powerpoint/2010/main" val="204506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Ter um plano em mente o ajudará a manter as atividades dos clubes em linha com o que foi planejado, abrindo um caminho a ser seguido durante o ano. Desenvolver um plano começa com dois passos importantes: primeiro, analise as estratégias potenciais de angariação de fundos e determine qual será a de maior sucesso para o seu clube. Depois, você poderá estabelecer uma meta para o ano, a qual poderá alcançar usando essas estratégias.</a:t>
            </a:r>
          </a:p>
          <a:p>
            <a:endParaRPr lang="pt-BR"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noProof="0" dirty="0"/>
              <a:t>(Passar para o próximo slide)</a:t>
            </a:r>
            <a:endParaRPr lang="pt-BR" i="1" noProof="0" dirty="0"/>
          </a:p>
          <a:p>
            <a:endParaRPr lang="pt-BR" dirty="0"/>
          </a:p>
        </p:txBody>
      </p:sp>
      <p:sp>
        <p:nvSpPr>
          <p:cNvPr id="4" name="Slide Number Placeholder 3"/>
          <p:cNvSpPr>
            <a:spLocks noGrp="1"/>
          </p:cNvSpPr>
          <p:nvPr>
            <p:ph type="sldNum" sz="quarter" idx="10"/>
          </p:nvPr>
        </p:nvSpPr>
        <p:spPr/>
        <p:txBody>
          <a:bodyPr/>
          <a:lstStyle/>
          <a:p>
            <a:fld id="{5419D771-0DFB-4CCD-8498-877BF97DB9E3}" type="slidenum">
              <a:rPr lang="en-US" smtClean="0"/>
              <a:t>10</a:t>
            </a:fld>
            <a:endParaRPr lang="pt-BR"/>
          </a:p>
        </p:txBody>
      </p:sp>
    </p:spTree>
    <p:extLst>
      <p:ext uri="{BB962C8B-B14F-4D97-AF65-F5344CB8AC3E}">
        <p14:creationId xmlns:p14="http://schemas.microsoft.com/office/powerpoint/2010/main" val="2109254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As atividades de angariação de fundos são uma parte importante da sua função como coordenador de LCIF. Sabemos que a angariação pode intimidar algumas pessoas, mas podem também ser atividades simples e divertidas! Você sabe o que é melhor para o seu clube ter sucesso, porém, caso seja novato neste cargo, oferecemos algumas sugestões:</a:t>
            </a:r>
          </a:p>
          <a:p>
            <a:pPr marL="171450" indent="-171450">
              <a:buFont typeface="Arial" panose="020B0604020202020204" pitchFamily="34" charset="0"/>
              <a:buChar char="•"/>
            </a:pPr>
            <a:r>
              <a:rPr lang="pt-BR" noProof="0" dirty="0"/>
              <a:t>Comece solicitando que os associados doem individualmente, e continue pedindo apoio no decorrer do ano. Em alguns casos, esta será a maneira mais rápido e fácil de arrecadar recursos. Pedimos que todos os Leões doem US$ 100 todos anos em prol da campanha – apenas US$ 2 a cada semana – porém, independentemente do valor doado, a participação de todos os Leões é importante para o nosso sucesso!</a:t>
            </a:r>
          </a:p>
          <a:p>
            <a:pPr marL="171450" indent="-171450">
              <a:buFont typeface="Arial" panose="020B0604020202020204" pitchFamily="34" charset="0"/>
              <a:buChar char="•"/>
            </a:pPr>
            <a:r>
              <a:rPr lang="pt-BR" noProof="0" dirty="0"/>
              <a:t>Assim que tiver feito progresso assegurando as doações individuais, lance um evento de angariação de fundos. Esta é uma excelente maneira de envolver a comunidade, sendo que o seu clube já deve ter vários eventos programados, todos os anos!</a:t>
            </a:r>
          </a:p>
          <a:p>
            <a:pPr marL="171450" indent="-171450">
              <a:buFont typeface="Arial" panose="020B0604020202020204" pitchFamily="34" charset="0"/>
              <a:buChar char="•"/>
            </a:pPr>
            <a:r>
              <a:rPr lang="pt-BR" noProof="0" dirty="0"/>
              <a:t>Depois trabalhe junto aos dirigentes do clube para determinar quando será apropriado fazer uma doação da tesouraria do clube. Talvez os fundos da tesouraria possam ser usados para fazer uma equiparação com as doações dos associados à Campanha 100.</a:t>
            </a:r>
          </a:p>
          <a:p>
            <a:pPr marL="171450" indent="-171450">
              <a:buFont typeface="Arial" panose="020B0604020202020204" pitchFamily="34" charset="0"/>
              <a:buChar char="•"/>
            </a:pPr>
            <a:r>
              <a:rPr lang="pt-BR" noProof="0" dirty="0"/>
              <a:t>Assim que receber apoio dos associados e da liderança do clube, considere entrar em contato com os empresários locais e não-Leões para solicitar apoio. Você pode começar com os empresários que ofereceram apoio no passado. Talvez os empresários locais e não-Leões tenham maior probabilidade de juntar-se a você se verificarem que o clube e os associados estão liderando o caminho com o seu apoio!</a:t>
            </a:r>
          </a:p>
          <a:p>
            <a:pPr marL="0" indent="0">
              <a:buFont typeface="Arial" panose="020B0604020202020204" pitchFamily="34" charset="0"/>
              <a:buNone/>
            </a:pPr>
            <a:endParaRPr lang="pt-BR" baseline="0" noProof="0" dirty="0"/>
          </a:p>
          <a:p>
            <a:pPr marL="0" indent="0">
              <a:buFont typeface="Arial" panose="020B0604020202020204" pitchFamily="34" charset="0"/>
              <a:buNone/>
            </a:pPr>
            <a:r>
              <a:rPr lang="pt-BR" noProof="0" dirty="0"/>
              <a:t>Talvez você tenha mais perguntas sobre como requisitar doações individuais dos associados ou como planejar um evento de angariação - para isso estaremos oferecendo mais detalhes em alguns minutos e também no guia do coordenador.</a:t>
            </a:r>
          </a:p>
          <a:p>
            <a:pPr marL="0" indent="0">
              <a:buFont typeface="Arial" panose="020B0604020202020204" pitchFamily="34" charset="0"/>
              <a:buNone/>
            </a:pPr>
            <a:endParaRPr lang="pt-B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i="1" baseline="0" noProof="0" dirty="0"/>
              <a:t>(Passar para o próximo slide)</a:t>
            </a:r>
            <a:endParaRPr lang="pt-BR" i="1" noProof="0" dirty="0"/>
          </a:p>
          <a:p>
            <a:pPr marL="0" indent="0">
              <a:buFont typeface="Arial" panose="020B0604020202020204" pitchFamily="34" charset="0"/>
              <a:buNone/>
            </a:pPr>
            <a:endParaRPr lang="pt-BR" dirty="0"/>
          </a:p>
        </p:txBody>
      </p:sp>
      <p:sp>
        <p:nvSpPr>
          <p:cNvPr id="4" name="Slide Number Placeholder 3"/>
          <p:cNvSpPr>
            <a:spLocks noGrp="1"/>
          </p:cNvSpPr>
          <p:nvPr>
            <p:ph type="sldNum" sz="quarter" idx="10"/>
          </p:nvPr>
        </p:nvSpPr>
        <p:spPr/>
        <p:txBody>
          <a:bodyPr/>
          <a:lstStyle/>
          <a:p>
            <a:fld id="{5419D771-0DFB-4CCD-8498-877BF97DB9E3}" type="slidenum">
              <a:rPr lang="en-US" smtClean="0"/>
              <a:t>11</a:t>
            </a:fld>
            <a:endParaRPr lang="pt-BR"/>
          </a:p>
        </p:txBody>
      </p:sp>
    </p:spTree>
    <p:extLst>
      <p:ext uri="{BB962C8B-B14F-4D97-AF65-F5344CB8AC3E}">
        <p14:creationId xmlns:p14="http://schemas.microsoft.com/office/powerpoint/2010/main" val="233629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Todos os níveis da nossa associação - os clubes e todas as áreas jurisdicionais - estabelecerão uma meta para a campanha. Isso ajudará a garantir atividades suficientes em todos os anos Leonísticos,  para que a meta geral da campanha de US$ 300 milhões seja alcançada. O estabelecimento de metas em todos os níveis oferece aos líderes expectativas específicas e gerenciáveis ​​para a participação e apoio da região à LCIF e à Campanha 100. Mais importante ainda, sabemos que os Leões atendem ao chamado para a realização das metas - e se empenham em excedê-las!</a:t>
            </a:r>
          </a:p>
          <a:p>
            <a:endParaRPr lang="pt-BR"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noProof="0" dirty="0"/>
              <a:t>(Passar para o próximo slide)</a:t>
            </a:r>
            <a:endParaRPr lang="pt-BR" i="1" noProof="0" dirty="0"/>
          </a:p>
          <a:p>
            <a:endParaRPr lang="pt-BR" noProof="0" dirty="0"/>
          </a:p>
          <a:p>
            <a:endParaRPr lang="pt-BR" dirty="0"/>
          </a:p>
          <a:p>
            <a:endParaRPr lang="pt-BR" dirty="0"/>
          </a:p>
        </p:txBody>
      </p:sp>
      <p:sp>
        <p:nvSpPr>
          <p:cNvPr id="4" name="Slide Number Placeholder 3"/>
          <p:cNvSpPr>
            <a:spLocks noGrp="1"/>
          </p:cNvSpPr>
          <p:nvPr>
            <p:ph type="sldNum" sz="quarter" idx="10"/>
          </p:nvPr>
        </p:nvSpPr>
        <p:spPr/>
        <p:txBody>
          <a:bodyPr/>
          <a:lstStyle/>
          <a:p>
            <a:fld id="{445977CF-CB4D-4F52-A648-D5C9310FAC4D}" type="slidenum">
              <a:rPr lang="en-US" smtClean="0">
                <a:solidFill>
                  <a:prstClr val="black"/>
                </a:solidFill>
              </a:rPr>
              <a:pPr/>
              <a:t>12</a:t>
            </a:fld>
            <a:endParaRPr lang="pt-BR">
              <a:solidFill>
                <a:prstClr val="black"/>
              </a:solidFill>
            </a:endParaRPr>
          </a:p>
        </p:txBody>
      </p:sp>
    </p:spTree>
    <p:extLst>
      <p:ext uri="{BB962C8B-B14F-4D97-AF65-F5344CB8AC3E}">
        <p14:creationId xmlns:p14="http://schemas.microsoft.com/office/powerpoint/2010/main" val="3890395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Para cumprirmos a meta global de US$ 300 milhões, solicitamos que cada companheiro Leão faça uma doação de US$ 2 semanais, o que equivale a US$ 100 por ano, ou a US$ 300 no decorrer da campanha.</a:t>
            </a:r>
          </a:p>
          <a:p>
            <a:endParaRPr lang="pt-BR" baseline="0" noProof="0" dirty="0"/>
          </a:p>
          <a:p>
            <a:r>
              <a:rPr lang="pt-BR" noProof="0" dirty="0"/>
              <a:t>Todos os Leões usam como base o compromisso mínimo solicitado de US$ 300 para o estabelecimento de metas da campanha 100.</a:t>
            </a:r>
          </a:p>
          <a:p>
            <a:endParaRPr lang="pt-BR"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noProof="0" dirty="0"/>
              <a:t>(Passar para o próximo slide)</a:t>
            </a:r>
            <a:endParaRPr lang="pt-BR" i="1" noProof="0" dirty="0"/>
          </a:p>
          <a:p>
            <a:endParaRPr lang="pt-BR" dirty="0"/>
          </a:p>
        </p:txBody>
      </p:sp>
      <p:sp>
        <p:nvSpPr>
          <p:cNvPr id="4" name="Slide Number Placeholder 3"/>
          <p:cNvSpPr>
            <a:spLocks noGrp="1"/>
          </p:cNvSpPr>
          <p:nvPr>
            <p:ph type="sldNum" sz="quarter" idx="10"/>
          </p:nvPr>
        </p:nvSpPr>
        <p:spPr/>
        <p:txBody>
          <a:bodyPr/>
          <a:lstStyle/>
          <a:p>
            <a:fld id="{1FD8C48B-E7C1-4D9F-AAAA-86EE699DBE8E}" type="slidenum">
              <a:rPr lang="en-US" smtClean="0"/>
              <a:t>13</a:t>
            </a:fld>
            <a:endParaRPr lang="pt-BR"/>
          </a:p>
        </p:txBody>
      </p:sp>
    </p:spTree>
    <p:extLst>
      <p:ext uri="{BB962C8B-B14F-4D97-AF65-F5344CB8AC3E}">
        <p14:creationId xmlns:p14="http://schemas.microsoft.com/office/powerpoint/2010/main" val="2593686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noProof="0" dirty="0"/>
              <a:t>Para muitos L</a:t>
            </a:r>
            <a:r>
              <a:rPr lang="pt-BR" dirty="0" err="1"/>
              <a:t>eões</a:t>
            </a:r>
            <a:r>
              <a:rPr lang="pt-BR" dirty="0"/>
              <a:t>, US$100 por ano pode ser um valor elevado. Portanto, é melhor dividir a quantia como fizemos no slide anterior  – US$ 100 significam apenas US$ 2 por semana. Talvez seja providencial explicar as maravilhas que LCIF pode proporcionar com uma doação de US$ 100. Talvez se lembre do slide que mostramos no primeiro webinar – aqui está ele de novo. Quando observar esses dados mais detalhadamente, pense no impacto que causará mais sucesso ou será mais convincente em seu clube.</a:t>
            </a:r>
          </a:p>
          <a:p>
            <a:endParaRPr lang="pt-BR" noProof="0" dirty="0"/>
          </a:p>
          <a:p>
            <a:endParaRPr lang="pt-BR"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noProof="0" dirty="0"/>
              <a:t>(Passar para o próximo slide)</a:t>
            </a:r>
          </a:p>
          <a:p>
            <a:endParaRPr lang="pt-BR" dirty="0"/>
          </a:p>
        </p:txBody>
      </p:sp>
      <p:sp>
        <p:nvSpPr>
          <p:cNvPr id="4" name="Slide Number Placeholder 3"/>
          <p:cNvSpPr>
            <a:spLocks noGrp="1"/>
          </p:cNvSpPr>
          <p:nvPr>
            <p:ph type="sldNum" sz="quarter" idx="10"/>
          </p:nvPr>
        </p:nvSpPr>
        <p:spPr/>
        <p:txBody>
          <a:bodyPr/>
          <a:lstStyle/>
          <a:p>
            <a:fld id="{9202FE9B-9F35-4D5D-BA1C-885B925829EA}" type="slidenum">
              <a:rPr lang="en-US" smtClean="0"/>
              <a:t>14</a:t>
            </a:fld>
            <a:endParaRPr lang="pt-BR"/>
          </a:p>
        </p:txBody>
      </p:sp>
    </p:spTree>
    <p:extLst>
      <p:ext uri="{BB962C8B-B14F-4D97-AF65-F5344CB8AC3E}">
        <p14:creationId xmlns:p14="http://schemas.microsoft.com/office/powerpoint/2010/main" val="2459606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Talvez o seu clube tenha um longo histórico de doações para LCIF. Ou talvez muitos associados nunca tenham doado para a fundação. Independentemente da situação do seu clube, queremos incentivá-lo a se empenhar para conseguir pelo menos uma dessas quatro realizações para prosseguir no caminho certo: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pt-BR" dirty="0"/>
              <a:t>Você pode tentar conseguir a participação de 100% dos associados - todos eles fazendo uma doação individual para LCIF.</a:t>
            </a:r>
          </a:p>
          <a:p>
            <a:pPr marL="628650" lvl="1" indent="-171450">
              <a:buFont typeface="Arial" panose="020B0604020202020204" pitchFamily="34" charset="0"/>
              <a:buChar char="•"/>
            </a:pPr>
            <a:r>
              <a:rPr lang="pt-BR" sz="1200" dirty="0"/>
              <a:t>A participação é a chave do nosso sucesso!</a:t>
            </a:r>
          </a:p>
          <a:p>
            <a:pPr marL="628650" lvl="1" indent="-171450">
              <a:buFont typeface="Arial" panose="020B0604020202020204" pitchFamily="34" charset="0"/>
              <a:buChar char="•"/>
            </a:pPr>
            <a:r>
              <a:rPr lang="pt-BR" sz="1200" dirty="0"/>
              <a:t>Quanto mais os Leões participarem, maior impacto causaremos em nossas metas coletivas de serviço.</a:t>
            </a:r>
            <a:endParaRPr lang="pt-BR"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pt-BR" dirty="0"/>
              <a:t>Você também pode tentar conseguir a participação de 100% dos associados, cada um contribuindo com pelo menos US$ 100: todos os associados doam pelo menos US$ 100 para LCIF para cumprirmos a meta geral de US$ 100 por associado, todos os anos.</a:t>
            </a:r>
          </a:p>
          <a:p>
            <a:pPr marL="628650" lvl="1" indent="-171450">
              <a:buFont typeface="Arial" panose="020B0604020202020204" pitchFamily="34" charset="0"/>
              <a:buChar char="•"/>
            </a:pPr>
            <a:r>
              <a:rPr lang="pt-BR" sz="1200" dirty="0"/>
              <a:t>US$ 100 - apenas US$ 2 semanais - podem fazer a diferença</a:t>
            </a:r>
          </a:p>
          <a:p>
            <a:pPr marL="628650" lvl="1" indent="-171450">
              <a:buFont typeface="Arial" panose="020B0604020202020204" pitchFamily="34" charset="0"/>
              <a:buChar char="•"/>
            </a:pPr>
            <a:r>
              <a:rPr lang="pt-BR" sz="1200" dirty="0"/>
              <a:t>Os clubes que conseguirem chegar a este nível receberão o reconhecimento de Clubes 100/100!</a:t>
            </a:r>
            <a:endParaRPr lang="pt-BR"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pt-BR" dirty="0"/>
              <a:t>O seu clube pode fazer uma doação da tesouraria ou realizar um evento de angariação: considere usar os fundos do clube para fazer uma equiparação com as doações dos associados, ou tente envolver a comunidade em geral, promovendo um evento.</a:t>
            </a:r>
          </a:p>
          <a:p>
            <a:pPr marL="628650" lvl="1" indent="-171450">
              <a:buFont typeface="Arial" panose="020B0604020202020204" pitchFamily="34" charset="0"/>
              <a:buChar char="•"/>
            </a:pPr>
            <a:r>
              <a:rPr lang="pt-BR" sz="1200" dirty="0"/>
              <a:t>As doações da tesouraria do clube são uma maneira de mostrar coletivamente o apoio à LCIF e à Campanha 100</a:t>
            </a:r>
          </a:p>
          <a:p>
            <a:pPr marL="628650" lvl="1" indent="-171450">
              <a:buFont typeface="Arial" panose="020B0604020202020204" pitchFamily="34" charset="0"/>
              <a:buChar char="•"/>
            </a:pPr>
            <a:r>
              <a:rPr lang="pt-BR" sz="1200" dirty="0"/>
              <a:t>Os eventos de angariação são uma excelente maneira de convidar a comunidade e divulgar a sua mensagem de prestação de serviços</a:t>
            </a:r>
            <a:endParaRPr lang="pt-BR"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pt-BR" dirty="0"/>
              <a:t>O seu clube pode tornar-se um Clube Modelo: Os Clubes Modelo estabelecem metas desafiadoras, sendo um exemplo para os outros clubes ao tentarem várias estratégias para atingir seus objetivos.</a:t>
            </a:r>
            <a:r>
              <a:rPr lang="pt-BR" sz="1200" dirty="0"/>
              <a:t> Em contrapartida, eles recebem um maravilhoso reconhecimento</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pt-B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t>Vamos aprender mais sobre como ser um Clube Modelo!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dirty="0"/>
              <a:t>(Passar para o próximo slide)</a:t>
            </a:r>
            <a:endParaRPr lang="pt-BR"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BR"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15</a:t>
            </a:fld>
            <a:endParaRPr lang="pt-BR"/>
          </a:p>
        </p:txBody>
      </p:sp>
    </p:spTree>
    <p:extLst>
      <p:ext uri="{BB962C8B-B14F-4D97-AF65-F5344CB8AC3E}">
        <p14:creationId xmlns:p14="http://schemas.microsoft.com/office/powerpoint/2010/main" val="2834745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Talvez o seu clube tenha estabelecido uma meta alta - será que ele poderá tornar-se um Clube Modelo?</a:t>
            </a:r>
          </a:p>
          <a:p>
            <a:endParaRPr lang="pt-BR" baseline="0" noProof="0" dirty="0"/>
          </a:p>
          <a:p>
            <a:r>
              <a:rPr lang="pt-BR" noProof="0" dirty="0"/>
              <a:t>Os Clubes Modelo são vitais para o sucesso da nossa campanha. Os Clubes Modelo estabelecem uma média desafiadora de meta por associado de pelo menos US$ 750 e se comprometem em tentar uma variedade de estratégias de angariação. </a:t>
            </a:r>
          </a:p>
          <a:p>
            <a:r>
              <a:rPr lang="pt-BR" noProof="0" dirty="0"/>
              <a:t> </a:t>
            </a:r>
          </a:p>
          <a:p>
            <a:r>
              <a:rPr lang="pt-BR" noProof="0" dirty="0"/>
              <a:t>A média por associado estabelecida por um Clube Modelo parece ser muito alta, mas lembre-se:</a:t>
            </a:r>
          </a:p>
          <a:p>
            <a:pPr marL="171450" indent="-171450">
              <a:buFont typeface="Arial" panose="020B0604020202020204" pitchFamily="34" charset="0"/>
              <a:buChar char="•"/>
            </a:pPr>
            <a:r>
              <a:rPr lang="pt-BR" noProof="0" dirty="0"/>
              <a:t>Todos os fundos angariados desde o dia 1º de julho contam - portanto, o seu clube está começando na direção certa!</a:t>
            </a:r>
          </a:p>
          <a:p>
            <a:pPr marL="171450" indent="-171450">
              <a:buFont typeface="Arial" panose="020B0604020202020204" pitchFamily="34" charset="0"/>
              <a:buChar char="•"/>
            </a:pPr>
            <a:r>
              <a:rPr lang="pt-BR" noProof="0" dirty="0"/>
              <a:t>Todos os fundos angariados de todas as fonte contam - não apenas as doações dos associados!</a:t>
            </a:r>
          </a:p>
          <a:p>
            <a:pPr marL="171450" indent="-171450">
              <a:buFont typeface="Arial" panose="020B0604020202020204" pitchFamily="34" charset="0"/>
              <a:buChar char="•"/>
            </a:pPr>
            <a:r>
              <a:rPr lang="pt-BR" noProof="0" dirty="0"/>
              <a:t>O seu clube tem até o dia 30 de junho de 2022 para alcançar a meta – você não precisa alcançá-la em apenas um ano.</a:t>
            </a:r>
          </a:p>
          <a:p>
            <a:pPr marL="171450" indent="-171450">
              <a:buFont typeface="Arial" panose="020B0604020202020204" pitchFamily="34" charset="0"/>
              <a:buChar char="•"/>
            </a:pPr>
            <a:endParaRPr lang="pt-B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i="1" baseline="0" noProof="0" dirty="0"/>
              <a:t>(Passar para o próximo slide)</a:t>
            </a:r>
            <a:endParaRPr lang="pt-BR" i="1" noProof="0" dirty="0"/>
          </a:p>
          <a:p>
            <a:pPr marL="0" indent="0">
              <a:buFont typeface="Arial" panose="020B0604020202020204" pitchFamily="34" charset="0"/>
              <a:buNone/>
            </a:pPr>
            <a:endParaRPr lang="pt-BR"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16</a:t>
            </a:fld>
            <a:endParaRPr lang="pt-BR"/>
          </a:p>
        </p:txBody>
      </p:sp>
    </p:spTree>
    <p:extLst>
      <p:ext uri="{BB962C8B-B14F-4D97-AF65-F5344CB8AC3E}">
        <p14:creationId xmlns:p14="http://schemas.microsoft.com/office/powerpoint/2010/main" val="3441393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Os Clubes Modelo recebem reconhecimento extraordinário pelas suas realizações. Eles são reconhecidos em três estágios distintos: assim que assumem o compromisso em participar, quando alcançam a meta, e depois de cumprirem todas as promessas e compromissos de doação.</a:t>
            </a:r>
          </a:p>
          <a:p>
            <a:endParaRPr lang="pt-BR" baseline="0" noProof="0" dirty="0"/>
          </a:p>
          <a:p>
            <a:r>
              <a:rPr lang="pt-BR" noProof="0" dirty="0"/>
              <a:t>O reconhecimento é conferido com base no total da média de doação por associado, em incrementos de US$ 750. O seu manual contém uma descrição completa do reconhecimento oferecido em cada etapa.</a:t>
            </a:r>
          </a:p>
          <a:p>
            <a:endParaRPr lang="pt-BR"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noProof="0" dirty="0"/>
              <a:t>(Passar para o próximo slide)</a:t>
            </a:r>
            <a:endParaRPr lang="pt-BR" i="1" noProof="0" dirty="0"/>
          </a:p>
          <a:p>
            <a:endParaRPr lang="pt-BR" dirty="0"/>
          </a:p>
        </p:txBody>
      </p:sp>
      <p:sp>
        <p:nvSpPr>
          <p:cNvPr id="4" name="Slide Number Placeholder 3"/>
          <p:cNvSpPr>
            <a:spLocks noGrp="1"/>
          </p:cNvSpPr>
          <p:nvPr>
            <p:ph type="sldNum" sz="quarter" idx="10"/>
          </p:nvPr>
        </p:nvSpPr>
        <p:spPr/>
        <p:txBody>
          <a:bodyPr/>
          <a:lstStyle/>
          <a:p>
            <a:fld id="{5419D771-0DFB-4CCD-8498-877BF97DB9E3}" type="slidenum">
              <a:rPr lang="en-US" smtClean="0"/>
              <a:t>17</a:t>
            </a:fld>
            <a:endParaRPr lang="pt-BR"/>
          </a:p>
        </p:txBody>
      </p:sp>
    </p:spTree>
    <p:extLst>
      <p:ext uri="{BB962C8B-B14F-4D97-AF65-F5344CB8AC3E}">
        <p14:creationId xmlns:p14="http://schemas.microsoft.com/office/powerpoint/2010/main" val="2870373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Você já começou a pensar sobre o seu plano e quais as metas que estará estabelecendo para este ano. Agora é o momento de montar uma equipe de apoio ao seu trabalho!</a:t>
            </a:r>
          </a:p>
          <a:p>
            <a:endParaRPr lang="pt-B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dirty="0"/>
              <a:t>(Passar para o próximo slide)</a:t>
            </a:r>
            <a:endParaRPr lang="pt-BR" i="1" dirty="0"/>
          </a:p>
          <a:p>
            <a:endParaRPr lang="pt-BR" dirty="0"/>
          </a:p>
        </p:txBody>
      </p:sp>
      <p:sp>
        <p:nvSpPr>
          <p:cNvPr id="4" name="Slide Number Placeholder 3"/>
          <p:cNvSpPr>
            <a:spLocks noGrp="1"/>
          </p:cNvSpPr>
          <p:nvPr>
            <p:ph type="sldNum" sz="quarter" idx="10"/>
          </p:nvPr>
        </p:nvSpPr>
        <p:spPr/>
        <p:txBody>
          <a:bodyPr/>
          <a:lstStyle/>
          <a:p>
            <a:fld id="{5419D771-0DFB-4CCD-8498-877BF97DB9E3}" type="slidenum">
              <a:rPr lang="en-US" smtClean="0"/>
              <a:t>18</a:t>
            </a:fld>
            <a:endParaRPr lang="pt-BR"/>
          </a:p>
        </p:txBody>
      </p:sp>
    </p:spTree>
    <p:extLst>
      <p:ext uri="{BB962C8B-B14F-4D97-AF65-F5344CB8AC3E}">
        <p14:creationId xmlns:p14="http://schemas.microsoft.com/office/powerpoint/2010/main" val="1235874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Para que o seu clube tenha sucesso neste ano, você precisará da ajuda de todos os associados. Alguns associados podem estar procurando por oportunidades de liderança e maneiras de se envolver nas atividades. Uma excelente maneira para eles colaborarem é oferecendo-lhe ajuda </a:t>
            </a:r>
            <a:r>
              <a:rPr lang="pt-BR" noProof="0" dirty="0" err="1"/>
              <a:t>ajuda</a:t>
            </a:r>
            <a:r>
              <a:rPr lang="pt-BR" noProof="0" dirty="0"/>
              <a:t> em sua função de liderança!</a:t>
            </a:r>
          </a:p>
          <a:p>
            <a:endParaRPr lang="pt-BR" baseline="0" noProof="0" dirty="0"/>
          </a:p>
          <a:p>
            <a:r>
              <a:rPr lang="pt-BR" noProof="0" dirty="0"/>
              <a:t>Talvez seja providencial organizar um comitê de clube para a Campanha 100. Você pode solicitar a ajuda dos associados do clube para supervisionar a campanha em termos gerais; implementar diferentes estratégias ou atividades de angariação de fundos, incluindo visitas pessoais aos associados; ajudar na parte administrativa, como organizar materiais, enviar promessas de doação e acompanhar o progresso da angariação de fundos em seu clube.</a:t>
            </a:r>
          </a:p>
          <a:p>
            <a:endParaRPr lang="pt-BR"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noProof="0" dirty="0"/>
              <a:t>(Passar para o próximo slide)</a:t>
            </a:r>
            <a:endParaRPr lang="pt-BR" i="1" noProof="0" dirty="0"/>
          </a:p>
          <a:p>
            <a:endParaRPr lang="pt-BR" noProof="0" dirty="0"/>
          </a:p>
          <a:p>
            <a:endParaRPr lang="pt-BR" dirty="0"/>
          </a:p>
        </p:txBody>
      </p:sp>
      <p:sp>
        <p:nvSpPr>
          <p:cNvPr id="4" name="Slide Number Placeholder 3"/>
          <p:cNvSpPr>
            <a:spLocks noGrp="1"/>
          </p:cNvSpPr>
          <p:nvPr>
            <p:ph type="sldNum" sz="quarter" idx="10"/>
          </p:nvPr>
        </p:nvSpPr>
        <p:spPr/>
        <p:txBody>
          <a:bodyPr/>
          <a:lstStyle/>
          <a:p>
            <a:fld id="{5419D771-0DFB-4CCD-8498-877BF97DB9E3}" type="slidenum">
              <a:rPr lang="en-US" smtClean="0"/>
              <a:t>19</a:t>
            </a:fld>
            <a:endParaRPr lang="pt-BR"/>
          </a:p>
        </p:txBody>
      </p:sp>
    </p:spTree>
    <p:extLst>
      <p:ext uri="{BB962C8B-B14F-4D97-AF65-F5344CB8AC3E}">
        <p14:creationId xmlns:p14="http://schemas.microsoft.com/office/powerpoint/2010/main" val="63011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noProof="0" dirty="0">
                <a:solidFill>
                  <a:schemeClr val="tx1"/>
                </a:solidFill>
                <a:effectLst/>
                <a:latin typeface="+mn-lt"/>
              </a:rPr>
              <a:t>Bem-vindo novamente! Neste webinar, estaremos analisando sugestões e estratégias para que tenha sucesso no exercício da sua função.</a:t>
            </a:r>
            <a:endParaRPr lang="pt-BR" sz="1200" kern="1200" noProof="0" dirty="0">
              <a:solidFill>
                <a:schemeClr val="tx1"/>
              </a:solidFill>
              <a:effectLst/>
              <a:latin typeface="+mn-lt"/>
              <a:ea typeface="+mn-ea"/>
              <a:cs typeface="+mn-cs"/>
            </a:endParaRPr>
          </a:p>
          <a:p>
            <a:endParaRPr lang="pt-BR" noProof="0" dirty="0"/>
          </a:p>
          <a:p>
            <a:r>
              <a:rPr lang="pt-BR" i="1" noProof="0" dirty="0"/>
              <a:t>(Passar para o próximo slide)</a:t>
            </a:r>
          </a:p>
        </p:txBody>
      </p:sp>
      <p:sp>
        <p:nvSpPr>
          <p:cNvPr id="4" name="Slide Number Placeholder 3"/>
          <p:cNvSpPr>
            <a:spLocks noGrp="1"/>
          </p:cNvSpPr>
          <p:nvPr>
            <p:ph type="sldNum" sz="quarter" idx="10"/>
          </p:nvPr>
        </p:nvSpPr>
        <p:spPr/>
        <p:txBody>
          <a:bodyPr/>
          <a:lstStyle/>
          <a:p>
            <a:fld id="{5419D771-0DFB-4CCD-8498-877BF97DB9E3}" type="slidenum">
              <a:rPr lang="en-US" smtClean="0"/>
              <a:t>2</a:t>
            </a:fld>
            <a:endParaRPr lang="pt-BR"/>
          </a:p>
        </p:txBody>
      </p:sp>
    </p:spTree>
    <p:extLst>
      <p:ext uri="{BB962C8B-B14F-4D97-AF65-F5344CB8AC3E}">
        <p14:creationId xmlns:p14="http://schemas.microsoft.com/office/powerpoint/2010/main" val="3538137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Se estiver procurando por associados engajados e dispostos a liderar, identifique os que são atuantes em seu clube; que tenham demonstrado compromisso e entusiasmo por LCIF e pela Campanha 100; que estejam dispostos a fazer uma doação ou promessa para a campanha; e que possam dedicar algumas horas por semana a esse trabalho em prol da fundação. É importante convidar companheiros que possam assumir um papel ativo e que estejam dispostos a compartilhar as suas responsabilidades.</a:t>
            </a:r>
          </a:p>
          <a:p>
            <a:endParaRPr lang="pt-BR"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noProof="0" dirty="0"/>
              <a:t>(Passar para o próximo slide)</a:t>
            </a:r>
            <a:endParaRPr lang="pt-BR" i="1" noProof="0" dirty="0"/>
          </a:p>
          <a:p>
            <a:endParaRPr lang="pt-BR" dirty="0"/>
          </a:p>
        </p:txBody>
      </p:sp>
      <p:sp>
        <p:nvSpPr>
          <p:cNvPr id="4" name="Slide Number Placeholder 3"/>
          <p:cNvSpPr>
            <a:spLocks noGrp="1"/>
          </p:cNvSpPr>
          <p:nvPr>
            <p:ph type="sldNum" sz="quarter" idx="10"/>
          </p:nvPr>
        </p:nvSpPr>
        <p:spPr/>
        <p:txBody>
          <a:bodyPr/>
          <a:lstStyle/>
          <a:p>
            <a:fld id="{F856C1B8-A656-47FE-9546-B039C897984E}" type="slidenum">
              <a:rPr lang="en-US" smtClean="0"/>
              <a:t>20</a:t>
            </a:fld>
            <a:endParaRPr lang="pt-BR"/>
          </a:p>
        </p:txBody>
      </p:sp>
    </p:spTree>
    <p:extLst>
      <p:ext uri="{BB962C8B-B14F-4D97-AF65-F5344CB8AC3E}">
        <p14:creationId xmlns:p14="http://schemas.microsoft.com/office/powerpoint/2010/main" val="2321596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Como coordenador de LCIF de clube, você faz parte de uma equipe de milhares de líderes Leões que fazem uma conexão direta com LCIF. O seu coordenador de LCIF de distrito confia em você como líder do clube e para cumprir a parte que lhe cabe referente às metas do distrito. Em contrapartida, ele estará lá para lhe oferecer apoio e orientação, e para promover o excelente trabalho que você faz em prol de LCIF!</a:t>
            </a:r>
          </a:p>
          <a:p>
            <a:endParaRPr lang="pt-BR" baseline="0" noProof="0" dirty="0"/>
          </a:p>
          <a:p>
            <a:r>
              <a:rPr lang="pt-BR" noProof="0" dirty="0"/>
              <a:t>Caso ainda não tenha entrado em contato com o seu coordenador de LCIF de distrito, você pode dar início a um relacionamento positivo de trabalho:</a:t>
            </a:r>
          </a:p>
          <a:p>
            <a:pPr marL="171450" lvl="0" indent="-171450">
              <a:buFont typeface="Arial" panose="020B0604020202020204" pitchFamily="34" charset="0"/>
              <a:buChar char="•"/>
            </a:pPr>
            <a:r>
              <a:rPr lang="pt-BR" sz="1200" noProof="0" dirty="0">
                <a:solidFill>
                  <a:schemeClr val="tx1"/>
                </a:solidFill>
              </a:rPr>
              <a:t>Agende um horário regular para falar com o coordenador de LCIF de distrito: o contato constante facilita o comando das atividades</a:t>
            </a:r>
          </a:p>
          <a:p>
            <a:pPr marL="171450" lvl="0" indent="-171450">
              <a:buFont typeface="Arial" panose="020B0604020202020204" pitchFamily="34" charset="0"/>
              <a:buChar char="•"/>
            </a:pPr>
            <a:r>
              <a:rPr lang="pt-BR" sz="1200" noProof="0" dirty="0"/>
              <a:t>Responda prontamente às solicitações por informações: o coordenador de distrito estará reportando regularmente as atividade locais, portanto, muito apreciará a sua pronta resposta</a:t>
            </a:r>
          </a:p>
          <a:p>
            <a:pPr marL="171450" lvl="0" indent="-171450">
              <a:buFont typeface="Arial" panose="020B0604020202020204" pitchFamily="34" charset="0"/>
              <a:buChar char="•"/>
            </a:pPr>
            <a:r>
              <a:rPr lang="pt-BR" sz="1200" noProof="0" dirty="0"/>
              <a:t>Participe de reuniões presenciais com os seus colegas coordenadores, sempre que possível: as reuniões presenciais são uma maneira importante de se reunir para conhecer os outros líderes, debater soluções e celebrar sucessos</a:t>
            </a:r>
          </a:p>
          <a:p>
            <a:pPr marL="171450" lvl="0" indent="-171450">
              <a:buFont typeface="Arial" panose="020B0604020202020204" pitchFamily="34" charset="0"/>
              <a:buChar char="•"/>
            </a:pPr>
            <a:r>
              <a:rPr lang="pt-BR" sz="1200" noProof="0" dirty="0"/>
              <a:t>Envie atualizações frequentes para o seu coordenador de LCIF de distrito: mantenha-o atualizado para que ele tenha mais oportunidades de promover as suas realizações aos outros líderes e clubes em seu distrito!</a:t>
            </a:r>
          </a:p>
          <a:p>
            <a:pPr marL="171450" lvl="0" indent="-171450">
              <a:buFont typeface="Arial" panose="020B0604020202020204" pitchFamily="34" charset="0"/>
              <a:buChar char="•"/>
            </a:pPr>
            <a:r>
              <a:rPr lang="pt-BR" noProof="0" dirty="0"/>
              <a:t>Convide seu o seu coordenador de LCIF de distrito a participar de uma reunião do clube e fazer uma apresentação junto com você: ele também tem uma história a contar, e quanto mais histórias tivermos, mais interessante e </a:t>
            </a:r>
            <a:r>
              <a:rPr lang="pt-BR" dirty="0"/>
              <a:t>motivadora será a reunião!</a:t>
            </a:r>
          </a:p>
          <a:p>
            <a:pPr marL="171450" indent="-171450">
              <a:buFont typeface="Arial" panose="020B0604020202020204" pitchFamily="34" charset="0"/>
              <a:buChar char="•"/>
            </a:pPr>
            <a:endParaRPr lang="pt-BR" dirty="0"/>
          </a:p>
        </p:txBody>
      </p:sp>
      <p:sp>
        <p:nvSpPr>
          <p:cNvPr id="4" name="Slide Number Placeholder 3"/>
          <p:cNvSpPr>
            <a:spLocks noGrp="1"/>
          </p:cNvSpPr>
          <p:nvPr>
            <p:ph type="sldNum" sz="quarter" idx="10"/>
          </p:nvPr>
        </p:nvSpPr>
        <p:spPr/>
        <p:txBody>
          <a:bodyPr/>
          <a:lstStyle/>
          <a:p>
            <a:fld id="{5419D771-0DFB-4CCD-8498-877BF97DB9E3}" type="slidenum">
              <a:rPr lang="en-US" smtClean="0"/>
              <a:t>21</a:t>
            </a:fld>
            <a:endParaRPr lang="pt-BR"/>
          </a:p>
        </p:txBody>
      </p:sp>
    </p:spTree>
    <p:extLst>
      <p:ext uri="{BB962C8B-B14F-4D97-AF65-F5344CB8AC3E}">
        <p14:creationId xmlns:p14="http://schemas.microsoft.com/office/powerpoint/2010/main" val="3132788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Muito bem, já falamos sobre contar histórias, fazer planos e montar uma equipe. Agora chegou o momento de falarmos sobre como podemos angariar recursos de uma maneira eficiente para melhor viabilizarmos o serviço dos Leões!</a:t>
            </a:r>
          </a:p>
          <a:p>
            <a:endParaRPr lang="pt-B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dirty="0"/>
              <a:t>(Passar para o próximo slide)</a:t>
            </a:r>
            <a:endParaRPr lang="pt-BR" i="1" dirty="0"/>
          </a:p>
          <a:p>
            <a:endParaRPr lang="pt-BR" dirty="0"/>
          </a:p>
        </p:txBody>
      </p:sp>
      <p:sp>
        <p:nvSpPr>
          <p:cNvPr id="4" name="Slide Number Placeholder 3"/>
          <p:cNvSpPr>
            <a:spLocks noGrp="1"/>
          </p:cNvSpPr>
          <p:nvPr>
            <p:ph type="sldNum" sz="quarter" idx="10"/>
          </p:nvPr>
        </p:nvSpPr>
        <p:spPr/>
        <p:txBody>
          <a:bodyPr/>
          <a:lstStyle/>
          <a:p>
            <a:fld id="{5419D771-0DFB-4CCD-8498-877BF97DB9E3}" type="slidenum">
              <a:rPr lang="en-US" smtClean="0"/>
              <a:t>22</a:t>
            </a:fld>
            <a:endParaRPr lang="pt-BR"/>
          </a:p>
        </p:txBody>
      </p:sp>
    </p:spTree>
    <p:extLst>
      <p:ext uri="{BB962C8B-B14F-4D97-AF65-F5344CB8AC3E}">
        <p14:creationId xmlns:p14="http://schemas.microsoft.com/office/powerpoint/2010/main" val="3135662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noProof="0" dirty="0">
                <a:solidFill>
                  <a:schemeClr val="tx1"/>
                </a:solidFill>
                <a:effectLst/>
                <a:latin typeface="+mn-lt"/>
              </a:rPr>
              <a:t>Os Leões são generosos por natureza, sendo os maiores apoiadores de LCIF e também financiam os projetos dos clubes e outras inúmeras causas em suas comunidades. Entretanto, sabemos que, mais do que nunca, precisaremos de uma grande </a:t>
            </a:r>
            <a:r>
              <a:rPr lang="pt-BR" sz="1200" b="1" kern="1200" noProof="0" dirty="0">
                <a:solidFill>
                  <a:schemeClr val="tx1"/>
                </a:solidFill>
                <a:effectLst/>
                <a:latin typeface="+mn-lt"/>
              </a:rPr>
              <a:t>participação</a:t>
            </a:r>
            <a:r>
              <a:rPr lang="pt-BR" sz="1200" kern="1200" noProof="0" dirty="0">
                <a:solidFill>
                  <a:schemeClr val="tx1"/>
                </a:solidFill>
                <a:effectLst/>
                <a:latin typeface="+mn-lt"/>
              </a:rPr>
              <a:t> dos Leões para conseguirmos cumprir as metas da Campanha 100.</a:t>
            </a:r>
          </a:p>
          <a:p>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rPr>
              <a:t>No papel de coordenador de LCIF, você pode ajudar o clube a arrecadar fundos, focando em quatro principais atividades:</a:t>
            </a:r>
          </a:p>
          <a:p>
            <a:pPr marL="171450" lvl="0" indent="-171450">
              <a:buFont typeface="Arial" panose="020B0604020202020204" pitchFamily="34" charset="0"/>
              <a:buChar char="•"/>
            </a:pPr>
            <a:r>
              <a:rPr lang="pt-BR" sz="1200" kern="1200" noProof="0" dirty="0">
                <a:solidFill>
                  <a:schemeClr val="tx1"/>
                </a:solidFill>
                <a:effectLst/>
                <a:latin typeface="+mn-lt"/>
              </a:rPr>
              <a:t>Solicitar</a:t>
            </a:r>
            <a:r>
              <a:rPr lang="pt-BR" sz="1200" b="1" kern="1200" noProof="0" dirty="0">
                <a:solidFill>
                  <a:schemeClr val="tx1"/>
                </a:solidFill>
                <a:effectLst/>
                <a:latin typeface="+mn-lt"/>
              </a:rPr>
              <a:t> </a:t>
            </a:r>
            <a:r>
              <a:rPr lang="pt-BR" sz="1200" kern="1200" noProof="0" dirty="0">
                <a:solidFill>
                  <a:schemeClr val="tx1"/>
                </a:solidFill>
                <a:effectLst/>
                <a:latin typeface="+mn-lt"/>
              </a:rPr>
              <a:t>aos associados que façam uma</a:t>
            </a:r>
            <a:r>
              <a:rPr lang="pt-BR" sz="1200" b="1" kern="1200" noProof="0" dirty="0">
                <a:solidFill>
                  <a:schemeClr val="tx1"/>
                </a:solidFill>
                <a:effectLst/>
                <a:latin typeface="+mn-lt"/>
              </a:rPr>
              <a:t> doação pessoal ou promessa de doação</a:t>
            </a:r>
            <a:endParaRPr lang="pt-BR"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pt-BR" sz="1200" kern="1200" noProof="0" dirty="0">
                <a:solidFill>
                  <a:schemeClr val="tx1"/>
                </a:solidFill>
                <a:effectLst/>
                <a:latin typeface="+mn-lt"/>
              </a:rPr>
              <a:t>Planejar </a:t>
            </a:r>
            <a:r>
              <a:rPr lang="pt-BR" sz="1200" b="1" kern="1200" noProof="0" dirty="0">
                <a:solidFill>
                  <a:schemeClr val="tx1"/>
                </a:solidFill>
                <a:effectLst/>
                <a:latin typeface="+mn-lt"/>
              </a:rPr>
              <a:t>eventos de angariação</a:t>
            </a:r>
            <a:r>
              <a:rPr lang="pt-BR" sz="1200" kern="1200" noProof="0" dirty="0">
                <a:solidFill>
                  <a:schemeClr val="tx1"/>
                </a:solidFill>
                <a:effectLst/>
                <a:latin typeface="+mn-lt"/>
              </a:rPr>
              <a:t> com a renda revertida para LCIF</a:t>
            </a:r>
          </a:p>
          <a:p>
            <a:pPr marL="171450" lvl="0" indent="-171450">
              <a:buFont typeface="Arial" panose="020B0604020202020204" pitchFamily="34" charset="0"/>
              <a:buChar char="•"/>
            </a:pPr>
            <a:r>
              <a:rPr lang="pt-BR" sz="1200" kern="1200" noProof="0" dirty="0">
                <a:solidFill>
                  <a:schemeClr val="tx1"/>
                </a:solidFill>
                <a:effectLst/>
                <a:latin typeface="+mn-lt"/>
              </a:rPr>
              <a:t>Considerar fazer uma </a:t>
            </a:r>
            <a:r>
              <a:rPr lang="pt-BR" sz="1200" b="1" kern="1200" noProof="0" dirty="0">
                <a:solidFill>
                  <a:schemeClr val="tx1"/>
                </a:solidFill>
                <a:effectLst/>
                <a:latin typeface="+mn-lt"/>
              </a:rPr>
              <a:t>doação</a:t>
            </a:r>
            <a:r>
              <a:rPr lang="pt-BR" sz="1200" kern="1200" noProof="0" dirty="0">
                <a:solidFill>
                  <a:schemeClr val="tx1"/>
                </a:solidFill>
                <a:effectLst/>
                <a:latin typeface="+mn-lt"/>
              </a:rPr>
              <a:t> diretamente da </a:t>
            </a:r>
            <a:r>
              <a:rPr lang="pt-BR" sz="1200" b="1" kern="1200" noProof="0" dirty="0">
                <a:solidFill>
                  <a:schemeClr val="tx1"/>
                </a:solidFill>
                <a:effectLst/>
                <a:latin typeface="+mn-lt"/>
              </a:rPr>
              <a:t>tesouraria do clube</a:t>
            </a:r>
            <a:endParaRPr lang="pt-BR"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pt-BR" sz="1200" kern="1200" noProof="0" dirty="0">
                <a:solidFill>
                  <a:schemeClr val="tx1"/>
                </a:solidFill>
                <a:effectLst/>
                <a:latin typeface="+mn-lt"/>
              </a:rPr>
              <a:t>Fazer uma conexão com as </a:t>
            </a:r>
            <a:r>
              <a:rPr lang="pt-BR" sz="1200" b="1" kern="1200" noProof="0" dirty="0">
                <a:solidFill>
                  <a:schemeClr val="tx1"/>
                </a:solidFill>
                <a:effectLst/>
                <a:latin typeface="+mn-lt"/>
              </a:rPr>
              <a:t>empresas locais e não-Leões</a:t>
            </a:r>
            <a:r>
              <a:rPr lang="pt-BR" sz="1200" kern="1200" noProof="0" dirty="0">
                <a:solidFill>
                  <a:schemeClr val="tx1"/>
                </a:solidFill>
                <a:effectLst/>
                <a:latin typeface="+mn-lt"/>
              </a:rPr>
              <a:t> convidando-os a se juntar ao clube em apoio à LCIF</a:t>
            </a:r>
          </a:p>
          <a:p>
            <a:pPr marL="0" indent="0">
              <a:buFont typeface="Arial" panose="020B0604020202020204" pitchFamily="34" charset="0"/>
              <a:buNone/>
            </a:pPr>
            <a:endParaRPr lang="pt-BR" noProof="0" dirty="0"/>
          </a:p>
          <a:p>
            <a:pPr marL="0" indent="0">
              <a:buFont typeface="Arial" panose="020B0604020202020204" pitchFamily="34" charset="0"/>
              <a:buNone/>
            </a:pPr>
            <a:r>
              <a:rPr lang="pt-BR" noProof="0" dirty="0"/>
              <a:t>Vamos passar o restante do tempo analisando como podemos ter sucesso implementando todas essas estratégias!</a:t>
            </a:r>
            <a:br>
              <a:rPr lang="pt-BR" noProof="0" dirty="0"/>
            </a:br>
            <a:endParaRPr lang="pt-B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i="1" baseline="0" noProof="0" dirty="0"/>
              <a:t>(Passar para o próximo slide)</a:t>
            </a:r>
            <a:endParaRPr lang="pt-BR" i="1" noProof="0" dirty="0"/>
          </a:p>
          <a:p>
            <a:pPr marL="0" indent="0">
              <a:buFont typeface="Arial" panose="020B0604020202020204" pitchFamily="34" charset="0"/>
              <a:buNone/>
            </a:pPr>
            <a:endParaRPr lang="pt-BR" dirty="0"/>
          </a:p>
        </p:txBody>
      </p:sp>
      <p:sp>
        <p:nvSpPr>
          <p:cNvPr id="4" name="Slide Number Placeholder 3"/>
          <p:cNvSpPr>
            <a:spLocks noGrp="1"/>
          </p:cNvSpPr>
          <p:nvPr>
            <p:ph type="sldNum" sz="quarter" idx="10"/>
          </p:nvPr>
        </p:nvSpPr>
        <p:spPr/>
        <p:txBody>
          <a:bodyPr/>
          <a:lstStyle/>
          <a:p>
            <a:fld id="{5419D771-0DFB-4CCD-8498-877BF97DB9E3}" type="slidenum">
              <a:rPr lang="en-US" smtClean="0"/>
              <a:t>23</a:t>
            </a:fld>
            <a:endParaRPr lang="pt-BR"/>
          </a:p>
        </p:txBody>
      </p:sp>
    </p:spTree>
    <p:extLst>
      <p:ext uri="{BB962C8B-B14F-4D97-AF65-F5344CB8AC3E}">
        <p14:creationId xmlns:p14="http://schemas.microsoft.com/office/powerpoint/2010/main" val="3695813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Um dos pontos principais será aumentar a participação dos associados. Vamos falar rapidamente sobre como podemos melhor assegurar o apoio individual.</a:t>
            </a:r>
          </a:p>
          <a:p>
            <a:endParaRPr lang="pt-B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dirty="0"/>
              <a:t>(Passar para o próximo slide)</a:t>
            </a:r>
            <a:endParaRPr lang="pt-BR" i="1" dirty="0"/>
          </a:p>
          <a:p>
            <a:endParaRPr lang="pt-BR" dirty="0"/>
          </a:p>
        </p:txBody>
      </p:sp>
      <p:sp>
        <p:nvSpPr>
          <p:cNvPr id="4" name="Slide Number Placeholder 3"/>
          <p:cNvSpPr>
            <a:spLocks noGrp="1"/>
          </p:cNvSpPr>
          <p:nvPr>
            <p:ph type="sldNum" sz="quarter" idx="10"/>
          </p:nvPr>
        </p:nvSpPr>
        <p:spPr/>
        <p:txBody>
          <a:bodyPr/>
          <a:lstStyle/>
          <a:p>
            <a:fld id="{5419D771-0DFB-4CCD-8498-877BF97DB9E3}" type="slidenum">
              <a:rPr lang="en-US" smtClean="0"/>
              <a:t>24</a:t>
            </a:fld>
            <a:endParaRPr lang="pt-BR"/>
          </a:p>
        </p:txBody>
      </p:sp>
    </p:spTree>
    <p:extLst>
      <p:ext uri="{BB962C8B-B14F-4D97-AF65-F5344CB8AC3E}">
        <p14:creationId xmlns:p14="http://schemas.microsoft.com/office/powerpoint/2010/main" val="3478260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Sabemos que alguns de vocês não estão acostumados a solicitar doações dos associados, ou talvez fizeram isso muitos anos atrás. Existem alguns detalhes que você pode utilizar para ter sucesso: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noProof="0" dirty="0"/>
              <a:t>Primeiramente, faça a sua própria doação ou promessa de doação antes de solicitar a contribuição dos outros: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noProof="0" dirty="0"/>
              <a:t>Isso fará com que se sinta confiante - você poderá afirmar que já doou e então convidar os companheiros a fazer o mesmo. A sua atitude demonstrará que vale a pena investir nessa causa, que você confia em LCIF e que eles também devem fazer o mesmo.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noProof="0" dirty="0"/>
              <a:t>Torne o processo fácil para os associados: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noProof="0" dirty="0"/>
              <a:t>Distribua cartões de promessa de doação ou mostre a eles como fazer uma doação ou promessa online em www.lcif.org/</a:t>
            </a:r>
            <a:r>
              <a:rPr lang="pt-BR" noProof="0" dirty="0" err="1"/>
              <a:t>donate</a:t>
            </a:r>
            <a:r>
              <a:rPr lang="pt-BR" noProof="0" dirty="0"/>
              <a:t>, ou usando o aplicativo MyLion. Incentive-os a fazer doações automatizadas, caso estejam disponíveis em sua área - esta é uma excelente maneira de fazer com que as pequenas doações se multipliquem no decorrer do tempo.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noProof="0" dirty="0"/>
              <a:t>Faça com que o processo seja gerenciável: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noProof="0" dirty="0"/>
              <a:t>Peça que considerem fazer uma doação específica, começando com o menor valor primeiro. Exemplo: uma doação de US$ 300 no decorrer da campanha significa US$ 100 a cada ano  – ou US$ 8 por mês – ou US$ 2 por semana! Quando os Leões entenderem que esse pequeno sacrifício causa um enorme impacto, pensarão em doar mais.</a:t>
            </a:r>
          </a:p>
          <a:p>
            <a:pPr marL="171450" indent="-171450">
              <a:buFont typeface="Arial" panose="020B0604020202020204" pitchFamily="34" charset="0"/>
              <a:buChar char="•"/>
            </a:pPr>
            <a:r>
              <a:rPr lang="pt-BR" noProof="0" dirty="0"/>
              <a:t>Faça um apelo pessoal:</a:t>
            </a:r>
          </a:p>
          <a:p>
            <a:pPr marL="628650" lvl="1" indent="-171450">
              <a:buFont typeface="Arial" panose="020B0604020202020204" pitchFamily="34" charset="0"/>
              <a:buChar char="•"/>
            </a:pPr>
            <a:r>
              <a:rPr lang="pt-BR" noProof="0" dirty="0"/>
              <a:t>Reúna-se individualmente com cada companheiro Leão ou em pequenos grupos, sempre que possível. Oferecer um espaço para que façam perguntas ou compartilhem histórias pessoais, incentivará os companheiros a fazer a maior doação possível. Essa oportunidade fará com que você conheça os companheiros Leões e aprenda qual a área das causas globais é a mais significativa e emocionante para eles. </a:t>
            </a:r>
          </a:p>
          <a:p>
            <a:pPr marL="171450" lvl="0" indent="-171450">
              <a:buFont typeface="Arial" panose="020B0604020202020204" pitchFamily="34" charset="0"/>
              <a:buChar char="•"/>
            </a:pPr>
            <a:r>
              <a:rPr lang="pt-BR" noProof="0" dirty="0"/>
              <a:t>Faça um convite oficial:</a:t>
            </a:r>
          </a:p>
          <a:p>
            <a:pPr marL="628650" lvl="1" indent="-171450">
              <a:buFont typeface="Arial" panose="020B0604020202020204" pitchFamily="34" charset="0"/>
              <a:buChar char="•"/>
            </a:pPr>
            <a:r>
              <a:rPr lang="pt-BR" noProof="0" dirty="0"/>
              <a:t>Certifique-se de que cada Leão preencha um formulário de promessa de doação, enviando-o à LCIF para o devido registro e o processamento imediato do reconhecimento. Não podemos enviar o reconhecimento a menos que tenhamos as informações necessárias sobre o doador.</a:t>
            </a:r>
          </a:p>
          <a:p>
            <a:pPr marL="171450" indent="-171450">
              <a:buFont typeface="Arial" panose="020B0604020202020204" pitchFamily="34" charset="0"/>
              <a:buChar char="•"/>
            </a:pPr>
            <a:r>
              <a:rPr lang="pt-BR" noProof="0" dirty="0"/>
              <a:t>Cause um impacto:</a:t>
            </a:r>
          </a:p>
          <a:p>
            <a:pPr marL="628650" lvl="1" indent="-171450">
              <a:buFont typeface="Arial" panose="020B0604020202020204" pitchFamily="34" charset="0"/>
              <a:buChar char="•"/>
            </a:pPr>
            <a:r>
              <a:rPr lang="pt-BR" sz="1200" noProof="0" dirty="0"/>
              <a:t>Agradeça aos companheiro pelo tempo que reservaram para reunir-se com você, por terem considerado fazer uma doação e também quando fizerem efetivamente a doação. Explique o impacto que as doações causarão em LCIF. Além disso, LCIF oferece vários tipos de reconhecimento pelas doações em todos os níveis, o que estaremos verificando em breve.</a:t>
            </a:r>
          </a:p>
          <a:p>
            <a:pPr marL="628650" lvl="1" indent="-171450">
              <a:buFont typeface="Arial" panose="020B0604020202020204" pitchFamily="34" charset="0"/>
              <a:buChar char="•"/>
            </a:pPr>
            <a:endParaRPr lang="pt-BR" sz="1200"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noProof="0" dirty="0"/>
              <a:t>Lembre-se: o aspecto mais importante da angariação é que você está </a:t>
            </a:r>
            <a:r>
              <a:rPr lang="pt-BR" i="1" baseline="0" noProof="0" dirty="0"/>
              <a:t>convidando</a:t>
            </a:r>
            <a:r>
              <a:rPr lang="pt-BR" noProof="0" dirty="0"/>
              <a:t> os companheiros Leões e vizinhos a </a:t>
            </a:r>
            <a:r>
              <a:rPr lang="pt-BR" i="1" baseline="0" noProof="0" dirty="0"/>
              <a:t>juntar-se a você </a:t>
            </a:r>
            <a:r>
              <a:rPr lang="pt-BR" noProof="0" dirty="0"/>
              <a:t>em apoio ao trabalho de LCIF. Você não está pedindo dinheiro para você mesmo – mas sim, solicitando doações que são necessárias para que LCIF ajude os Leões a transformarem o mundo.</a:t>
            </a:r>
          </a:p>
          <a:p>
            <a:pPr marL="0" lvl="0" indent="0">
              <a:buFont typeface="Arial" panose="020B0604020202020204" pitchFamily="34" charset="0"/>
              <a:buNone/>
            </a:pPr>
            <a:endParaRPr lang="pt-BR" sz="1200"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i="1" baseline="0" noProof="0" dirty="0"/>
              <a:t>(Passar para o próximo slide)</a:t>
            </a:r>
            <a:endParaRPr lang="pt-BR" i="1" noProof="0" dirty="0"/>
          </a:p>
          <a:p>
            <a:pPr marL="0" lvl="0" indent="0">
              <a:buFont typeface="Arial" panose="020B0604020202020204" pitchFamily="34" charset="0"/>
              <a:buNone/>
            </a:pPr>
            <a:endParaRPr lang="pt-BR" dirty="0"/>
          </a:p>
          <a:p>
            <a:pPr marL="0" indent="0">
              <a:buFont typeface="Arial" panose="020B0604020202020204" pitchFamily="34" charset="0"/>
              <a:buNone/>
            </a:pPr>
            <a:endParaRPr lang="pt-B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BR" baseline="0" dirty="0"/>
          </a:p>
        </p:txBody>
      </p:sp>
      <p:sp>
        <p:nvSpPr>
          <p:cNvPr id="4" name="Slide Number Placeholder 3"/>
          <p:cNvSpPr>
            <a:spLocks noGrp="1"/>
          </p:cNvSpPr>
          <p:nvPr>
            <p:ph type="sldNum" sz="quarter" idx="10"/>
          </p:nvPr>
        </p:nvSpPr>
        <p:spPr/>
        <p:txBody>
          <a:bodyPr/>
          <a:lstStyle/>
          <a:p>
            <a:fld id="{F856C1B8-A656-47FE-9546-B039C897984E}" type="slidenum">
              <a:rPr lang="en-US" smtClean="0"/>
              <a:t>25</a:t>
            </a:fld>
            <a:endParaRPr lang="pt-BR"/>
          </a:p>
        </p:txBody>
      </p:sp>
    </p:spTree>
    <p:extLst>
      <p:ext uri="{BB962C8B-B14F-4D97-AF65-F5344CB8AC3E}">
        <p14:creationId xmlns:p14="http://schemas.microsoft.com/office/powerpoint/2010/main" val="2750749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As solicitações específicas e diretas são as mais eficazes para assegurar doações. Aconselhamos que pratique fazer uma solicitação, antes de encontrar-se com os seus associados. Tente usar e adaptar a linguagem acima:</a:t>
            </a:r>
          </a:p>
          <a:p>
            <a:endParaRPr lang="pt-BR" baseline="0" dirty="0"/>
          </a:p>
          <a:p>
            <a:r>
              <a:rPr lang="pt-BR" i="1" dirty="0"/>
              <a:t>“Gostaria de pedir que você se juntasse a mim em apoio à Campanha 100. Não sei da sua situação financeira, ou se você tem outros compromissos com doações caritativas, mas eu sei da sua paixão e compromisso com o serviço Leonístico. Será que você consideraria doar US$ 8 por mês, para chegar a um total de US$ 300 em um período de três anos?”</a:t>
            </a:r>
          </a:p>
          <a:p>
            <a:endParaRPr lang="pt-B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dirty="0"/>
              <a:t>(Passar para o próximo slide)</a:t>
            </a:r>
            <a:endParaRPr lang="pt-BR" i="1" dirty="0"/>
          </a:p>
          <a:p>
            <a:endParaRPr lang="pt-BR" i="1" dirty="0"/>
          </a:p>
        </p:txBody>
      </p:sp>
      <p:sp>
        <p:nvSpPr>
          <p:cNvPr id="4" name="Slide Number Placeholder 3"/>
          <p:cNvSpPr>
            <a:spLocks noGrp="1"/>
          </p:cNvSpPr>
          <p:nvPr>
            <p:ph type="sldNum" sz="quarter" idx="10"/>
          </p:nvPr>
        </p:nvSpPr>
        <p:spPr/>
        <p:txBody>
          <a:bodyPr/>
          <a:lstStyle/>
          <a:p>
            <a:fld id="{F856C1B8-A656-47FE-9546-B039C897984E}" type="slidenum">
              <a:rPr lang="en-US" smtClean="0"/>
              <a:t>26</a:t>
            </a:fld>
            <a:endParaRPr lang="pt-BR"/>
          </a:p>
        </p:txBody>
      </p:sp>
    </p:spTree>
    <p:extLst>
      <p:ext uri="{BB962C8B-B14F-4D97-AF65-F5344CB8AC3E}">
        <p14:creationId xmlns:p14="http://schemas.microsoft.com/office/powerpoint/2010/main" val="2108633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Quando se preparar para fazer uma solicitação, deve estar pronto para responder às diferentes reações ao seu pedido. Fornecemos os exemplos acima.</a:t>
            </a:r>
          </a:p>
          <a:p>
            <a:endParaRPr lang="pt-BR" baseline="0" noProof="0" dirty="0"/>
          </a:p>
          <a:p>
            <a:r>
              <a:rPr lang="pt-BR" noProof="0" dirty="0"/>
              <a:t>Lembre-se, quando os associados solicitam mais tempo para pensar sobre a doação, isso é positivo, pois significa que estão levando o assunto a sério! Continue fazendo contanto com eles até que tomem uma decisão.</a:t>
            </a:r>
          </a:p>
          <a:p>
            <a:endParaRPr lang="pt-BR" baseline="0" noProof="0" dirty="0"/>
          </a:p>
          <a:p>
            <a:r>
              <a:rPr lang="pt-BR" noProof="0" dirty="0"/>
              <a:t>Quando alguém diz “não”, isso significa que alguma pergunta não foi respondida e está impedindo que a pessoa diga “sim”. Ou então, a pessoa pensa que não pode doar o valor solicitado, portanto, é melhor não doar nada. Lembre-se de sempre responder a todas as perguntas e ser grato em receber uma doação significativa - mesmo que seja abaixo do valor que você solicitou.</a:t>
            </a:r>
          </a:p>
          <a:p>
            <a:endParaRPr lang="pt-BR"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noProof="0" dirty="0"/>
              <a:t>(Passar para o próximo slide)</a:t>
            </a:r>
            <a:endParaRPr lang="pt-BR" i="1" noProof="0" dirty="0"/>
          </a:p>
          <a:p>
            <a:endParaRPr lang="pt-BR" dirty="0"/>
          </a:p>
        </p:txBody>
      </p:sp>
      <p:sp>
        <p:nvSpPr>
          <p:cNvPr id="4" name="Slide Number Placeholder 3"/>
          <p:cNvSpPr>
            <a:spLocks noGrp="1"/>
          </p:cNvSpPr>
          <p:nvPr>
            <p:ph type="sldNum" sz="quarter" idx="10"/>
          </p:nvPr>
        </p:nvSpPr>
        <p:spPr/>
        <p:txBody>
          <a:bodyPr/>
          <a:lstStyle/>
          <a:p>
            <a:fld id="{F856C1B8-A656-47FE-9546-B039C897984E}" type="slidenum">
              <a:rPr lang="en-US" smtClean="0"/>
              <a:t>27</a:t>
            </a:fld>
            <a:endParaRPr lang="pt-BR"/>
          </a:p>
        </p:txBody>
      </p:sp>
    </p:spTree>
    <p:extLst>
      <p:ext uri="{BB962C8B-B14F-4D97-AF65-F5344CB8AC3E}">
        <p14:creationId xmlns:p14="http://schemas.microsoft.com/office/powerpoint/2010/main" val="4015812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Reconhecimentos especiais limitados foram criados para os doadores que contribuírem para LCIF durante a Campanha 100! Todos os doadores que contribuírem com pelo menos US$ 100 à Campanha 100 receberão um distintivo comemorativo de prata, mostrado acima. Os doadores que contribuírem com US$ 300 ou mais receberão reconhecimento adicional, conforme descrito acima. Os itens de reconhecimentos aos doadores serão enviados diretamente para o endereço postal cadastrado, a não ser especificado em contrário, e as remessas serão enviadas no início de 2019.</a:t>
            </a:r>
          </a:p>
          <a:p>
            <a:endParaRPr lang="pt-BR" baseline="0" noProof="0" dirty="0"/>
          </a:p>
          <a:p>
            <a:r>
              <a:rPr lang="pt-BR" noProof="0" dirty="0"/>
              <a:t>Lembre-se: todas as contribuições à Campanha 100 serão creditadas a um título de Companheiro de Melvin Jones ou Companheiro de Melvin Jones Progressivo. Todos os reconhecimentos descritos aqui são adicionais a qualquer outro reconhecimento oferecido por LCIF.</a:t>
            </a:r>
          </a:p>
          <a:p>
            <a:endParaRPr lang="pt-BR"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noProof="0" dirty="0"/>
              <a:t>(Passar para o próximo slide)</a:t>
            </a:r>
            <a:endParaRPr lang="pt-BR" i="1" noProof="0" dirty="0"/>
          </a:p>
          <a:p>
            <a:endParaRPr lang="pt-BR" dirty="0"/>
          </a:p>
        </p:txBody>
      </p:sp>
      <p:sp>
        <p:nvSpPr>
          <p:cNvPr id="4" name="Slide Number Placeholder 3"/>
          <p:cNvSpPr>
            <a:spLocks noGrp="1"/>
          </p:cNvSpPr>
          <p:nvPr>
            <p:ph type="sldNum" sz="quarter" idx="10"/>
          </p:nvPr>
        </p:nvSpPr>
        <p:spPr/>
        <p:txBody>
          <a:bodyPr/>
          <a:lstStyle/>
          <a:p>
            <a:fld id="{F856C1B8-A656-47FE-9546-B039C897984E}" type="slidenum">
              <a:rPr lang="en-US" smtClean="0"/>
              <a:t>28</a:t>
            </a:fld>
            <a:endParaRPr lang="pt-BR"/>
          </a:p>
        </p:txBody>
      </p:sp>
    </p:spTree>
    <p:extLst>
      <p:ext uri="{BB962C8B-B14F-4D97-AF65-F5344CB8AC3E}">
        <p14:creationId xmlns:p14="http://schemas.microsoft.com/office/powerpoint/2010/main" val="4113346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Os doadores que se comprometem em fazer doações repetidas ao longo do tempo - por meio de promessas anuais ou doações automatizadas mensais - serão elegíveis a receber presentes atraentes, além do reconhecimento que receberão pelo total de doações feitas à campanha. Brevemente, você saberá mais sobre esses itens!</a:t>
            </a:r>
          </a:p>
          <a:p>
            <a:endParaRPr lang="pt-BR"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noProof="0" dirty="0"/>
              <a:t>(Passar para o próximo slide)</a:t>
            </a:r>
            <a:endParaRPr lang="pt-BR" i="1" noProof="0" dirty="0"/>
          </a:p>
          <a:p>
            <a:endParaRPr lang="pt-BR" dirty="0"/>
          </a:p>
        </p:txBody>
      </p:sp>
      <p:sp>
        <p:nvSpPr>
          <p:cNvPr id="4" name="Slide Number Placeholder 3"/>
          <p:cNvSpPr>
            <a:spLocks noGrp="1"/>
          </p:cNvSpPr>
          <p:nvPr>
            <p:ph type="sldNum" sz="quarter" idx="10"/>
          </p:nvPr>
        </p:nvSpPr>
        <p:spPr/>
        <p:txBody>
          <a:bodyPr/>
          <a:lstStyle/>
          <a:p>
            <a:fld id="{F856C1B8-A656-47FE-9546-B039C897984E}" type="slidenum">
              <a:rPr lang="en-US" smtClean="0"/>
              <a:t>29</a:t>
            </a:fld>
            <a:endParaRPr lang="pt-BR"/>
          </a:p>
        </p:txBody>
      </p:sp>
    </p:spTree>
    <p:extLst>
      <p:ext uri="{BB962C8B-B14F-4D97-AF65-F5344CB8AC3E}">
        <p14:creationId xmlns:p14="http://schemas.microsoft.com/office/powerpoint/2010/main" val="1783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Neste webinar, estaremos focando nas quatro principais funções ou responsabilidades que terá no papel de coordenador de LCIF de clube - que também chamamos de “as quatro etapas para o sucesso!”</a:t>
            </a:r>
          </a:p>
          <a:p>
            <a:endParaRPr lang="pt-BR" baseline="0" noProof="0" dirty="0"/>
          </a:p>
          <a:p>
            <a:r>
              <a:rPr lang="pt-BR" i="1" baseline="0" noProof="0" dirty="0"/>
              <a:t>(Passar para o próximo slide)</a:t>
            </a:r>
            <a:endParaRPr lang="pt-BR" i="1" noProof="0" dirty="0"/>
          </a:p>
        </p:txBody>
      </p:sp>
      <p:sp>
        <p:nvSpPr>
          <p:cNvPr id="4" name="Slide Number Placeholder 3"/>
          <p:cNvSpPr>
            <a:spLocks noGrp="1"/>
          </p:cNvSpPr>
          <p:nvPr>
            <p:ph type="sldNum" sz="quarter" idx="10"/>
          </p:nvPr>
        </p:nvSpPr>
        <p:spPr/>
        <p:txBody>
          <a:bodyPr/>
          <a:lstStyle/>
          <a:p>
            <a:fld id="{5419D771-0DFB-4CCD-8498-877BF97DB9E3}" type="slidenum">
              <a:rPr lang="en-US" smtClean="0"/>
              <a:t>3</a:t>
            </a:fld>
            <a:endParaRPr lang="pt-BR"/>
          </a:p>
        </p:txBody>
      </p:sp>
    </p:spTree>
    <p:extLst>
      <p:ext uri="{BB962C8B-B14F-4D97-AF65-F5344CB8AC3E}">
        <p14:creationId xmlns:p14="http://schemas.microsoft.com/office/powerpoint/2010/main" val="3087994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Além do reconhecimento, as doações para a Campanha 100 também contarão para os programas de reconhecimentos vigentes em LCIF:</a:t>
            </a:r>
          </a:p>
          <a:p>
            <a:pPr marL="171450" indent="-171450">
              <a:buFont typeface="Arial" panose="020B0604020202020204" pitchFamily="34" charset="0"/>
              <a:buChar char="•"/>
            </a:pPr>
            <a:r>
              <a:rPr lang="pt-BR" noProof="0" dirty="0"/>
              <a:t>O programa Companheiro de Melvin Jones reconhece os doadores que fazem contribuições no valor de US$ 1.000, em parcelas de pelo menos US$ 100 em um período de cinco anos. Em reconhecimento a essas contribuições, os doadores recebem um distintivo de Companheiro de Melvin Jones e uma placa personalizada.</a:t>
            </a:r>
          </a:p>
          <a:p>
            <a:pPr marL="171450" indent="-171450">
              <a:buFont typeface="Arial" panose="020B0604020202020204" pitchFamily="34" charset="0"/>
              <a:buChar char="•"/>
            </a:pPr>
            <a:r>
              <a:rPr lang="pt-BR" noProof="0" dirty="0"/>
              <a:t>O título de Companheiro de Melvin Jones Progressivo reconhece os doadores que continuam fazendo contribuições acima e além do valor de US$ 1.000. Esse programa de reconhecimento oferece distintivos elegantes para todos os níveis entre US$ 2.000 e US$ 100.000</a:t>
            </a:r>
          </a:p>
          <a:p>
            <a:pPr marL="171450" indent="-171450">
              <a:buFont typeface="Arial" panose="020B0604020202020204" pitchFamily="34" charset="0"/>
              <a:buChar char="•"/>
            </a:pPr>
            <a:r>
              <a:rPr lang="pt-BR" noProof="0" dirty="0"/>
              <a:t>Parceiros humanitários: este programa reconhece os doadores que fazem contribuições totais vitalícias de US$ 100.000 ou mais.</a:t>
            </a:r>
          </a:p>
          <a:p>
            <a:pPr marL="171450" indent="-171450">
              <a:buFont typeface="Arial" panose="020B0604020202020204" pitchFamily="34" charset="0"/>
              <a:buChar char="•"/>
            </a:pPr>
            <a:endParaRPr lang="pt-BR" noProof="0" dirty="0"/>
          </a:p>
          <a:p>
            <a:pPr marL="0" indent="0">
              <a:buFont typeface="Arial" panose="020B0604020202020204" pitchFamily="34" charset="0"/>
              <a:buNone/>
            </a:pPr>
            <a:r>
              <a:rPr lang="pt-BR" noProof="0" dirty="0"/>
              <a:t>Quando um doador acumula créditos de Companheiro de Melvin Jones suficientes para se qualificar, ele deve preencher um formulário de solicitação ao título de CMJ. O formulário pode ser encontrado online em lcif.org.</a:t>
            </a:r>
          </a:p>
          <a:p>
            <a:pPr marL="0" indent="0">
              <a:buFont typeface="Arial" panose="020B0604020202020204" pitchFamily="34" charset="0"/>
              <a:buNone/>
            </a:pPr>
            <a:endParaRPr lang="pt-BR"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i="1" baseline="0" noProof="0" dirty="0"/>
              <a:t>(Passar para o próximo slide)</a:t>
            </a:r>
            <a:endParaRPr lang="pt-BR" i="1" noProof="0" dirty="0"/>
          </a:p>
          <a:p>
            <a:pPr marL="0" indent="0">
              <a:buFont typeface="Arial" panose="020B0604020202020204" pitchFamily="34" charset="0"/>
              <a:buNone/>
            </a:pPr>
            <a:endParaRPr lang="pt-BR" dirty="0"/>
          </a:p>
        </p:txBody>
      </p:sp>
      <p:sp>
        <p:nvSpPr>
          <p:cNvPr id="4" name="Slide Number Placeholder 3"/>
          <p:cNvSpPr>
            <a:spLocks noGrp="1"/>
          </p:cNvSpPr>
          <p:nvPr>
            <p:ph type="sldNum" sz="quarter" idx="5"/>
          </p:nvPr>
        </p:nvSpPr>
        <p:spPr/>
        <p:txBody>
          <a:bodyPr/>
          <a:lstStyle/>
          <a:p>
            <a:fld id="{5419D771-0DFB-4CCD-8498-877BF97DB9E3}" type="slidenum">
              <a:rPr lang="en-US" smtClean="0"/>
              <a:t>30</a:t>
            </a:fld>
            <a:endParaRPr lang="pt-BR"/>
          </a:p>
        </p:txBody>
      </p:sp>
    </p:spTree>
    <p:extLst>
      <p:ext uri="{BB962C8B-B14F-4D97-AF65-F5344CB8AC3E}">
        <p14:creationId xmlns:p14="http://schemas.microsoft.com/office/powerpoint/2010/main" val="4113558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LCIF também oferece reconhecimento para doações anuais de US$ 50, US$ 100 e US$ 200. Este programa é chamado de Leões que Compartilham. O programa Leões que Compartilham foi criado para doadores que talvez não possam fazer uma contribuição em nível de CMJ de uma só vez, mas reconhece a generosidade demonstrada, oferecendo a eles uma maneira de conseguir o título de CMJ ao longo do tempo. </a:t>
            </a:r>
          </a:p>
          <a:p>
            <a:r>
              <a:rPr lang="pt-BR" noProof="0" dirty="0"/>
              <a:t>O programa Leões que Compartilham oferece reconhecimento nos seguintes níveis:</a:t>
            </a:r>
          </a:p>
          <a:p>
            <a:pPr marL="178328" indent="-178328">
              <a:buFont typeface="Arial" panose="020B0604020202020204" pitchFamily="34" charset="0"/>
              <a:buChar char="•"/>
            </a:pPr>
            <a:r>
              <a:rPr lang="pt-BR" noProof="0" dirty="0"/>
              <a:t>Para uma doação de US$ 50 o doador recebe o distintivo Leões que Compartilham de 1 estrela</a:t>
            </a:r>
          </a:p>
          <a:p>
            <a:pPr marL="178328" indent="-178328">
              <a:buFont typeface="Arial" panose="020B0604020202020204" pitchFamily="34" charset="0"/>
              <a:buChar char="•"/>
            </a:pPr>
            <a:r>
              <a:rPr lang="pt-BR" noProof="0" dirty="0"/>
              <a:t>Para uma doação de US$ 100 o doador recebe o distintivo Leões que Compartilham de 2 estrelas</a:t>
            </a:r>
          </a:p>
          <a:p>
            <a:pPr marL="178328" indent="-178328">
              <a:buFont typeface="Arial" panose="020B0604020202020204" pitchFamily="34" charset="0"/>
              <a:buChar char="•"/>
            </a:pPr>
            <a:r>
              <a:rPr lang="pt-BR" noProof="0" dirty="0"/>
              <a:t>Para uma doação de US$ 200 o doador recebe o distintivo Leões que Compartilham de 3 estrelas</a:t>
            </a:r>
          </a:p>
          <a:p>
            <a:pPr marL="0" indent="0">
              <a:buFont typeface="Arial" panose="020B0604020202020204" pitchFamily="34" charset="0"/>
              <a:buNone/>
            </a:pPr>
            <a:endParaRPr lang="pt-BR" noProof="0" dirty="0"/>
          </a:p>
          <a:p>
            <a:pPr marL="0" indent="0">
              <a:buFont typeface="Arial" panose="020B0604020202020204" pitchFamily="34" charset="0"/>
              <a:buNone/>
            </a:pPr>
            <a:r>
              <a:rPr lang="pt-BR" noProof="0" dirty="0"/>
              <a:t>O reconhecimento Leões que Compartilham é oferecido além de todos os reconhecimentos da Campanha 100 descritos nos slides anteriores.</a:t>
            </a:r>
          </a:p>
          <a:p>
            <a:endParaRPr lang="pt-BR" noProof="0" dirty="0"/>
          </a:p>
          <a:p>
            <a:r>
              <a:rPr lang="pt-BR" noProof="0" dirty="0"/>
              <a:t>As doações podem ser designadas ao Fundo para Impulsionar o Serviço, ou ao Fundo de Socorro às Vítimas de Catástrofes. O seu coordenador de LCIF de distrito receberá um estoque de distintivos do programa Leões que Compartilham e um livreto para rastrear as contribuições. Se você ou os associados do seu clube fizerem contribuições qualificadas on-line, peça que LCIF lhe envie os distintivos.</a:t>
            </a:r>
          </a:p>
          <a:p>
            <a:endParaRPr lang="pt-BR"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noProof="0" dirty="0"/>
              <a:t>(Passar para o próximo slide)</a:t>
            </a:r>
            <a:endParaRPr lang="pt-BR" i="1" noProof="0" dirty="0"/>
          </a:p>
          <a:p>
            <a:endParaRPr lang="pt-BR" noProof="0" dirty="0"/>
          </a:p>
          <a:p>
            <a:endParaRPr lang="pt-BR" noProof="0" dirty="0"/>
          </a:p>
          <a:p>
            <a:pPr marL="178328" indent="-178328">
              <a:buFont typeface="Arial" panose="020B0604020202020204" pitchFamily="34" charset="0"/>
              <a:buChar char="•"/>
            </a:pPr>
            <a:endParaRPr lang="pt-BR" dirty="0"/>
          </a:p>
        </p:txBody>
      </p:sp>
      <p:sp>
        <p:nvSpPr>
          <p:cNvPr id="5" name="Footer Placeholder 4"/>
          <p:cNvSpPr>
            <a:spLocks noGrp="1"/>
          </p:cNvSpPr>
          <p:nvPr>
            <p:ph type="ftr" sz="quarter" idx="11"/>
          </p:nvPr>
        </p:nvSpPr>
        <p:spPr/>
        <p:txBody>
          <a:bodyPr/>
          <a:lstStyle/>
          <a:p>
            <a:r>
              <a:rPr lang="pt-BR" dirty="0">
                <a:solidFill>
                  <a:prstClr val="black"/>
                </a:solidFill>
              </a:rPr>
              <a:t>Comitê de Captação de Recursos de LCIF - 10 de agosto de 2018</a:t>
            </a:r>
          </a:p>
        </p:txBody>
      </p:sp>
      <p:sp>
        <p:nvSpPr>
          <p:cNvPr id="6" name="Header Placeholder 5"/>
          <p:cNvSpPr>
            <a:spLocks noGrp="1"/>
          </p:cNvSpPr>
          <p:nvPr>
            <p:ph type="hdr" sz="quarter" idx="12"/>
          </p:nvPr>
        </p:nvSpPr>
        <p:spPr/>
        <p:txBody>
          <a:bodyPr/>
          <a:lstStyle/>
          <a:p>
            <a:r>
              <a:rPr lang="pt-BR" dirty="0">
                <a:solidFill>
                  <a:prstClr val="black"/>
                </a:solidFill>
              </a:rPr>
              <a:t>A4 - Programa Leões que Compartilham</a:t>
            </a:r>
          </a:p>
        </p:txBody>
      </p:sp>
    </p:spTree>
    <p:extLst>
      <p:ext uri="{BB962C8B-B14F-4D97-AF65-F5344CB8AC3E}">
        <p14:creationId xmlns:p14="http://schemas.microsoft.com/office/powerpoint/2010/main" val="1999223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pt-BR" noProof="0" dirty="0"/>
              <a:t>Além do reconhecimento aos Clubes Modelo pela Campanha 100, LCIF também oferece reconhecimento pelas várias realizações dos clubes, como o emblema por doações de clubes e emblemas de estandarte e </a:t>
            </a:r>
            <a:r>
              <a:rPr lang="pt-BR" noProof="0" dirty="0" err="1"/>
              <a:t>chevrons</a:t>
            </a:r>
            <a:r>
              <a:rPr lang="pt-BR" noProof="0" dirty="0"/>
              <a:t> de CMJ.</a:t>
            </a:r>
          </a:p>
          <a:p>
            <a:pPr marL="170049" indent="-170049">
              <a:buFont typeface="Arial" panose="020B0604020202020204" pitchFamily="34" charset="0"/>
              <a:buChar char="•"/>
            </a:pPr>
            <a:r>
              <a:rPr lang="pt-BR" noProof="0" dirty="0"/>
              <a:t>Oferecemos cinco níveis de </a:t>
            </a:r>
            <a:r>
              <a:rPr lang="pt-BR" b="1" noProof="0" dirty="0"/>
              <a:t>Emblemas por Doações de Clubes:</a:t>
            </a:r>
            <a:r>
              <a:rPr lang="pt-BR" noProof="0" dirty="0"/>
              <a:t> $50, $100, $250, $500 e $1.000. Esse tipo de reconhecimento é calculado ao somarmos o total das doações do clube, depois dividindo a soma pelo número de Leões afiliados ao clube. Se o clube obtiver uma média de doação por associado em qualquer dos níveis acima durante determinado ano, ele receberá um emblema de estandarte. Os Clube Modelo recebem esses reconhecimentos, além do que recebem na qualificação de Clube Modelo.</a:t>
            </a:r>
          </a:p>
          <a:p>
            <a:pPr marL="170049" indent="-170049" defTabSz="924155">
              <a:buFont typeface="Arial" panose="020B0604020202020204" pitchFamily="34" charset="0"/>
              <a:buChar char="•"/>
              <a:defRPr/>
            </a:pPr>
            <a:r>
              <a:rPr lang="pt-BR" noProof="0" dirty="0"/>
              <a:t>Os clubes receberão um </a:t>
            </a:r>
            <a:r>
              <a:rPr lang="pt-BR" b="1" noProof="0" dirty="0"/>
              <a:t>emblema de estandarte e </a:t>
            </a:r>
            <a:r>
              <a:rPr lang="pt-BR" b="1" noProof="0" dirty="0" err="1"/>
              <a:t>chevron</a:t>
            </a:r>
            <a:r>
              <a:rPr lang="pt-BR" b="1" noProof="0" dirty="0"/>
              <a:t> de Companheiro de Melvin Jones</a:t>
            </a:r>
            <a:r>
              <a:rPr lang="pt-BR" noProof="0" dirty="0"/>
              <a:t> a primeira vez em que um associado for homenageado com esse título. O clube receberá um </a:t>
            </a:r>
            <a:r>
              <a:rPr lang="pt-BR" noProof="0" dirty="0" err="1"/>
              <a:t>chevron</a:t>
            </a:r>
            <a:r>
              <a:rPr lang="pt-BR" noProof="0" dirty="0"/>
              <a:t> nos anos posteriores à primeira vez em que um associado receber um título de CMJ. O clube também receberá um emblema de estandarte quando todos os associados se qualificarem a um título de Companheiro de Melvin Jones.</a:t>
            </a:r>
          </a:p>
          <a:p>
            <a:pPr marL="0" indent="0" defTabSz="924155">
              <a:buFont typeface="Arial" panose="020B0604020202020204" pitchFamily="34" charset="0"/>
              <a:buNone/>
              <a:defRPr/>
            </a:pPr>
            <a:endParaRPr lang="pt-BR" noProof="0" dirty="0"/>
          </a:p>
          <a:p>
            <a:pPr marL="0" marR="0" lvl="0" indent="0" algn="l" defTabSz="924155" rtl="0" eaLnBrk="1" fontAlgn="auto" latinLnBrk="0" hangingPunct="1">
              <a:lnSpc>
                <a:spcPct val="100000"/>
              </a:lnSpc>
              <a:spcBef>
                <a:spcPts val="0"/>
              </a:spcBef>
              <a:spcAft>
                <a:spcPts val="0"/>
              </a:spcAft>
              <a:buClrTx/>
              <a:buSzTx/>
              <a:buFont typeface="Arial" panose="020B0604020202020204" pitchFamily="34" charset="0"/>
              <a:buNone/>
              <a:tabLst/>
              <a:defRPr/>
            </a:pPr>
            <a:r>
              <a:rPr lang="pt-BR" i="1" baseline="0" noProof="0" dirty="0"/>
              <a:t>(Passar para o próximo slide)</a:t>
            </a:r>
            <a:endParaRPr lang="pt-BR" i="1" noProof="0" dirty="0"/>
          </a:p>
          <a:p>
            <a:pPr marL="0" indent="0" defTabSz="924155">
              <a:buFont typeface="Arial" panose="020B0604020202020204" pitchFamily="34" charset="0"/>
              <a:buNone/>
              <a:defRPr/>
            </a:pPr>
            <a:endParaRPr lang="pt-BR" dirty="0"/>
          </a:p>
        </p:txBody>
      </p:sp>
      <p:sp>
        <p:nvSpPr>
          <p:cNvPr id="4" name="Slide Number Placeholder 3"/>
          <p:cNvSpPr>
            <a:spLocks noGrp="1"/>
          </p:cNvSpPr>
          <p:nvPr>
            <p:ph type="sldNum" sz="quarter" idx="10"/>
          </p:nvPr>
        </p:nvSpPr>
        <p:spPr/>
        <p:txBody>
          <a:bodyPr/>
          <a:lstStyle/>
          <a:p>
            <a:fld id="{445977CF-CB4D-4F52-A648-D5C9310FAC4D}" type="slidenum">
              <a:rPr lang="en-US" smtClean="0"/>
              <a:t>32</a:t>
            </a:fld>
            <a:endParaRPr lang="pt-BR"/>
          </a:p>
        </p:txBody>
      </p:sp>
    </p:spTree>
    <p:extLst>
      <p:ext uri="{BB962C8B-B14F-4D97-AF65-F5344CB8AC3E}">
        <p14:creationId xmlns:p14="http://schemas.microsoft.com/office/powerpoint/2010/main" val="2608681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Os eventos de angariação de fundos também são uma parte importante do trabalho do clube em apoio à Campanha 100!</a:t>
            </a:r>
          </a:p>
          <a:p>
            <a:endParaRPr lang="pt-B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dirty="0"/>
              <a:t>(Passar para o próximo slide)</a:t>
            </a:r>
            <a:endParaRPr lang="pt-BR" i="1" dirty="0"/>
          </a:p>
          <a:p>
            <a:endParaRPr lang="pt-BR" dirty="0"/>
          </a:p>
        </p:txBody>
      </p:sp>
      <p:sp>
        <p:nvSpPr>
          <p:cNvPr id="4" name="Slide Number Placeholder 3"/>
          <p:cNvSpPr>
            <a:spLocks noGrp="1"/>
          </p:cNvSpPr>
          <p:nvPr>
            <p:ph type="sldNum" sz="quarter" idx="10"/>
          </p:nvPr>
        </p:nvSpPr>
        <p:spPr/>
        <p:txBody>
          <a:bodyPr/>
          <a:lstStyle/>
          <a:p>
            <a:fld id="{5419D771-0DFB-4CCD-8498-877BF97DB9E3}" type="slidenum">
              <a:rPr lang="en-US" smtClean="0"/>
              <a:t>33</a:t>
            </a:fld>
            <a:endParaRPr lang="pt-BR"/>
          </a:p>
        </p:txBody>
      </p:sp>
    </p:spTree>
    <p:extLst>
      <p:ext uri="{BB962C8B-B14F-4D97-AF65-F5344CB8AC3E}">
        <p14:creationId xmlns:p14="http://schemas.microsoft.com/office/powerpoint/2010/main" val="1238910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Os eventos de angariação de fundos são uma ótima maneira dos associados passarem momentos juntos, convidando outros membros da comunidade para angariar fundos em apoio ao trabalho de LCIF!</a:t>
            </a:r>
          </a:p>
          <a:p>
            <a:endParaRPr lang="pt-BR" baseline="0" noProof="0" dirty="0"/>
          </a:p>
          <a:p>
            <a:r>
              <a:rPr lang="pt-BR" noProof="0" dirty="0"/>
              <a:t>Talvez você tenha experiência com esse tipo de evento, mas caso você seja novo nessa função ou precise de aprender de novo, oferecemos algumas dicas:</a:t>
            </a:r>
          </a:p>
          <a:p>
            <a:pPr marL="174708" indent="-174708">
              <a:buFont typeface="Arial" panose="020B0604020202020204" pitchFamily="34" charset="0"/>
              <a:buChar char="•"/>
            </a:pPr>
            <a:r>
              <a:rPr lang="pt-BR" noProof="0" dirty="0"/>
              <a:t>Seja criativo: a campanha é o momento certo para tentarmos algo novo! Solicite ideias dos companheiros Leões e encontre dicas interessantes no blog de LCIF</a:t>
            </a:r>
          </a:p>
          <a:p>
            <a:pPr marL="174708" indent="-174708">
              <a:buFont typeface="Arial" panose="020B0604020202020204" pitchFamily="34" charset="0"/>
              <a:buChar char="•"/>
            </a:pPr>
            <a:r>
              <a:rPr lang="pt-BR" noProof="0" dirty="0"/>
              <a:t>Pense em como você pode instruir os participantes sobre LCIF, nossas Causas Globais e como os Leões oferecem serviços em todo o mundo. Esta é uma excelente maneira de demonstrar o trabalho de LCIF em sua comunidade</a:t>
            </a:r>
          </a:p>
          <a:p>
            <a:pPr marL="174708" indent="-174708">
              <a:buFont typeface="Arial" panose="020B0604020202020204" pitchFamily="34" charset="0"/>
              <a:buChar char="•"/>
            </a:pPr>
            <a:r>
              <a:rPr lang="pt-BR" noProof="0" dirty="0"/>
              <a:t>Ofereça materiais que os participantes possam levar para casa: folhetos e guias de bolso são excelentes opções!</a:t>
            </a:r>
          </a:p>
          <a:p>
            <a:pPr marL="174708" indent="-174708">
              <a:buFont typeface="Arial" panose="020B0604020202020204" pitchFamily="34" charset="0"/>
              <a:buChar char="•"/>
            </a:pPr>
            <a:r>
              <a:rPr lang="pt-BR" noProof="0" dirty="0"/>
              <a:t>Convide outros associados a ajudá-lo: os eventos de angariação de fundos exigem muito tempo e trabalho árduo para serem realizados. Os Leões gostam de liderar e servir. Procure por companheiros de outros clubes e peça a ajuda deles!</a:t>
            </a:r>
          </a:p>
          <a:p>
            <a:pPr marL="174708" indent="-174708">
              <a:buFont typeface="Arial" panose="020B0604020202020204" pitchFamily="34" charset="0"/>
              <a:buChar char="•"/>
            </a:pPr>
            <a:endParaRPr lang="pt-BR" baseline="0" noProof="0" dirty="0"/>
          </a:p>
          <a:p>
            <a:r>
              <a:rPr lang="pt-BR" noProof="0" dirty="0"/>
              <a:t>Lembre-se: ao patrocinar um evento você está convidando a sua comunidade para juntar-se a você e mudar o mundo para melhor!</a:t>
            </a:r>
          </a:p>
          <a:p>
            <a:endParaRPr lang="pt-B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dirty="0"/>
              <a:t>(Passar para o próximo slide)</a:t>
            </a:r>
            <a:endParaRPr lang="pt-BR" i="1" dirty="0"/>
          </a:p>
          <a:p>
            <a:endParaRPr lang="pt-BR" dirty="0"/>
          </a:p>
          <a:p>
            <a:pPr marL="0" indent="0">
              <a:buFont typeface="Arial" panose="020B0604020202020204" pitchFamily="34" charset="0"/>
              <a:buNone/>
            </a:pPr>
            <a:endParaRPr lang="pt-BR" dirty="0"/>
          </a:p>
        </p:txBody>
      </p:sp>
      <p:sp>
        <p:nvSpPr>
          <p:cNvPr id="4" name="Slide Number Placeholder 3"/>
          <p:cNvSpPr>
            <a:spLocks noGrp="1"/>
          </p:cNvSpPr>
          <p:nvPr>
            <p:ph type="sldNum" sz="quarter" idx="10"/>
          </p:nvPr>
        </p:nvSpPr>
        <p:spPr/>
        <p:txBody>
          <a:bodyPr/>
          <a:lstStyle/>
          <a:p>
            <a:fld id="{F856C1B8-A656-47FE-9546-B039C897984E}" type="slidenum">
              <a:rPr lang="en-US" smtClean="0"/>
              <a:t>34</a:t>
            </a:fld>
            <a:endParaRPr lang="pt-BR"/>
          </a:p>
        </p:txBody>
      </p:sp>
    </p:spTree>
    <p:extLst>
      <p:ext uri="{BB962C8B-B14F-4D97-AF65-F5344CB8AC3E}">
        <p14:creationId xmlns:p14="http://schemas.microsoft.com/office/powerpoint/2010/main" val="367972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Uma doação da tesouraria é uma outra maneira pela qual o clube pode oferecer apoio à LCIF.</a:t>
            </a:r>
          </a:p>
          <a:p>
            <a:endParaRPr lang="pt-B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dirty="0"/>
              <a:t>(Passar para o próximo slide)</a:t>
            </a:r>
            <a:endParaRPr lang="pt-BR" i="1" dirty="0"/>
          </a:p>
          <a:p>
            <a:endParaRPr lang="pt-BR" dirty="0"/>
          </a:p>
        </p:txBody>
      </p:sp>
      <p:sp>
        <p:nvSpPr>
          <p:cNvPr id="4" name="Slide Number Placeholder 3"/>
          <p:cNvSpPr>
            <a:spLocks noGrp="1"/>
          </p:cNvSpPr>
          <p:nvPr>
            <p:ph type="sldNum" sz="quarter" idx="10"/>
          </p:nvPr>
        </p:nvSpPr>
        <p:spPr/>
        <p:txBody>
          <a:bodyPr/>
          <a:lstStyle/>
          <a:p>
            <a:fld id="{5419D771-0DFB-4CCD-8498-877BF97DB9E3}" type="slidenum">
              <a:rPr lang="en-US" smtClean="0"/>
              <a:t>35</a:t>
            </a:fld>
            <a:endParaRPr lang="pt-BR"/>
          </a:p>
        </p:txBody>
      </p:sp>
    </p:spTree>
    <p:extLst>
      <p:ext uri="{BB962C8B-B14F-4D97-AF65-F5344CB8AC3E}">
        <p14:creationId xmlns:p14="http://schemas.microsoft.com/office/powerpoint/2010/main" val="640799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Sabemos que muitos clubes possuem fundos de reserva que são mantidos para contribuições caritativas. Alguns clubes apoiam LCIF desta maneira. Provavelmente, o seu clube tem regras e procedimentos próprios para determinar como essas doações são feitas. Além de fazer uma contribuição em nome dos associados, as doações da tesouraria também podem ser usadas para equiparar as doações individuais e incentivar mais apoio dos associados. Talvez o seu clube possa se oferecer para fazer uma doação da tesouraria, após uma porcentagem dos associados terem doado, ou quando um certo nível de fundos tenha sido angariado. Esta é mais uma maneira da liderança do clube promover as doações individuais.</a:t>
            </a:r>
          </a:p>
          <a:p>
            <a:endParaRPr lang="pt-BR"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noProof="0" dirty="0"/>
              <a:t>(Passar para o próximo slide)</a:t>
            </a:r>
            <a:endParaRPr lang="pt-BR" i="1" noProof="0" dirty="0"/>
          </a:p>
          <a:p>
            <a:endParaRPr lang="pt-BR" dirty="0"/>
          </a:p>
        </p:txBody>
      </p:sp>
      <p:sp>
        <p:nvSpPr>
          <p:cNvPr id="4" name="Slide Number Placeholder 3"/>
          <p:cNvSpPr>
            <a:spLocks noGrp="1"/>
          </p:cNvSpPr>
          <p:nvPr>
            <p:ph type="sldNum" sz="quarter" idx="10"/>
          </p:nvPr>
        </p:nvSpPr>
        <p:spPr/>
        <p:txBody>
          <a:bodyPr/>
          <a:lstStyle/>
          <a:p>
            <a:fld id="{F856C1B8-A656-47FE-9546-B039C897984E}" type="slidenum">
              <a:rPr lang="en-US" smtClean="0"/>
              <a:t>36</a:t>
            </a:fld>
            <a:endParaRPr lang="pt-BR"/>
          </a:p>
        </p:txBody>
      </p:sp>
    </p:spTree>
    <p:extLst>
      <p:ext uri="{BB962C8B-B14F-4D97-AF65-F5344CB8AC3E}">
        <p14:creationId xmlns:p14="http://schemas.microsoft.com/office/powerpoint/2010/main" val="3315114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Por último, LCIF muito se agrada do apoio oferecido por não-Leões e outros grupos.</a:t>
            </a:r>
          </a:p>
          <a:p>
            <a:endParaRPr lang="pt-B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dirty="0"/>
              <a:t>(Passar para o próximo slide)</a:t>
            </a:r>
            <a:endParaRPr lang="pt-BR" i="1" dirty="0"/>
          </a:p>
          <a:p>
            <a:endParaRPr lang="pt-BR" dirty="0"/>
          </a:p>
        </p:txBody>
      </p:sp>
      <p:sp>
        <p:nvSpPr>
          <p:cNvPr id="4" name="Slide Number Placeholder 3"/>
          <p:cNvSpPr>
            <a:spLocks noGrp="1"/>
          </p:cNvSpPr>
          <p:nvPr>
            <p:ph type="sldNum" sz="quarter" idx="10"/>
          </p:nvPr>
        </p:nvSpPr>
        <p:spPr/>
        <p:txBody>
          <a:bodyPr/>
          <a:lstStyle/>
          <a:p>
            <a:fld id="{F856C1B8-A656-47FE-9546-B039C897984E}" type="slidenum">
              <a:rPr lang="en-US" smtClean="0"/>
              <a:t>37</a:t>
            </a:fld>
            <a:endParaRPr lang="pt-BR"/>
          </a:p>
        </p:txBody>
      </p:sp>
    </p:spTree>
    <p:extLst>
      <p:ext uri="{BB962C8B-B14F-4D97-AF65-F5344CB8AC3E}">
        <p14:creationId xmlns:p14="http://schemas.microsoft.com/office/powerpoint/2010/main" val="2827428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Se o seu clube já realizou eventos de arrecadação de fundos anteriormente, talvez você já tenha solicitado ou recebido doações de empresas locais ou de amigos não-Leões para outros eventos ou causas. Envolver esses tipos de doadores não é apenas uma boa maneira de incentivar apoio à LCIF, mas também de divulgar o Lions e o excelente trabalho que fazemos!</a:t>
            </a:r>
          </a:p>
          <a:p>
            <a:endParaRPr lang="pt-BR" baseline="0" noProof="0" dirty="0"/>
          </a:p>
          <a:p>
            <a:pPr marL="171450" indent="-171450">
              <a:buFont typeface="Arial" panose="020B0604020202020204" pitchFamily="34" charset="0"/>
              <a:buChar char="•"/>
            </a:pPr>
            <a:r>
              <a:rPr lang="pt-BR" noProof="0" dirty="0"/>
              <a:t>Comece com empresas ou não-associados que o ajudaram no passado - eles já estão familiarizados com o seu trabalho e, se já ofereceram apoio antes, provavelmente farão isso novamente. </a:t>
            </a:r>
          </a:p>
          <a:p>
            <a:pPr marL="171450" indent="-171450">
              <a:buFont typeface="Arial" panose="020B0604020202020204" pitchFamily="34" charset="0"/>
              <a:buChar char="•"/>
            </a:pPr>
            <a:r>
              <a:rPr lang="pt-BR" noProof="0" dirty="0"/>
              <a:t>Pense em empresas que trabalham em áreas das causas globais - talvez a área de saúde, gerenciamento de resíduos, produção de alimentos, etc. Eles provavelmente oferecerão apoio à LCIF, já que servimos causas relacionadas a essas indústrias.</a:t>
            </a:r>
          </a:p>
          <a:p>
            <a:pPr marL="171450" indent="-171450">
              <a:buFont typeface="Arial" panose="020B0604020202020204" pitchFamily="34" charset="0"/>
              <a:buChar char="•"/>
            </a:pPr>
            <a:r>
              <a:rPr lang="pt-BR" noProof="0" dirty="0"/>
              <a:t>Algumas organizações podem preferir ter como enfoque as organizações locais - mostre que LCIF vem apoiando a sua comunidade local falando sobre os subsídios concedidos.</a:t>
            </a:r>
          </a:p>
          <a:p>
            <a:pPr marL="171450" indent="-171450">
              <a:buFont typeface="Arial" panose="020B0604020202020204" pitchFamily="34" charset="0"/>
              <a:buChar char="•"/>
            </a:pPr>
            <a:r>
              <a:rPr lang="pt-BR" noProof="0" dirty="0"/>
              <a:t>Muitas empresas farão a equiparação de parte das doações dos funcionários para causas caritativas. Quando os associados e os amigos não-Leões fizerem uma doação, pergunte se a empresa deles fará a equiparação. Se esse for o caso, ajude-os a preencher e enviar um formulário de doação equiparada.</a:t>
            </a:r>
          </a:p>
          <a:p>
            <a:endParaRPr lang="pt-BR" baseline="0" noProof="0" dirty="0"/>
          </a:p>
          <a:p>
            <a:r>
              <a:rPr lang="pt-BR" noProof="0" dirty="0"/>
              <a:t>Lembre-se: assim como acontece nos eventos, solicitar o apoio de empresas locais e de não-Leões significa incentivar a sua comunidade a juntar-se a você para mudar o mundo!</a:t>
            </a:r>
          </a:p>
          <a:p>
            <a:endParaRPr lang="pt-B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dirty="0"/>
              <a:t>(Passar para o próximo slide)</a:t>
            </a:r>
            <a:endParaRPr lang="pt-BR" i="1" dirty="0"/>
          </a:p>
          <a:p>
            <a:endParaRPr lang="pt-BR" dirty="0"/>
          </a:p>
        </p:txBody>
      </p:sp>
      <p:sp>
        <p:nvSpPr>
          <p:cNvPr id="4" name="Slide Number Placeholder 3"/>
          <p:cNvSpPr>
            <a:spLocks noGrp="1"/>
          </p:cNvSpPr>
          <p:nvPr>
            <p:ph type="sldNum" sz="quarter" idx="10"/>
          </p:nvPr>
        </p:nvSpPr>
        <p:spPr/>
        <p:txBody>
          <a:bodyPr/>
          <a:lstStyle/>
          <a:p>
            <a:fld id="{F856C1B8-A656-47FE-9546-B039C897984E}" type="slidenum">
              <a:rPr lang="en-US" smtClean="0"/>
              <a:t>38</a:t>
            </a:fld>
            <a:endParaRPr lang="pt-BR"/>
          </a:p>
        </p:txBody>
      </p:sp>
    </p:spTree>
    <p:extLst>
      <p:ext uri="{BB962C8B-B14F-4D97-AF65-F5344CB8AC3E}">
        <p14:creationId xmlns:p14="http://schemas.microsoft.com/office/powerpoint/2010/main" val="2468051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Agora é o momento de compilar todas as informações e tomar o primeiro passo rumo ao sucesso do clube!</a:t>
            </a:r>
          </a:p>
          <a:p>
            <a:endParaRPr lang="pt-B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1" baseline="0" dirty="0"/>
              <a:t>(Passar para o próximo slide)</a:t>
            </a:r>
            <a:endParaRPr lang="pt-BR" i="1" dirty="0"/>
          </a:p>
          <a:p>
            <a:endParaRPr lang="pt-BR" dirty="0"/>
          </a:p>
        </p:txBody>
      </p:sp>
      <p:sp>
        <p:nvSpPr>
          <p:cNvPr id="4" name="Slide Number Placeholder 3"/>
          <p:cNvSpPr>
            <a:spLocks noGrp="1"/>
          </p:cNvSpPr>
          <p:nvPr>
            <p:ph type="sldNum" sz="quarter" idx="10"/>
          </p:nvPr>
        </p:nvSpPr>
        <p:spPr/>
        <p:txBody>
          <a:bodyPr/>
          <a:lstStyle/>
          <a:p>
            <a:fld id="{5419D771-0DFB-4CCD-8498-877BF97DB9E3}" type="slidenum">
              <a:rPr lang="en-US" smtClean="0"/>
              <a:t>39</a:t>
            </a:fld>
            <a:endParaRPr lang="pt-BR"/>
          </a:p>
        </p:txBody>
      </p:sp>
    </p:spTree>
    <p:extLst>
      <p:ext uri="{BB962C8B-B14F-4D97-AF65-F5344CB8AC3E}">
        <p14:creationId xmlns:p14="http://schemas.microsoft.com/office/powerpoint/2010/main" val="2739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noProof="0" dirty="0">
                <a:solidFill>
                  <a:schemeClr val="tx1"/>
                </a:solidFill>
                <a:effectLst/>
                <a:latin typeface="+mn-lt"/>
              </a:rPr>
              <a:t>Como lembrete, a sua função consiste de quatro tarefas principais, mas com um objetivo comum - promover a participação de todos os Leões:</a:t>
            </a:r>
          </a:p>
          <a:p>
            <a:pPr marL="171450" indent="-171450">
              <a:buFont typeface="Arial" panose="020B0604020202020204" pitchFamily="34" charset="0"/>
              <a:buChar char="•"/>
            </a:pPr>
            <a:r>
              <a:rPr lang="pt-BR" noProof="0" dirty="0"/>
              <a:t>Conte a sua história: Faça com que os associados entendam o impacto de LCIF em sua comunidade e em todo o mundo.</a:t>
            </a:r>
          </a:p>
          <a:p>
            <a:pPr marL="171450" indent="-171450">
              <a:buFont typeface="Arial" panose="020B0604020202020204" pitchFamily="34" charset="0"/>
              <a:buChar char="•"/>
            </a:pPr>
            <a:r>
              <a:rPr lang="pt-BR" noProof="0" dirty="0"/>
              <a:t>Elabore um plano: Aprenda sobre as várias maneiras pelas quais você e o seu clube podem apoiar a Campanha 100. Depois, estabeleça a sua meta.</a:t>
            </a:r>
          </a:p>
          <a:p>
            <a:pPr marL="171450" indent="-171450">
              <a:buFont typeface="Arial" panose="020B0604020202020204" pitchFamily="34" charset="0"/>
              <a:buChar char="•"/>
            </a:pPr>
            <a:r>
              <a:rPr lang="pt-BR" noProof="0" dirty="0"/>
              <a:t>Forme uma equipe: Forme um comitê para ajudá-lo a angariar fundos e faça um alcance comunitário.</a:t>
            </a:r>
          </a:p>
          <a:p>
            <a:pPr marL="171450" indent="-171450">
              <a:buFont typeface="Arial" panose="020B0604020202020204" pitchFamily="34" charset="0"/>
              <a:buChar char="•"/>
            </a:pPr>
            <a:r>
              <a:rPr lang="pt-BR" noProof="0" dirty="0"/>
              <a:t>Angarie fundos: Faça a sua doação pessoal primeiro. Depois, peça que outras pessoas se unam a você em apoio à Campanha 100 e ofereça-lhes maneiras de participar.</a:t>
            </a:r>
          </a:p>
          <a:p>
            <a:pPr marL="171450" indent="-171450">
              <a:buFont typeface="Arial" panose="020B0604020202020204" pitchFamily="34" charset="0"/>
              <a:buChar char="•"/>
            </a:pPr>
            <a:endParaRPr lang="pt-BR" dirty="0"/>
          </a:p>
          <a:p>
            <a:pPr marL="0" indent="0">
              <a:buFont typeface="Arial" panose="020B0604020202020204" pitchFamily="34" charset="0"/>
              <a:buNone/>
            </a:pPr>
            <a:r>
              <a:rPr lang="pt-BR" dirty="0"/>
              <a:t>Todas essas tarefas o ajudarão a incentivar e assegurar a participação do seu clube, bem como de outros membros da comunidade!</a:t>
            </a:r>
          </a:p>
          <a:p>
            <a:pPr marL="0" indent="0">
              <a:buFont typeface="Arial" panose="020B0604020202020204" pitchFamily="34" charset="0"/>
              <a:buNone/>
            </a:pPr>
            <a:endParaRPr lang="pt-BR" baseline="0" dirty="0"/>
          </a:p>
          <a:p>
            <a:pPr marL="0" indent="0">
              <a:buFont typeface="Arial" panose="020B0604020202020204" pitchFamily="34" charset="0"/>
              <a:buNone/>
            </a:pPr>
            <a:r>
              <a:rPr lang="pt-BR" i="1" baseline="0" dirty="0"/>
              <a:t>(Passar para o próximo slide)</a:t>
            </a:r>
            <a:endParaRPr lang="pt-BR" i="1" dirty="0"/>
          </a:p>
          <a:p>
            <a:endParaRPr lang="pt-BR" dirty="0"/>
          </a:p>
        </p:txBody>
      </p:sp>
      <p:sp>
        <p:nvSpPr>
          <p:cNvPr id="4" name="Slide Number Placeholder 3"/>
          <p:cNvSpPr>
            <a:spLocks noGrp="1"/>
          </p:cNvSpPr>
          <p:nvPr>
            <p:ph type="sldNum" sz="quarter" idx="10"/>
          </p:nvPr>
        </p:nvSpPr>
        <p:spPr/>
        <p:txBody>
          <a:bodyPr/>
          <a:lstStyle/>
          <a:p>
            <a:fld id="{5419D771-0DFB-4CCD-8498-877BF97DB9E3}" type="slidenum">
              <a:rPr lang="en-US" smtClean="0"/>
              <a:t>4</a:t>
            </a:fld>
            <a:endParaRPr lang="pt-BR"/>
          </a:p>
        </p:txBody>
      </p:sp>
    </p:spTree>
    <p:extLst>
      <p:ext uri="{BB962C8B-B14F-4D97-AF65-F5344CB8AC3E}">
        <p14:creationId xmlns:p14="http://schemas.microsoft.com/office/powerpoint/2010/main" val="6066684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pt-BR" noProof="0" dirty="0"/>
              <a:t>Não se esqueça de responder ao questionário referente a este webinar para testar os seus conhecimentos.</a:t>
            </a:r>
          </a:p>
          <a:p>
            <a:pPr marL="171450" indent="-171450">
              <a:buFont typeface="Arial" panose="020B0604020202020204" pitchFamily="34" charset="0"/>
              <a:buChar char="•"/>
            </a:pPr>
            <a:r>
              <a:rPr lang="pt-BR" noProof="0" dirty="0"/>
              <a:t>Entre em contato com o seu coordenador de distrito caso tenha alguma pergunta.</a:t>
            </a:r>
          </a:p>
          <a:p>
            <a:pPr marL="171450" indent="-171450">
              <a:buFont typeface="Arial" panose="020B0604020202020204" pitchFamily="34" charset="0"/>
              <a:buChar char="•"/>
            </a:pPr>
            <a:r>
              <a:rPr lang="pt-BR" noProof="0" dirty="0"/>
              <a:t>Faça a sua doação pessoal ou promessa de doação para LCIF, caso ainda não o tenha feito. Considere fazer uma promessa de doação de US$ 100 por ano nos próximos três anos e, se possível, use um sistema de doações automatizadas.</a:t>
            </a:r>
          </a:p>
          <a:p>
            <a:pPr marL="171450" indent="-171450">
              <a:buFont typeface="Arial" panose="020B0604020202020204" pitchFamily="34" charset="0"/>
              <a:buChar char="•"/>
            </a:pPr>
            <a:r>
              <a:rPr lang="pt-BR" noProof="0" dirty="0"/>
              <a:t>Assim que fizer a doação, escreva as razões pelas quais você decidiu doar, incluindo o que está escrito em suas anotações de orador para usar em apresentações e reuniões de clube.</a:t>
            </a:r>
          </a:p>
          <a:p>
            <a:pPr marL="0" indent="0">
              <a:buFont typeface="Arial" panose="020B0604020202020204" pitchFamily="34" charset="0"/>
              <a:buNone/>
            </a:pPr>
            <a:endParaRPr lang="pt-B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i="1" baseline="0" noProof="0" dirty="0"/>
              <a:t>(Passar para o próximo slide)</a:t>
            </a:r>
            <a:endParaRPr lang="pt-BR" i="1" noProof="0" dirty="0"/>
          </a:p>
          <a:p>
            <a:pPr marL="0" indent="0">
              <a:buFont typeface="Arial" panose="020B0604020202020204" pitchFamily="34" charset="0"/>
              <a:buNone/>
            </a:pPr>
            <a:endParaRPr lang="pt-BR" dirty="0"/>
          </a:p>
        </p:txBody>
      </p:sp>
      <p:sp>
        <p:nvSpPr>
          <p:cNvPr id="4" name="Slide Number Placeholder 3"/>
          <p:cNvSpPr>
            <a:spLocks noGrp="1"/>
          </p:cNvSpPr>
          <p:nvPr>
            <p:ph type="sldNum" sz="quarter" idx="10"/>
          </p:nvPr>
        </p:nvSpPr>
        <p:spPr/>
        <p:txBody>
          <a:bodyPr/>
          <a:lstStyle/>
          <a:p>
            <a:fld id="{5419D771-0DFB-4CCD-8498-877BF97DB9E3}" type="slidenum">
              <a:rPr lang="en-US" smtClean="0"/>
              <a:t>40</a:t>
            </a:fld>
            <a:endParaRPr lang="pt-BR"/>
          </a:p>
        </p:txBody>
      </p:sp>
    </p:spTree>
    <p:extLst>
      <p:ext uri="{BB962C8B-B14F-4D97-AF65-F5344CB8AC3E}">
        <p14:creationId xmlns:p14="http://schemas.microsoft.com/office/powerpoint/2010/main" val="1954176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pt-BR" noProof="0" dirty="0"/>
              <a:t>Para continuar aumentando o conteúdo de suas anotações, preencha o guia de contar histórias contido no final do seu manual.</a:t>
            </a:r>
          </a:p>
          <a:p>
            <a:pPr marL="171450" indent="-171450">
              <a:buFont typeface="Arial" panose="020B0604020202020204" pitchFamily="34" charset="0"/>
              <a:buChar char="•"/>
            </a:pPr>
            <a:r>
              <a:rPr lang="pt-BR" noProof="0" dirty="0"/>
              <a:t>Analise os materiais e recursos disponíveis no website, como materiais impressos e histórias sobre o impacto de LCIF.</a:t>
            </a:r>
          </a:p>
          <a:p>
            <a:pPr marL="171450" indent="-171450">
              <a:buFont typeface="Arial" panose="020B0604020202020204" pitchFamily="34" charset="0"/>
              <a:buChar char="•"/>
            </a:pPr>
            <a:r>
              <a:rPr lang="pt-BR" noProof="0" dirty="0"/>
              <a:t>Pratique contar a sua história: reserve um tempo para praticar as anotações de orador com o seu coordenador de distrito ou companheiro de confiança em seu clube.</a:t>
            </a:r>
          </a:p>
          <a:p>
            <a:pPr marL="171450" indent="-171450">
              <a:buFont typeface="Arial" panose="020B0604020202020204" pitchFamily="34" charset="0"/>
              <a:buChar char="•"/>
            </a:pPr>
            <a:r>
              <a:rPr lang="pt-BR" noProof="0" dirty="0"/>
              <a:t>Pense em como o seu clube pode se empenhar em atingir a meta compartilhada de US$ 100 por associado, todos os anos - escolha a meta que melhor se enquadre ao seu clube neste ano!</a:t>
            </a:r>
          </a:p>
          <a:p>
            <a:pPr marL="0" indent="0">
              <a:buFont typeface="Arial" panose="020B0604020202020204" pitchFamily="34" charset="0"/>
              <a:buNone/>
            </a:pPr>
            <a:endParaRPr lang="pt-B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i="1" baseline="0" noProof="0" dirty="0"/>
              <a:t>(Passar para o próximo slide)</a:t>
            </a:r>
            <a:endParaRPr lang="pt-BR" i="1" noProof="0" dirty="0"/>
          </a:p>
          <a:p>
            <a:pPr marL="0" indent="0">
              <a:buFont typeface="Arial" panose="020B0604020202020204" pitchFamily="34" charset="0"/>
              <a:buNone/>
            </a:pPr>
            <a:endParaRPr lang="pt-BR"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41</a:t>
            </a:fld>
            <a:endParaRPr lang="pt-BR"/>
          </a:p>
        </p:txBody>
      </p:sp>
    </p:spTree>
    <p:extLst>
      <p:ext uri="{BB962C8B-B14F-4D97-AF65-F5344CB8AC3E}">
        <p14:creationId xmlns:p14="http://schemas.microsoft.com/office/powerpoint/2010/main" val="2165818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pt-BR" noProof="0" dirty="0"/>
              <a:t>Assim que selecionar as metas, reúna-se com os dirigentes do clube para discuti-las. </a:t>
            </a:r>
          </a:p>
          <a:p>
            <a:pPr marL="171450" indent="-171450">
              <a:buFont typeface="Arial" panose="020B0604020202020204" pitchFamily="34" charset="0"/>
              <a:buChar char="•"/>
            </a:pPr>
            <a:r>
              <a:rPr lang="pt-BR" noProof="0" dirty="0"/>
              <a:t>Pense sobre a equipe que você quer ter à sua volta durante o ano. Comece identificando as pessoas ideais para fazer parte do seu comitê de clube.</a:t>
            </a:r>
          </a:p>
          <a:p>
            <a:pPr marL="171450" indent="-171450">
              <a:buFont typeface="Arial" panose="020B0604020202020204" pitchFamily="34" charset="0"/>
              <a:buChar char="•"/>
            </a:pPr>
            <a:r>
              <a:rPr lang="pt-BR" noProof="0" dirty="0"/>
              <a:t>Determine quais as estratégias de angariação de recursos que terão mais sucesso no seu clube, e decida qual delas você promoverá primeiro. Lembre-se: a participação individual é a chave do sucesso. Portanto, comece nesse ponto de partida!</a:t>
            </a:r>
          </a:p>
          <a:p>
            <a:pPr marL="0" indent="0">
              <a:buFont typeface="Arial" panose="020B0604020202020204" pitchFamily="34" charset="0"/>
              <a:buNone/>
            </a:pPr>
            <a:endParaRPr lang="pt-B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i="1" baseline="0" noProof="0" dirty="0"/>
              <a:t>(Passar para o próximo slide)</a:t>
            </a:r>
            <a:endParaRPr lang="pt-BR" i="1" noProof="0" dirty="0"/>
          </a:p>
          <a:p>
            <a:pPr marL="0" indent="0">
              <a:buFont typeface="Arial" panose="020B0604020202020204" pitchFamily="34" charset="0"/>
              <a:buNone/>
            </a:pPr>
            <a:endParaRPr lang="pt-BR" dirty="0"/>
          </a:p>
        </p:txBody>
      </p:sp>
      <p:sp>
        <p:nvSpPr>
          <p:cNvPr id="4" name="Slide Number Placeholder 3"/>
          <p:cNvSpPr>
            <a:spLocks noGrp="1"/>
          </p:cNvSpPr>
          <p:nvPr>
            <p:ph type="sldNum" sz="quarter" idx="10"/>
          </p:nvPr>
        </p:nvSpPr>
        <p:spPr/>
        <p:txBody>
          <a:bodyPr/>
          <a:lstStyle/>
          <a:p>
            <a:fld id="{5419D771-0DFB-4CCD-8498-877BF97DB9E3}" type="slidenum">
              <a:rPr lang="en-US" smtClean="0"/>
              <a:t>42</a:t>
            </a:fld>
            <a:endParaRPr lang="pt-BR"/>
          </a:p>
        </p:txBody>
      </p:sp>
    </p:spTree>
    <p:extLst>
      <p:ext uri="{BB962C8B-B14F-4D97-AF65-F5344CB8AC3E}">
        <p14:creationId xmlns:p14="http://schemas.microsoft.com/office/powerpoint/2010/main" val="2123611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Obrigado pela sua participação neste treinamento. Esperamos ansiosamente celebrar o nosso sucesso para que juntos, possamos mudar o mundo para melhor!</a:t>
            </a:r>
          </a:p>
          <a:p>
            <a:endParaRPr lang="pt-BR" baseline="0" dirty="0"/>
          </a:p>
          <a:p>
            <a:r>
              <a:rPr lang="pt-BR" i="1" baseline="0"/>
              <a:t>(Termine a apresentação)</a:t>
            </a:r>
            <a:endParaRPr lang="pt-BR" i="1" dirty="0"/>
          </a:p>
        </p:txBody>
      </p:sp>
      <p:sp>
        <p:nvSpPr>
          <p:cNvPr id="4" name="Slide Number Placeholder 3"/>
          <p:cNvSpPr>
            <a:spLocks noGrp="1"/>
          </p:cNvSpPr>
          <p:nvPr>
            <p:ph type="sldNum" sz="quarter" idx="10"/>
          </p:nvPr>
        </p:nvSpPr>
        <p:spPr/>
        <p:txBody>
          <a:bodyPr/>
          <a:lstStyle/>
          <a:p>
            <a:fld id="{5419D771-0DFB-4CCD-8498-877BF97DB9E3}" type="slidenum">
              <a:rPr lang="en-US" smtClean="0"/>
              <a:t>43</a:t>
            </a:fld>
            <a:endParaRPr lang="pt-BR"/>
          </a:p>
        </p:txBody>
      </p:sp>
    </p:spTree>
    <p:extLst>
      <p:ext uri="{BB962C8B-B14F-4D97-AF65-F5344CB8AC3E}">
        <p14:creationId xmlns:p14="http://schemas.microsoft.com/office/powerpoint/2010/main" val="359823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 primeira etapa para ter sucesso é contar a história de LCIF e da Campanha 100.</a:t>
            </a:r>
          </a:p>
          <a:p>
            <a:endParaRPr lang="pt-BR" baseline="0" dirty="0"/>
          </a:p>
          <a:p>
            <a:r>
              <a:rPr lang="pt-BR" i="1" baseline="0" dirty="0"/>
              <a:t>(Passar para o próximo slide)</a:t>
            </a:r>
            <a:endParaRPr lang="pt-BR" i="1" dirty="0"/>
          </a:p>
        </p:txBody>
      </p:sp>
      <p:sp>
        <p:nvSpPr>
          <p:cNvPr id="4" name="Slide Number Placeholder 3"/>
          <p:cNvSpPr>
            <a:spLocks noGrp="1"/>
          </p:cNvSpPr>
          <p:nvPr>
            <p:ph type="sldNum" sz="quarter" idx="10"/>
          </p:nvPr>
        </p:nvSpPr>
        <p:spPr/>
        <p:txBody>
          <a:bodyPr/>
          <a:lstStyle/>
          <a:p>
            <a:fld id="{5419D771-0DFB-4CCD-8498-877BF97DB9E3}" type="slidenum">
              <a:rPr lang="en-US" smtClean="0"/>
              <a:t>5</a:t>
            </a:fld>
            <a:endParaRPr lang="pt-BR"/>
          </a:p>
        </p:txBody>
      </p:sp>
    </p:spTree>
    <p:extLst>
      <p:ext uri="{BB962C8B-B14F-4D97-AF65-F5344CB8AC3E}">
        <p14:creationId xmlns:p14="http://schemas.microsoft.com/office/powerpoint/2010/main" val="2030746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Ouvir uma boa história é uma grande parte do que motiva as pessoas a fazerem uma doação - e também pode ser parte da razão pela qual você apoia LCIF, ou de ter se tornado companheiro Leão. Estando ciente disso ou não, você tem uma grande história a contar, e por meio dela os associados do seu clube melhor entenderão a importância da Campanha 100 e de LCIF.</a:t>
            </a:r>
          </a:p>
          <a:p>
            <a:endParaRPr lang="pt-BR" baseline="0" noProof="0" dirty="0"/>
          </a:p>
          <a:p>
            <a:r>
              <a:rPr lang="pt-BR" noProof="0" dirty="0"/>
              <a:t>Elaborar uma história pessoal sobre LCIF requer apenas algumas etapas:</a:t>
            </a:r>
          </a:p>
          <a:p>
            <a:pPr marL="171450" indent="-171450">
              <a:buFont typeface="Arial" panose="020B0604020202020204" pitchFamily="34" charset="0"/>
              <a:buChar char="•"/>
            </a:pPr>
            <a:r>
              <a:rPr lang="pt-BR" noProof="0" dirty="0"/>
              <a:t>Comece entendendo as razões pelas quais você serve: pergunte a si mesmo: por que me tornei um Leão? Por que ainda sou um Leão hoje?</a:t>
            </a:r>
          </a:p>
          <a:p>
            <a:pPr marL="171450" lvl="0" indent="-171450">
              <a:buFont typeface="Arial" panose="020B0604020202020204" pitchFamily="34" charset="0"/>
              <a:buChar char="•"/>
            </a:pPr>
            <a:r>
              <a:rPr lang="pt-BR" sz="1100" noProof="0" dirty="0"/>
              <a:t>Pense sobre as causas globais que são mais apaixonantes para você:</a:t>
            </a:r>
            <a:r>
              <a:rPr lang="pt-BR" noProof="0" dirty="0"/>
              <a:t> </a:t>
            </a:r>
            <a:r>
              <a:rPr lang="pt-BR" sz="1100" noProof="0" dirty="0"/>
              <a:t>Analise o caso para apoio à Campanha 100. Quais são as causas mais importantes para você?</a:t>
            </a:r>
            <a:r>
              <a:rPr lang="pt-BR" noProof="0" dirty="0"/>
              <a:t> </a:t>
            </a:r>
            <a:r>
              <a:rPr lang="pt-BR" sz="1100" noProof="0" dirty="0"/>
              <a:t>Quais as causas mais importantes para os seus companheiros e para a comunidade local?</a:t>
            </a:r>
          </a:p>
          <a:p>
            <a:pPr marL="171450" lvl="0" indent="-171450">
              <a:buFont typeface="Arial" panose="020B0604020202020204" pitchFamily="34" charset="0"/>
              <a:buChar char="•"/>
            </a:pPr>
            <a:r>
              <a:rPr lang="pt-BR" sz="1100" noProof="0" dirty="0"/>
              <a:t>Aprenda mais sobre o impacto de LCIF em sua comunidade:</a:t>
            </a:r>
            <a:r>
              <a:rPr lang="pt-BR" noProof="0" dirty="0"/>
              <a:t> </a:t>
            </a:r>
            <a:r>
              <a:rPr lang="pt-BR" sz="1100" noProof="0" dirty="0"/>
              <a:t>Solicite informações sobre os subsídios recebidos e implementados em seu distrito ou distrito múltiplo - você e os seus companheiros podem até ficar surpresos com os valores doados por LCIF em sua própria área! Visite http://www.lcif.org/PO/</a:t>
            </a:r>
            <a:r>
              <a:rPr lang="pt-BR" sz="1100" noProof="0" dirty="0" err="1"/>
              <a:t>our-work</a:t>
            </a:r>
            <a:r>
              <a:rPr lang="pt-BR" sz="1100" noProof="0" dirty="0"/>
              <a:t>/</a:t>
            </a:r>
            <a:r>
              <a:rPr lang="pt-BR" sz="1100" noProof="0" dirty="0" err="1"/>
              <a:t>index.php</a:t>
            </a:r>
            <a:r>
              <a:rPr lang="pt-BR" sz="1100" noProof="0" dirty="0"/>
              <a:t>.</a:t>
            </a:r>
          </a:p>
          <a:p>
            <a:pPr marL="171450" lvl="0" indent="-171450">
              <a:buFont typeface="Arial" panose="020B0604020202020204" pitchFamily="34" charset="0"/>
              <a:buChar char="•"/>
            </a:pPr>
            <a:r>
              <a:rPr lang="pt-BR" sz="1100" noProof="0" dirty="0"/>
              <a:t>Pratique e esteja preparado: Use o guia de contar histórias ao final do seu manual para fazer anotações e organizar os pensamentos.</a:t>
            </a:r>
            <a:r>
              <a:rPr lang="pt-BR" noProof="0" dirty="0"/>
              <a:t> </a:t>
            </a:r>
            <a:r>
              <a:rPr lang="pt-BR" sz="1100" noProof="0" dirty="0"/>
              <a:t>Pratique contar histórias junto com o seu coordenador de LCIF de distrito, algum membro da família ou amigo de confiança.</a:t>
            </a:r>
            <a:r>
              <a:rPr lang="pt-BR" noProof="0" dirty="0"/>
              <a:t> </a:t>
            </a:r>
            <a:r>
              <a:rPr lang="pt-BR" sz="1100" noProof="0" dirty="0"/>
              <a:t>Antes de se reunir com os lideres do clube, pergunte se gostariam de saber sobre a Campanha 100 para que possa se preparar devidamente.</a:t>
            </a:r>
          </a:p>
          <a:p>
            <a:pPr marL="0" lvl="0" indent="0">
              <a:buFont typeface="Arial" panose="020B0604020202020204" pitchFamily="34" charset="0"/>
              <a:buNone/>
            </a:pPr>
            <a:endParaRPr lang="pt-BR" sz="1100" noProof="0" dirty="0"/>
          </a:p>
          <a:p>
            <a:pPr marL="0" lvl="0" indent="0">
              <a:buFont typeface="Arial" panose="020B0604020202020204" pitchFamily="34" charset="0"/>
              <a:buNone/>
            </a:pPr>
            <a:r>
              <a:rPr lang="pt-BR" sz="1100" noProof="0" dirty="0"/>
              <a:t>Depois que abordar todas as etapas, estará pronto para contar uma excelente história!</a:t>
            </a:r>
          </a:p>
          <a:p>
            <a:pPr marL="0" indent="0">
              <a:buFont typeface="Arial" panose="020B0604020202020204" pitchFamily="34" charset="0"/>
              <a:buNone/>
            </a:pPr>
            <a:endParaRPr lang="pt-BR" baseline="0" noProof="0" dirty="0"/>
          </a:p>
          <a:p>
            <a:pPr marL="0" indent="0">
              <a:buFont typeface="Arial" panose="020B0604020202020204" pitchFamily="34" charset="0"/>
              <a:buNone/>
            </a:pPr>
            <a:r>
              <a:rPr lang="pt-BR" i="1" baseline="0" noProof="0" dirty="0"/>
              <a:t>(Passar para o próximo slide)</a:t>
            </a:r>
          </a:p>
          <a:p>
            <a:pPr marL="171450" indent="-171450">
              <a:buFont typeface="Arial" panose="020B0604020202020204" pitchFamily="34" charset="0"/>
              <a:buChar char="•"/>
            </a:pPr>
            <a:endParaRPr lang="pt-BR"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6</a:t>
            </a:fld>
            <a:endParaRPr lang="pt-BR"/>
          </a:p>
        </p:txBody>
      </p:sp>
    </p:spTree>
    <p:extLst>
      <p:ext uri="{BB962C8B-B14F-4D97-AF65-F5344CB8AC3E}">
        <p14:creationId xmlns:p14="http://schemas.microsoft.com/office/powerpoint/2010/main" val="35584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Você tem várias ferramentas disponíveis para ajudá-lo a contar a sua história e falar sobre a Campanha 100 e sobre LCIF com os companheiros do clube. As ferramentas são: vídeos, </a:t>
            </a:r>
            <a:r>
              <a:rPr lang="pt-BR" noProof="0" dirty="0" err="1"/>
              <a:t>PowerPoints</a:t>
            </a:r>
            <a:r>
              <a:rPr lang="pt-BR" noProof="0" dirty="0"/>
              <a:t>, livretos, guias de bolso, cartões de promessa de doação, histórico dos subsídios, histórias contidas no blog de LCIF, e muito mais. Visite o website para dar uma olhada no material: na aba de Recursos para os Associados, clique em Centro de Recursos e depois em Campanha 100. Queremos também incentivá-lo a falar com o seu coordenador de distrito e perguntar o que ele considera mais eficaz quando visita os clube e participa de outras reuniões no distrito.</a:t>
            </a:r>
          </a:p>
          <a:p>
            <a:endParaRPr lang="pt-BR" baseline="0" noProof="0" dirty="0"/>
          </a:p>
          <a:p>
            <a:r>
              <a:rPr lang="pt-BR" i="1" baseline="0" noProof="0" dirty="0"/>
              <a:t>(Passar para o próximo slide)</a:t>
            </a:r>
            <a:endParaRPr lang="pt-BR" i="1" noProof="0" dirty="0"/>
          </a:p>
        </p:txBody>
      </p:sp>
      <p:sp>
        <p:nvSpPr>
          <p:cNvPr id="4" name="Slide Number Placeholder 3"/>
          <p:cNvSpPr>
            <a:spLocks noGrp="1"/>
          </p:cNvSpPr>
          <p:nvPr>
            <p:ph type="sldNum" sz="quarter" idx="10"/>
          </p:nvPr>
        </p:nvSpPr>
        <p:spPr/>
        <p:txBody>
          <a:bodyPr/>
          <a:lstStyle/>
          <a:p>
            <a:fld id="{5419D771-0DFB-4CCD-8498-877BF97DB9E3}" type="slidenum">
              <a:rPr lang="en-US" smtClean="0"/>
              <a:t>7</a:t>
            </a:fld>
            <a:endParaRPr lang="pt-BR"/>
          </a:p>
        </p:txBody>
      </p:sp>
    </p:spTree>
    <p:extLst>
      <p:ext uri="{BB962C8B-B14F-4D97-AF65-F5344CB8AC3E}">
        <p14:creationId xmlns:p14="http://schemas.microsoft.com/office/powerpoint/2010/main" val="2840124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Você pode fazer o download desses recursos no website de LCIF para imprimi-los depois. Pode também preencher o formulário de solicitação para que os materiais lhe sejam enviados. Lembre-se de que podemos apenas processar um numero limitado de pedidos e que precisamos de pelo menos duas semanas para imprimir e enviar o material - portanto, planeje de acordo.</a:t>
            </a:r>
          </a:p>
          <a:p>
            <a:endParaRPr lang="pt-BR" baseline="0" noProof="0" dirty="0"/>
          </a:p>
          <a:p>
            <a:r>
              <a:rPr lang="pt-BR" i="1" baseline="0" noProof="0" dirty="0"/>
              <a:t>(Passar para o próximo slide)</a:t>
            </a:r>
            <a:endParaRPr lang="pt-BR" i="1" noProof="0" dirty="0"/>
          </a:p>
        </p:txBody>
      </p:sp>
      <p:sp>
        <p:nvSpPr>
          <p:cNvPr id="4" name="Slide Number Placeholder 3"/>
          <p:cNvSpPr>
            <a:spLocks noGrp="1"/>
          </p:cNvSpPr>
          <p:nvPr>
            <p:ph type="sldNum" sz="quarter" idx="10"/>
          </p:nvPr>
        </p:nvSpPr>
        <p:spPr/>
        <p:txBody>
          <a:bodyPr/>
          <a:lstStyle/>
          <a:p>
            <a:fld id="{5419D771-0DFB-4CCD-8498-877BF97DB9E3}" type="slidenum">
              <a:rPr lang="en-US" smtClean="0"/>
              <a:t>8</a:t>
            </a:fld>
            <a:endParaRPr lang="pt-BR"/>
          </a:p>
        </p:txBody>
      </p:sp>
    </p:spTree>
    <p:extLst>
      <p:ext uri="{BB962C8B-B14F-4D97-AF65-F5344CB8AC3E}">
        <p14:creationId xmlns:p14="http://schemas.microsoft.com/office/powerpoint/2010/main" val="3153808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Agora que você está começando a formular a sua história e as ferramentas que você precisar conta-la aos demais,  vamos pensar em elaborar um plano para o restante do ano.</a:t>
            </a:r>
          </a:p>
          <a:p>
            <a:endParaRPr lang="pt-BR" baseline="0" noProof="0" dirty="0"/>
          </a:p>
          <a:p>
            <a:r>
              <a:rPr lang="pt-BR" i="1" baseline="0" noProof="0" dirty="0"/>
              <a:t>(Passar para o próximo slide)</a:t>
            </a:r>
            <a:endParaRPr lang="pt-BR" i="1" noProof="0" dirty="0"/>
          </a:p>
        </p:txBody>
      </p:sp>
      <p:sp>
        <p:nvSpPr>
          <p:cNvPr id="4" name="Slide Number Placeholder 3"/>
          <p:cNvSpPr>
            <a:spLocks noGrp="1"/>
          </p:cNvSpPr>
          <p:nvPr>
            <p:ph type="sldNum" sz="quarter" idx="10"/>
          </p:nvPr>
        </p:nvSpPr>
        <p:spPr/>
        <p:txBody>
          <a:bodyPr/>
          <a:lstStyle/>
          <a:p>
            <a:fld id="{5419D771-0DFB-4CCD-8498-877BF97DB9E3}" type="slidenum">
              <a:rPr lang="en-US" smtClean="0"/>
              <a:t>9</a:t>
            </a:fld>
            <a:endParaRPr lang="pt-BR"/>
          </a:p>
        </p:txBody>
      </p:sp>
    </p:spTree>
    <p:extLst>
      <p:ext uri="{BB962C8B-B14F-4D97-AF65-F5344CB8AC3E}">
        <p14:creationId xmlns:p14="http://schemas.microsoft.com/office/powerpoint/2010/main" val="384563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1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317620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pt-BR" sz="800" dirty="0">
              <a:solidFill>
                <a:schemeClr val="tx1">
                  <a:lumMod val="65000"/>
                  <a:lumOff val="35000"/>
                </a:schemeClr>
              </a:solidFill>
            </a:endParaRPr>
          </a:p>
        </p:txBody>
      </p:sp>
    </p:spTree>
    <p:extLst>
      <p:ext uri="{BB962C8B-B14F-4D97-AF65-F5344CB8AC3E}">
        <p14:creationId xmlns:p14="http://schemas.microsoft.com/office/powerpoint/2010/main" val="80115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268672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325704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319611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3906819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1705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345640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795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222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519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523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034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pt-BR" sz="800" dirty="0">
              <a:solidFill>
                <a:prstClr val="black">
                  <a:lumMod val="65000"/>
                  <a:lumOff val="35000"/>
                </a:prstClr>
              </a:solidFill>
            </a:endParaRPr>
          </a:p>
        </p:txBody>
      </p:sp>
    </p:spTree>
    <p:extLst>
      <p:ext uri="{BB962C8B-B14F-4D97-AF65-F5344CB8AC3E}">
        <p14:creationId xmlns:p14="http://schemas.microsoft.com/office/powerpoint/2010/main" val="240143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spcBef>
                <a:spcPts val="0"/>
              </a:spcBef>
              <a:spcAft>
                <a:spcPts val="1200"/>
              </a:spcAft>
              <a:defRPr>
                <a:solidFill>
                  <a:schemeClr val="tx1"/>
                </a:solidFill>
              </a:defRPr>
            </a:lvl1pPr>
            <a:lvl2pPr>
              <a:spcBef>
                <a:spcPts val="0"/>
              </a:spcBef>
              <a:spcAft>
                <a:spcPts val="1200"/>
              </a:spcAft>
              <a:defRPr>
                <a:solidFill>
                  <a:schemeClr val="tx1"/>
                </a:solidFill>
              </a:defRPr>
            </a:lvl2pPr>
            <a:lvl3pPr>
              <a:spcBef>
                <a:spcPts val="0"/>
              </a:spcBef>
              <a:spcAft>
                <a:spcPts val="1200"/>
              </a:spcAft>
              <a:defRPr>
                <a:solidFill>
                  <a:schemeClr val="tx1"/>
                </a:solidFill>
              </a:defRPr>
            </a:lvl3pPr>
            <a:lvl4pPr>
              <a:spcBef>
                <a:spcPts val="0"/>
              </a:spcBef>
              <a:spcAft>
                <a:spcPts val="1200"/>
              </a:spcAft>
              <a:defRPr>
                <a:solidFill>
                  <a:schemeClr val="tx1"/>
                </a:solidFill>
              </a:defRPr>
            </a:lvl4pPr>
            <a:lvl5pPr>
              <a:spcBef>
                <a:spcPts val="0"/>
              </a:spcBef>
              <a:spcAft>
                <a:spcPts val="12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pt-BR" sz="800" dirty="0">
              <a:solidFill>
                <a:prstClr val="black">
                  <a:lumMod val="65000"/>
                  <a:lumOff val="35000"/>
                </a:prstClr>
              </a:solidFill>
            </a:endParaRPr>
          </a:p>
        </p:txBody>
      </p:sp>
    </p:spTree>
    <p:extLst>
      <p:ext uri="{BB962C8B-B14F-4D97-AF65-F5344CB8AC3E}">
        <p14:creationId xmlns:p14="http://schemas.microsoft.com/office/powerpoint/2010/main" val="2385296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pt-BR" sz="800" dirty="0">
              <a:solidFill>
                <a:prstClr val="black">
                  <a:lumMod val="65000"/>
                  <a:lumOff val="35000"/>
                </a:prstClr>
              </a:solidFill>
            </a:endParaRPr>
          </a:p>
        </p:txBody>
      </p:sp>
    </p:spTree>
    <p:extLst>
      <p:ext uri="{BB962C8B-B14F-4D97-AF65-F5344CB8AC3E}">
        <p14:creationId xmlns:p14="http://schemas.microsoft.com/office/powerpoint/2010/main" val="3218693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pt-BR" sz="800" dirty="0">
              <a:solidFill>
                <a:prstClr val="black">
                  <a:lumMod val="65000"/>
                  <a:lumOff val="35000"/>
                </a:prstClr>
              </a:solidFill>
            </a:endParaRPr>
          </a:p>
        </p:txBody>
      </p:sp>
    </p:spTree>
    <p:extLst>
      <p:ext uri="{BB962C8B-B14F-4D97-AF65-F5344CB8AC3E}">
        <p14:creationId xmlns:p14="http://schemas.microsoft.com/office/powerpoint/2010/main" val="828257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pt-BR" sz="800" dirty="0">
              <a:solidFill>
                <a:prstClr val="white">
                  <a:lumMod val="95000"/>
                </a:prstClr>
              </a:solidFill>
            </a:endParaRPr>
          </a:p>
        </p:txBody>
      </p:sp>
    </p:spTree>
    <p:extLst>
      <p:ext uri="{BB962C8B-B14F-4D97-AF65-F5344CB8AC3E}">
        <p14:creationId xmlns:p14="http://schemas.microsoft.com/office/powerpoint/2010/main" val="71216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pt-BR" sz="800" dirty="0">
              <a:solidFill>
                <a:prstClr val="white">
                  <a:lumMod val="95000"/>
                </a:prstClr>
              </a:solidFill>
            </a:endParaRPr>
          </a:p>
        </p:txBody>
      </p:sp>
    </p:spTree>
    <p:extLst>
      <p:ext uri="{BB962C8B-B14F-4D97-AF65-F5344CB8AC3E}">
        <p14:creationId xmlns:p14="http://schemas.microsoft.com/office/powerpoint/2010/main" val="2888062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75000"/>
                    <a:lumOff val="25000"/>
                  </a:prstClr>
                </a:solidFill>
              </a:rPr>
              <a:pPr algn="ctr"/>
              <a:t>‹#›</a:t>
            </a:fld>
            <a:endParaRPr lang="pt-BR" sz="800" dirty="0">
              <a:solidFill>
                <a:prstClr val="black">
                  <a:lumMod val="75000"/>
                  <a:lumOff val="25000"/>
                </a:prstClr>
              </a:solidFill>
            </a:endParaRPr>
          </a:p>
        </p:txBody>
      </p:sp>
    </p:spTree>
    <p:extLst>
      <p:ext uri="{BB962C8B-B14F-4D97-AF65-F5344CB8AC3E}">
        <p14:creationId xmlns:p14="http://schemas.microsoft.com/office/powerpoint/2010/main" val="788617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pt-BR" sz="800" dirty="0">
              <a:solidFill>
                <a:prstClr val="white">
                  <a:lumMod val="95000"/>
                </a:prstClr>
              </a:solidFill>
            </a:endParaRPr>
          </a:p>
        </p:txBody>
      </p:sp>
    </p:spTree>
    <p:extLst>
      <p:ext uri="{BB962C8B-B14F-4D97-AF65-F5344CB8AC3E}">
        <p14:creationId xmlns:p14="http://schemas.microsoft.com/office/powerpoint/2010/main" val="113999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pt-BR" sz="800" dirty="0">
              <a:solidFill>
                <a:schemeClr val="tx1">
                  <a:lumMod val="65000"/>
                  <a:lumOff val="35000"/>
                </a:schemeClr>
              </a:solidFill>
            </a:endParaRPr>
          </a:p>
        </p:txBody>
      </p:sp>
    </p:spTree>
    <p:extLst>
      <p:ext uri="{BB962C8B-B14F-4D97-AF65-F5344CB8AC3E}">
        <p14:creationId xmlns:p14="http://schemas.microsoft.com/office/powerpoint/2010/main" val="63737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pt-BR" sz="800" dirty="0">
              <a:solidFill>
                <a:prstClr val="black">
                  <a:lumMod val="65000"/>
                  <a:lumOff val="35000"/>
                </a:prstClr>
              </a:solidFill>
            </a:endParaRPr>
          </a:p>
        </p:txBody>
      </p:sp>
    </p:spTree>
    <p:extLst>
      <p:ext uri="{BB962C8B-B14F-4D97-AF65-F5344CB8AC3E}">
        <p14:creationId xmlns:p14="http://schemas.microsoft.com/office/powerpoint/2010/main" val="3494446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pt-BR" sz="800" dirty="0">
              <a:solidFill>
                <a:prstClr val="white">
                  <a:lumMod val="95000"/>
                </a:prstClr>
              </a:solidFill>
            </a:endParaRPr>
          </a:p>
        </p:txBody>
      </p:sp>
    </p:spTree>
    <p:extLst>
      <p:ext uri="{BB962C8B-B14F-4D97-AF65-F5344CB8AC3E}">
        <p14:creationId xmlns:p14="http://schemas.microsoft.com/office/powerpoint/2010/main" val="1800594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pt-BR" sz="800" dirty="0">
              <a:solidFill>
                <a:prstClr val="white">
                  <a:lumMod val="95000"/>
                </a:prstClr>
              </a:solidFill>
            </a:endParaRPr>
          </a:p>
        </p:txBody>
      </p:sp>
    </p:spTree>
    <p:extLst>
      <p:ext uri="{BB962C8B-B14F-4D97-AF65-F5344CB8AC3E}">
        <p14:creationId xmlns:p14="http://schemas.microsoft.com/office/powerpoint/2010/main" val="823858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pt-BR" sz="800" dirty="0">
              <a:solidFill>
                <a:prstClr val="white">
                  <a:lumMod val="95000"/>
                </a:prstClr>
              </a:solidFill>
            </a:endParaRPr>
          </a:p>
        </p:txBody>
      </p:sp>
    </p:spTree>
    <p:extLst>
      <p:ext uri="{BB962C8B-B14F-4D97-AF65-F5344CB8AC3E}">
        <p14:creationId xmlns:p14="http://schemas.microsoft.com/office/powerpoint/2010/main" val="444591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pt-BR" sz="800" dirty="0">
              <a:solidFill>
                <a:prstClr val="white">
                  <a:lumMod val="95000"/>
                </a:prstClr>
              </a:solidFill>
            </a:endParaRPr>
          </a:p>
        </p:txBody>
      </p:sp>
    </p:spTree>
    <p:extLst>
      <p:ext uri="{BB962C8B-B14F-4D97-AF65-F5344CB8AC3E}">
        <p14:creationId xmlns:p14="http://schemas.microsoft.com/office/powerpoint/2010/main" val="3073623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pt-BR" sz="800" dirty="0">
              <a:solidFill>
                <a:prstClr val="white">
                  <a:lumMod val="95000"/>
                </a:prstClr>
              </a:solidFill>
            </a:endParaRPr>
          </a:p>
        </p:txBody>
      </p:sp>
    </p:spTree>
    <p:extLst>
      <p:ext uri="{BB962C8B-B14F-4D97-AF65-F5344CB8AC3E}">
        <p14:creationId xmlns:p14="http://schemas.microsoft.com/office/powerpoint/2010/main" val="1084482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pt-BR" sz="800" dirty="0">
              <a:solidFill>
                <a:prstClr val="white">
                  <a:lumMod val="95000"/>
                </a:prstClr>
              </a:solidFill>
            </a:endParaRPr>
          </a:p>
        </p:txBody>
      </p:sp>
    </p:spTree>
    <p:extLst>
      <p:ext uri="{BB962C8B-B14F-4D97-AF65-F5344CB8AC3E}">
        <p14:creationId xmlns:p14="http://schemas.microsoft.com/office/powerpoint/2010/main" val="1408277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032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725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pt-BR" sz="800" dirty="0">
              <a:solidFill>
                <a:schemeClr val="tx1">
                  <a:lumMod val="65000"/>
                  <a:lumOff val="35000"/>
                </a:schemeClr>
              </a:solidFill>
            </a:endParaRPr>
          </a:p>
        </p:txBody>
      </p:sp>
    </p:spTree>
    <p:extLst>
      <p:ext uri="{BB962C8B-B14F-4D97-AF65-F5344CB8AC3E}">
        <p14:creationId xmlns:p14="http://schemas.microsoft.com/office/powerpoint/2010/main" val="63848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pt-BR" sz="800" dirty="0">
              <a:solidFill>
                <a:schemeClr val="tx1">
                  <a:lumMod val="65000"/>
                  <a:lumOff val="35000"/>
                </a:schemeClr>
              </a:solidFill>
            </a:endParaRPr>
          </a:p>
        </p:txBody>
      </p:sp>
    </p:spTree>
    <p:extLst>
      <p:ext uri="{BB962C8B-B14F-4D97-AF65-F5344CB8AC3E}">
        <p14:creationId xmlns:p14="http://schemas.microsoft.com/office/powerpoint/2010/main" val="209692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pt-BR" sz="800" dirty="0">
              <a:solidFill>
                <a:schemeClr val="tx1">
                  <a:lumMod val="65000"/>
                  <a:lumOff val="35000"/>
                </a:schemeClr>
              </a:solidFill>
            </a:endParaRPr>
          </a:p>
        </p:txBody>
      </p:sp>
    </p:spTree>
    <p:extLst>
      <p:ext uri="{BB962C8B-B14F-4D97-AF65-F5344CB8AC3E}">
        <p14:creationId xmlns:p14="http://schemas.microsoft.com/office/powerpoint/2010/main" val="94688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181045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126426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75000"/>
                    <a:lumOff val="25000"/>
                  </a:schemeClr>
                </a:solidFill>
              </a:rPr>
              <a:pPr algn="ctr"/>
              <a:t>‹#›</a:t>
            </a:fld>
            <a:endParaRPr lang="pt-BR" sz="800" dirty="0">
              <a:solidFill>
                <a:schemeClr val="tx1">
                  <a:lumMod val="75000"/>
                  <a:lumOff val="25000"/>
                </a:schemeClr>
              </a:solidFill>
            </a:endParaRPr>
          </a:p>
        </p:txBody>
      </p:sp>
    </p:spTree>
    <p:extLst>
      <p:ext uri="{BB962C8B-B14F-4D97-AF65-F5344CB8AC3E}">
        <p14:creationId xmlns:p14="http://schemas.microsoft.com/office/powerpoint/2010/main" val="339228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pt-BR" sz="800" dirty="0">
              <a:solidFill>
                <a:schemeClr val="tx1">
                  <a:lumMod val="65000"/>
                  <a:lumOff val="35000"/>
                </a:schemeClr>
              </a:solidFill>
            </a:endParaRPr>
          </a:p>
        </p:txBody>
      </p:sp>
    </p:spTree>
    <p:extLst>
      <p:ext uri="{BB962C8B-B14F-4D97-AF65-F5344CB8AC3E}">
        <p14:creationId xmlns:p14="http://schemas.microsoft.com/office/powerpoint/2010/main" val="288018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pt-BR" sz="800" dirty="0">
              <a:solidFill>
                <a:prstClr val="black">
                  <a:lumMod val="65000"/>
                  <a:lumOff val="35000"/>
                </a:prstClr>
              </a:solidFill>
            </a:endParaRPr>
          </a:p>
        </p:txBody>
      </p:sp>
    </p:spTree>
    <p:extLst>
      <p:ext uri="{BB962C8B-B14F-4D97-AF65-F5344CB8AC3E}">
        <p14:creationId xmlns:p14="http://schemas.microsoft.com/office/powerpoint/2010/main" val="4432074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3.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pt-BR" sz="4400" dirty="0"/>
              <a:t>Treinamento para Coordenadores de LCIF de Clube</a:t>
            </a:r>
          </a:p>
        </p:txBody>
      </p:sp>
      <p:sp>
        <p:nvSpPr>
          <p:cNvPr id="3" name="Subtitle 2"/>
          <p:cNvSpPr>
            <a:spLocks noGrp="1"/>
          </p:cNvSpPr>
          <p:nvPr>
            <p:ph type="subTitle" idx="1"/>
          </p:nvPr>
        </p:nvSpPr>
        <p:spPr>
          <a:xfrm>
            <a:off x="4629151" y="4387273"/>
            <a:ext cx="6518218" cy="512762"/>
          </a:xfrm>
        </p:spPr>
        <p:txBody>
          <a:bodyPr>
            <a:noAutofit/>
          </a:bodyPr>
          <a:lstStyle/>
          <a:p>
            <a:r>
              <a:rPr lang="pt-BR" sz="3000" b="1" dirty="0"/>
              <a:t>Webinar 2: O que você pode fazer</a:t>
            </a:r>
          </a:p>
        </p:txBody>
      </p:sp>
    </p:spTree>
    <p:extLst>
      <p:ext uri="{BB962C8B-B14F-4D97-AF65-F5344CB8AC3E}">
        <p14:creationId xmlns:p14="http://schemas.microsoft.com/office/powerpoint/2010/main" val="75974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Elabore um plano</a:t>
            </a:r>
          </a:p>
        </p:txBody>
      </p:sp>
      <p:sp>
        <p:nvSpPr>
          <p:cNvPr id="3" name="Content Placeholder 2"/>
          <p:cNvSpPr>
            <a:spLocks noGrp="1"/>
          </p:cNvSpPr>
          <p:nvPr>
            <p:ph idx="1"/>
          </p:nvPr>
        </p:nvSpPr>
        <p:spPr/>
        <p:txBody>
          <a:bodyPr/>
          <a:lstStyle/>
          <a:p>
            <a:r>
              <a:rPr lang="pt-BR" sz="2500" dirty="0"/>
              <a:t>É muito importante elaborar uma plano para que tenha sucesso!</a:t>
            </a:r>
          </a:p>
          <a:p>
            <a:r>
              <a:rPr lang="pt-BR" sz="2500" dirty="0"/>
              <a:t>A elaboração de um plano começa com duas etapas importantes:</a:t>
            </a:r>
          </a:p>
          <a:p>
            <a:pPr marL="0" indent="0">
              <a:buNone/>
            </a:pPr>
            <a:endParaRPr lang="pt-BR" dirty="0"/>
          </a:p>
        </p:txBody>
      </p:sp>
      <p:sp>
        <p:nvSpPr>
          <p:cNvPr id="5" name="Oval 4"/>
          <p:cNvSpPr/>
          <p:nvPr/>
        </p:nvSpPr>
        <p:spPr>
          <a:xfrm>
            <a:off x="1098549" y="4795881"/>
            <a:ext cx="1200151" cy="11659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800" dirty="0">
                <a:solidFill>
                  <a:schemeClr val="tx1"/>
                </a:solidFill>
              </a:rPr>
              <a:t>2</a:t>
            </a:r>
          </a:p>
        </p:txBody>
      </p:sp>
      <p:sp>
        <p:nvSpPr>
          <p:cNvPr id="6" name="Rectangle 5"/>
          <p:cNvSpPr/>
          <p:nvPr/>
        </p:nvSpPr>
        <p:spPr>
          <a:xfrm>
            <a:off x="2489200" y="3223029"/>
            <a:ext cx="7620000" cy="11374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sz="2400" dirty="0">
                <a:solidFill>
                  <a:schemeClr val="tx1"/>
                </a:solidFill>
              </a:rPr>
              <a:t>Analisar as estratégias de angariação de fundos</a:t>
            </a:r>
          </a:p>
        </p:txBody>
      </p:sp>
      <p:sp>
        <p:nvSpPr>
          <p:cNvPr id="7" name="Rectangle 6"/>
          <p:cNvSpPr/>
          <p:nvPr/>
        </p:nvSpPr>
        <p:spPr>
          <a:xfrm>
            <a:off x="2489200" y="4795881"/>
            <a:ext cx="7620000" cy="10811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400" dirty="0">
                <a:solidFill>
                  <a:schemeClr val="tx1"/>
                </a:solidFill>
              </a:rPr>
              <a:t>Estabelecer uma meta para o ano</a:t>
            </a:r>
          </a:p>
        </p:txBody>
      </p:sp>
      <p:sp>
        <p:nvSpPr>
          <p:cNvPr id="8" name="Oval 7"/>
          <p:cNvSpPr/>
          <p:nvPr/>
        </p:nvSpPr>
        <p:spPr>
          <a:xfrm>
            <a:off x="1098549" y="3223029"/>
            <a:ext cx="1200151" cy="121837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sz="2800" dirty="0">
                <a:solidFill>
                  <a:schemeClr val="tx1"/>
                </a:solidFill>
              </a:rPr>
              <a:t>1</a:t>
            </a:r>
          </a:p>
        </p:txBody>
      </p:sp>
    </p:spTree>
    <p:extLst>
      <p:ext uri="{BB962C8B-B14F-4D97-AF65-F5344CB8AC3E}">
        <p14:creationId xmlns:p14="http://schemas.microsoft.com/office/powerpoint/2010/main" val="246352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Estratégias para Angariação de Fundos</a:t>
            </a:r>
          </a:p>
        </p:txBody>
      </p:sp>
      <p:sp>
        <p:nvSpPr>
          <p:cNvPr id="3" name="Content Placeholder 2"/>
          <p:cNvSpPr>
            <a:spLocks noGrp="1"/>
          </p:cNvSpPr>
          <p:nvPr>
            <p:ph idx="1"/>
          </p:nvPr>
        </p:nvSpPr>
        <p:spPr/>
        <p:txBody>
          <a:bodyPr/>
          <a:lstStyle/>
          <a:p>
            <a:r>
              <a:rPr lang="pt-BR" sz="2500" dirty="0"/>
              <a:t>Angariar fundos para a Campanha 100 e LCIF é uma parte vital da sua função, mas isso não é algo difícil de fazer</a:t>
            </a:r>
          </a:p>
          <a:p>
            <a:r>
              <a:rPr lang="pt-BR" sz="2500" dirty="0"/>
              <a:t>Mostramos algumas sugestões que podem servir de ajuda para iniciar o processo:</a:t>
            </a:r>
          </a:p>
          <a:p>
            <a:pPr marL="0" indent="0">
              <a:buNone/>
            </a:pPr>
            <a:endParaRPr lang="pt-BR" dirty="0"/>
          </a:p>
        </p:txBody>
      </p:sp>
      <p:graphicFrame>
        <p:nvGraphicFramePr>
          <p:cNvPr id="5" name="Diagram 4"/>
          <p:cNvGraphicFramePr/>
          <p:nvPr>
            <p:extLst>
              <p:ext uri="{D42A27DB-BD31-4B8C-83A1-F6EECF244321}">
                <p14:modId xmlns:p14="http://schemas.microsoft.com/office/powerpoint/2010/main" val="4294745285"/>
              </p:ext>
            </p:extLst>
          </p:nvPr>
        </p:nvGraphicFramePr>
        <p:xfrm>
          <a:off x="1147156" y="3009900"/>
          <a:ext cx="9889144" cy="312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44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Estabeleça uma meta</a:t>
            </a:r>
          </a:p>
        </p:txBody>
      </p:sp>
      <p:sp>
        <p:nvSpPr>
          <p:cNvPr id="3" name="Content Placeholder 2"/>
          <p:cNvSpPr>
            <a:spLocks noGrp="1"/>
          </p:cNvSpPr>
          <p:nvPr>
            <p:ph idx="1"/>
          </p:nvPr>
        </p:nvSpPr>
        <p:spPr>
          <a:xfrm>
            <a:off x="1147156" y="1543050"/>
            <a:ext cx="9684328" cy="4418763"/>
          </a:xfrm>
        </p:spPr>
        <p:txBody>
          <a:bodyPr>
            <a:normAutofit/>
          </a:bodyPr>
          <a:lstStyle/>
          <a:p>
            <a:pPr>
              <a:spcBef>
                <a:spcPts val="0"/>
              </a:spcBef>
              <a:spcAft>
                <a:spcPts val="1800"/>
              </a:spcAft>
            </a:pPr>
            <a:r>
              <a:rPr lang="pt-BR" sz="2400" dirty="0"/>
              <a:t>As metas serão estabelecidas em todos os níveis de liderança de LCIF</a:t>
            </a:r>
          </a:p>
          <a:p>
            <a:pPr>
              <a:spcBef>
                <a:spcPts val="0"/>
              </a:spcBef>
              <a:spcAft>
                <a:spcPts val="1800"/>
              </a:spcAft>
            </a:pPr>
            <a:r>
              <a:rPr lang="pt-BR" sz="2400" dirty="0"/>
              <a:t>Quando as metas são estabelecidas, sabemos que os Leões atendem ao nosso chamado - e até excedem as metas programadas!</a:t>
            </a:r>
          </a:p>
        </p:txBody>
      </p:sp>
      <p:sp>
        <p:nvSpPr>
          <p:cNvPr id="4" name="Rectangle 3"/>
          <p:cNvSpPr/>
          <p:nvPr/>
        </p:nvSpPr>
        <p:spPr>
          <a:xfrm>
            <a:off x="455941" y="3905240"/>
            <a:ext cx="1585220" cy="1057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prstClr val="white"/>
                </a:solidFill>
              </a:rPr>
              <a:t>Coordenador de LCIF de Clube</a:t>
            </a:r>
          </a:p>
        </p:txBody>
      </p:sp>
      <p:sp>
        <p:nvSpPr>
          <p:cNvPr id="5" name="Rectangle 4"/>
          <p:cNvSpPr/>
          <p:nvPr/>
        </p:nvSpPr>
        <p:spPr>
          <a:xfrm>
            <a:off x="2840099" y="3905244"/>
            <a:ext cx="1585220" cy="105728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rPr>
              <a:t>Coordenador de Distrito</a:t>
            </a:r>
          </a:p>
        </p:txBody>
      </p:sp>
      <p:sp>
        <p:nvSpPr>
          <p:cNvPr id="6" name="Rectangle 5"/>
          <p:cNvSpPr/>
          <p:nvPr/>
        </p:nvSpPr>
        <p:spPr>
          <a:xfrm>
            <a:off x="5219877" y="3905240"/>
            <a:ext cx="1827303" cy="105728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rPr>
              <a:t>Coordenador de Distrito Múltiplo</a:t>
            </a:r>
          </a:p>
        </p:txBody>
      </p:sp>
      <p:sp>
        <p:nvSpPr>
          <p:cNvPr id="7" name="Rectangle 6"/>
          <p:cNvSpPr/>
          <p:nvPr/>
        </p:nvSpPr>
        <p:spPr>
          <a:xfrm>
            <a:off x="7844013" y="3905240"/>
            <a:ext cx="1585220" cy="10572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prstClr val="black"/>
                </a:solidFill>
              </a:rPr>
              <a:t>Líder de Área</a:t>
            </a:r>
          </a:p>
        </p:txBody>
      </p:sp>
      <p:sp>
        <p:nvSpPr>
          <p:cNvPr id="8" name="Rectangle 7"/>
          <p:cNvSpPr/>
          <p:nvPr/>
        </p:nvSpPr>
        <p:spPr>
          <a:xfrm>
            <a:off x="10225867" y="3905245"/>
            <a:ext cx="1689908" cy="10572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rPr>
              <a:t>Líder de Área Jurisdicional</a:t>
            </a:r>
          </a:p>
        </p:txBody>
      </p:sp>
      <p:sp>
        <p:nvSpPr>
          <p:cNvPr id="10" name="Left-Right Arrow 9"/>
          <p:cNvSpPr/>
          <p:nvPr/>
        </p:nvSpPr>
        <p:spPr>
          <a:xfrm>
            <a:off x="2126758" y="4288621"/>
            <a:ext cx="624661"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eft-Right Arrow 10"/>
          <p:cNvSpPr/>
          <p:nvPr/>
        </p:nvSpPr>
        <p:spPr>
          <a:xfrm>
            <a:off x="4541244" y="4291005"/>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Left-Right Arrow 11"/>
          <p:cNvSpPr/>
          <p:nvPr/>
        </p:nvSpPr>
        <p:spPr>
          <a:xfrm>
            <a:off x="7165378"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Left-Right Arrow 12"/>
          <p:cNvSpPr/>
          <p:nvPr/>
        </p:nvSpPr>
        <p:spPr>
          <a:xfrm>
            <a:off x="9547232"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360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Solicitação para a Campanha 100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8941206"/>
              </p:ext>
            </p:extLst>
          </p:nvPr>
        </p:nvGraphicFramePr>
        <p:xfrm>
          <a:off x="1147155" y="1796039"/>
          <a:ext cx="9684328" cy="4009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01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93" y="1727989"/>
            <a:ext cx="3247138" cy="3414134"/>
          </a:xfrm>
          <a:prstGeom prst="rect">
            <a:avLst/>
          </a:prstGeom>
        </p:spPr>
      </p:pic>
      <p:sp>
        <p:nvSpPr>
          <p:cNvPr id="2" name="Title 1">
            <a:extLst>
              <a:ext uri="{FF2B5EF4-FFF2-40B4-BE49-F238E27FC236}">
                <a16:creationId xmlns:a16="http://schemas.microsoft.com/office/drawing/2014/main" id="{62F1DF29-B2A0-40F8-B5AB-766F85E6FFF0}"/>
              </a:ext>
            </a:extLst>
          </p:cNvPr>
          <p:cNvSpPr>
            <a:spLocks noGrp="1"/>
          </p:cNvSpPr>
          <p:nvPr>
            <p:ph type="title"/>
          </p:nvPr>
        </p:nvSpPr>
        <p:spPr>
          <a:xfrm>
            <a:off x="4344406" y="3078332"/>
            <a:ext cx="3200400" cy="690591"/>
          </a:xfrm>
        </p:spPr>
        <p:txBody>
          <a:bodyPr>
            <a:noAutofit/>
          </a:bodyPr>
          <a:lstStyle/>
          <a:p>
            <a:r>
              <a:rPr lang="pt-BR" sz="2200" dirty="0"/>
              <a:t>O que a quantia de </a:t>
            </a:r>
            <a:r>
              <a:rPr lang="pt-BR" sz="2200" b="1" dirty="0"/>
              <a:t>US$100</a:t>
            </a:r>
            <a:r>
              <a:rPr lang="pt-BR" sz="2200" dirty="0"/>
              <a:t> pode proporcionar?</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880" y="2958795"/>
            <a:ext cx="820030" cy="84306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2138" y="2948892"/>
            <a:ext cx="820031" cy="82003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1230" y="5316459"/>
            <a:ext cx="820031" cy="82003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3981" y="4766307"/>
            <a:ext cx="820031" cy="861493"/>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5069" y="4818805"/>
            <a:ext cx="820031" cy="820031"/>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2926" y="1159079"/>
            <a:ext cx="907562" cy="820031"/>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96258" y="308819"/>
            <a:ext cx="820031" cy="820031"/>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2107" y="1173830"/>
            <a:ext cx="820031" cy="820031"/>
          </a:xfrm>
          <a:prstGeom prst="rect">
            <a:avLst/>
          </a:prstGeom>
        </p:spPr>
      </p:pic>
      <p:sp>
        <p:nvSpPr>
          <p:cNvPr id="28" name="Title 1">
            <a:extLst>
              <a:ext uri="{FF2B5EF4-FFF2-40B4-BE49-F238E27FC236}">
                <a16:creationId xmlns:a16="http://schemas.microsoft.com/office/drawing/2014/main" id="{62F1DF29-B2A0-40F8-B5AB-766F85E6FFF0}"/>
              </a:ext>
            </a:extLst>
          </p:cNvPr>
          <p:cNvSpPr txBox="1">
            <a:spLocks/>
          </p:cNvSpPr>
          <p:nvPr/>
        </p:nvSpPr>
        <p:spPr>
          <a:xfrm>
            <a:off x="2502206" y="2008575"/>
            <a:ext cx="1809001" cy="69059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pt-BR" sz="1200" b="1" dirty="0">
                <a:solidFill>
                  <a:srgbClr val="EBB700"/>
                </a:solidFill>
              </a:rPr>
              <a:t>Fome</a:t>
            </a:r>
            <a:br>
              <a:rPr dirty="0"/>
            </a:br>
            <a:r>
              <a:rPr lang="pt-BR" sz="1200" dirty="0"/>
              <a:t>Acesso regular a alimentos para 14 pessoas carentes</a:t>
            </a:r>
          </a:p>
        </p:txBody>
      </p:sp>
      <p:sp>
        <p:nvSpPr>
          <p:cNvPr id="29" name="Title 1">
            <a:extLst>
              <a:ext uri="{FF2B5EF4-FFF2-40B4-BE49-F238E27FC236}">
                <a16:creationId xmlns:a16="http://schemas.microsoft.com/office/drawing/2014/main" id="{62F1DF29-B2A0-40F8-B5AB-766F85E6FFF0}"/>
              </a:ext>
            </a:extLst>
          </p:cNvPr>
          <p:cNvSpPr txBox="1">
            <a:spLocks/>
          </p:cNvSpPr>
          <p:nvPr/>
        </p:nvSpPr>
        <p:spPr>
          <a:xfrm>
            <a:off x="1651559" y="3892659"/>
            <a:ext cx="1712422" cy="690591"/>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pt-BR" sz="1200" b="1" dirty="0">
                <a:solidFill>
                  <a:srgbClr val="EBB700"/>
                </a:solidFill>
              </a:rPr>
              <a:t>Câncer Infantil </a:t>
            </a:r>
            <a:br>
              <a:rPr dirty="0"/>
            </a:br>
            <a:r>
              <a:rPr lang="pt-BR" sz="1200" dirty="0"/>
              <a:t>Ajuda na compra de equipamentos para diagnosticar e tratar 8 crianças</a:t>
            </a:r>
          </a:p>
        </p:txBody>
      </p:sp>
      <p:sp>
        <p:nvSpPr>
          <p:cNvPr id="30" name="Title 1">
            <a:extLst>
              <a:ext uri="{FF2B5EF4-FFF2-40B4-BE49-F238E27FC236}">
                <a16:creationId xmlns:a16="http://schemas.microsoft.com/office/drawing/2014/main" id="{62F1DF29-B2A0-40F8-B5AB-766F85E6FFF0}"/>
              </a:ext>
            </a:extLst>
          </p:cNvPr>
          <p:cNvSpPr txBox="1">
            <a:spLocks/>
          </p:cNvSpPr>
          <p:nvPr/>
        </p:nvSpPr>
        <p:spPr>
          <a:xfrm>
            <a:off x="2952926" y="5638836"/>
            <a:ext cx="1712422" cy="69059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pt-BR" sz="1200" b="1" dirty="0">
                <a:solidFill>
                  <a:srgbClr val="EBB700"/>
                </a:solidFill>
              </a:rPr>
              <a:t>Meio ambiente</a:t>
            </a:r>
            <a:br/>
            <a:r>
              <a:rPr lang="pt-BR" sz="1200" dirty="0"/>
              <a:t>Acesso à água salubre para 14 pessoas</a:t>
            </a:r>
          </a:p>
        </p:txBody>
      </p:sp>
      <p:sp>
        <p:nvSpPr>
          <p:cNvPr id="31" name="Title 1">
            <a:extLst>
              <a:ext uri="{FF2B5EF4-FFF2-40B4-BE49-F238E27FC236}">
                <a16:creationId xmlns:a16="http://schemas.microsoft.com/office/drawing/2014/main" id="{62F1DF29-B2A0-40F8-B5AB-766F85E6FFF0}"/>
              </a:ext>
            </a:extLst>
          </p:cNvPr>
          <p:cNvSpPr txBox="1">
            <a:spLocks/>
          </p:cNvSpPr>
          <p:nvPr/>
        </p:nvSpPr>
        <p:spPr>
          <a:xfrm>
            <a:off x="4996022" y="6067238"/>
            <a:ext cx="2089172" cy="690591"/>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pt-BR" sz="1100" b="1" dirty="0">
                <a:solidFill>
                  <a:srgbClr val="EBB700"/>
                </a:solidFill>
              </a:rPr>
              <a:t>Recuperação após catástrofes</a:t>
            </a:r>
            <a:br>
              <a:rPr dirty="0"/>
            </a:br>
            <a:r>
              <a:rPr lang="pt-BR" sz="1200" dirty="0"/>
              <a:t>Socorro imediato a 4 vítimas após uma catástrofe natural</a:t>
            </a:r>
          </a:p>
        </p:txBody>
      </p:sp>
      <p:sp>
        <p:nvSpPr>
          <p:cNvPr id="32" name="Title 1">
            <a:extLst>
              <a:ext uri="{FF2B5EF4-FFF2-40B4-BE49-F238E27FC236}">
                <a16:creationId xmlns:a16="http://schemas.microsoft.com/office/drawing/2014/main" id="{62F1DF29-B2A0-40F8-B5AB-766F85E6FFF0}"/>
              </a:ext>
            </a:extLst>
          </p:cNvPr>
          <p:cNvSpPr txBox="1">
            <a:spLocks/>
          </p:cNvSpPr>
          <p:nvPr/>
        </p:nvSpPr>
        <p:spPr>
          <a:xfrm>
            <a:off x="7337143" y="5661830"/>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pt-BR" sz="1200" b="1" dirty="0">
                <a:solidFill>
                  <a:srgbClr val="EBB700"/>
                </a:solidFill>
              </a:rPr>
              <a:t>Esforços humanitários</a:t>
            </a:r>
            <a:br/>
            <a:r>
              <a:rPr lang="pt-BR" sz="1200" dirty="0"/>
              <a:t>Vacinação contra o sarampo para 100 crianças</a:t>
            </a:r>
          </a:p>
        </p:txBody>
      </p:sp>
      <p:sp>
        <p:nvSpPr>
          <p:cNvPr id="33" name="Title 1">
            <a:extLst>
              <a:ext uri="{FF2B5EF4-FFF2-40B4-BE49-F238E27FC236}">
                <a16:creationId xmlns:a16="http://schemas.microsoft.com/office/drawing/2014/main" id="{62F1DF29-B2A0-40F8-B5AB-766F85E6FFF0}"/>
              </a:ext>
            </a:extLst>
          </p:cNvPr>
          <p:cNvSpPr txBox="1">
            <a:spLocks/>
          </p:cNvSpPr>
          <p:nvPr/>
        </p:nvSpPr>
        <p:spPr>
          <a:xfrm>
            <a:off x="8315085" y="3823369"/>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pt-BR" sz="1200" b="1" dirty="0">
                <a:solidFill>
                  <a:srgbClr val="EBB700"/>
                </a:solidFill>
              </a:rPr>
              <a:t>Diabetes</a:t>
            </a:r>
            <a:br/>
            <a:r>
              <a:rPr lang="pt-BR" sz="1200" dirty="0"/>
              <a:t>Exames para 18 pessoas em risco</a:t>
            </a:r>
          </a:p>
        </p:txBody>
      </p:sp>
      <p:sp>
        <p:nvSpPr>
          <p:cNvPr id="34" name="Title 1">
            <a:extLst>
              <a:ext uri="{FF2B5EF4-FFF2-40B4-BE49-F238E27FC236}">
                <a16:creationId xmlns:a16="http://schemas.microsoft.com/office/drawing/2014/main" id="{62F1DF29-B2A0-40F8-B5AB-766F85E6FFF0}"/>
              </a:ext>
            </a:extLst>
          </p:cNvPr>
          <p:cNvSpPr txBox="1">
            <a:spLocks/>
          </p:cNvSpPr>
          <p:nvPr/>
        </p:nvSpPr>
        <p:spPr>
          <a:xfrm>
            <a:off x="7467537" y="2031438"/>
            <a:ext cx="2089172" cy="69059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pt-BR" sz="1200" b="1" dirty="0">
                <a:solidFill>
                  <a:srgbClr val="EBB700"/>
                </a:solidFill>
              </a:rPr>
              <a:t>Juventude</a:t>
            </a:r>
            <a:br/>
            <a:r>
              <a:rPr lang="pt-BR" sz="1200" dirty="0"/>
              <a:t>O currículo do Lions Quest para uma sala de aula inteira, durante 1 ano</a:t>
            </a:r>
          </a:p>
        </p:txBody>
      </p:sp>
      <p:sp>
        <p:nvSpPr>
          <p:cNvPr id="35" name="Title 1">
            <a:extLst>
              <a:ext uri="{FF2B5EF4-FFF2-40B4-BE49-F238E27FC236}">
                <a16:creationId xmlns:a16="http://schemas.microsoft.com/office/drawing/2014/main" id="{62F1DF29-B2A0-40F8-B5AB-766F85E6FFF0}"/>
              </a:ext>
            </a:extLst>
          </p:cNvPr>
          <p:cNvSpPr txBox="1">
            <a:spLocks/>
          </p:cNvSpPr>
          <p:nvPr/>
        </p:nvSpPr>
        <p:spPr>
          <a:xfrm>
            <a:off x="4936711" y="1043086"/>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pt-BR" sz="1200" b="1" dirty="0">
                <a:solidFill>
                  <a:srgbClr val="EBB700"/>
                </a:solidFill>
              </a:rPr>
              <a:t>Visão</a:t>
            </a:r>
            <a:br>
              <a:rPr dirty="0"/>
            </a:br>
            <a:r>
              <a:rPr lang="pt-BR" sz="1300" dirty="0"/>
              <a:t>2 cirurgias de catarata</a:t>
            </a:r>
          </a:p>
        </p:txBody>
      </p:sp>
      <p:sp>
        <p:nvSpPr>
          <p:cNvPr id="36" name="Rectangle 35"/>
          <p:cNvSpPr/>
          <p:nvPr/>
        </p:nvSpPr>
        <p:spPr>
          <a:xfrm>
            <a:off x="4157557" y="2621435"/>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318270" y="2732272"/>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06824" y="457804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467537" y="46888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025179" y="40362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57182" y="403755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442768" y="397941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74771" y="39806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378557" y="275767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537565" y="26449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578124" y="493856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37132" y="48258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933116" y="17176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33984" y="156577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32248" y="520259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33116" y="505068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70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Estabeleça uma meta</a:t>
            </a:r>
          </a:p>
        </p:txBody>
      </p:sp>
      <p:sp>
        <p:nvSpPr>
          <p:cNvPr id="3" name="Content Placeholder 2"/>
          <p:cNvSpPr>
            <a:spLocks noGrp="1"/>
          </p:cNvSpPr>
          <p:nvPr>
            <p:ph idx="1"/>
          </p:nvPr>
        </p:nvSpPr>
        <p:spPr>
          <a:xfrm>
            <a:off x="1147156" y="1562100"/>
            <a:ext cx="9684328" cy="4399713"/>
          </a:xfrm>
        </p:spPr>
        <p:txBody>
          <a:bodyPr>
            <a:normAutofit/>
          </a:bodyPr>
          <a:lstStyle/>
          <a:p>
            <a:r>
              <a:rPr lang="pt-BR" sz="2400" dirty="0"/>
              <a:t>Selecione pelo menos uma das quatro realizações para dar início ao processo em seu clube.</a:t>
            </a:r>
          </a:p>
          <a:p>
            <a:pPr marL="0" indent="0">
              <a:buNone/>
            </a:pPr>
            <a:endParaRPr lang="pt-BR" sz="2400" dirty="0"/>
          </a:p>
        </p:txBody>
      </p:sp>
      <p:graphicFrame>
        <p:nvGraphicFramePr>
          <p:cNvPr id="4" name="Diagram 3"/>
          <p:cNvGraphicFramePr/>
          <p:nvPr>
            <p:extLst>
              <p:ext uri="{D42A27DB-BD31-4B8C-83A1-F6EECF244321}">
                <p14:modId xmlns:p14="http://schemas.microsoft.com/office/powerpoint/2010/main" val="1804783689"/>
              </p:ext>
            </p:extLst>
          </p:nvPr>
        </p:nvGraphicFramePr>
        <p:xfrm>
          <a:off x="1925319" y="2311401"/>
          <a:ext cx="8128000" cy="412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64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Clubes Modelo</a:t>
            </a:r>
          </a:p>
        </p:txBody>
      </p:sp>
      <p:sp>
        <p:nvSpPr>
          <p:cNvPr id="3" name="Content Placeholder 2"/>
          <p:cNvSpPr>
            <a:spLocks noGrp="1"/>
          </p:cNvSpPr>
          <p:nvPr>
            <p:ph idx="1"/>
          </p:nvPr>
        </p:nvSpPr>
        <p:spPr>
          <a:xfrm>
            <a:off x="1147156" y="1765300"/>
            <a:ext cx="9684328" cy="4196513"/>
          </a:xfrm>
        </p:spPr>
        <p:txBody>
          <a:bodyPr>
            <a:normAutofit/>
          </a:bodyPr>
          <a:lstStyle/>
          <a:p>
            <a:pPr>
              <a:spcBef>
                <a:spcPts val="0"/>
              </a:spcBef>
              <a:spcAft>
                <a:spcPts val="1200"/>
              </a:spcAft>
            </a:pPr>
            <a:r>
              <a:rPr lang="pt-BR" sz="2400" dirty="0"/>
              <a:t>Os Clubes Modelo estabelecem uma média desafiadora por associado de pelo menos US$ 750 e se comprometem a tentar uma variedade de estratégias de angariação</a:t>
            </a:r>
          </a:p>
          <a:p>
            <a:pPr>
              <a:spcBef>
                <a:spcPts val="0"/>
              </a:spcBef>
              <a:spcAft>
                <a:spcPts val="1200"/>
              </a:spcAft>
            </a:pPr>
            <a:r>
              <a:rPr lang="pt-BR" sz="2400" dirty="0"/>
              <a:t>Existem três aspectos importantes sobre os Clubes Modelo:</a:t>
            </a:r>
          </a:p>
          <a:p>
            <a:pPr marL="0" indent="0">
              <a:spcBef>
                <a:spcPts val="0"/>
              </a:spcBef>
              <a:spcAft>
                <a:spcPts val="1200"/>
              </a:spcAft>
              <a:buNone/>
            </a:pPr>
            <a:endParaRPr lang="pt-BR" sz="2400" dirty="0"/>
          </a:p>
        </p:txBody>
      </p:sp>
      <p:graphicFrame>
        <p:nvGraphicFramePr>
          <p:cNvPr id="4" name="Diagram 3"/>
          <p:cNvGraphicFramePr/>
          <p:nvPr>
            <p:extLst>
              <p:ext uri="{D42A27DB-BD31-4B8C-83A1-F6EECF244321}">
                <p14:modId xmlns:p14="http://schemas.microsoft.com/office/powerpoint/2010/main" val="1631792171"/>
              </p:ext>
            </p:extLst>
          </p:nvPr>
        </p:nvGraphicFramePr>
        <p:xfrm>
          <a:off x="1617978" y="3042093"/>
          <a:ext cx="8742681" cy="291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05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Clubes Modelo</a:t>
            </a:r>
          </a:p>
        </p:txBody>
      </p:sp>
      <p:sp>
        <p:nvSpPr>
          <p:cNvPr id="3" name="Content Placeholder 2"/>
          <p:cNvSpPr>
            <a:spLocks noGrp="1"/>
          </p:cNvSpPr>
          <p:nvPr>
            <p:ph idx="1"/>
          </p:nvPr>
        </p:nvSpPr>
        <p:spPr/>
        <p:txBody>
          <a:bodyPr>
            <a:normAutofit fontScale="92500" lnSpcReduction="10000"/>
          </a:bodyPr>
          <a:lstStyle/>
          <a:p>
            <a:r>
              <a:rPr lang="pt-BR" dirty="0"/>
              <a:t>Como um agradecimento aos esforços envidados, os Clubes Modelo são elegíveis a um reconhecimento especial em três etapas:</a:t>
            </a:r>
          </a:p>
          <a:p>
            <a:endParaRPr lang="pt-BR" dirty="0"/>
          </a:p>
          <a:p>
            <a:endParaRPr lang="pt-BR" dirty="0"/>
          </a:p>
          <a:p>
            <a:endParaRPr lang="pt-BR" dirty="0"/>
          </a:p>
          <a:p>
            <a:endParaRPr lang="pt-BR" dirty="0"/>
          </a:p>
          <a:p>
            <a:r>
              <a:rPr lang="pt-BR" dirty="0"/>
              <a:t>O reconhecimento toma como base a PMA (média por associado) obtida pelo clube - consulte o seu manual para mais informações</a:t>
            </a:r>
          </a:p>
          <a:p>
            <a:pPr marL="0" indent="0">
              <a:buNone/>
            </a:pPr>
            <a:endParaRPr lang="pt-BR" dirty="0"/>
          </a:p>
        </p:txBody>
      </p:sp>
      <p:graphicFrame>
        <p:nvGraphicFramePr>
          <p:cNvPr id="4" name="Diagram 3"/>
          <p:cNvGraphicFramePr/>
          <p:nvPr>
            <p:extLst>
              <p:ext uri="{D42A27DB-BD31-4B8C-83A1-F6EECF244321}">
                <p14:modId xmlns:p14="http://schemas.microsoft.com/office/powerpoint/2010/main" val="2958420608"/>
              </p:ext>
            </p:extLst>
          </p:nvPr>
        </p:nvGraphicFramePr>
        <p:xfrm>
          <a:off x="1147156" y="2949589"/>
          <a:ext cx="10576329" cy="201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6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pt-BR" sz="3600" b="1" dirty="0">
                <a:solidFill>
                  <a:schemeClr val="bg1"/>
                </a:solidFill>
              </a:rPr>
              <a:t>Forme a sua equipe</a:t>
            </a:r>
          </a:p>
        </p:txBody>
      </p:sp>
    </p:spTree>
    <p:extLst>
      <p:ext uri="{BB962C8B-B14F-4D97-AF65-F5344CB8AC3E}">
        <p14:creationId xmlns:p14="http://schemas.microsoft.com/office/powerpoint/2010/main" val="77474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Forme uma equipe</a:t>
            </a:r>
          </a:p>
        </p:txBody>
      </p:sp>
      <p:sp>
        <p:nvSpPr>
          <p:cNvPr id="3" name="Content Placeholder 2"/>
          <p:cNvSpPr>
            <a:spLocks noGrp="1"/>
          </p:cNvSpPr>
          <p:nvPr>
            <p:ph idx="1"/>
          </p:nvPr>
        </p:nvSpPr>
        <p:spPr/>
        <p:txBody>
          <a:bodyPr/>
          <a:lstStyle/>
          <a:p>
            <a:r>
              <a:rPr lang="pt-BR" sz="2500" dirty="0"/>
              <a:t>Existe uma função para cada associado do seu clube na Campanha 100!</a:t>
            </a:r>
          </a:p>
          <a:p>
            <a:r>
              <a:rPr lang="pt-BR" sz="2500" dirty="0"/>
              <a:t>No papel de coordenador de LCIF de clube, você deve pensar em organizar um comitê de clube para a Campanha 100</a:t>
            </a:r>
          </a:p>
          <a:p>
            <a:pPr marL="0" indent="0">
              <a:buNone/>
            </a:pPr>
            <a:endParaRPr lang="pt-BR" dirty="0"/>
          </a:p>
        </p:txBody>
      </p:sp>
      <p:graphicFrame>
        <p:nvGraphicFramePr>
          <p:cNvPr id="5" name="Diagram 4"/>
          <p:cNvGraphicFramePr/>
          <p:nvPr>
            <p:extLst>
              <p:ext uri="{D42A27DB-BD31-4B8C-83A1-F6EECF244321}">
                <p14:modId xmlns:p14="http://schemas.microsoft.com/office/powerpoint/2010/main" val="4126836429"/>
              </p:ext>
            </p:extLst>
          </p:nvPr>
        </p:nvGraphicFramePr>
        <p:xfrm>
          <a:off x="1416395" y="3838527"/>
          <a:ext cx="9145847" cy="2123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75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8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Forme uma equipe</a:t>
            </a:r>
          </a:p>
        </p:txBody>
      </p:sp>
      <p:sp>
        <p:nvSpPr>
          <p:cNvPr id="3" name="Content Placeholder 2"/>
          <p:cNvSpPr>
            <a:spLocks noGrp="1"/>
          </p:cNvSpPr>
          <p:nvPr>
            <p:ph idx="1"/>
          </p:nvPr>
        </p:nvSpPr>
        <p:spPr/>
        <p:txBody>
          <a:bodyPr/>
          <a:lstStyle/>
          <a:p>
            <a:r>
              <a:rPr lang="pt-BR" dirty="0"/>
              <a:t>Quando selecionar as pessoas que melhor se enquadram a essas funções, lembre-se das seguintes qualificações:</a:t>
            </a:r>
          </a:p>
        </p:txBody>
      </p:sp>
      <p:graphicFrame>
        <p:nvGraphicFramePr>
          <p:cNvPr id="7" name="Diagram 6"/>
          <p:cNvGraphicFramePr/>
          <p:nvPr>
            <p:extLst>
              <p:ext uri="{D42A27DB-BD31-4B8C-83A1-F6EECF244321}">
                <p14:modId xmlns:p14="http://schemas.microsoft.com/office/powerpoint/2010/main" val="109095615"/>
              </p:ext>
            </p:extLst>
          </p:nvPr>
        </p:nvGraphicFramePr>
        <p:xfrm>
          <a:off x="779531" y="3322999"/>
          <a:ext cx="10419576" cy="1999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57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Forme uma equipe</a:t>
            </a:r>
          </a:p>
        </p:txBody>
      </p:sp>
      <p:sp>
        <p:nvSpPr>
          <p:cNvPr id="3" name="Content Placeholder 2"/>
          <p:cNvSpPr>
            <a:spLocks noGrp="1"/>
          </p:cNvSpPr>
          <p:nvPr>
            <p:ph idx="1"/>
          </p:nvPr>
        </p:nvSpPr>
        <p:spPr>
          <a:xfrm>
            <a:off x="1147156" y="1600200"/>
            <a:ext cx="9684328" cy="4361613"/>
          </a:xfrm>
        </p:spPr>
        <p:txBody>
          <a:bodyPr>
            <a:normAutofit/>
          </a:bodyPr>
          <a:lstStyle/>
          <a:p>
            <a:r>
              <a:rPr lang="pt-BR" sz="2400" dirty="0"/>
              <a:t>Lembre-se: você faz parte de uma equipe global de líderes Leões que faz uma conexão direta com LCIF!</a:t>
            </a:r>
          </a:p>
          <a:p>
            <a:r>
              <a:rPr lang="pt-BR" sz="2400" dirty="0"/>
              <a:t>O coordenador de LCIF de distrito confia em sua capacidade de ter um engajamento com o seu clube</a:t>
            </a:r>
          </a:p>
          <a:p>
            <a:r>
              <a:rPr lang="pt-BR" sz="2400" dirty="0"/>
              <a:t>Comece a desenvolver um bom relacionamento com o seu coordenador de distrito</a:t>
            </a:r>
          </a:p>
          <a:p>
            <a:pPr marL="0" indent="0">
              <a:buNone/>
            </a:pPr>
            <a:endParaRPr lang="pt-BR" sz="2400" dirty="0"/>
          </a:p>
        </p:txBody>
      </p:sp>
      <p:graphicFrame>
        <p:nvGraphicFramePr>
          <p:cNvPr id="4" name="Diagram 3"/>
          <p:cNvGraphicFramePr/>
          <p:nvPr>
            <p:extLst>
              <p:ext uri="{D42A27DB-BD31-4B8C-83A1-F6EECF244321}">
                <p14:modId xmlns:p14="http://schemas.microsoft.com/office/powerpoint/2010/main" val="2727049953"/>
              </p:ext>
            </p:extLst>
          </p:nvPr>
        </p:nvGraphicFramePr>
        <p:xfrm>
          <a:off x="635000" y="3492500"/>
          <a:ext cx="11036300" cy="212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00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pt-BR" sz="3600" b="1" dirty="0">
                <a:solidFill>
                  <a:schemeClr val="bg1"/>
                </a:solidFill>
              </a:rPr>
              <a:t>Angariação de Recursos</a:t>
            </a:r>
          </a:p>
        </p:txBody>
      </p:sp>
    </p:spTree>
    <p:extLst>
      <p:ext uri="{BB962C8B-B14F-4D97-AF65-F5344CB8AC3E}">
        <p14:creationId xmlns:p14="http://schemas.microsoft.com/office/powerpoint/2010/main" val="292893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a:t>Angariar Recursos</a:t>
            </a:r>
          </a:p>
        </p:txBody>
      </p:sp>
      <p:sp>
        <p:nvSpPr>
          <p:cNvPr id="3" name="Content Placeholder 2"/>
          <p:cNvSpPr>
            <a:spLocks noGrp="1"/>
          </p:cNvSpPr>
          <p:nvPr>
            <p:ph idx="1"/>
          </p:nvPr>
        </p:nvSpPr>
        <p:spPr/>
        <p:txBody>
          <a:bodyPr/>
          <a:lstStyle/>
          <a:p>
            <a:r>
              <a:rPr lang="pt-BR" dirty="0"/>
              <a:t>Existem quatro atividades-chave que devemos focar quando angariamos fundos nos clubes.</a:t>
            </a:r>
          </a:p>
          <a:p>
            <a:pPr marL="0" indent="0">
              <a:buNone/>
            </a:pPr>
            <a:endParaRPr lang="pt-BR" dirty="0"/>
          </a:p>
        </p:txBody>
      </p:sp>
      <p:graphicFrame>
        <p:nvGraphicFramePr>
          <p:cNvPr id="4" name="Diagram 3"/>
          <p:cNvGraphicFramePr/>
          <p:nvPr>
            <p:extLst>
              <p:ext uri="{D42A27DB-BD31-4B8C-83A1-F6EECF244321}">
                <p14:modId xmlns:p14="http://schemas.microsoft.com/office/powerpoint/2010/main" val="1367741643"/>
              </p:ext>
            </p:extLst>
          </p:nvPr>
        </p:nvGraphicFramePr>
        <p:xfrm>
          <a:off x="1147156" y="2768600"/>
          <a:ext cx="10388600" cy="277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98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pt-BR" sz="3600" b="1" dirty="0">
                <a:solidFill>
                  <a:schemeClr val="bg1"/>
                </a:solidFill>
              </a:rPr>
              <a:t>Engajamento dos Associados</a:t>
            </a:r>
          </a:p>
        </p:txBody>
      </p:sp>
    </p:spTree>
    <p:extLst>
      <p:ext uri="{BB962C8B-B14F-4D97-AF65-F5344CB8AC3E}">
        <p14:creationId xmlns:p14="http://schemas.microsoft.com/office/powerpoint/2010/main" val="20197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Engajamento dos Associados</a:t>
            </a:r>
          </a:p>
        </p:txBody>
      </p:sp>
      <p:sp>
        <p:nvSpPr>
          <p:cNvPr id="3" name="Content Placeholder 2"/>
          <p:cNvSpPr>
            <a:spLocks noGrp="1"/>
          </p:cNvSpPr>
          <p:nvPr>
            <p:ph idx="1"/>
          </p:nvPr>
        </p:nvSpPr>
        <p:spPr/>
        <p:txBody>
          <a:bodyPr/>
          <a:lstStyle/>
          <a:p>
            <a:r>
              <a:rPr lang="pt-BR"/>
              <a:t>Lembre-se das seguintes dicas ao convidar os companheiros a fazer uma doação ou promessa de doação.</a:t>
            </a:r>
          </a:p>
          <a:p>
            <a:pPr marL="0" indent="0">
              <a:buNone/>
            </a:pPr>
            <a:endParaRPr lang="pt-BR" dirty="0"/>
          </a:p>
        </p:txBody>
      </p:sp>
      <p:graphicFrame>
        <p:nvGraphicFramePr>
          <p:cNvPr id="5" name="Diagram 4"/>
          <p:cNvGraphicFramePr/>
          <p:nvPr>
            <p:extLst/>
          </p:nvPr>
        </p:nvGraphicFramePr>
        <p:xfrm>
          <a:off x="665017" y="3140565"/>
          <a:ext cx="10648604" cy="231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62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Engajamento dos Associados</a:t>
            </a:r>
          </a:p>
        </p:txBody>
      </p:sp>
      <p:sp>
        <p:nvSpPr>
          <p:cNvPr id="3" name="Content Placeholder 2"/>
          <p:cNvSpPr>
            <a:spLocks noGrp="1"/>
          </p:cNvSpPr>
          <p:nvPr>
            <p:ph idx="1"/>
          </p:nvPr>
        </p:nvSpPr>
        <p:spPr/>
        <p:txBody>
          <a:bodyPr>
            <a:normAutofit lnSpcReduction="10000"/>
          </a:bodyPr>
          <a:lstStyle/>
          <a:p>
            <a:pPr>
              <a:spcAft>
                <a:spcPts val="1800"/>
              </a:spcAft>
            </a:pPr>
            <a:r>
              <a:rPr lang="pt-BR" dirty="0"/>
              <a:t>Sugerimos que você pratique como fazer uma solicitação. Tente usar e adaptar a linguagem abaixo:</a:t>
            </a:r>
          </a:p>
          <a:p>
            <a:pPr>
              <a:spcAft>
                <a:spcPts val="1800"/>
              </a:spcAft>
            </a:pPr>
            <a:r>
              <a:rPr lang="pt-BR" i="1" dirty="0"/>
              <a:t>“Gostaria de pedir que você se juntasse a mim em apoio à Campanha 100. Não sei da sua situação financeira, ou se você tem outros compromissos com doações caritativas, mas eu sei da sua paixão e compromisso com o serviço Leonístico. Será que você consideraria doar US$ 8 por mês, para chegar a um total de US$ 300 em um período de três anos?”</a:t>
            </a:r>
          </a:p>
          <a:p>
            <a:pPr>
              <a:spcAft>
                <a:spcPts val="1800"/>
              </a:spcAft>
            </a:pPr>
            <a:endParaRPr lang="pt-BR" i="1" dirty="0"/>
          </a:p>
        </p:txBody>
      </p:sp>
    </p:spTree>
    <p:extLst>
      <p:ext uri="{BB962C8B-B14F-4D97-AF65-F5344CB8AC3E}">
        <p14:creationId xmlns:p14="http://schemas.microsoft.com/office/powerpoint/2010/main" val="352334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Engajamento dos Associados</a:t>
            </a:r>
          </a:p>
        </p:txBody>
      </p:sp>
      <p:sp>
        <p:nvSpPr>
          <p:cNvPr id="3" name="Content Placeholder 2"/>
          <p:cNvSpPr>
            <a:spLocks noGrp="1"/>
          </p:cNvSpPr>
          <p:nvPr>
            <p:ph idx="1"/>
          </p:nvPr>
        </p:nvSpPr>
        <p:spPr>
          <a:xfrm>
            <a:off x="1147156" y="1729946"/>
            <a:ext cx="9684328" cy="4231867"/>
          </a:xfrm>
        </p:spPr>
        <p:txBody>
          <a:bodyPr/>
          <a:lstStyle/>
          <a:p>
            <a:r>
              <a:rPr lang="pt-BR" dirty="0"/>
              <a:t>Será de grande valia estar preparado para as possíveis respostas à sua solicitação:</a:t>
            </a:r>
          </a:p>
          <a:p>
            <a:pPr marL="0" indent="0">
              <a:buNone/>
            </a:pPr>
            <a:endParaRPr lang="pt-BR" dirty="0"/>
          </a:p>
        </p:txBody>
      </p:sp>
      <p:sp>
        <p:nvSpPr>
          <p:cNvPr id="4" name="Rectangle 3"/>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3561368344"/>
              </p:ext>
            </p:extLst>
          </p:nvPr>
        </p:nvGraphicFramePr>
        <p:xfrm>
          <a:off x="1338331" y="2581295"/>
          <a:ext cx="9694985" cy="369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63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Engajamento dos Associados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3421946"/>
              </p:ext>
            </p:extLst>
          </p:nvPr>
        </p:nvGraphicFramePr>
        <p:xfrm>
          <a:off x="9526" y="1289539"/>
          <a:ext cx="12182474" cy="6219862"/>
        </p:xfrm>
        <a:graphic>
          <a:graphicData uri="http://schemas.openxmlformats.org/drawingml/2006/table">
            <a:tbl>
              <a:tblPr firstRow="1" bandRow="1">
                <a:tableStyleId>{2D5ABB26-0587-4C30-8999-92F81FD0307C}</a:tableStyleId>
              </a:tblPr>
              <a:tblGrid>
                <a:gridCol w="3547470">
                  <a:extLst>
                    <a:ext uri="{9D8B030D-6E8A-4147-A177-3AD203B41FA5}">
                      <a16:colId xmlns:a16="http://schemas.microsoft.com/office/drawing/2014/main" val="20000"/>
                    </a:ext>
                  </a:extLst>
                </a:gridCol>
                <a:gridCol w="2659582">
                  <a:extLst>
                    <a:ext uri="{9D8B030D-6E8A-4147-A177-3AD203B41FA5}">
                      <a16:colId xmlns:a16="http://schemas.microsoft.com/office/drawing/2014/main" val="20001"/>
                    </a:ext>
                  </a:extLst>
                </a:gridCol>
                <a:gridCol w="3124644">
                  <a:extLst>
                    <a:ext uri="{9D8B030D-6E8A-4147-A177-3AD203B41FA5}">
                      <a16:colId xmlns:a16="http://schemas.microsoft.com/office/drawing/2014/main" val="20002"/>
                    </a:ext>
                  </a:extLst>
                </a:gridCol>
                <a:gridCol w="2850778">
                  <a:extLst>
                    <a:ext uri="{9D8B030D-6E8A-4147-A177-3AD203B41FA5}">
                      <a16:colId xmlns:a16="http://schemas.microsoft.com/office/drawing/2014/main" val="20003"/>
                    </a:ext>
                  </a:extLst>
                </a:gridCol>
              </a:tblGrid>
              <a:tr h="807817">
                <a:tc>
                  <a:txBody>
                    <a:bodyPr/>
                    <a:lstStyle/>
                    <a:p>
                      <a:pPr algn="ctr"/>
                      <a:r>
                        <a:rPr lang="en-US" sz="1800" b="1" dirty="0"/>
                        <a:t>Total das doações individuais à CAMPANHA 100</a:t>
                      </a:r>
                      <a:endParaRPr lang="pt-BR" sz="1800" b="1"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t>Reconhecimento Imediato</a:t>
                      </a:r>
                    </a:p>
                    <a:p>
                      <a:pPr algn="ctr"/>
                      <a:r>
                        <a:rPr lang="en-US" sz="1800" b="1" dirty="0"/>
                        <a:t>(mediante pagamento ou promessa)</a:t>
                      </a:r>
                      <a:endParaRPr lang="pt-BR" sz="1800" b="1" i="1"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800" b="1" dirty="0"/>
                        <a:t>Reconhecimento na Efetivação das Doações</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a16="http://schemas.microsoft.com/office/drawing/2014/main" val="10000"/>
                  </a:ext>
                </a:extLst>
              </a:tr>
              <a:tr h="548271">
                <a:tc>
                  <a:txBody>
                    <a:bodyPr/>
                    <a:lstStyle/>
                    <a:p>
                      <a:pPr marL="0" marR="0" algn="ctr">
                        <a:lnSpc>
                          <a:spcPct val="106000"/>
                        </a:lnSpc>
                        <a:spcBef>
                          <a:spcPts val="0"/>
                        </a:spcBef>
                        <a:spcAft>
                          <a:spcPts val="0"/>
                        </a:spcAft>
                      </a:pPr>
                      <a:r>
                        <a:rPr lang="en-US" sz="1400" b="1" kern="1200" dirty="0">
                          <a:effectLst/>
                        </a:rPr>
                        <a:t>US$ 15.000 a US$ 24.999</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7">
                  <a:txBody>
                    <a:bodyPr/>
                    <a:lstStyle/>
                    <a:p>
                      <a:endParaRPr lang="en-US" sz="1200"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algn="l">
                        <a:lnSpc>
                          <a:spcPct val="106000"/>
                        </a:lnSpc>
                        <a:spcBef>
                          <a:spcPts val="0"/>
                        </a:spcBef>
                        <a:spcAft>
                          <a:spcPts val="0"/>
                        </a:spcAft>
                      </a:pPr>
                      <a:r>
                        <a:rPr lang="en-US" sz="1200" kern="1200" dirty="0">
                          <a:effectLst/>
                        </a:rPr>
                        <a:t>Complemento para Distintivo Leão que Promove o Empoderamento  MAIS um Certificado e Placa </a:t>
                      </a:r>
                      <a:endParaRPr lang="pt-BR" sz="1200" dirty="0">
                        <a:effectLst/>
                      </a:endParaRPr>
                    </a:p>
                    <a:p>
                      <a:pPr marL="57150" marR="0" algn="l">
                        <a:lnSpc>
                          <a:spcPct val="106000"/>
                        </a:lnSpc>
                        <a:spcBef>
                          <a:spcPts val="0"/>
                        </a:spcBef>
                        <a:spcAft>
                          <a:spcPts val="0"/>
                        </a:spcAft>
                      </a:pPr>
                      <a:r>
                        <a:rPr lang="en-US" sz="1200" kern="1200" dirty="0">
                          <a:effectLst/>
                        </a:rPr>
                        <a:t>com apresentação feita publicamente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271">
                <a:tc>
                  <a:txBody>
                    <a:bodyPr/>
                    <a:lstStyle/>
                    <a:p>
                      <a:pPr marL="0" marR="0" algn="ctr">
                        <a:lnSpc>
                          <a:spcPct val="106000"/>
                        </a:lnSpc>
                        <a:spcBef>
                          <a:spcPts val="0"/>
                        </a:spcBef>
                        <a:spcAft>
                          <a:spcPts val="0"/>
                        </a:spcAft>
                      </a:pPr>
                      <a:r>
                        <a:rPr lang="en-US" sz="1400" b="1" kern="1200" dirty="0">
                          <a:effectLst/>
                        </a:rPr>
                        <a:t>US$ 3.000 a US$ 14.999</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en-US" sz="1200" kern="1200" dirty="0">
                          <a:effectLst/>
                        </a:rPr>
                        <a:t>Complemento para Distintivo Leão que Assume um Compromisso</a:t>
                      </a:r>
                      <a:endParaRPr lang="pt-BR" sz="1200" dirty="0">
                        <a:effectLst/>
                      </a:endParaRPr>
                    </a:p>
                    <a:p>
                      <a:pPr marL="57150" marR="0" algn="l">
                        <a:lnSpc>
                          <a:spcPct val="106000"/>
                        </a:lnSpc>
                        <a:spcBef>
                          <a:spcPts val="0"/>
                        </a:spcBef>
                        <a:spcAft>
                          <a:spcPts val="0"/>
                        </a:spcAft>
                      </a:pPr>
                      <a:r>
                        <a:rPr lang="en-US" sz="1200" kern="1200" dirty="0">
                          <a:effectLst/>
                        </a:rPr>
                        <a:t>MAIS um Certificado e Placa </a:t>
                      </a:r>
                      <a:endParaRPr lang="pt-BR" sz="1200" dirty="0">
                        <a:effectLst/>
                      </a:endParaRPr>
                    </a:p>
                    <a:p>
                      <a:pPr marL="57150" marR="0" algn="l">
                        <a:lnSpc>
                          <a:spcPct val="106000"/>
                        </a:lnSpc>
                        <a:spcBef>
                          <a:spcPts val="0"/>
                        </a:spcBef>
                        <a:spcAft>
                          <a:spcPts val="0"/>
                        </a:spcAft>
                      </a:pPr>
                      <a:r>
                        <a:rPr lang="en-US" sz="1200" kern="1200" dirty="0">
                          <a:effectLst/>
                        </a:rPr>
                        <a:t>com apresentação feita publicamente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63500">
                <a:tc>
                  <a:txBody>
                    <a:bodyPr/>
                    <a:lstStyle/>
                    <a:p>
                      <a:pPr marL="0" marR="0" algn="ctr">
                        <a:lnSpc>
                          <a:spcPct val="106000"/>
                        </a:lnSpc>
                        <a:spcBef>
                          <a:spcPts val="0"/>
                        </a:spcBef>
                        <a:spcAft>
                          <a:spcPts val="0"/>
                        </a:spcAft>
                      </a:pPr>
                      <a:r>
                        <a:rPr lang="en-US" sz="1400" b="1" kern="1200" dirty="0">
                          <a:effectLst/>
                        </a:rPr>
                        <a:t>US$ 1.500 a US$ 2.999</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en-US" sz="1200" kern="1200" dirty="0">
                          <a:effectLst/>
                        </a:rPr>
                        <a:t>Complemento para Distintivo Leão Dedicado</a:t>
                      </a:r>
                      <a:endParaRPr lang="pt-BR" sz="1200" dirty="0">
                        <a:effectLst/>
                      </a:endParaRPr>
                    </a:p>
                    <a:p>
                      <a:pPr marL="57150" marR="0" algn="l">
                        <a:lnSpc>
                          <a:spcPct val="106000"/>
                        </a:lnSpc>
                        <a:spcBef>
                          <a:spcPts val="0"/>
                        </a:spcBef>
                        <a:spcAft>
                          <a:spcPts val="0"/>
                        </a:spcAft>
                      </a:pPr>
                      <a:r>
                        <a:rPr lang="en-US" sz="1200" kern="1200" dirty="0">
                          <a:effectLst/>
                        </a:rPr>
                        <a:t>MAIS um Certificado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95265">
                <a:tc>
                  <a:txBody>
                    <a:bodyPr/>
                    <a:lstStyle/>
                    <a:p>
                      <a:pPr marL="0" marR="0" algn="ctr">
                        <a:lnSpc>
                          <a:spcPct val="106000"/>
                        </a:lnSpc>
                        <a:spcBef>
                          <a:spcPts val="0"/>
                        </a:spcBef>
                        <a:spcAft>
                          <a:spcPts val="0"/>
                        </a:spcAft>
                      </a:pPr>
                      <a:r>
                        <a:rPr lang="en-US" sz="1400" b="1" kern="1200" dirty="0">
                          <a:effectLst/>
                        </a:rPr>
                        <a:t>US$ 900 a US$ 1.499</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en-US" sz="1200" kern="1200" dirty="0">
                          <a:effectLst/>
                        </a:rPr>
                        <a:t>Complemento para Distintivo Leão Atuante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95265">
                <a:tc>
                  <a:txBody>
                    <a:bodyPr/>
                    <a:lstStyle/>
                    <a:p>
                      <a:pPr marL="0" marR="0" algn="ctr">
                        <a:lnSpc>
                          <a:spcPct val="106000"/>
                        </a:lnSpc>
                        <a:spcBef>
                          <a:spcPts val="0"/>
                        </a:spcBef>
                        <a:spcAft>
                          <a:spcPts val="0"/>
                        </a:spcAft>
                      </a:pPr>
                      <a:r>
                        <a:rPr lang="en-US" sz="1400" b="1" kern="1200" dirty="0">
                          <a:effectLst/>
                        </a:rPr>
                        <a:t>US$ 600 a US$ 899</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en-US" sz="1200" kern="1200" dirty="0">
                          <a:effectLst/>
                        </a:rPr>
                        <a:t>Complemento para Distintivo Leão Caridoso</a:t>
                      </a:r>
                      <a:endParaRPr lang="pt-BR" sz="1200" kern="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95265">
                <a:tc>
                  <a:txBody>
                    <a:bodyPr/>
                    <a:lstStyle/>
                    <a:p>
                      <a:pPr marL="0" marR="0" algn="ctr">
                        <a:lnSpc>
                          <a:spcPct val="106000"/>
                        </a:lnSpc>
                        <a:spcBef>
                          <a:spcPts val="0"/>
                        </a:spcBef>
                        <a:spcAft>
                          <a:spcPts val="0"/>
                        </a:spcAft>
                      </a:pPr>
                      <a:r>
                        <a:rPr lang="en-US" sz="1400" b="1" kern="1200" dirty="0">
                          <a:effectLst/>
                        </a:rPr>
                        <a:t>US$ 300 a US$ 599</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en-US" sz="1200" kern="1200" dirty="0">
                          <a:effectLst/>
                        </a:rPr>
                        <a:t>Complemento para Distintivo Leão Servidor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51255">
                <a:tc>
                  <a:txBody>
                    <a:bodyPr/>
                    <a:lstStyle/>
                    <a:p>
                      <a:pPr marL="0" marR="0" algn="ctr">
                        <a:lnSpc>
                          <a:spcPct val="106000"/>
                        </a:lnSpc>
                        <a:spcBef>
                          <a:spcPts val="0"/>
                        </a:spcBef>
                        <a:spcAft>
                          <a:spcPts val="0"/>
                        </a:spcAft>
                      </a:pPr>
                      <a:r>
                        <a:rPr lang="en-US" sz="1400" b="1" kern="1200" dirty="0">
                          <a:effectLst/>
                        </a:rPr>
                        <a:t>Todas as outras doações</a:t>
                      </a:r>
                    </a:p>
                    <a:p>
                      <a:pPr marL="0" marR="0" algn="ctr">
                        <a:lnSpc>
                          <a:spcPct val="106000"/>
                        </a:lnSpc>
                        <a:spcBef>
                          <a:spcPts val="0"/>
                        </a:spcBef>
                        <a:spcAft>
                          <a:spcPts val="0"/>
                        </a:spcAft>
                      </a:pPr>
                      <a:r>
                        <a:rPr lang="en-US" sz="1200" b="0" i="1" dirty="0">
                          <a:effectLst/>
                        </a:rPr>
                        <a:t>(Doações cumulativas de US$ 100+ a partir de</a:t>
                      </a:r>
                    </a:p>
                    <a:p>
                      <a:pPr marL="0" marR="0" algn="ctr">
                        <a:lnSpc>
                          <a:spcPct val="106000"/>
                        </a:lnSpc>
                        <a:spcBef>
                          <a:spcPts val="0"/>
                        </a:spcBef>
                        <a:spcAft>
                          <a:spcPts val="0"/>
                        </a:spcAft>
                      </a:pPr>
                      <a:r>
                        <a:rPr lang="en-US" sz="1200" b="0" i="1" dirty="0">
                          <a:effectLst/>
                        </a:rPr>
                        <a:t>1º de julho de 2017 a 30 de junho de 2021)</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gridSpan="2">
                  <a:txBody>
                    <a:bodyPr/>
                    <a:lstStyle/>
                    <a:p>
                      <a:pPr marL="57150" marR="0" lvl="0" indent="0" algn="l" defTabSz="914400" rtl="0" eaLnBrk="1" fontAlgn="auto" latinLnBrk="0" hangingPunct="1">
                        <a:lnSpc>
                          <a:spcPct val="106000"/>
                        </a:lnSpc>
                        <a:spcBef>
                          <a:spcPts val="0"/>
                        </a:spcBef>
                        <a:spcAft>
                          <a:spcPts val="0"/>
                        </a:spcAft>
                        <a:buClrTx/>
                        <a:buSzTx/>
                        <a:buFontTx/>
                        <a:buNone/>
                        <a:tabLst/>
                        <a:defRPr/>
                      </a:pPr>
                      <a:r>
                        <a:rPr lang="en-US" sz="1200" kern="1200" dirty="0">
                          <a:effectLst/>
                        </a:rPr>
                        <a:t>Todos os doadores à</a:t>
                      </a:r>
                      <a:r>
                        <a:t> </a:t>
                      </a:r>
                      <a:r>
                        <a:rPr lang="en-US" sz="1200" kern="1200" dirty="0">
                          <a:effectLst/>
                        </a:rPr>
                        <a:t>Campanha 100 recebem reconhecimento no website de LCIF </a:t>
                      </a:r>
                      <a:r>
                        <a:rPr lang="en-US" sz="1200" i="1" dirty="0">
                          <a:effectLst/>
                        </a:rPr>
                        <a:t>(atualizado trimestralmente) e na </a:t>
                      </a:r>
                      <a:r>
                        <a:t> </a:t>
                      </a:r>
                      <a:r>
                        <a:rPr lang="en-US" sz="1200" i="1" dirty="0">
                          <a:effectLst/>
                        </a:rPr>
                        <a:t>sala dos doadores</a:t>
                      </a:r>
                      <a:endParaRPr lang="pt-BR" sz="1200" i="1" dirty="0">
                        <a:solidFill>
                          <a:srgbClr val="000000"/>
                        </a:solidFill>
                        <a:effectLst/>
                        <a:latin typeface="Calibri" panose="020F0502020204030204" pitchFamily="34" charset="0"/>
                        <a:ea typeface="Calibri Light" panose="020F0302020204030204" pitchFamily="34" charset="0"/>
                        <a:cs typeface="Calibri" panose="020F0502020204030204" pitchFamily="34" charset="0"/>
                      </a:endParaRP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57150" marR="0" algn="ctr">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7"/>
                  </a:ext>
                </a:extLst>
              </a:tr>
              <a:tr h="647962">
                <a:tc gridSpan="4">
                  <a:txBody>
                    <a:bodyPr/>
                    <a:lstStyle/>
                    <a:p>
                      <a:r>
                        <a:rPr lang="en-US" sz="1800" dirty="0"/>
                        <a:t>Os reconhecimentos acima estão disponíveis para doações únicas ou para promessas de doação. Inclui lista no website de LCIF e Lista na Sala dos Doadores na Sede Internacional reservada para doadores de US$ 300</a:t>
                      </a:r>
                      <a:r>
                        <a:rPr lang="en-US" sz="2000" dirty="0"/>
                        <a:t>+.</a:t>
                      </a:r>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pic>
        <p:nvPicPr>
          <p:cNvPr id="19" name="Picture 18"/>
          <p:cNvPicPr/>
          <p:nvPr/>
        </p:nvPicPr>
        <p:blipFill>
          <a:blip r:embed="rId3" cstate="print">
            <a:extLst>
              <a:ext uri="{28A0092B-C50C-407E-A947-70E740481C1C}">
                <a14:useLocalDpi xmlns:a14="http://schemas.microsoft.com/office/drawing/2010/main" val="0"/>
              </a:ext>
            </a:extLst>
          </a:blip>
          <a:stretch>
            <a:fillRect/>
          </a:stretch>
        </p:blipFill>
        <p:spPr>
          <a:xfrm>
            <a:off x="3730446" y="3359005"/>
            <a:ext cx="2370317" cy="151698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903" t="67016" r="4359" b="8300"/>
          <a:stretch/>
        </p:blipFill>
        <p:spPr>
          <a:xfrm>
            <a:off x="9547653" y="2177013"/>
            <a:ext cx="2463114" cy="41790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4670" t="67391" r="5058" b="8300"/>
          <a:stretch/>
        </p:blipFill>
        <p:spPr>
          <a:xfrm>
            <a:off x="9491818" y="2776780"/>
            <a:ext cx="2518949" cy="42308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5136" t="67391" r="5058" b="8300"/>
          <a:stretch/>
        </p:blipFill>
        <p:spPr>
          <a:xfrm>
            <a:off x="9510112" y="3381721"/>
            <a:ext cx="2500655" cy="422189"/>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5136" t="67016" r="4593" b="8674"/>
          <a:stretch/>
        </p:blipFill>
        <p:spPr>
          <a:xfrm>
            <a:off x="9463812" y="3901254"/>
            <a:ext cx="2574959" cy="432487"/>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5370" t="68138" r="5525" b="9048"/>
          <a:stretch/>
        </p:blipFill>
        <p:spPr>
          <a:xfrm>
            <a:off x="9547653" y="4505304"/>
            <a:ext cx="2436857" cy="389132"/>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5136" t="67765" r="5292" b="8674"/>
          <a:stretch/>
        </p:blipFill>
        <p:spPr>
          <a:xfrm>
            <a:off x="9491818" y="5089971"/>
            <a:ext cx="2559737" cy="419957"/>
          </a:xfrm>
          <a:prstGeom prst="rect">
            <a:avLst/>
          </a:prstGeom>
        </p:spPr>
      </p:pic>
    </p:spTree>
    <p:extLst>
      <p:ext uri="{BB962C8B-B14F-4D97-AF65-F5344CB8AC3E}">
        <p14:creationId xmlns:p14="http://schemas.microsoft.com/office/powerpoint/2010/main" val="16591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Engajamento dos Associados</a:t>
            </a:r>
          </a:p>
        </p:txBody>
      </p:sp>
      <p:sp>
        <p:nvSpPr>
          <p:cNvPr id="6" name="Content Placeholder 2"/>
          <p:cNvSpPr>
            <a:spLocks noGrp="1"/>
          </p:cNvSpPr>
          <p:nvPr>
            <p:ph idx="1"/>
          </p:nvPr>
        </p:nvSpPr>
        <p:spPr>
          <a:xfrm>
            <a:off x="1147155" y="1504950"/>
            <a:ext cx="9873269" cy="4456863"/>
          </a:xfrm>
        </p:spPr>
        <p:txBody>
          <a:bodyPr/>
          <a:lstStyle/>
          <a:p>
            <a:r>
              <a:rPr lang="pt-BR" sz="2200" dirty="0"/>
              <a:t>O reconhecimento adicional está disponível para aqueles que se comprometerem em doar anual e mensalmente. Esses doadores permanentes também receberão o reconhecimento descrito no slide anterior.</a:t>
            </a:r>
          </a:p>
          <a:p>
            <a:pPr marL="0" indent="0">
              <a:buNone/>
            </a:pPr>
            <a:endParaRPr lang="pt-BR" sz="2400" dirty="0"/>
          </a:p>
          <a:p>
            <a:endParaRPr lang="pt-BR" dirty="0"/>
          </a:p>
        </p:txBody>
      </p:sp>
      <p:sp>
        <p:nvSpPr>
          <p:cNvPr id="5" name="Rectangle 4"/>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092847637"/>
              </p:ext>
            </p:extLst>
          </p:nvPr>
        </p:nvGraphicFramePr>
        <p:xfrm>
          <a:off x="912376" y="2731100"/>
          <a:ext cx="10529979" cy="3671412"/>
        </p:xfrm>
        <a:graphic>
          <a:graphicData uri="http://schemas.openxmlformats.org/drawingml/2006/table">
            <a:tbl>
              <a:tblPr firstRow="1" firstCol="1" bandRow="1">
                <a:tableStyleId>{F5AB1C69-6EDB-4FF4-983F-18BD219EF322}</a:tableStyleId>
              </a:tblPr>
              <a:tblGrid>
                <a:gridCol w="2649221">
                  <a:extLst>
                    <a:ext uri="{9D8B030D-6E8A-4147-A177-3AD203B41FA5}">
                      <a16:colId xmlns:a16="http://schemas.microsoft.com/office/drawing/2014/main" val="20000"/>
                    </a:ext>
                  </a:extLst>
                </a:gridCol>
                <a:gridCol w="7880758">
                  <a:extLst>
                    <a:ext uri="{9D8B030D-6E8A-4147-A177-3AD203B41FA5}">
                      <a16:colId xmlns:a16="http://schemas.microsoft.com/office/drawing/2014/main" val="20001"/>
                    </a:ext>
                  </a:extLst>
                </a:gridCol>
              </a:tblGrid>
              <a:tr h="464163">
                <a:tc gridSpan="2">
                  <a:txBody>
                    <a:bodyPr/>
                    <a:lstStyle/>
                    <a:p>
                      <a:pPr marL="0" marR="0" algn="ctr">
                        <a:spcBef>
                          <a:spcPts val="0"/>
                        </a:spcBef>
                        <a:spcAft>
                          <a:spcPts val="0"/>
                        </a:spcAft>
                      </a:pPr>
                      <a:r>
                        <a:rPr lang="en-US" sz="1600" dirty="0">
                          <a:solidFill>
                            <a:schemeClr val="tx1"/>
                          </a:solidFill>
                          <a:effectLst/>
                        </a:rPr>
                        <a:t>Reconhecimento aos Doadores Permanentes</a:t>
                      </a:r>
                      <a:endParaRPr lang="pt-BR" sz="1600" dirty="0">
                        <a:solidFill>
                          <a:schemeClr val="tx1"/>
                        </a:solidFill>
                        <a:effectLst/>
                        <a:latin typeface="Calibri" panose="020F0502020204030204" pitchFamily="34" charset="0"/>
                        <a:ea typeface="Calibri Light" panose="020F0302020204030204" pitchFamily="34" charset="0"/>
                        <a:cs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1611467">
                <a:tc>
                  <a:txBody>
                    <a:bodyPr/>
                    <a:lstStyle/>
                    <a:p>
                      <a:pPr marL="0" marR="0">
                        <a:spcBef>
                          <a:spcPts val="0"/>
                        </a:spcBef>
                        <a:spcAft>
                          <a:spcPts val="0"/>
                        </a:spcAft>
                      </a:pPr>
                      <a:r>
                        <a:rPr lang="en-US" sz="1600" u="sng" dirty="0">
                          <a:solidFill>
                            <a:schemeClr val="tx1"/>
                          </a:solidFill>
                          <a:effectLst/>
                        </a:rPr>
                        <a:t>Faça uma promessa de doação</a:t>
                      </a:r>
                      <a:r>
                        <a:rPr lang="en-US" sz="1600" dirty="0">
                          <a:solidFill>
                            <a:schemeClr val="tx1"/>
                          </a:solidFill>
                          <a:effectLst/>
                        </a:rPr>
                        <a:t>: Assuma o compromisso de fazer uma doação todos os anos para a campanha e receberá um lindo presente. </a:t>
                      </a:r>
                      <a:endParaRPr lang="pt-BR" sz="1600" b="0" dirty="0">
                        <a:solidFill>
                          <a:schemeClr val="tx1"/>
                        </a:solidFill>
                        <a:effectLst/>
                        <a:latin typeface="Calibri" panose="020F0502020204030204" pitchFamily="34" charset="0"/>
                        <a:ea typeface="Calibri Light" panose="020F03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pt-BR" sz="1600" noProof="0" dirty="0">
                          <a:effectLst/>
                        </a:rPr>
                        <a:t>As doações automatizadas estão disponíveis em alguns países e podem ser feitas através de cartão de crédito ou débito bancário automático.</a:t>
                      </a:r>
                    </a:p>
                    <a:p>
                      <a:pPr marL="342900" marR="0" lvl="0" indent="-342900">
                        <a:spcBef>
                          <a:spcPts val="0"/>
                        </a:spcBef>
                        <a:spcAft>
                          <a:spcPts val="0"/>
                        </a:spcAft>
                        <a:buFont typeface="Symbol" panose="05050102010706020507" pitchFamily="18" charset="2"/>
                        <a:buChar char=""/>
                      </a:pPr>
                      <a:r>
                        <a:rPr lang="pt-BR" sz="1600" noProof="0" dirty="0">
                          <a:effectLst/>
                        </a:rPr>
                        <a:t>Doadores de todas as outras áreas podem fazer doações anuais usando os métodos aprovados.</a:t>
                      </a:r>
                    </a:p>
                    <a:p>
                      <a:pPr marL="342900" marR="0" lvl="0" indent="-342900">
                        <a:spcBef>
                          <a:spcPts val="0"/>
                        </a:spcBef>
                        <a:spcAft>
                          <a:spcPts val="0"/>
                        </a:spcAft>
                        <a:buFont typeface="Symbol" panose="05050102010706020507" pitchFamily="18" charset="2"/>
                        <a:buChar char=""/>
                      </a:pPr>
                      <a:r>
                        <a:rPr lang="pt-BR" sz="1600" noProof="0" dirty="0">
                          <a:effectLst/>
                        </a:rPr>
                        <a:t>Enviaremos lembretes todos os anos.</a:t>
                      </a:r>
                      <a:endParaRPr lang="pt-BR" sz="1600" noProof="0" dirty="0">
                        <a:solidFill>
                          <a:srgbClr val="000000"/>
                        </a:solidFill>
                        <a:effectLst/>
                        <a:latin typeface="Calibri" panose="020F0502020204030204" pitchFamily="34" charset="0"/>
                        <a:ea typeface="Calibri Light" panose="020F03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1595782">
                <a:tc>
                  <a:txBody>
                    <a:bodyPr/>
                    <a:lstStyle/>
                    <a:p>
                      <a:pPr marL="0" marR="0">
                        <a:spcBef>
                          <a:spcPts val="0"/>
                        </a:spcBef>
                        <a:spcAft>
                          <a:spcPts val="0"/>
                        </a:spcAft>
                      </a:pPr>
                      <a:r>
                        <a:rPr lang="en-US" sz="1600" u="sng" dirty="0">
                          <a:solidFill>
                            <a:schemeClr val="tx1"/>
                          </a:solidFill>
                          <a:effectLst/>
                        </a:rPr>
                        <a:t>Doe mensalmente</a:t>
                      </a:r>
                      <a:r>
                        <a:rPr lang="en-US" sz="1600" dirty="0">
                          <a:solidFill>
                            <a:schemeClr val="tx1"/>
                          </a:solidFill>
                          <a:effectLst/>
                        </a:rPr>
                        <a:t>: Faça contribuições mensais automatizadas e receba presentes adicionais.</a:t>
                      </a:r>
                      <a:endParaRPr lang="pt-BR" sz="1600" b="0" dirty="0">
                        <a:solidFill>
                          <a:schemeClr val="tx1"/>
                        </a:solidFill>
                        <a:effectLst/>
                        <a:latin typeface="Calibri" panose="020F0502020204030204" pitchFamily="34" charset="0"/>
                        <a:ea typeface="Calibri Light" panose="020F03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pt-BR" sz="1600" noProof="0" dirty="0">
                          <a:effectLst/>
                        </a:rPr>
                        <a:t>As doações mensais automatizadas estão disponíveis em alguns países e podem ser feitas através de cartão de crédito ou débito bancário automático.</a:t>
                      </a:r>
                    </a:p>
                    <a:p>
                      <a:pPr marL="342900" marR="0" lvl="0" indent="-342900">
                        <a:spcBef>
                          <a:spcPts val="0"/>
                        </a:spcBef>
                        <a:spcAft>
                          <a:spcPts val="0"/>
                        </a:spcAft>
                        <a:buFont typeface="Symbol" panose="05050102010706020507" pitchFamily="18" charset="2"/>
                        <a:buChar char=""/>
                      </a:pPr>
                      <a:r>
                        <a:rPr lang="pt-BR" sz="1600" noProof="0" dirty="0">
                          <a:effectLst/>
                        </a:rPr>
                        <a:t>As doações automatizadas são feitas online ou por meio de um formulário de promessa de doação.</a:t>
                      </a:r>
                    </a:p>
                    <a:p>
                      <a:pPr marL="342900" marR="0" lvl="0" indent="-342900">
                        <a:spcBef>
                          <a:spcPts val="0"/>
                        </a:spcBef>
                        <a:spcAft>
                          <a:spcPts val="0"/>
                        </a:spcAft>
                        <a:buFont typeface="Symbol" panose="05050102010706020507" pitchFamily="18" charset="2"/>
                        <a:buChar char=""/>
                      </a:pPr>
                      <a:r>
                        <a:rPr lang="pt-BR" sz="1600" noProof="0" dirty="0">
                          <a:effectLst/>
                        </a:rPr>
                        <a:t>Os valores totais indicados nos formulários de promessa de doação serão divididos em 12 parcelas iguais, com cobrança mensal.</a:t>
                      </a:r>
                      <a:endParaRPr lang="pt-BR" sz="1600" noProof="0" dirty="0">
                        <a:solidFill>
                          <a:srgbClr val="000000"/>
                        </a:solidFill>
                        <a:effectLst/>
                        <a:latin typeface="Calibri" panose="020F0502020204030204" pitchFamily="34" charset="0"/>
                        <a:ea typeface="Calibri Light" panose="020F03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6236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pt-BR" sz="3200" b="1" dirty="0">
                <a:solidFill>
                  <a:schemeClr val="bg1"/>
                </a:solidFill>
              </a:rPr>
              <a:t>Quatro Etapas para o Sucesso</a:t>
            </a:r>
          </a:p>
        </p:txBody>
      </p:sp>
    </p:spTree>
    <p:extLst>
      <p:ext uri="{BB962C8B-B14F-4D97-AF65-F5344CB8AC3E}">
        <p14:creationId xmlns:p14="http://schemas.microsoft.com/office/powerpoint/2010/main" val="4054245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Reconhecimentos de LCIF Vigentes</a:t>
            </a:r>
          </a:p>
        </p:txBody>
      </p:sp>
      <p:sp>
        <p:nvSpPr>
          <p:cNvPr id="3" name="Content Placeholder 2"/>
          <p:cNvSpPr>
            <a:spLocks noGrp="1"/>
          </p:cNvSpPr>
          <p:nvPr>
            <p:ph idx="1"/>
          </p:nvPr>
        </p:nvSpPr>
        <p:spPr>
          <a:xfrm>
            <a:off x="1147156" y="1773141"/>
            <a:ext cx="6853844" cy="4188672"/>
          </a:xfrm>
        </p:spPr>
        <p:txBody>
          <a:bodyPr>
            <a:normAutofit fontScale="92500"/>
          </a:bodyPr>
          <a:lstStyle/>
          <a:p>
            <a:r>
              <a:rPr lang="pt-BR" sz="2000" dirty="0"/>
              <a:t>As contribuições feitas à Campanha 100 também contam para os programas de reconhecimentos vigentes, como:</a:t>
            </a:r>
          </a:p>
          <a:p>
            <a:pPr lvl="1"/>
            <a:r>
              <a:rPr lang="pt-BR" b="1" dirty="0"/>
              <a:t>Título de Companheiro de Melvin Jones: </a:t>
            </a:r>
            <a:r>
              <a:rPr lang="pt-BR" dirty="0"/>
              <a:t>Contribuições de pelo menos US$1.000</a:t>
            </a:r>
          </a:p>
          <a:p>
            <a:pPr lvl="1"/>
            <a:r>
              <a:rPr lang="pt-BR" b="1" dirty="0"/>
              <a:t>Título de Companheiro de Melvin Jones Progressivo: </a:t>
            </a:r>
            <a:r>
              <a:rPr lang="pt-BR" dirty="0"/>
              <a:t>Níveis para reconhecer a contribuições no valor de US$ 2.000 até US$ 100.000</a:t>
            </a:r>
          </a:p>
          <a:p>
            <a:pPr lvl="1"/>
            <a:r>
              <a:rPr lang="pt-BR" b="1" dirty="0"/>
              <a:t>Parceiros Humanitários: </a:t>
            </a:r>
            <a:r>
              <a:rPr lang="pt-BR" dirty="0"/>
              <a:t>Níveis para reconhecer a contribuições vitalícias totais de US$ 100.000 ou mais</a:t>
            </a:r>
          </a:p>
          <a:p>
            <a:r>
              <a:rPr lang="pt-BR" sz="2000" dirty="0"/>
              <a:t>Você pode acessar o formulário de solicitação online para o CMJ no site lcif.org</a:t>
            </a:r>
            <a:endParaRPr lang="pt-BR" dirty="0"/>
          </a:p>
          <a:p>
            <a:pPr marL="0" indent="0">
              <a:buNone/>
            </a:pPr>
            <a:endParaRPr lang="pt-BR" sz="2000" dirty="0"/>
          </a:p>
        </p:txBody>
      </p:sp>
      <p:pic>
        <p:nvPicPr>
          <p:cNvPr id="7" name="Picture 6"/>
          <p:cNvPicPr>
            <a:picLocks noChangeAspect="1"/>
          </p:cNvPicPr>
          <p:nvPr/>
        </p:nvPicPr>
        <p:blipFill>
          <a:blip r:embed="rId3"/>
          <a:stretch>
            <a:fillRect/>
          </a:stretch>
        </p:blipFill>
        <p:spPr>
          <a:xfrm>
            <a:off x="7859894" y="3666707"/>
            <a:ext cx="1666875" cy="1828800"/>
          </a:xfrm>
          <a:prstGeom prst="rect">
            <a:avLst/>
          </a:prstGeom>
        </p:spPr>
      </p:pic>
      <p:pic>
        <p:nvPicPr>
          <p:cNvPr id="8" name="Picture 7"/>
          <p:cNvPicPr>
            <a:picLocks noChangeAspect="1"/>
          </p:cNvPicPr>
          <p:nvPr/>
        </p:nvPicPr>
        <p:blipFill>
          <a:blip r:embed="rId4"/>
          <a:stretch>
            <a:fillRect/>
          </a:stretch>
        </p:blipFill>
        <p:spPr>
          <a:xfrm>
            <a:off x="7926568" y="1563137"/>
            <a:ext cx="1533525" cy="1704975"/>
          </a:xfrm>
          <a:prstGeom prst="rect">
            <a:avLst/>
          </a:prstGeom>
        </p:spPr>
      </p:pic>
      <p:pic>
        <p:nvPicPr>
          <p:cNvPr id="9" name="Picture 8"/>
          <p:cNvPicPr>
            <a:picLocks noChangeAspect="1"/>
          </p:cNvPicPr>
          <p:nvPr/>
        </p:nvPicPr>
        <p:blipFill>
          <a:blip r:embed="rId5"/>
          <a:stretch>
            <a:fillRect/>
          </a:stretch>
        </p:blipFill>
        <p:spPr>
          <a:xfrm>
            <a:off x="9883775" y="2910214"/>
            <a:ext cx="1543050" cy="1914525"/>
          </a:xfrm>
          <a:prstGeom prst="rect">
            <a:avLst/>
          </a:prstGeom>
        </p:spPr>
      </p:pic>
    </p:spTree>
    <p:extLst>
      <p:ext uri="{BB962C8B-B14F-4D97-AF65-F5344CB8AC3E}">
        <p14:creationId xmlns:p14="http://schemas.microsoft.com/office/powerpoint/2010/main" val="98088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ln w="3175">
                  <a:noFill/>
                </a:ln>
                <a:effectLst/>
              </a:rPr>
              <a:t>Leões que compartilham</a:t>
            </a:r>
          </a:p>
        </p:txBody>
      </p:sp>
      <p:pic>
        <p:nvPicPr>
          <p:cNvPr id="6" name="Picture 5"/>
          <p:cNvPicPr>
            <a:picLocks noChangeAspect="1"/>
          </p:cNvPicPr>
          <p:nvPr/>
        </p:nvPicPr>
        <p:blipFill>
          <a:blip r:embed="rId3"/>
          <a:stretch>
            <a:fillRect/>
          </a:stretch>
        </p:blipFill>
        <p:spPr>
          <a:xfrm>
            <a:off x="4754077" y="2114644"/>
            <a:ext cx="2873875" cy="2628710"/>
          </a:xfrm>
          <a:prstGeom prst="rect">
            <a:avLst/>
          </a:prstGeom>
        </p:spPr>
      </p:pic>
      <p:pic>
        <p:nvPicPr>
          <p:cNvPr id="7" name="Picture 6"/>
          <p:cNvPicPr>
            <a:picLocks noChangeAspect="1"/>
          </p:cNvPicPr>
          <p:nvPr/>
        </p:nvPicPr>
        <p:blipFill>
          <a:blip r:embed="rId4"/>
          <a:stretch>
            <a:fillRect/>
          </a:stretch>
        </p:blipFill>
        <p:spPr>
          <a:xfrm>
            <a:off x="7791672" y="2081784"/>
            <a:ext cx="3008345" cy="2694431"/>
          </a:xfrm>
          <a:prstGeom prst="rect">
            <a:avLst/>
          </a:prstGeom>
        </p:spPr>
      </p:pic>
      <p:pic>
        <p:nvPicPr>
          <p:cNvPr id="8" name="Picture 7"/>
          <p:cNvPicPr>
            <a:picLocks noChangeAspect="1"/>
          </p:cNvPicPr>
          <p:nvPr/>
        </p:nvPicPr>
        <p:blipFill>
          <a:blip r:embed="rId5"/>
          <a:stretch>
            <a:fillRect/>
          </a:stretch>
        </p:blipFill>
        <p:spPr>
          <a:xfrm>
            <a:off x="1887379" y="2146050"/>
            <a:ext cx="2702979" cy="2637690"/>
          </a:xfrm>
          <a:prstGeom prst="rect">
            <a:avLst/>
          </a:prstGeom>
        </p:spPr>
      </p:pic>
      <p:sp>
        <p:nvSpPr>
          <p:cNvPr id="9" name="TextBox 8"/>
          <p:cNvSpPr txBox="1"/>
          <p:nvPr/>
        </p:nvSpPr>
        <p:spPr>
          <a:xfrm>
            <a:off x="2199123" y="4838315"/>
            <a:ext cx="2244289" cy="769441"/>
          </a:xfrm>
          <a:prstGeom prst="rect">
            <a:avLst/>
          </a:prstGeom>
          <a:noFill/>
        </p:spPr>
        <p:txBody>
          <a:bodyPr wrap="square" rtlCol="0">
            <a:spAutoFit/>
          </a:bodyPr>
          <a:lstStyle/>
          <a:p>
            <a:pPr algn="ctr"/>
            <a:r>
              <a:rPr lang="pt-BR" sz="2400" b="1" dirty="0">
                <a:solidFill>
                  <a:prstClr val="black"/>
                </a:solidFill>
                <a:latin typeface="Arial" panose="020B0604020202020204" pitchFamily="34" charset="0"/>
              </a:rPr>
              <a:t>US$ 50</a:t>
            </a:r>
          </a:p>
          <a:p>
            <a:pPr algn="ctr"/>
            <a:r>
              <a:rPr lang="pt-BR" sz="2000" b="1" dirty="0">
                <a:solidFill>
                  <a:prstClr val="black"/>
                </a:solidFill>
                <a:latin typeface="Arial" panose="020B0604020202020204" pitchFamily="34" charset="0"/>
              </a:rPr>
              <a:t>(1 estrela)</a:t>
            </a:r>
          </a:p>
        </p:txBody>
      </p:sp>
      <p:sp>
        <p:nvSpPr>
          <p:cNvPr id="10" name="TextBox 9"/>
          <p:cNvSpPr txBox="1"/>
          <p:nvPr/>
        </p:nvSpPr>
        <p:spPr>
          <a:xfrm>
            <a:off x="4918346" y="4818643"/>
            <a:ext cx="2490228" cy="769441"/>
          </a:xfrm>
          <a:prstGeom prst="rect">
            <a:avLst/>
          </a:prstGeom>
          <a:noFill/>
        </p:spPr>
        <p:txBody>
          <a:bodyPr wrap="square" rtlCol="0">
            <a:spAutoFit/>
          </a:bodyPr>
          <a:lstStyle/>
          <a:p>
            <a:pPr algn="ctr"/>
            <a:r>
              <a:rPr lang="pt-BR" sz="2400" b="1" dirty="0">
                <a:solidFill>
                  <a:prstClr val="black"/>
                </a:solidFill>
                <a:latin typeface="Arial" panose="020B0604020202020204" pitchFamily="34" charset="0"/>
              </a:rPr>
              <a:t>US$ 100</a:t>
            </a:r>
          </a:p>
          <a:p>
            <a:pPr algn="ctr"/>
            <a:r>
              <a:rPr lang="pt-BR" sz="2000" b="1" dirty="0">
                <a:solidFill>
                  <a:prstClr val="black"/>
                </a:solidFill>
                <a:latin typeface="Arial" panose="020B0604020202020204" pitchFamily="34" charset="0"/>
              </a:rPr>
              <a:t>(2 estrelas)</a:t>
            </a:r>
          </a:p>
        </p:txBody>
      </p:sp>
      <p:sp>
        <p:nvSpPr>
          <p:cNvPr id="11" name="TextBox 10"/>
          <p:cNvSpPr txBox="1"/>
          <p:nvPr/>
        </p:nvSpPr>
        <p:spPr>
          <a:xfrm>
            <a:off x="7888695" y="4838315"/>
            <a:ext cx="2702979" cy="769441"/>
          </a:xfrm>
          <a:prstGeom prst="rect">
            <a:avLst/>
          </a:prstGeom>
          <a:noFill/>
        </p:spPr>
        <p:txBody>
          <a:bodyPr wrap="square" rtlCol="0">
            <a:spAutoFit/>
          </a:bodyPr>
          <a:lstStyle/>
          <a:p>
            <a:pPr algn="ctr"/>
            <a:r>
              <a:rPr lang="pt-BR" sz="2400" b="1" dirty="0">
                <a:solidFill>
                  <a:prstClr val="black"/>
                </a:solidFill>
                <a:latin typeface="Arial" panose="020B0604020202020204" pitchFamily="34" charset="0"/>
              </a:rPr>
              <a:t>US$ 200</a:t>
            </a:r>
          </a:p>
          <a:p>
            <a:pPr algn="ctr"/>
            <a:r>
              <a:rPr lang="pt-BR" sz="2000" b="1" dirty="0">
                <a:solidFill>
                  <a:prstClr val="black"/>
                </a:solidFill>
                <a:latin typeface="Arial" panose="020B0604020202020204" pitchFamily="34" charset="0"/>
              </a:rPr>
              <a:t>(3 estrelas)</a:t>
            </a:r>
          </a:p>
        </p:txBody>
      </p:sp>
    </p:spTree>
    <p:extLst>
      <p:ext uri="{BB962C8B-B14F-4D97-AF65-F5344CB8AC3E}">
        <p14:creationId xmlns:p14="http://schemas.microsoft.com/office/powerpoint/2010/main" val="220950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a:t>Reconhecimento para clubes</a:t>
            </a:r>
          </a:p>
        </p:txBody>
      </p:sp>
      <p:sp>
        <p:nvSpPr>
          <p:cNvPr id="7" name="Rectangle 6"/>
          <p:cNvSpPr/>
          <p:nvPr/>
        </p:nvSpPr>
        <p:spPr>
          <a:xfrm>
            <a:off x="1094740" y="1951827"/>
            <a:ext cx="5186790" cy="3462486"/>
          </a:xfrm>
          <a:prstGeom prst="rect">
            <a:avLst/>
          </a:prstGeom>
        </p:spPr>
        <p:txBody>
          <a:bodyPr wrap="square">
            <a:spAutoFit/>
          </a:bodyPr>
          <a:lstStyle/>
          <a:p>
            <a:pPr marL="285750" indent="-285750">
              <a:spcAft>
                <a:spcPts val="1200"/>
              </a:spcAft>
              <a:buFont typeface="Arial" panose="020B0604020202020204" pitchFamily="34" charset="0"/>
              <a:buChar char="•"/>
            </a:pPr>
            <a:r>
              <a:rPr lang="pt-BR" sz="2100" b="1" dirty="0">
                <a:latin typeface="Arial" panose="020B0604020202020204" pitchFamily="34" charset="0"/>
              </a:rPr>
              <a:t>Emblemas por Doações de Clubes:</a:t>
            </a:r>
          </a:p>
          <a:p>
            <a:pPr marL="742950" lvl="1" indent="-285750">
              <a:spcAft>
                <a:spcPts val="1200"/>
              </a:spcAft>
              <a:buFont typeface="Arial" panose="020B0604020202020204" pitchFamily="34" charset="0"/>
              <a:buChar char="•"/>
            </a:pPr>
            <a:r>
              <a:rPr lang="pt-BR" sz="2100" dirty="0">
                <a:latin typeface="Arial" panose="020B0604020202020204" pitchFamily="34" charset="0"/>
              </a:rPr>
              <a:t>O reconhecimento tem como base a média  de doações por associado</a:t>
            </a:r>
          </a:p>
          <a:p>
            <a:pPr marL="285750" indent="-285750">
              <a:spcAft>
                <a:spcPts val="1200"/>
              </a:spcAft>
              <a:buFont typeface="Arial" panose="020B0604020202020204" pitchFamily="34" charset="0"/>
              <a:buChar char="•"/>
            </a:pPr>
            <a:r>
              <a:rPr lang="pt-BR" sz="2100" b="1" dirty="0">
                <a:latin typeface="Arial" panose="020B0604020202020204" pitchFamily="34" charset="0"/>
              </a:rPr>
              <a:t>Emblema de Estandarte/Chevron de Companheiro de Melvin Jones</a:t>
            </a:r>
          </a:p>
          <a:p>
            <a:pPr marL="742950" lvl="1" indent="-285750">
              <a:spcAft>
                <a:spcPts val="1200"/>
              </a:spcAft>
              <a:buFont typeface="Arial" panose="020B0604020202020204" pitchFamily="34" charset="0"/>
              <a:buChar char="•"/>
            </a:pPr>
            <a:r>
              <a:rPr lang="pt-BR" sz="2100" dirty="0">
                <a:latin typeface="Arial" panose="020B0604020202020204" pitchFamily="34" charset="0"/>
              </a:rPr>
              <a:t>O emblema é enviado a primeira vez em que um associado recebe um título de CMJ, o Chevron é oferecido para </a:t>
            </a:r>
            <a:r>
              <a:rPr lang="pt-BR" sz="2100" dirty="0" err="1">
                <a:latin typeface="Arial" panose="020B0604020202020204" pitchFamily="34" charset="0"/>
              </a:rPr>
              <a:t>CMJs</a:t>
            </a:r>
            <a:r>
              <a:rPr lang="pt-BR" sz="2100" dirty="0">
                <a:latin typeface="Arial" panose="020B0604020202020204" pitchFamily="34" charset="0"/>
              </a:rPr>
              <a:t> subsequentes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77428" y="4724852"/>
            <a:ext cx="1938252" cy="165258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15680" y="5100320"/>
            <a:ext cx="1676400" cy="901652"/>
          </a:xfrm>
          <a:prstGeom prst="rect">
            <a:avLst/>
          </a:prstGeom>
        </p:spPr>
      </p:pic>
      <p:grpSp>
        <p:nvGrpSpPr>
          <p:cNvPr id="10" name="Group 9"/>
          <p:cNvGrpSpPr/>
          <p:nvPr/>
        </p:nvGrpSpPr>
        <p:grpSpPr>
          <a:xfrm>
            <a:off x="7626746" y="1628435"/>
            <a:ext cx="3265208" cy="2819400"/>
            <a:chOff x="344506" y="990600"/>
            <a:chExt cx="3750577" cy="3238500"/>
          </a:xfrm>
        </p:grpSpPr>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4506" y="990601"/>
              <a:ext cx="1168219" cy="160020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00200" y="990600"/>
              <a:ext cx="1190334" cy="1567224"/>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95601" y="990600"/>
              <a:ext cx="1199482" cy="1600200"/>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09800" y="2628900"/>
              <a:ext cx="1195398" cy="1600200"/>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38200" y="2628900"/>
              <a:ext cx="1175702" cy="1600200"/>
            </a:xfrm>
            <a:prstGeom prst="rect">
              <a:avLst/>
            </a:prstGeom>
          </p:spPr>
        </p:pic>
      </p:grpSp>
    </p:spTree>
    <p:extLst>
      <p:ext uri="{BB962C8B-B14F-4D97-AF65-F5344CB8AC3E}">
        <p14:creationId xmlns:p14="http://schemas.microsoft.com/office/powerpoint/2010/main" val="65401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pt-BR" sz="3600" b="1" dirty="0">
                <a:solidFill>
                  <a:schemeClr val="bg1"/>
                </a:solidFill>
              </a:rPr>
              <a:t>Eventos de angariação de fundos</a:t>
            </a:r>
          </a:p>
        </p:txBody>
      </p:sp>
    </p:spTree>
    <p:extLst>
      <p:ext uri="{BB962C8B-B14F-4D97-AF65-F5344CB8AC3E}">
        <p14:creationId xmlns:p14="http://schemas.microsoft.com/office/powerpoint/2010/main" val="299360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Planejando eventos de angariação de fundos</a:t>
            </a:r>
          </a:p>
        </p:txBody>
      </p:sp>
      <p:sp>
        <p:nvSpPr>
          <p:cNvPr id="5" name="Content Placeholder 4"/>
          <p:cNvSpPr>
            <a:spLocks noGrp="1"/>
          </p:cNvSpPr>
          <p:nvPr>
            <p:ph idx="1"/>
          </p:nvPr>
        </p:nvSpPr>
        <p:spPr/>
        <p:txBody>
          <a:bodyPr/>
          <a:lstStyle/>
          <a:p>
            <a:r>
              <a:rPr lang="pt-BR" dirty="0"/>
              <a:t>Os eventos de angariação de fundos são oportunidades para reunir os associados e também para divertimento!</a:t>
            </a:r>
          </a:p>
          <a:p>
            <a:r>
              <a:rPr lang="pt-BR" dirty="0"/>
              <a:t>Muitos Lions Clubes são experientes em planejamento e realização de diversos eventos de angariação de fundos.</a:t>
            </a:r>
          </a:p>
          <a:p>
            <a:pPr marL="0" indent="0">
              <a:buNone/>
            </a:pPr>
            <a:endParaRPr lang="pt-BR" dirty="0"/>
          </a:p>
        </p:txBody>
      </p:sp>
      <p:graphicFrame>
        <p:nvGraphicFramePr>
          <p:cNvPr id="6" name="Diagram 5"/>
          <p:cNvGraphicFramePr/>
          <p:nvPr>
            <p:extLst>
              <p:ext uri="{D42A27DB-BD31-4B8C-83A1-F6EECF244321}">
                <p14:modId xmlns:p14="http://schemas.microsoft.com/office/powerpoint/2010/main" val="263189755"/>
              </p:ext>
            </p:extLst>
          </p:nvPr>
        </p:nvGraphicFramePr>
        <p:xfrm>
          <a:off x="985956" y="3240908"/>
          <a:ext cx="10006725" cy="3246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02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pt-BR" sz="3600" b="1" dirty="0">
                <a:solidFill>
                  <a:schemeClr val="bg1"/>
                </a:solidFill>
              </a:rPr>
              <a:t>Doações da tesouraria do clube</a:t>
            </a:r>
          </a:p>
        </p:txBody>
      </p:sp>
    </p:spTree>
    <p:extLst>
      <p:ext uri="{BB962C8B-B14F-4D97-AF65-F5344CB8AC3E}">
        <p14:creationId xmlns:p14="http://schemas.microsoft.com/office/powerpoint/2010/main" val="1623003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Doações da tesouraria do clube</a:t>
            </a:r>
          </a:p>
        </p:txBody>
      </p:sp>
      <p:sp>
        <p:nvSpPr>
          <p:cNvPr id="3" name="Content Placeholder 2"/>
          <p:cNvSpPr>
            <a:spLocks noGrp="1"/>
          </p:cNvSpPr>
          <p:nvPr>
            <p:ph idx="1"/>
          </p:nvPr>
        </p:nvSpPr>
        <p:spPr/>
        <p:txBody>
          <a:bodyPr>
            <a:normAutofit fontScale="92500" lnSpcReduction="10000"/>
          </a:bodyPr>
          <a:lstStyle/>
          <a:p>
            <a:pPr>
              <a:spcAft>
                <a:spcPts val="2400"/>
              </a:spcAft>
            </a:pPr>
            <a:r>
              <a:rPr lang="pt-BR" dirty="0"/>
              <a:t>As doações da tesouraria do clube para LCIF são uma excelente maneira da liderança do clube decidir apoiar a campanha em nome dos associados</a:t>
            </a:r>
          </a:p>
          <a:p>
            <a:pPr>
              <a:spcAft>
                <a:spcPts val="2400"/>
              </a:spcAft>
            </a:pPr>
            <a:r>
              <a:rPr lang="pt-BR" dirty="0"/>
              <a:t>Os líderes podem incentivar as doações individuais oferecendo equiparar os fundos da tesouraria com os fundos angariados – isso dobrará o impacto dos doadores!</a:t>
            </a:r>
          </a:p>
          <a:p>
            <a:pPr>
              <a:spcAft>
                <a:spcPts val="2400"/>
              </a:spcAft>
            </a:pPr>
            <a:r>
              <a:rPr lang="pt-BR" dirty="0"/>
              <a:t>Os clubes devem obedecer às regras e procedimentos padrão para determinar que tipo de doação podem fazer de suas tesourarias em prol de LCIF</a:t>
            </a:r>
          </a:p>
        </p:txBody>
      </p:sp>
    </p:spTree>
    <p:extLst>
      <p:ext uri="{BB962C8B-B14F-4D97-AF65-F5344CB8AC3E}">
        <p14:creationId xmlns:p14="http://schemas.microsoft.com/office/powerpoint/2010/main" val="1963074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pt-BR" sz="2800" b="1" dirty="0">
                <a:solidFill>
                  <a:schemeClr val="bg1"/>
                </a:solidFill>
              </a:rPr>
              <a:t>Como incentivar o apoio de empresas locais e não-Leões.</a:t>
            </a:r>
          </a:p>
        </p:txBody>
      </p:sp>
    </p:spTree>
    <p:extLst>
      <p:ext uri="{BB962C8B-B14F-4D97-AF65-F5344CB8AC3E}">
        <p14:creationId xmlns:p14="http://schemas.microsoft.com/office/powerpoint/2010/main" val="215788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3200" dirty="0"/>
              <a:t>Como incentivar o apoio de empresas locais e não-Leões.</a:t>
            </a:r>
          </a:p>
        </p:txBody>
      </p:sp>
      <p:sp>
        <p:nvSpPr>
          <p:cNvPr id="3" name="Content Placeholder 2"/>
          <p:cNvSpPr>
            <a:spLocks noGrp="1"/>
          </p:cNvSpPr>
          <p:nvPr>
            <p:ph idx="1"/>
          </p:nvPr>
        </p:nvSpPr>
        <p:spPr/>
        <p:txBody>
          <a:bodyPr/>
          <a:lstStyle/>
          <a:p>
            <a:r>
              <a:rPr lang="pt-BR" sz="2600" dirty="0"/>
              <a:t>Muitos clubes já podem ter um bom relacionamento com empresas locais e não-Leões, tendo implementado projetos de serviços, ou realizado eventos de arrecadação de fundos.</a:t>
            </a:r>
          </a:p>
          <a:p>
            <a:r>
              <a:rPr lang="pt-BR" sz="2600" dirty="0"/>
              <a:t>Considere as seguintes dicas ao convidar esses doadores potenciais:</a:t>
            </a:r>
          </a:p>
          <a:p>
            <a:pPr marL="0" indent="0">
              <a:buNone/>
            </a:pPr>
            <a:endParaRPr lang="pt-BR" dirty="0"/>
          </a:p>
        </p:txBody>
      </p:sp>
      <p:graphicFrame>
        <p:nvGraphicFramePr>
          <p:cNvPr id="4" name="Diagram 3"/>
          <p:cNvGraphicFramePr/>
          <p:nvPr>
            <p:extLst/>
          </p:nvPr>
        </p:nvGraphicFramePr>
        <p:xfrm>
          <a:off x="656704" y="3747087"/>
          <a:ext cx="10665229" cy="2214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29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pt-BR" sz="2800" b="1" dirty="0">
                <a:solidFill>
                  <a:schemeClr val="bg1"/>
                </a:solidFill>
              </a:rPr>
              <a:t>Como Iniciar</a:t>
            </a:r>
          </a:p>
        </p:txBody>
      </p:sp>
    </p:spTree>
    <p:extLst>
      <p:ext uri="{BB962C8B-B14F-4D97-AF65-F5344CB8AC3E}">
        <p14:creationId xmlns:p14="http://schemas.microsoft.com/office/powerpoint/2010/main" val="64752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a:t>Quatro Etapas para o Sucesso</a:t>
            </a:r>
          </a:p>
        </p:txBody>
      </p:sp>
      <p:graphicFrame>
        <p:nvGraphicFramePr>
          <p:cNvPr id="4" name="Diagram 3"/>
          <p:cNvGraphicFramePr/>
          <p:nvPr>
            <p:extLst>
              <p:ext uri="{D42A27DB-BD31-4B8C-83A1-F6EECF244321}">
                <p14:modId xmlns:p14="http://schemas.microsoft.com/office/powerpoint/2010/main" val="3498047959"/>
              </p:ext>
            </p:extLst>
          </p:nvPr>
        </p:nvGraphicFramePr>
        <p:xfrm>
          <a:off x="642619" y="1673638"/>
          <a:ext cx="10693400" cy="4269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463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Como Iniciar</a:t>
            </a:r>
          </a:p>
        </p:txBody>
      </p:sp>
      <p:sp>
        <p:nvSpPr>
          <p:cNvPr id="3" name="Content Placeholder 2"/>
          <p:cNvSpPr>
            <a:spLocks noGrp="1"/>
          </p:cNvSpPr>
          <p:nvPr>
            <p:ph idx="1"/>
          </p:nvPr>
        </p:nvSpPr>
        <p:spPr>
          <a:xfrm>
            <a:off x="5519649" y="1503016"/>
            <a:ext cx="6010103" cy="4478684"/>
          </a:xfrm>
        </p:spPr>
        <p:txBody>
          <a:bodyPr>
            <a:noAutofit/>
          </a:bodyPr>
          <a:lstStyle/>
          <a:p>
            <a:pPr>
              <a:spcBef>
                <a:spcPts val="0"/>
              </a:spcBef>
              <a:spcAft>
                <a:spcPts val="1200"/>
              </a:spcAft>
              <a:buClr>
                <a:srgbClr val="F8F8F8"/>
              </a:buClr>
              <a:buFont typeface="Wingdings" panose="05000000000000000000" pitchFamily="2" charset="2"/>
              <a:buChar char="q"/>
            </a:pPr>
            <a:r>
              <a:rPr lang="pt-BR" dirty="0">
                <a:solidFill>
                  <a:schemeClr val="bg1"/>
                </a:solidFill>
              </a:rPr>
              <a:t> Responda ao questionário referente a este webinar</a:t>
            </a:r>
          </a:p>
          <a:p>
            <a:pPr>
              <a:spcBef>
                <a:spcPts val="0"/>
              </a:spcBef>
              <a:spcAft>
                <a:spcPts val="1200"/>
              </a:spcAft>
              <a:buClr>
                <a:srgbClr val="F8F8F8"/>
              </a:buClr>
              <a:buFont typeface="Wingdings" panose="05000000000000000000" pitchFamily="2" charset="2"/>
              <a:buChar char="q"/>
            </a:pPr>
            <a:r>
              <a:rPr lang="pt-BR" dirty="0">
                <a:solidFill>
                  <a:schemeClr val="bg1"/>
                </a:solidFill>
              </a:rPr>
              <a:t> Entre em contato com o seu coordenador de LCIF de distrito se tiver alguma pergunta</a:t>
            </a:r>
          </a:p>
          <a:p>
            <a:pPr>
              <a:spcBef>
                <a:spcPts val="0"/>
              </a:spcBef>
              <a:spcAft>
                <a:spcPts val="1200"/>
              </a:spcAft>
              <a:buClr>
                <a:srgbClr val="F8F8F8"/>
              </a:buClr>
              <a:buFont typeface="Wingdings" panose="05000000000000000000" pitchFamily="2" charset="2"/>
              <a:buChar char="q"/>
            </a:pPr>
            <a:r>
              <a:rPr lang="pt-BR" dirty="0">
                <a:solidFill>
                  <a:schemeClr val="bg1"/>
                </a:solidFill>
              </a:rPr>
              <a:t> Faça a sua doação pessoal ou promessa de doação</a:t>
            </a:r>
          </a:p>
          <a:p>
            <a:pPr>
              <a:spcBef>
                <a:spcPts val="0"/>
              </a:spcBef>
              <a:spcAft>
                <a:spcPts val="1200"/>
              </a:spcAft>
              <a:buClr>
                <a:srgbClr val="F8F8F8"/>
              </a:buClr>
              <a:buFont typeface="Wingdings" panose="05000000000000000000" pitchFamily="2" charset="2"/>
              <a:buChar char="q"/>
            </a:pPr>
            <a:r>
              <a:rPr lang="pt-BR" dirty="0">
                <a:solidFill>
                  <a:schemeClr val="bg1"/>
                </a:solidFill>
              </a:rPr>
              <a:t> Escreva as suas razões para doar</a:t>
            </a:r>
          </a:p>
        </p:txBody>
      </p:sp>
    </p:spTree>
    <p:extLst>
      <p:ext uri="{BB962C8B-B14F-4D97-AF65-F5344CB8AC3E}">
        <p14:creationId xmlns:p14="http://schemas.microsoft.com/office/powerpoint/2010/main" val="268788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Como Iniciar</a:t>
            </a:r>
          </a:p>
        </p:txBody>
      </p:sp>
      <p:sp>
        <p:nvSpPr>
          <p:cNvPr id="3" name="Content Placeholder 2"/>
          <p:cNvSpPr>
            <a:spLocks noGrp="1"/>
          </p:cNvSpPr>
          <p:nvPr>
            <p:ph idx="1"/>
          </p:nvPr>
        </p:nvSpPr>
        <p:spPr>
          <a:xfrm>
            <a:off x="5519649" y="1503016"/>
            <a:ext cx="6010103" cy="4326284"/>
          </a:xfrm>
        </p:spPr>
        <p:txBody>
          <a:bodyPr>
            <a:normAutofit/>
          </a:bodyPr>
          <a:lstStyle/>
          <a:p>
            <a:pPr>
              <a:spcBef>
                <a:spcPts val="0"/>
              </a:spcBef>
              <a:spcAft>
                <a:spcPts val="1200"/>
              </a:spcAft>
              <a:buClr>
                <a:srgbClr val="F8F8F8"/>
              </a:buClr>
              <a:buFont typeface="Wingdings" panose="05000000000000000000" pitchFamily="2" charset="2"/>
              <a:buChar char="q"/>
            </a:pPr>
            <a:r>
              <a:rPr lang="pt-BR" dirty="0"/>
              <a:t> </a:t>
            </a:r>
            <a:r>
              <a:rPr lang="pt-BR" dirty="0">
                <a:solidFill>
                  <a:schemeClr val="bg1"/>
                </a:solidFill>
              </a:rPr>
              <a:t>Complete o guia de contar histórias</a:t>
            </a:r>
          </a:p>
          <a:p>
            <a:pPr>
              <a:spcBef>
                <a:spcPts val="0"/>
              </a:spcBef>
              <a:spcAft>
                <a:spcPts val="1200"/>
              </a:spcAft>
              <a:buClr>
                <a:srgbClr val="F8F8F8"/>
              </a:buClr>
              <a:buFont typeface="Wingdings" panose="05000000000000000000" pitchFamily="2" charset="2"/>
              <a:buChar char="q"/>
            </a:pPr>
            <a:r>
              <a:rPr lang="pt-BR" dirty="0">
                <a:solidFill>
                  <a:schemeClr val="bg1"/>
                </a:solidFill>
              </a:rPr>
              <a:t> Analise os recursos disponíveis no website de LCIF</a:t>
            </a:r>
          </a:p>
          <a:p>
            <a:pPr>
              <a:spcBef>
                <a:spcPts val="0"/>
              </a:spcBef>
              <a:spcAft>
                <a:spcPts val="1200"/>
              </a:spcAft>
              <a:buClr>
                <a:srgbClr val="F8F8F8"/>
              </a:buClr>
              <a:buFont typeface="Wingdings" panose="05000000000000000000" pitchFamily="2" charset="2"/>
              <a:buChar char="q"/>
            </a:pPr>
            <a:r>
              <a:rPr lang="pt-BR" dirty="0">
                <a:solidFill>
                  <a:schemeClr val="bg1"/>
                </a:solidFill>
              </a:rPr>
              <a:t> Pratique a sua história</a:t>
            </a:r>
            <a:endParaRPr lang="pt-BR" dirty="0"/>
          </a:p>
          <a:p>
            <a:pPr>
              <a:spcBef>
                <a:spcPts val="0"/>
              </a:spcBef>
              <a:spcAft>
                <a:spcPts val="1200"/>
              </a:spcAft>
              <a:buClr>
                <a:schemeClr val="bg1"/>
              </a:buClr>
              <a:buFont typeface="Wingdings" panose="05000000000000000000" pitchFamily="2" charset="2"/>
              <a:buChar char="q"/>
            </a:pPr>
            <a:r>
              <a:rPr lang="pt-BR" dirty="0"/>
              <a:t> Estabeleça uma meta que você se esforçará para atingir neste ano</a:t>
            </a:r>
          </a:p>
          <a:p>
            <a:pPr>
              <a:spcBef>
                <a:spcPts val="0"/>
              </a:spcBef>
              <a:spcAft>
                <a:spcPts val="1200"/>
              </a:spcAft>
              <a:buClr>
                <a:schemeClr val="bg1"/>
              </a:buClr>
              <a:buFont typeface="Wingdings" panose="05000000000000000000" pitchFamily="2" charset="2"/>
              <a:buChar char="q"/>
            </a:pPr>
            <a:endParaRPr lang="pt-BR" dirty="0"/>
          </a:p>
        </p:txBody>
      </p:sp>
    </p:spTree>
    <p:extLst>
      <p:ext uri="{BB962C8B-B14F-4D97-AF65-F5344CB8AC3E}">
        <p14:creationId xmlns:p14="http://schemas.microsoft.com/office/powerpoint/2010/main" val="299779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Como Iniciar</a:t>
            </a:r>
          </a:p>
        </p:txBody>
      </p:sp>
      <p:sp>
        <p:nvSpPr>
          <p:cNvPr id="3" name="Content Placeholder 2"/>
          <p:cNvSpPr>
            <a:spLocks noGrp="1"/>
          </p:cNvSpPr>
          <p:nvPr>
            <p:ph idx="1"/>
          </p:nvPr>
        </p:nvSpPr>
        <p:spPr/>
        <p:txBody>
          <a:bodyPr>
            <a:normAutofit fontScale="92500" lnSpcReduction="20000"/>
          </a:bodyPr>
          <a:lstStyle/>
          <a:p>
            <a:pPr>
              <a:spcBef>
                <a:spcPts val="0"/>
              </a:spcBef>
              <a:spcAft>
                <a:spcPts val="1200"/>
              </a:spcAft>
              <a:buClr>
                <a:schemeClr val="bg1"/>
              </a:buClr>
              <a:buFont typeface="Wingdings" panose="05000000000000000000" pitchFamily="2" charset="2"/>
              <a:buChar char="q"/>
            </a:pPr>
            <a:r>
              <a:rPr lang="pt-BR" dirty="0"/>
              <a:t> Reúna-se com os dirigentes do clube para discutir a meta estabelecida</a:t>
            </a:r>
          </a:p>
          <a:p>
            <a:pPr>
              <a:spcBef>
                <a:spcPts val="0"/>
              </a:spcBef>
              <a:spcAft>
                <a:spcPts val="1200"/>
              </a:spcAft>
              <a:buClr>
                <a:schemeClr val="bg1"/>
              </a:buClr>
              <a:buFont typeface="Wingdings" panose="05000000000000000000" pitchFamily="2" charset="2"/>
              <a:buChar char="q"/>
            </a:pPr>
            <a:r>
              <a:rPr lang="pt-BR" dirty="0"/>
              <a:t> Comece identificando as pessoas melhor qualificadas para o comitê do clube</a:t>
            </a:r>
          </a:p>
          <a:p>
            <a:pPr>
              <a:spcBef>
                <a:spcPts val="0"/>
              </a:spcBef>
              <a:spcAft>
                <a:spcPts val="1200"/>
              </a:spcAft>
              <a:buClr>
                <a:schemeClr val="bg1"/>
              </a:buClr>
              <a:buFont typeface="Wingdings" panose="05000000000000000000" pitchFamily="2" charset="2"/>
              <a:buChar char="q"/>
            </a:pPr>
            <a:r>
              <a:rPr lang="pt-BR" dirty="0"/>
              <a:t> Analise o potencial de cada estratégia de angariação e planeje qual delas você deverá usar primeiro</a:t>
            </a:r>
          </a:p>
          <a:p>
            <a:endParaRPr lang="pt-BR" dirty="0"/>
          </a:p>
        </p:txBody>
      </p:sp>
    </p:spTree>
    <p:extLst>
      <p:ext uri="{BB962C8B-B14F-4D97-AF65-F5344CB8AC3E}">
        <p14:creationId xmlns:p14="http://schemas.microsoft.com/office/powerpoint/2010/main" val="2480934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86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4840" y="3057171"/>
            <a:ext cx="4810540" cy="584775"/>
          </a:xfrm>
          <a:prstGeom prst="rect">
            <a:avLst/>
          </a:prstGeom>
          <a:noFill/>
        </p:spPr>
        <p:txBody>
          <a:bodyPr wrap="square" rtlCol="0">
            <a:spAutoFit/>
          </a:bodyPr>
          <a:lstStyle/>
          <a:p>
            <a:pPr algn="ctr"/>
            <a:r>
              <a:rPr lang="pt-BR" sz="3200" b="1" dirty="0">
                <a:solidFill>
                  <a:schemeClr val="bg1"/>
                </a:solidFill>
              </a:rPr>
              <a:t>Conte a sua História</a:t>
            </a:r>
          </a:p>
        </p:txBody>
      </p:sp>
    </p:spTree>
    <p:extLst>
      <p:ext uri="{BB962C8B-B14F-4D97-AF65-F5344CB8AC3E}">
        <p14:creationId xmlns:p14="http://schemas.microsoft.com/office/powerpoint/2010/main" val="129452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a:t>Conte a sua História</a:t>
            </a:r>
          </a:p>
        </p:txBody>
      </p:sp>
      <p:sp>
        <p:nvSpPr>
          <p:cNvPr id="3" name="Content Placeholder 2"/>
          <p:cNvSpPr>
            <a:spLocks noGrp="1"/>
          </p:cNvSpPr>
          <p:nvPr>
            <p:ph idx="1"/>
          </p:nvPr>
        </p:nvSpPr>
        <p:spPr>
          <a:xfrm>
            <a:off x="1147156" y="1587500"/>
            <a:ext cx="9684328" cy="4374313"/>
          </a:xfrm>
        </p:spPr>
        <p:txBody>
          <a:bodyPr>
            <a:normAutofit/>
          </a:bodyPr>
          <a:lstStyle/>
          <a:p>
            <a:r>
              <a:rPr lang="pt-BR" sz="2300" dirty="0"/>
              <a:t>É importante contar a sua história para incentivar a participação na nossa Fundação</a:t>
            </a:r>
          </a:p>
          <a:p>
            <a:r>
              <a:rPr lang="pt-BR" sz="2300" dirty="0"/>
              <a:t>Existem várias maneiras simples de você criar a sua história sobre LCIF e a Campanha 100:</a:t>
            </a:r>
          </a:p>
          <a:p>
            <a:pPr marL="0" indent="0">
              <a:buNone/>
            </a:pPr>
            <a:endParaRPr lang="pt-BR" sz="2400" dirty="0"/>
          </a:p>
        </p:txBody>
      </p:sp>
      <p:graphicFrame>
        <p:nvGraphicFramePr>
          <p:cNvPr id="5" name="Diagram 4"/>
          <p:cNvGraphicFramePr/>
          <p:nvPr>
            <p:extLst>
              <p:ext uri="{D42A27DB-BD31-4B8C-83A1-F6EECF244321}">
                <p14:modId xmlns:p14="http://schemas.microsoft.com/office/powerpoint/2010/main" val="1769884360"/>
              </p:ext>
            </p:extLst>
          </p:nvPr>
        </p:nvGraphicFramePr>
        <p:xfrm>
          <a:off x="1636684" y="3251200"/>
          <a:ext cx="9194800" cy="3118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8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Ferramentas e Materiais</a:t>
            </a:r>
          </a:p>
        </p:txBody>
      </p:sp>
      <p:sp>
        <p:nvSpPr>
          <p:cNvPr id="3" name="Content Placeholder 2"/>
          <p:cNvSpPr>
            <a:spLocks noGrp="1"/>
          </p:cNvSpPr>
          <p:nvPr>
            <p:ph idx="1"/>
          </p:nvPr>
        </p:nvSpPr>
        <p:spPr/>
        <p:txBody>
          <a:bodyPr>
            <a:normAutofit/>
          </a:bodyPr>
          <a:lstStyle/>
          <a:p>
            <a:r>
              <a:rPr lang="pt-BR" sz="2400" dirty="0"/>
              <a:t>LCIF oferece várias ferramentas e materiais para ajudá-lo a divulgar a mensagem da campanha!</a:t>
            </a:r>
          </a:p>
          <a:p>
            <a:endParaRPr lang="pt-BR" sz="2400" dirty="0"/>
          </a:p>
          <a:p>
            <a:endParaRPr lang="pt-BR" sz="2400" dirty="0"/>
          </a:p>
          <a:p>
            <a:endParaRPr lang="pt-BR" sz="2400" dirty="0"/>
          </a:p>
          <a:p>
            <a:pPr marL="0" indent="0">
              <a:buNone/>
            </a:pPr>
            <a:endParaRPr lang="pt-BR" sz="2400" dirty="0"/>
          </a:p>
          <a:p>
            <a:r>
              <a:rPr lang="pt-BR" sz="2400" dirty="0"/>
              <a:t>Entre em contato com o seu coordenador de distrito para saber qual a abordagem mais eficaz para o seu distrito.</a:t>
            </a:r>
          </a:p>
          <a:p>
            <a:pPr marL="0" indent="0">
              <a:buNone/>
            </a:pPr>
            <a:endParaRPr lang="pt-BR" sz="2400" dirty="0"/>
          </a:p>
        </p:txBody>
      </p:sp>
      <p:graphicFrame>
        <p:nvGraphicFramePr>
          <p:cNvPr id="4" name="Diagram 3"/>
          <p:cNvGraphicFramePr/>
          <p:nvPr>
            <p:extLst>
              <p:ext uri="{D42A27DB-BD31-4B8C-83A1-F6EECF244321}">
                <p14:modId xmlns:p14="http://schemas.microsoft.com/office/powerpoint/2010/main" val="1907923805"/>
              </p:ext>
            </p:extLst>
          </p:nvPr>
        </p:nvGraphicFramePr>
        <p:xfrm>
          <a:off x="345439" y="2870200"/>
          <a:ext cx="11466946" cy="171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15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Ferramentas e Materiais</a:t>
            </a:r>
          </a:p>
        </p:txBody>
      </p:sp>
      <p:sp>
        <p:nvSpPr>
          <p:cNvPr id="3" name="Content Placeholder 2"/>
          <p:cNvSpPr>
            <a:spLocks noGrp="1"/>
          </p:cNvSpPr>
          <p:nvPr>
            <p:ph idx="1"/>
          </p:nvPr>
        </p:nvSpPr>
        <p:spPr>
          <a:xfrm>
            <a:off x="1147156" y="1523220"/>
            <a:ext cx="6142644" cy="4438593"/>
          </a:xfrm>
        </p:spPr>
        <p:txBody>
          <a:bodyPr/>
          <a:lstStyle/>
          <a:p>
            <a:pPr>
              <a:spcBef>
                <a:spcPts val="0"/>
              </a:spcBef>
              <a:spcAft>
                <a:spcPts val="1200"/>
              </a:spcAft>
            </a:pPr>
            <a:r>
              <a:rPr lang="pt-BR" dirty="0"/>
              <a:t>Visite o website de LCIF para fazer o download e imprimir tais recursos</a:t>
            </a:r>
          </a:p>
          <a:p>
            <a:pPr>
              <a:spcBef>
                <a:spcPts val="0"/>
              </a:spcBef>
              <a:spcAft>
                <a:spcPts val="1200"/>
              </a:spcAft>
            </a:pPr>
            <a:r>
              <a:rPr lang="pt-BR" dirty="0"/>
              <a:t>Você também pode encomendar um jogo de materiais usando o formulário de pedido</a:t>
            </a:r>
          </a:p>
          <a:p>
            <a:pPr>
              <a:spcBef>
                <a:spcPts val="0"/>
              </a:spcBef>
              <a:spcAft>
                <a:spcPts val="1200"/>
              </a:spcAft>
            </a:pPr>
            <a:r>
              <a:rPr lang="pt-BR" i="1" dirty="0"/>
              <a:t>Observação: os pedidos podem levar até duas semanas para serem processados </a:t>
            </a:r>
          </a:p>
        </p:txBody>
      </p:sp>
      <p:sp>
        <p:nvSpPr>
          <p:cNvPr id="5" name="Rectangle 4"/>
          <p:cNvSpPr/>
          <p:nvPr/>
        </p:nvSpPr>
        <p:spPr>
          <a:xfrm>
            <a:off x="10515600" y="5727700"/>
            <a:ext cx="1485900" cy="927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39041933"/>
              </p:ext>
            </p:extLst>
          </p:nvPr>
        </p:nvGraphicFramePr>
        <p:xfrm>
          <a:off x="7748589" y="1523220"/>
          <a:ext cx="3760622" cy="4867275"/>
        </p:xfrm>
        <a:graphic>
          <a:graphicData uri="http://schemas.openxmlformats.org/presentationml/2006/ole">
            <mc:AlternateContent xmlns:mc="http://schemas.openxmlformats.org/markup-compatibility/2006">
              <mc:Choice xmlns:v="urn:schemas-microsoft-com:vml" Requires="v">
                <p:oleObj spid="_x0000_s1174" name="Acrobat Document" r:id="rId4" imgW="5829199" imgH="7543800" progId="AcroExch.Document.11">
                  <p:embed/>
                </p:oleObj>
              </mc:Choice>
              <mc:Fallback>
                <p:oleObj name="Acrobat Document" r:id="rId4" imgW="5829199" imgH="7543800" progId="AcroExch.Document.11">
                  <p:embed/>
                  <p:pic>
                    <p:nvPicPr>
                      <p:cNvPr id="0" name=""/>
                      <p:cNvPicPr/>
                      <p:nvPr/>
                    </p:nvPicPr>
                    <p:blipFill>
                      <a:blip r:embed="rId5"/>
                      <a:stretch>
                        <a:fillRect/>
                      </a:stretch>
                    </p:blipFill>
                    <p:spPr>
                      <a:xfrm>
                        <a:off x="7748589" y="1523220"/>
                        <a:ext cx="3760622" cy="486727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95693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pt-BR" sz="3200" b="1" dirty="0">
                <a:solidFill>
                  <a:schemeClr val="bg1"/>
                </a:solidFill>
              </a:rPr>
              <a:t>Elabore um Plano</a:t>
            </a:r>
          </a:p>
        </p:txBody>
      </p:sp>
    </p:spTree>
    <p:extLst>
      <p:ext uri="{BB962C8B-B14F-4D97-AF65-F5344CB8AC3E}">
        <p14:creationId xmlns:p14="http://schemas.microsoft.com/office/powerpoint/2010/main" val="1923483170"/>
      </p:ext>
    </p:extLst>
  </p:cSld>
  <p:clrMapOvr>
    <a:masterClrMapping/>
  </p:clrMapOvr>
</p:sld>
</file>

<file path=ppt/theme/theme1.xml><?xml version="1.0" encoding="utf-8"?>
<a:theme xmlns:a="http://schemas.openxmlformats.org/drawingml/2006/main" name="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2.xml><?xml version="1.0" encoding="utf-8"?>
<a:theme xmlns:a="http://schemas.openxmlformats.org/drawingml/2006/main" name="1_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Lions_Campaign100_Template_3-15-18</Template>
  <TotalTime>924</TotalTime>
  <Words>7556</Words>
  <Application>Microsoft Office PowerPoint</Application>
  <PresentationFormat>Widescreen</PresentationFormat>
  <Paragraphs>529</Paragraphs>
  <Slides>43</Slides>
  <Notes>43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2" baseType="lpstr">
      <vt:lpstr>Arial</vt:lpstr>
      <vt:lpstr>Calibri</vt:lpstr>
      <vt:lpstr>Calibri Light</vt:lpstr>
      <vt:lpstr>Symbol</vt:lpstr>
      <vt:lpstr>Times New Roman</vt:lpstr>
      <vt:lpstr>Wingdings</vt:lpstr>
      <vt:lpstr>Lions_Campaign100_Template_3-15-18</vt:lpstr>
      <vt:lpstr>1_Lions_Campaign100_Template_3-15-18</vt:lpstr>
      <vt:lpstr>Acrobat Document</vt:lpstr>
      <vt:lpstr>Treinamento para Coordenadores de LCIF de Clube</vt:lpstr>
      <vt:lpstr>PowerPoint Presentation</vt:lpstr>
      <vt:lpstr>PowerPoint Presentation</vt:lpstr>
      <vt:lpstr>Quatro Etapas para o Sucesso</vt:lpstr>
      <vt:lpstr>PowerPoint Presentation</vt:lpstr>
      <vt:lpstr>Conte a sua História</vt:lpstr>
      <vt:lpstr>Ferramentas e Materiais</vt:lpstr>
      <vt:lpstr>Ferramentas e Materiais</vt:lpstr>
      <vt:lpstr>PowerPoint Presentation</vt:lpstr>
      <vt:lpstr>Elabore um plano</vt:lpstr>
      <vt:lpstr>Estratégias para Angariação de Fundos</vt:lpstr>
      <vt:lpstr>Estabeleça uma meta</vt:lpstr>
      <vt:lpstr>Solicitação para a Campanha 100</vt:lpstr>
      <vt:lpstr>O que a quantia de US$100 pode proporcionar?</vt:lpstr>
      <vt:lpstr>Estabeleça uma meta</vt:lpstr>
      <vt:lpstr>Clubes Modelo</vt:lpstr>
      <vt:lpstr>Clubes Modelo</vt:lpstr>
      <vt:lpstr>PowerPoint Presentation</vt:lpstr>
      <vt:lpstr>Forme uma equipe</vt:lpstr>
      <vt:lpstr>Forme uma equipe</vt:lpstr>
      <vt:lpstr>Forme uma equipe</vt:lpstr>
      <vt:lpstr>PowerPoint Presentation</vt:lpstr>
      <vt:lpstr>Angariar Recursos</vt:lpstr>
      <vt:lpstr>PowerPoint Presentation</vt:lpstr>
      <vt:lpstr>Engajamento dos Associados</vt:lpstr>
      <vt:lpstr>Engajamento dos Associados</vt:lpstr>
      <vt:lpstr>Engajamento dos Associados</vt:lpstr>
      <vt:lpstr>Engajamento dos Associados</vt:lpstr>
      <vt:lpstr>Engajamento dos Associados</vt:lpstr>
      <vt:lpstr>Reconhecimentos de LCIF Vigentes</vt:lpstr>
      <vt:lpstr>Leões que compartilham</vt:lpstr>
      <vt:lpstr>Reconhecimento para clubes</vt:lpstr>
      <vt:lpstr>PowerPoint Presentation</vt:lpstr>
      <vt:lpstr>Planejando eventos de angariação de fundos</vt:lpstr>
      <vt:lpstr>PowerPoint Presentation</vt:lpstr>
      <vt:lpstr>Doações da tesouraria do clube</vt:lpstr>
      <vt:lpstr>PowerPoint Presentation</vt:lpstr>
      <vt:lpstr>Como incentivar o apoio de empresas locais e não-Leões.</vt:lpstr>
      <vt:lpstr>PowerPoint Presentation</vt:lpstr>
      <vt:lpstr>Como Iniciar</vt:lpstr>
      <vt:lpstr>Como Iniciar</vt:lpstr>
      <vt:lpstr>Como Iniciar</vt:lpstr>
      <vt:lpstr>PowerPoint Presentation</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Nunez, Gabriela</dc:creator>
  <cp:lastModifiedBy>Rosemary Machado</cp:lastModifiedBy>
  <cp:revision>158</cp:revision>
  <dcterms:created xsi:type="dcterms:W3CDTF">2018-10-22T16:07:51Z</dcterms:created>
  <dcterms:modified xsi:type="dcterms:W3CDTF">2018-11-30T03:36:40Z</dcterms:modified>
</cp:coreProperties>
</file>