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76" r:id="rId3"/>
    <p:sldId id="257" r:id="rId4"/>
    <p:sldId id="258" r:id="rId5"/>
    <p:sldId id="259" r:id="rId6"/>
    <p:sldId id="261" r:id="rId7"/>
    <p:sldId id="262" r:id="rId8"/>
    <p:sldId id="277" r:id="rId9"/>
    <p:sldId id="278" r:id="rId10"/>
    <p:sldId id="279" r:id="rId11"/>
    <p:sldId id="266" r:id="rId12"/>
    <p:sldId id="267" r:id="rId13"/>
    <p:sldId id="268" r:id="rId14"/>
    <p:sldId id="269" r:id="rId15"/>
    <p:sldId id="280" r:id="rId16"/>
    <p:sldId id="270" r:id="rId17"/>
    <p:sldId id="271" r:id="rId18"/>
    <p:sldId id="272" r:id="rId19"/>
    <p:sldId id="273" r:id="rId20"/>
    <p:sldId id="274" r:id="rId21"/>
    <p:sldId id="275" r:id="rId2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51" autoAdjust="0"/>
    <p:restoredTop sz="73678" autoAdjust="0"/>
  </p:normalViewPr>
  <p:slideViewPr>
    <p:cSldViewPr snapToGrid="0">
      <p:cViewPr varScale="1">
        <p:scale>
          <a:sx n="62" d="100"/>
          <a:sy n="62" d="100"/>
        </p:scale>
        <p:origin x="1531"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F28235-6291-45E1-A4FA-3CF828D84D82}" type="doc">
      <dgm:prSet loTypeId="urn:diagrams.loki3.com/TabbedArc+Icon" loCatId="relationship" qsTypeId="urn:microsoft.com/office/officeart/2005/8/quickstyle/simple1" qsCatId="simple" csTypeId="urn:microsoft.com/office/officeart/2005/8/colors/colorful5" csCatId="colorful" phldr="1"/>
      <dgm:spPr/>
    </dgm:pt>
    <dgm:pt modelId="{E3E7D203-E8D8-4B9C-97FC-D284264861A3}">
      <dgm:prSet phldrT="[Text]"/>
      <dgm:spPr/>
      <dgm:t>
        <a:bodyPr/>
        <a:lstStyle/>
        <a:p>
          <a:r>
            <a:rPr lang="ja-JP" dirty="0">
              <a:solidFill>
                <a:schemeClr val="tx1"/>
              </a:solidFill>
            </a:rPr>
            <a:t>LCI の慈善部門</a:t>
          </a:r>
        </a:p>
      </dgm:t>
    </dgm:pt>
    <dgm:pt modelId="{8F4BAC7C-2040-4BF5-9649-794D95D6D6C9}" type="parTrans" cxnId="{9091C7E5-5943-4989-A67A-62DE9D6BD6D8}">
      <dgm:prSet/>
      <dgm:spPr/>
      <dgm:t>
        <a:bodyPr/>
        <a:lstStyle/>
        <a:p>
          <a:endParaRPr lang="en-US">
            <a:solidFill>
              <a:schemeClr val="tx1"/>
            </a:solidFill>
          </a:endParaRPr>
        </a:p>
      </dgm:t>
    </dgm:pt>
    <dgm:pt modelId="{43151A22-25D2-4286-8E6D-947E94873C8B}" type="sibTrans" cxnId="{9091C7E5-5943-4989-A67A-62DE9D6BD6D8}">
      <dgm:prSet/>
      <dgm:spPr/>
      <dgm:t>
        <a:bodyPr/>
        <a:lstStyle/>
        <a:p>
          <a:endParaRPr lang="en-US">
            <a:solidFill>
              <a:schemeClr val="tx1"/>
            </a:solidFill>
          </a:endParaRPr>
        </a:p>
      </dgm:t>
    </dgm:pt>
    <dgm:pt modelId="{7697D877-1FB3-46B6-88EC-DF4F251AE10B}">
      <dgm:prSet phldrT="[Text]"/>
      <dgm:spPr/>
      <dgm:t>
        <a:bodyPr/>
        <a:lstStyle/>
        <a:p>
          <a:r>
            <a:rPr lang="ja-JP" dirty="0">
              <a:solidFill>
                <a:schemeClr val="tx1"/>
              </a:solidFill>
            </a:rPr>
            <a:t>私たちの</a:t>
          </a:r>
          <a:r>
            <a:rPr lang="en-US" altLang="ja-JP" dirty="0">
              <a:solidFill>
                <a:schemeClr val="tx1"/>
              </a:solidFill>
            </a:rPr>
            <a:t/>
          </a:r>
          <a:br>
            <a:rPr lang="en-US" altLang="ja-JP" dirty="0">
              <a:solidFill>
                <a:schemeClr val="tx1"/>
              </a:solidFill>
            </a:rPr>
          </a:br>
          <a:r>
            <a:rPr lang="ja-JP" dirty="0">
              <a:solidFill>
                <a:schemeClr val="tx1"/>
              </a:solidFill>
            </a:rPr>
            <a:t>財団！</a:t>
          </a:r>
        </a:p>
      </dgm:t>
    </dgm:pt>
    <dgm:pt modelId="{D8F589B7-CF0D-4FF8-93D5-4AB33C03B576}" type="parTrans" cxnId="{DAA9B83D-382E-4FD2-81A7-1C1FAD0EC2CB}">
      <dgm:prSet/>
      <dgm:spPr/>
      <dgm:t>
        <a:bodyPr/>
        <a:lstStyle/>
        <a:p>
          <a:endParaRPr lang="en-US">
            <a:solidFill>
              <a:schemeClr val="tx1"/>
            </a:solidFill>
          </a:endParaRPr>
        </a:p>
      </dgm:t>
    </dgm:pt>
    <dgm:pt modelId="{B2940AD6-44D5-4353-A3F2-DD8ACDC0A866}" type="sibTrans" cxnId="{DAA9B83D-382E-4FD2-81A7-1C1FAD0EC2CB}">
      <dgm:prSet/>
      <dgm:spPr/>
      <dgm:t>
        <a:bodyPr/>
        <a:lstStyle/>
        <a:p>
          <a:endParaRPr lang="en-US">
            <a:solidFill>
              <a:schemeClr val="tx1"/>
            </a:solidFill>
          </a:endParaRPr>
        </a:p>
      </dgm:t>
    </dgm:pt>
    <dgm:pt modelId="{D2CAE638-C25A-41AF-AD9C-B28451D0B2D8}">
      <dgm:prSet phldrT="[Text]"/>
      <dgm:spPr/>
      <dgm:t>
        <a:bodyPr/>
        <a:lstStyle/>
        <a:p>
          <a:r>
            <a:rPr lang="ja-JP" dirty="0">
              <a:solidFill>
                <a:schemeClr val="tx1"/>
              </a:solidFill>
            </a:rPr>
            <a:t>交付金</a:t>
          </a:r>
          <a:r>
            <a:rPr lang="ja-JP" dirty="0" smtClean="0">
              <a:solidFill>
                <a:schemeClr val="tx1"/>
              </a:solidFill>
            </a:rPr>
            <a:t>を</a:t>
          </a:r>
          <a:r>
            <a:rPr lang="en-US" altLang="ja-JP" dirty="0" smtClean="0">
              <a:solidFill>
                <a:schemeClr val="tx1"/>
              </a:solidFill>
            </a:rPr>
            <a:t/>
          </a:r>
          <a:br>
            <a:rPr lang="en-US" altLang="ja-JP" dirty="0" smtClean="0">
              <a:solidFill>
                <a:schemeClr val="tx1"/>
              </a:solidFill>
            </a:rPr>
          </a:br>
          <a:r>
            <a:rPr lang="ja-JP" dirty="0" smtClean="0">
              <a:solidFill>
                <a:schemeClr val="tx1"/>
              </a:solidFill>
            </a:rPr>
            <a:t>交付する</a:t>
          </a:r>
          <a:r>
            <a:rPr lang="en-US" altLang="ja-JP" dirty="0" smtClean="0">
              <a:solidFill>
                <a:schemeClr val="tx1"/>
              </a:solidFill>
            </a:rPr>
            <a:t/>
          </a:r>
          <a:br>
            <a:rPr lang="en-US" altLang="ja-JP" dirty="0" smtClean="0">
              <a:solidFill>
                <a:schemeClr val="tx1"/>
              </a:solidFill>
            </a:rPr>
          </a:br>
          <a:r>
            <a:rPr lang="ja-JP" dirty="0" smtClean="0">
              <a:solidFill>
                <a:schemeClr val="tx1"/>
              </a:solidFill>
            </a:rPr>
            <a:t>非営利</a:t>
          </a:r>
          <a:r>
            <a:rPr lang="ja-JP" dirty="0">
              <a:solidFill>
                <a:schemeClr val="tx1"/>
              </a:solidFill>
            </a:rPr>
            <a:t>団体</a:t>
          </a:r>
        </a:p>
      </dgm:t>
    </dgm:pt>
    <dgm:pt modelId="{0431FBA6-9ED5-4D41-B749-32356C4CD5B4}" type="parTrans" cxnId="{43DD84F8-1C21-44F6-9228-6B7677359E73}">
      <dgm:prSet/>
      <dgm:spPr/>
      <dgm:t>
        <a:bodyPr/>
        <a:lstStyle/>
        <a:p>
          <a:endParaRPr lang="en-US">
            <a:solidFill>
              <a:schemeClr val="tx1"/>
            </a:solidFill>
          </a:endParaRPr>
        </a:p>
      </dgm:t>
    </dgm:pt>
    <dgm:pt modelId="{11D29E84-1220-410B-B075-B4E3F0848D34}" type="sibTrans" cxnId="{43DD84F8-1C21-44F6-9228-6B7677359E73}">
      <dgm:prSet/>
      <dgm:spPr/>
      <dgm:t>
        <a:bodyPr/>
        <a:lstStyle/>
        <a:p>
          <a:endParaRPr lang="en-US">
            <a:solidFill>
              <a:schemeClr val="tx1"/>
            </a:solidFill>
          </a:endParaRPr>
        </a:p>
      </dgm:t>
    </dgm:pt>
    <dgm:pt modelId="{D5F7F093-1253-45AE-998F-BEA70E211658}" type="pres">
      <dgm:prSet presAssocID="{78F28235-6291-45E1-A4FA-3CF828D84D82}" presName="Name0" presStyleCnt="0">
        <dgm:presLayoutVars>
          <dgm:dir/>
          <dgm:resizeHandles val="exact"/>
        </dgm:presLayoutVars>
      </dgm:prSet>
      <dgm:spPr/>
    </dgm:pt>
    <dgm:pt modelId="{F640B4DD-28A4-4BD0-857A-AC097CC51D2A}" type="pres">
      <dgm:prSet presAssocID="{E3E7D203-E8D8-4B9C-97FC-D284264861A3}" presName="twoplus" presStyleLbl="node1" presStyleIdx="0" presStyleCnt="3">
        <dgm:presLayoutVars>
          <dgm:bulletEnabled val="1"/>
        </dgm:presLayoutVars>
      </dgm:prSet>
      <dgm:spPr/>
      <dgm:t>
        <a:bodyPr/>
        <a:lstStyle/>
        <a:p>
          <a:endParaRPr lang="en-US"/>
        </a:p>
      </dgm:t>
    </dgm:pt>
    <dgm:pt modelId="{19F307D2-EA04-4CB1-BFC8-83974C7DE971}" type="pres">
      <dgm:prSet presAssocID="{7697D877-1FB3-46B6-88EC-DF4F251AE10B}" presName="twoplus" presStyleLbl="node1" presStyleIdx="1" presStyleCnt="3">
        <dgm:presLayoutVars>
          <dgm:bulletEnabled val="1"/>
        </dgm:presLayoutVars>
      </dgm:prSet>
      <dgm:spPr/>
      <dgm:t>
        <a:bodyPr/>
        <a:lstStyle/>
        <a:p>
          <a:endParaRPr lang="en-US"/>
        </a:p>
      </dgm:t>
    </dgm:pt>
    <dgm:pt modelId="{BB2882CD-5E9F-46B6-9376-DC562787F16A}" type="pres">
      <dgm:prSet presAssocID="{D2CAE638-C25A-41AF-AD9C-B28451D0B2D8}" presName="twoplus" presStyleLbl="node1" presStyleIdx="2" presStyleCnt="3">
        <dgm:presLayoutVars>
          <dgm:bulletEnabled val="1"/>
        </dgm:presLayoutVars>
      </dgm:prSet>
      <dgm:spPr/>
      <dgm:t>
        <a:bodyPr/>
        <a:lstStyle/>
        <a:p>
          <a:endParaRPr lang="en-US"/>
        </a:p>
      </dgm:t>
    </dgm:pt>
  </dgm:ptLst>
  <dgm:cxnLst>
    <dgm:cxn modelId="{9AD4C213-CEF7-43BA-8075-063A15AF51D8}" type="presOf" srcId="{78F28235-6291-45E1-A4FA-3CF828D84D82}" destId="{D5F7F093-1253-45AE-998F-BEA70E211658}" srcOrd="0" destOrd="0" presId="urn:diagrams.loki3.com/TabbedArc+Icon"/>
    <dgm:cxn modelId="{B32A2415-248E-4F1C-A81A-D15F66A706C2}" type="presOf" srcId="{E3E7D203-E8D8-4B9C-97FC-D284264861A3}" destId="{F640B4DD-28A4-4BD0-857A-AC097CC51D2A}" srcOrd="0" destOrd="0" presId="urn:diagrams.loki3.com/TabbedArc+Icon"/>
    <dgm:cxn modelId="{DDB70B23-F1A7-455B-8066-D6CA31D17951}" type="presOf" srcId="{D2CAE638-C25A-41AF-AD9C-B28451D0B2D8}" destId="{BB2882CD-5E9F-46B6-9376-DC562787F16A}" srcOrd="0" destOrd="0" presId="urn:diagrams.loki3.com/TabbedArc+Icon"/>
    <dgm:cxn modelId="{DAA9B83D-382E-4FD2-81A7-1C1FAD0EC2CB}" srcId="{78F28235-6291-45E1-A4FA-3CF828D84D82}" destId="{7697D877-1FB3-46B6-88EC-DF4F251AE10B}" srcOrd="1" destOrd="0" parTransId="{D8F589B7-CF0D-4FF8-93D5-4AB33C03B576}" sibTransId="{B2940AD6-44D5-4353-A3F2-DD8ACDC0A866}"/>
    <dgm:cxn modelId="{9091C7E5-5943-4989-A67A-62DE9D6BD6D8}" srcId="{78F28235-6291-45E1-A4FA-3CF828D84D82}" destId="{E3E7D203-E8D8-4B9C-97FC-D284264861A3}" srcOrd="0" destOrd="0" parTransId="{8F4BAC7C-2040-4BF5-9649-794D95D6D6C9}" sibTransId="{43151A22-25D2-4286-8E6D-947E94873C8B}"/>
    <dgm:cxn modelId="{43DD84F8-1C21-44F6-9228-6B7677359E73}" srcId="{78F28235-6291-45E1-A4FA-3CF828D84D82}" destId="{D2CAE638-C25A-41AF-AD9C-B28451D0B2D8}" srcOrd="2" destOrd="0" parTransId="{0431FBA6-9ED5-4D41-B749-32356C4CD5B4}" sibTransId="{11D29E84-1220-410B-B075-B4E3F0848D34}"/>
    <dgm:cxn modelId="{9F4510E1-47E4-4CE6-9CFD-19F81D9BF03C}" type="presOf" srcId="{7697D877-1FB3-46B6-88EC-DF4F251AE10B}" destId="{19F307D2-EA04-4CB1-BFC8-83974C7DE971}" srcOrd="0" destOrd="0" presId="urn:diagrams.loki3.com/TabbedArc+Icon"/>
    <dgm:cxn modelId="{B5F60223-1495-41BD-9454-7A1B3A1C9590}" type="presParOf" srcId="{D5F7F093-1253-45AE-998F-BEA70E211658}" destId="{F640B4DD-28A4-4BD0-857A-AC097CC51D2A}" srcOrd="0" destOrd="0" presId="urn:diagrams.loki3.com/TabbedArc+Icon"/>
    <dgm:cxn modelId="{0B5DC63C-A05C-43C7-8BD3-B8D6525C6F0D}" type="presParOf" srcId="{D5F7F093-1253-45AE-998F-BEA70E211658}" destId="{19F307D2-EA04-4CB1-BFC8-83974C7DE971}" srcOrd="1" destOrd="0" presId="urn:diagrams.loki3.com/TabbedArc+Icon"/>
    <dgm:cxn modelId="{743790D6-F768-4836-8FAB-F1C3E19D0F1A}" type="presParOf" srcId="{D5F7F093-1253-45AE-998F-BEA70E211658}" destId="{BB2882CD-5E9F-46B6-9376-DC562787F16A}" srcOrd="2" destOrd="0" presId="urn:diagrams.loki3.com/TabbedArc+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2EC442-15F7-412F-8033-A15D0A8FE333}" type="doc">
      <dgm:prSet loTypeId="urn:microsoft.com/office/officeart/2009/3/layout/StepUpProcess" loCatId="process" qsTypeId="urn:microsoft.com/office/officeart/2005/8/quickstyle/simple1" qsCatId="simple" csTypeId="urn:microsoft.com/office/officeart/2005/8/colors/colorful5" csCatId="colorful" phldr="1"/>
      <dgm:spPr/>
      <dgm:t>
        <a:bodyPr/>
        <a:lstStyle/>
        <a:p>
          <a:endParaRPr lang="en-US"/>
        </a:p>
      </dgm:t>
    </dgm:pt>
    <dgm:pt modelId="{0A606163-BB7E-4957-89D0-0AC65C083B43}">
      <dgm:prSet phldrT="[Text]" custT="1"/>
      <dgm:spPr/>
      <dgm:t>
        <a:bodyPr/>
        <a:lstStyle/>
        <a:p>
          <a:r>
            <a:rPr lang="ja-JP" sz="1400" dirty="0"/>
            <a:t>われわれは</a:t>
          </a:r>
          <a:r>
            <a:rPr lang="en-US" altLang="ja-JP" sz="1400" dirty="0"/>
            <a:t/>
          </a:r>
          <a:br>
            <a:rPr lang="en-US" altLang="ja-JP" sz="1400" dirty="0"/>
          </a:br>
          <a:r>
            <a:rPr lang="ja-JP" sz="1400" dirty="0"/>
            <a:t>奉仕</a:t>
          </a:r>
          <a:r>
            <a:rPr lang="ja-JP" altLang="en-US" sz="1400" dirty="0"/>
            <a:t>します</a:t>
          </a:r>
          <a:endParaRPr lang="ja-JP" sz="1400" dirty="0"/>
        </a:p>
      </dgm:t>
    </dgm:pt>
    <dgm:pt modelId="{094EA36C-3910-4414-82E0-3633F06998B0}" type="parTrans" cxnId="{A9E6492F-7A7B-44CC-86D0-B6819E7D6FD3}">
      <dgm:prSet/>
      <dgm:spPr/>
      <dgm:t>
        <a:bodyPr/>
        <a:lstStyle/>
        <a:p>
          <a:endParaRPr lang="en-US" sz="1400"/>
        </a:p>
      </dgm:t>
    </dgm:pt>
    <dgm:pt modelId="{4FF03D5C-9FAE-4F52-AE31-CD0F97B28CB8}" type="sibTrans" cxnId="{A9E6492F-7A7B-44CC-86D0-B6819E7D6FD3}">
      <dgm:prSet/>
      <dgm:spPr/>
      <dgm:t>
        <a:bodyPr/>
        <a:lstStyle/>
        <a:p>
          <a:endParaRPr lang="en-US" sz="1400"/>
        </a:p>
      </dgm:t>
    </dgm:pt>
    <dgm:pt modelId="{6C786B1F-A5D4-4EC5-8501-185E7A2EB122}">
      <dgm:prSet phldrT="[Text]" custT="1"/>
      <dgm:spPr/>
      <dgm:t>
        <a:bodyPr/>
        <a:lstStyle/>
        <a:p>
          <a:r>
            <a:rPr lang="ja-JP" sz="1400"/>
            <a:t>私たちが奉仕するとき、私たちは地域社会にインパクトを与えます</a:t>
          </a:r>
        </a:p>
      </dgm:t>
    </dgm:pt>
    <dgm:pt modelId="{EB90AE7B-8001-44A0-9D24-D1EF21715828}" type="parTrans" cxnId="{FD523EAC-1313-49D5-87F6-FE85EE4479A3}">
      <dgm:prSet/>
      <dgm:spPr/>
      <dgm:t>
        <a:bodyPr/>
        <a:lstStyle/>
        <a:p>
          <a:endParaRPr lang="en-US" sz="1400"/>
        </a:p>
      </dgm:t>
    </dgm:pt>
    <dgm:pt modelId="{41700F08-7E21-4DF8-92DC-D4184466AA3A}" type="sibTrans" cxnId="{FD523EAC-1313-49D5-87F6-FE85EE4479A3}">
      <dgm:prSet/>
      <dgm:spPr/>
      <dgm:t>
        <a:bodyPr/>
        <a:lstStyle/>
        <a:p>
          <a:endParaRPr lang="en-US" sz="1400"/>
        </a:p>
      </dgm:t>
    </dgm:pt>
    <dgm:pt modelId="{1CE5DDC1-26EF-4018-9352-2C13865744D8}">
      <dgm:prSet phldrT="[Text]" custT="1"/>
      <dgm:spPr/>
      <dgm:t>
        <a:bodyPr/>
        <a:lstStyle/>
        <a:p>
          <a:r>
            <a:rPr lang="ja-JP" sz="1400" dirty="0"/>
            <a:t>私たちが LCIF に寄付するとき、私たちは仲間のライオンズ</a:t>
          </a:r>
          <a:r>
            <a:rPr lang="ja-JP" altLang="en-US" sz="1400" dirty="0"/>
            <a:t>がより多くの</a:t>
          </a:r>
          <a:r>
            <a:rPr lang="ja-JP" sz="1400" dirty="0"/>
            <a:t>奉仕</a:t>
          </a:r>
          <a:r>
            <a:rPr lang="ja-JP" altLang="en-US" sz="1400" dirty="0"/>
            <a:t>を行えるようにし</a:t>
          </a:r>
          <a:r>
            <a:rPr lang="ja-JP" sz="1400" dirty="0"/>
            <a:t>ます</a:t>
          </a:r>
        </a:p>
      </dgm:t>
    </dgm:pt>
    <dgm:pt modelId="{1F6A845C-F0FE-4BA2-BF9F-68A87AF424BF}" type="parTrans" cxnId="{493D4F10-2967-4AE6-A982-374DF74BA285}">
      <dgm:prSet/>
      <dgm:spPr/>
      <dgm:t>
        <a:bodyPr/>
        <a:lstStyle/>
        <a:p>
          <a:endParaRPr lang="en-US" sz="1400"/>
        </a:p>
      </dgm:t>
    </dgm:pt>
    <dgm:pt modelId="{382A329B-8D6E-4092-8B2F-D055AA395934}" type="sibTrans" cxnId="{493D4F10-2967-4AE6-A982-374DF74BA285}">
      <dgm:prSet/>
      <dgm:spPr/>
      <dgm:t>
        <a:bodyPr/>
        <a:lstStyle/>
        <a:p>
          <a:endParaRPr lang="en-US" sz="1400"/>
        </a:p>
      </dgm:t>
    </dgm:pt>
    <dgm:pt modelId="{F97F4046-2D91-4776-AB6E-AC2B9F295391}">
      <dgm:prSet phldrT="[Text]" custT="1"/>
      <dgm:spPr/>
      <dgm:t>
        <a:bodyPr/>
        <a:lstStyle/>
        <a:p>
          <a:r>
            <a:rPr lang="ja-JP" sz="1400"/>
            <a:t>寄付によって、私たちは自らのインパクトを拡大することができます</a:t>
          </a:r>
        </a:p>
      </dgm:t>
    </dgm:pt>
    <dgm:pt modelId="{5C79C143-02F2-4A3A-87AC-991EEC2A21E3}" type="parTrans" cxnId="{9985CBEA-7AFD-4F33-94F8-2D4F519E5A2D}">
      <dgm:prSet/>
      <dgm:spPr/>
      <dgm:t>
        <a:bodyPr/>
        <a:lstStyle/>
        <a:p>
          <a:endParaRPr lang="en-US" sz="1400"/>
        </a:p>
      </dgm:t>
    </dgm:pt>
    <dgm:pt modelId="{1470EB6E-F0FE-4931-9F71-C7FCF6B33D76}" type="sibTrans" cxnId="{9985CBEA-7AFD-4F33-94F8-2D4F519E5A2D}">
      <dgm:prSet/>
      <dgm:spPr/>
      <dgm:t>
        <a:bodyPr/>
        <a:lstStyle/>
        <a:p>
          <a:endParaRPr lang="en-US" sz="1400"/>
        </a:p>
      </dgm:t>
    </dgm:pt>
    <dgm:pt modelId="{1BFF4D8F-5E34-48DC-BF42-F609A3368BC8}">
      <dgm:prSet phldrT="[Text]" custT="1"/>
      <dgm:spPr/>
      <dgm:t>
        <a:bodyPr/>
        <a:lstStyle/>
        <a:p>
          <a:r>
            <a:rPr lang="ja-JP" sz="1400" dirty="0"/>
            <a:t>奉仕とは寄付と</a:t>
          </a:r>
          <a:r>
            <a:rPr lang="ja-JP" altLang="en-US" sz="1400" dirty="0"/>
            <a:t>行動</a:t>
          </a:r>
          <a:r>
            <a:rPr lang="ja-JP" sz="1400" dirty="0"/>
            <a:t>の両方です</a:t>
          </a:r>
        </a:p>
      </dgm:t>
    </dgm:pt>
    <dgm:pt modelId="{A1E60D23-20D9-4550-940A-674D36899B54}" type="parTrans" cxnId="{1066AD05-F268-4C13-BC20-8E6255647238}">
      <dgm:prSet/>
      <dgm:spPr/>
      <dgm:t>
        <a:bodyPr/>
        <a:lstStyle/>
        <a:p>
          <a:endParaRPr lang="en-US" sz="1400"/>
        </a:p>
      </dgm:t>
    </dgm:pt>
    <dgm:pt modelId="{DF4C16C6-F67A-4A48-BAD5-1827938E72AB}" type="sibTrans" cxnId="{1066AD05-F268-4C13-BC20-8E6255647238}">
      <dgm:prSet/>
      <dgm:spPr/>
      <dgm:t>
        <a:bodyPr/>
        <a:lstStyle/>
        <a:p>
          <a:endParaRPr lang="en-US" sz="1400"/>
        </a:p>
      </dgm:t>
    </dgm:pt>
    <dgm:pt modelId="{7CE0D9B2-A553-46E1-995E-C7C3AE051D86}" type="pres">
      <dgm:prSet presAssocID="{FA2EC442-15F7-412F-8033-A15D0A8FE333}" presName="rootnode" presStyleCnt="0">
        <dgm:presLayoutVars>
          <dgm:chMax/>
          <dgm:chPref/>
          <dgm:dir/>
          <dgm:animLvl val="lvl"/>
        </dgm:presLayoutVars>
      </dgm:prSet>
      <dgm:spPr/>
      <dgm:t>
        <a:bodyPr/>
        <a:lstStyle/>
        <a:p>
          <a:endParaRPr lang="en-US"/>
        </a:p>
      </dgm:t>
    </dgm:pt>
    <dgm:pt modelId="{A725CB74-80BA-4428-AAC9-9DD40080DF44}" type="pres">
      <dgm:prSet presAssocID="{0A606163-BB7E-4957-89D0-0AC65C083B43}" presName="composite" presStyleCnt="0"/>
      <dgm:spPr/>
    </dgm:pt>
    <dgm:pt modelId="{5F9C6118-5378-4FB8-B309-6CD75C5F05F6}" type="pres">
      <dgm:prSet presAssocID="{0A606163-BB7E-4957-89D0-0AC65C083B43}" presName="LShape" presStyleLbl="alignNode1" presStyleIdx="0" presStyleCnt="9"/>
      <dgm:spPr/>
    </dgm:pt>
    <dgm:pt modelId="{0F9087D0-2381-43ED-9076-F41F988E0C77}" type="pres">
      <dgm:prSet presAssocID="{0A606163-BB7E-4957-89D0-0AC65C083B43}" presName="ParentText" presStyleLbl="revTx" presStyleIdx="0" presStyleCnt="5">
        <dgm:presLayoutVars>
          <dgm:chMax val="0"/>
          <dgm:chPref val="0"/>
          <dgm:bulletEnabled val="1"/>
        </dgm:presLayoutVars>
      </dgm:prSet>
      <dgm:spPr/>
      <dgm:t>
        <a:bodyPr/>
        <a:lstStyle/>
        <a:p>
          <a:endParaRPr lang="en-US"/>
        </a:p>
      </dgm:t>
    </dgm:pt>
    <dgm:pt modelId="{010A8C3F-B133-4255-AB61-120371BD4DF5}" type="pres">
      <dgm:prSet presAssocID="{0A606163-BB7E-4957-89D0-0AC65C083B43}" presName="Triangle" presStyleLbl="alignNode1" presStyleIdx="1" presStyleCnt="9"/>
      <dgm:spPr/>
    </dgm:pt>
    <dgm:pt modelId="{30222C47-8A8A-4608-BB73-797B47ABCDD3}" type="pres">
      <dgm:prSet presAssocID="{4FF03D5C-9FAE-4F52-AE31-CD0F97B28CB8}" presName="sibTrans" presStyleCnt="0"/>
      <dgm:spPr/>
    </dgm:pt>
    <dgm:pt modelId="{7354FC1E-BE34-4CF1-B0DC-FF18A478AA39}" type="pres">
      <dgm:prSet presAssocID="{4FF03D5C-9FAE-4F52-AE31-CD0F97B28CB8}" presName="space" presStyleCnt="0"/>
      <dgm:spPr/>
    </dgm:pt>
    <dgm:pt modelId="{3B759DA5-DE2A-4D29-B098-9CF1DB493FBC}" type="pres">
      <dgm:prSet presAssocID="{6C786B1F-A5D4-4EC5-8501-185E7A2EB122}" presName="composite" presStyleCnt="0"/>
      <dgm:spPr/>
    </dgm:pt>
    <dgm:pt modelId="{882C310C-8377-4EAB-8373-E87912E4AA69}" type="pres">
      <dgm:prSet presAssocID="{6C786B1F-A5D4-4EC5-8501-185E7A2EB122}" presName="LShape" presStyleLbl="alignNode1" presStyleIdx="2" presStyleCnt="9"/>
      <dgm:spPr/>
    </dgm:pt>
    <dgm:pt modelId="{1C237728-FBF5-4408-BA22-139B3EAB3CC3}" type="pres">
      <dgm:prSet presAssocID="{6C786B1F-A5D4-4EC5-8501-185E7A2EB122}" presName="ParentText" presStyleLbl="revTx" presStyleIdx="1" presStyleCnt="5">
        <dgm:presLayoutVars>
          <dgm:chMax val="0"/>
          <dgm:chPref val="0"/>
          <dgm:bulletEnabled val="1"/>
        </dgm:presLayoutVars>
      </dgm:prSet>
      <dgm:spPr/>
      <dgm:t>
        <a:bodyPr/>
        <a:lstStyle/>
        <a:p>
          <a:endParaRPr lang="en-US"/>
        </a:p>
      </dgm:t>
    </dgm:pt>
    <dgm:pt modelId="{E2333FAC-27A5-4AB2-B82E-189D2A51651B}" type="pres">
      <dgm:prSet presAssocID="{6C786B1F-A5D4-4EC5-8501-185E7A2EB122}" presName="Triangle" presStyleLbl="alignNode1" presStyleIdx="3" presStyleCnt="9"/>
      <dgm:spPr/>
    </dgm:pt>
    <dgm:pt modelId="{43649BAA-33AA-4EFA-BDA6-8A8166398CCC}" type="pres">
      <dgm:prSet presAssocID="{41700F08-7E21-4DF8-92DC-D4184466AA3A}" presName="sibTrans" presStyleCnt="0"/>
      <dgm:spPr/>
    </dgm:pt>
    <dgm:pt modelId="{CFC20D80-71D3-4068-8287-4070AD1F3DAF}" type="pres">
      <dgm:prSet presAssocID="{41700F08-7E21-4DF8-92DC-D4184466AA3A}" presName="space" presStyleCnt="0"/>
      <dgm:spPr/>
    </dgm:pt>
    <dgm:pt modelId="{3AC978EE-E714-45B8-A2EC-1DF37D88811C}" type="pres">
      <dgm:prSet presAssocID="{1CE5DDC1-26EF-4018-9352-2C13865744D8}" presName="composite" presStyleCnt="0"/>
      <dgm:spPr/>
    </dgm:pt>
    <dgm:pt modelId="{1CE359B2-06AD-48FE-B0B6-18B2B250A66A}" type="pres">
      <dgm:prSet presAssocID="{1CE5DDC1-26EF-4018-9352-2C13865744D8}" presName="LShape" presStyleLbl="alignNode1" presStyleIdx="4" presStyleCnt="9"/>
      <dgm:spPr/>
    </dgm:pt>
    <dgm:pt modelId="{81A0B638-B96C-493C-A8A1-9FCD22CE63E3}" type="pres">
      <dgm:prSet presAssocID="{1CE5DDC1-26EF-4018-9352-2C13865744D8}" presName="ParentText" presStyleLbl="revTx" presStyleIdx="2" presStyleCnt="5">
        <dgm:presLayoutVars>
          <dgm:chMax val="0"/>
          <dgm:chPref val="0"/>
          <dgm:bulletEnabled val="1"/>
        </dgm:presLayoutVars>
      </dgm:prSet>
      <dgm:spPr/>
      <dgm:t>
        <a:bodyPr/>
        <a:lstStyle/>
        <a:p>
          <a:endParaRPr lang="en-US"/>
        </a:p>
      </dgm:t>
    </dgm:pt>
    <dgm:pt modelId="{27EA763E-CB38-49A5-AE5D-03924796585B}" type="pres">
      <dgm:prSet presAssocID="{1CE5DDC1-26EF-4018-9352-2C13865744D8}" presName="Triangle" presStyleLbl="alignNode1" presStyleIdx="5" presStyleCnt="9"/>
      <dgm:spPr/>
    </dgm:pt>
    <dgm:pt modelId="{DA1FA8E3-0300-4DDE-9E7C-2A8FD55571D0}" type="pres">
      <dgm:prSet presAssocID="{382A329B-8D6E-4092-8B2F-D055AA395934}" presName="sibTrans" presStyleCnt="0"/>
      <dgm:spPr/>
    </dgm:pt>
    <dgm:pt modelId="{91384FA3-D515-4FBE-924F-1D77A20AFF25}" type="pres">
      <dgm:prSet presAssocID="{382A329B-8D6E-4092-8B2F-D055AA395934}" presName="space" presStyleCnt="0"/>
      <dgm:spPr/>
    </dgm:pt>
    <dgm:pt modelId="{9C0C080F-E091-464C-8D1D-C8685C16E069}" type="pres">
      <dgm:prSet presAssocID="{F97F4046-2D91-4776-AB6E-AC2B9F295391}" presName="composite" presStyleCnt="0"/>
      <dgm:spPr/>
    </dgm:pt>
    <dgm:pt modelId="{77053248-6CF7-4614-9A53-464A9757B77D}" type="pres">
      <dgm:prSet presAssocID="{F97F4046-2D91-4776-AB6E-AC2B9F295391}" presName="LShape" presStyleLbl="alignNode1" presStyleIdx="6" presStyleCnt="9"/>
      <dgm:spPr/>
    </dgm:pt>
    <dgm:pt modelId="{89F85F4A-6314-49F8-A901-6115FEDEE40A}" type="pres">
      <dgm:prSet presAssocID="{F97F4046-2D91-4776-AB6E-AC2B9F295391}" presName="ParentText" presStyleLbl="revTx" presStyleIdx="3" presStyleCnt="5">
        <dgm:presLayoutVars>
          <dgm:chMax val="0"/>
          <dgm:chPref val="0"/>
          <dgm:bulletEnabled val="1"/>
        </dgm:presLayoutVars>
      </dgm:prSet>
      <dgm:spPr/>
      <dgm:t>
        <a:bodyPr/>
        <a:lstStyle/>
        <a:p>
          <a:endParaRPr lang="en-US"/>
        </a:p>
      </dgm:t>
    </dgm:pt>
    <dgm:pt modelId="{639D8CAE-AD43-40A9-9E2A-F4F55999DF9A}" type="pres">
      <dgm:prSet presAssocID="{F97F4046-2D91-4776-AB6E-AC2B9F295391}" presName="Triangle" presStyleLbl="alignNode1" presStyleIdx="7" presStyleCnt="9"/>
      <dgm:spPr/>
    </dgm:pt>
    <dgm:pt modelId="{57B4A674-7B2B-4386-84F0-34264D868596}" type="pres">
      <dgm:prSet presAssocID="{1470EB6E-F0FE-4931-9F71-C7FCF6B33D76}" presName="sibTrans" presStyleCnt="0"/>
      <dgm:spPr/>
    </dgm:pt>
    <dgm:pt modelId="{94532C23-6752-47E4-9837-AD5B49A81A44}" type="pres">
      <dgm:prSet presAssocID="{1470EB6E-F0FE-4931-9F71-C7FCF6B33D76}" presName="space" presStyleCnt="0"/>
      <dgm:spPr/>
    </dgm:pt>
    <dgm:pt modelId="{CD67DFA3-6C21-4468-B225-71190CBFDCED}" type="pres">
      <dgm:prSet presAssocID="{1BFF4D8F-5E34-48DC-BF42-F609A3368BC8}" presName="composite" presStyleCnt="0"/>
      <dgm:spPr/>
    </dgm:pt>
    <dgm:pt modelId="{373C6E71-E640-4822-9C99-74AB8D17677E}" type="pres">
      <dgm:prSet presAssocID="{1BFF4D8F-5E34-48DC-BF42-F609A3368BC8}" presName="LShape" presStyleLbl="alignNode1" presStyleIdx="8" presStyleCnt="9"/>
      <dgm:spPr/>
    </dgm:pt>
    <dgm:pt modelId="{42120E9B-5D53-4A29-B3BA-975A357CDE76}" type="pres">
      <dgm:prSet presAssocID="{1BFF4D8F-5E34-48DC-BF42-F609A3368BC8}" presName="ParentText" presStyleLbl="revTx" presStyleIdx="4" presStyleCnt="5">
        <dgm:presLayoutVars>
          <dgm:chMax val="0"/>
          <dgm:chPref val="0"/>
          <dgm:bulletEnabled val="1"/>
        </dgm:presLayoutVars>
      </dgm:prSet>
      <dgm:spPr/>
      <dgm:t>
        <a:bodyPr/>
        <a:lstStyle/>
        <a:p>
          <a:endParaRPr lang="en-US"/>
        </a:p>
      </dgm:t>
    </dgm:pt>
  </dgm:ptLst>
  <dgm:cxnLst>
    <dgm:cxn modelId="{493D4F10-2967-4AE6-A982-374DF74BA285}" srcId="{FA2EC442-15F7-412F-8033-A15D0A8FE333}" destId="{1CE5DDC1-26EF-4018-9352-2C13865744D8}" srcOrd="2" destOrd="0" parTransId="{1F6A845C-F0FE-4BA2-BF9F-68A87AF424BF}" sibTransId="{382A329B-8D6E-4092-8B2F-D055AA395934}"/>
    <dgm:cxn modelId="{790C4C67-2B09-4AFF-B3F7-1B20777A7B15}" type="presOf" srcId="{1BFF4D8F-5E34-48DC-BF42-F609A3368BC8}" destId="{42120E9B-5D53-4A29-B3BA-975A357CDE76}" srcOrd="0" destOrd="0" presId="urn:microsoft.com/office/officeart/2009/3/layout/StepUpProcess"/>
    <dgm:cxn modelId="{541D14F0-FE5B-4977-8384-2979868B38DD}" type="presOf" srcId="{F97F4046-2D91-4776-AB6E-AC2B9F295391}" destId="{89F85F4A-6314-49F8-A901-6115FEDEE40A}" srcOrd="0" destOrd="0" presId="urn:microsoft.com/office/officeart/2009/3/layout/StepUpProcess"/>
    <dgm:cxn modelId="{FD523EAC-1313-49D5-87F6-FE85EE4479A3}" srcId="{FA2EC442-15F7-412F-8033-A15D0A8FE333}" destId="{6C786B1F-A5D4-4EC5-8501-185E7A2EB122}" srcOrd="1" destOrd="0" parTransId="{EB90AE7B-8001-44A0-9D24-D1EF21715828}" sibTransId="{41700F08-7E21-4DF8-92DC-D4184466AA3A}"/>
    <dgm:cxn modelId="{392A8030-9504-4436-9F98-CD7EE7651F23}" type="presOf" srcId="{6C786B1F-A5D4-4EC5-8501-185E7A2EB122}" destId="{1C237728-FBF5-4408-BA22-139B3EAB3CC3}" srcOrd="0" destOrd="0" presId="urn:microsoft.com/office/officeart/2009/3/layout/StepUpProcess"/>
    <dgm:cxn modelId="{A9E6492F-7A7B-44CC-86D0-B6819E7D6FD3}" srcId="{FA2EC442-15F7-412F-8033-A15D0A8FE333}" destId="{0A606163-BB7E-4957-89D0-0AC65C083B43}" srcOrd="0" destOrd="0" parTransId="{094EA36C-3910-4414-82E0-3633F06998B0}" sibTransId="{4FF03D5C-9FAE-4F52-AE31-CD0F97B28CB8}"/>
    <dgm:cxn modelId="{1066AD05-F268-4C13-BC20-8E6255647238}" srcId="{FA2EC442-15F7-412F-8033-A15D0A8FE333}" destId="{1BFF4D8F-5E34-48DC-BF42-F609A3368BC8}" srcOrd="4" destOrd="0" parTransId="{A1E60D23-20D9-4550-940A-674D36899B54}" sibTransId="{DF4C16C6-F67A-4A48-BAD5-1827938E72AB}"/>
    <dgm:cxn modelId="{54E06816-A0FA-4B3E-B352-6B6CC172D9C4}" type="presOf" srcId="{0A606163-BB7E-4957-89D0-0AC65C083B43}" destId="{0F9087D0-2381-43ED-9076-F41F988E0C77}" srcOrd="0" destOrd="0" presId="urn:microsoft.com/office/officeart/2009/3/layout/StepUpProcess"/>
    <dgm:cxn modelId="{D32D7DEA-C175-4C97-8AFF-5D3A3E18B0DA}" type="presOf" srcId="{FA2EC442-15F7-412F-8033-A15D0A8FE333}" destId="{7CE0D9B2-A553-46E1-995E-C7C3AE051D86}" srcOrd="0" destOrd="0" presId="urn:microsoft.com/office/officeart/2009/3/layout/StepUpProcess"/>
    <dgm:cxn modelId="{9985CBEA-7AFD-4F33-94F8-2D4F519E5A2D}" srcId="{FA2EC442-15F7-412F-8033-A15D0A8FE333}" destId="{F97F4046-2D91-4776-AB6E-AC2B9F295391}" srcOrd="3" destOrd="0" parTransId="{5C79C143-02F2-4A3A-87AC-991EEC2A21E3}" sibTransId="{1470EB6E-F0FE-4931-9F71-C7FCF6B33D76}"/>
    <dgm:cxn modelId="{AD92DE9F-FB20-49B3-81FB-C721C11E4345}" type="presOf" srcId="{1CE5DDC1-26EF-4018-9352-2C13865744D8}" destId="{81A0B638-B96C-493C-A8A1-9FCD22CE63E3}" srcOrd="0" destOrd="0" presId="urn:microsoft.com/office/officeart/2009/3/layout/StepUpProcess"/>
    <dgm:cxn modelId="{F8A15683-80DB-4270-B293-A113D0652CF3}" type="presParOf" srcId="{7CE0D9B2-A553-46E1-995E-C7C3AE051D86}" destId="{A725CB74-80BA-4428-AAC9-9DD40080DF44}" srcOrd="0" destOrd="0" presId="urn:microsoft.com/office/officeart/2009/3/layout/StepUpProcess"/>
    <dgm:cxn modelId="{E5F6B440-D054-4112-AC2D-DF27CE61C86F}" type="presParOf" srcId="{A725CB74-80BA-4428-AAC9-9DD40080DF44}" destId="{5F9C6118-5378-4FB8-B309-6CD75C5F05F6}" srcOrd="0" destOrd="0" presId="urn:microsoft.com/office/officeart/2009/3/layout/StepUpProcess"/>
    <dgm:cxn modelId="{711253B8-F34E-46AE-98CE-85E93095E0D9}" type="presParOf" srcId="{A725CB74-80BA-4428-AAC9-9DD40080DF44}" destId="{0F9087D0-2381-43ED-9076-F41F988E0C77}" srcOrd="1" destOrd="0" presId="urn:microsoft.com/office/officeart/2009/3/layout/StepUpProcess"/>
    <dgm:cxn modelId="{46D46CD2-41FF-4D3C-A12F-05C1C90E3A8A}" type="presParOf" srcId="{A725CB74-80BA-4428-AAC9-9DD40080DF44}" destId="{010A8C3F-B133-4255-AB61-120371BD4DF5}" srcOrd="2" destOrd="0" presId="urn:microsoft.com/office/officeart/2009/3/layout/StepUpProcess"/>
    <dgm:cxn modelId="{5D7DFBF1-755A-4771-8085-ED6DF925978A}" type="presParOf" srcId="{7CE0D9B2-A553-46E1-995E-C7C3AE051D86}" destId="{30222C47-8A8A-4608-BB73-797B47ABCDD3}" srcOrd="1" destOrd="0" presId="urn:microsoft.com/office/officeart/2009/3/layout/StepUpProcess"/>
    <dgm:cxn modelId="{99F50A5A-EFAC-4FEA-9AA5-E044A0B44597}" type="presParOf" srcId="{30222C47-8A8A-4608-BB73-797B47ABCDD3}" destId="{7354FC1E-BE34-4CF1-B0DC-FF18A478AA39}" srcOrd="0" destOrd="0" presId="urn:microsoft.com/office/officeart/2009/3/layout/StepUpProcess"/>
    <dgm:cxn modelId="{DB3C150A-D622-41AB-BAB2-98C3C40E54DA}" type="presParOf" srcId="{7CE0D9B2-A553-46E1-995E-C7C3AE051D86}" destId="{3B759DA5-DE2A-4D29-B098-9CF1DB493FBC}" srcOrd="2" destOrd="0" presId="urn:microsoft.com/office/officeart/2009/3/layout/StepUpProcess"/>
    <dgm:cxn modelId="{CC6ECC0D-52BD-498E-8903-68919BCA5A22}" type="presParOf" srcId="{3B759DA5-DE2A-4D29-B098-9CF1DB493FBC}" destId="{882C310C-8377-4EAB-8373-E87912E4AA69}" srcOrd="0" destOrd="0" presId="urn:microsoft.com/office/officeart/2009/3/layout/StepUpProcess"/>
    <dgm:cxn modelId="{E2B70085-5DDF-4EDB-ACC5-B23DE335429F}" type="presParOf" srcId="{3B759DA5-DE2A-4D29-B098-9CF1DB493FBC}" destId="{1C237728-FBF5-4408-BA22-139B3EAB3CC3}" srcOrd="1" destOrd="0" presId="urn:microsoft.com/office/officeart/2009/3/layout/StepUpProcess"/>
    <dgm:cxn modelId="{515AB665-1C2A-4501-86F0-FDCA628B3F91}" type="presParOf" srcId="{3B759DA5-DE2A-4D29-B098-9CF1DB493FBC}" destId="{E2333FAC-27A5-4AB2-B82E-189D2A51651B}" srcOrd="2" destOrd="0" presId="urn:microsoft.com/office/officeart/2009/3/layout/StepUpProcess"/>
    <dgm:cxn modelId="{6725727E-7BD6-40F0-93AF-C63B7CB8BCE2}" type="presParOf" srcId="{7CE0D9B2-A553-46E1-995E-C7C3AE051D86}" destId="{43649BAA-33AA-4EFA-BDA6-8A8166398CCC}" srcOrd="3" destOrd="0" presId="urn:microsoft.com/office/officeart/2009/3/layout/StepUpProcess"/>
    <dgm:cxn modelId="{D152D7B1-45ED-4D36-B719-47978C83B7FA}" type="presParOf" srcId="{43649BAA-33AA-4EFA-BDA6-8A8166398CCC}" destId="{CFC20D80-71D3-4068-8287-4070AD1F3DAF}" srcOrd="0" destOrd="0" presId="urn:microsoft.com/office/officeart/2009/3/layout/StepUpProcess"/>
    <dgm:cxn modelId="{D1952CE3-45C7-4C33-A01B-F04FFCFC6184}" type="presParOf" srcId="{7CE0D9B2-A553-46E1-995E-C7C3AE051D86}" destId="{3AC978EE-E714-45B8-A2EC-1DF37D88811C}" srcOrd="4" destOrd="0" presId="urn:microsoft.com/office/officeart/2009/3/layout/StepUpProcess"/>
    <dgm:cxn modelId="{A6E1ECD4-7970-48E4-8D64-11DDD45B1E2A}" type="presParOf" srcId="{3AC978EE-E714-45B8-A2EC-1DF37D88811C}" destId="{1CE359B2-06AD-48FE-B0B6-18B2B250A66A}" srcOrd="0" destOrd="0" presId="urn:microsoft.com/office/officeart/2009/3/layout/StepUpProcess"/>
    <dgm:cxn modelId="{DA9D55B3-1DDD-4157-ABF4-23DD8D94580B}" type="presParOf" srcId="{3AC978EE-E714-45B8-A2EC-1DF37D88811C}" destId="{81A0B638-B96C-493C-A8A1-9FCD22CE63E3}" srcOrd="1" destOrd="0" presId="urn:microsoft.com/office/officeart/2009/3/layout/StepUpProcess"/>
    <dgm:cxn modelId="{6386D6BB-EF19-400D-81FF-2BEAEB2F820F}" type="presParOf" srcId="{3AC978EE-E714-45B8-A2EC-1DF37D88811C}" destId="{27EA763E-CB38-49A5-AE5D-03924796585B}" srcOrd="2" destOrd="0" presId="urn:microsoft.com/office/officeart/2009/3/layout/StepUpProcess"/>
    <dgm:cxn modelId="{43A94CE5-FFC5-4DE5-8D49-C477C4BD0AD1}" type="presParOf" srcId="{7CE0D9B2-A553-46E1-995E-C7C3AE051D86}" destId="{DA1FA8E3-0300-4DDE-9E7C-2A8FD55571D0}" srcOrd="5" destOrd="0" presId="urn:microsoft.com/office/officeart/2009/3/layout/StepUpProcess"/>
    <dgm:cxn modelId="{134AC0E8-6C72-4C77-BE3A-C5AD5AF43C20}" type="presParOf" srcId="{DA1FA8E3-0300-4DDE-9E7C-2A8FD55571D0}" destId="{91384FA3-D515-4FBE-924F-1D77A20AFF25}" srcOrd="0" destOrd="0" presId="urn:microsoft.com/office/officeart/2009/3/layout/StepUpProcess"/>
    <dgm:cxn modelId="{C284B2A7-3AF7-49E7-A714-301764DE1A5D}" type="presParOf" srcId="{7CE0D9B2-A553-46E1-995E-C7C3AE051D86}" destId="{9C0C080F-E091-464C-8D1D-C8685C16E069}" srcOrd="6" destOrd="0" presId="urn:microsoft.com/office/officeart/2009/3/layout/StepUpProcess"/>
    <dgm:cxn modelId="{07C5BEA6-AB2B-4DA5-87FD-5E33A5A7888A}" type="presParOf" srcId="{9C0C080F-E091-464C-8D1D-C8685C16E069}" destId="{77053248-6CF7-4614-9A53-464A9757B77D}" srcOrd="0" destOrd="0" presId="urn:microsoft.com/office/officeart/2009/3/layout/StepUpProcess"/>
    <dgm:cxn modelId="{03929EB0-1376-4D71-A060-F94CF27FA921}" type="presParOf" srcId="{9C0C080F-E091-464C-8D1D-C8685C16E069}" destId="{89F85F4A-6314-49F8-A901-6115FEDEE40A}" srcOrd="1" destOrd="0" presId="urn:microsoft.com/office/officeart/2009/3/layout/StepUpProcess"/>
    <dgm:cxn modelId="{B10A6D94-782C-4171-9AE3-63B0426DCB71}" type="presParOf" srcId="{9C0C080F-E091-464C-8D1D-C8685C16E069}" destId="{639D8CAE-AD43-40A9-9E2A-F4F55999DF9A}" srcOrd="2" destOrd="0" presId="urn:microsoft.com/office/officeart/2009/3/layout/StepUpProcess"/>
    <dgm:cxn modelId="{29D8AC2D-4E78-48AE-856C-51BD47E98546}" type="presParOf" srcId="{7CE0D9B2-A553-46E1-995E-C7C3AE051D86}" destId="{57B4A674-7B2B-4386-84F0-34264D868596}" srcOrd="7" destOrd="0" presId="urn:microsoft.com/office/officeart/2009/3/layout/StepUpProcess"/>
    <dgm:cxn modelId="{0E409811-4F55-42BE-8502-D8F6C7B6511C}" type="presParOf" srcId="{57B4A674-7B2B-4386-84F0-34264D868596}" destId="{94532C23-6752-47E4-9837-AD5B49A81A44}" srcOrd="0" destOrd="0" presId="urn:microsoft.com/office/officeart/2009/3/layout/StepUpProcess"/>
    <dgm:cxn modelId="{8644A331-88A0-4AB0-90B8-8C43DB4AC654}" type="presParOf" srcId="{7CE0D9B2-A553-46E1-995E-C7C3AE051D86}" destId="{CD67DFA3-6C21-4468-B225-71190CBFDCED}" srcOrd="8" destOrd="0" presId="urn:microsoft.com/office/officeart/2009/3/layout/StepUpProcess"/>
    <dgm:cxn modelId="{D5F2E440-A1F0-4E4B-B1CD-A4AE8A5D5C2D}" type="presParOf" srcId="{CD67DFA3-6C21-4468-B225-71190CBFDCED}" destId="{373C6E71-E640-4822-9C99-74AB8D17677E}" srcOrd="0" destOrd="0" presId="urn:microsoft.com/office/officeart/2009/3/layout/StepUpProcess"/>
    <dgm:cxn modelId="{836EE5A0-5214-4CAE-8E6E-6F6EC1A912F4}" type="presParOf" srcId="{CD67DFA3-6C21-4468-B225-71190CBFDCED}" destId="{42120E9B-5D53-4A29-B3BA-975A357CDE76}"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4FA66AD-1DB4-4B6C-88B9-8FE1D96E8D26}"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225CE937-EFCC-463F-9BB9-91B2A6159D31}">
      <dgm:prSet phldrT="[Text]" custT="1"/>
      <dgm:spPr>
        <a:solidFill>
          <a:schemeClr val="accent3"/>
        </a:solidFill>
      </dgm:spPr>
      <dgm:t>
        <a:bodyPr/>
        <a:lstStyle/>
        <a:p>
          <a:r>
            <a:rPr lang="ja-JP" sz="1400" b="1">
              <a:solidFill>
                <a:schemeClr val="tx1"/>
              </a:solidFill>
              <a:latin typeface="+mn-lt"/>
              <a:ea typeface="MS Mincho"/>
              <a:cs typeface="Arial" panose="020B0604020202020204" pitchFamily="34" charset="0"/>
            </a:rPr>
            <a:t>10億ドルを超える交付金</a:t>
          </a:r>
        </a:p>
      </dgm:t>
    </dgm:pt>
    <dgm:pt modelId="{FDB15A4E-A0A2-4D14-9810-547AD3753D9B}" type="parTrans" cxnId="{D74DEE83-BE2E-47B7-BF43-6CE718F5640E}">
      <dgm:prSet/>
      <dgm:spPr/>
      <dgm:t>
        <a:bodyPr/>
        <a:lstStyle/>
        <a:p>
          <a:endParaRPr lang="en-US" sz="1400">
            <a:solidFill>
              <a:schemeClr val="tx1"/>
            </a:solidFill>
            <a:latin typeface="+mn-lt"/>
            <a:cs typeface="Arial" panose="020B0604020202020204" pitchFamily="34" charset="0"/>
          </a:endParaRPr>
        </a:p>
      </dgm:t>
    </dgm:pt>
    <dgm:pt modelId="{9E4F2742-6B85-4B21-800F-72939DE01ACF}" type="sibTrans" cxnId="{D74DEE83-BE2E-47B7-BF43-6CE718F5640E}">
      <dgm:prSet/>
      <dgm:spPr/>
      <dgm:t>
        <a:bodyPr/>
        <a:lstStyle/>
        <a:p>
          <a:endParaRPr lang="en-US" sz="1400">
            <a:solidFill>
              <a:schemeClr val="tx1"/>
            </a:solidFill>
            <a:latin typeface="+mn-lt"/>
            <a:cs typeface="Arial" panose="020B0604020202020204" pitchFamily="34" charset="0"/>
          </a:endParaRPr>
        </a:p>
      </dgm:t>
    </dgm:pt>
    <dgm:pt modelId="{9D152B37-CF89-4D5C-8CC2-BECE070E8120}">
      <dgm:prSet phldrT="[Text]" custT="1"/>
      <dgm:spPr/>
      <dgm:t>
        <a:bodyPr/>
        <a:lstStyle/>
        <a:p>
          <a:r>
            <a:rPr lang="ja-JP" sz="1400">
              <a:solidFill>
                <a:schemeClr val="tx1"/>
              </a:solidFill>
              <a:latin typeface="+mn-lt"/>
              <a:ea typeface="MS Mincho"/>
              <a:cs typeface="Arial" panose="020B0604020202020204" pitchFamily="34" charset="0"/>
            </a:rPr>
            <a:t>1億1,800万ドルの災害救援交付金</a:t>
          </a:r>
        </a:p>
      </dgm:t>
    </dgm:pt>
    <dgm:pt modelId="{A93CC898-4000-4447-AAE6-17C9D92925B8}" type="parTrans" cxnId="{D53D1AF7-1076-4BF6-955F-880A26EF930F}">
      <dgm:prSet custT="1"/>
      <dgm:spPr/>
      <dgm:t>
        <a:bodyPr/>
        <a:lstStyle/>
        <a:p>
          <a:endParaRPr lang="en-US" sz="1400">
            <a:solidFill>
              <a:schemeClr val="tx1"/>
            </a:solidFill>
            <a:latin typeface="+mn-lt"/>
            <a:cs typeface="Arial" panose="020B0604020202020204" pitchFamily="34" charset="0"/>
          </a:endParaRPr>
        </a:p>
      </dgm:t>
    </dgm:pt>
    <dgm:pt modelId="{F71320BE-0D35-460F-9049-C76E387CA2F1}" type="sibTrans" cxnId="{D53D1AF7-1076-4BF6-955F-880A26EF930F}">
      <dgm:prSet/>
      <dgm:spPr/>
      <dgm:t>
        <a:bodyPr/>
        <a:lstStyle/>
        <a:p>
          <a:endParaRPr lang="en-US" sz="1400">
            <a:solidFill>
              <a:schemeClr val="tx1"/>
            </a:solidFill>
            <a:latin typeface="+mn-lt"/>
            <a:cs typeface="Arial" panose="020B0604020202020204" pitchFamily="34" charset="0"/>
          </a:endParaRPr>
        </a:p>
      </dgm:t>
    </dgm:pt>
    <dgm:pt modelId="{C84165B1-8423-42AD-A4CD-4199BF91AB4F}">
      <dgm:prSet phldrT="[Text]" custT="1"/>
      <dgm:spPr/>
      <dgm:t>
        <a:bodyPr/>
        <a:lstStyle/>
        <a:p>
          <a:r>
            <a:rPr lang="ja-JP" sz="1400" dirty="0">
              <a:solidFill>
                <a:schemeClr val="tx1"/>
              </a:solidFill>
              <a:latin typeface="+mn-lt"/>
              <a:ea typeface="MS Mincho"/>
              <a:cs typeface="Arial" panose="020B0604020202020204" pitchFamily="34" charset="0"/>
            </a:rPr>
            <a:t>1,600万人の子供たちや青少年へのライオンズクエストの実施</a:t>
          </a:r>
        </a:p>
      </dgm:t>
    </dgm:pt>
    <dgm:pt modelId="{79F56F79-526B-4BBC-92F7-4AFD9BEE76EB}" type="parTrans" cxnId="{5001A649-7E6C-42C4-97F5-133C7CE869B8}">
      <dgm:prSet custT="1"/>
      <dgm:spPr/>
      <dgm:t>
        <a:bodyPr/>
        <a:lstStyle/>
        <a:p>
          <a:endParaRPr lang="en-US" sz="1400">
            <a:solidFill>
              <a:schemeClr val="tx1"/>
            </a:solidFill>
            <a:latin typeface="+mn-lt"/>
            <a:cs typeface="Arial" panose="020B0604020202020204" pitchFamily="34" charset="0"/>
          </a:endParaRPr>
        </a:p>
      </dgm:t>
    </dgm:pt>
    <dgm:pt modelId="{8247FD65-2A7E-45A8-8D16-EE3027A2B6DA}" type="sibTrans" cxnId="{5001A649-7E6C-42C4-97F5-133C7CE869B8}">
      <dgm:prSet/>
      <dgm:spPr/>
      <dgm:t>
        <a:bodyPr/>
        <a:lstStyle/>
        <a:p>
          <a:endParaRPr lang="en-US" sz="1400">
            <a:solidFill>
              <a:schemeClr val="tx1"/>
            </a:solidFill>
            <a:latin typeface="+mn-lt"/>
            <a:cs typeface="Arial" panose="020B0604020202020204" pitchFamily="34" charset="0"/>
          </a:endParaRPr>
        </a:p>
      </dgm:t>
    </dgm:pt>
    <dgm:pt modelId="{8293EC44-DC72-4CF3-A1A5-CCB93F452901}">
      <dgm:prSet phldrT="[Text]" custT="1"/>
      <dgm:spPr/>
      <dgm:t>
        <a:bodyPr/>
        <a:lstStyle/>
        <a:p>
          <a:r>
            <a:rPr lang="ja-JP" sz="1400" dirty="0">
              <a:solidFill>
                <a:schemeClr val="tx1"/>
              </a:solidFill>
              <a:latin typeface="+mn-lt"/>
              <a:ea typeface="MS Mincho"/>
              <a:cs typeface="Arial" panose="020B0604020202020204" pitchFamily="34" charset="0"/>
            </a:rPr>
            <a:t>3,000万人の視力</a:t>
          </a:r>
          <a:r>
            <a:rPr lang="en-US" altLang="ja-JP" sz="1400" dirty="0">
              <a:solidFill>
                <a:schemeClr val="tx1"/>
              </a:solidFill>
              <a:latin typeface="+mn-lt"/>
              <a:ea typeface="MS Mincho"/>
              <a:cs typeface="Arial" panose="020B0604020202020204" pitchFamily="34" charset="0"/>
            </a:rPr>
            <a:t/>
          </a:r>
          <a:br>
            <a:rPr lang="en-US" altLang="ja-JP" sz="1400" dirty="0">
              <a:solidFill>
                <a:schemeClr val="tx1"/>
              </a:solidFill>
              <a:latin typeface="+mn-lt"/>
              <a:ea typeface="MS Mincho"/>
              <a:cs typeface="Arial" panose="020B0604020202020204" pitchFamily="34" charset="0"/>
            </a:rPr>
          </a:br>
          <a:r>
            <a:rPr lang="ja-JP" sz="1400" dirty="0">
              <a:solidFill>
                <a:schemeClr val="tx1"/>
              </a:solidFill>
              <a:latin typeface="+mn-lt"/>
              <a:ea typeface="MS Mincho"/>
              <a:cs typeface="Arial" panose="020B0604020202020204" pitchFamily="34" charset="0"/>
            </a:rPr>
            <a:t>を改善・回復</a:t>
          </a:r>
        </a:p>
      </dgm:t>
    </dgm:pt>
    <dgm:pt modelId="{885F60F9-3781-4A74-9B52-4625D140FD3C}" type="parTrans" cxnId="{FE53E68F-6BEE-4063-984D-D6961FDBF33A}">
      <dgm:prSet custT="1"/>
      <dgm:spPr/>
      <dgm:t>
        <a:bodyPr/>
        <a:lstStyle/>
        <a:p>
          <a:endParaRPr lang="en-US" sz="1400">
            <a:solidFill>
              <a:schemeClr val="tx1"/>
            </a:solidFill>
            <a:latin typeface="+mn-lt"/>
            <a:cs typeface="Arial" panose="020B0604020202020204" pitchFamily="34" charset="0"/>
          </a:endParaRPr>
        </a:p>
      </dgm:t>
    </dgm:pt>
    <dgm:pt modelId="{803EF443-E297-4966-A553-C0753A90A78E}" type="sibTrans" cxnId="{FE53E68F-6BEE-4063-984D-D6961FDBF33A}">
      <dgm:prSet/>
      <dgm:spPr/>
      <dgm:t>
        <a:bodyPr/>
        <a:lstStyle/>
        <a:p>
          <a:endParaRPr lang="en-US" sz="1400">
            <a:solidFill>
              <a:schemeClr val="tx1"/>
            </a:solidFill>
            <a:latin typeface="+mn-lt"/>
            <a:cs typeface="Arial" panose="020B0604020202020204" pitchFamily="34" charset="0"/>
          </a:endParaRPr>
        </a:p>
      </dgm:t>
    </dgm:pt>
    <dgm:pt modelId="{E15A9270-A0FC-49D7-A5C6-F3269388A695}">
      <dgm:prSet custT="1"/>
      <dgm:spPr/>
      <dgm:t>
        <a:bodyPr/>
        <a:lstStyle/>
        <a:p>
          <a:r>
            <a:rPr lang="ja-JP" sz="1400" dirty="0">
              <a:solidFill>
                <a:schemeClr val="tx1"/>
              </a:solidFill>
              <a:latin typeface="+mn-lt"/>
              <a:ea typeface="MS Mincho"/>
              <a:cs typeface="Arial" panose="020B0604020202020204" pitchFamily="34" charset="0"/>
            </a:rPr>
            <a:t>2つのキャンペーンを通じた視力ファーストへの</a:t>
          </a:r>
          <a:r>
            <a:rPr lang="en-US" altLang="ja-JP" sz="1400" dirty="0">
              <a:solidFill>
                <a:schemeClr val="tx1"/>
              </a:solidFill>
              <a:latin typeface="+mn-lt"/>
              <a:ea typeface="MS Mincho"/>
              <a:cs typeface="Arial" panose="020B0604020202020204" pitchFamily="34" charset="0"/>
            </a:rPr>
            <a:t/>
          </a:r>
          <a:br>
            <a:rPr lang="en-US" altLang="ja-JP" sz="1400" dirty="0">
              <a:solidFill>
                <a:schemeClr val="tx1"/>
              </a:solidFill>
              <a:latin typeface="+mn-lt"/>
              <a:ea typeface="MS Mincho"/>
              <a:cs typeface="Arial" panose="020B0604020202020204" pitchFamily="34" charset="0"/>
            </a:rPr>
          </a:br>
          <a:r>
            <a:rPr lang="ja-JP" sz="1400" dirty="0">
              <a:solidFill>
                <a:schemeClr val="tx1"/>
              </a:solidFill>
              <a:latin typeface="+mn-lt"/>
              <a:ea typeface="MS Mincho"/>
              <a:cs typeface="Arial" panose="020B0604020202020204" pitchFamily="34" charset="0"/>
            </a:rPr>
            <a:t>4億1,500万ドル</a:t>
          </a:r>
          <a:r>
            <a:rPr lang="en-US" altLang="ja-JP" sz="1400" dirty="0">
              <a:solidFill>
                <a:schemeClr val="tx1"/>
              </a:solidFill>
              <a:latin typeface="+mn-lt"/>
              <a:ea typeface="MS Mincho"/>
              <a:cs typeface="Arial" panose="020B0604020202020204" pitchFamily="34" charset="0"/>
            </a:rPr>
            <a:t/>
          </a:r>
          <a:br>
            <a:rPr lang="en-US" altLang="ja-JP" sz="1400" dirty="0">
              <a:solidFill>
                <a:schemeClr val="tx1"/>
              </a:solidFill>
              <a:latin typeface="+mn-lt"/>
              <a:ea typeface="MS Mincho"/>
              <a:cs typeface="Arial" panose="020B0604020202020204" pitchFamily="34" charset="0"/>
            </a:rPr>
          </a:br>
          <a:r>
            <a:rPr lang="ja-JP" sz="1400" dirty="0">
              <a:solidFill>
                <a:schemeClr val="tx1"/>
              </a:solidFill>
              <a:latin typeface="+mn-lt"/>
              <a:ea typeface="MS Mincho"/>
              <a:cs typeface="Arial" panose="020B0604020202020204" pitchFamily="34" charset="0"/>
            </a:rPr>
            <a:t>の拠出</a:t>
          </a:r>
        </a:p>
      </dgm:t>
    </dgm:pt>
    <dgm:pt modelId="{3386D7A6-828F-4A26-8BDD-231067AA003C}" type="parTrans" cxnId="{FE25CB38-ACF8-41B5-A01F-F6AA4C9D7B31}">
      <dgm:prSet custT="1"/>
      <dgm:spPr/>
      <dgm:t>
        <a:bodyPr/>
        <a:lstStyle/>
        <a:p>
          <a:endParaRPr lang="en-US" sz="1400">
            <a:solidFill>
              <a:schemeClr val="tx1"/>
            </a:solidFill>
            <a:latin typeface="+mn-lt"/>
            <a:cs typeface="Arial" panose="020B0604020202020204" pitchFamily="34" charset="0"/>
          </a:endParaRPr>
        </a:p>
      </dgm:t>
    </dgm:pt>
    <dgm:pt modelId="{837FB6FD-4717-4135-870F-A641E99D9C2B}" type="sibTrans" cxnId="{FE25CB38-ACF8-41B5-A01F-F6AA4C9D7B31}">
      <dgm:prSet/>
      <dgm:spPr/>
      <dgm:t>
        <a:bodyPr/>
        <a:lstStyle/>
        <a:p>
          <a:endParaRPr lang="en-US" sz="1400">
            <a:solidFill>
              <a:schemeClr val="tx1"/>
            </a:solidFill>
            <a:latin typeface="+mn-lt"/>
            <a:cs typeface="Arial" panose="020B0604020202020204" pitchFamily="34" charset="0"/>
          </a:endParaRPr>
        </a:p>
      </dgm:t>
    </dgm:pt>
    <dgm:pt modelId="{5CF3FF5F-2280-41D3-9C72-28FFC4A556D0}">
      <dgm:prSet custT="1"/>
      <dgm:spPr/>
      <dgm:t>
        <a:bodyPr/>
        <a:lstStyle/>
        <a:p>
          <a:r>
            <a:rPr lang="ja-JP" sz="1400">
              <a:solidFill>
                <a:schemeClr val="tx1"/>
              </a:solidFill>
              <a:latin typeface="+mn-lt"/>
              <a:ea typeface="MS Mincho"/>
              <a:cs typeface="Arial" panose="020B0604020202020204" pitchFamily="34" charset="0"/>
            </a:rPr>
            <a:t>8,700万人を超える子供たちへのはしか予防接種の実施</a:t>
          </a:r>
        </a:p>
      </dgm:t>
    </dgm:pt>
    <dgm:pt modelId="{B99611CE-2F4D-443E-B027-EB34CEB3B873}" type="parTrans" cxnId="{DDDE894D-5B0A-4F00-A7DD-4D7F7E5B6771}">
      <dgm:prSet custT="1"/>
      <dgm:spPr/>
      <dgm:t>
        <a:bodyPr/>
        <a:lstStyle/>
        <a:p>
          <a:endParaRPr lang="en-US" sz="1400">
            <a:solidFill>
              <a:schemeClr val="tx1"/>
            </a:solidFill>
            <a:latin typeface="+mn-lt"/>
            <a:cs typeface="Arial" panose="020B0604020202020204" pitchFamily="34" charset="0"/>
          </a:endParaRPr>
        </a:p>
      </dgm:t>
    </dgm:pt>
    <dgm:pt modelId="{AE09AE6F-2E27-4EE4-90E5-7797A6896C8A}" type="sibTrans" cxnId="{DDDE894D-5B0A-4F00-A7DD-4D7F7E5B6771}">
      <dgm:prSet/>
      <dgm:spPr/>
      <dgm:t>
        <a:bodyPr/>
        <a:lstStyle/>
        <a:p>
          <a:endParaRPr lang="en-US" sz="1400">
            <a:solidFill>
              <a:schemeClr val="tx1"/>
            </a:solidFill>
            <a:latin typeface="+mn-lt"/>
            <a:cs typeface="Arial" panose="020B0604020202020204" pitchFamily="34" charset="0"/>
          </a:endParaRPr>
        </a:p>
      </dgm:t>
    </dgm:pt>
    <dgm:pt modelId="{AA27DCDB-EECC-4909-909A-AAB7CCFBD76E}" type="pres">
      <dgm:prSet presAssocID="{24FA66AD-1DB4-4B6C-88B9-8FE1D96E8D26}" presName="cycle" presStyleCnt="0">
        <dgm:presLayoutVars>
          <dgm:chMax val="1"/>
          <dgm:dir/>
          <dgm:animLvl val="ctr"/>
          <dgm:resizeHandles val="exact"/>
        </dgm:presLayoutVars>
      </dgm:prSet>
      <dgm:spPr/>
      <dgm:t>
        <a:bodyPr/>
        <a:lstStyle/>
        <a:p>
          <a:endParaRPr lang="en-US"/>
        </a:p>
      </dgm:t>
    </dgm:pt>
    <dgm:pt modelId="{5EE808D6-56BA-40FB-94D5-2A1BA5744AEA}" type="pres">
      <dgm:prSet presAssocID="{225CE937-EFCC-463F-9BB9-91B2A6159D31}" presName="centerShape" presStyleLbl="node0" presStyleIdx="0" presStyleCnt="1"/>
      <dgm:spPr/>
      <dgm:t>
        <a:bodyPr/>
        <a:lstStyle/>
        <a:p>
          <a:endParaRPr lang="en-US"/>
        </a:p>
      </dgm:t>
    </dgm:pt>
    <dgm:pt modelId="{FF58613D-544F-44FB-951F-FAF27CADE7C0}" type="pres">
      <dgm:prSet presAssocID="{A93CC898-4000-4447-AAE6-17C9D92925B8}" presName="parTrans" presStyleLbl="bgSibTrans2D1" presStyleIdx="0" presStyleCnt="5"/>
      <dgm:spPr/>
      <dgm:t>
        <a:bodyPr/>
        <a:lstStyle/>
        <a:p>
          <a:endParaRPr lang="en-US"/>
        </a:p>
      </dgm:t>
    </dgm:pt>
    <dgm:pt modelId="{3980D085-4010-496E-B397-0F4A6040CF57}" type="pres">
      <dgm:prSet presAssocID="{9D152B37-CF89-4D5C-8CC2-BECE070E8120}" presName="node" presStyleLbl="node1" presStyleIdx="0" presStyleCnt="5">
        <dgm:presLayoutVars>
          <dgm:bulletEnabled val="1"/>
        </dgm:presLayoutVars>
      </dgm:prSet>
      <dgm:spPr/>
      <dgm:t>
        <a:bodyPr/>
        <a:lstStyle/>
        <a:p>
          <a:endParaRPr lang="en-US"/>
        </a:p>
      </dgm:t>
    </dgm:pt>
    <dgm:pt modelId="{64DBB052-4D88-430A-BB8F-A0064C4740EE}" type="pres">
      <dgm:prSet presAssocID="{79F56F79-526B-4BBC-92F7-4AFD9BEE76EB}" presName="parTrans" presStyleLbl="bgSibTrans2D1" presStyleIdx="1" presStyleCnt="5"/>
      <dgm:spPr/>
      <dgm:t>
        <a:bodyPr/>
        <a:lstStyle/>
        <a:p>
          <a:endParaRPr lang="en-US"/>
        </a:p>
      </dgm:t>
    </dgm:pt>
    <dgm:pt modelId="{BADFEC20-BE18-41BE-942F-5D316CBE5826}" type="pres">
      <dgm:prSet presAssocID="{C84165B1-8423-42AD-A4CD-4199BF91AB4F}" presName="node" presStyleLbl="node1" presStyleIdx="1" presStyleCnt="5">
        <dgm:presLayoutVars>
          <dgm:bulletEnabled val="1"/>
        </dgm:presLayoutVars>
      </dgm:prSet>
      <dgm:spPr/>
      <dgm:t>
        <a:bodyPr/>
        <a:lstStyle/>
        <a:p>
          <a:endParaRPr lang="en-US"/>
        </a:p>
      </dgm:t>
    </dgm:pt>
    <dgm:pt modelId="{0877C188-F871-480A-89A5-3DB4A1C363D1}" type="pres">
      <dgm:prSet presAssocID="{3386D7A6-828F-4A26-8BDD-231067AA003C}" presName="parTrans" presStyleLbl="bgSibTrans2D1" presStyleIdx="2" presStyleCnt="5"/>
      <dgm:spPr/>
      <dgm:t>
        <a:bodyPr/>
        <a:lstStyle/>
        <a:p>
          <a:endParaRPr lang="en-US"/>
        </a:p>
      </dgm:t>
    </dgm:pt>
    <dgm:pt modelId="{B065A734-E0AD-46B5-A440-230D7A734C3F}" type="pres">
      <dgm:prSet presAssocID="{E15A9270-A0FC-49D7-A5C6-F3269388A695}" presName="node" presStyleLbl="node1" presStyleIdx="2" presStyleCnt="5">
        <dgm:presLayoutVars>
          <dgm:bulletEnabled val="1"/>
        </dgm:presLayoutVars>
      </dgm:prSet>
      <dgm:spPr/>
      <dgm:t>
        <a:bodyPr/>
        <a:lstStyle/>
        <a:p>
          <a:endParaRPr lang="en-US"/>
        </a:p>
      </dgm:t>
    </dgm:pt>
    <dgm:pt modelId="{6B7824ED-39B3-40CC-8B23-B063FF140D2A}" type="pres">
      <dgm:prSet presAssocID="{B99611CE-2F4D-443E-B027-EB34CEB3B873}" presName="parTrans" presStyleLbl="bgSibTrans2D1" presStyleIdx="3" presStyleCnt="5"/>
      <dgm:spPr/>
      <dgm:t>
        <a:bodyPr/>
        <a:lstStyle/>
        <a:p>
          <a:endParaRPr lang="en-US"/>
        </a:p>
      </dgm:t>
    </dgm:pt>
    <dgm:pt modelId="{5DCACEB9-BDE3-42C7-AB79-875D0D780699}" type="pres">
      <dgm:prSet presAssocID="{5CF3FF5F-2280-41D3-9C72-28FFC4A556D0}" presName="node" presStyleLbl="node1" presStyleIdx="3" presStyleCnt="5">
        <dgm:presLayoutVars>
          <dgm:bulletEnabled val="1"/>
        </dgm:presLayoutVars>
      </dgm:prSet>
      <dgm:spPr/>
      <dgm:t>
        <a:bodyPr/>
        <a:lstStyle/>
        <a:p>
          <a:endParaRPr lang="en-US"/>
        </a:p>
      </dgm:t>
    </dgm:pt>
    <dgm:pt modelId="{419C5DC7-7F44-4748-9751-CB668CF874F6}" type="pres">
      <dgm:prSet presAssocID="{885F60F9-3781-4A74-9B52-4625D140FD3C}" presName="parTrans" presStyleLbl="bgSibTrans2D1" presStyleIdx="4" presStyleCnt="5"/>
      <dgm:spPr/>
      <dgm:t>
        <a:bodyPr/>
        <a:lstStyle/>
        <a:p>
          <a:endParaRPr lang="en-US"/>
        </a:p>
      </dgm:t>
    </dgm:pt>
    <dgm:pt modelId="{2C66F2BB-A2A7-473F-ACB9-18058ADD93A9}" type="pres">
      <dgm:prSet presAssocID="{8293EC44-DC72-4CF3-A1A5-CCB93F452901}" presName="node" presStyleLbl="node1" presStyleIdx="4" presStyleCnt="5">
        <dgm:presLayoutVars>
          <dgm:bulletEnabled val="1"/>
        </dgm:presLayoutVars>
      </dgm:prSet>
      <dgm:spPr/>
      <dgm:t>
        <a:bodyPr/>
        <a:lstStyle/>
        <a:p>
          <a:endParaRPr lang="en-US"/>
        </a:p>
      </dgm:t>
    </dgm:pt>
  </dgm:ptLst>
  <dgm:cxnLst>
    <dgm:cxn modelId="{9C141F51-B0C7-4008-92A2-8370DF35F05B}" type="presOf" srcId="{225CE937-EFCC-463F-9BB9-91B2A6159D31}" destId="{5EE808D6-56BA-40FB-94D5-2A1BA5744AEA}" srcOrd="0" destOrd="0" presId="urn:microsoft.com/office/officeart/2005/8/layout/radial4"/>
    <dgm:cxn modelId="{E178B547-1483-4A87-BAAE-C39AEC62C9AB}" type="presOf" srcId="{79F56F79-526B-4BBC-92F7-4AFD9BEE76EB}" destId="{64DBB052-4D88-430A-BB8F-A0064C4740EE}" srcOrd="0" destOrd="0" presId="urn:microsoft.com/office/officeart/2005/8/layout/radial4"/>
    <dgm:cxn modelId="{F536383C-CCAD-47AF-AE18-926D55DF0948}" type="presOf" srcId="{B99611CE-2F4D-443E-B027-EB34CEB3B873}" destId="{6B7824ED-39B3-40CC-8B23-B063FF140D2A}" srcOrd="0" destOrd="0" presId="urn:microsoft.com/office/officeart/2005/8/layout/radial4"/>
    <dgm:cxn modelId="{5001A649-7E6C-42C4-97F5-133C7CE869B8}" srcId="{225CE937-EFCC-463F-9BB9-91B2A6159D31}" destId="{C84165B1-8423-42AD-A4CD-4199BF91AB4F}" srcOrd="1" destOrd="0" parTransId="{79F56F79-526B-4BBC-92F7-4AFD9BEE76EB}" sibTransId="{8247FD65-2A7E-45A8-8D16-EE3027A2B6DA}"/>
    <dgm:cxn modelId="{8F180656-BB2B-4B9D-B239-0AC008414E31}" type="presOf" srcId="{5CF3FF5F-2280-41D3-9C72-28FFC4A556D0}" destId="{5DCACEB9-BDE3-42C7-AB79-875D0D780699}" srcOrd="0" destOrd="0" presId="urn:microsoft.com/office/officeart/2005/8/layout/radial4"/>
    <dgm:cxn modelId="{5BB17C8B-8B2E-4FB1-92C7-70D865A144EB}" type="presOf" srcId="{24FA66AD-1DB4-4B6C-88B9-8FE1D96E8D26}" destId="{AA27DCDB-EECC-4909-909A-AAB7CCFBD76E}" srcOrd="0" destOrd="0" presId="urn:microsoft.com/office/officeart/2005/8/layout/radial4"/>
    <dgm:cxn modelId="{BD153607-0AEB-44EC-B80F-6C6774D72466}" type="presOf" srcId="{9D152B37-CF89-4D5C-8CC2-BECE070E8120}" destId="{3980D085-4010-496E-B397-0F4A6040CF57}" srcOrd="0" destOrd="0" presId="urn:microsoft.com/office/officeart/2005/8/layout/radial4"/>
    <dgm:cxn modelId="{FE25CB38-ACF8-41B5-A01F-F6AA4C9D7B31}" srcId="{225CE937-EFCC-463F-9BB9-91B2A6159D31}" destId="{E15A9270-A0FC-49D7-A5C6-F3269388A695}" srcOrd="2" destOrd="0" parTransId="{3386D7A6-828F-4A26-8BDD-231067AA003C}" sibTransId="{837FB6FD-4717-4135-870F-A641E99D9C2B}"/>
    <dgm:cxn modelId="{D74DEE83-BE2E-47B7-BF43-6CE718F5640E}" srcId="{24FA66AD-1DB4-4B6C-88B9-8FE1D96E8D26}" destId="{225CE937-EFCC-463F-9BB9-91B2A6159D31}" srcOrd="0" destOrd="0" parTransId="{FDB15A4E-A0A2-4D14-9810-547AD3753D9B}" sibTransId="{9E4F2742-6B85-4B21-800F-72939DE01ACF}"/>
    <dgm:cxn modelId="{3B5190FC-CB2A-41B0-B4D1-1486EF991B31}" type="presOf" srcId="{E15A9270-A0FC-49D7-A5C6-F3269388A695}" destId="{B065A734-E0AD-46B5-A440-230D7A734C3F}" srcOrd="0" destOrd="0" presId="urn:microsoft.com/office/officeart/2005/8/layout/radial4"/>
    <dgm:cxn modelId="{074F4AF8-6FED-4E55-897A-1B8559F0F0F1}" type="presOf" srcId="{C84165B1-8423-42AD-A4CD-4199BF91AB4F}" destId="{BADFEC20-BE18-41BE-942F-5D316CBE5826}" srcOrd="0" destOrd="0" presId="urn:microsoft.com/office/officeart/2005/8/layout/radial4"/>
    <dgm:cxn modelId="{6758C757-A841-4FF1-8E3E-387068763DD5}" type="presOf" srcId="{3386D7A6-828F-4A26-8BDD-231067AA003C}" destId="{0877C188-F871-480A-89A5-3DB4A1C363D1}" srcOrd="0" destOrd="0" presId="urn:microsoft.com/office/officeart/2005/8/layout/radial4"/>
    <dgm:cxn modelId="{DDDE894D-5B0A-4F00-A7DD-4D7F7E5B6771}" srcId="{225CE937-EFCC-463F-9BB9-91B2A6159D31}" destId="{5CF3FF5F-2280-41D3-9C72-28FFC4A556D0}" srcOrd="3" destOrd="0" parTransId="{B99611CE-2F4D-443E-B027-EB34CEB3B873}" sibTransId="{AE09AE6F-2E27-4EE4-90E5-7797A6896C8A}"/>
    <dgm:cxn modelId="{8CECEE39-753C-4C67-9C3B-10D36AB6AE3E}" type="presOf" srcId="{A93CC898-4000-4447-AAE6-17C9D92925B8}" destId="{FF58613D-544F-44FB-951F-FAF27CADE7C0}" srcOrd="0" destOrd="0" presId="urn:microsoft.com/office/officeart/2005/8/layout/radial4"/>
    <dgm:cxn modelId="{59406B0C-0F04-4A6D-81C6-A0F7AE386F75}" type="presOf" srcId="{8293EC44-DC72-4CF3-A1A5-CCB93F452901}" destId="{2C66F2BB-A2A7-473F-ACB9-18058ADD93A9}" srcOrd="0" destOrd="0" presId="urn:microsoft.com/office/officeart/2005/8/layout/radial4"/>
    <dgm:cxn modelId="{D53D1AF7-1076-4BF6-955F-880A26EF930F}" srcId="{225CE937-EFCC-463F-9BB9-91B2A6159D31}" destId="{9D152B37-CF89-4D5C-8CC2-BECE070E8120}" srcOrd="0" destOrd="0" parTransId="{A93CC898-4000-4447-AAE6-17C9D92925B8}" sibTransId="{F71320BE-0D35-460F-9049-C76E387CA2F1}"/>
    <dgm:cxn modelId="{FE53E68F-6BEE-4063-984D-D6961FDBF33A}" srcId="{225CE937-EFCC-463F-9BB9-91B2A6159D31}" destId="{8293EC44-DC72-4CF3-A1A5-CCB93F452901}" srcOrd="4" destOrd="0" parTransId="{885F60F9-3781-4A74-9B52-4625D140FD3C}" sibTransId="{803EF443-E297-4966-A553-C0753A90A78E}"/>
    <dgm:cxn modelId="{AB394FDC-AD68-45B6-AC0F-879060C98DE6}" type="presOf" srcId="{885F60F9-3781-4A74-9B52-4625D140FD3C}" destId="{419C5DC7-7F44-4748-9751-CB668CF874F6}" srcOrd="0" destOrd="0" presId="urn:microsoft.com/office/officeart/2005/8/layout/radial4"/>
    <dgm:cxn modelId="{7E036049-2793-4FC3-97EF-EC8366019FB1}" type="presParOf" srcId="{AA27DCDB-EECC-4909-909A-AAB7CCFBD76E}" destId="{5EE808D6-56BA-40FB-94D5-2A1BA5744AEA}" srcOrd="0" destOrd="0" presId="urn:microsoft.com/office/officeart/2005/8/layout/radial4"/>
    <dgm:cxn modelId="{B0A3ECF2-2836-476D-942D-AAC7F470075B}" type="presParOf" srcId="{AA27DCDB-EECC-4909-909A-AAB7CCFBD76E}" destId="{FF58613D-544F-44FB-951F-FAF27CADE7C0}" srcOrd="1" destOrd="0" presId="urn:microsoft.com/office/officeart/2005/8/layout/radial4"/>
    <dgm:cxn modelId="{D60C5EB3-F6AE-4767-BD1C-4908CAC2DF41}" type="presParOf" srcId="{AA27DCDB-EECC-4909-909A-AAB7CCFBD76E}" destId="{3980D085-4010-496E-B397-0F4A6040CF57}" srcOrd="2" destOrd="0" presId="urn:microsoft.com/office/officeart/2005/8/layout/radial4"/>
    <dgm:cxn modelId="{61BF65C2-B019-4D94-9F1D-D8BCE00A1D7B}" type="presParOf" srcId="{AA27DCDB-EECC-4909-909A-AAB7CCFBD76E}" destId="{64DBB052-4D88-430A-BB8F-A0064C4740EE}" srcOrd="3" destOrd="0" presId="urn:microsoft.com/office/officeart/2005/8/layout/radial4"/>
    <dgm:cxn modelId="{FB5A12DE-A2E5-4E5F-8F09-E6E6C657454E}" type="presParOf" srcId="{AA27DCDB-EECC-4909-909A-AAB7CCFBD76E}" destId="{BADFEC20-BE18-41BE-942F-5D316CBE5826}" srcOrd="4" destOrd="0" presId="urn:microsoft.com/office/officeart/2005/8/layout/radial4"/>
    <dgm:cxn modelId="{49952B4F-55AE-4463-A370-21063F55696D}" type="presParOf" srcId="{AA27DCDB-EECC-4909-909A-AAB7CCFBD76E}" destId="{0877C188-F871-480A-89A5-3DB4A1C363D1}" srcOrd="5" destOrd="0" presId="urn:microsoft.com/office/officeart/2005/8/layout/radial4"/>
    <dgm:cxn modelId="{95D554B9-FA1D-495C-BF98-C8A69F2841AC}" type="presParOf" srcId="{AA27DCDB-EECC-4909-909A-AAB7CCFBD76E}" destId="{B065A734-E0AD-46B5-A440-230D7A734C3F}" srcOrd="6" destOrd="0" presId="urn:microsoft.com/office/officeart/2005/8/layout/radial4"/>
    <dgm:cxn modelId="{B68AD1C8-5A25-4209-B016-70846B6D7696}" type="presParOf" srcId="{AA27DCDB-EECC-4909-909A-AAB7CCFBD76E}" destId="{6B7824ED-39B3-40CC-8B23-B063FF140D2A}" srcOrd="7" destOrd="0" presId="urn:microsoft.com/office/officeart/2005/8/layout/radial4"/>
    <dgm:cxn modelId="{86F87290-DCBC-4BCE-AEC5-429DB4545060}" type="presParOf" srcId="{AA27DCDB-EECC-4909-909A-AAB7CCFBD76E}" destId="{5DCACEB9-BDE3-42C7-AB79-875D0D780699}" srcOrd="8" destOrd="0" presId="urn:microsoft.com/office/officeart/2005/8/layout/radial4"/>
    <dgm:cxn modelId="{711D306E-CDA1-4FAB-BF33-60813181A5D0}" type="presParOf" srcId="{AA27DCDB-EECC-4909-909A-AAB7CCFBD76E}" destId="{419C5DC7-7F44-4748-9751-CB668CF874F6}" srcOrd="9" destOrd="0" presId="urn:microsoft.com/office/officeart/2005/8/layout/radial4"/>
    <dgm:cxn modelId="{D047599E-2B6D-49AE-A91A-E8C7137496DD}" type="presParOf" srcId="{AA27DCDB-EECC-4909-909A-AAB7CCFBD76E}" destId="{2C66F2BB-A2A7-473F-ACB9-18058ADD93A9}" srcOrd="10" destOrd="0" presId="urn:microsoft.com/office/officeart/2005/8/layout/radial4"/>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DFA9E4-1D39-4AF2-8336-BCB97A0348A6}" type="doc">
      <dgm:prSet loTypeId="urn:microsoft.com/office/officeart/2008/layout/VerticalCurvedList" loCatId="list" qsTypeId="urn:microsoft.com/office/officeart/2005/8/quickstyle/simple1" qsCatId="simple" csTypeId="urn:microsoft.com/office/officeart/2005/8/colors/colorful5" csCatId="colorful" phldr="1"/>
      <dgm:spPr/>
    </dgm:pt>
    <dgm:pt modelId="{4E0BC55C-36B4-48C4-A44D-D678D1C1D791}">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ja-JP" dirty="0">
              <a:solidFill>
                <a:schemeClr val="tx1"/>
              </a:solidFill>
            </a:rPr>
            <a:t>ライオンズの奉仕を可能にするためにLCIF が存在します</a:t>
          </a:r>
        </a:p>
      </dgm:t>
    </dgm:pt>
    <dgm:pt modelId="{5C604751-390D-4979-822C-6CE43386ABD8}" type="parTrans" cxnId="{46F0E6C1-BA94-41BB-BDDF-F5DCAA3ACCD9}">
      <dgm:prSet/>
      <dgm:spPr/>
      <dgm:t>
        <a:bodyPr/>
        <a:lstStyle/>
        <a:p>
          <a:endParaRPr lang="en-US">
            <a:solidFill>
              <a:schemeClr val="tx1"/>
            </a:solidFill>
          </a:endParaRPr>
        </a:p>
      </dgm:t>
    </dgm:pt>
    <dgm:pt modelId="{7A715C6D-22FF-4153-8081-C81342A9F45B}" type="sibTrans" cxnId="{46F0E6C1-BA94-41BB-BDDF-F5DCAA3ACCD9}">
      <dgm:prSet/>
      <dgm:spPr/>
      <dgm:t>
        <a:bodyPr/>
        <a:lstStyle/>
        <a:p>
          <a:endParaRPr lang="en-US">
            <a:solidFill>
              <a:schemeClr val="tx1"/>
            </a:solidFill>
          </a:endParaRPr>
        </a:p>
      </dgm:t>
    </dgm:pt>
    <dgm:pt modelId="{D4025F73-C5F7-4329-AEC9-638C2431C2C5}">
      <dgm:prSet phldrT="[Text]"/>
      <dgm:spPr/>
      <dgm:t>
        <a:bodyPr/>
        <a:lstStyle/>
        <a:p>
          <a:r>
            <a:rPr lang="ja-JP" dirty="0">
              <a:solidFill>
                <a:schemeClr val="tx1"/>
              </a:solidFill>
            </a:rPr>
            <a:t>LCIF は、ライオンズ</a:t>
          </a:r>
          <a:r>
            <a:rPr lang="ja-JP" altLang="en-US" dirty="0">
              <a:solidFill>
                <a:schemeClr val="tx1"/>
              </a:solidFill>
            </a:rPr>
            <a:t>の奉仕を支援するために存在する</a:t>
          </a:r>
          <a:r>
            <a:rPr lang="ja-JP" dirty="0">
              <a:solidFill>
                <a:schemeClr val="tx1"/>
              </a:solidFill>
            </a:rPr>
            <a:t>グローバルな財団です</a:t>
          </a:r>
        </a:p>
      </dgm:t>
    </dgm:pt>
    <dgm:pt modelId="{CA67CC1D-E8BA-4FDC-BC9D-2684FFA93077}" type="parTrans" cxnId="{488B0657-6969-49DF-8042-92D1D99659E2}">
      <dgm:prSet/>
      <dgm:spPr/>
      <dgm:t>
        <a:bodyPr/>
        <a:lstStyle/>
        <a:p>
          <a:endParaRPr lang="en-US">
            <a:solidFill>
              <a:schemeClr val="tx1"/>
            </a:solidFill>
          </a:endParaRPr>
        </a:p>
      </dgm:t>
    </dgm:pt>
    <dgm:pt modelId="{7F1AD297-E0DB-4F1B-BF31-1A5C1B166091}" type="sibTrans" cxnId="{488B0657-6969-49DF-8042-92D1D99659E2}">
      <dgm:prSet/>
      <dgm:spPr/>
      <dgm:t>
        <a:bodyPr/>
        <a:lstStyle/>
        <a:p>
          <a:endParaRPr lang="en-US">
            <a:solidFill>
              <a:schemeClr val="tx1"/>
            </a:solidFill>
          </a:endParaRPr>
        </a:p>
      </dgm:t>
    </dgm:pt>
    <dgm:pt modelId="{96A27F6F-2C71-429F-AD67-D44B635B7D7D}">
      <dgm:prSet phldrT="[Text]"/>
      <dgm:spPr/>
      <dgm:t>
        <a:bodyPr/>
        <a:lstStyle/>
        <a:p>
          <a:r>
            <a:rPr lang="ja-JP">
              <a:solidFill>
                <a:schemeClr val="tx1"/>
              </a:solidFill>
            </a:rPr>
            <a:t>あなたの寄付は全額が、交付金とプログラムに活用されます</a:t>
          </a:r>
        </a:p>
      </dgm:t>
    </dgm:pt>
    <dgm:pt modelId="{362E5456-C493-45AC-85EC-01530FC9CBCA}" type="parTrans" cxnId="{C30E78FA-8E90-408D-8B3A-7411C47F5320}">
      <dgm:prSet/>
      <dgm:spPr/>
      <dgm:t>
        <a:bodyPr/>
        <a:lstStyle/>
        <a:p>
          <a:endParaRPr lang="en-US">
            <a:solidFill>
              <a:schemeClr val="tx1"/>
            </a:solidFill>
          </a:endParaRPr>
        </a:p>
      </dgm:t>
    </dgm:pt>
    <dgm:pt modelId="{15F613E5-101C-4E04-A172-7701A537F275}" type="sibTrans" cxnId="{C30E78FA-8E90-408D-8B3A-7411C47F5320}">
      <dgm:prSet/>
      <dgm:spPr/>
      <dgm:t>
        <a:bodyPr/>
        <a:lstStyle/>
        <a:p>
          <a:endParaRPr lang="en-US">
            <a:solidFill>
              <a:schemeClr val="tx1"/>
            </a:solidFill>
          </a:endParaRPr>
        </a:p>
      </dgm:t>
    </dgm:pt>
    <dgm:pt modelId="{9CE7EDA6-936E-4C6F-92AB-3628EDB84D0B}">
      <dgm:prSet/>
      <dgm:spPr/>
      <dgm:t>
        <a:bodyPr/>
        <a:lstStyle/>
        <a:p>
          <a:r>
            <a:rPr lang="ja-JP">
              <a:solidFill>
                <a:schemeClr val="tx1"/>
              </a:solidFill>
            </a:rPr>
            <a:t>LCIF は私たちの財団です</a:t>
          </a:r>
          <a:r>
            <a:rPr lang="ja-JP" i="1">
              <a:solidFill>
                <a:schemeClr val="tx1"/>
              </a:solidFill>
            </a:rPr>
            <a:t>！</a:t>
          </a:r>
        </a:p>
      </dgm:t>
    </dgm:pt>
    <dgm:pt modelId="{A27FD3F5-3A0A-49A9-8C8B-A7741DFBE735}" type="parTrans" cxnId="{B04386A3-F5D5-4B39-98CB-6A3516866D66}">
      <dgm:prSet/>
      <dgm:spPr/>
      <dgm:t>
        <a:bodyPr/>
        <a:lstStyle/>
        <a:p>
          <a:endParaRPr lang="en-US">
            <a:solidFill>
              <a:schemeClr val="tx1"/>
            </a:solidFill>
          </a:endParaRPr>
        </a:p>
      </dgm:t>
    </dgm:pt>
    <dgm:pt modelId="{34AF2FBF-861D-4FD2-B5BE-60EF9F37AB55}" type="sibTrans" cxnId="{B04386A3-F5D5-4B39-98CB-6A3516866D66}">
      <dgm:prSet/>
      <dgm:spPr/>
      <dgm:t>
        <a:bodyPr/>
        <a:lstStyle/>
        <a:p>
          <a:endParaRPr lang="en-US">
            <a:solidFill>
              <a:schemeClr val="tx1"/>
            </a:solidFill>
          </a:endParaRPr>
        </a:p>
      </dgm:t>
    </dgm:pt>
    <dgm:pt modelId="{113E2FA4-C54F-40B9-B2B5-DE9B4F58A0EA}">
      <dgm:prSet/>
      <dgm:spPr/>
      <dgm:t>
        <a:bodyPr/>
        <a:lstStyle/>
        <a:p>
          <a:r>
            <a:rPr lang="ja-JP" dirty="0">
              <a:solidFill>
                <a:schemeClr val="tx1"/>
              </a:solidFill>
            </a:rPr>
            <a:t>あなたの寄付の全額が、ライオンズが奉仕する地域社会に直接インパクトを与えます</a:t>
          </a:r>
        </a:p>
      </dgm:t>
    </dgm:pt>
    <dgm:pt modelId="{D218A999-330A-4216-8558-C70F5A03F6A8}" type="parTrans" cxnId="{67262A36-76AC-4A4B-B8AC-1B61009D9903}">
      <dgm:prSet/>
      <dgm:spPr/>
      <dgm:t>
        <a:bodyPr/>
        <a:lstStyle/>
        <a:p>
          <a:endParaRPr lang="en-US">
            <a:solidFill>
              <a:schemeClr val="tx1"/>
            </a:solidFill>
          </a:endParaRPr>
        </a:p>
      </dgm:t>
    </dgm:pt>
    <dgm:pt modelId="{C48BB1BF-47B9-409A-99B8-14891454226A}" type="sibTrans" cxnId="{67262A36-76AC-4A4B-B8AC-1B61009D9903}">
      <dgm:prSet/>
      <dgm:spPr/>
      <dgm:t>
        <a:bodyPr/>
        <a:lstStyle/>
        <a:p>
          <a:endParaRPr lang="en-US">
            <a:solidFill>
              <a:schemeClr val="tx1"/>
            </a:solidFill>
          </a:endParaRPr>
        </a:p>
      </dgm:t>
    </dgm:pt>
    <dgm:pt modelId="{100A38F4-F136-475B-90C2-72F8E9633296}" type="pres">
      <dgm:prSet presAssocID="{70DFA9E4-1D39-4AF2-8336-BCB97A0348A6}" presName="Name0" presStyleCnt="0">
        <dgm:presLayoutVars>
          <dgm:chMax val="7"/>
          <dgm:chPref val="7"/>
          <dgm:dir/>
        </dgm:presLayoutVars>
      </dgm:prSet>
      <dgm:spPr/>
    </dgm:pt>
    <dgm:pt modelId="{C1ADF7A7-6C38-4551-B1B3-3EB663CF0B5E}" type="pres">
      <dgm:prSet presAssocID="{70DFA9E4-1D39-4AF2-8336-BCB97A0348A6}" presName="Name1" presStyleCnt="0"/>
      <dgm:spPr/>
    </dgm:pt>
    <dgm:pt modelId="{FE30FDEE-DD92-495C-9FA1-1BC78786F08A}" type="pres">
      <dgm:prSet presAssocID="{70DFA9E4-1D39-4AF2-8336-BCB97A0348A6}" presName="cycle" presStyleCnt="0"/>
      <dgm:spPr/>
    </dgm:pt>
    <dgm:pt modelId="{B90117FF-0B07-4C39-ADAC-B8C2EE2C08AB}" type="pres">
      <dgm:prSet presAssocID="{70DFA9E4-1D39-4AF2-8336-BCB97A0348A6}" presName="srcNode" presStyleLbl="node1" presStyleIdx="0" presStyleCnt="5"/>
      <dgm:spPr/>
    </dgm:pt>
    <dgm:pt modelId="{DA08F07F-8315-4BEE-AD31-5FD18EE981D2}" type="pres">
      <dgm:prSet presAssocID="{70DFA9E4-1D39-4AF2-8336-BCB97A0348A6}" presName="conn" presStyleLbl="parChTrans1D2" presStyleIdx="0" presStyleCnt="1"/>
      <dgm:spPr/>
      <dgm:t>
        <a:bodyPr/>
        <a:lstStyle/>
        <a:p>
          <a:endParaRPr lang="en-US"/>
        </a:p>
      </dgm:t>
    </dgm:pt>
    <dgm:pt modelId="{A02CA62B-D645-48F7-8A97-5572F1382A16}" type="pres">
      <dgm:prSet presAssocID="{70DFA9E4-1D39-4AF2-8336-BCB97A0348A6}" presName="extraNode" presStyleLbl="node1" presStyleIdx="0" presStyleCnt="5"/>
      <dgm:spPr/>
    </dgm:pt>
    <dgm:pt modelId="{B109B862-26FE-429E-A496-F64AE39364BD}" type="pres">
      <dgm:prSet presAssocID="{70DFA9E4-1D39-4AF2-8336-BCB97A0348A6}" presName="dstNode" presStyleLbl="node1" presStyleIdx="0" presStyleCnt="5"/>
      <dgm:spPr/>
    </dgm:pt>
    <dgm:pt modelId="{595D5D64-A915-4D63-A4F4-264C68E25809}" type="pres">
      <dgm:prSet presAssocID="{9CE7EDA6-936E-4C6F-92AB-3628EDB84D0B}" presName="text_1" presStyleLbl="node1" presStyleIdx="0" presStyleCnt="5">
        <dgm:presLayoutVars>
          <dgm:bulletEnabled val="1"/>
        </dgm:presLayoutVars>
      </dgm:prSet>
      <dgm:spPr/>
      <dgm:t>
        <a:bodyPr/>
        <a:lstStyle/>
        <a:p>
          <a:endParaRPr lang="en-US"/>
        </a:p>
      </dgm:t>
    </dgm:pt>
    <dgm:pt modelId="{DF6FF591-6C5F-43F2-BD27-EE422560CB51}" type="pres">
      <dgm:prSet presAssocID="{9CE7EDA6-936E-4C6F-92AB-3628EDB84D0B}" presName="accent_1" presStyleCnt="0"/>
      <dgm:spPr/>
    </dgm:pt>
    <dgm:pt modelId="{D86F1E4D-A4D8-4F17-9457-D75FF54A4B33}" type="pres">
      <dgm:prSet presAssocID="{9CE7EDA6-936E-4C6F-92AB-3628EDB84D0B}" presName="accentRepeatNode" presStyleLbl="solidFgAcc1" presStyleIdx="0" presStyleCnt="5"/>
      <dgm:spPr/>
    </dgm:pt>
    <dgm:pt modelId="{286BDD6E-F4A8-4664-A506-4DE8EF5D5E83}" type="pres">
      <dgm:prSet presAssocID="{4E0BC55C-36B4-48C4-A44D-D678D1C1D791}" presName="text_2" presStyleLbl="node1" presStyleIdx="1" presStyleCnt="5">
        <dgm:presLayoutVars>
          <dgm:bulletEnabled val="1"/>
        </dgm:presLayoutVars>
      </dgm:prSet>
      <dgm:spPr/>
      <dgm:t>
        <a:bodyPr/>
        <a:lstStyle/>
        <a:p>
          <a:endParaRPr lang="en-US"/>
        </a:p>
      </dgm:t>
    </dgm:pt>
    <dgm:pt modelId="{A59A1736-8690-47C7-98C0-20C9253CEA94}" type="pres">
      <dgm:prSet presAssocID="{4E0BC55C-36B4-48C4-A44D-D678D1C1D791}" presName="accent_2" presStyleCnt="0"/>
      <dgm:spPr/>
    </dgm:pt>
    <dgm:pt modelId="{6214F29D-EA18-4EED-B318-164CF7DC41E0}" type="pres">
      <dgm:prSet presAssocID="{4E0BC55C-36B4-48C4-A44D-D678D1C1D791}" presName="accentRepeatNode" presStyleLbl="solidFgAcc1" presStyleIdx="1" presStyleCnt="5"/>
      <dgm:spPr/>
    </dgm:pt>
    <dgm:pt modelId="{6B8BEA57-5B07-4236-8CEF-F54BA5719F80}" type="pres">
      <dgm:prSet presAssocID="{D4025F73-C5F7-4329-AEC9-638C2431C2C5}" presName="text_3" presStyleLbl="node1" presStyleIdx="2" presStyleCnt="5">
        <dgm:presLayoutVars>
          <dgm:bulletEnabled val="1"/>
        </dgm:presLayoutVars>
      </dgm:prSet>
      <dgm:spPr/>
      <dgm:t>
        <a:bodyPr/>
        <a:lstStyle/>
        <a:p>
          <a:endParaRPr lang="en-US"/>
        </a:p>
      </dgm:t>
    </dgm:pt>
    <dgm:pt modelId="{7E849C18-AD64-4D62-942A-46EDF64AF9EE}" type="pres">
      <dgm:prSet presAssocID="{D4025F73-C5F7-4329-AEC9-638C2431C2C5}" presName="accent_3" presStyleCnt="0"/>
      <dgm:spPr/>
    </dgm:pt>
    <dgm:pt modelId="{202C3AE8-5DD0-469E-92C1-1AA70CEC2EC6}" type="pres">
      <dgm:prSet presAssocID="{D4025F73-C5F7-4329-AEC9-638C2431C2C5}" presName="accentRepeatNode" presStyleLbl="solidFgAcc1" presStyleIdx="2" presStyleCnt="5"/>
      <dgm:spPr/>
    </dgm:pt>
    <dgm:pt modelId="{59A3FDB8-B4C8-49F4-8EDE-3B3DDEEC58BD}" type="pres">
      <dgm:prSet presAssocID="{96A27F6F-2C71-429F-AD67-D44B635B7D7D}" presName="text_4" presStyleLbl="node1" presStyleIdx="3" presStyleCnt="5">
        <dgm:presLayoutVars>
          <dgm:bulletEnabled val="1"/>
        </dgm:presLayoutVars>
      </dgm:prSet>
      <dgm:spPr/>
      <dgm:t>
        <a:bodyPr/>
        <a:lstStyle/>
        <a:p>
          <a:endParaRPr lang="en-US"/>
        </a:p>
      </dgm:t>
    </dgm:pt>
    <dgm:pt modelId="{7E5F5337-8833-46E3-8F86-D42B82FDAD1D}" type="pres">
      <dgm:prSet presAssocID="{96A27F6F-2C71-429F-AD67-D44B635B7D7D}" presName="accent_4" presStyleCnt="0"/>
      <dgm:spPr/>
    </dgm:pt>
    <dgm:pt modelId="{6322785F-4AE4-4D10-BE53-65C0B0C8E3D2}" type="pres">
      <dgm:prSet presAssocID="{96A27F6F-2C71-429F-AD67-D44B635B7D7D}" presName="accentRepeatNode" presStyleLbl="solidFgAcc1" presStyleIdx="3" presStyleCnt="5"/>
      <dgm:spPr/>
    </dgm:pt>
    <dgm:pt modelId="{E4CE3483-805E-4032-B38B-13BC743F7922}" type="pres">
      <dgm:prSet presAssocID="{113E2FA4-C54F-40B9-B2B5-DE9B4F58A0EA}" presName="text_5" presStyleLbl="node1" presStyleIdx="4" presStyleCnt="5">
        <dgm:presLayoutVars>
          <dgm:bulletEnabled val="1"/>
        </dgm:presLayoutVars>
      </dgm:prSet>
      <dgm:spPr/>
      <dgm:t>
        <a:bodyPr/>
        <a:lstStyle/>
        <a:p>
          <a:endParaRPr lang="en-US"/>
        </a:p>
      </dgm:t>
    </dgm:pt>
    <dgm:pt modelId="{A592614A-C0ED-47E0-B50A-9961EAD51041}" type="pres">
      <dgm:prSet presAssocID="{113E2FA4-C54F-40B9-B2B5-DE9B4F58A0EA}" presName="accent_5" presStyleCnt="0"/>
      <dgm:spPr/>
    </dgm:pt>
    <dgm:pt modelId="{2405220D-BDB4-4557-9B3D-4224FF30F891}" type="pres">
      <dgm:prSet presAssocID="{113E2FA4-C54F-40B9-B2B5-DE9B4F58A0EA}" presName="accentRepeatNode" presStyleLbl="solidFgAcc1" presStyleIdx="4" presStyleCnt="5"/>
      <dgm:spPr/>
    </dgm:pt>
  </dgm:ptLst>
  <dgm:cxnLst>
    <dgm:cxn modelId="{C734D9E4-FFD9-44B2-AD9B-8C1407060FA3}" type="presOf" srcId="{96A27F6F-2C71-429F-AD67-D44B635B7D7D}" destId="{59A3FDB8-B4C8-49F4-8EDE-3B3DDEEC58BD}" srcOrd="0" destOrd="0" presId="urn:microsoft.com/office/officeart/2008/layout/VerticalCurvedList"/>
    <dgm:cxn modelId="{B04386A3-F5D5-4B39-98CB-6A3516866D66}" srcId="{70DFA9E4-1D39-4AF2-8336-BCB97A0348A6}" destId="{9CE7EDA6-936E-4C6F-92AB-3628EDB84D0B}" srcOrd="0" destOrd="0" parTransId="{A27FD3F5-3A0A-49A9-8C8B-A7741DFBE735}" sibTransId="{34AF2FBF-861D-4FD2-B5BE-60EF9F37AB55}"/>
    <dgm:cxn modelId="{46F0E6C1-BA94-41BB-BDDF-F5DCAA3ACCD9}" srcId="{70DFA9E4-1D39-4AF2-8336-BCB97A0348A6}" destId="{4E0BC55C-36B4-48C4-A44D-D678D1C1D791}" srcOrd="1" destOrd="0" parTransId="{5C604751-390D-4979-822C-6CE43386ABD8}" sibTransId="{7A715C6D-22FF-4153-8081-C81342A9F45B}"/>
    <dgm:cxn modelId="{C30E78FA-8E90-408D-8B3A-7411C47F5320}" srcId="{70DFA9E4-1D39-4AF2-8336-BCB97A0348A6}" destId="{96A27F6F-2C71-429F-AD67-D44B635B7D7D}" srcOrd="3" destOrd="0" parTransId="{362E5456-C493-45AC-85EC-01530FC9CBCA}" sibTransId="{15F613E5-101C-4E04-A172-7701A537F275}"/>
    <dgm:cxn modelId="{C226AEFF-7106-4AEB-B340-134646C43052}" type="presOf" srcId="{4E0BC55C-36B4-48C4-A44D-D678D1C1D791}" destId="{286BDD6E-F4A8-4664-A506-4DE8EF5D5E83}" srcOrd="0" destOrd="0" presId="urn:microsoft.com/office/officeart/2008/layout/VerticalCurvedList"/>
    <dgm:cxn modelId="{488B0657-6969-49DF-8042-92D1D99659E2}" srcId="{70DFA9E4-1D39-4AF2-8336-BCB97A0348A6}" destId="{D4025F73-C5F7-4329-AEC9-638C2431C2C5}" srcOrd="2" destOrd="0" parTransId="{CA67CC1D-E8BA-4FDC-BC9D-2684FFA93077}" sibTransId="{7F1AD297-E0DB-4F1B-BF31-1A5C1B166091}"/>
    <dgm:cxn modelId="{1F8BB169-B04F-40DF-8978-F8A012E5D0BD}" type="presOf" srcId="{D4025F73-C5F7-4329-AEC9-638C2431C2C5}" destId="{6B8BEA57-5B07-4236-8CEF-F54BA5719F80}" srcOrd="0" destOrd="0" presId="urn:microsoft.com/office/officeart/2008/layout/VerticalCurvedList"/>
    <dgm:cxn modelId="{AFDAA490-605B-471B-AAFE-584B58B84757}" type="presOf" srcId="{70DFA9E4-1D39-4AF2-8336-BCB97A0348A6}" destId="{100A38F4-F136-475B-90C2-72F8E9633296}" srcOrd="0" destOrd="0" presId="urn:microsoft.com/office/officeart/2008/layout/VerticalCurvedList"/>
    <dgm:cxn modelId="{67262A36-76AC-4A4B-B8AC-1B61009D9903}" srcId="{70DFA9E4-1D39-4AF2-8336-BCB97A0348A6}" destId="{113E2FA4-C54F-40B9-B2B5-DE9B4F58A0EA}" srcOrd="4" destOrd="0" parTransId="{D218A999-330A-4216-8558-C70F5A03F6A8}" sibTransId="{C48BB1BF-47B9-409A-99B8-14891454226A}"/>
    <dgm:cxn modelId="{EDA2DD85-500C-487B-A8A1-AC3E17A064E8}" type="presOf" srcId="{113E2FA4-C54F-40B9-B2B5-DE9B4F58A0EA}" destId="{E4CE3483-805E-4032-B38B-13BC743F7922}" srcOrd="0" destOrd="0" presId="urn:microsoft.com/office/officeart/2008/layout/VerticalCurvedList"/>
    <dgm:cxn modelId="{F80E811D-6BE0-46FE-B61D-3EE79567264C}" type="presOf" srcId="{34AF2FBF-861D-4FD2-B5BE-60EF9F37AB55}" destId="{DA08F07F-8315-4BEE-AD31-5FD18EE981D2}" srcOrd="0" destOrd="0" presId="urn:microsoft.com/office/officeart/2008/layout/VerticalCurvedList"/>
    <dgm:cxn modelId="{2A2AA7F0-582F-4C2F-AAAE-9E57F4FFE5D8}" type="presOf" srcId="{9CE7EDA6-936E-4C6F-92AB-3628EDB84D0B}" destId="{595D5D64-A915-4D63-A4F4-264C68E25809}" srcOrd="0" destOrd="0" presId="urn:microsoft.com/office/officeart/2008/layout/VerticalCurvedList"/>
    <dgm:cxn modelId="{C669210B-15FE-4C64-991C-BA32FEB6D058}" type="presParOf" srcId="{100A38F4-F136-475B-90C2-72F8E9633296}" destId="{C1ADF7A7-6C38-4551-B1B3-3EB663CF0B5E}" srcOrd="0" destOrd="0" presId="urn:microsoft.com/office/officeart/2008/layout/VerticalCurvedList"/>
    <dgm:cxn modelId="{64BB8728-F1F8-4319-976C-B0742C820536}" type="presParOf" srcId="{C1ADF7A7-6C38-4551-B1B3-3EB663CF0B5E}" destId="{FE30FDEE-DD92-495C-9FA1-1BC78786F08A}" srcOrd="0" destOrd="0" presId="urn:microsoft.com/office/officeart/2008/layout/VerticalCurvedList"/>
    <dgm:cxn modelId="{0357EBBD-CC96-4C7F-964F-690A34C16724}" type="presParOf" srcId="{FE30FDEE-DD92-495C-9FA1-1BC78786F08A}" destId="{B90117FF-0B07-4C39-ADAC-B8C2EE2C08AB}" srcOrd="0" destOrd="0" presId="urn:microsoft.com/office/officeart/2008/layout/VerticalCurvedList"/>
    <dgm:cxn modelId="{F990DCA8-7D7D-46C6-AE73-5993C31F6DD4}" type="presParOf" srcId="{FE30FDEE-DD92-495C-9FA1-1BC78786F08A}" destId="{DA08F07F-8315-4BEE-AD31-5FD18EE981D2}" srcOrd="1" destOrd="0" presId="urn:microsoft.com/office/officeart/2008/layout/VerticalCurvedList"/>
    <dgm:cxn modelId="{8A158A8F-BF3E-42CB-82AB-7733A70ADA23}" type="presParOf" srcId="{FE30FDEE-DD92-495C-9FA1-1BC78786F08A}" destId="{A02CA62B-D645-48F7-8A97-5572F1382A16}" srcOrd="2" destOrd="0" presId="urn:microsoft.com/office/officeart/2008/layout/VerticalCurvedList"/>
    <dgm:cxn modelId="{A53D3035-A8A7-461F-A27D-DE8EAF770A0F}" type="presParOf" srcId="{FE30FDEE-DD92-495C-9FA1-1BC78786F08A}" destId="{B109B862-26FE-429E-A496-F64AE39364BD}" srcOrd="3" destOrd="0" presId="urn:microsoft.com/office/officeart/2008/layout/VerticalCurvedList"/>
    <dgm:cxn modelId="{EA4DDC98-726A-4EDC-A349-F7A6ECF4C44F}" type="presParOf" srcId="{C1ADF7A7-6C38-4551-B1B3-3EB663CF0B5E}" destId="{595D5D64-A915-4D63-A4F4-264C68E25809}" srcOrd="1" destOrd="0" presId="urn:microsoft.com/office/officeart/2008/layout/VerticalCurvedList"/>
    <dgm:cxn modelId="{077C99E9-D95A-4CBB-92D4-122451B08BDB}" type="presParOf" srcId="{C1ADF7A7-6C38-4551-B1B3-3EB663CF0B5E}" destId="{DF6FF591-6C5F-43F2-BD27-EE422560CB51}" srcOrd="2" destOrd="0" presId="urn:microsoft.com/office/officeart/2008/layout/VerticalCurvedList"/>
    <dgm:cxn modelId="{6EF99FD7-F6F2-4040-84BD-BB49166751D4}" type="presParOf" srcId="{DF6FF591-6C5F-43F2-BD27-EE422560CB51}" destId="{D86F1E4D-A4D8-4F17-9457-D75FF54A4B33}" srcOrd="0" destOrd="0" presId="urn:microsoft.com/office/officeart/2008/layout/VerticalCurvedList"/>
    <dgm:cxn modelId="{A3FE0630-F578-4C60-AB87-CA614F7D552C}" type="presParOf" srcId="{C1ADF7A7-6C38-4551-B1B3-3EB663CF0B5E}" destId="{286BDD6E-F4A8-4664-A506-4DE8EF5D5E83}" srcOrd="3" destOrd="0" presId="urn:microsoft.com/office/officeart/2008/layout/VerticalCurvedList"/>
    <dgm:cxn modelId="{F5E95760-FC16-4F5F-A91E-CF49EE6046C3}" type="presParOf" srcId="{C1ADF7A7-6C38-4551-B1B3-3EB663CF0B5E}" destId="{A59A1736-8690-47C7-98C0-20C9253CEA94}" srcOrd="4" destOrd="0" presId="urn:microsoft.com/office/officeart/2008/layout/VerticalCurvedList"/>
    <dgm:cxn modelId="{F14C05F7-47E5-4906-A2B6-580904C41365}" type="presParOf" srcId="{A59A1736-8690-47C7-98C0-20C9253CEA94}" destId="{6214F29D-EA18-4EED-B318-164CF7DC41E0}" srcOrd="0" destOrd="0" presId="urn:microsoft.com/office/officeart/2008/layout/VerticalCurvedList"/>
    <dgm:cxn modelId="{AA2D1457-3758-4A14-BC2D-978AC3DEDF04}" type="presParOf" srcId="{C1ADF7A7-6C38-4551-B1B3-3EB663CF0B5E}" destId="{6B8BEA57-5B07-4236-8CEF-F54BA5719F80}" srcOrd="5" destOrd="0" presId="urn:microsoft.com/office/officeart/2008/layout/VerticalCurvedList"/>
    <dgm:cxn modelId="{BE908BFB-D938-4B2F-BAAC-5309BAFCEE8F}" type="presParOf" srcId="{C1ADF7A7-6C38-4551-B1B3-3EB663CF0B5E}" destId="{7E849C18-AD64-4D62-942A-46EDF64AF9EE}" srcOrd="6" destOrd="0" presId="urn:microsoft.com/office/officeart/2008/layout/VerticalCurvedList"/>
    <dgm:cxn modelId="{C569E0B9-788F-4FBF-9C53-D83C86FFFAC3}" type="presParOf" srcId="{7E849C18-AD64-4D62-942A-46EDF64AF9EE}" destId="{202C3AE8-5DD0-469E-92C1-1AA70CEC2EC6}" srcOrd="0" destOrd="0" presId="urn:microsoft.com/office/officeart/2008/layout/VerticalCurvedList"/>
    <dgm:cxn modelId="{62B1D85E-87DB-4ACC-A18C-F4CEDADADF18}" type="presParOf" srcId="{C1ADF7A7-6C38-4551-B1B3-3EB663CF0B5E}" destId="{59A3FDB8-B4C8-49F4-8EDE-3B3DDEEC58BD}" srcOrd="7" destOrd="0" presId="urn:microsoft.com/office/officeart/2008/layout/VerticalCurvedList"/>
    <dgm:cxn modelId="{54D1CEDD-A833-4688-B9DF-80F69AFA9463}" type="presParOf" srcId="{C1ADF7A7-6C38-4551-B1B3-3EB663CF0B5E}" destId="{7E5F5337-8833-46E3-8F86-D42B82FDAD1D}" srcOrd="8" destOrd="0" presId="urn:microsoft.com/office/officeart/2008/layout/VerticalCurvedList"/>
    <dgm:cxn modelId="{90441862-AEBC-4AE0-B9A6-36897C8905B5}" type="presParOf" srcId="{7E5F5337-8833-46E3-8F86-D42B82FDAD1D}" destId="{6322785F-4AE4-4D10-BE53-65C0B0C8E3D2}" srcOrd="0" destOrd="0" presId="urn:microsoft.com/office/officeart/2008/layout/VerticalCurvedList"/>
    <dgm:cxn modelId="{58E81CBA-9088-4474-8C34-98FB561C9A23}" type="presParOf" srcId="{C1ADF7A7-6C38-4551-B1B3-3EB663CF0B5E}" destId="{E4CE3483-805E-4032-B38B-13BC743F7922}" srcOrd="9" destOrd="0" presId="urn:microsoft.com/office/officeart/2008/layout/VerticalCurvedList"/>
    <dgm:cxn modelId="{8E4F6AA7-8DFE-453C-9397-86E5E7CF2939}" type="presParOf" srcId="{C1ADF7A7-6C38-4551-B1B3-3EB663CF0B5E}" destId="{A592614A-C0ED-47E0-B50A-9961EAD51041}" srcOrd="10" destOrd="0" presId="urn:microsoft.com/office/officeart/2008/layout/VerticalCurvedList"/>
    <dgm:cxn modelId="{F1130300-D00C-4C44-AA39-89A1F7A6C4B5}" type="presParOf" srcId="{A592614A-C0ED-47E0-B50A-9961EAD51041}" destId="{2405220D-BDB4-4557-9B3D-4224FF30F891}"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C4E0E61-A151-4B41-A7F4-0ED51B4A020D}"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CF60AFC1-9EF1-4BBD-90ED-A903B7E58D4B}">
      <dgm:prSet phldrT="[Text]" custT="1"/>
      <dgm:spPr/>
      <dgm:t>
        <a:bodyPr/>
        <a:lstStyle/>
        <a:p>
          <a:r>
            <a:rPr lang="ja-JP" sz="2400" dirty="0">
              <a:solidFill>
                <a:schemeClr val="tx1"/>
              </a:solidFill>
            </a:rPr>
            <a:t>私たちの奉仕</a:t>
          </a:r>
          <a:r>
            <a:rPr lang="ja-JP" sz="2400" dirty="0" smtClean="0">
              <a:solidFill>
                <a:schemeClr val="tx1"/>
              </a:solidFill>
            </a:rPr>
            <a:t>の</a:t>
          </a:r>
          <a:r>
            <a:rPr lang="en-US" altLang="ja-JP" sz="2400" dirty="0" smtClean="0">
              <a:solidFill>
                <a:schemeClr val="tx1"/>
              </a:solidFill>
            </a:rPr>
            <a:t/>
          </a:r>
          <a:br>
            <a:rPr lang="en-US" altLang="ja-JP" sz="2400" dirty="0" smtClean="0">
              <a:solidFill>
                <a:schemeClr val="tx1"/>
              </a:solidFill>
            </a:rPr>
          </a:br>
          <a:r>
            <a:rPr lang="ja-JP" sz="2400" dirty="0" smtClean="0">
              <a:solidFill>
                <a:schemeClr val="tx1"/>
              </a:solidFill>
            </a:rPr>
            <a:t>インパクトを</a:t>
          </a:r>
          <a:r>
            <a:rPr lang="en-US" altLang="ja-JP" sz="2400" dirty="0" smtClean="0">
              <a:solidFill>
                <a:schemeClr val="tx1"/>
              </a:solidFill>
            </a:rPr>
            <a:t/>
          </a:r>
          <a:br>
            <a:rPr lang="en-US" altLang="ja-JP" sz="2400" dirty="0" smtClean="0">
              <a:solidFill>
                <a:schemeClr val="tx1"/>
              </a:solidFill>
            </a:rPr>
          </a:br>
          <a:r>
            <a:rPr lang="ja-JP" sz="2400" dirty="0" smtClean="0">
              <a:solidFill>
                <a:schemeClr val="tx1"/>
              </a:solidFill>
            </a:rPr>
            <a:t>高める</a:t>
          </a:r>
          <a:endParaRPr lang="ja-JP" sz="2400" dirty="0">
            <a:solidFill>
              <a:schemeClr val="tx1"/>
            </a:solidFill>
          </a:endParaRPr>
        </a:p>
      </dgm:t>
    </dgm:pt>
    <dgm:pt modelId="{F5FB3519-0C9D-4075-A859-1D0BFED1FB66}" type="parTrans" cxnId="{5057A6C7-B136-4060-A7E5-3A7A38AE8C5C}">
      <dgm:prSet/>
      <dgm:spPr/>
      <dgm:t>
        <a:bodyPr/>
        <a:lstStyle/>
        <a:p>
          <a:endParaRPr lang="en-US" sz="2400">
            <a:solidFill>
              <a:schemeClr val="tx1"/>
            </a:solidFill>
          </a:endParaRPr>
        </a:p>
      </dgm:t>
    </dgm:pt>
    <dgm:pt modelId="{DED658D0-5F93-42BA-91DB-1934539EDCAC}" type="sibTrans" cxnId="{5057A6C7-B136-4060-A7E5-3A7A38AE8C5C}">
      <dgm:prSet/>
      <dgm:spPr/>
      <dgm:t>
        <a:bodyPr/>
        <a:lstStyle/>
        <a:p>
          <a:endParaRPr lang="en-US" sz="2400">
            <a:solidFill>
              <a:schemeClr val="tx1"/>
            </a:solidFill>
          </a:endParaRPr>
        </a:p>
      </dgm:t>
    </dgm:pt>
    <dgm:pt modelId="{EF2D0482-0C0D-497B-A7B9-C6CABA87EF5F}">
      <dgm:prSet phldrT="[Text]" custT="1"/>
      <dgm:spPr/>
      <dgm:t>
        <a:bodyPr/>
        <a:lstStyle/>
        <a:p>
          <a:r>
            <a:rPr lang="ja-JP" sz="2400" dirty="0">
              <a:solidFill>
                <a:schemeClr val="tx1"/>
              </a:solidFill>
            </a:rPr>
            <a:t>糖尿病と</a:t>
          </a:r>
          <a:r>
            <a:rPr lang="ja-JP" altLang="en-US" sz="2400" dirty="0">
              <a:solidFill>
                <a:schemeClr val="tx1"/>
              </a:solidFill>
            </a:rPr>
            <a:t>闘う</a:t>
          </a:r>
          <a:endParaRPr lang="ja-JP" sz="2400" dirty="0">
            <a:solidFill>
              <a:schemeClr val="tx1"/>
            </a:solidFill>
          </a:endParaRPr>
        </a:p>
      </dgm:t>
    </dgm:pt>
    <dgm:pt modelId="{22337102-97BE-43B8-BEB6-3076DF151776}" type="parTrans" cxnId="{21BE4103-C99F-4ECF-AC40-6EF1AB2F09C9}">
      <dgm:prSet/>
      <dgm:spPr/>
      <dgm:t>
        <a:bodyPr/>
        <a:lstStyle/>
        <a:p>
          <a:endParaRPr lang="en-US" sz="2400">
            <a:solidFill>
              <a:schemeClr val="tx1"/>
            </a:solidFill>
          </a:endParaRPr>
        </a:p>
      </dgm:t>
    </dgm:pt>
    <dgm:pt modelId="{9D97278E-E04C-4959-A526-D9236CBBB6C8}" type="sibTrans" cxnId="{21BE4103-C99F-4ECF-AC40-6EF1AB2F09C9}">
      <dgm:prSet/>
      <dgm:spPr/>
      <dgm:t>
        <a:bodyPr/>
        <a:lstStyle/>
        <a:p>
          <a:endParaRPr lang="en-US" sz="2400">
            <a:solidFill>
              <a:schemeClr val="tx1"/>
            </a:solidFill>
          </a:endParaRPr>
        </a:p>
      </dgm:t>
    </dgm:pt>
    <dgm:pt modelId="{414BE196-528A-4D1D-A9BA-54A397FFA09D}">
      <dgm:prSet phldrT="[Text]" custT="1"/>
      <dgm:spPr/>
      <dgm:t>
        <a:bodyPr/>
        <a:lstStyle/>
        <a:p>
          <a:r>
            <a:rPr lang="ja-JP" sz="2400" dirty="0">
              <a:solidFill>
                <a:schemeClr val="tx1"/>
              </a:solidFill>
            </a:rPr>
            <a:t>グローバル</a:t>
          </a:r>
          <a:r>
            <a:rPr lang="ja-JP" sz="2400" dirty="0" smtClean="0">
              <a:solidFill>
                <a:schemeClr val="tx1"/>
              </a:solidFill>
            </a:rPr>
            <a:t>重点</a:t>
          </a:r>
          <a:r>
            <a:rPr lang="en-US" altLang="ja-JP" sz="2400" dirty="0" smtClean="0">
              <a:solidFill>
                <a:schemeClr val="tx1"/>
              </a:solidFill>
            </a:rPr>
            <a:t/>
          </a:r>
          <a:br>
            <a:rPr lang="en-US" altLang="ja-JP" sz="2400" dirty="0" smtClean="0">
              <a:solidFill>
                <a:schemeClr val="tx1"/>
              </a:solidFill>
            </a:rPr>
          </a:br>
          <a:r>
            <a:rPr lang="ja-JP" sz="2400" dirty="0" smtClean="0">
              <a:solidFill>
                <a:schemeClr val="tx1"/>
              </a:solidFill>
            </a:rPr>
            <a:t>分野</a:t>
          </a:r>
          <a:r>
            <a:rPr lang="ja-JP" sz="2400" dirty="0">
              <a:solidFill>
                <a:schemeClr val="tx1"/>
              </a:solidFill>
            </a:rPr>
            <a:t>の拡大</a:t>
          </a:r>
        </a:p>
      </dgm:t>
    </dgm:pt>
    <dgm:pt modelId="{A3408BAF-F3AD-483C-B2D8-C5C106EEAA4F}" type="parTrans" cxnId="{B2140B94-08EC-430C-8844-01B49A90CE22}">
      <dgm:prSet/>
      <dgm:spPr/>
      <dgm:t>
        <a:bodyPr/>
        <a:lstStyle/>
        <a:p>
          <a:endParaRPr lang="en-US" sz="2400">
            <a:solidFill>
              <a:schemeClr val="tx1"/>
            </a:solidFill>
          </a:endParaRPr>
        </a:p>
      </dgm:t>
    </dgm:pt>
    <dgm:pt modelId="{205EED46-2B01-41AE-81EF-0DE173A335F0}" type="sibTrans" cxnId="{B2140B94-08EC-430C-8844-01B49A90CE22}">
      <dgm:prSet/>
      <dgm:spPr/>
      <dgm:t>
        <a:bodyPr/>
        <a:lstStyle/>
        <a:p>
          <a:endParaRPr lang="en-US" sz="2400">
            <a:solidFill>
              <a:schemeClr val="tx1"/>
            </a:solidFill>
          </a:endParaRPr>
        </a:p>
      </dgm:t>
    </dgm:pt>
    <dgm:pt modelId="{E23664AB-FEE4-40C7-91CE-85BB359FFB2D}" type="pres">
      <dgm:prSet presAssocID="{7C4E0E61-A151-4B41-A7F4-0ED51B4A020D}" presName="diagram" presStyleCnt="0">
        <dgm:presLayoutVars>
          <dgm:dir/>
          <dgm:resizeHandles val="exact"/>
        </dgm:presLayoutVars>
      </dgm:prSet>
      <dgm:spPr/>
      <dgm:t>
        <a:bodyPr/>
        <a:lstStyle/>
        <a:p>
          <a:endParaRPr lang="en-US"/>
        </a:p>
      </dgm:t>
    </dgm:pt>
    <dgm:pt modelId="{1AF13298-68A7-4EED-B430-6BD436560D7A}" type="pres">
      <dgm:prSet presAssocID="{CF60AFC1-9EF1-4BBD-90ED-A903B7E58D4B}" presName="node" presStyleLbl="node1" presStyleIdx="0" presStyleCnt="3">
        <dgm:presLayoutVars>
          <dgm:bulletEnabled val="1"/>
        </dgm:presLayoutVars>
      </dgm:prSet>
      <dgm:spPr/>
      <dgm:t>
        <a:bodyPr/>
        <a:lstStyle/>
        <a:p>
          <a:endParaRPr lang="en-US"/>
        </a:p>
      </dgm:t>
    </dgm:pt>
    <dgm:pt modelId="{77947473-6EB4-448E-A516-5B1442284228}" type="pres">
      <dgm:prSet presAssocID="{DED658D0-5F93-42BA-91DB-1934539EDCAC}" presName="sibTrans" presStyleCnt="0"/>
      <dgm:spPr/>
    </dgm:pt>
    <dgm:pt modelId="{43C7A504-7642-4891-B27B-20B737857697}" type="pres">
      <dgm:prSet presAssocID="{EF2D0482-0C0D-497B-A7B9-C6CABA87EF5F}" presName="node" presStyleLbl="node1" presStyleIdx="1" presStyleCnt="3">
        <dgm:presLayoutVars>
          <dgm:bulletEnabled val="1"/>
        </dgm:presLayoutVars>
      </dgm:prSet>
      <dgm:spPr/>
      <dgm:t>
        <a:bodyPr/>
        <a:lstStyle/>
        <a:p>
          <a:endParaRPr lang="en-US"/>
        </a:p>
      </dgm:t>
    </dgm:pt>
    <dgm:pt modelId="{63621820-1BA7-46A3-94BC-6EF6722E4E28}" type="pres">
      <dgm:prSet presAssocID="{9D97278E-E04C-4959-A526-D9236CBBB6C8}" presName="sibTrans" presStyleCnt="0"/>
      <dgm:spPr/>
    </dgm:pt>
    <dgm:pt modelId="{2A936ADD-8FBE-42BE-840B-CC5C41363375}" type="pres">
      <dgm:prSet presAssocID="{414BE196-528A-4D1D-A9BA-54A397FFA09D}" presName="node" presStyleLbl="node1" presStyleIdx="2" presStyleCnt="3">
        <dgm:presLayoutVars>
          <dgm:bulletEnabled val="1"/>
        </dgm:presLayoutVars>
      </dgm:prSet>
      <dgm:spPr/>
      <dgm:t>
        <a:bodyPr/>
        <a:lstStyle/>
        <a:p>
          <a:endParaRPr lang="en-US"/>
        </a:p>
      </dgm:t>
    </dgm:pt>
  </dgm:ptLst>
  <dgm:cxnLst>
    <dgm:cxn modelId="{64E1CCEF-3A69-46DB-B054-5A5B1E423043}" type="presOf" srcId="{414BE196-528A-4D1D-A9BA-54A397FFA09D}" destId="{2A936ADD-8FBE-42BE-840B-CC5C41363375}" srcOrd="0" destOrd="0" presId="urn:microsoft.com/office/officeart/2005/8/layout/default"/>
    <dgm:cxn modelId="{B2140B94-08EC-430C-8844-01B49A90CE22}" srcId="{7C4E0E61-A151-4B41-A7F4-0ED51B4A020D}" destId="{414BE196-528A-4D1D-A9BA-54A397FFA09D}" srcOrd="2" destOrd="0" parTransId="{A3408BAF-F3AD-483C-B2D8-C5C106EEAA4F}" sibTransId="{205EED46-2B01-41AE-81EF-0DE173A335F0}"/>
    <dgm:cxn modelId="{8584D7E4-DF8C-4793-A5EB-26EDACD4D28F}" type="presOf" srcId="{CF60AFC1-9EF1-4BBD-90ED-A903B7E58D4B}" destId="{1AF13298-68A7-4EED-B430-6BD436560D7A}" srcOrd="0" destOrd="0" presId="urn:microsoft.com/office/officeart/2005/8/layout/default"/>
    <dgm:cxn modelId="{5057A6C7-B136-4060-A7E5-3A7A38AE8C5C}" srcId="{7C4E0E61-A151-4B41-A7F4-0ED51B4A020D}" destId="{CF60AFC1-9EF1-4BBD-90ED-A903B7E58D4B}" srcOrd="0" destOrd="0" parTransId="{F5FB3519-0C9D-4075-A859-1D0BFED1FB66}" sibTransId="{DED658D0-5F93-42BA-91DB-1934539EDCAC}"/>
    <dgm:cxn modelId="{21BE4103-C99F-4ECF-AC40-6EF1AB2F09C9}" srcId="{7C4E0E61-A151-4B41-A7F4-0ED51B4A020D}" destId="{EF2D0482-0C0D-497B-A7B9-C6CABA87EF5F}" srcOrd="1" destOrd="0" parTransId="{22337102-97BE-43B8-BEB6-3076DF151776}" sibTransId="{9D97278E-E04C-4959-A526-D9236CBBB6C8}"/>
    <dgm:cxn modelId="{61502D13-D8B1-47CD-AB12-D603AAD41E8B}" type="presOf" srcId="{7C4E0E61-A151-4B41-A7F4-0ED51B4A020D}" destId="{E23664AB-FEE4-40C7-91CE-85BB359FFB2D}" srcOrd="0" destOrd="0" presId="urn:microsoft.com/office/officeart/2005/8/layout/default"/>
    <dgm:cxn modelId="{3AD62A88-D7E9-46A8-8B93-DDC7D399C4C0}" type="presOf" srcId="{EF2D0482-0C0D-497B-A7B9-C6CABA87EF5F}" destId="{43C7A504-7642-4891-B27B-20B737857697}" srcOrd="0" destOrd="0" presId="urn:microsoft.com/office/officeart/2005/8/layout/default"/>
    <dgm:cxn modelId="{D74F3B4F-B73F-4B5E-AEB7-9D0A70852A53}" type="presParOf" srcId="{E23664AB-FEE4-40C7-91CE-85BB359FFB2D}" destId="{1AF13298-68A7-4EED-B430-6BD436560D7A}" srcOrd="0" destOrd="0" presId="urn:microsoft.com/office/officeart/2005/8/layout/default"/>
    <dgm:cxn modelId="{12EA05D3-2EF2-425C-9D66-CCFE546C827E}" type="presParOf" srcId="{E23664AB-FEE4-40C7-91CE-85BB359FFB2D}" destId="{77947473-6EB4-448E-A516-5B1442284228}" srcOrd="1" destOrd="0" presId="urn:microsoft.com/office/officeart/2005/8/layout/default"/>
    <dgm:cxn modelId="{1C8E8604-7433-4A73-B9D4-8DEEFD2F2483}" type="presParOf" srcId="{E23664AB-FEE4-40C7-91CE-85BB359FFB2D}" destId="{43C7A504-7642-4891-B27B-20B737857697}" srcOrd="2" destOrd="0" presId="urn:microsoft.com/office/officeart/2005/8/layout/default"/>
    <dgm:cxn modelId="{DBCABE13-1E14-49AA-BD54-2CA57E54EB9F}" type="presParOf" srcId="{E23664AB-FEE4-40C7-91CE-85BB359FFB2D}" destId="{63621820-1BA7-46A3-94BC-6EF6722E4E28}" srcOrd="3" destOrd="0" presId="urn:microsoft.com/office/officeart/2005/8/layout/default"/>
    <dgm:cxn modelId="{7A329951-DFFF-4615-99B9-5AEC8FDB3308}" type="presParOf" srcId="{E23664AB-FEE4-40C7-91CE-85BB359FFB2D}" destId="{2A936ADD-8FBE-42BE-840B-CC5C41363375}"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9867F7-CD4D-41B2-8B86-C6C2F235372A}" type="doc">
      <dgm:prSet loTypeId="urn:microsoft.com/office/officeart/2005/8/layout/chevron1" loCatId="process" qsTypeId="urn:microsoft.com/office/officeart/2005/8/quickstyle/simple1" qsCatId="simple" csTypeId="urn:microsoft.com/office/officeart/2005/8/colors/accent1_2" csCatId="accent1" phldr="1"/>
      <dgm:spPr/>
    </dgm:pt>
    <dgm:pt modelId="{5C61C507-6F0C-46D0-9673-B538E307A7C4}">
      <dgm:prSet phldrT="[Text]"/>
      <dgm:spPr/>
      <dgm:t>
        <a:bodyPr/>
        <a:lstStyle/>
        <a:p>
          <a:r>
            <a:rPr lang="ja-JP">
              <a:solidFill>
                <a:schemeClr val="tx1"/>
              </a:solidFill>
            </a:rPr>
            <a:t>100年の奉仕</a:t>
          </a:r>
        </a:p>
      </dgm:t>
    </dgm:pt>
    <dgm:pt modelId="{D68994CB-DE39-4CFC-BC03-AFDDC9120DEB}" type="parTrans" cxnId="{47483AD7-CA9C-4C29-BC64-6684E2841821}">
      <dgm:prSet/>
      <dgm:spPr/>
      <dgm:t>
        <a:bodyPr/>
        <a:lstStyle/>
        <a:p>
          <a:endParaRPr lang="en-US">
            <a:solidFill>
              <a:schemeClr val="tx1"/>
            </a:solidFill>
          </a:endParaRPr>
        </a:p>
      </dgm:t>
    </dgm:pt>
    <dgm:pt modelId="{82BE02DB-1094-4564-BB3F-2E95E590B67F}" type="sibTrans" cxnId="{47483AD7-CA9C-4C29-BC64-6684E2841821}">
      <dgm:prSet/>
      <dgm:spPr/>
      <dgm:t>
        <a:bodyPr/>
        <a:lstStyle/>
        <a:p>
          <a:endParaRPr lang="en-US">
            <a:solidFill>
              <a:schemeClr val="tx1"/>
            </a:solidFill>
          </a:endParaRPr>
        </a:p>
      </dgm:t>
    </dgm:pt>
    <dgm:pt modelId="{61A1605F-26E9-4124-9F13-D3F30A59C3B9}">
      <dgm:prSet phldrT="[Text]"/>
      <dgm:spPr/>
      <dgm:t>
        <a:bodyPr/>
        <a:lstStyle/>
        <a:p>
          <a:r>
            <a:rPr lang="ja-JP">
              <a:solidFill>
                <a:schemeClr val="tx1"/>
              </a:solidFill>
            </a:rPr>
            <a:t>100％の参加</a:t>
          </a:r>
        </a:p>
      </dgm:t>
    </dgm:pt>
    <dgm:pt modelId="{10E0EDFA-08C4-4F80-853E-B28E177622C4}" type="parTrans" cxnId="{0DED38CB-B883-42CE-BA77-7FE6C6EB3D42}">
      <dgm:prSet/>
      <dgm:spPr/>
      <dgm:t>
        <a:bodyPr/>
        <a:lstStyle/>
        <a:p>
          <a:endParaRPr lang="en-US">
            <a:solidFill>
              <a:schemeClr val="tx1"/>
            </a:solidFill>
          </a:endParaRPr>
        </a:p>
      </dgm:t>
    </dgm:pt>
    <dgm:pt modelId="{FC74810B-F554-41DD-923C-06D3096DBB49}" type="sibTrans" cxnId="{0DED38CB-B883-42CE-BA77-7FE6C6EB3D42}">
      <dgm:prSet/>
      <dgm:spPr/>
      <dgm:t>
        <a:bodyPr/>
        <a:lstStyle/>
        <a:p>
          <a:endParaRPr lang="en-US">
            <a:solidFill>
              <a:schemeClr val="tx1"/>
            </a:solidFill>
          </a:endParaRPr>
        </a:p>
      </dgm:t>
    </dgm:pt>
    <dgm:pt modelId="{2A2015B3-B9B4-4DA7-8440-9086B12688E1}">
      <dgm:prSet phldrT="[Text]"/>
      <dgm:spPr/>
      <dgm:t>
        <a:bodyPr/>
        <a:lstStyle/>
        <a:p>
          <a:r>
            <a:rPr lang="ja-JP">
              <a:solidFill>
                <a:schemeClr val="tx1"/>
              </a:solidFill>
            </a:rPr>
            <a:t>毎年100ドル</a:t>
          </a:r>
        </a:p>
      </dgm:t>
    </dgm:pt>
    <dgm:pt modelId="{022F3DF9-35E4-4D07-AD0C-8C117831BC98}" type="parTrans" cxnId="{DE9F685C-05FA-42E3-84C3-44066D4C55C3}">
      <dgm:prSet/>
      <dgm:spPr/>
      <dgm:t>
        <a:bodyPr/>
        <a:lstStyle/>
        <a:p>
          <a:endParaRPr lang="en-US">
            <a:solidFill>
              <a:schemeClr val="tx1"/>
            </a:solidFill>
          </a:endParaRPr>
        </a:p>
      </dgm:t>
    </dgm:pt>
    <dgm:pt modelId="{608062D8-B735-430B-B17D-99B26259F922}" type="sibTrans" cxnId="{DE9F685C-05FA-42E3-84C3-44066D4C55C3}">
      <dgm:prSet/>
      <dgm:spPr/>
      <dgm:t>
        <a:bodyPr/>
        <a:lstStyle/>
        <a:p>
          <a:endParaRPr lang="en-US">
            <a:solidFill>
              <a:schemeClr val="tx1"/>
            </a:solidFill>
          </a:endParaRPr>
        </a:p>
      </dgm:t>
    </dgm:pt>
    <dgm:pt modelId="{CBC29819-CC06-4054-9C25-A94E5CAFF742}" type="pres">
      <dgm:prSet presAssocID="{A79867F7-CD4D-41B2-8B86-C6C2F235372A}" presName="Name0" presStyleCnt="0">
        <dgm:presLayoutVars>
          <dgm:dir/>
          <dgm:animLvl val="lvl"/>
          <dgm:resizeHandles val="exact"/>
        </dgm:presLayoutVars>
      </dgm:prSet>
      <dgm:spPr/>
    </dgm:pt>
    <dgm:pt modelId="{6734BC1E-F44E-44DC-BB48-C8FAC31BB9A4}" type="pres">
      <dgm:prSet presAssocID="{5C61C507-6F0C-46D0-9673-B538E307A7C4}" presName="parTxOnly" presStyleLbl="node1" presStyleIdx="0" presStyleCnt="3">
        <dgm:presLayoutVars>
          <dgm:chMax val="0"/>
          <dgm:chPref val="0"/>
          <dgm:bulletEnabled val="1"/>
        </dgm:presLayoutVars>
      </dgm:prSet>
      <dgm:spPr/>
      <dgm:t>
        <a:bodyPr/>
        <a:lstStyle/>
        <a:p>
          <a:endParaRPr lang="en-US"/>
        </a:p>
      </dgm:t>
    </dgm:pt>
    <dgm:pt modelId="{D3C5A588-09F6-40BF-AD75-4EB0DECC74B5}" type="pres">
      <dgm:prSet presAssocID="{82BE02DB-1094-4564-BB3F-2E95E590B67F}" presName="parTxOnlySpace" presStyleCnt="0"/>
      <dgm:spPr/>
    </dgm:pt>
    <dgm:pt modelId="{3E222138-2C37-43EC-BBFD-FE8230AE69BA}" type="pres">
      <dgm:prSet presAssocID="{61A1605F-26E9-4124-9F13-D3F30A59C3B9}" presName="parTxOnly" presStyleLbl="node1" presStyleIdx="1" presStyleCnt="3">
        <dgm:presLayoutVars>
          <dgm:chMax val="0"/>
          <dgm:chPref val="0"/>
          <dgm:bulletEnabled val="1"/>
        </dgm:presLayoutVars>
      </dgm:prSet>
      <dgm:spPr/>
      <dgm:t>
        <a:bodyPr/>
        <a:lstStyle/>
        <a:p>
          <a:endParaRPr lang="en-US"/>
        </a:p>
      </dgm:t>
    </dgm:pt>
    <dgm:pt modelId="{8DFCA05A-06A2-4098-853F-297A41514A21}" type="pres">
      <dgm:prSet presAssocID="{FC74810B-F554-41DD-923C-06D3096DBB49}" presName="parTxOnlySpace" presStyleCnt="0"/>
      <dgm:spPr/>
    </dgm:pt>
    <dgm:pt modelId="{471E0782-DD58-4796-9A2B-2FBF71C103E3}" type="pres">
      <dgm:prSet presAssocID="{2A2015B3-B9B4-4DA7-8440-9086B12688E1}" presName="parTxOnly" presStyleLbl="node1" presStyleIdx="2" presStyleCnt="3">
        <dgm:presLayoutVars>
          <dgm:chMax val="0"/>
          <dgm:chPref val="0"/>
          <dgm:bulletEnabled val="1"/>
        </dgm:presLayoutVars>
      </dgm:prSet>
      <dgm:spPr/>
      <dgm:t>
        <a:bodyPr/>
        <a:lstStyle/>
        <a:p>
          <a:endParaRPr lang="en-US"/>
        </a:p>
      </dgm:t>
    </dgm:pt>
  </dgm:ptLst>
  <dgm:cxnLst>
    <dgm:cxn modelId="{609E7E0A-42CE-41BF-A75A-5FADB10F16BB}" type="presOf" srcId="{2A2015B3-B9B4-4DA7-8440-9086B12688E1}" destId="{471E0782-DD58-4796-9A2B-2FBF71C103E3}" srcOrd="0" destOrd="0" presId="urn:microsoft.com/office/officeart/2005/8/layout/chevron1"/>
    <dgm:cxn modelId="{DE9F685C-05FA-42E3-84C3-44066D4C55C3}" srcId="{A79867F7-CD4D-41B2-8B86-C6C2F235372A}" destId="{2A2015B3-B9B4-4DA7-8440-9086B12688E1}" srcOrd="2" destOrd="0" parTransId="{022F3DF9-35E4-4D07-AD0C-8C117831BC98}" sibTransId="{608062D8-B735-430B-B17D-99B26259F922}"/>
    <dgm:cxn modelId="{47483AD7-CA9C-4C29-BC64-6684E2841821}" srcId="{A79867F7-CD4D-41B2-8B86-C6C2F235372A}" destId="{5C61C507-6F0C-46D0-9673-B538E307A7C4}" srcOrd="0" destOrd="0" parTransId="{D68994CB-DE39-4CFC-BC03-AFDDC9120DEB}" sibTransId="{82BE02DB-1094-4564-BB3F-2E95E590B67F}"/>
    <dgm:cxn modelId="{E3BDF14A-ECE6-4212-B88B-C8238610818E}" type="presOf" srcId="{5C61C507-6F0C-46D0-9673-B538E307A7C4}" destId="{6734BC1E-F44E-44DC-BB48-C8FAC31BB9A4}" srcOrd="0" destOrd="0" presId="urn:microsoft.com/office/officeart/2005/8/layout/chevron1"/>
    <dgm:cxn modelId="{88CC6F3B-B238-4610-9ECA-4C23E4F20B27}" type="presOf" srcId="{A79867F7-CD4D-41B2-8B86-C6C2F235372A}" destId="{CBC29819-CC06-4054-9C25-A94E5CAFF742}" srcOrd="0" destOrd="0" presId="urn:microsoft.com/office/officeart/2005/8/layout/chevron1"/>
    <dgm:cxn modelId="{A8B20E6B-8454-4B13-B8D4-CD3C403550E9}" type="presOf" srcId="{61A1605F-26E9-4124-9F13-D3F30A59C3B9}" destId="{3E222138-2C37-43EC-BBFD-FE8230AE69BA}" srcOrd="0" destOrd="0" presId="urn:microsoft.com/office/officeart/2005/8/layout/chevron1"/>
    <dgm:cxn modelId="{0DED38CB-B883-42CE-BA77-7FE6C6EB3D42}" srcId="{A79867F7-CD4D-41B2-8B86-C6C2F235372A}" destId="{61A1605F-26E9-4124-9F13-D3F30A59C3B9}" srcOrd="1" destOrd="0" parTransId="{10E0EDFA-08C4-4F80-853E-B28E177622C4}" sibTransId="{FC74810B-F554-41DD-923C-06D3096DBB49}"/>
    <dgm:cxn modelId="{18A867EB-70CE-4B3B-A975-1A9FBAFA18E8}" type="presParOf" srcId="{CBC29819-CC06-4054-9C25-A94E5CAFF742}" destId="{6734BC1E-F44E-44DC-BB48-C8FAC31BB9A4}" srcOrd="0" destOrd="0" presId="urn:microsoft.com/office/officeart/2005/8/layout/chevron1"/>
    <dgm:cxn modelId="{EC110E6E-13CB-49A6-BB59-ACF53B4557FC}" type="presParOf" srcId="{CBC29819-CC06-4054-9C25-A94E5CAFF742}" destId="{D3C5A588-09F6-40BF-AD75-4EB0DECC74B5}" srcOrd="1" destOrd="0" presId="urn:microsoft.com/office/officeart/2005/8/layout/chevron1"/>
    <dgm:cxn modelId="{02DE4196-FC9E-4B1A-9AD8-0481EB25E837}" type="presParOf" srcId="{CBC29819-CC06-4054-9C25-A94E5CAFF742}" destId="{3E222138-2C37-43EC-BBFD-FE8230AE69BA}" srcOrd="2" destOrd="0" presId="urn:microsoft.com/office/officeart/2005/8/layout/chevron1"/>
    <dgm:cxn modelId="{09C9BE9C-E467-4A18-8761-DD74299BE41B}" type="presParOf" srcId="{CBC29819-CC06-4054-9C25-A94E5CAFF742}" destId="{8DFCA05A-06A2-4098-853F-297A41514A21}" srcOrd="3" destOrd="0" presId="urn:microsoft.com/office/officeart/2005/8/layout/chevron1"/>
    <dgm:cxn modelId="{34CA9994-C619-40B1-87FA-773C072FBF92}" type="presParOf" srcId="{CBC29819-CC06-4054-9C25-A94E5CAFF742}" destId="{471E0782-DD58-4796-9A2B-2FBF71C103E3}"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B4FC5B4-7010-43D6-88CF-ACA59F0AC293}"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FD9EFE78-4508-4C41-80F2-5A02DBEDA15E}">
      <dgm:prSet phldrT="[Text]"/>
      <dgm:spPr/>
      <dgm:t>
        <a:bodyPr/>
        <a:lstStyle/>
        <a:p>
          <a:r>
            <a:rPr lang="ja-JP">
              <a:solidFill>
                <a:schemeClr val="tx1"/>
              </a:solidFill>
            </a:rPr>
            <a:t>寄付する</a:t>
          </a:r>
        </a:p>
      </dgm:t>
    </dgm:pt>
    <dgm:pt modelId="{CA2DA7DE-B86E-4C42-9E76-748C316C3E9D}" type="parTrans" cxnId="{83530B0F-F093-4DE3-87F9-82A06E0FC551}">
      <dgm:prSet/>
      <dgm:spPr/>
      <dgm:t>
        <a:bodyPr/>
        <a:lstStyle/>
        <a:p>
          <a:endParaRPr lang="en-US">
            <a:solidFill>
              <a:schemeClr val="tx1"/>
            </a:solidFill>
          </a:endParaRPr>
        </a:p>
      </dgm:t>
    </dgm:pt>
    <dgm:pt modelId="{EA6B8767-3ED0-4EF4-839B-38AAC16A686A}" type="sibTrans" cxnId="{83530B0F-F093-4DE3-87F9-82A06E0FC551}">
      <dgm:prSet/>
      <dgm:spPr/>
      <dgm:t>
        <a:bodyPr/>
        <a:lstStyle/>
        <a:p>
          <a:endParaRPr lang="en-US">
            <a:solidFill>
              <a:schemeClr val="tx1"/>
            </a:solidFill>
          </a:endParaRPr>
        </a:p>
      </dgm:t>
    </dgm:pt>
    <dgm:pt modelId="{C8B466CA-B3C2-4B13-B68B-2E08886D0670}">
      <dgm:prSet phldrT="[Text]"/>
      <dgm:spPr/>
      <dgm:t>
        <a:bodyPr/>
        <a:lstStyle/>
        <a:p>
          <a:r>
            <a:rPr lang="ja-JP">
              <a:solidFill>
                <a:schemeClr val="tx1"/>
              </a:solidFill>
            </a:rPr>
            <a:t>宣伝する</a:t>
          </a:r>
        </a:p>
      </dgm:t>
    </dgm:pt>
    <dgm:pt modelId="{A9F9C02F-B948-433D-AD8C-BFBC4A36D8C4}" type="parTrans" cxnId="{4022C031-5811-46C9-94B0-BED2A5CDF8CA}">
      <dgm:prSet/>
      <dgm:spPr/>
      <dgm:t>
        <a:bodyPr/>
        <a:lstStyle/>
        <a:p>
          <a:endParaRPr lang="en-US">
            <a:solidFill>
              <a:schemeClr val="tx1"/>
            </a:solidFill>
          </a:endParaRPr>
        </a:p>
      </dgm:t>
    </dgm:pt>
    <dgm:pt modelId="{8B49F822-695D-47F1-A0F2-313BAD9D432C}" type="sibTrans" cxnId="{4022C031-5811-46C9-94B0-BED2A5CDF8CA}">
      <dgm:prSet/>
      <dgm:spPr/>
      <dgm:t>
        <a:bodyPr/>
        <a:lstStyle/>
        <a:p>
          <a:endParaRPr lang="en-US">
            <a:solidFill>
              <a:schemeClr val="tx1"/>
            </a:solidFill>
          </a:endParaRPr>
        </a:p>
      </dgm:t>
    </dgm:pt>
    <dgm:pt modelId="{9DAEB5FE-A0E8-449D-9AA4-B73E8134E582}">
      <dgm:prSet phldrT="[Text]"/>
      <dgm:spPr/>
      <dgm:t>
        <a:bodyPr/>
        <a:lstStyle/>
        <a:p>
          <a:r>
            <a:rPr lang="ja-JP">
              <a:solidFill>
                <a:schemeClr val="tx1"/>
              </a:solidFill>
            </a:rPr>
            <a:t>ボランティア</a:t>
          </a:r>
        </a:p>
      </dgm:t>
    </dgm:pt>
    <dgm:pt modelId="{F7099AA5-A5E5-43EC-9DD3-36F970C99850}" type="parTrans" cxnId="{AD17AA6E-6DFD-4269-B91D-B28658C3C018}">
      <dgm:prSet/>
      <dgm:spPr/>
      <dgm:t>
        <a:bodyPr/>
        <a:lstStyle/>
        <a:p>
          <a:endParaRPr lang="en-US">
            <a:solidFill>
              <a:schemeClr val="tx1"/>
            </a:solidFill>
          </a:endParaRPr>
        </a:p>
      </dgm:t>
    </dgm:pt>
    <dgm:pt modelId="{CBD94E4C-EE51-4C9C-B533-BD9FCD354B6B}" type="sibTrans" cxnId="{AD17AA6E-6DFD-4269-B91D-B28658C3C018}">
      <dgm:prSet/>
      <dgm:spPr/>
      <dgm:t>
        <a:bodyPr/>
        <a:lstStyle/>
        <a:p>
          <a:endParaRPr lang="en-US">
            <a:solidFill>
              <a:schemeClr val="tx1"/>
            </a:solidFill>
          </a:endParaRPr>
        </a:p>
      </dgm:t>
    </dgm:pt>
    <dgm:pt modelId="{0001BEDA-66E2-4AE9-A85A-47F6394E4A23}" type="pres">
      <dgm:prSet presAssocID="{8B4FC5B4-7010-43D6-88CF-ACA59F0AC293}" presName="diagram" presStyleCnt="0">
        <dgm:presLayoutVars>
          <dgm:dir/>
          <dgm:resizeHandles val="exact"/>
        </dgm:presLayoutVars>
      </dgm:prSet>
      <dgm:spPr/>
      <dgm:t>
        <a:bodyPr/>
        <a:lstStyle/>
        <a:p>
          <a:endParaRPr lang="en-US"/>
        </a:p>
      </dgm:t>
    </dgm:pt>
    <dgm:pt modelId="{A90B71CF-333F-4C0D-8D1F-9700DE6358F4}" type="pres">
      <dgm:prSet presAssocID="{FD9EFE78-4508-4C41-80F2-5A02DBEDA15E}" presName="node" presStyleLbl="node1" presStyleIdx="0" presStyleCnt="3">
        <dgm:presLayoutVars>
          <dgm:bulletEnabled val="1"/>
        </dgm:presLayoutVars>
      </dgm:prSet>
      <dgm:spPr/>
      <dgm:t>
        <a:bodyPr/>
        <a:lstStyle/>
        <a:p>
          <a:endParaRPr lang="en-US"/>
        </a:p>
      </dgm:t>
    </dgm:pt>
    <dgm:pt modelId="{6F66FC88-E10B-42C1-A92C-9EB9BF61C987}" type="pres">
      <dgm:prSet presAssocID="{EA6B8767-3ED0-4EF4-839B-38AAC16A686A}" presName="sibTrans" presStyleCnt="0"/>
      <dgm:spPr/>
    </dgm:pt>
    <dgm:pt modelId="{EC47D58A-13F0-4DB8-A8AA-CAE9A8E6F182}" type="pres">
      <dgm:prSet presAssocID="{C8B466CA-B3C2-4B13-B68B-2E08886D0670}" presName="node" presStyleLbl="node1" presStyleIdx="1" presStyleCnt="3">
        <dgm:presLayoutVars>
          <dgm:bulletEnabled val="1"/>
        </dgm:presLayoutVars>
      </dgm:prSet>
      <dgm:spPr/>
      <dgm:t>
        <a:bodyPr/>
        <a:lstStyle/>
        <a:p>
          <a:endParaRPr lang="en-US"/>
        </a:p>
      </dgm:t>
    </dgm:pt>
    <dgm:pt modelId="{C3DDC5B0-8258-4E3F-BD0A-B3C8FB0059B3}" type="pres">
      <dgm:prSet presAssocID="{8B49F822-695D-47F1-A0F2-313BAD9D432C}" presName="sibTrans" presStyleCnt="0"/>
      <dgm:spPr/>
    </dgm:pt>
    <dgm:pt modelId="{81857B40-31CD-4E2B-846C-B69620A993D2}" type="pres">
      <dgm:prSet presAssocID="{9DAEB5FE-A0E8-449D-9AA4-B73E8134E582}" presName="node" presStyleLbl="node1" presStyleIdx="2" presStyleCnt="3">
        <dgm:presLayoutVars>
          <dgm:bulletEnabled val="1"/>
        </dgm:presLayoutVars>
      </dgm:prSet>
      <dgm:spPr/>
      <dgm:t>
        <a:bodyPr/>
        <a:lstStyle/>
        <a:p>
          <a:endParaRPr lang="en-US"/>
        </a:p>
      </dgm:t>
    </dgm:pt>
  </dgm:ptLst>
  <dgm:cxnLst>
    <dgm:cxn modelId="{5FC6BC42-AD87-404D-8EB4-9E3895F97735}" type="presOf" srcId="{C8B466CA-B3C2-4B13-B68B-2E08886D0670}" destId="{EC47D58A-13F0-4DB8-A8AA-CAE9A8E6F182}" srcOrd="0" destOrd="0" presId="urn:microsoft.com/office/officeart/2005/8/layout/default"/>
    <dgm:cxn modelId="{AD17AA6E-6DFD-4269-B91D-B28658C3C018}" srcId="{8B4FC5B4-7010-43D6-88CF-ACA59F0AC293}" destId="{9DAEB5FE-A0E8-449D-9AA4-B73E8134E582}" srcOrd="2" destOrd="0" parTransId="{F7099AA5-A5E5-43EC-9DD3-36F970C99850}" sibTransId="{CBD94E4C-EE51-4C9C-B533-BD9FCD354B6B}"/>
    <dgm:cxn modelId="{929AA413-DB08-4DD0-A506-2340F6E1DB5C}" type="presOf" srcId="{FD9EFE78-4508-4C41-80F2-5A02DBEDA15E}" destId="{A90B71CF-333F-4C0D-8D1F-9700DE6358F4}" srcOrd="0" destOrd="0" presId="urn:microsoft.com/office/officeart/2005/8/layout/default"/>
    <dgm:cxn modelId="{44EE09EB-9EC9-46C3-828A-822356B2688C}" type="presOf" srcId="{9DAEB5FE-A0E8-449D-9AA4-B73E8134E582}" destId="{81857B40-31CD-4E2B-846C-B69620A993D2}" srcOrd="0" destOrd="0" presId="urn:microsoft.com/office/officeart/2005/8/layout/default"/>
    <dgm:cxn modelId="{4022C031-5811-46C9-94B0-BED2A5CDF8CA}" srcId="{8B4FC5B4-7010-43D6-88CF-ACA59F0AC293}" destId="{C8B466CA-B3C2-4B13-B68B-2E08886D0670}" srcOrd="1" destOrd="0" parTransId="{A9F9C02F-B948-433D-AD8C-BFBC4A36D8C4}" sibTransId="{8B49F822-695D-47F1-A0F2-313BAD9D432C}"/>
    <dgm:cxn modelId="{6C1AA447-C359-4BA9-BAB6-A21724CE383F}" type="presOf" srcId="{8B4FC5B4-7010-43D6-88CF-ACA59F0AC293}" destId="{0001BEDA-66E2-4AE9-A85A-47F6394E4A23}" srcOrd="0" destOrd="0" presId="urn:microsoft.com/office/officeart/2005/8/layout/default"/>
    <dgm:cxn modelId="{83530B0F-F093-4DE3-87F9-82A06E0FC551}" srcId="{8B4FC5B4-7010-43D6-88CF-ACA59F0AC293}" destId="{FD9EFE78-4508-4C41-80F2-5A02DBEDA15E}" srcOrd="0" destOrd="0" parTransId="{CA2DA7DE-B86E-4C42-9E76-748C316C3E9D}" sibTransId="{EA6B8767-3ED0-4EF4-839B-38AAC16A686A}"/>
    <dgm:cxn modelId="{87AB56BC-AF68-4498-AABF-08244CC3225F}" type="presParOf" srcId="{0001BEDA-66E2-4AE9-A85A-47F6394E4A23}" destId="{A90B71CF-333F-4C0D-8D1F-9700DE6358F4}" srcOrd="0" destOrd="0" presId="urn:microsoft.com/office/officeart/2005/8/layout/default"/>
    <dgm:cxn modelId="{FBDA23D7-E0A7-4027-B451-93B00BFD3E4A}" type="presParOf" srcId="{0001BEDA-66E2-4AE9-A85A-47F6394E4A23}" destId="{6F66FC88-E10B-42C1-A92C-9EB9BF61C987}" srcOrd="1" destOrd="0" presId="urn:microsoft.com/office/officeart/2005/8/layout/default"/>
    <dgm:cxn modelId="{B6E353A4-1DDA-4551-A151-3A3616AEED13}" type="presParOf" srcId="{0001BEDA-66E2-4AE9-A85A-47F6394E4A23}" destId="{EC47D58A-13F0-4DB8-A8AA-CAE9A8E6F182}" srcOrd="2" destOrd="0" presId="urn:microsoft.com/office/officeart/2005/8/layout/default"/>
    <dgm:cxn modelId="{07E70EC6-A9AB-471C-8E7D-C12FC53CDC4D}" type="presParOf" srcId="{0001BEDA-66E2-4AE9-A85A-47F6394E4A23}" destId="{C3DDC5B0-8258-4E3F-BD0A-B3C8FB0059B3}" srcOrd="3" destOrd="0" presId="urn:microsoft.com/office/officeart/2005/8/layout/default"/>
    <dgm:cxn modelId="{2215E500-5EF9-4A52-A379-9A3DC2F23DF3}" type="presParOf" srcId="{0001BEDA-66E2-4AE9-A85A-47F6394E4A23}" destId="{81857B40-31CD-4E2B-846C-B69620A993D2}"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B0618A0-4C2F-4476-8442-2FB61C63CC13}"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06447E36-F369-4186-9A41-4E06045F8E89}">
      <dgm:prSet phldrT="[Text]" custT="1"/>
      <dgm:spPr>
        <a:solidFill>
          <a:schemeClr val="accent3"/>
        </a:solidFill>
      </dgm:spPr>
      <dgm:t>
        <a:bodyPr/>
        <a:lstStyle/>
        <a:p>
          <a:r>
            <a:rPr lang="ja-JP" sz="1800" b="1" i="1">
              <a:solidFill>
                <a:schemeClr val="tx1"/>
              </a:solidFill>
            </a:rPr>
            <a:t>参加</a:t>
          </a:r>
        </a:p>
      </dgm:t>
    </dgm:pt>
    <dgm:pt modelId="{F7DE402B-29BB-4145-9E86-EDB817966422}" type="parTrans" cxnId="{9EBE3772-9212-415E-AB8D-48F25F85F855}">
      <dgm:prSet/>
      <dgm:spPr/>
      <dgm:t>
        <a:bodyPr/>
        <a:lstStyle/>
        <a:p>
          <a:endParaRPr lang="en-US">
            <a:solidFill>
              <a:schemeClr val="tx1"/>
            </a:solidFill>
          </a:endParaRPr>
        </a:p>
      </dgm:t>
    </dgm:pt>
    <dgm:pt modelId="{37C1D939-F426-4AB4-A648-B01F90191F0E}" type="sibTrans" cxnId="{9EBE3772-9212-415E-AB8D-48F25F85F855}">
      <dgm:prSet/>
      <dgm:spPr/>
      <dgm:t>
        <a:bodyPr/>
        <a:lstStyle/>
        <a:p>
          <a:endParaRPr lang="en-US">
            <a:solidFill>
              <a:schemeClr val="tx1"/>
            </a:solidFill>
          </a:endParaRPr>
        </a:p>
      </dgm:t>
    </dgm:pt>
    <dgm:pt modelId="{AC084D1C-3B52-48EC-A783-35C98AA0E77A}">
      <dgm:prSet phldrT="[Text]" custT="1"/>
      <dgm:spPr/>
      <dgm:t>
        <a:bodyPr/>
        <a:lstStyle/>
        <a:p>
          <a:r>
            <a:rPr lang="ja-JP" sz="2000" dirty="0">
              <a:solidFill>
                <a:schemeClr val="tx1"/>
              </a:solidFill>
            </a:rPr>
            <a:t>あなた</a:t>
          </a:r>
          <a:r>
            <a:rPr lang="ja-JP" sz="2000" dirty="0" smtClean="0">
              <a:solidFill>
                <a:schemeClr val="tx1"/>
              </a:solidFill>
            </a:rPr>
            <a:t>の</a:t>
          </a:r>
          <a:r>
            <a:rPr lang="en-US" altLang="ja-JP" sz="2000" dirty="0" smtClean="0">
              <a:solidFill>
                <a:schemeClr val="tx1"/>
              </a:solidFill>
            </a:rPr>
            <a:t/>
          </a:r>
          <a:br>
            <a:rPr lang="en-US" altLang="ja-JP" sz="2000" dirty="0" smtClean="0">
              <a:solidFill>
                <a:schemeClr val="tx1"/>
              </a:solidFill>
            </a:rPr>
          </a:br>
          <a:r>
            <a:rPr lang="ja-JP" sz="2000" dirty="0" smtClean="0">
              <a:solidFill>
                <a:schemeClr val="tx1"/>
              </a:solidFill>
            </a:rPr>
            <a:t>ストーリー</a:t>
          </a:r>
          <a:r>
            <a:rPr lang="ja-JP" sz="2000" dirty="0">
              <a:solidFill>
                <a:schemeClr val="tx1"/>
              </a:solidFill>
            </a:rPr>
            <a:t>を伝える</a:t>
          </a:r>
        </a:p>
      </dgm:t>
    </dgm:pt>
    <dgm:pt modelId="{53DD44DA-3E5E-4D14-96B7-901896077EE4}" type="parTrans" cxnId="{3FAA2919-06ED-4B15-9C81-6C8B4E51328B}">
      <dgm:prSet/>
      <dgm:spPr/>
      <dgm:t>
        <a:bodyPr/>
        <a:lstStyle/>
        <a:p>
          <a:endParaRPr lang="en-US">
            <a:solidFill>
              <a:schemeClr val="tx1"/>
            </a:solidFill>
          </a:endParaRPr>
        </a:p>
      </dgm:t>
    </dgm:pt>
    <dgm:pt modelId="{14472584-1526-4B73-8ADC-B5482BD65CB7}" type="sibTrans" cxnId="{3FAA2919-06ED-4B15-9C81-6C8B4E51328B}">
      <dgm:prSet/>
      <dgm:spPr/>
      <dgm:t>
        <a:bodyPr/>
        <a:lstStyle/>
        <a:p>
          <a:endParaRPr lang="en-US">
            <a:solidFill>
              <a:schemeClr val="tx1"/>
            </a:solidFill>
          </a:endParaRPr>
        </a:p>
      </dgm:t>
    </dgm:pt>
    <dgm:pt modelId="{4201B79F-5411-4C77-A7E4-F2687BE6F385}">
      <dgm:prSet phldrT="[Text]" custT="1"/>
      <dgm:spPr/>
      <dgm:t>
        <a:bodyPr/>
        <a:lstStyle/>
        <a:p>
          <a:r>
            <a:rPr lang="ja-JP" sz="2000" dirty="0">
              <a:solidFill>
                <a:schemeClr val="tx1"/>
              </a:solidFill>
            </a:rPr>
            <a:t>計画を</a:t>
          </a:r>
          <a:r>
            <a:rPr lang="en-US" altLang="ja-JP" sz="2000" dirty="0">
              <a:solidFill>
                <a:schemeClr val="tx1"/>
              </a:solidFill>
            </a:rPr>
            <a:t/>
          </a:r>
          <a:br>
            <a:rPr lang="en-US" altLang="ja-JP" sz="2000" dirty="0">
              <a:solidFill>
                <a:schemeClr val="tx1"/>
              </a:solidFill>
            </a:rPr>
          </a:br>
          <a:r>
            <a:rPr lang="ja-JP" sz="2000" dirty="0">
              <a:solidFill>
                <a:schemeClr val="tx1"/>
              </a:solidFill>
            </a:rPr>
            <a:t>立てる</a:t>
          </a:r>
        </a:p>
      </dgm:t>
    </dgm:pt>
    <dgm:pt modelId="{62F9A0BC-3040-4184-A884-8BDAA7EE2023}" type="parTrans" cxnId="{A2A77408-508D-4C7E-B477-0D16A941D9F1}">
      <dgm:prSet/>
      <dgm:spPr/>
      <dgm:t>
        <a:bodyPr/>
        <a:lstStyle/>
        <a:p>
          <a:endParaRPr lang="en-US">
            <a:solidFill>
              <a:schemeClr val="tx1"/>
            </a:solidFill>
          </a:endParaRPr>
        </a:p>
      </dgm:t>
    </dgm:pt>
    <dgm:pt modelId="{B757E892-89A9-4BC8-8BE1-8ECA1C130DCE}" type="sibTrans" cxnId="{A2A77408-508D-4C7E-B477-0D16A941D9F1}">
      <dgm:prSet/>
      <dgm:spPr/>
      <dgm:t>
        <a:bodyPr/>
        <a:lstStyle/>
        <a:p>
          <a:endParaRPr lang="en-US">
            <a:solidFill>
              <a:schemeClr val="tx1"/>
            </a:solidFill>
          </a:endParaRPr>
        </a:p>
      </dgm:t>
    </dgm:pt>
    <dgm:pt modelId="{A84D044F-EB25-4D06-85C8-00ED85D15D32}">
      <dgm:prSet phldrT="[Text]" custT="1"/>
      <dgm:spPr/>
      <dgm:t>
        <a:bodyPr/>
        <a:lstStyle/>
        <a:p>
          <a:r>
            <a:rPr lang="ja-JP" sz="2000" dirty="0">
              <a:solidFill>
                <a:schemeClr val="tx1"/>
              </a:solidFill>
            </a:rPr>
            <a:t>チームを</a:t>
          </a:r>
          <a:r>
            <a:rPr lang="en-US" altLang="ja-JP" sz="2000" dirty="0">
              <a:solidFill>
                <a:schemeClr val="tx1"/>
              </a:solidFill>
            </a:rPr>
            <a:t/>
          </a:r>
          <a:br>
            <a:rPr lang="en-US" altLang="ja-JP" sz="2000" dirty="0">
              <a:solidFill>
                <a:schemeClr val="tx1"/>
              </a:solidFill>
            </a:rPr>
          </a:br>
          <a:r>
            <a:rPr lang="ja-JP" sz="2000" dirty="0">
              <a:solidFill>
                <a:schemeClr val="tx1"/>
              </a:solidFill>
            </a:rPr>
            <a:t>編成する</a:t>
          </a:r>
        </a:p>
      </dgm:t>
    </dgm:pt>
    <dgm:pt modelId="{4542CA38-2ED5-493A-B9BE-51F86553B9C5}" type="parTrans" cxnId="{1006FE97-C641-4F7B-A386-6BEFD7273B37}">
      <dgm:prSet/>
      <dgm:spPr/>
      <dgm:t>
        <a:bodyPr/>
        <a:lstStyle/>
        <a:p>
          <a:endParaRPr lang="en-US">
            <a:solidFill>
              <a:schemeClr val="tx1"/>
            </a:solidFill>
          </a:endParaRPr>
        </a:p>
      </dgm:t>
    </dgm:pt>
    <dgm:pt modelId="{53DA4750-9141-4C57-8955-92D91FB72D25}" type="sibTrans" cxnId="{1006FE97-C641-4F7B-A386-6BEFD7273B37}">
      <dgm:prSet/>
      <dgm:spPr/>
      <dgm:t>
        <a:bodyPr/>
        <a:lstStyle/>
        <a:p>
          <a:endParaRPr lang="en-US">
            <a:solidFill>
              <a:schemeClr val="tx1"/>
            </a:solidFill>
          </a:endParaRPr>
        </a:p>
      </dgm:t>
    </dgm:pt>
    <dgm:pt modelId="{67A5D81B-321C-4577-B3EE-F3293DC03687}">
      <dgm:prSet custT="1"/>
      <dgm:spPr/>
      <dgm:t>
        <a:bodyPr/>
        <a:lstStyle/>
        <a:p>
          <a:r>
            <a:rPr lang="ja-JP" sz="2000">
              <a:solidFill>
                <a:schemeClr val="tx1"/>
              </a:solidFill>
            </a:rPr>
            <a:t>資金獲得</a:t>
          </a:r>
        </a:p>
      </dgm:t>
    </dgm:pt>
    <dgm:pt modelId="{CBD9282F-481B-404F-B09C-CBE27F7A7E06}" type="parTrans" cxnId="{805772DC-6F13-42B4-84ED-1AEACC2C5BE3}">
      <dgm:prSet/>
      <dgm:spPr/>
      <dgm:t>
        <a:bodyPr/>
        <a:lstStyle/>
        <a:p>
          <a:endParaRPr lang="en-US">
            <a:solidFill>
              <a:schemeClr val="tx1"/>
            </a:solidFill>
          </a:endParaRPr>
        </a:p>
      </dgm:t>
    </dgm:pt>
    <dgm:pt modelId="{502C3DD5-FE21-4B67-A54F-00128B6A5B40}" type="sibTrans" cxnId="{805772DC-6F13-42B4-84ED-1AEACC2C5BE3}">
      <dgm:prSet/>
      <dgm:spPr/>
      <dgm:t>
        <a:bodyPr/>
        <a:lstStyle/>
        <a:p>
          <a:endParaRPr lang="en-US">
            <a:solidFill>
              <a:schemeClr val="tx1"/>
            </a:solidFill>
          </a:endParaRPr>
        </a:p>
      </dgm:t>
    </dgm:pt>
    <dgm:pt modelId="{2C571563-AA72-4529-BC30-547E4BAFEFC6}" type="pres">
      <dgm:prSet presAssocID="{6B0618A0-4C2F-4476-8442-2FB61C63CC13}" presName="cycle" presStyleCnt="0">
        <dgm:presLayoutVars>
          <dgm:chMax val="1"/>
          <dgm:dir/>
          <dgm:animLvl val="ctr"/>
          <dgm:resizeHandles val="exact"/>
        </dgm:presLayoutVars>
      </dgm:prSet>
      <dgm:spPr/>
      <dgm:t>
        <a:bodyPr/>
        <a:lstStyle/>
        <a:p>
          <a:endParaRPr lang="en-US"/>
        </a:p>
      </dgm:t>
    </dgm:pt>
    <dgm:pt modelId="{0CF8F3F2-6A33-4245-B60D-A1418A03A461}" type="pres">
      <dgm:prSet presAssocID="{06447E36-F369-4186-9A41-4E06045F8E89}" presName="centerShape" presStyleLbl="node0" presStyleIdx="0" presStyleCnt="1" custScaleX="110021" custScaleY="102613"/>
      <dgm:spPr/>
      <dgm:t>
        <a:bodyPr/>
        <a:lstStyle/>
        <a:p>
          <a:endParaRPr lang="en-US"/>
        </a:p>
      </dgm:t>
    </dgm:pt>
    <dgm:pt modelId="{B8C8E777-0F25-49E2-B11C-D43B39440ABC}" type="pres">
      <dgm:prSet presAssocID="{53DD44DA-3E5E-4D14-96B7-901896077EE4}" presName="parTrans" presStyleLbl="bgSibTrans2D1" presStyleIdx="0" presStyleCnt="4"/>
      <dgm:spPr/>
      <dgm:t>
        <a:bodyPr/>
        <a:lstStyle/>
        <a:p>
          <a:endParaRPr lang="en-US"/>
        </a:p>
      </dgm:t>
    </dgm:pt>
    <dgm:pt modelId="{8D164DE1-DEE9-4809-A8B3-FEE06AA9878A}" type="pres">
      <dgm:prSet presAssocID="{AC084D1C-3B52-48EC-A783-35C98AA0E77A}" presName="node" presStyleLbl="node1" presStyleIdx="0" presStyleCnt="4">
        <dgm:presLayoutVars>
          <dgm:bulletEnabled val="1"/>
        </dgm:presLayoutVars>
      </dgm:prSet>
      <dgm:spPr/>
      <dgm:t>
        <a:bodyPr/>
        <a:lstStyle/>
        <a:p>
          <a:endParaRPr lang="en-US"/>
        </a:p>
      </dgm:t>
    </dgm:pt>
    <dgm:pt modelId="{9809399B-DBD9-4A96-B2DC-4E578469BB5D}" type="pres">
      <dgm:prSet presAssocID="{62F9A0BC-3040-4184-A884-8BDAA7EE2023}" presName="parTrans" presStyleLbl="bgSibTrans2D1" presStyleIdx="1" presStyleCnt="4"/>
      <dgm:spPr/>
      <dgm:t>
        <a:bodyPr/>
        <a:lstStyle/>
        <a:p>
          <a:endParaRPr lang="en-US"/>
        </a:p>
      </dgm:t>
    </dgm:pt>
    <dgm:pt modelId="{E375F9A4-DCF9-4921-B14E-B9BB0135FA74}" type="pres">
      <dgm:prSet presAssocID="{4201B79F-5411-4C77-A7E4-F2687BE6F385}" presName="node" presStyleLbl="node1" presStyleIdx="1" presStyleCnt="4">
        <dgm:presLayoutVars>
          <dgm:bulletEnabled val="1"/>
        </dgm:presLayoutVars>
      </dgm:prSet>
      <dgm:spPr/>
      <dgm:t>
        <a:bodyPr/>
        <a:lstStyle/>
        <a:p>
          <a:endParaRPr lang="en-US"/>
        </a:p>
      </dgm:t>
    </dgm:pt>
    <dgm:pt modelId="{02BB9E40-6731-4EDF-B1BE-5E83961EC7DF}" type="pres">
      <dgm:prSet presAssocID="{4542CA38-2ED5-493A-B9BE-51F86553B9C5}" presName="parTrans" presStyleLbl="bgSibTrans2D1" presStyleIdx="2" presStyleCnt="4"/>
      <dgm:spPr/>
      <dgm:t>
        <a:bodyPr/>
        <a:lstStyle/>
        <a:p>
          <a:endParaRPr lang="en-US"/>
        </a:p>
      </dgm:t>
    </dgm:pt>
    <dgm:pt modelId="{E3B3B562-9F92-45DC-8B9C-B1CCE8F72309}" type="pres">
      <dgm:prSet presAssocID="{A84D044F-EB25-4D06-85C8-00ED85D15D32}" presName="node" presStyleLbl="node1" presStyleIdx="2" presStyleCnt="4">
        <dgm:presLayoutVars>
          <dgm:bulletEnabled val="1"/>
        </dgm:presLayoutVars>
      </dgm:prSet>
      <dgm:spPr/>
      <dgm:t>
        <a:bodyPr/>
        <a:lstStyle/>
        <a:p>
          <a:endParaRPr lang="en-US"/>
        </a:p>
      </dgm:t>
    </dgm:pt>
    <dgm:pt modelId="{AAEB45BD-F0AE-44DE-8836-7D1C52A63CDF}" type="pres">
      <dgm:prSet presAssocID="{CBD9282F-481B-404F-B09C-CBE27F7A7E06}" presName="parTrans" presStyleLbl="bgSibTrans2D1" presStyleIdx="3" presStyleCnt="4"/>
      <dgm:spPr/>
      <dgm:t>
        <a:bodyPr/>
        <a:lstStyle/>
        <a:p>
          <a:endParaRPr lang="en-US"/>
        </a:p>
      </dgm:t>
    </dgm:pt>
    <dgm:pt modelId="{A820B64F-6799-4420-A02F-91349693E7E0}" type="pres">
      <dgm:prSet presAssocID="{67A5D81B-321C-4577-B3EE-F3293DC03687}" presName="node" presStyleLbl="node1" presStyleIdx="3" presStyleCnt="4">
        <dgm:presLayoutVars>
          <dgm:bulletEnabled val="1"/>
        </dgm:presLayoutVars>
      </dgm:prSet>
      <dgm:spPr/>
      <dgm:t>
        <a:bodyPr/>
        <a:lstStyle/>
        <a:p>
          <a:endParaRPr lang="en-US"/>
        </a:p>
      </dgm:t>
    </dgm:pt>
  </dgm:ptLst>
  <dgm:cxnLst>
    <dgm:cxn modelId="{445B361F-2208-49C8-99EF-A64F0085E775}" type="presOf" srcId="{CBD9282F-481B-404F-B09C-CBE27F7A7E06}" destId="{AAEB45BD-F0AE-44DE-8836-7D1C52A63CDF}" srcOrd="0" destOrd="0" presId="urn:microsoft.com/office/officeart/2005/8/layout/radial4"/>
    <dgm:cxn modelId="{805772DC-6F13-42B4-84ED-1AEACC2C5BE3}" srcId="{06447E36-F369-4186-9A41-4E06045F8E89}" destId="{67A5D81B-321C-4577-B3EE-F3293DC03687}" srcOrd="3" destOrd="0" parTransId="{CBD9282F-481B-404F-B09C-CBE27F7A7E06}" sibTransId="{502C3DD5-FE21-4B67-A54F-00128B6A5B40}"/>
    <dgm:cxn modelId="{2E4B18F9-727D-4A3F-BC0E-688A7D4A9A8C}" type="presOf" srcId="{62F9A0BC-3040-4184-A884-8BDAA7EE2023}" destId="{9809399B-DBD9-4A96-B2DC-4E578469BB5D}" srcOrd="0" destOrd="0" presId="urn:microsoft.com/office/officeart/2005/8/layout/radial4"/>
    <dgm:cxn modelId="{A2A77408-508D-4C7E-B477-0D16A941D9F1}" srcId="{06447E36-F369-4186-9A41-4E06045F8E89}" destId="{4201B79F-5411-4C77-A7E4-F2687BE6F385}" srcOrd="1" destOrd="0" parTransId="{62F9A0BC-3040-4184-A884-8BDAA7EE2023}" sibTransId="{B757E892-89A9-4BC8-8BE1-8ECA1C130DCE}"/>
    <dgm:cxn modelId="{1006FE97-C641-4F7B-A386-6BEFD7273B37}" srcId="{06447E36-F369-4186-9A41-4E06045F8E89}" destId="{A84D044F-EB25-4D06-85C8-00ED85D15D32}" srcOrd="2" destOrd="0" parTransId="{4542CA38-2ED5-493A-B9BE-51F86553B9C5}" sibTransId="{53DA4750-9141-4C57-8955-92D91FB72D25}"/>
    <dgm:cxn modelId="{9EBE3772-9212-415E-AB8D-48F25F85F855}" srcId="{6B0618A0-4C2F-4476-8442-2FB61C63CC13}" destId="{06447E36-F369-4186-9A41-4E06045F8E89}" srcOrd="0" destOrd="0" parTransId="{F7DE402B-29BB-4145-9E86-EDB817966422}" sibTransId="{37C1D939-F426-4AB4-A648-B01F90191F0E}"/>
    <dgm:cxn modelId="{D6553AE0-6A8D-4E99-B322-9F121850A93A}" type="presOf" srcId="{4201B79F-5411-4C77-A7E4-F2687BE6F385}" destId="{E375F9A4-DCF9-4921-B14E-B9BB0135FA74}" srcOrd="0" destOrd="0" presId="urn:microsoft.com/office/officeart/2005/8/layout/radial4"/>
    <dgm:cxn modelId="{C2E96C2D-871C-4924-A262-E64C0F838B41}" type="presOf" srcId="{06447E36-F369-4186-9A41-4E06045F8E89}" destId="{0CF8F3F2-6A33-4245-B60D-A1418A03A461}" srcOrd="0" destOrd="0" presId="urn:microsoft.com/office/officeart/2005/8/layout/radial4"/>
    <dgm:cxn modelId="{9BB51E01-ECC1-47EA-8EAE-DFED8953F052}" type="presOf" srcId="{A84D044F-EB25-4D06-85C8-00ED85D15D32}" destId="{E3B3B562-9F92-45DC-8B9C-B1CCE8F72309}" srcOrd="0" destOrd="0" presId="urn:microsoft.com/office/officeart/2005/8/layout/radial4"/>
    <dgm:cxn modelId="{3A92FC71-C901-41E9-A336-CCB5B1D00D5F}" type="presOf" srcId="{53DD44DA-3E5E-4D14-96B7-901896077EE4}" destId="{B8C8E777-0F25-49E2-B11C-D43B39440ABC}" srcOrd="0" destOrd="0" presId="urn:microsoft.com/office/officeart/2005/8/layout/radial4"/>
    <dgm:cxn modelId="{A5D09808-6547-4E4F-BF1F-02F8EA9329F8}" type="presOf" srcId="{67A5D81B-321C-4577-B3EE-F3293DC03687}" destId="{A820B64F-6799-4420-A02F-91349693E7E0}" srcOrd="0" destOrd="0" presId="urn:microsoft.com/office/officeart/2005/8/layout/radial4"/>
    <dgm:cxn modelId="{3FAA2919-06ED-4B15-9C81-6C8B4E51328B}" srcId="{06447E36-F369-4186-9A41-4E06045F8E89}" destId="{AC084D1C-3B52-48EC-A783-35C98AA0E77A}" srcOrd="0" destOrd="0" parTransId="{53DD44DA-3E5E-4D14-96B7-901896077EE4}" sibTransId="{14472584-1526-4B73-8ADC-B5482BD65CB7}"/>
    <dgm:cxn modelId="{6C8168A0-FF36-4696-85B5-B85FF20025A7}" type="presOf" srcId="{6B0618A0-4C2F-4476-8442-2FB61C63CC13}" destId="{2C571563-AA72-4529-BC30-547E4BAFEFC6}" srcOrd="0" destOrd="0" presId="urn:microsoft.com/office/officeart/2005/8/layout/radial4"/>
    <dgm:cxn modelId="{D223811B-DE4F-451C-BA7A-7E4EF14747D9}" type="presOf" srcId="{AC084D1C-3B52-48EC-A783-35C98AA0E77A}" destId="{8D164DE1-DEE9-4809-A8B3-FEE06AA9878A}" srcOrd="0" destOrd="0" presId="urn:microsoft.com/office/officeart/2005/8/layout/radial4"/>
    <dgm:cxn modelId="{D33EC542-E330-4934-B45E-4AFDD941216D}" type="presOf" srcId="{4542CA38-2ED5-493A-B9BE-51F86553B9C5}" destId="{02BB9E40-6731-4EDF-B1BE-5E83961EC7DF}" srcOrd="0" destOrd="0" presId="urn:microsoft.com/office/officeart/2005/8/layout/radial4"/>
    <dgm:cxn modelId="{0618FBB9-170B-4DA4-9B8C-E3A6721739DE}" type="presParOf" srcId="{2C571563-AA72-4529-BC30-547E4BAFEFC6}" destId="{0CF8F3F2-6A33-4245-B60D-A1418A03A461}" srcOrd="0" destOrd="0" presId="urn:microsoft.com/office/officeart/2005/8/layout/radial4"/>
    <dgm:cxn modelId="{0D468DC2-AC50-43B2-BBEF-BAE6DF941FAF}" type="presParOf" srcId="{2C571563-AA72-4529-BC30-547E4BAFEFC6}" destId="{B8C8E777-0F25-49E2-B11C-D43B39440ABC}" srcOrd="1" destOrd="0" presId="urn:microsoft.com/office/officeart/2005/8/layout/radial4"/>
    <dgm:cxn modelId="{266DE2FF-F4E4-4742-A9A5-F9FDCCEB4902}" type="presParOf" srcId="{2C571563-AA72-4529-BC30-547E4BAFEFC6}" destId="{8D164DE1-DEE9-4809-A8B3-FEE06AA9878A}" srcOrd="2" destOrd="0" presId="urn:microsoft.com/office/officeart/2005/8/layout/radial4"/>
    <dgm:cxn modelId="{C61E99DF-558A-446E-BE80-C5F088AFB35C}" type="presParOf" srcId="{2C571563-AA72-4529-BC30-547E4BAFEFC6}" destId="{9809399B-DBD9-4A96-B2DC-4E578469BB5D}" srcOrd="3" destOrd="0" presId="urn:microsoft.com/office/officeart/2005/8/layout/radial4"/>
    <dgm:cxn modelId="{CA2383EE-AF6A-4834-8DA8-B627BA17E247}" type="presParOf" srcId="{2C571563-AA72-4529-BC30-547E4BAFEFC6}" destId="{E375F9A4-DCF9-4921-B14E-B9BB0135FA74}" srcOrd="4" destOrd="0" presId="urn:microsoft.com/office/officeart/2005/8/layout/radial4"/>
    <dgm:cxn modelId="{4FC84A43-798B-4067-86A5-FEB6D2036138}" type="presParOf" srcId="{2C571563-AA72-4529-BC30-547E4BAFEFC6}" destId="{02BB9E40-6731-4EDF-B1BE-5E83961EC7DF}" srcOrd="5" destOrd="0" presId="urn:microsoft.com/office/officeart/2005/8/layout/radial4"/>
    <dgm:cxn modelId="{65BA9B08-03B3-4B37-A743-02EB45E8530A}" type="presParOf" srcId="{2C571563-AA72-4529-BC30-547E4BAFEFC6}" destId="{E3B3B562-9F92-45DC-8B9C-B1CCE8F72309}" srcOrd="6" destOrd="0" presId="urn:microsoft.com/office/officeart/2005/8/layout/radial4"/>
    <dgm:cxn modelId="{560B4B43-4672-4097-B9FF-DAF0005C0ED4}" type="presParOf" srcId="{2C571563-AA72-4529-BC30-547E4BAFEFC6}" destId="{AAEB45BD-F0AE-44DE-8836-7D1C52A63CDF}" srcOrd="7" destOrd="0" presId="urn:microsoft.com/office/officeart/2005/8/layout/radial4"/>
    <dgm:cxn modelId="{47C568E3-2BBA-4C78-BEE9-5B944B40F21F}" type="presParOf" srcId="{2C571563-AA72-4529-BC30-547E4BAFEFC6}" destId="{A820B64F-6799-4420-A02F-91349693E7E0}" srcOrd="8"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0B4DD-28A4-4BD0-857A-AC097CC51D2A}">
      <dsp:nvSpPr>
        <dsp:cNvPr id="0" name=""/>
        <dsp:cNvSpPr/>
      </dsp:nvSpPr>
      <dsp:spPr>
        <a:xfrm rot="19200000">
          <a:off x="849588" y="812285"/>
          <a:ext cx="1966515" cy="1278235"/>
        </a:xfrm>
        <a:prstGeom prst="round2Same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31750" rIns="95250" bIns="31750" numCol="1" spcCol="1270" anchor="ctr" anchorCtr="0">
          <a:noAutofit/>
        </a:bodyPr>
        <a:lstStyle/>
        <a:p>
          <a:pPr lvl="0" algn="ctr" defTabSz="1111250">
            <a:lnSpc>
              <a:spcPct val="90000"/>
            </a:lnSpc>
            <a:spcBef>
              <a:spcPct val="0"/>
            </a:spcBef>
            <a:spcAft>
              <a:spcPct val="35000"/>
            </a:spcAft>
          </a:pPr>
          <a:r>
            <a:rPr lang="ja-JP" sz="2500" kern="1200" dirty="0">
              <a:solidFill>
                <a:schemeClr val="tx1"/>
              </a:solidFill>
            </a:rPr>
            <a:t>LCI の慈善部門</a:t>
          </a:r>
        </a:p>
      </dsp:txBody>
      <dsp:txXfrm>
        <a:off x="932040" y="867384"/>
        <a:ext cx="1841719" cy="1215837"/>
      </dsp:txXfrm>
    </dsp:sp>
    <dsp:sp modelId="{19F307D2-EA04-4CB1-BFC8-83974C7DE971}">
      <dsp:nvSpPr>
        <dsp:cNvPr id="0" name=""/>
        <dsp:cNvSpPr/>
      </dsp:nvSpPr>
      <dsp:spPr>
        <a:xfrm>
          <a:off x="3080742" y="211"/>
          <a:ext cx="1966515" cy="1278235"/>
        </a:xfrm>
        <a:prstGeom prst="round2Same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31750" rIns="95250" bIns="31750" numCol="1" spcCol="1270" anchor="ctr" anchorCtr="0">
          <a:noAutofit/>
        </a:bodyPr>
        <a:lstStyle/>
        <a:p>
          <a:pPr lvl="0" algn="ctr" defTabSz="1111250">
            <a:lnSpc>
              <a:spcPct val="90000"/>
            </a:lnSpc>
            <a:spcBef>
              <a:spcPct val="0"/>
            </a:spcBef>
            <a:spcAft>
              <a:spcPct val="35000"/>
            </a:spcAft>
          </a:pPr>
          <a:r>
            <a:rPr lang="ja-JP" sz="2500" kern="1200" dirty="0">
              <a:solidFill>
                <a:schemeClr val="tx1"/>
              </a:solidFill>
            </a:rPr>
            <a:t>私たちの</a:t>
          </a:r>
          <a:r>
            <a:rPr lang="en-US" altLang="ja-JP" sz="2500" kern="1200" dirty="0">
              <a:solidFill>
                <a:schemeClr val="tx1"/>
              </a:solidFill>
            </a:rPr>
            <a:t/>
          </a:r>
          <a:br>
            <a:rPr lang="en-US" altLang="ja-JP" sz="2500" kern="1200" dirty="0">
              <a:solidFill>
                <a:schemeClr val="tx1"/>
              </a:solidFill>
            </a:rPr>
          </a:br>
          <a:r>
            <a:rPr lang="ja-JP" sz="2500" kern="1200" dirty="0">
              <a:solidFill>
                <a:schemeClr val="tx1"/>
              </a:solidFill>
            </a:rPr>
            <a:t>財団！</a:t>
          </a:r>
        </a:p>
      </dsp:txBody>
      <dsp:txXfrm>
        <a:off x="3143140" y="62609"/>
        <a:ext cx="1841719" cy="1215837"/>
      </dsp:txXfrm>
    </dsp:sp>
    <dsp:sp modelId="{BB2882CD-5E9F-46B6-9376-DC562787F16A}">
      <dsp:nvSpPr>
        <dsp:cNvPr id="0" name=""/>
        <dsp:cNvSpPr/>
      </dsp:nvSpPr>
      <dsp:spPr>
        <a:xfrm rot="2400000">
          <a:off x="5311895" y="812285"/>
          <a:ext cx="1966515" cy="1278235"/>
        </a:xfrm>
        <a:prstGeom prst="round2Same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31750" rIns="95250" bIns="31750" numCol="1" spcCol="1270" anchor="ctr" anchorCtr="0">
          <a:noAutofit/>
        </a:bodyPr>
        <a:lstStyle/>
        <a:p>
          <a:pPr lvl="0" algn="ctr" defTabSz="1111250">
            <a:lnSpc>
              <a:spcPct val="90000"/>
            </a:lnSpc>
            <a:spcBef>
              <a:spcPct val="0"/>
            </a:spcBef>
            <a:spcAft>
              <a:spcPct val="35000"/>
            </a:spcAft>
          </a:pPr>
          <a:r>
            <a:rPr lang="ja-JP" sz="2500" kern="1200" dirty="0">
              <a:solidFill>
                <a:schemeClr val="tx1"/>
              </a:solidFill>
            </a:rPr>
            <a:t>交付金</a:t>
          </a:r>
          <a:r>
            <a:rPr lang="ja-JP" sz="2500" kern="1200" dirty="0" smtClean="0">
              <a:solidFill>
                <a:schemeClr val="tx1"/>
              </a:solidFill>
            </a:rPr>
            <a:t>を</a:t>
          </a:r>
          <a:r>
            <a:rPr lang="en-US" altLang="ja-JP" sz="2500" kern="1200" dirty="0" smtClean="0">
              <a:solidFill>
                <a:schemeClr val="tx1"/>
              </a:solidFill>
            </a:rPr>
            <a:t/>
          </a:r>
          <a:br>
            <a:rPr lang="en-US" altLang="ja-JP" sz="2500" kern="1200" dirty="0" smtClean="0">
              <a:solidFill>
                <a:schemeClr val="tx1"/>
              </a:solidFill>
            </a:rPr>
          </a:br>
          <a:r>
            <a:rPr lang="ja-JP" sz="2500" kern="1200" dirty="0" smtClean="0">
              <a:solidFill>
                <a:schemeClr val="tx1"/>
              </a:solidFill>
            </a:rPr>
            <a:t>交付する</a:t>
          </a:r>
          <a:r>
            <a:rPr lang="en-US" altLang="ja-JP" sz="2500" kern="1200" dirty="0" smtClean="0">
              <a:solidFill>
                <a:schemeClr val="tx1"/>
              </a:solidFill>
            </a:rPr>
            <a:t/>
          </a:r>
          <a:br>
            <a:rPr lang="en-US" altLang="ja-JP" sz="2500" kern="1200" dirty="0" smtClean="0">
              <a:solidFill>
                <a:schemeClr val="tx1"/>
              </a:solidFill>
            </a:rPr>
          </a:br>
          <a:r>
            <a:rPr lang="ja-JP" sz="2500" kern="1200" dirty="0" smtClean="0">
              <a:solidFill>
                <a:schemeClr val="tx1"/>
              </a:solidFill>
            </a:rPr>
            <a:t>非営利</a:t>
          </a:r>
          <a:r>
            <a:rPr lang="ja-JP" sz="2500" kern="1200" dirty="0">
              <a:solidFill>
                <a:schemeClr val="tx1"/>
              </a:solidFill>
            </a:rPr>
            <a:t>団体</a:t>
          </a:r>
        </a:p>
      </dsp:txBody>
      <dsp:txXfrm>
        <a:off x="5354239" y="867384"/>
        <a:ext cx="1841719" cy="12158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9C6118-5378-4FB8-B309-6CD75C5F05F6}">
      <dsp:nvSpPr>
        <dsp:cNvPr id="0" name=""/>
        <dsp:cNvSpPr/>
      </dsp:nvSpPr>
      <dsp:spPr>
        <a:xfrm rot="5400000">
          <a:off x="605162" y="1572263"/>
          <a:ext cx="1055473" cy="1756283"/>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9087D0-2381-43ED-9076-F41F988E0C77}">
      <dsp:nvSpPr>
        <dsp:cNvPr id="0" name=""/>
        <dsp:cNvSpPr/>
      </dsp:nvSpPr>
      <dsp:spPr>
        <a:xfrm>
          <a:off x="428977" y="2097013"/>
          <a:ext cx="1585582" cy="1389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ja-JP" sz="1400" kern="1200" dirty="0"/>
            <a:t>われわれは</a:t>
          </a:r>
          <a:r>
            <a:rPr lang="en-US" altLang="ja-JP" sz="1400" kern="1200" dirty="0"/>
            <a:t/>
          </a:r>
          <a:br>
            <a:rPr lang="en-US" altLang="ja-JP" sz="1400" kern="1200" dirty="0"/>
          </a:br>
          <a:r>
            <a:rPr lang="ja-JP" sz="1400" kern="1200" dirty="0"/>
            <a:t>奉仕</a:t>
          </a:r>
          <a:r>
            <a:rPr lang="ja-JP" altLang="en-US" sz="1400" kern="1200" dirty="0"/>
            <a:t>します</a:t>
          </a:r>
          <a:endParaRPr lang="ja-JP" sz="1400" kern="1200" dirty="0"/>
        </a:p>
      </dsp:txBody>
      <dsp:txXfrm>
        <a:off x="428977" y="2097013"/>
        <a:ext cx="1585582" cy="1389856"/>
      </dsp:txXfrm>
    </dsp:sp>
    <dsp:sp modelId="{010A8C3F-B133-4255-AB61-120371BD4DF5}">
      <dsp:nvSpPr>
        <dsp:cNvPr id="0" name=""/>
        <dsp:cNvSpPr/>
      </dsp:nvSpPr>
      <dsp:spPr>
        <a:xfrm>
          <a:off x="1715393" y="1442963"/>
          <a:ext cx="299166" cy="299166"/>
        </a:xfrm>
        <a:prstGeom prst="triangle">
          <a:avLst>
            <a:gd name="adj" fmla="val 100000"/>
          </a:avLst>
        </a:prstGeom>
        <a:solidFill>
          <a:schemeClr val="accent5">
            <a:hueOff val="-844818"/>
            <a:satOff val="-2177"/>
            <a:lumOff val="-1471"/>
            <a:alphaOff val="0"/>
          </a:schemeClr>
        </a:solidFill>
        <a:ln w="12700" cap="flat" cmpd="sng" algn="ctr">
          <a:solidFill>
            <a:schemeClr val="accent5">
              <a:hueOff val="-844818"/>
              <a:satOff val="-2177"/>
              <a:lumOff val="-1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2C310C-8377-4EAB-8373-E87912E4AA69}">
      <dsp:nvSpPr>
        <dsp:cNvPr id="0" name=""/>
        <dsp:cNvSpPr/>
      </dsp:nvSpPr>
      <dsp:spPr>
        <a:xfrm rot="5400000">
          <a:off x="2546225" y="1091945"/>
          <a:ext cx="1055473" cy="1756283"/>
        </a:xfrm>
        <a:prstGeom prst="corner">
          <a:avLst>
            <a:gd name="adj1" fmla="val 16120"/>
            <a:gd name="adj2" fmla="val 16110"/>
          </a:avLst>
        </a:prstGeom>
        <a:solidFill>
          <a:schemeClr val="accent5">
            <a:hueOff val="-1689636"/>
            <a:satOff val="-4355"/>
            <a:lumOff val="-2941"/>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237728-FBF5-4408-BA22-139B3EAB3CC3}">
      <dsp:nvSpPr>
        <dsp:cNvPr id="0" name=""/>
        <dsp:cNvSpPr/>
      </dsp:nvSpPr>
      <dsp:spPr>
        <a:xfrm>
          <a:off x="2370040" y="1616695"/>
          <a:ext cx="1585582" cy="1389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ja-JP" sz="1400" kern="1200"/>
            <a:t>私たちが奉仕するとき、私たちは地域社会にインパクトを与えます</a:t>
          </a:r>
        </a:p>
      </dsp:txBody>
      <dsp:txXfrm>
        <a:off x="2370040" y="1616695"/>
        <a:ext cx="1585582" cy="1389856"/>
      </dsp:txXfrm>
    </dsp:sp>
    <dsp:sp modelId="{E2333FAC-27A5-4AB2-B82E-189D2A51651B}">
      <dsp:nvSpPr>
        <dsp:cNvPr id="0" name=""/>
        <dsp:cNvSpPr/>
      </dsp:nvSpPr>
      <dsp:spPr>
        <a:xfrm>
          <a:off x="3656456" y="962645"/>
          <a:ext cx="299166" cy="299166"/>
        </a:xfrm>
        <a:prstGeom prst="triangle">
          <a:avLst>
            <a:gd name="adj" fmla="val 100000"/>
          </a:avLst>
        </a:prstGeom>
        <a:solidFill>
          <a:schemeClr val="accent5">
            <a:hueOff val="-2534453"/>
            <a:satOff val="-6532"/>
            <a:lumOff val="-4412"/>
            <a:alphaOff val="0"/>
          </a:schemeClr>
        </a:solidFill>
        <a:ln w="12700" cap="flat" cmpd="sng" algn="ctr">
          <a:solidFill>
            <a:schemeClr val="accent5">
              <a:hueOff val="-2534453"/>
              <a:satOff val="-6532"/>
              <a:lumOff val="-44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E359B2-06AD-48FE-B0B6-18B2B250A66A}">
      <dsp:nvSpPr>
        <dsp:cNvPr id="0" name=""/>
        <dsp:cNvSpPr/>
      </dsp:nvSpPr>
      <dsp:spPr>
        <a:xfrm rot="5400000">
          <a:off x="4487288" y="611627"/>
          <a:ext cx="1055473" cy="1756283"/>
        </a:xfrm>
        <a:prstGeom prst="corner">
          <a:avLst>
            <a:gd name="adj1" fmla="val 16120"/>
            <a:gd name="adj2" fmla="val 16110"/>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A0B638-B96C-493C-A8A1-9FCD22CE63E3}">
      <dsp:nvSpPr>
        <dsp:cNvPr id="0" name=""/>
        <dsp:cNvSpPr/>
      </dsp:nvSpPr>
      <dsp:spPr>
        <a:xfrm>
          <a:off x="4311103" y="1136377"/>
          <a:ext cx="1585582" cy="1389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ja-JP" sz="1400" kern="1200" dirty="0"/>
            <a:t>私たちが LCIF に寄付するとき、私たちは仲間のライオンズ</a:t>
          </a:r>
          <a:r>
            <a:rPr lang="ja-JP" altLang="en-US" sz="1400" kern="1200" dirty="0"/>
            <a:t>がより多くの</a:t>
          </a:r>
          <a:r>
            <a:rPr lang="ja-JP" sz="1400" kern="1200" dirty="0"/>
            <a:t>奉仕</a:t>
          </a:r>
          <a:r>
            <a:rPr lang="ja-JP" altLang="en-US" sz="1400" kern="1200" dirty="0"/>
            <a:t>を行えるようにし</a:t>
          </a:r>
          <a:r>
            <a:rPr lang="ja-JP" sz="1400" kern="1200" dirty="0"/>
            <a:t>ます</a:t>
          </a:r>
        </a:p>
      </dsp:txBody>
      <dsp:txXfrm>
        <a:off x="4311103" y="1136377"/>
        <a:ext cx="1585582" cy="1389856"/>
      </dsp:txXfrm>
    </dsp:sp>
    <dsp:sp modelId="{27EA763E-CB38-49A5-AE5D-03924796585B}">
      <dsp:nvSpPr>
        <dsp:cNvPr id="0" name=""/>
        <dsp:cNvSpPr/>
      </dsp:nvSpPr>
      <dsp:spPr>
        <a:xfrm>
          <a:off x="5597520" y="482327"/>
          <a:ext cx="299166" cy="299166"/>
        </a:xfrm>
        <a:prstGeom prst="triangle">
          <a:avLst>
            <a:gd name="adj" fmla="val 100000"/>
          </a:avLst>
        </a:prstGeom>
        <a:solidFill>
          <a:schemeClr val="accent5">
            <a:hueOff val="-4224089"/>
            <a:satOff val="-10887"/>
            <a:lumOff val="-7353"/>
            <a:alphaOff val="0"/>
          </a:schemeClr>
        </a:solidFill>
        <a:ln w="12700" cap="flat" cmpd="sng" algn="ctr">
          <a:solidFill>
            <a:schemeClr val="accent5">
              <a:hueOff val="-4224089"/>
              <a:satOff val="-10887"/>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053248-6CF7-4614-9A53-464A9757B77D}">
      <dsp:nvSpPr>
        <dsp:cNvPr id="0" name=""/>
        <dsp:cNvSpPr/>
      </dsp:nvSpPr>
      <dsp:spPr>
        <a:xfrm rot="5400000">
          <a:off x="6428351" y="131309"/>
          <a:ext cx="1055473" cy="1756283"/>
        </a:xfrm>
        <a:prstGeom prst="corner">
          <a:avLst>
            <a:gd name="adj1" fmla="val 16120"/>
            <a:gd name="adj2" fmla="val 16110"/>
          </a:avLst>
        </a:prstGeom>
        <a:solidFill>
          <a:schemeClr val="accent5">
            <a:hueOff val="-5068907"/>
            <a:satOff val="-13064"/>
            <a:lumOff val="-8824"/>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F85F4A-6314-49F8-A901-6115FEDEE40A}">
      <dsp:nvSpPr>
        <dsp:cNvPr id="0" name=""/>
        <dsp:cNvSpPr/>
      </dsp:nvSpPr>
      <dsp:spPr>
        <a:xfrm>
          <a:off x="6252167" y="656059"/>
          <a:ext cx="1585582" cy="1389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ja-JP" sz="1400" kern="1200"/>
            <a:t>寄付によって、私たちは自らのインパクトを拡大することができます</a:t>
          </a:r>
        </a:p>
      </dsp:txBody>
      <dsp:txXfrm>
        <a:off x="6252167" y="656059"/>
        <a:ext cx="1585582" cy="1389856"/>
      </dsp:txXfrm>
    </dsp:sp>
    <dsp:sp modelId="{639D8CAE-AD43-40A9-9E2A-F4F55999DF9A}">
      <dsp:nvSpPr>
        <dsp:cNvPr id="0" name=""/>
        <dsp:cNvSpPr/>
      </dsp:nvSpPr>
      <dsp:spPr>
        <a:xfrm>
          <a:off x="7538583" y="2009"/>
          <a:ext cx="299166" cy="299166"/>
        </a:xfrm>
        <a:prstGeom prst="triangle">
          <a:avLst>
            <a:gd name="adj" fmla="val 100000"/>
          </a:avLst>
        </a:prstGeom>
        <a:solidFill>
          <a:schemeClr val="accent5">
            <a:hueOff val="-5913725"/>
            <a:satOff val="-15242"/>
            <a:lumOff val="-10294"/>
            <a:alphaOff val="0"/>
          </a:schemeClr>
        </a:solidFill>
        <a:ln w="12700" cap="flat" cmpd="sng" algn="ctr">
          <a:solidFill>
            <a:schemeClr val="accent5">
              <a:hueOff val="-5913725"/>
              <a:satOff val="-15242"/>
              <a:lumOff val="-10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3C6E71-E640-4822-9C99-74AB8D17677E}">
      <dsp:nvSpPr>
        <dsp:cNvPr id="0" name=""/>
        <dsp:cNvSpPr/>
      </dsp:nvSpPr>
      <dsp:spPr>
        <a:xfrm rot="5400000">
          <a:off x="8369414" y="-349008"/>
          <a:ext cx="1055473" cy="1756283"/>
        </a:xfrm>
        <a:prstGeom prst="corner">
          <a:avLst>
            <a:gd name="adj1" fmla="val 16120"/>
            <a:gd name="adj2" fmla="val 16110"/>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120E9B-5D53-4A29-B3BA-975A357CDE76}">
      <dsp:nvSpPr>
        <dsp:cNvPr id="0" name=""/>
        <dsp:cNvSpPr/>
      </dsp:nvSpPr>
      <dsp:spPr>
        <a:xfrm>
          <a:off x="8193230" y="175741"/>
          <a:ext cx="1585582" cy="1389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l" defTabSz="622300">
            <a:lnSpc>
              <a:spcPct val="90000"/>
            </a:lnSpc>
            <a:spcBef>
              <a:spcPct val="0"/>
            </a:spcBef>
            <a:spcAft>
              <a:spcPct val="35000"/>
            </a:spcAft>
          </a:pPr>
          <a:r>
            <a:rPr lang="ja-JP" sz="1400" kern="1200" dirty="0"/>
            <a:t>奉仕とは寄付と</a:t>
          </a:r>
          <a:r>
            <a:rPr lang="ja-JP" altLang="en-US" sz="1400" kern="1200" dirty="0"/>
            <a:t>行動</a:t>
          </a:r>
          <a:r>
            <a:rPr lang="ja-JP" sz="1400" kern="1200" dirty="0"/>
            <a:t>の両方です</a:t>
          </a:r>
        </a:p>
      </dsp:txBody>
      <dsp:txXfrm>
        <a:off x="8193230" y="175741"/>
        <a:ext cx="1585582" cy="13898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E808D6-56BA-40FB-94D5-2A1BA5744AEA}">
      <dsp:nvSpPr>
        <dsp:cNvPr id="0" name=""/>
        <dsp:cNvSpPr/>
      </dsp:nvSpPr>
      <dsp:spPr>
        <a:xfrm>
          <a:off x="3764517" y="2307508"/>
          <a:ext cx="1710151" cy="1710151"/>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ja-JP" sz="1400" b="1" kern="1200">
              <a:solidFill>
                <a:schemeClr val="tx1"/>
              </a:solidFill>
              <a:latin typeface="+mn-lt"/>
              <a:ea typeface="MS Mincho"/>
              <a:cs typeface="Arial" panose="020B0604020202020204" pitchFamily="34" charset="0"/>
            </a:rPr>
            <a:t>10億ドルを超える交付金</a:t>
          </a:r>
        </a:p>
      </dsp:txBody>
      <dsp:txXfrm>
        <a:off x="4014963" y="2557954"/>
        <a:ext cx="1209259" cy="1209259"/>
      </dsp:txXfrm>
    </dsp:sp>
    <dsp:sp modelId="{FF58613D-544F-44FB-951F-FAF27CADE7C0}">
      <dsp:nvSpPr>
        <dsp:cNvPr id="0" name=""/>
        <dsp:cNvSpPr/>
      </dsp:nvSpPr>
      <dsp:spPr>
        <a:xfrm rot="10800000">
          <a:off x="2108049" y="2918888"/>
          <a:ext cx="1565361" cy="487393"/>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80D085-4010-496E-B397-0F4A6040CF57}">
      <dsp:nvSpPr>
        <dsp:cNvPr id="0" name=""/>
        <dsp:cNvSpPr/>
      </dsp:nvSpPr>
      <dsp:spPr>
        <a:xfrm>
          <a:off x="1295727" y="2512726"/>
          <a:ext cx="1624644" cy="1299715"/>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ja-JP" sz="1400" kern="1200">
              <a:solidFill>
                <a:schemeClr val="tx1"/>
              </a:solidFill>
              <a:latin typeface="+mn-lt"/>
              <a:ea typeface="MS Mincho"/>
              <a:cs typeface="Arial" panose="020B0604020202020204" pitchFamily="34" charset="0"/>
            </a:rPr>
            <a:t>1億1,800万ドルの災害救援交付金</a:t>
          </a:r>
        </a:p>
      </dsp:txBody>
      <dsp:txXfrm>
        <a:off x="1333794" y="2550793"/>
        <a:ext cx="1548510" cy="1223581"/>
      </dsp:txXfrm>
    </dsp:sp>
    <dsp:sp modelId="{64DBB052-4D88-430A-BB8F-A0064C4740EE}">
      <dsp:nvSpPr>
        <dsp:cNvPr id="0" name=""/>
        <dsp:cNvSpPr/>
      </dsp:nvSpPr>
      <dsp:spPr>
        <a:xfrm rot="13500000">
          <a:off x="2614421" y="1696397"/>
          <a:ext cx="1565361" cy="487393"/>
        </a:xfrm>
        <a:prstGeom prst="leftArrow">
          <a:avLst>
            <a:gd name="adj1" fmla="val 60000"/>
            <a:gd name="adj2" fmla="val 50000"/>
          </a:avLst>
        </a:prstGeom>
        <a:solidFill>
          <a:schemeClr val="accent5">
            <a:hueOff val="-1689636"/>
            <a:satOff val="-4355"/>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ADFEC20-BE18-41BE-942F-5D316CBE5826}">
      <dsp:nvSpPr>
        <dsp:cNvPr id="0" name=""/>
        <dsp:cNvSpPr/>
      </dsp:nvSpPr>
      <dsp:spPr>
        <a:xfrm>
          <a:off x="2031341" y="736797"/>
          <a:ext cx="1624644" cy="1299715"/>
        </a:xfrm>
        <a:prstGeom prst="roundRect">
          <a:avLst>
            <a:gd name="adj" fmla="val 10000"/>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ja-JP" sz="1400" kern="1200" dirty="0">
              <a:solidFill>
                <a:schemeClr val="tx1"/>
              </a:solidFill>
              <a:latin typeface="+mn-lt"/>
              <a:ea typeface="MS Mincho"/>
              <a:cs typeface="Arial" panose="020B0604020202020204" pitchFamily="34" charset="0"/>
            </a:rPr>
            <a:t>1,600万人の子供たちや青少年へのライオンズクエストの実施</a:t>
          </a:r>
        </a:p>
      </dsp:txBody>
      <dsp:txXfrm>
        <a:off x="2069408" y="774864"/>
        <a:ext cx="1548510" cy="1223581"/>
      </dsp:txXfrm>
    </dsp:sp>
    <dsp:sp modelId="{0877C188-F871-480A-89A5-3DB4A1C363D1}">
      <dsp:nvSpPr>
        <dsp:cNvPr id="0" name=""/>
        <dsp:cNvSpPr/>
      </dsp:nvSpPr>
      <dsp:spPr>
        <a:xfrm rot="16200000">
          <a:off x="3836912" y="1190025"/>
          <a:ext cx="1565361" cy="487393"/>
        </a:xfrm>
        <a:prstGeom prst="leftArrow">
          <a:avLst>
            <a:gd name="adj1" fmla="val 60000"/>
            <a:gd name="adj2" fmla="val 50000"/>
          </a:avLst>
        </a:prstGeom>
        <a:solidFill>
          <a:schemeClr val="accent5">
            <a:hueOff val="-3379271"/>
            <a:satOff val="-8710"/>
            <a:lumOff val="-588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65A734-E0AD-46B5-A440-230D7A734C3F}">
      <dsp:nvSpPr>
        <dsp:cNvPr id="0" name=""/>
        <dsp:cNvSpPr/>
      </dsp:nvSpPr>
      <dsp:spPr>
        <a:xfrm>
          <a:off x="3807270" y="1183"/>
          <a:ext cx="1624644" cy="1299715"/>
        </a:xfrm>
        <a:prstGeom prst="roundRect">
          <a:avLst>
            <a:gd name="adj" fmla="val 10000"/>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ja-JP" sz="1400" kern="1200" dirty="0">
              <a:solidFill>
                <a:schemeClr val="tx1"/>
              </a:solidFill>
              <a:latin typeface="+mn-lt"/>
              <a:ea typeface="MS Mincho"/>
              <a:cs typeface="Arial" panose="020B0604020202020204" pitchFamily="34" charset="0"/>
            </a:rPr>
            <a:t>2つのキャンペーンを通じた視力ファーストへの</a:t>
          </a:r>
          <a:r>
            <a:rPr lang="en-US" altLang="ja-JP" sz="1400" kern="1200" dirty="0">
              <a:solidFill>
                <a:schemeClr val="tx1"/>
              </a:solidFill>
              <a:latin typeface="+mn-lt"/>
              <a:ea typeface="MS Mincho"/>
              <a:cs typeface="Arial" panose="020B0604020202020204" pitchFamily="34" charset="0"/>
            </a:rPr>
            <a:t/>
          </a:r>
          <a:br>
            <a:rPr lang="en-US" altLang="ja-JP" sz="1400" kern="1200" dirty="0">
              <a:solidFill>
                <a:schemeClr val="tx1"/>
              </a:solidFill>
              <a:latin typeface="+mn-lt"/>
              <a:ea typeface="MS Mincho"/>
              <a:cs typeface="Arial" panose="020B0604020202020204" pitchFamily="34" charset="0"/>
            </a:rPr>
          </a:br>
          <a:r>
            <a:rPr lang="ja-JP" sz="1400" kern="1200" dirty="0">
              <a:solidFill>
                <a:schemeClr val="tx1"/>
              </a:solidFill>
              <a:latin typeface="+mn-lt"/>
              <a:ea typeface="MS Mincho"/>
              <a:cs typeface="Arial" panose="020B0604020202020204" pitchFamily="34" charset="0"/>
            </a:rPr>
            <a:t>4億1,500万ドル</a:t>
          </a:r>
          <a:r>
            <a:rPr lang="en-US" altLang="ja-JP" sz="1400" kern="1200" dirty="0">
              <a:solidFill>
                <a:schemeClr val="tx1"/>
              </a:solidFill>
              <a:latin typeface="+mn-lt"/>
              <a:ea typeface="MS Mincho"/>
              <a:cs typeface="Arial" panose="020B0604020202020204" pitchFamily="34" charset="0"/>
            </a:rPr>
            <a:t/>
          </a:r>
          <a:br>
            <a:rPr lang="en-US" altLang="ja-JP" sz="1400" kern="1200" dirty="0">
              <a:solidFill>
                <a:schemeClr val="tx1"/>
              </a:solidFill>
              <a:latin typeface="+mn-lt"/>
              <a:ea typeface="MS Mincho"/>
              <a:cs typeface="Arial" panose="020B0604020202020204" pitchFamily="34" charset="0"/>
            </a:rPr>
          </a:br>
          <a:r>
            <a:rPr lang="ja-JP" sz="1400" kern="1200" dirty="0">
              <a:solidFill>
                <a:schemeClr val="tx1"/>
              </a:solidFill>
              <a:latin typeface="+mn-lt"/>
              <a:ea typeface="MS Mincho"/>
              <a:cs typeface="Arial" panose="020B0604020202020204" pitchFamily="34" charset="0"/>
            </a:rPr>
            <a:t>の拠出</a:t>
          </a:r>
        </a:p>
      </dsp:txBody>
      <dsp:txXfrm>
        <a:off x="3845337" y="39250"/>
        <a:ext cx="1548510" cy="1223581"/>
      </dsp:txXfrm>
    </dsp:sp>
    <dsp:sp modelId="{6B7824ED-39B3-40CC-8B23-B063FF140D2A}">
      <dsp:nvSpPr>
        <dsp:cNvPr id="0" name=""/>
        <dsp:cNvSpPr/>
      </dsp:nvSpPr>
      <dsp:spPr>
        <a:xfrm rot="18900000">
          <a:off x="5059402" y="1696397"/>
          <a:ext cx="1565361" cy="487393"/>
        </a:xfrm>
        <a:prstGeom prst="leftArrow">
          <a:avLst>
            <a:gd name="adj1" fmla="val 60000"/>
            <a:gd name="adj2" fmla="val 50000"/>
          </a:avLst>
        </a:prstGeom>
        <a:solidFill>
          <a:schemeClr val="accent5">
            <a:hueOff val="-5068907"/>
            <a:satOff val="-13064"/>
            <a:lumOff val="-882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CACEB9-BDE3-42C7-AB79-875D0D780699}">
      <dsp:nvSpPr>
        <dsp:cNvPr id="0" name=""/>
        <dsp:cNvSpPr/>
      </dsp:nvSpPr>
      <dsp:spPr>
        <a:xfrm>
          <a:off x="5583200" y="736797"/>
          <a:ext cx="1624644" cy="1299715"/>
        </a:xfrm>
        <a:prstGeom prst="roundRect">
          <a:avLst>
            <a:gd name="adj" fmla="val 10000"/>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ja-JP" sz="1400" kern="1200">
              <a:solidFill>
                <a:schemeClr val="tx1"/>
              </a:solidFill>
              <a:latin typeface="+mn-lt"/>
              <a:ea typeface="MS Mincho"/>
              <a:cs typeface="Arial" panose="020B0604020202020204" pitchFamily="34" charset="0"/>
            </a:rPr>
            <a:t>8,700万人を超える子供たちへのはしか予防接種の実施</a:t>
          </a:r>
        </a:p>
      </dsp:txBody>
      <dsp:txXfrm>
        <a:off x="5621267" y="774864"/>
        <a:ext cx="1548510" cy="1223581"/>
      </dsp:txXfrm>
    </dsp:sp>
    <dsp:sp modelId="{419C5DC7-7F44-4748-9751-CB668CF874F6}">
      <dsp:nvSpPr>
        <dsp:cNvPr id="0" name=""/>
        <dsp:cNvSpPr/>
      </dsp:nvSpPr>
      <dsp:spPr>
        <a:xfrm>
          <a:off x="5565774" y="2918888"/>
          <a:ext cx="1565361" cy="487393"/>
        </a:xfrm>
        <a:prstGeom prst="lef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66F2BB-A2A7-473F-ACB9-18058ADD93A9}">
      <dsp:nvSpPr>
        <dsp:cNvPr id="0" name=""/>
        <dsp:cNvSpPr/>
      </dsp:nvSpPr>
      <dsp:spPr>
        <a:xfrm>
          <a:off x="6318814" y="2512726"/>
          <a:ext cx="1624644" cy="1299715"/>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622300">
            <a:lnSpc>
              <a:spcPct val="90000"/>
            </a:lnSpc>
            <a:spcBef>
              <a:spcPct val="0"/>
            </a:spcBef>
            <a:spcAft>
              <a:spcPct val="35000"/>
            </a:spcAft>
          </a:pPr>
          <a:r>
            <a:rPr lang="ja-JP" sz="1400" kern="1200" dirty="0">
              <a:solidFill>
                <a:schemeClr val="tx1"/>
              </a:solidFill>
              <a:latin typeface="+mn-lt"/>
              <a:ea typeface="MS Mincho"/>
              <a:cs typeface="Arial" panose="020B0604020202020204" pitchFamily="34" charset="0"/>
            </a:rPr>
            <a:t>3,000万人の視力</a:t>
          </a:r>
          <a:r>
            <a:rPr lang="en-US" altLang="ja-JP" sz="1400" kern="1200" dirty="0">
              <a:solidFill>
                <a:schemeClr val="tx1"/>
              </a:solidFill>
              <a:latin typeface="+mn-lt"/>
              <a:ea typeface="MS Mincho"/>
              <a:cs typeface="Arial" panose="020B0604020202020204" pitchFamily="34" charset="0"/>
            </a:rPr>
            <a:t/>
          </a:r>
          <a:br>
            <a:rPr lang="en-US" altLang="ja-JP" sz="1400" kern="1200" dirty="0">
              <a:solidFill>
                <a:schemeClr val="tx1"/>
              </a:solidFill>
              <a:latin typeface="+mn-lt"/>
              <a:ea typeface="MS Mincho"/>
              <a:cs typeface="Arial" panose="020B0604020202020204" pitchFamily="34" charset="0"/>
            </a:rPr>
          </a:br>
          <a:r>
            <a:rPr lang="ja-JP" sz="1400" kern="1200" dirty="0">
              <a:solidFill>
                <a:schemeClr val="tx1"/>
              </a:solidFill>
              <a:latin typeface="+mn-lt"/>
              <a:ea typeface="MS Mincho"/>
              <a:cs typeface="Arial" panose="020B0604020202020204" pitchFamily="34" charset="0"/>
            </a:rPr>
            <a:t>を改善・回復</a:t>
          </a:r>
        </a:p>
      </dsp:txBody>
      <dsp:txXfrm>
        <a:off x="6356881" y="2550793"/>
        <a:ext cx="1548510" cy="12235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8F07F-8315-4BEE-AD31-5FD18EE981D2}">
      <dsp:nvSpPr>
        <dsp:cNvPr id="0" name=""/>
        <dsp:cNvSpPr/>
      </dsp:nvSpPr>
      <dsp:spPr>
        <a:xfrm>
          <a:off x="-5526695" y="-846151"/>
          <a:ext cx="6580391" cy="6580391"/>
        </a:xfrm>
        <a:prstGeom prst="blockArc">
          <a:avLst>
            <a:gd name="adj1" fmla="val 18900000"/>
            <a:gd name="adj2" fmla="val 2700000"/>
            <a:gd name="adj3" fmla="val 328"/>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5D5D64-A915-4D63-A4F4-264C68E25809}">
      <dsp:nvSpPr>
        <dsp:cNvPr id="0" name=""/>
        <dsp:cNvSpPr/>
      </dsp:nvSpPr>
      <dsp:spPr>
        <a:xfrm>
          <a:off x="460689" y="305407"/>
          <a:ext cx="8919908" cy="61120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5145" tIns="43180" rIns="43180" bIns="43180" numCol="1" spcCol="1270" anchor="ctr" anchorCtr="0">
          <a:noAutofit/>
        </a:bodyPr>
        <a:lstStyle/>
        <a:p>
          <a:pPr lvl="0" algn="l" defTabSz="755650">
            <a:lnSpc>
              <a:spcPct val="90000"/>
            </a:lnSpc>
            <a:spcBef>
              <a:spcPct val="0"/>
            </a:spcBef>
            <a:spcAft>
              <a:spcPct val="35000"/>
            </a:spcAft>
          </a:pPr>
          <a:r>
            <a:rPr lang="ja-JP" sz="1700" kern="1200">
              <a:solidFill>
                <a:schemeClr val="tx1"/>
              </a:solidFill>
            </a:rPr>
            <a:t>LCIF は私たちの財団です</a:t>
          </a:r>
          <a:r>
            <a:rPr lang="ja-JP" sz="1700" i="1" kern="1200">
              <a:solidFill>
                <a:schemeClr val="tx1"/>
              </a:solidFill>
            </a:rPr>
            <a:t>！</a:t>
          </a:r>
        </a:p>
      </dsp:txBody>
      <dsp:txXfrm>
        <a:off x="460689" y="305407"/>
        <a:ext cx="8919908" cy="611206"/>
      </dsp:txXfrm>
    </dsp:sp>
    <dsp:sp modelId="{D86F1E4D-A4D8-4F17-9457-D75FF54A4B33}">
      <dsp:nvSpPr>
        <dsp:cNvPr id="0" name=""/>
        <dsp:cNvSpPr/>
      </dsp:nvSpPr>
      <dsp:spPr>
        <a:xfrm>
          <a:off x="78684" y="229006"/>
          <a:ext cx="764008" cy="764008"/>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6BDD6E-F4A8-4664-A506-4DE8EF5D5E83}">
      <dsp:nvSpPr>
        <dsp:cNvPr id="0" name=""/>
        <dsp:cNvSpPr/>
      </dsp:nvSpPr>
      <dsp:spPr>
        <a:xfrm>
          <a:off x="898661" y="1221924"/>
          <a:ext cx="8481935" cy="611206"/>
        </a:xfrm>
        <a:prstGeom prst="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5145" tIns="43180" rIns="43180" bIns="4318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ja-JP" sz="1700" kern="1200" dirty="0">
              <a:solidFill>
                <a:schemeClr val="tx1"/>
              </a:solidFill>
            </a:rPr>
            <a:t>ライオンズの奉仕を可能にするためにLCIF が存在します</a:t>
          </a:r>
        </a:p>
      </dsp:txBody>
      <dsp:txXfrm>
        <a:off x="898661" y="1221924"/>
        <a:ext cx="8481935" cy="611206"/>
      </dsp:txXfrm>
    </dsp:sp>
    <dsp:sp modelId="{6214F29D-EA18-4EED-B318-164CF7DC41E0}">
      <dsp:nvSpPr>
        <dsp:cNvPr id="0" name=""/>
        <dsp:cNvSpPr/>
      </dsp:nvSpPr>
      <dsp:spPr>
        <a:xfrm>
          <a:off x="516657" y="1145523"/>
          <a:ext cx="764008" cy="764008"/>
        </a:xfrm>
        <a:prstGeom prst="ellipse">
          <a:avLst/>
        </a:prstGeom>
        <a:solidFill>
          <a:schemeClr val="lt1">
            <a:hueOff val="0"/>
            <a:satOff val="0"/>
            <a:lumOff val="0"/>
            <a:alphaOff val="0"/>
          </a:schemeClr>
        </a:solidFill>
        <a:ln w="12700" cap="flat" cmpd="sng" algn="ctr">
          <a:solidFill>
            <a:schemeClr val="accent5">
              <a:hueOff val="-1689636"/>
              <a:satOff val="-4355"/>
              <a:lumOff val="-2941"/>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8BEA57-5B07-4236-8CEF-F54BA5719F80}">
      <dsp:nvSpPr>
        <dsp:cNvPr id="0" name=""/>
        <dsp:cNvSpPr/>
      </dsp:nvSpPr>
      <dsp:spPr>
        <a:xfrm>
          <a:off x="1033084" y="2138441"/>
          <a:ext cx="8347513" cy="611206"/>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5145" tIns="43180" rIns="43180" bIns="43180" numCol="1" spcCol="1270" anchor="ctr" anchorCtr="0">
          <a:noAutofit/>
        </a:bodyPr>
        <a:lstStyle/>
        <a:p>
          <a:pPr lvl="0" algn="l" defTabSz="755650">
            <a:lnSpc>
              <a:spcPct val="90000"/>
            </a:lnSpc>
            <a:spcBef>
              <a:spcPct val="0"/>
            </a:spcBef>
            <a:spcAft>
              <a:spcPct val="35000"/>
            </a:spcAft>
          </a:pPr>
          <a:r>
            <a:rPr lang="ja-JP" sz="1700" kern="1200" dirty="0">
              <a:solidFill>
                <a:schemeClr val="tx1"/>
              </a:solidFill>
            </a:rPr>
            <a:t>LCIF は、ライオンズ</a:t>
          </a:r>
          <a:r>
            <a:rPr lang="ja-JP" altLang="en-US" sz="1700" kern="1200" dirty="0">
              <a:solidFill>
                <a:schemeClr val="tx1"/>
              </a:solidFill>
            </a:rPr>
            <a:t>の奉仕を支援するために存在する</a:t>
          </a:r>
          <a:r>
            <a:rPr lang="ja-JP" sz="1700" kern="1200" dirty="0">
              <a:solidFill>
                <a:schemeClr val="tx1"/>
              </a:solidFill>
            </a:rPr>
            <a:t>グローバルな財団です</a:t>
          </a:r>
        </a:p>
      </dsp:txBody>
      <dsp:txXfrm>
        <a:off x="1033084" y="2138441"/>
        <a:ext cx="8347513" cy="611206"/>
      </dsp:txXfrm>
    </dsp:sp>
    <dsp:sp modelId="{202C3AE8-5DD0-469E-92C1-1AA70CEC2EC6}">
      <dsp:nvSpPr>
        <dsp:cNvPr id="0" name=""/>
        <dsp:cNvSpPr/>
      </dsp:nvSpPr>
      <dsp:spPr>
        <a:xfrm>
          <a:off x="651080" y="2062040"/>
          <a:ext cx="764008" cy="764008"/>
        </a:xfrm>
        <a:prstGeom prst="ellipse">
          <a:avLst/>
        </a:prstGeom>
        <a:solidFill>
          <a:schemeClr val="lt1">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A3FDB8-B4C8-49F4-8EDE-3B3DDEEC58BD}">
      <dsp:nvSpPr>
        <dsp:cNvPr id="0" name=""/>
        <dsp:cNvSpPr/>
      </dsp:nvSpPr>
      <dsp:spPr>
        <a:xfrm>
          <a:off x="898661" y="3054957"/>
          <a:ext cx="8481935" cy="611206"/>
        </a:xfrm>
        <a:prstGeom prst="rect">
          <a:avLst/>
        </a:prstGeom>
        <a:solidFill>
          <a:schemeClr val="accent5">
            <a:hueOff val="-5068907"/>
            <a:satOff val="-13064"/>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5145" tIns="43180" rIns="43180" bIns="43180" numCol="1" spcCol="1270" anchor="ctr" anchorCtr="0">
          <a:noAutofit/>
        </a:bodyPr>
        <a:lstStyle/>
        <a:p>
          <a:pPr lvl="0" algn="l" defTabSz="755650">
            <a:lnSpc>
              <a:spcPct val="90000"/>
            </a:lnSpc>
            <a:spcBef>
              <a:spcPct val="0"/>
            </a:spcBef>
            <a:spcAft>
              <a:spcPct val="35000"/>
            </a:spcAft>
          </a:pPr>
          <a:r>
            <a:rPr lang="ja-JP" sz="1700" kern="1200">
              <a:solidFill>
                <a:schemeClr val="tx1"/>
              </a:solidFill>
            </a:rPr>
            <a:t>あなたの寄付は全額が、交付金とプログラムに活用されます</a:t>
          </a:r>
        </a:p>
      </dsp:txBody>
      <dsp:txXfrm>
        <a:off x="898661" y="3054957"/>
        <a:ext cx="8481935" cy="611206"/>
      </dsp:txXfrm>
    </dsp:sp>
    <dsp:sp modelId="{6322785F-4AE4-4D10-BE53-65C0B0C8E3D2}">
      <dsp:nvSpPr>
        <dsp:cNvPr id="0" name=""/>
        <dsp:cNvSpPr/>
      </dsp:nvSpPr>
      <dsp:spPr>
        <a:xfrm>
          <a:off x="516657" y="2978557"/>
          <a:ext cx="764008" cy="764008"/>
        </a:xfrm>
        <a:prstGeom prst="ellipse">
          <a:avLst/>
        </a:prstGeom>
        <a:solidFill>
          <a:schemeClr val="lt1">
            <a:hueOff val="0"/>
            <a:satOff val="0"/>
            <a:lumOff val="0"/>
            <a:alphaOff val="0"/>
          </a:schemeClr>
        </a:solidFill>
        <a:ln w="12700" cap="flat" cmpd="sng" algn="ctr">
          <a:solidFill>
            <a:schemeClr val="accent5">
              <a:hueOff val="-5068907"/>
              <a:satOff val="-13064"/>
              <a:lumOff val="-8824"/>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CE3483-805E-4032-B38B-13BC743F7922}">
      <dsp:nvSpPr>
        <dsp:cNvPr id="0" name=""/>
        <dsp:cNvSpPr/>
      </dsp:nvSpPr>
      <dsp:spPr>
        <a:xfrm>
          <a:off x="460689" y="3971474"/>
          <a:ext cx="8919908" cy="611206"/>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5145" tIns="43180" rIns="43180" bIns="43180" numCol="1" spcCol="1270" anchor="ctr" anchorCtr="0">
          <a:noAutofit/>
        </a:bodyPr>
        <a:lstStyle/>
        <a:p>
          <a:pPr lvl="0" algn="l" defTabSz="755650">
            <a:lnSpc>
              <a:spcPct val="90000"/>
            </a:lnSpc>
            <a:spcBef>
              <a:spcPct val="0"/>
            </a:spcBef>
            <a:spcAft>
              <a:spcPct val="35000"/>
            </a:spcAft>
          </a:pPr>
          <a:r>
            <a:rPr lang="ja-JP" sz="1700" kern="1200" dirty="0">
              <a:solidFill>
                <a:schemeClr val="tx1"/>
              </a:solidFill>
            </a:rPr>
            <a:t>あなたの寄付の全額が、ライオンズが奉仕する地域社会に直接インパクトを与えます</a:t>
          </a:r>
        </a:p>
      </dsp:txBody>
      <dsp:txXfrm>
        <a:off x="460689" y="3971474"/>
        <a:ext cx="8919908" cy="611206"/>
      </dsp:txXfrm>
    </dsp:sp>
    <dsp:sp modelId="{2405220D-BDB4-4557-9B3D-4224FF30F891}">
      <dsp:nvSpPr>
        <dsp:cNvPr id="0" name=""/>
        <dsp:cNvSpPr/>
      </dsp:nvSpPr>
      <dsp:spPr>
        <a:xfrm>
          <a:off x="78684" y="3895073"/>
          <a:ext cx="764008" cy="764008"/>
        </a:xfrm>
        <a:prstGeom prst="ellipse">
          <a:avLst/>
        </a:prstGeom>
        <a:solidFill>
          <a:schemeClr val="lt1">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13298-68A7-4EED-B430-6BD436560D7A}">
      <dsp:nvSpPr>
        <dsp:cNvPr id="0" name=""/>
        <dsp:cNvSpPr/>
      </dsp:nvSpPr>
      <dsp:spPr>
        <a:xfrm>
          <a:off x="0" y="695874"/>
          <a:ext cx="2848392" cy="170903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ja-JP" sz="2400" kern="1200" dirty="0">
              <a:solidFill>
                <a:schemeClr val="tx1"/>
              </a:solidFill>
            </a:rPr>
            <a:t>私たちの奉仕</a:t>
          </a:r>
          <a:r>
            <a:rPr lang="ja-JP" sz="2400" kern="1200" dirty="0" smtClean="0">
              <a:solidFill>
                <a:schemeClr val="tx1"/>
              </a:solidFill>
            </a:rPr>
            <a:t>の</a:t>
          </a:r>
          <a:r>
            <a:rPr lang="en-US" altLang="ja-JP" sz="2400" kern="1200" dirty="0" smtClean="0">
              <a:solidFill>
                <a:schemeClr val="tx1"/>
              </a:solidFill>
            </a:rPr>
            <a:t/>
          </a:r>
          <a:br>
            <a:rPr lang="en-US" altLang="ja-JP" sz="2400" kern="1200" dirty="0" smtClean="0">
              <a:solidFill>
                <a:schemeClr val="tx1"/>
              </a:solidFill>
            </a:rPr>
          </a:br>
          <a:r>
            <a:rPr lang="ja-JP" sz="2400" kern="1200" dirty="0" smtClean="0">
              <a:solidFill>
                <a:schemeClr val="tx1"/>
              </a:solidFill>
            </a:rPr>
            <a:t>インパクトを</a:t>
          </a:r>
          <a:r>
            <a:rPr lang="en-US" altLang="ja-JP" sz="2400" kern="1200" dirty="0" smtClean="0">
              <a:solidFill>
                <a:schemeClr val="tx1"/>
              </a:solidFill>
            </a:rPr>
            <a:t/>
          </a:r>
          <a:br>
            <a:rPr lang="en-US" altLang="ja-JP" sz="2400" kern="1200" dirty="0" smtClean="0">
              <a:solidFill>
                <a:schemeClr val="tx1"/>
              </a:solidFill>
            </a:rPr>
          </a:br>
          <a:r>
            <a:rPr lang="ja-JP" sz="2400" kern="1200" dirty="0" smtClean="0">
              <a:solidFill>
                <a:schemeClr val="tx1"/>
              </a:solidFill>
            </a:rPr>
            <a:t>高める</a:t>
          </a:r>
          <a:endParaRPr lang="ja-JP" sz="2400" kern="1200" dirty="0">
            <a:solidFill>
              <a:schemeClr val="tx1"/>
            </a:solidFill>
          </a:endParaRPr>
        </a:p>
      </dsp:txBody>
      <dsp:txXfrm>
        <a:off x="0" y="695874"/>
        <a:ext cx="2848392" cy="1709035"/>
      </dsp:txXfrm>
    </dsp:sp>
    <dsp:sp modelId="{43C7A504-7642-4891-B27B-20B737857697}">
      <dsp:nvSpPr>
        <dsp:cNvPr id="0" name=""/>
        <dsp:cNvSpPr/>
      </dsp:nvSpPr>
      <dsp:spPr>
        <a:xfrm>
          <a:off x="3133231" y="695874"/>
          <a:ext cx="2848392" cy="1709035"/>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ja-JP" sz="2400" kern="1200" dirty="0">
              <a:solidFill>
                <a:schemeClr val="tx1"/>
              </a:solidFill>
            </a:rPr>
            <a:t>糖尿病と</a:t>
          </a:r>
          <a:r>
            <a:rPr lang="ja-JP" altLang="en-US" sz="2400" kern="1200" dirty="0">
              <a:solidFill>
                <a:schemeClr val="tx1"/>
              </a:solidFill>
            </a:rPr>
            <a:t>闘う</a:t>
          </a:r>
          <a:endParaRPr lang="ja-JP" sz="2400" kern="1200" dirty="0">
            <a:solidFill>
              <a:schemeClr val="tx1"/>
            </a:solidFill>
          </a:endParaRPr>
        </a:p>
      </dsp:txBody>
      <dsp:txXfrm>
        <a:off x="3133231" y="695874"/>
        <a:ext cx="2848392" cy="1709035"/>
      </dsp:txXfrm>
    </dsp:sp>
    <dsp:sp modelId="{2A936ADD-8FBE-42BE-840B-CC5C41363375}">
      <dsp:nvSpPr>
        <dsp:cNvPr id="0" name=""/>
        <dsp:cNvSpPr/>
      </dsp:nvSpPr>
      <dsp:spPr>
        <a:xfrm>
          <a:off x="6266463" y="695874"/>
          <a:ext cx="2848392" cy="1709035"/>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ja-JP" sz="2400" kern="1200" dirty="0">
              <a:solidFill>
                <a:schemeClr val="tx1"/>
              </a:solidFill>
            </a:rPr>
            <a:t>グローバル</a:t>
          </a:r>
          <a:r>
            <a:rPr lang="ja-JP" sz="2400" kern="1200" dirty="0" smtClean="0">
              <a:solidFill>
                <a:schemeClr val="tx1"/>
              </a:solidFill>
            </a:rPr>
            <a:t>重点</a:t>
          </a:r>
          <a:r>
            <a:rPr lang="en-US" altLang="ja-JP" sz="2400" kern="1200" dirty="0" smtClean="0">
              <a:solidFill>
                <a:schemeClr val="tx1"/>
              </a:solidFill>
            </a:rPr>
            <a:t/>
          </a:r>
          <a:br>
            <a:rPr lang="en-US" altLang="ja-JP" sz="2400" kern="1200" dirty="0" smtClean="0">
              <a:solidFill>
                <a:schemeClr val="tx1"/>
              </a:solidFill>
            </a:rPr>
          </a:br>
          <a:r>
            <a:rPr lang="ja-JP" sz="2400" kern="1200" dirty="0" smtClean="0">
              <a:solidFill>
                <a:schemeClr val="tx1"/>
              </a:solidFill>
            </a:rPr>
            <a:t>分野</a:t>
          </a:r>
          <a:r>
            <a:rPr lang="ja-JP" sz="2400" kern="1200" dirty="0">
              <a:solidFill>
                <a:schemeClr val="tx1"/>
              </a:solidFill>
            </a:rPr>
            <a:t>の拡大</a:t>
          </a:r>
        </a:p>
      </dsp:txBody>
      <dsp:txXfrm>
        <a:off x="6266463" y="695874"/>
        <a:ext cx="2848392" cy="17090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4BC1E-F44E-44DC-BB48-C8FAC31BB9A4}">
      <dsp:nvSpPr>
        <dsp:cNvPr id="0" name=""/>
        <dsp:cNvSpPr/>
      </dsp:nvSpPr>
      <dsp:spPr>
        <a:xfrm>
          <a:off x="2582" y="2080126"/>
          <a:ext cx="3146036" cy="125841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lvl="0" algn="ctr" defTabSz="1644650">
            <a:lnSpc>
              <a:spcPct val="90000"/>
            </a:lnSpc>
            <a:spcBef>
              <a:spcPct val="0"/>
            </a:spcBef>
            <a:spcAft>
              <a:spcPct val="35000"/>
            </a:spcAft>
          </a:pPr>
          <a:r>
            <a:rPr lang="ja-JP" sz="3700" kern="1200">
              <a:solidFill>
                <a:schemeClr val="tx1"/>
              </a:solidFill>
            </a:rPr>
            <a:t>100年の奉仕</a:t>
          </a:r>
        </a:p>
      </dsp:txBody>
      <dsp:txXfrm>
        <a:off x="631789" y="2080126"/>
        <a:ext cx="1887622" cy="1258414"/>
      </dsp:txXfrm>
    </dsp:sp>
    <dsp:sp modelId="{3E222138-2C37-43EC-BBFD-FE8230AE69BA}">
      <dsp:nvSpPr>
        <dsp:cNvPr id="0" name=""/>
        <dsp:cNvSpPr/>
      </dsp:nvSpPr>
      <dsp:spPr>
        <a:xfrm>
          <a:off x="2834014" y="2080126"/>
          <a:ext cx="3146036" cy="125841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lvl="0" algn="ctr" defTabSz="1644650">
            <a:lnSpc>
              <a:spcPct val="90000"/>
            </a:lnSpc>
            <a:spcBef>
              <a:spcPct val="0"/>
            </a:spcBef>
            <a:spcAft>
              <a:spcPct val="35000"/>
            </a:spcAft>
          </a:pPr>
          <a:r>
            <a:rPr lang="ja-JP" sz="3700" kern="1200">
              <a:solidFill>
                <a:schemeClr val="tx1"/>
              </a:solidFill>
            </a:rPr>
            <a:t>100％の参加</a:t>
          </a:r>
        </a:p>
      </dsp:txBody>
      <dsp:txXfrm>
        <a:off x="3463221" y="2080126"/>
        <a:ext cx="1887622" cy="1258414"/>
      </dsp:txXfrm>
    </dsp:sp>
    <dsp:sp modelId="{471E0782-DD58-4796-9A2B-2FBF71C103E3}">
      <dsp:nvSpPr>
        <dsp:cNvPr id="0" name=""/>
        <dsp:cNvSpPr/>
      </dsp:nvSpPr>
      <dsp:spPr>
        <a:xfrm>
          <a:off x="5665447" y="2080126"/>
          <a:ext cx="3146036" cy="125841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019" tIns="49340" rIns="49340" bIns="49340" numCol="1" spcCol="1270" anchor="ctr" anchorCtr="0">
          <a:noAutofit/>
        </a:bodyPr>
        <a:lstStyle/>
        <a:p>
          <a:pPr lvl="0" algn="ctr" defTabSz="1644650">
            <a:lnSpc>
              <a:spcPct val="90000"/>
            </a:lnSpc>
            <a:spcBef>
              <a:spcPct val="0"/>
            </a:spcBef>
            <a:spcAft>
              <a:spcPct val="35000"/>
            </a:spcAft>
          </a:pPr>
          <a:r>
            <a:rPr lang="ja-JP" sz="3700" kern="1200">
              <a:solidFill>
                <a:schemeClr val="tx1"/>
              </a:solidFill>
            </a:rPr>
            <a:t>毎年100ドル</a:t>
          </a:r>
        </a:p>
      </dsp:txBody>
      <dsp:txXfrm>
        <a:off x="6294654" y="2080126"/>
        <a:ext cx="1887622" cy="12584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B71CF-333F-4C0D-8D1F-9700DE6358F4}">
      <dsp:nvSpPr>
        <dsp:cNvPr id="0" name=""/>
        <dsp:cNvSpPr/>
      </dsp:nvSpPr>
      <dsp:spPr>
        <a:xfrm>
          <a:off x="0" y="506941"/>
          <a:ext cx="2539999" cy="152400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ja-JP" sz="4000" kern="1200">
              <a:solidFill>
                <a:schemeClr val="tx1"/>
              </a:solidFill>
            </a:rPr>
            <a:t>寄付する</a:t>
          </a:r>
        </a:p>
      </dsp:txBody>
      <dsp:txXfrm>
        <a:off x="0" y="506941"/>
        <a:ext cx="2539999" cy="1524000"/>
      </dsp:txXfrm>
    </dsp:sp>
    <dsp:sp modelId="{EC47D58A-13F0-4DB8-A8AA-CAE9A8E6F182}">
      <dsp:nvSpPr>
        <dsp:cNvPr id="0" name=""/>
        <dsp:cNvSpPr/>
      </dsp:nvSpPr>
      <dsp:spPr>
        <a:xfrm>
          <a:off x="2794000" y="506941"/>
          <a:ext cx="2539999" cy="1524000"/>
        </a:xfrm>
        <a:prstGeom prst="rect">
          <a:avLst/>
        </a:prstGeom>
        <a:solidFill>
          <a:schemeClr val="accent5">
            <a:hueOff val="-3379271"/>
            <a:satOff val="-8710"/>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ja-JP" sz="4000" kern="1200">
              <a:solidFill>
                <a:schemeClr val="tx1"/>
              </a:solidFill>
            </a:rPr>
            <a:t>宣伝する</a:t>
          </a:r>
        </a:p>
      </dsp:txBody>
      <dsp:txXfrm>
        <a:off x="2794000" y="506941"/>
        <a:ext cx="2539999" cy="1524000"/>
      </dsp:txXfrm>
    </dsp:sp>
    <dsp:sp modelId="{81857B40-31CD-4E2B-846C-B69620A993D2}">
      <dsp:nvSpPr>
        <dsp:cNvPr id="0" name=""/>
        <dsp:cNvSpPr/>
      </dsp:nvSpPr>
      <dsp:spPr>
        <a:xfrm>
          <a:off x="5587999" y="506941"/>
          <a:ext cx="2539999" cy="1524000"/>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ja-JP" sz="4000" kern="1200">
              <a:solidFill>
                <a:schemeClr val="tx1"/>
              </a:solidFill>
            </a:rPr>
            <a:t>ボランティア</a:t>
          </a:r>
        </a:p>
      </dsp:txBody>
      <dsp:txXfrm>
        <a:off x="5587999" y="506941"/>
        <a:ext cx="2539999" cy="1524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8F3F2-6A33-4245-B60D-A1418A03A461}">
      <dsp:nvSpPr>
        <dsp:cNvPr id="0" name=""/>
        <dsp:cNvSpPr/>
      </dsp:nvSpPr>
      <dsp:spPr>
        <a:xfrm>
          <a:off x="4412880" y="1644752"/>
          <a:ext cx="1763215" cy="1644493"/>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ja-JP" sz="1800" b="1" i="1" kern="1200">
              <a:solidFill>
                <a:schemeClr val="tx1"/>
              </a:solidFill>
            </a:rPr>
            <a:t>参加</a:t>
          </a:r>
        </a:p>
      </dsp:txBody>
      <dsp:txXfrm>
        <a:off x="4671097" y="1885582"/>
        <a:ext cx="1246781" cy="1162833"/>
      </dsp:txXfrm>
    </dsp:sp>
    <dsp:sp modelId="{B8C8E777-0F25-49E2-B11C-D43B39440ABC}">
      <dsp:nvSpPr>
        <dsp:cNvPr id="0" name=""/>
        <dsp:cNvSpPr/>
      </dsp:nvSpPr>
      <dsp:spPr>
        <a:xfrm rot="11700000">
          <a:off x="3284157" y="1849897"/>
          <a:ext cx="1119149" cy="45674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164DE1-DEE9-4809-A8B3-FEE06AA9878A}">
      <dsp:nvSpPr>
        <dsp:cNvPr id="0" name=""/>
        <dsp:cNvSpPr/>
      </dsp:nvSpPr>
      <dsp:spPr>
        <a:xfrm>
          <a:off x="2541981" y="1324446"/>
          <a:ext cx="1522486" cy="121798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ja-JP" sz="2000" kern="1200" dirty="0">
              <a:solidFill>
                <a:schemeClr val="tx1"/>
              </a:solidFill>
            </a:rPr>
            <a:t>あなた</a:t>
          </a:r>
          <a:r>
            <a:rPr lang="ja-JP" sz="2000" kern="1200" dirty="0" smtClean="0">
              <a:solidFill>
                <a:schemeClr val="tx1"/>
              </a:solidFill>
            </a:rPr>
            <a:t>の</a:t>
          </a:r>
          <a:r>
            <a:rPr lang="en-US" altLang="ja-JP" sz="2000" kern="1200" dirty="0" smtClean="0">
              <a:solidFill>
                <a:schemeClr val="tx1"/>
              </a:solidFill>
            </a:rPr>
            <a:t/>
          </a:r>
          <a:br>
            <a:rPr lang="en-US" altLang="ja-JP" sz="2000" kern="1200" dirty="0" smtClean="0">
              <a:solidFill>
                <a:schemeClr val="tx1"/>
              </a:solidFill>
            </a:rPr>
          </a:br>
          <a:r>
            <a:rPr lang="ja-JP" sz="2000" kern="1200" dirty="0" smtClean="0">
              <a:solidFill>
                <a:schemeClr val="tx1"/>
              </a:solidFill>
            </a:rPr>
            <a:t>ストーリー</a:t>
          </a:r>
          <a:r>
            <a:rPr lang="ja-JP" sz="2000" kern="1200" dirty="0">
              <a:solidFill>
                <a:schemeClr val="tx1"/>
              </a:solidFill>
            </a:rPr>
            <a:t>を伝える</a:t>
          </a:r>
        </a:p>
      </dsp:txBody>
      <dsp:txXfrm>
        <a:off x="2577655" y="1360120"/>
        <a:ext cx="1451138" cy="1146640"/>
      </dsp:txXfrm>
    </dsp:sp>
    <dsp:sp modelId="{9809399B-DBD9-4A96-B2DC-4E578469BB5D}">
      <dsp:nvSpPr>
        <dsp:cNvPr id="0" name=""/>
        <dsp:cNvSpPr/>
      </dsp:nvSpPr>
      <dsp:spPr>
        <a:xfrm rot="14700000">
          <a:off x="4087824" y="896789"/>
          <a:ext cx="1161911" cy="456745"/>
        </a:xfrm>
        <a:prstGeom prst="leftArrow">
          <a:avLst>
            <a:gd name="adj1" fmla="val 60000"/>
            <a:gd name="adj2" fmla="val 50000"/>
          </a:avLst>
        </a:prstGeom>
        <a:solidFill>
          <a:schemeClr val="accent5">
            <a:hueOff val="-2252848"/>
            <a:satOff val="-5806"/>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75F9A4-DCF9-4921-B14E-B9BB0135FA74}">
      <dsp:nvSpPr>
        <dsp:cNvPr id="0" name=""/>
        <dsp:cNvSpPr/>
      </dsp:nvSpPr>
      <dsp:spPr>
        <a:xfrm>
          <a:off x="3662014" y="-10356"/>
          <a:ext cx="1522486" cy="1217988"/>
        </a:xfrm>
        <a:prstGeom prst="roundRect">
          <a:avLst>
            <a:gd name="adj" fmla="val 10000"/>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ja-JP" sz="2000" kern="1200" dirty="0">
              <a:solidFill>
                <a:schemeClr val="tx1"/>
              </a:solidFill>
            </a:rPr>
            <a:t>計画を</a:t>
          </a:r>
          <a:r>
            <a:rPr lang="en-US" altLang="ja-JP" sz="2000" kern="1200" dirty="0">
              <a:solidFill>
                <a:schemeClr val="tx1"/>
              </a:solidFill>
            </a:rPr>
            <a:t/>
          </a:r>
          <a:br>
            <a:rPr lang="en-US" altLang="ja-JP" sz="2000" kern="1200" dirty="0">
              <a:solidFill>
                <a:schemeClr val="tx1"/>
              </a:solidFill>
            </a:rPr>
          </a:br>
          <a:r>
            <a:rPr lang="ja-JP" sz="2000" kern="1200" dirty="0">
              <a:solidFill>
                <a:schemeClr val="tx1"/>
              </a:solidFill>
            </a:rPr>
            <a:t>立てる</a:t>
          </a:r>
        </a:p>
      </dsp:txBody>
      <dsp:txXfrm>
        <a:off x="3697688" y="25318"/>
        <a:ext cx="1451138" cy="1146640"/>
      </dsp:txXfrm>
    </dsp:sp>
    <dsp:sp modelId="{02BB9E40-6731-4EDF-B1BE-5E83961EC7DF}">
      <dsp:nvSpPr>
        <dsp:cNvPr id="0" name=""/>
        <dsp:cNvSpPr/>
      </dsp:nvSpPr>
      <dsp:spPr>
        <a:xfrm rot="17700000">
          <a:off x="5339241" y="896789"/>
          <a:ext cx="1161911" cy="456745"/>
        </a:xfrm>
        <a:prstGeom prst="leftArrow">
          <a:avLst>
            <a:gd name="adj1" fmla="val 60000"/>
            <a:gd name="adj2" fmla="val 50000"/>
          </a:avLst>
        </a:prstGeom>
        <a:solidFill>
          <a:schemeClr val="accent5">
            <a:hueOff val="-4505695"/>
            <a:satOff val="-11613"/>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B3B562-9F92-45DC-8B9C-B1CCE8F72309}">
      <dsp:nvSpPr>
        <dsp:cNvPr id="0" name=""/>
        <dsp:cNvSpPr/>
      </dsp:nvSpPr>
      <dsp:spPr>
        <a:xfrm>
          <a:off x="5404476" y="-10356"/>
          <a:ext cx="1522486" cy="1217988"/>
        </a:xfrm>
        <a:prstGeom prst="roundRect">
          <a:avLst>
            <a:gd name="adj" fmla="val 10000"/>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ja-JP" sz="2000" kern="1200" dirty="0">
              <a:solidFill>
                <a:schemeClr val="tx1"/>
              </a:solidFill>
            </a:rPr>
            <a:t>チームを</a:t>
          </a:r>
          <a:r>
            <a:rPr lang="en-US" altLang="ja-JP" sz="2000" kern="1200" dirty="0">
              <a:solidFill>
                <a:schemeClr val="tx1"/>
              </a:solidFill>
            </a:rPr>
            <a:t/>
          </a:r>
          <a:br>
            <a:rPr lang="en-US" altLang="ja-JP" sz="2000" kern="1200" dirty="0">
              <a:solidFill>
                <a:schemeClr val="tx1"/>
              </a:solidFill>
            </a:rPr>
          </a:br>
          <a:r>
            <a:rPr lang="ja-JP" sz="2000" kern="1200" dirty="0">
              <a:solidFill>
                <a:schemeClr val="tx1"/>
              </a:solidFill>
            </a:rPr>
            <a:t>編成する</a:t>
          </a:r>
        </a:p>
      </dsp:txBody>
      <dsp:txXfrm>
        <a:off x="5440150" y="25318"/>
        <a:ext cx="1451138" cy="1146640"/>
      </dsp:txXfrm>
    </dsp:sp>
    <dsp:sp modelId="{AAEB45BD-F0AE-44DE-8836-7D1C52A63CDF}">
      <dsp:nvSpPr>
        <dsp:cNvPr id="0" name=""/>
        <dsp:cNvSpPr/>
      </dsp:nvSpPr>
      <dsp:spPr>
        <a:xfrm rot="20700000">
          <a:off x="6185670" y="1849897"/>
          <a:ext cx="1119149" cy="456745"/>
        </a:xfrm>
        <a:prstGeom prst="leftArrow">
          <a:avLst>
            <a:gd name="adj1" fmla="val 60000"/>
            <a:gd name="adj2" fmla="val 50000"/>
          </a:avLst>
        </a:prstGeom>
        <a:solidFill>
          <a:schemeClr val="accent5">
            <a:hueOff val="-6758543"/>
            <a:satOff val="-17419"/>
            <a:lumOff val="-1176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820B64F-6799-4420-A02F-91349693E7E0}">
      <dsp:nvSpPr>
        <dsp:cNvPr id="0" name=""/>
        <dsp:cNvSpPr/>
      </dsp:nvSpPr>
      <dsp:spPr>
        <a:xfrm>
          <a:off x="6524509" y="1324446"/>
          <a:ext cx="1522486" cy="1217988"/>
        </a:xfrm>
        <a:prstGeom prst="roundRect">
          <a:avLst>
            <a:gd name="adj" fmla="val 10000"/>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889000">
            <a:lnSpc>
              <a:spcPct val="90000"/>
            </a:lnSpc>
            <a:spcBef>
              <a:spcPct val="0"/>
            </a:spcBef>
            <a:spcAft>
              <a:spcPct val="35000"/>
            </a:spcAft>
          </a:pPr>
          <a:r>
            <a:rPr lang="ja-JP" sz="2000" kern="1200">
              <a:solidFill>
                <a:schemeClr val="tx1"/>
              </a:solidFill>
            </a:rPr>
            <a:t>資金獲得</a:t>
          </a:r>
        </a:p>
      </dsp:txBody>
      <dsp:txXfrm>
        <a:off x="6560183" y="1360120"/>
        <a:ext cx="1451138" cy="1146640"/>
      </dsp:txXfrm>
    </dsp:sp>
  </dsp:spTree>
</dsp:drawing>
</file>

<file path=ppt/diagrams/layout1.xml><?xml version="1.0" encoding="utf-8"?>
<dgm:layoutDef xmlns:dgm="http://schemas.openxmlformats.org/drawingml/2006/diagram" xmlns:a="http://schemas.openxmlformats.org/drawingml/2006/main" uniqueId="urn:diagrams.loki3.com/TabbedArc+Icon">
  <dgm:title val="Tabbed Arc"/>
  <dgm:desc val="Use to show a set of related items arcing over a common area.  Best with small amounts of text."/>
  <dgm:catLst>
    <dgm:cat type="relationship" pri="20500"/>
    <dgm:cat type="officeonline" pri="4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dir/>
      <dgm:resizeHandles val="exact"/>
    </dgm:varLst>
    <dgm:choose name="Name1">
      <dgm:if name="Name2" axis="ch" ptType="node" func="cnt" op="equ" val="1">
        <dgm:alg type="cycle"/>
      </dgm:if>
      <dgm:else name="Name3">
        <dgm:choose name="Name4">
          <dgm:if name="Name5" axis="ch" ptType="node" func="cnt" op="lte" val="3">
            <dgm:choose name="Name6">
              <dgm:if name="Name7" func="var" arg="dir" op="equ" val="norm">
                <dgm:alg type="cycle">
                  <dgm:param type="stAng" val="-40"/>
                  <dgm:param type="spanAng" val="80"/>
                  <dgm:param type="rotPath" val="alongPath"/>
                </dgm:alg>
              </dgm:if>
              <dgm:else name="Name8">
                <dgm:alg type="cycle">
                  <dgm:param type="stAng" val="40"/>
                  <dgm:param type="spanAng" val="-80"/>
                  <dgm:param type="rotPath" val="alongPath"/>
                </dgm:alg>
              </dgm:else>
            </dgm:choose>
          </dgm:if>
          <dgm:else name="Name9">
            <dgm:choose name="Name10">
              <dgm:if name="Name11" func="var" arg="dir" op="equ" val="norm">
                <dgm:alg type="cycle">
                  <dgm:param type="stAng" val="-60"/>
                  <dgm:param type="spanAng" val="120"/>
                  <dgm:param type="rotPath" val="alongPath"/>
                </dgm:alg>
              </dgm:if>
              <dgm:else name="Name12">
                <dgm:alg type="cycle">
                  <dgm:param type="stAng" val="60"/>
                  <dgm:param type="spanAng" val="-120"/>
                  <dgm:param type="rotPath" val="alongPath"/>
                </dgm:alg>
              </dgm:else>
            </dgm:choose>
          </dgm:else>
        </dgm:choose>
      </dgm:else>
    </dgm:choose>
    <dgm:shape xmlns:r="http://schemas.openxmlformats.org/officeDocument/2006/relationships" r:blip="">
      <dgm:adjLst/>
    </dgm:shape>
    <dgm:presOf/>
    <dgm:choose name="Name13">
      <dgm:if name="Name14" axis="ch" ptType="node" func="cnt" op="equ" val="2">
        <dgm:constrLst>
          <dgm:constr type="w" for="ch" ptType="node" refType="w"/>
          <dgm:constr type="primFontSz" for="ch" ptType="node" op="equ" val="65"/>
          <dgm:constr type="sibSp" refType="w" fact="0.22"/>
        </dgm:constrLst>
      </dgm:if>
      <dgm:else name="Name15">
        <dgm:constrLst>
          <dgm:constr type="w" for="ch" ptType="node" refType="w"/>
          <dgm:constr type="primFontSz" for="ch" ptType="node" op="equ" val="65"/>
          <dgm:constr type="sibSp" refType="w" fact="0.14"/>
        </dgm:constrLst>
      </dgm:else>
    </dgm:choose>
    <dgm:ruleLst/>
    <dgm:forEach name="Name16" axis="ch" ptType="node">
      <dgm:choose name="Name17">
        <dgm:if name="Name18" axis="par ch" ptType="doc node" func="cnt" op="equ" val="1">
          <dgm:layoutNode name="one">
            <dgm:varLst>
              <dgm:bulletEnabled val="1"/>
            </dgm:varLst>
            <dgm:alg type="tx"/>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if>
        <dgm:else name="Name19">
          <dgm:layoutNode name="twoplus">
            <dgm:varLst>
              <dgm:bulletEnabled val="1"/>
            </dgm:varLst>
            <dgm:alg type="tx">
              <dgm:param type="autoTxRot" val="grav"/>
            </dgm:alg>
            <dgm:shape xmlns:r="http://schemas.openxmlformats.org/officeDocument/2006/relationships" type="round2SameRect" r:blip="">
              <dgm:adjLst/>
            </dgm:shape>
            <dgm:presOf axis="desOrSelf" ptType="node"/>
            <dgm:constrLst>
              <dgm:constr type="h" refType="w" fact="0.65"/>
              <dgm:constr type="tMarg" refType="primFontSz" fact="0.1"/>
              <dgm:constr type="bMarg" refType="primFontSz" fact="0.1"/>
              <dgm:constr type="lMarg" refType="primFontSz" fact="0.3"/>
              <dgm:constr type="r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EBC6351-BDE4-42DA-B651-A829E29BC80F}" type="datetimeFigureOut">
              <a:rPr lang="en-US" smtClean="0"/>
              <a:t>2/8/2019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C839C40-7B31-42E9-BA42-940B4E6DD29C}" type="slidenum">
              <a:rPr lang="en-US" smtClean="0"/>
              <a:t>‹#›</a:t>
            </a:fld>
            <a:endParaRPr lang="en-US"/>
          </a:p>
        </p:txBody>
      </p:sp>
    </p:spTree>
    <p:extLst>
      <p:ext uri="{BB962C8B-B14F-4D97-AF65-F5344CB8AC3E}">
        <p14:creationId xmlns:p14="http://schemas.microsoft.com/office/powerpoint/2010/main" val="12831800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839C40-7B31-42E9-BA42-940B4E6DD29C}" type="slidenum">
              <a:rPr lang="en-US" smtClean="0"/>
              <a:t>1</a:t>
            </a:fld>
            <a:endParaRPr lang="en-US"/>
          </a:p>
        </p:txBody>
      </p:sp>
    </p:spTree>
    <p:extLst>
      <p:ext uri="{BB962C8B-B14F-4D97-AF65-F5344CB8AC3E}">
        <p14:creationId xmlns:p14="http://schemas.microsoft.com/office/powerpoint/2010/main" val="36788851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ja-JP" altLang="en-US" dirty="0">
                <a:ea typeface="MS Mincho"/>
              </a:rPr>
              <a:t>オンコルセカ症は河川盲目症とも呼ばれる寄生虫性疾患で、視力障害や回復不可能な失明を引き起こします。</a:t>
            </a:r>
            <a:r>
              <a:rPr lang="en-US" altLang="ja-JP" dirty="0"/>
              <a:t>1993</a:t>
            </a:r>
            <a:r>
              <a:rPr lang="ja-JP" altLang="en-US" dirty="0"/>
              <a:t>年以降、</a:t>
            </a:r>
            <a:r>
              <a:rPr lang="en-US" altLang="ja-JP" dirty="0"/>
              <a:t>LCIF </a:t>
            </a:r>
            <a:r>
              <a:rPr lang="ja-JP" altLang="en-US" dirty="0"/>
              <a:t>はアフリカと中南米の</a:t>
            </a:r>
            <a:r>
              <a:rPr lang="en-US" altLang="ja-JP" dirty="0"/>
              <a:t>2</a:t>
            </a:r>
            <a:r>
              <a:rPr lang="ja-JP" altLang="en-US" dirty="0"/>
              <a:t>億</a:t>
            </a:r>
            <a:r>
              <a:rPr lang="en-US" altLang="ja-JP" dirty="0"/>
              <a:t>5,000</a:t>
            </a:r>
            <a:r>
              <a:rPr lang="ja-JP" altLang="en-US" dirty="0"/>
              <a:t>万人以上の人々に河川盲目症の薬剤配布を支援するために、</a:t>
            </a:r>
            <a:r>
              <a:rPr lang="en-US" altLang="ja-JP" dirty="0"/>
              <a:t>3,300</a:t>
            </a:r>
            <a:r>
              <a:rPr lang="ja-JP" altLang="en-US" dirty="0"/>
              <a:t>万ドル以上の交付金を提供し、予防と治療が可能な病気の根絶に取り組んでいます。</a:t>
            </a:r>
            <a:endParaRPr lang="ja-JP" altLang="en-US" dirty="0">
              <a:ea typeface="MS Mincho"/>
            </a:endParaRPr>
          </a:p>
          <a:p>
            <a:pPr lvl="0"/>
            <a:endParaRPr lang="en-US" dirty="0"/>
          </a:p>
          <a:p>
            <a:pPr marL="174708" indent="-174708">
              <a:buFont typeface="Arial" panose="020B0604020202020204" pitchFamily="34" charset="0"/>
              <a:buChar char="•"/>
            </a:pPr>
            <a:r>
              <a:rPr lang="ja-JP" altLang="en-US" dirty="0">
                <a:ea typeface="MS Mincho"/>
              </a:rPr>
              <a:t>白内障に起因する失明は中国で大きな問題となっています。この大きなニーズに対応するために、</a:t>
            </a:r>
            <a:r>
              <a:rPr lang="en-US" altLang="ja-JP" dirty="0">
                <a:ea typeface="MS Mincho"/>
              </a:rPr>
              <a:t>LCIF </a:t>
            </a:r>
            <a:r>
              <a:rPr lang="ja-JP" altLang="en-US" dirty="0">
                <a:ea typeface="MS Mincho"/>
              </a:rPr>
              <a:t>とパートナーは、視力ファースト中国行動計画を実施してきました。この長期プログラムは、</a:t>
            </a:r>
            <a:r>
              <a:rPr lang="en-US" altLang="ja-JP" dirty="0">
                <a:ea typeface="MS Mincho"/>
              </a:rPr>
              <a:t>3</a:t>
            </a:r>
            <a:r>
              <a:rPr lang="ja-JP" altLang="en-US" dirty="0">
                <a:ea typeface="MS Mincho"/>
              </a:rPr>
              <a:t>段階で行われており、最初の</a:t>
            </a:r>
            <a:r>
              <a:rPr lang="en-US" altLang="ja-JP" dirty="0">
                <a:ea typeface="MS Mincho"/>
              </a:rPr>
              <a:t>2</a:t>
            </a:r>
            <a:r>
              <a:rPr lang="ja-JP" altLang="en-US" dirty="0">
                <a:ea typeface="MS Mincho"/>
              </a:rPr>
              <a:t>つの段階では、白内障手術の実施と、農村地域や開発の遅れている地域での眼科医療設備の構築が重点的に行われました。第</a:t>
            </a:r>
            <a:r>
              <a:rPr lang="en-US" altLang="ja-JP" dirty="0">
                <a:ea typeface="MS Mincho"/>
              </a:rPr>
              <a:t>3</a:t>
            </a:r>
            <a:r>
              <a:rPr lang="ja-JP" altLang="en-US" dirty="0">
                <a:ea typeface="MS Mincho"/>
              </a:rPr>
              <a:t>段階では、</a:t>
            </a:r>
            <a:r>
              <a:rPr lang="ja-JP" altLang="en-US" dirty="0"/>
              <a:t>ロービジョンに取り組む医療サービスが拡大され、トラコーマ・プログラムが開始されることになります。</a:t>
            </a:r>
            <a:r>
              <a:rPr lang="en-US" altLang="ja-JP" dirty="0"/>
              <a:t>LCIF </a:t>
            </a:r>
            <a:r>
              <a:rPr lang="ja-JP" altLang="en-US" dirty="0"/>
              <a:t>は総額</a:t>
            </a:r>
            <a:r>
              <a:rPr lang="en-US" altLang="ja-JP" dirty="0"/>
              <a:t>3,000</a:t>
            </a:r>
            <a:r>
              <a:rPr lang="ja-JP" altLang="en-US" dirty="0"/>
              <a:t>万ドルを超える交付金を提供して、現在までに</a:t>
            </a:r>
            <a:r>
              <a:rPr lang="en-US" altLang="ja-JP" dirty="0"/>
              <a:t>500</a:t>
            </a:r>
            <a:r>
              <a:rPr lang="ja-JP" altLang="en-US" dirty="0"/>
              <a:t>万件を超える白内障手術を実施し、数百もの地域に奉仕をしました。</a:t>
            </a:r>
            <a:r>
              <a:rPr lang="en-US" altLang="ja-JP" dirty="0">
                <a:ea typeface="MS Mincho"/>
              </a:rPr>
              <a:t>LCIF </a:t>
            </a:r>
            <a:r>
              <a:rPr lang="ja-JP" altLang="en-US" dirty="0">
                <a:ea typeface="MS Mincho"/>
              </a:rPr>
              <a:t>は中国のライオンズやパートナーと連携し、人々が必要とする眼科医療を受けられるように支援しています。</a:t>
            </a:r>
          </a:p>
          <a:p>
            <a:pPr marL="174708" indent="-174708">
              <a:buFont typeface="Arial" panose="020B0604020202020204" pitchFamily="34" charset="0"/>
              <a:buChar char="•"/>
            </a:pPr>
            <a:endParaRPr lang="en-US"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445977CF-CB4D-4F52-A648-D5C9310FAC4D}" type="slidenum">
              <a:rPr lang="en-US" smtClean="0"/>
              <a:t>10</a:t>
            </a:fld>
            <a:endParaRPr lang="en-US"/>
          </a:p>
        </p:txBody>
      </p:sp>
    </p:spTree>
    <p:extLst>
      <p:ext uri="{BB962C8B-B14F-4D97-AF65-F5344CB8AC3E}">
        <p14:creationId xmlns:p14="http://schemas.microsoft.com/office/powerpoint/2010/main" val="2199674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ライオンズ</a:t>
            </a:r>
            <a:r>
              <a:rPr lang="ja-JP" baseline="0" dirty="0"/>
              <a:t>は LCIF の最大の貢献者です。あなたもその一人</a:t>
            </a:r>
            <a:r>
              <a:rPr lang="ja-JP" altLang="en-US" baseline="0" dirty="0"/>
              <a:t>ではないでしょか</a:t>
            </a:r>
            <a:r>
              <a:rPr lang="ja-JP" baseline="0" dirty="0"/>
              <a:t>。これら</a:t>
            </a:r>
            <a:r>
              <a:rPr lang="ja-JP" altLang="en-US" baseline="0" dirty="0"/>
              <a:t>の</a:t>
            </a:r>
            <a:r>
              <a:rPr lang="ja-JP" baseline="0" dirty="0"/>
              <a:t>ストーリーを聞いた後なら、他のライオンズが尋ねるかもしれない「なぜライオンズが LCIF に寄付をする必要があるのか？」という質問に対する答えがおわかりのはずです。 </a:t>
            </a:r>
          </a:p>
          <a:p>
            <a:endParaRPr lang="en-US" dirty="0"/>
          </a:p>
          <a:p>
            <a:r>
              <a:rPr lang="ja-JP" altLang="en-US" dirty="0"/>
              <a:t>理由は</a:t>
            </a:r>
            <a:r>
              <a:rPr lang="ja-JP" dirty="0"/>
              <a:t>、LCIF </a:t>
            </a:r>
            <a:r>
              <a:rPr lang="ja-JP" altLang="en-US" dirty="0"/>
              <a:t>が</a:t>
            </a:r>
            <a:r>
              <a:rPr lang="ja-JP" i="1" dirty="0"/>
              <a:t>私たちの財団だからです！</a:t>
            </a:r>
            <a:r>
              <a:rPr lang="ja-JP" i="0" dirty="0"/>
              <a:t>LCIF の目標は、ライオンズの奉仕を支援することです。LCIF は、ライオンズが行う事業を支える唯一の財団です。LCIF に寄付をすることは、自分の地域や世界中で行われるライオンの奉仕に寄付をする</a:t>
            </a:r>
            <a:r>
              <a:rPr lang="ja-JP" altLang="en-US" i="0" dirty="0"/>
              <a:t>という</a:t>
            </a:r>
            <a:r>
              <a:rPr lang="ja-JP" i="0" dirty="0"/>
              <a:t>ことなのです。</a:t>
            </a:r>
          </a:p>
          <a:p>
            <a:endParaRPr lang="en-US" i="0" dirty="0"/>
          </a:p>
          <a:p>
            <a:pPr defTabSz="931774">
              <a:defRPr/>
            </a:pPr>
            <a:r>
              <a:rPr lang="ja-JP" i="1" baseline="0" dirty="0"/>
              <a:t>（次のスライドへ）</a:t>
            </a:r>
          </a:p>
          <a:p>
            <a:endParaRPr lang="en-US" i="0" dirty="0"/>
          </a:p>
        </p:txBody>
      </p:sp>
      <p:sp>
        <p:nvSpPr>
          <p:cNvPr id="4" name="Slide Number Placeholder 3"/>
          <p:cNvSpPr>
            <a:spLocks noGrp="1"/>
          </p:cNvSpPr>
          <p:nvPr>
            <p:ph type="sldNum" sz="quarter" idx="5"/>
          </p:nvPr>
        </p:nvSpPr>
        <p:spPr/>
        <p:txBody>
          <a:bodyPr/>
          <a:lstStyle/>
          <a:p>
            <a:fld id="{AC839C40-7B31-42E9-BA42-940B4E6DD29C}" type="slidenum">
              <a:rPr lang="en-US" smtClean="0"/>
              <a:t>11</a:t>
            </a:fld>
            <a:endParaRPr lang="en-US"/>
          </a:p>
        </p:txBody>
      </p:sp>
    </p:spTree>
    <p:extLst>
      <p:ext uri="{BB962C8B-B14F-4D97-AF65-F5344CB8AC3E}">
        <p14:creationId xmlns:p14="http://schemas.microsoft.com/office/powerpoint/2010/main" val="3950686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t>次に、</a:t>
            </a:r>
            <a:r>
              <a:rPr lang="ja-JP" baseline="0"/>
              <a:t>新しいキャンペーンについてお話ししましょう！</a:t>
            </a:r>
          </a:p>
        </p:txBody>
      </p:sp>
      <p:sp>
        <p:nvSpPr>
          <p:cNvPr id="4" name="Slide Number Placeholder 3"/>
          <p:cNvSpPr>
            <a:spLocks noGrp="1"/>
          </p:cNvSpPr>
          <p:nvPr>
            <p:ph type="sldNum" sz="quarter" idx="10"/>
          </p:nvPr>
        </p:nvSpPr>
        <p:spPr/>
        <p:txBody>
          <a:bodyPr/>
          <a:lstStyle/>
          <a:p>
            <a:fld id="{AC839C40-7B31-42E9-BA42-940B4E6DD29C}" type="slidenum">
              <a:rPr lang="en-US" smtClean="0"/>
              <a:t>12</a:t>
            </a:fld>
            <a:endParaRPr lang="en-US"/>
          </a:p>
        </p:txBody>
      </p:sp>
    </p:spTree>
    <p:extLst>
      <p:ext uri="{BB962C8B-B14F-4D97-AF65-F5344CB8AC3E}">
        <p14:creationId xmlns:p14="http://schemas.microsoft.com/office/powerpoint/2010/main" val="373735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i="1" dirty="0"/>
              <a:t>「キャンペーン100：</a:t>
            </a:r>
            <a:r>
              <a:rPr lang="en-US" altLang="ja-JP" i="1" dirty="0"/>
              <a:t>LCIF</a:t>
            </a:r>
            <a:r>
              <a:rPr lang="ja-JP" altLang="en-US" i="1" dirty="0"/>
              <a:t> </a:t>
            </a:r>
            <a:r>
              <a:rPr lang="ja-JP" i="1" dirty="0"/>
              <a:t>奉仕に力を。」</a:t>
            </a:r>
            <a:r>
              <a:rPr lang="ja-JP" dirty="0"/>
              <a:t>は、財団</a:t>
            </a:r>
            <a:r>
              <a:rPr lang="ja-JP" altLang="en-US" dirty="0"/>
              <a:t>が現在行っている</a:t>
            </a:r>
            <a:r>
              <a:rPr lang="ja-JP" dirty="0"/>
              <a:t>画期的なキャンペーンです。</a:t>
            </a:r>
            <a:r>
              <a:rPr lang="ja-JP" altLang="en-US" dirty="0"/>
              <a:t>キャンペーン</a:t>
            </a:r>
            <a:r>
              <a:rPr lang="en-US" altLang="ja-JP" dirty="0"/>
              <a:t>100</a:t>
            </a:r>
            <a:r>
              <a:rPr lang="ja-JP" altLang="en-US" dirty="0"/>
              <a:t>によって、私たちは</a:t>
            </a:r>
            <a:r>
              <a:rPr lang="en-US" altLang="ja-JP" dirty="0"/>
              <a:t>3</a:t>
            </a:r>
            <a:r>
              <a:rPr lang="ja-JP" altLang="en-US" dirty="0"/>
              <a:t>億ドルの資金を集め、奉仕のインパクトを高め、糖尿病と闘い、グローバル重点分野を拡大していきます。</a:t>
            </a:r>
            <a:r>
              <a:rPr lang="ja-JP" dirty="0"/>
              <a:t>キャンペーン100は、</a:t>
            </a:r>
            <a:r>
              <a:rPr lang="ja-JP" altLang="en-US" dirty="0"/>
              <a:t>私たちが</a:t>
            </a:r>
            <a:r>
              <a:rPr lang="ja-JP" dirty="0"/>
              <a:t>毎年数億人に奉仕することを可能にし、グローバル重点分野の拡大とインパクトの</a:t>
            </a:r>
            <a:r>
              <a:rPr lang="ja-JP" altLang="en-US" dirty="0"/>
              <a:t>強化</a:t>
            </a:r>
            <a:r>
              <a:rPr lang="ja-JP" dirty="0"/>
              <a:t>に必要な資金をライオンズに</a:t>
            </a:r>
            <a:r>
              <a:rPr lang="ja-JP" altLang="en-US" dirty="0"/>
              <a:t>提供できるようにする資金獲得活動です</a:t>
            </a:r>
            <a:r>
              <a:rPr lang="ja-JP" dirty="0"/>
              <a:t>。</a:t>
            </a:r>
          </a:p>
          <a:p>
            <a:endParaRPr lang="en-US" dirty="0"/>
          </a:p>
          <a:p>
            <a:r>
              <a:rPr lang="ja-JP" altLang="en-US" dirty="0"/>
              <a:t>こんにち</a:t>
            </a:r>
            <a:r>
              <a:rPr lang="ja-JP" dirty="0"/>
              <a:t>、私たちの世界には多くのニーズがあります。課題が大きすぎて解決できないと他の人々は思うかもしれませんが、ライオンズはそうは思いません。</a:t>
            </a:r>
            <a:r>
              <a:rPr lang="ja-JP" altLang="en-US" dirty="0"/>
              <a:t>世界のニーズに対するライオンズの答えは「われわれは奉仕する」なのです。</a:t>
            </a:r>
            <a:endParaRPr lang="ja-JP" dirty="0"/>
          </a:p>
          <a:p>
            <a:endParaRPr lang="en-US" dirty="0"/>
          </a:p>
          <a:p>
            <a:r>
              <a:rPr lang="ja-JP" altLang="en-US" dirty="0"/>
              <a:t>キャンペーン</a:t>
            </a:r>
            <a:r>
              <a:rPr lang="en-US" altLang="ja-JP" dirty="0"/>
              <a:t>100</a:t>
            </a:r>
            <a:r>
              <a:rPr lang="ja-JP" altLang="en-US" dirty="0"/>
              <a:t>を通じて：</a:t>
            </a:r>
            <a:endParaRPr lang="ja-JP" dirty="0"/>
          </a:p>
          <a:p>
            <a:pPr marL="178027" indent="-178027">
              <a:buFont typeface="Arial" panose="020B0604020202020204" pitchFamily="34" charset="0"/>
              <a:buChar char="•"/>
            </a:pPr>
            <a:r>
              <a:rPr lang="ja-JP" altLang="en-US" dirty="0"/>
              <a:t>私たちは奉仕のインパクトを高めます。そのために：</a:t>
            </a:r>
            <a:endParaRPr lang="ja-JP" dirty="0"/>
          </a:p>
          <a:p>
            <a:pPr marL="652765" lvl="1" indent="-178027">
              <a:buFont typeface="Arial" panose="020B0604020202020204" pitchFamily="34" charset="0"/>
              <a:buChar char="•"/>
            </a:pPr>
            <a:r>
              <a:rPr lang="ja-JP" dirty="0"/>
              <a:t>現在のプログラムを拡大</a:t>
            </a:r>
            <a:r>
              <a:rPr lang="ja-JP" altLang="en-US" dirty="0"/>
              <a:t>します</a:t>
            </a:r>
            <a:endParaRPr lang="ja-JP" dirty="0"/>
          </a:p>
          <a:p>
            <a:pPr marL="652765" lvl="1" indent="-178027">
              <a:buFont typeface="Arial" panose="020B0604020202020204" pitchFamily="34" charset="0"/>
              <a:buChar char="•"/>
            </a:pPr>
            <a:r>
              <a:rPr lang="ja-JP" dirty="0"/>
              <a:t>視力、青少年、災害援助、人道奉仕の分野に重点的に取り組</a:t>
            </a:r>
            <a:r>
              <a:rPr lang="ja-JP" altLang="en-US" dirty="0"/>
              <a:t>みます</a:t>
            </a:r>
            <a:endParaRPr lang="ja-JP" dirty="0"/>
          </a:p>
          <a:p>
            <a:pPr marL="178027" indent="-178027">
              <a:buFont typeface="Arial" panose="020B0604020202020204" pitchFamily="34" charset="0"/>
              <a:buChar char="•"/>
            </a:pPr>
            <a:r>
              <a:rPr lang="ja-JP" dirty="0"/>
              <a:t>糖尿病と</a:t>
            </a:r>
            <a:r>
              <a:rPr lang="ja-JP" altLang="en-US" dirty="0"/>
              <a:t>闘います。そのために</a:t>
            </a:r>
            <a:r>
              <a:rPr lang="ja-JP" dirty="0"/>
              <a:t>：</a:t>
            </a:r>
          </a:p>
          <a:p>
            <a:pPr marL="652765" lvl="1" indent="-178027">
              <a:buFont typeface="Arial" panose="020B0604020202020204" pitchFamily="34" charset="0"/>
              <a:buChar char="•"/>
            </a:pPr>
            <a:r>
              <a:rPr lang="ja-JP" dirty="0"/>
              <a:t>糖尿病の蔓延を減ら</a:t>
            </a:r>
            <a:r>
              <a:rPr lang="ja-JP" altLang="en-US" dirty="0"/>
              <a:t>します</a:t>
            </a:r>
            <a:r>
              <a:rPr lang="ja-JP" dirty="0"/>
              <a:t> </a:t>
            </a:r>
          </a:p>
          <a:p>
            <a:pPr marL="652765" lvl="1" indent="-178027">
              <a:buFont typeface="Arial" panose="020B0604020202020204" pitchFamily="34" charset="0"/>
              <a:buChar char="•"/>
            </a:pPr>
            <a:r>
              <a:rPr lang="ja-JP" dirty="0"/>
              <a:t>糖尿病と診断された人々の生活の質を向上さ</a:t>
            </a:r>
            <a:r>
              <a:rPr lang="ja-JP" altLang="en-US" dirty="0"/>
              <a:t>せます</a:t>
            </a:r>
            <a:endParaRPr lang="ja-JP" dirty="0"/>
          </a:p>
          <a:p>
            <a:pPr marL="178027" indent="-178027">
              <a:buFont typeface="Arial" panose="020B0604020202020204" pitchFamily="34" charset="0"/>
              <a:buChar char="•"/>
            </a:pPr>
            <a:r>
              <a:rPr lang="ja-JP" dirty="0"/>
              <a:t>私たちはグローバル重点分野を拡大します</a:t>
            </a:r>
            <a:r>
              <a:rPr lang="ja-JP" altLang="en-US" dirty="0"/>
              <a:t>。そのために</a:t>
            </a:r>
            <a:r>
              <a:rPr lang="ja-JP" dirty="0"/>
              <a:t>：</a:t>
            </a:r>
          </a:p>
          <a:p>
            <a:pPr marL="652765" lvl="1" indent="-178027">
              <a:buFont typeface="Arial" panose="020B0604020202020204" pitchFamily="34" charset="0"/>
              <a:buChar char="•"/>
            </a:pPr>
            <a:r>
              <a:rPr lang="ja-JP" dirty="0"/>
              <a:t>食料支援、</a:t>
            </a:r>
            <a:r>
              <a:rPr lang="ja-JP" altLang="en-US" dirty="0"/>
              <a:t>小児がん</a:t>
            </a:r>
            <a:r>
              <a:rPr lang="ja-JP" dirty="0"/>
              <a:t>、環境という新しいグローバル重点分野に関して最大のニーズと機会がある</a:t>
            </a:r>
            <a:r>
              <a:rPr lang="ja-JP" altLang="en-US" dirty="0"/>
              <a:t>エリア</a:t>
            </a:r>
            <a:r>
              <a:rPr lang="ja-JP" dirty="0"/>
              <a:t>を特定</a:t>
            </a:r>
            <a:r>
              <a:rPr lang="ja-JP" altLang="en-US" dirty="0"/>
              <a:t>します</a:t>
            </a:r>
            <a:endParaRPr lang="ja-JP" dirty="0"/>
          </a:p>
          <a:p>
            <a:pPr marL="652765" lvl="1" indent="-178027">
              <a:buFont typeface="Arial" panose="020B0604020202020204" pitchFamily="34" charset="0"/>
              <a:buChar char="•"/>
            </a:pPr>
            <a:r>
              <a:rPr lang="ja-JP" dirty="0"/>
              <a:t>試験事業を実施</a:t>
            </a:r>
            <a:r>
              <a:rPr lang="ja-JP" altLang="en-US" dirty="0"/>
              <a:t>します</a:t>
            </a:r>
            <a:r>
              <a:rPr lang="ja-JP" dirty="0"/>
              <a:t> </a:t>
            </a:r>
          </a:p>
          <a:p>
            <a:pPr marL="652765" lvl="1" indent="-178027">
              <a:buFont typeface="Arial" panose="020B0604020202020204" pitchFamily="34" charset="0"/>
              <a:buChar char="•"/>
            </a:pPr>
            <a:r>
              <a:rPr lang="ja-JP" dirty="0"/>
              <a:t>持続可能で長期的なプログラムを開発</a:t>
            </a:r>
            <a:r>
              <a:rPr lang="ja-JP" altLang="en-US" dirty="0"/>
              <a:t>します</a:t>
            </a:r>
            <a:endParaRPr lang="ja-JP" dirty="0"/>
          </a:p>
          <a:p>
            <a:pPr defTabSz="949478">
              <a:defRPr/>
            </a:pPr>
            <a:endParaRPr lang="en-US" dirty="0"/>
          </a:p>
          <a:p>
            <a:pPr defTabSz="949478">
              <a:defRPr/>
            </a:pPr>
            <a:r>
              <a:rPr lang="ja-JP" altLang="en-US" dirty="0"/>
              <a:t>私たちの目標はとても大きなものです。一人のライオン、一つのクラブ、一つの地区だけで達成できることではありません。しかし、グローバルな財団に力を与えられ、協力し合えば成し遂げられます。</a:t>
            </a:r>
            <a:endParaRPr lang="ja-JP" dirty="0"/>
          </a:p>
          <a:p>
            <a:pPr defTabSz="949478">
              <a:defRPr/>
            </a:pPr>
            <a:endParaRPr lang="en-US" dirty="0"/>
          </a:p>
          <a:p>
            <a:pPr defTabSz="949478">
              <a:defRPr/>
            </a:pPr>
            <a:r>
              <a:rPr lang="ja-JP" i="1" baseline="0" dirty="0"/>
              <a:t>（次のスライドへ）</a:t>
            </a:r>
          </a:p>
          <a:p>
            <a:pPr defTabSz="949478">
              <a:defRPr/>
            </a:pPr>
            <a:endParaRPr lang="en-US" dirty="0"/>
          </a:p>
          <a:p>
            <a:pPr marL="178027" indent="-178027">
              <a:buFont typeface="Arial" panose="020B0604020202020204" pitchFamily="34" charset="0"/>
              <a:buChar char="•"/>
            </a:pPr>
            <a:endParaRPr lang="en-US" dirty="0"/>
          </a:p>
          <a:p>
            <a:pPr marL="178027" indent="-178027">
              <a:buFont typeface="Arial" panose="020B0604020202020204" pitchFamily="34" charset="0"/>
              <a:buChar char="•"/>
            </a:pPr>
            <a:endParaRPr lang="en-US" dirty="0"/>
          </a:p>
          <a:p>
            <a:pPr marL="652765" lvl="1" indent="-178027">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445977CF-CB4D-4F52-A648-D5C9310FAC4D}" type="slidenum">
              <a:rPr lang="en-US" smtClean="0"/>
              <a:t>13</a:t>
            </a:fld>
            <a:endParaRPr lang="en-US"/>
          </a:p>
        </p:txBody>
      </p:sp>
    </p:spTree>
    <p:extLst>
      <p:ext uri="{BB962C8B-B14F-4D97-AF65-F5344CB8AC3E}">
        <p14:creationId xmlns:p14="http://schemas.microsoft.com/office/powerpoint/2010/main" val="816946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キャンペーンのタイトルは「キャンペーン100：LCIF 奉仕に力を。」です。</a:t>
            </a:r>
            <a:r>
              <a:rPr lang="ja-JP" altLang="en-US" baseline="0" dirty="0"/>
              <a:t>そのタイトルの意味はなにか？と思われるかもしれませ</a:t>
            </a:r>
            <a:r>
              <a:rPr lang="ja-JP" dirty="0"/>
              <a:t>ん。</a:t>
            </a:r>
          </a:p>
          <a:p>
            <a:endParaRPr lang="en-US" dirty="0"/>
          </a:p>
          <a:p>
            <a:r>
              <a:rPr lang="ja-JP" dirty="0"/>
              <a:t>100年前、それはメルビン・ジョーンズから始まりました。彼にはビジョンがありました。そしてライオンズは今日もそのビジョン</a:t>
            </a:r>
            <a:r>
              <a:rPr lang="ja-JP" altLang="en-US" dirty="0"/>
              <a:t>の実現</a:t>
            </a:r>
            <a:r>
              <a:rPr lang="ja-JP" dirty="0"/>
              <a:t>に向</a:t>
            </a:r>
            <a:r>
              <a:rPr lang="ja-JP" altLang="en-US" dirty="0"/>
              <a:t>けて</a:t>
            </a:r>
            <a:r>
              <a:rPr lang="ja-JP" dirty="0"/>
              <a:t>取り組んでいます。</a:t>
            </a:r>
            <a:r>
              <a:rPr lang="ja-JP" altLang="en-US" dirty="0"/>
              <a:t>つまり</a:t>
            </a:r>
            <a:r>
              <a:rPr lang="ja-JP" dirty="0"/>
              <a:t>、私たちの中で最も弱い立場にある人々に奉仕することです。これは</a:t>
            </a:r>
            <a:r>
              <a:rPr lang="ja-JP" baseline="0" dirty="0"/>
              <a:t>、一人のライオン、一つのクラブ、</a:t>
            </a:r>
            <a:r>
              <a:rPr lang="ja-JP" altLang="en-US" baseline="0" dirty="0"/>
              <a:t>一つの</a:t>
            </a:r>
            <a:r>
              <a:rPr lang="ja-JP" baseline="0" dirty="0"/>
              <a:t>地区だけでできることではありません</a:t>
            </a:r>
            <a:r>
              <a:rPr lang="ja-JP" dirty="0"/>
              <a:t>。しかし、私たちが力を合わせれば成し遂げられます。</a:t>
            </a:r>
          </a:p>
          <a:p>
            <a:endParaRPr lang="en-US" dirty="0"/>
          </a:p>
          <a:p>
            <a:r>
              <a:rPr lang="ja-JP" dirty="0"/>
              <a:t>ライオンズは、私たちの最初の100年間の成果</a:t>
            </a:r>
            <a:r>
              <a:rPr lang="ja-JP" baseline="0" dirty="0"/>
              <a:t>に誇りを抱きつつ、</a:t>
            </a:r>
            <a:r>
              <a:rPr lang="ja-JP" dirty="0"/>
              <a:t>将来を見据えています。世界のニーズはかつてないほど高まっています。新たな課題</a:t>
            </a:r>
            <a:r>
              <a:rPr lang="ja-JP" altLang="en-US" dirty="0"/>
              <a:t>は山積みです</a:t>
            </a:r>
            <a:r>
              <a:rPr lang="ja-JP" dirty="0"/>
              <a:t>。  </a:t>
            </a:r>
          </a:p>
          <a:p>
            <a:r>
              <a:rPr lang="ja-JP" dirty="0"/>
              <a:t>100％のライオンズがこのグローバルな取り組みに貢献したらどうなるでしょう？  年間100ドル（1週間に換算すると2ドル）の寄付で何ができるでしょう？</a:t>
            </a:r>
          </a:p>
          <a:p>
            <a:endParaRPr lang="en-US" dirty="0"/>
          </a:p>
          <a:p>
            <a:r>
              <a:rPr lang="ja-JP" dirty="0"/>
              <a:t>ライオンズにとって、最も重要なことは奉仕です。奉仕こそ私たちが</a:t>
            </a:r>
            <a:r>
              <a:rPr lang="ja-JP" altLang="en-US" dirty="0"/>
              <a:t>すべきことです</a:t>
            </a:r>
            <a:r>
              <a:rPr lang="ja-JP" dirty="0"/>
              <a:t>。しかし、私たちは奉仕を単独で行うのではありません。ライオンズは LCIF から力を与えられます。LCIF があるからこそ、ライオンズは</a:t>
            </a:r>
            <a:r>
              <a:rPr lang="ja-JP" altLang="en-US" dirty="0"/>
              <a:t>、気にかけている</a:t>
            </a:r>
            <a:r>
              <a:rPr lang="ja-JP" dirty="0"/>
              <a:t>課題への取り組みに必要な資源を得ることができます。</a:t>
            </a:r>
            <a:r>
              <a:rPr lang="ja-JP" altLang="en-US" dirty="0"/>
              <a:t>奉仕とは、寄付することと労力を捧げることの両方であることを私たちが理解しているからこそ、私たちがもたらすインパクトは、次の </a:t>
            </a:r>
            <a:r>
              <a:rPr lang="en-US" altLang="ja-JP" dirty="0"/>
              <a:t>100 </a:t>
            </a:r>
            <a:r>
              <a:rPr lang="ja-JP" altLang="en-US" dirty="0"/>
              <a:t>年、そしてその先も続いていくはずです。</a:t>
            </a:r>
            <a:endParaRPr lang="ja-JP" dirty="0"/>
          </a:p>
          <a:p>
            <a:endParaRPr lang="en-US" dirty="0"/>
          </a:p>
          <a:p>
            <a:r>
              <a:rPr lang="ja-JP" dirty="0"/>
              <a:t>奉仕のために、私たちは寄付を</a:t>
            </a:r>
            <a:r>
              <a:rPr lang="ja-JP" altLang="en-US" dirty="0"/>
              <a:t>するのです</a:t>
            </a:r>
            <a:r>
              <a:rPr lang="ja-JP" dirty="0"/>
              <a:t>。</a:t>
            </a:r>
          </a:p>
          <a:p>
            <a:endParaRPr lang="en-US" dirty="0"/>
          </a:p>
          <a:p>
            <a:pPr defTabSz="931774">
              <a:defRPr/>
            </a:pPr>
            <a:r>
              <a:rPr lang="ja-JP" i="1" baseline="0" dirty="0"/>
              <a:t>（次のスライドへ）</a:t>
            </a:r>
          </a:p>
          <a:p>
            <a:endParaRPr lang="en-US" dirty="0"/>
          </a:p>
          <a:p>
            <a:endParaRPr lang="en-US" dirty="0"/>
          </a:p>
        </p:txBody>
      </p:sp>
      <p:sp>
        <p:nvSpPr>
          <p:cNvPr id="4" name="Slide Number Placeholder 3"/>
          <p:cNvSpPr>
            <a:spLocks noGrp="1"/>
          </p:cNvSpPr>
          <p:nvPr>
            <p:ph type="sldNum" sz="quarter" idx="10"/>
          </p:nvPr>
        </p:nvSpPr>
        <p:spPr/>
        <p:txBody>
          <a:bodyPr/>
          <a:lstStyle/>
          <a:p>
            <a:fld id="{445977CF-CB4D-4F52-A648-D5C9310FAC4D}" type="slidenum">
              <a:rPr lang="en-US" smtClean="0"/>
              <a:t>14</a:t>
            </a:fld>
            <a:endParaRPr lang="en-US"/>
          </a:p>
        </p:txBody>
      </p:sp>
    </p:spTree>
    <p:extLst>
      <p:ext uri="{BB962C8B-B14F-4D97-AF65-F5344CB8AC3E}">
        <p14:creationId xmlns:p14="http://schemas.microsoft.com/office/powerpoint/2010/main" val="1432687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先ほど触れたように、私たちはすべてのライオンズに</a:t>
            </a:r>
            <a:r>
              <a:rPr lang="ja-JP" altLang="en-US" dirty="0"/>
              <a:t>、</a:t>
            </a:r>
            <a:r>
              <a:rPr lang="ja-JP" dirty="0"/>
              <a:t>キャンペーン期間中毎年100ドルの寄付を検討するようお願いしています。</a:t>
            </a:r>
            <a:r>
              <a:rPr lang="ja-JP" baseline="0" dirty="0"/>
              <a:t>100ドルは</a:t>
            </a:r>
            <a:r>
              <a:rPr lang="ja-JP" altLang="en-US" baseline="0" dirty="0"/>
              <a:t>月額</a:t>
            </a:r>
            <a:r>
              <a:rPr lang="ja-JP" baseline="0" dirty="0"/>
              <a:t>に換算すると約8ドル、毎週ならば2ドルです。</a:t>
            </a:r>
            <a:r>
              <a:rPr lang="ja-JP" altLang="en-US" baseline="0" dirty="0"/>
              <a:t>これは大した金額には思えないかもしれませんが、</a:t>
            </a:r>
            <a:r>
              <a:rPr lang="en-US" altLang="ja-JP" baseline="0" dirty="0"/>
              <a:t>LCIF </a:t>
            </a:r>
            <a:r>
              <a:rPr lang="ja-JP" altLang="en-US" baseline="0" dirty="0"/>
              <a:t>を通じて</a:t>
            </a:r>
            <a:r>
              <a:rPr lang="en-US" altLang="ja-JP" baseline="0" dirty="0"/>
              <a:t>100</a:t>
            </a:r>
            <a:r>
              <a:rPr lang="ja-JP" altLang="en-US" baseline="0" dirty="0"/>
              <a:t>ドルでできることを考えてみてください。白内障手術、ライオンズクエスト、糖尿病検査、はしか予防接種、災害援助、清潔な水の提供、小児がん診断設備、食料支援などが可能になります。そしてこれらはほんの一例にすぎません。</a:t>
            </a:r>
            <a:r>
              <a:rPr lang="ja-JP" baseline="0" dirty="0"/>
              <a:t>ライオンズ全員が毎週2ドル</a:t>
            </a:r>
            <a:r>
              <a:rPr lang="ja-JP" altLang="en-US" baseline="0" dirty="0"/>
              <a:t>、</a:t>
            </a:r>
            <a:r>
              <a:rPr lang="ja-JP" baseline="0" dirty="0"/>
              <a:t>あるいはそれ以上を寄付すれば、どれほど多くのことを成し遂げられるか、想像して</a:t>
            </a:r>
            <a:r>
              <a:rPr lang="ja-JP" altLang="en-US" baseline="0" dirty="0"/>
              <a:t>みて</a:t>
            </a:r>
            <a:r>
              <a:rPr lang="ja-JP" baseline="0" dirty="0"/>
              <a:t>ください。</a:t>
            </a:r>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9202FE9B-9F35-4D5D-BA1C-885B925829EA}" type="slidenum">
              <a:rPr lang="en-US" smtClean="0"/>
              <a:t>15</a:t>
            </a:fld>
            <a:endParaRPr lang="en-US"/>
          </a:p>
        </p:txBody>
      </p:sp>
    </p:spTree>
    <p:extLst>
      <p:ext uri="{BB962C8B-B14F-4D97-AF65-F5344CB8AC3E}">
        <p14:creationId xmlns:p14="http://schemas.microsoft.com/office/powerpoint/2010/main" val="2459606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クラブの会員から「どのようにして参加すればいいか？」とあなたは尋ねられると思います。</a:t>
            </a:r>
            <a:r>
              <a:rPr lang="ja-JP" baseline="0" dirty="0"/>
              <a:t> </a:t>
            </a:r>
          </a:p>
          <a:p>
            <a:endParaRPr lang="en-US" baseline="0" dirty="0"/>
          </a:p>
          <a:p>
            <a:r>
              <a:rPr lang="ja-JP" dirty="0"/>
              <a:t>ライオンズは次の3つの方法でキャンペーンに参加し、財団を支援することができます。</a:t>
            </a:r>
          </a:p>
          <a:p>
            <a:pPr marL="178027" indent="-178027">
              <a:buFont typeface="Arial" panose="020B0604020202020204" pitchFamily="34" charset="0"/>
              <a:buChar char="•"/>
            </a:pPr>
            <a:r>
              <a:rPr lang="ja-JP" b="1" dirty="0"/>
              <a:t>寄付する：</a:t>
            </a:r>
            <a:r>
              <a:rPr lang="ja-JP" altLang="en-US" dirty="0"/>
              <a:t>ライオンズは財団の最大の支援者であり、大半の寄付はライオンズから寄せられています。しかし、まだ寄付をしていない人も多くいます。</a:t>
            </a:r>
            <a:r>
              <a:rPr lang="ja-JP" dirty="0"/>
              <a:t>
</a:t>
            </a:r>
            <a:br>
              <a:rPr lang="ja-JP" dirty="0"/>
            </a:br>
            <a:r>
              <a:rPr lang="ja-JP" dirty="0"/>
              <a:t>寄付を通じて、ライオンズは財団を支え、私たちの仕事 、すなわち</a:t>
            </a:r>
            <a:r>
              <a:rPr lang="ja-JP" baseline="0" dirty="0"/>
              <a:t>ライオンの奉仕 </a:t>
            </a:r>
            <a:r>
              <a:rPr lang="ja-JP" dirty="0"/>
              <a:t>を可能にします。</a:t>
            </a:r>
          </a:p>
          <a:p>
            <a:pPr marL="178027" indent="-178027">
              <a:buFont typeface="Arial" panose="020B0604020202020204" pitchFamily="34" charset="0"/>
              <a:buChar char="•"/>
            </a:pPr>
            <a:r>
              <a:rPr lang="ja-JP" b="1" dirty="0"/>
              <a:t>宣伝する：</a:t>
            </a:r>
            <a:r>
              <a:rPr lang="ja-JP" altLang="en-US" dirty="0"/>
              <a:t>私たちのストーリーや私たちの取り組みのインパクトを伝えるのに、ライオンズほどの適任者はいません</a:t>
            </a:r>
            <a:r>
              <a:rPr lang="ja-JP" dirty="0"/>
              <a:t>。より多くのライオンズがストーリーを伝えれば、私たちのメッセージはより広く伝わり、より多くの人たちが参加してくれるでしょう。</a:t>
            </a:r>
          </a:p>
          <a:p>
            <a:pPr marL="178027" indent="-178027">
              <a:buFont typeface="Arial" panose="020B0604020202020204" pitchFamily="34" charset="0"/>
              <a:buChar char="•"/>
            </a:pPr>
            <a:r>
              <a:rPr lang="ja-JP" b="1" dirty="0"/>
              <a:t>ボランティア：</a:t>
            </a:r>
            <a:r>
              <a:rPr lang="ja-JP" dirty="0"/>
              <a:t>ライオンズは、財団が支援する事業を</a:t>
            </a:r>
            <a:r>
              <a:rPr lang="ja-JP" altLang="en-US" dirty="0"/>
              <a:t>先頭に立って</a:t>
            </a:r>
            <a:r>
              <a:rPr lang="ja-JP" dirty="0"/>
              <a:t>実行します。LCIF が実現しようとする奉仕をボランティアとして実行することによって、ライオンは LCIF の目標達成を支えます。</a:t>
            </a:r>
          </a:p>
          <a:p>
            <a:pPr marL="178027" indent="-178027">
              <a:buFont typeface="Arial" panose="020B0604020202020204" pitchFamily="34" charset="0"/>
              <a:buChar char="•"/>
            </a:pPr>
            <a:endParaRPr lang="en-US" baseline="0" dirty="0"/>
          </a:p>
          <a:p>
            <a:pPr defTabSz="931774">
              <a:defRPr/>
            </a:pPr>
            <a:r>
              <a:rPr lang="ja-JP" i="1" baseline="0" dirty="0"/>
              <a:t>（次のスライドへ）</a:t>
            </a:r>
          </a:p>
          <a:p>
            <a:endParaRPr lang="en-US" dirty="0"/>
          </a:p>
          <a:p>
            <a:endParaRPr lang="en-US" dirty="0"/>
          </a:p>
        </p:txBody>
      </p:sp>
      <p:sp>
        <p:nvSpPr>
          <p:cNvPr id="4" name="Slide Number Placeholder 3"/>
          <p:cNvSpPr>
            <a:spLocks noGrp="1"/>
          </p:cNvSpPr>
          <p:nvPr>
            <p:ph type="sldNum" sz="quarter" idx="10"/>
          </p:nvPr>
        </p:nvSpPr>
        <p:spPr/>
        <p:txBody>
          <a:bodyPr/>
          <a:lstStyle/>
          <a:p>
            <a:fld id="{445977CF-CB4D-4F52-A648-D5C9310FAC4D}" type="slidenum">
              <a:rPr lang="en-US" smtClean="0"/>
              <a:t>16</a:t>
            </a:fld>
            <a:endParaRPr lang="en-US"/>
          </a:p>
        </p:txBody>
      </p:sp>
    </p:spTree>
    <p:extLst>
      <p:ext uri="{BB962C8B-B14F-4D97-AF65-F5344CB8AC3E}">
        <p14:creationId xmlns:p14="http://schemas.microsoft.com/office/powerpoint/2010/main" val="3167478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これで、</a:t>
            </a:r>
            <a:r>
              <a:rPr lang="en-US" altLang="ja-JP" dirty="0"/>
              <a:t>LCIF </a:t>
            </a:r>
            <a:r>
              <a:rPr lang="ja-JP" altLang="en-US" dirty="0"/>
              <a:t>とその影響、そしてキャンペーン</a:t>
            </a:r>
            <a:r>
              <a:rPr lang="en-US" altLang="ja-JP" dirty="0"/>
              <a:t>100</a:t>
            </a:r>
            <a:r>
              <a:rPr lang="ja-JP" altLang="en-US" dirty="0"/>
              <a:t>について、より理解を深めていただけたことと思います。</a:t>
            </a:r>
            <a:r>
              <a:rPr lang="ja-JP" baseline="0" dirty="0"/>
              <a:t>次に、私たちの成功に向けて、</a:t>
            </a:r>
            <a:r>
              <a:rPr lang="ja-JP" altLang="en-US" baseline="0" dirty="0"/>
              <a:t>あなた</a:t>
            </a:r>
            <a:r>
              <a:rPr lang="ja-JP" baseline="0" dirty="0"/>
              <a:t>の役割を確認しましょう。</a:t>
            </a:r>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AC839C40-7B31-42E9-BA42-940B4E6DD29C}" type="slidenum">
              <a:rPr lang="en-US" smtClean="0"/>
              <a:t>17</a:t>
            </a:fld>
            <a:endParaRPr lang="en-US"/>
          </a:p>
        </p:txBody>
      </p:sp>
    </p:spTree>
    <p:extLst>
      <p:ext uri="{BB962C8B-B14F-4D97-AF65-F5344CB8AC3E}">
        <p14:creationId xmlns:p14="http://schemas.microsoft.com/office/powerpoint/2010/main" val="776928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クラブ </a:t>
            </a:r>
            <a:r>
              <a:rPr lang="en-US" altLang="ja-JP" dirty="0"/>
              <a:t>LCIF </a:t>
            </a:r>
            <a:r>
              <a:rPr lang="ja-JP" altLang="en-US" dirty="0"/>
              <a:t>コーディネーターは、</a:t>
            </a:r>
            <a:r>
              <a:rPr lang="en-US" altLang="ja-JP" dirty="0"/>
              <a:t>LCIF </a:t>
            </a:r>
            <a:r>
              <a:rPr lang="ja-JP" altLang="en-US" dirty="0"/>
              <a:t>とクラブを結びつけ、キャンペーンへの様々な参加方法をライオンズに示します。</a:t>
            </a:r>
            <a:r>
              <a:rPr lang="ja-JP" altLang="en-US" dirty="0">
                <a:ea typeface="MS Mincho"/>
              </a:rPr>
              <a:t>ライオンズが確実に参加するよう働きかけることが、私たちの成功につながります。</a:t>
            </a:r>
            <a:r>
              <a:rPr lang="ja-JP" altLang="en-US" dirty="0"/>
              <a:t>クラブ </a:t>
            </a:r>
            <a:r>
              <a:rPr lang="en-US" altLang="ja-JP" dirty="0"/>
              <a:t>LCIF </a:t>
            </a:r>
            <a:r>
              <a:rPr lang="ja-JP" altLang="en-US" dirty="0"/>
              <a:t>コーディネーター</a:t>
            </a:r>
            <a:r>
              <a:rPr lang="ja-JP" altLang="en-US" dirty="0">
                <a:ea typeface="MS Mincho"/>
              </a:rPr>
              <a:t>はグローバルな指導者チームにとって欠かせない一員です。</a:t>
            </a:r>
          </a:p>
          <a:p>
            <a:endParaRPr lang="en-US" dirty="0"/>
          </a:p>
          <a:p>
            <a:r>
              <a:rPr lang="ja-JP" altLang="en-US" dirty="0"/>
              <a:t>ライオン全員の参加を促すという</a:t>
            </a:r>
            <a:r>
              <a:rPr lang="en-US" altLang="ja-JP" dirty="0"/>
              <a:t>1</a:t>
            </a:r>
            <a:r>
              <a:rPr lang="ja-JP" altLang="en-US" dirty="0" err="1"/>
              <a:t>つの</a:t>
            </a:r>
            <a:r>
              <a:rPr lang="ja-JP" altLang="en-US" dirty="0"/>
              <a:t>目標に向けて、クラブ</a:t>
            </a:r>
            <a:r>
              <a:rPr lang="en-US" altLang="ja-JP" dirty="0"/>
              <a:t>LCIF</a:t>
            </a:r>
            <a:r>
              <a:rPr lang="ja-JP" altLang="en-US" dirty="0"/>
              <a:t>コーディネーターの役割である、次の</a:t>
            </a:r>
            <a:r>
              <a:rPr lang="en-US" altLang="ja-JP" dirty="0"/>
              <a:t>4</a:t>
            </a:r>
            <a:r>
              <a:rPr lang="ja-JP" altLang="en-US" dirty="0" err="1"/>
              <a:t>つの</a:t>
            </a:r>
            <a:r>
              <a:rPr lang="ja-JP" altLang="en-US" dirty="0"/>
              <a:t>ことを行ってください。</a:t>
            </a:r>
            <a:endParaRPr lang="ja-JP" altLang="en-US" dirty="0">
              <a:ea typeface="MS Mincho"/>
            </a:endParaRPr>
          </a:p>
          <a:p>
            <a:pPr marL="174708" indent="-174708">
              <a:buFont typeface="Arial" panose="020B0604020202020204" pitchFamily="34" charset="0"/>
              <a:buChar char="•"/>
            </a:pPr>
            <a:r>
              <a:rPr lang="ja-JP" dirty="0"/>
              <a:t>あなたのストーリーを伝える：</a:t>
            </a:r>
            <a:r>
              <a:rPr lang="en-US" altLang="ja-JP" dirty="0"/>
              <a:t>LCIF </a:t>
            </a:r>
            <a:r>
              <a:rPr lang="ja-JP" altLang="en-US" dirty="0"/>
              <a:t>があなたの地域社会や世界に与えているインパクトを、会員に理解してもらえるようにします。</a:t>
            </a:r>
            <a:endParaRPr lang="ja-JP" dirty="0"/>
          </a:p>
          <a:p>
            <a:pPr marL="174708" indent="-174708">
              <a:buFont typeface="Arial" panose="020B0604020202020204" pitchFamily="34" charset="0"/>
              <a:buChar char="•"/>
            </a:pPr>
            <a:r>
              <a:rPr lang="ja-JP" dirty="0"/>
              <a:t>計画を立てる：あなたとクラブがキャンペーン100を支援できる多くの方法について</a:t>
            </a:r>
            <a:r>
              <a:rPr lang="ja-JP" altLang="en-US" dirty="0"/>
              <a:t>学んでください</a:t>
            </a:r>
            <a:r>
              <a:rPr lang="ja-JP" dirty="0"/>
              <a:t>。</a:t>
            </a:r>
            <a:r>
              <a:rPr lang="ja-JP" altLang="en-US" dirty="0"/>
              <a:t>それから、目標を設定します。</a:t>
            </a:r>
            <a:endParaRPr lang="ja-JP" dirty="0"/>
          </a:p>
          <a:p>
            <a:pPr marL="174708" indent="-174708">
              <a:buFont typeface="Arial" panose="020B0604020202020204" pitchFamily="34" charset="0"/>
              <a:buChar char="•"/>
            </a:pPr>
            <a:r>
              <a:rPr lang="ja-JP" dirty="0"/>
              <a:t>チームを編成する：資金獲得と地域への働きかけを行うための委員会を編成します。</a:t>
            </a:r>
          </a:p>
          <a:p>
            <a:pPr marL="174708" indent="-174708">
              <a:buFont typeface="Arial" panose="020B0604020202020204" pitchFamily="34" charset="0"/>
              <a:buChar char="•"/>
            </a:pPr>
            <a:r>
              <a:rPr lang="ja-JP" dirty="0"/>
              <a:t>資金を獲得する：まずあなた自身が寄付をしてください。</a:t>
            </a:r>
            <a:r>
              <a:rPr lang="ja-JP" altLang="en-US" dirty="0"/>
              <a:t>そうしたら今度は</a:t>
            </a:r>
            <a:r>
              <a:rPr lang="ja-JP" dirty="0"/>
              <a:t>、キャンペーン100を支援するよう他の人に依頼し、キャンペーンへの参加方法を伝えます。</a:t>
            </a:r>
          </a:p>
          <a:p>
            <a:pPr marL="174708" indent="-174708">
              <a:buFont typeface="Arial" panose="020B0604020202020204" pitchFamily="34" charset="0"/>
              <a:buChar char="•"/>
            </a:pPr>
            <a:endParaRPr lang="en-US" dirty="0"/>
          </a:p>
          <a:p>
            <a:r>
              <a:rPr lang="ja-JP" dirty="0"/>
              <a:t>次の</a:t>
            </a:r>
            <a:r>
              <a:rPr lang="ja-JP" altLang="en-US" dirty="0"/>
              <a:t>ウェビナー</a:t>
            </a:r>
            <a:r>
              <a:rPr lang="ja-JP" dirty="0"/>
              <a:t>では、あなたの役割についての詳細と、</a:t>
            </a:r>
            <a:r>
              <a:rPr lang="ja-JP" baseline="0" dirty="0"/>
              <a:t>成功する方法について</a:t>
            </a:r>
            <a:r>
              <a:rPr lang="ja-JP" altLang="en-US" baseline="0" dirty="0"/>
              <a:t>学んでいただきます！</a:t>
            </a:r>
            <a:endParaRPr lang="ja-JP" baseline="0" dirty="0"/>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AC839C40-7B31-42E9-BA42-940B4E6DD29C}" type="slidenum">
              <a:rPr lang="en-US" smtClean="0"/>
              <a:t>18</a:t>
            </a:fld>
            <a:endParaRPr lang="en-US"/>
          </a:p>
        </p:txBody>
      </p:sp>
    </p:spTree>
    <p:extLst>
      <p:ext uri="{BB962C8B-B14F-4D97-AF65-F5344CB8AC3E}">
        <p14:creationId xmlns:p14="http://schemas.microsoft.com/office/powerpoint/2010/main" val="24344040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t>ウェビナーを</a:t>
            </a:r>
            <a:r>
              <a:rPr lang="ja-JP" dirty="0"/>
              <a:t>終了</a:t>
            </a:r>
            <a:r>
              <a:rPr lang="ja-JP" altLang="en-US" dirty="0"/>
              <a:t>する</a:t>
            </a:r>
            <a:r>
              <a:rPr lang="ja-JP" dirty="0"/>
              <a:t>前に、次のステップを確認してみましょう。</a:t>
            </a:r>
          </a:p>
          <a:p>
            <a:endParaRPr lang="en-US"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AC839C40-7B31-42E9-BA42-940B4E6DD29C}" type="slidenum">
              <a:rPr lang="en-US" smtClean="0"/>
              <a:t>19</a:t>
            </a:fld>
            <a:endParaRPr lang="en-US"/>
          </a:p>
        </p:txBody>
      </p:sp>
    </p:spTree>
    <p:extLst>
      <p:ext uri="{BB962C8B-B14F-4D97-AF65-F5344CB8AC3E}">
        <p14:creationId xmlns:p14="http://schemas.microsoft.com/office/powerpoint/2010/main" val="4009692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クラブ LCIF コーディネーター研修へようこそ！</a:t>
            </a:r>
            <a:r>
              <a:rPr lang="ja-JP" baseline="0" dirty="0"/>
              <a:t>私たちのグローバルチームの一員に加わってくださったことを嬉しく思っています。</a:t>
            </a:r>
          </a:p>
          <a:p>
            <a:endParaRPr lang="en-US" baseline="0" dirty="0"/>
          </a:p>
          <a:p>
            <a:r>
              <a:rPr lang="ja-JP" baseline="0" dirty="0"/>
              <a:t>この</a:t>
            </a:r>
            <a:r>
              <a:rPr lang="ja-JP" altLang="en-US" baseline="0" dirty="0"/>
              <a:t>ウェビナー</a:t>
            </a:r>
            <a:r>
              <a:rPr lang="ja-JP" baseline="0" dirty="0"/>
              <a:t>で</a:t>
            </a:r>
            <a:r>
              <a:rPr lang="ja-JP" altLang="en-US" baseline="0" dirty="0"/>
              <a:t>は</a:t>
            </a:r>
            <a:r>
              <a:rPr lang="ja-JP" baseline="0" dirty="0"/>
              <a:t>、LCIF とキャンペーン100について詳しく説明</a:t>
            </a:r>
            <a:r>
              <a:rPr lang="ja-JP" altLang="en-US" baseline="0" dirty="0"/>
              <a:t>したいと思います</a:t>
            </a:r>
            <a:r>
              <a:rPr lang="ja-JP" baseline="0" dirty="0"/>
              <a:t>。</a:t>
            </a:r>
            <a:r>
              <a:rPr lang="ja-JP" altLang="en-US" baseline="0" dirty="0"/>
              <a:t>こういったウェビナー</a:t>
            </a:r>
            <a:r>
              <a:rPr lang="ja-JP" baseline="0" dirty="0"/>
              <a:t>が、</a:t>
            </a:r>
            <a:r>
              <a:rPr lang="ja-JP" altLang="en-US" baseline="0" dirty="0"/>
              <a:t>あなた</a:t>
            </a:r>
            <a:r>
              <a:rPr lang="ja-JP" baseline="0" dirty="0"/>
              <a:t>の活動開始と今年度の成功に役立つことを願っています。</a:t>
            </a:r>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AC839C40-7B31-42E9-BA42-940B4E6DD29C}" type="slidenum">
              <a:rPr lang="en-US" smtClean="0"/>
              <a:t>2</a:t>
            </a:fld>
            <a:endParaRPr lang="en-US"/>
          </a:p>
        </p:txBody>
      </p:sp>
    </p:spTree>
    <p:extLst>
      <p:ext uri="{BB962C8B-B14F-4D97-AF65-F5344CB8AC3E}">
        <p14:creationId xmlns:p14="http://schemas.microsoft.com/office/powerpoint/2010/main" val="429474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次の</a:t>
            </a:r>
            <a:r>
              <a:rPr lang="ja-JP" altLang="en-US" dirty="0"/>
              <a:t>ウェビナー</a:t>
            </a:r>
            <a:r>
              <a:rPr lang="ja-JP" dirty="0"/>
              <a:t>にアクセスする前に、すべきことがいくつかあります：</a:t>
            </a:r>
          </a:p>
          <a:p>
            <a:pPr marL="174708" indent="-174708">
              <a:buFont typeface="Arial" panose="020B0604020202020204" pitchFamily="34" charset="0"/>
              <a:buChar char="•"/>
            </a:pPr>
            <a:r>
              <a:rPr lang="ja-JP" dirty="0"/>
              <a:t>この</a:t>
            </a:r>
            <a:r>
              <a:rPr lang="ja-JP" altLang="en-US" dirty="0"/>
              <a:t>ウェビナーの</a:t>
            </a:r>
            <a:r>
              <a:rPr lang="ja-JP" dirty="0"/>
              <a:t>クイズに答えて、今日学んだ</a:t>
            </a:r>
            <a:r>
              <a:rPr lang="ja-JP" altLang="en-US" dirty="0"/>
              <a:t>ことについて確認</a:t>
            </a:r>
            <a:r>
              <a:rPr lang="ja-JP" dirty="0"/>
              <a:t>してください</a:t>
            </a:r>
            <a:r>
              <a:rPr lang="ja-JP" baseline="0" dirty="0"/>
              <a:t>。このクイズには、クラブ LCIF コーディネーターのリソースページからアクセスできます。</a:t>
            </a:r>
          </a:p>
          <a:p>
            <a:pPr marL="174708" indent="-174708">
              <a:buFont typeface="Arial" panose="020B0604020202020204" pitchFamily="34" charset="0"/>
              <a:buChar char="•"/>
            </a:pPr>
            <a:r>
              <a:rPr lang="ja-JP" baseline="0" dirty="0"/>
              <a:t>マニュアルを読み、次の</a:t>
            </a:r>
            <a:r>
              <a:rPr lang="ja-JP" altLang="en-US" baseline="0" dirty="0"/>
              <a:t>ウェビナー</a:t>
            </a:r>
            <a:r>
              <a:rPr lang="ja-JP" baseline="0" dirty="0"/>
              <a:t>の内容を事前</a:t>
            </a:r>
            <a:r>
              <a:rPr lang="ja-JP" altLang="en-US" baseline="0" dirty="0"/>
              <a:t>に</a:t>
            </a:r>
            <a:r>
              <a:rPr lang="ja-JP" baseline="0" dirty="0"/>
              <a:t>確認してください</a:t>
            </a:r>
            <a:r>
              <a:rPr lang="ja-JP" altLang="en-US" baseline="0" dirty="0"/>
              <a:t>！</a:t>
            </a:r>
            <a:endParaRPr lang="ja-JP" baseline="0" dirty="0"/>
          </a:p>
          <a:p>
            <a:pPr marL="174708" indent="-174708">
              <a:buFont typeface="Arial" panose="020B0604020202020204" pitchFamily="34" charset="0"/>
              <a:buChar char="•"/>
            </a:pPr>
            <a:r>
              <a:rPr lang="ja-JP" baseline="0" dirty="0"/>
              <a:t>質問がある場合は、地区 LCIF コーディネーターに</a:t>
            </a:r>
            <a:r>
              <a:rPr lang="ja-JP" altLang="en-US" baseline="0" dirty="0"/>
              <a:t>ご連絡</a:t>
            </a:r>
            <a:r>
              <a:rPr lang="ja-JP" baseline="0" dirty="0"/>
              <a:t>ください。また、この</a:t>
            </a:r>
            <a:r>
              <a:rPr lang="ja-JP" altLang="en-US" baseline="0" dirty="0"/>
              <a:t>ウェビナー</a:t>
            </a:r>
            <a:r>
              <a:rPr lang="ja-JP" baseline="0" dirty="0"/>
              <a:t>を完了したことを知らせてください。</a:t>
            </a:r>
          </a:p>
          <a:p>
            <a:pPr marL="174708" indent="-174708">
              <a:buFont typeface="Arial" panose="020B0604020202020204" pitchFamily="34" charset="0"/>
              <a:buChar char="•"/>
            </a:pPr>
            <a:r>
              <a:rPr lang="en-US" altLang="ja-JP" baseline="0" dirty="0"/>
              <a:t>LCIF</a:t>
            </a:r>
            <a:r>
              <a:rPr lang="ja-JP" altLang="en-US" baseline="0" dirty="0"/>
              <a:t>のウェブサイトについてよく理解し、そこから利用可能な資料を確認してください。</a:t>
            </a:r>
            <a:r>
              <a:rPr lang="ja-JP" baseline="0" dirty="0"/>
              <a:t>LCIF.org </a:t>
            </a:r>
            <a:r>
              <a:rPr lang="ja-JP" altLang="en-US" baseline="0" dirty="0"/>
              <a:t>や</a:t>
            </a:r>
            <a:r>
              <a:rPr lang="ja-JP" baseline="0" dirty="0"/>
              <a:t> LCIF.org/be100</a:t>
            </a:r>
            <a:r>
              <a:rPr lang="ja-JP" altLang="en-US" baseline="0" dirty="0"/>
              <a:t>を開いてご覧になってください</a:t>
            </a:r>
            <a:r>
              <a:rPr lang="ja-JP" baseline="0" dirty="0"/>
              <a:t>。</a:t>
            </a:r>
          </a:p>
          <a:p>
            <a:pPr marL="174708" indent="-174708">
              <a:buFont typeface="Arial" panose="020B0604020202020204" pitchFamily="34" charset="0"/>
              <a:buChar char="•"/>
            </a:pPr>
            <a:endParaRPr lang="en-US" baseline="0" dirty="0"/>
          </a:p>
          <a:p>
            <a:pPr defTabSz="931774">
              <a:defRPr/>
            </a:pPr>
            <a:r>
              <a:rPr lang="ja-JP" i="1" baseline="0" dirty="0"/>
              <a:t>（次のスライドへ）</a:t>
            </a:r>
          </a:p>
          <a:p>
            <a:endParaRPr lang="en-US" baseline="0" dirty="0"/>
          </a:p>
        </p:txBody>
      </p:sp>
      <p:sp>
        <p:nvSpPr>
          <p:cNvPr id="4" name="Slide Number Placeholder 3"/>
          <p:cNvSpPr>
            <a:spLocks noGrp="1"/>
          </p:cNvSpPr>
          <p:nvPr>
            <p:ph type="sldNum" sz="quarter" idx="10"/>
          </p:nvPr>
        </p:nvSpPr>
        <p:spPr/>
        <p:txBody>
          <a:bodyPr/>
          <a:lstStyle/>
          <a:p>
            <a:fld id="{AC839C40-7B31-42E9-BA42-940B4E6DD29C}" type="slidenum">
              <a:rPr lang="en-US" smtClean="0"/>
              <a:t>20</a:t>
            </a:fld>
            <a:endParaRPr lang="en-US"/>
          </a:p>
        </p:txBody>
      </p:sp>
    </p:spTree>
    <p:extLst>
      <p:ext uri="{BB962C8B-B14F-4D97-AF65-F5344CB8AC3E}">
        <p14:creationId xmlns:p14="http://schemas.microsoft.com/office/powerpoint/2010/main" val="134397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ご参加いただき</a:t>
            </a:r>
            <a:r>
              <a:rPr lang="ja-JP" baseline="0" dirty="0"/>
              <a:t> ありがとうございました。次の</a:t>
            </a:r>
            <a:r>
              <a:rPr lang="ja-JP" altLang="en-US" baseline="0" dirty="0"/>
              <a:t>ウェビナー</a:t>
            </a:r>
            <a:r>
              <a:rPr lang="ja-JP" baseline="0" dirty="0"/>
              <a:t>へのご参加をお待ちしております！</a:t>
            </a:r>
          </a:p>
          <a:p>
            <a:endParaRPr lang="en-US" baseline="0" dirty="0"/>
          </a:p>
          <a:p>
            <a:r>
              <a:rPr lang="ja-JP" i="1" baseline="0" dirty="0"/>
              <a:t>（終了）</a:t>
            </a:r>
          </a:p>
        </p:txBody>
      </p:sp>
      <p:sp>
        <p:nvSpPr>
          <p:cNvPr id="4" name="Slide Number Placeholder 3"/>
          <p:cNvSpPr>
            <a:spLocks noGrp="1"/>
          </p:cNvSpPr>
          <p:nvPr>
            <p:ph type="sldNum" sz="quarter" idx="10"/>
          </p:nvPr>
        </p:nvSpPr>
        <p:spPr/>
        <p:txBody>
          <a:bodyPr/>
          <a:lstStyle/>
          <a:p>
            <a:fld id="{AC839C40-7B31-42E9-BA42-940B4E6DD29C}" type="slidenum">
              <a:rPr lang="en-US" smtClean="0"/>
              <a:t>21</a:t>
            </a:fld>
            <a:endParaRPr lang="en-US"/>
          </a:p>
        </p:txBody>
      </p:sp>
    </p:spTree>
    <p:extLst>
      <p:ext uri="{BB962C8B-B14F-4D97-AF65-F5344CB8AC3E}">
        <p14:creationId xmlns:p14="http://schemas.microsoft.com/office/powerpoint/2010/main" val="209374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aseline="0" dirty="0"/>
              <a:t>LCIF に</a:t>
            </a:r>
            <a:r>
              <a:rPr lang="ja-JP" altLang="en-US" baseline="0" dirty="0"/>
              <a:t>ついて、既に多く</a:t>
            </a:r>
            <a:r>
              <a:rPr lang="ja-JP" baseline="0" dirty="0"/>
              <a:t>のことをご存じの方も、リーダーを務めるのが初めての方も</a:t>
            </a:r>
            <a:r>
              <a:rPr lang="ja-JP" altLang="en-US" baseline="0" dirty="0"/>
              <a:t>いらっしゃると思います</a:t>
            </a:r>
            <a:r>
              <a:rPr lang="ja-JP" baseline="0" dirty="0"/>
              <a:t>。経験</a:t>
            </a:r>
            <a:r>
              <a:rPr lang="ja-JP" altLang="en-US" baseline="0" dirty="0"/>
              <a:t>の有無</a:t>
            </a:r>
            <a:r>
              <a:rPr lang="ja-JP" baseline="0" dirty="0"/>
              <a:t>に関わらず、</a:t>
            </a:r>
            <a:r>
              <a:rPr lang="ja-JP" altLang="en-US" baseline="0" dirty="0"/>
              <a:t>まずは</a:t>
            </a:r>
            <a:r>
              <a:rPr lang="ja-JP" baseline="0" dirty="0"/>
              <a:t>財団についてご説明しましょう。</a:t>
            </a:r>
          </a:p>
        </p:txBody>
      </p:sp>
      <p:sp>
        <p:nvSpPr>
          <p:cNvPr id="4" name="Slide Number Placeholder 3"/>
          <p:cNvSpPr>
            <a:spLocks noGrp="1"/>
          </p:cNvSpPr>
          <p:nvPr>
            <p:ph type="sldNum" sz="quarter" idx="10"/>
          </p:nvPr>
        </p:nvSpPr>
        <p:spPr/>
        <p:txBody>
          <a:bodyPr/>
          <a:lstStyle/>
          <a:p>
            <a:fld id="{AC839C40-7B31-42E9-BA42-940B4E6DD29C}" type="slidenum">
              <a:rPr lang="en-US" smtClean="0"/>
              <a:t>3</a:t>
            </a:fld>
            <a:endParaRPr lang="en-US"/>
          </a:p>
        </p:txBody>
      </p:sp>
    </p:spTree>
    <p:extLst>
      <p:ext uri="{BB962C8B-B14F-4D97-AF65-F5344CB8AC3E}">
        <p14:creationId xmlns:p14="http://schemas.microsoft.com/office/powerpoint/2010/main" val="1668594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baseline="0" dirty="0"/>
              <a:t>LCIF とは</a:t>
            </a:r>
            <a:r>
              <a:rPr lang="ja-JP" i="1" baseline="0" dirty="0"/>
              <a:t>何</a:t>
            </a:r>
            <a:r>
              <a:rPr lang="ja-JP" i="0" baseline="0" dirty="0"/>
              <a:t>でしょう？LCIFといえば</a:t>
            </a:r>
            <a:br>
              <a:rPr lang="ja-JP" i="0" baseline="0" dirty="0"/>
            </a:br>
            <a:r>
              <a:rPr lang="ja-JP" i="0" baseline="0" dirty="0"/>
              <a:t>何を思い浮かべますか？（</a:t>
            </a:r>
            <a:r>
              <a:rPr lang="ja-JP" altLang="en-US" i="0" baseline="0" dirty="0"/>
              <a:t>一呼吸置く</a:t>
            </a:r>
            <a:r>
              <a:rPr lang="ja-JP" i="0" baseline="0" dirty="0"/>
              <a:t>）</a:t>
            </a:r>
          </a:p>
          <a:p>
            <a:endParaRPr lang="en-US" i="0" baseline="0" dirty="0"/>
          </a:p>
          <a:p>
            <a:r>
              <a:rPr lang="ja-JP" i="0" baseline="0" dirty="0"/>
              <a:t>LCIF は </a:t>
            </a:r>
            <a:r>
              <a:rPr lang="ja-JP" altLang="en-US" i="0" baseline="0" dirty="0"/>
              <a:t>国際協会</a:t>
            </a:r>
            <a:r>
              <a:rPr lang="ja-JP" i="0" baseline="0" dirty="0"/>
              <a:t>の慈善部門です。LCIF は非営利団体であり、ライオンズが自分たちだけでは行うことができない大規模な事業を行うための資金を獲得して交付します。しかし、LCIF について知っておいていただきたい最も重要なことは、LCIF は</a:t>
            </a:r>
            <a:r>
              <a:rPr lang="ja-JP" i="1" baseline="0" dirty="0"/>
              <a:t>私たちの財団</a:t>
            </a:r>
            <a:r>
              <a:rPr lang="ja-JP" baseline="0" dirty="0"/>
              <a:t>であることです！</a:t>
            </a:r>
            <a:r>
              <a:rPr lang="en-US" altLang="ja-JP" i="0" baseline="0" dirty="0"/>
              <a:t>LCIF </a:t>
            </a:r>
            <a:r>
              <a:rPr lang="ja-JP" altLang="en-US" i="0" baseline="0" dirty="0"/>
              <a:t>はライオンズによって 設立されました。ライオンズに</a:t>
            </a:r>
            <a:r>
              <a:rPr lang="ja-JP" altLang="en-US" i="1" baseline="0" dirty="0"/>
              <a:t>奉仕する</a:t>
            </a:r>
            <a:r>
              <a:rPr lang="ja-JP" altLang="en-US" i="0" baseline="0" dirty="0"/>
              <a:t>ことにより、ライオンズ が</a:t>
            </a:r>
            <a:r>
              <a:rPr lang="ja-JP" altLang="en-US" i="1" baseline="0" dirty="0"/>
              <a:t>世界</a:t>
            </a:r>
            <a:r>
              <a:rPr lang="ja-JP" altLang="en-US" i="0" baseline="0" dirty="0"/>
              <a:t>に 奉仕できるようにするためです。</a:t>
            </a:r>
            <a:endParaRPr lang="ja-JP" baseline="0" dirty="0"/>
          </a:p>
          <a:p>
            <a:endParaRPr lang="en-US" i="1" baseline="0" dirty="0"/>
          </a:p>
          <a:p>
            <a:r>
              <a:rPr lang="ja-JP" i="1" baseline="0" dirty="0"/>
              <a:t>（次のスライドへ）</a:t>
            </a:r>
          </a:p>
        </p:txBody>
      </p:sp>
      <p:sp>
        <p:nvSpPr>
          <p:cNvPr id="4" name="Slide Number Placeholder 3"/>
          <p:cNvSpPr>
            <a:spLocks noGrp="1"/>
          </p:cNvSpPr>
          <p:nvPr>
            <p:ph type="sldNum" sz="quarter" idx="10"/>
          </p:nvPr>
        </p:nvSpPr>
        <p:spPr/>
        <p:txBody>
          <a:bodyPr/>
          <a:lstStyle/>
          <a:p>
            <a:fld id="{AC839C40-7B31-42E9-BA42-940B4E6DD29C}" type="slidenum">
              <a:rPr lang="en-US" smtClean="0"/>
              <a:t>4</a:t>
            </a:fld>
            <a:endParaRPr lang="en-US"/>
          </a:p>
        </p:txBody>
      </p:sp>
    </p:spTree>
    <p:extLst>
      <p:ext uri="{BB962C8B-B14F-4D97-AF65-F5344CB8AC3E}">
        <p14:creationId xmlns:p14="http://schemas.microsoft.com/office/powerpoint/2010/main" val="3232621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LCIFの使命は、</a:t>
            </a:r>
            <a:r>
              <a:rPr lang="ja-JP" altLang="en-US" b="1" dirty="0"/>
              <a:t>人道奉仕事業をおこない地域と世界に希望をもたらすライオンズとそのパートナーの取り組みを交付金を通じて支援する</a:t>
            </a:r>
            <a:r>
              <a:rPr lang="ja-JP" altLang="en-US" dirty="0"/>
              <a:t>こと</a:t>
            </a:r>
            <a:r>
              <a:rPr lang="ja-JP" altLang="en-US" dirty="0">
                <a:ea typeface="MS Mincho"/>
              </a:rPr>
              <a:t>です。</a:t>
            </a:r>
          </a:p>
          <a:p>
            <a:endParaRPr lang="en-US" dirty="0"/>
          </a:p>
          <a:p>
            <a:r>
              <a:rPr lang="ja-JP" dirty="0"/>
              <a:t>私たちの交付金によって、</a:t>
            </a:r>
            <a:r>
              <a:rPr lang="ja-JP" baseline="0" dirty="0"/>
              <a:t>ライオンズクラブと地区だけでは実施することが難しい事業に取り組むことが可能になります。交付金には様々な形があります。例えば、</a:t>
            </a:r>
            <a:r>
              <a:rPr lang="ja-JP" dirty="0"/>
              <a:t>地区は ライオンズクエスト</a:t>
            </a:r>
            <a:r>
              <a:rPr lang="ja-JP" baseline="0" dirty="0"/>
              <a:t> </a:t>
            </a:r>
            <a:r>
              <a:rPr lang="ja-JP" dirty="0"/>
              <a:t>や</a:t>
            </a:r>
            <a:r>
              <a:rPr lang="ja-JP" baseline="0" dirty="0"/>
              <a:t>サイト・フォー・キッズ</a:t>
            </a:r>
            <a:r>
              <a:rPr lang="ja-JP" dirty="0"/>
              <a:t>などの LCIF プログラムを実施するために交付金を申請することができます。</a:t>
            </a:r>
            <a:r>
              <a:rPr lang="ja-JP" baseline="0" dirty="0"/>
              <a:t> </a:t>
            </a:r>
          </a:p>
          <a:p>
            <a:endParaRPr lang="en-US" baseline="0" dirty="0"/>
          </a:p>
          <a:p>
            <a:r>
              <a:rPr lang="ja-JP" baseline="0" dirty="0"/>
              <a:t>また、LCIFは、特に大規模または複数の地域にまたがる事業を実施</a:t>
            </a:r>
            <a:r>
              <a:rPr lang="ja-JP" altLang="en-US" baseline="0" dirty="0"/>
              <a:t>できるよう、</a:t>
            </a:r>
            <a:r>
              <a:rPr lang="ja-JP" baseline="0" dirty="0"/>
              <a:t>様々な団体と連携するための交付金も拠出しています。その一例が、スペシャルオリンピックスとのパートナーシップによるスペシャルオリンピックス</a:t>
            </a:r>
            <a:r>
              <a:rPr lang="ja-JP" altLang="en-US" baseline="0" dirty="0"/>
              <a:t>のイベント</a:t>
            </a:r>
            <a:r>
              <a:rPr lang="ja-JP" baseline="0" dirty="0"/>
              <a:t>での視力</a:t>
            </a:r>
            <a:r>
              <a:rPr lang="ja-JP" altLang="en-US" baseline="0" dirty="0"/>
              <a:t>検査や</a:t>
            </a:r>
            <a:r>
              <a:rPr lang="ja-JP" baseline="0" dirty="0"/>
              <a:t>、GAVI との協力による数百万人の子供たちへのはしかワクチン接種です。</a:t>
            </a:r>
          </a:p>
          <a:p>
            <a:endParaRPr lang="en-US" dirty="0"/>
          </a:p>
          <a:p>
            <a:r>
              <a:rPr lang="ja-JP" dirty="0"/>
              <a:t>これら</a:t>
            </a:r>
            <a:r>
              <a:rPr lang="ja-JP" baseline="0" dirty="0"/>
              <a:t>は、交付金によって実現された LCIF のプログラムの一例に</a:t>
            </a:r>
            <a:r>
              <a:rPr lang="ja-JP" altLang="en-US" baseline="0" dirty="0"/>
              <a:t>す</a:t>
            </a:r>
            <a:r>
              <a:rPr lang="ja-JP" baseline="0" dirty="0"/>
              <a:t>ぎません。 LCIF は、災害援助、糖尿病予防、レオの奉仕など、多様な事業に交付金を</a:t>
            </a:r>
            <a:r>
              <a:rPr lang="ja-JP" altLang="en-US" baseline="0" dirty="0"/>
              <a:t>提供</a:t>
            </a:r>
            <a:r>
              <a:rPr lang="ja-JP" dirty="0"/>
              <a:t>してライオンズを支援しています。</a:t>
            </a:r>
          </a:p>
          <a:p>
            <a:endParaRPr lang="en-US" dirty="0"/>
          </a:p>
          <a:p>
            <a:r>
              <a:rPr lang="ja-JP" dirty="0"/>
              <a:t>しかし、LCIF は交付金を</a:t>
            </a:r>
            <a:r>
              <a:rPr lang="ja-JP" altLang="en-US" dirty="0"/>
              <a:t>提供</a:t>
            </a:r>
            <a:r>
              <a:rPr lang="ja-JP" dirty="0"/>
              <a:t>するだけではありません…</a:t>
            </a:r>
          </a:p>
          <a:p>
            <a:endParaRPr lang="en-US" dirty="0"/>
          </a:p>
          <a:p>
            <a:r>
              <a:rPr lang="ja-JP" i="1" dirty="0"/>
              <a:t>（次のスライドへ）</a:t>
            </a:r>
          </a:p>
          <a:p>
            <a:endParaRPr lang="en-US" dirty="0"/>
          </a:p>
        </p:txBody>
      </p:sp>
      <p:sp>
        <p:nvSpPr>
          <p:cNvPr id="4" name="Slide Number Placeholder 3"/>
          <p:cNvSpPr>
            <a:spLocks noGrp="1"/>
          </p:cNvSpPr>
          <p:nvPr>
            <p:ph type="sldNum" sz="quarter" idx="5"/>
          </p:nvPr>
        </p:nvSpPr>
        <p:spPr/>
        <p:txBody>
          <a:bodyPr/>
          <a:lstStyle/>
          <a:p>
            <a:fld id="{AC839C40-7B31-42E9-BA42-940B4E6DD29C}" type="slidenum">
              <a:rPr lang="en-US" smtClean="0"/>
              <a:t>5</a:t>
            </a:fld>
            <a:endParaRPr lang="en-US"/>
          </a:p>
        </p:txBody>
      </p:sp>
    </p:spTree>
    <p:extLst>
      <p:ext uri="{BB962C8B-B14F-4D97-AF65-F5344CB8AC3E}">
        <p14:creationId xmlns:p14="http://schemas.microsoft.com/office/powerpoint/2010/main" val="880194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ja-JP" dirty="0"/>
              <a:t>LCIF </a:t>
            </a:r>
            <a:r>
              <a:rPr lang="ja-JP" altLang="en-US" dirty="0"/>
              <a:t>は、ライオンズからの寄付を通じてすべてのライオンズを結束させます！</a:t>
            </a:r>
            <a:r>
              <a:rPr lang="ja-JP" altLang="en-US" baseline="0" dirty="0"/>
              <a:t>　</a:t>
            </a:r>
            <a:r>
              <a:rPr lang="en-US" altLang="ja-JP" baseline="0" dirty="0"/>
              <a:t>LCIF </a:t>
            </a:r>
            <a:r>
              <a:rPr lang="ja-JP" altLang="en-US" baseline="0" dirty="0" err="1"/>
              <a:t>への</a:t>
            </a:r>
            <a:r>
              <a:rPr lang="ja-JP" altLang="en-US" baseline="0" dirty="0"/>
              <a:t>寄付によって、ライオンズの奉仕が実現し、ライオンズは地域に貢献することができます。</a:t>
            </a:r>
            <a:r>
              <a:rPr lang="ja-JP" baseline="0" dirty="0"/>
              <a:t>LCIF に寄付をすることは、ライオンズの奉仕に参加することを意味します。</a:t>
            </a:r>
          </a:p>
          <a:p>
            <a:endParaRPr lang="en-US" baseline="0"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5"/>
          </p:nvPr>
        </p:nvSpPr>
        <p:spPr/>
        <p:txBody>
          <a:bodyPr/>
          <a:lstStyle/>
          <a:p>
            <a:fld id="{AC839C40-7B31-42E9-BA42-940B4E6DD29C}" type="slidenum">
              <a:rPr lang="en-US" smtClean="0"/>
              <a:t>6</a:t>
            </a:fld>
            <a:endParaRPr lang="en-US"/>
          </a:p>
        </p:txBody>
      </p:sp>
    </p:spTree>
    <p:extLst>
      <p:ext uri="{BB962C8B-B14F-4D97-AF65-F5344CB8AC3E}">
        <p14:creationId xmlns:p14="http://schemas.microsoft.com/office/powerpoint/2010/main" val="2570262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dirty="0"/>
              <a:t>何千人ものライオンズの無私の精神と献身のおかげで、LCIF は世界中のライオンズの奉仕事業やパートナーシップに10億ドル以上を</a:t>
            </a:r>
            <a:r>
              <a:rPr lang="ja-JP" altLang="en-US" dirty="0"/>
              <a:t>交付して</a:t>
            </a:r>
            <a:r>
              <a:rPr lang="ja-JP" dirty="0"/>
              <a:t>きました。ライオンズコミュニティの多大な支援により、LCIF は視力</a:t>
            </a:r>
            <a:r>
              <a:rPr lang="ja-JP" altLang="en-US" dirty="0"/>
              <a:t>保護</a:t>
            </a:r>
            <a:r>
              <a:rPr lang="ja-JP" dirty="0"/>
              <a:t>、青少年支援、災害援助を行い、広範な人道的ニーズに対応しています。</a:t>
            </a:r>
          </a:p>
          <a:p>
            <a:endParaRPr lang="en-US" dirty="0"/>
          </a:p>
          <a:p>
            <a:r>
              <a:rPr lang="ja-JP" dirty="0"/>
              <a:t>LCIF は</a:t>
            </a:r>
            <a:r>
              <a:rPr lang="ja-JP" i="1" dirty="0"/>
              <a:t>あなたの</a:t>
            </a:r>
            <a:r>
              <a:rPr lang="ja-JP" dirty="0"/>
              <a:t>財団です。財団はすべてのライオンのために</a:t>
            </a:r>
            <a:r>
              <a:rPr lang="ja-JP" altLang="en-US" dirty="0"/>
              <a:t>あるのであり</a:t>
            </a:r>
            <a:r>
              <a:rPr lang="ja-JP" dirty="0"/>
              <a:t>、世界中のライオンズの奉仕とインパクトを強化します。LCIF の成功は、世界的なライオンズコミュニティの成功を意味します。</a:t>
            </a:r>
          </a:p>
          <a:p>
            <a:endParaRPr lang="en-US" dirty="0"/>
          </a:p>
          <a:p>
            <a:pPr defTabSz="931774">
              <a:defRPr/>
            </a:pPr>
            <a:r>
              <a:rPr lang="ja-JP" i="1" baseline="0" dirty="0"/>
              <a:t>（次のスライドへ）</a:t>
            </a:r>
          </a:p>
          <a:p>
            <a:endParaRPr lang="en-US" dirty="0"/>
          </a:p>
          <a:p>
            <a:endParaRPr lang="en-US" dirty="0"/>
          </a:p>
        </p:txBody>
      </p:sp>
      <p:sp>
        <p:nvSpPr>
          <p:cNvPr id="4" name="Slide Number Placeholder 3"/>
          <p:cNvSpPr>
            <a:spLocks noGrp="1"/>
          </p:cNvSpPr>
          <p:nvPr>
            <p:ph type="sldNum" sz="quarter" idx="10"/>
          </p:nvPr>
        </p:nvSpPr>
        <p:spPr/>
        <p:txBody>
          <a:bodyPr/>
          <a:lstStyle/>
          <a:p>
            <a:fld id="{AC839C40-7B31-42E9-BA42-940B4E6DD29C}" type="slidenum">
              <a:rPr lang="en-US" smtClean="0"/>
              <a:t>7</a:t>
            </a:fld>
            <a:endParaRPr lang="en-US"/>
          </a:p>
        </p:txBody>
      </p:sp>
    </p:spTree>
    <p:extLst>
      <p:ext uri="{BB962C8B-B14F-4D97-AF65-F5344CB8AC3E}">
        <p14:creationId xmlns:p14="http://schemas.microsoft.com/office/powerpoint/2010/main" val="3540026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a:ea typeface="MS Mincho"/>
              </a:rPr>
              <a:t>財団のインパクトは、地域とグローバル規模の両方に及んでいます。各会則地域における </a:t>
            </a:r>
            <a:r>
              <a:rPr lang="en-US" altLang="ja-JP" dirty="0">
                <a:ea typeface="MS Mincho"/>
              </a:rPr>
              <a:t>LCIF </a:t>
            </a:r>
            <a:r>
              <a:rPr lang="ja-JP" altLang="en-US" dirty="0">
                <a:ea typeface="MS Mincho"/>
              </a:rPr>
              <a:t>のインパクトを示す幾つかのストーリーを見てみましょう。</a:t>
            </a:r>
          </a:p>
          <a:p>
            <a:endParaRPr lang="en-US" dirty="0"/>
          </a:p>
          <a:p>
            <a:pPr marL="174708" indent="-174708">
              <a:buFont typeface="Arial" panose="020B0604020202020204" pitchFamily="34" charset="0"/>
              <a:buChar char="•"/>
            </a:pPr>
            <a:r>
              <a:rPr lang="en-US" altLang="ja-JP" dirty="0">
                <a:ea typeface="MS Mincho"/>
              </a:rPr>
              <a:t>2016 </a:t>
            </a:r>
            <a:r>
              <a:rPr lang="ja-JP" altLang="en-US" dirty="0">
                <a:ea typeface="MS Mincho"/>
              </a:rPr>
              <a:t>年</a:t>
            </a:r>
            <a:r>
              <a:rPr lang="en-US" altLang="ja-JP" dirty="0">
                <a:ea typeface="MS Mincho"/>
              </a:rPr>
              <a:t>5</a:t>
            </a:r>
            <a:r>
              <a:rPr lang="ja-JP" altLang="en-US" dirty="0">
                <a:ea typeface="MS Mincho"/>
              </a:rPr>
              <a:t>月 、カナダのアルバータ州で森林火災が発生しました。</a:t>
            </a:r>
            <a:r>
              <a:rPr lang="ja-JP" altLang="en-US" dirty="0"/>
              <a:t>この火事は、カナダの歴史上最大規模の避難を強いるものとなり、最悪の被害をもたらしました。約</a:t>
            </a:r>
            <a:r>
              <a:rPr lang="en-US" altLang="ja-JP" dirty="0"/>
              <a:t>2000</a:t>
            </a:r>
            <a:r>
              <a:rPr lang="ja-JP" altLang="en-US" dirty="0"/>
              <a:t>人の住民が住む場所を失ったのです。</a:t>
            </a:r>
            <a:r>
              <a:rPr lang="en-US" altLang="ja-JP" dirty="0">
                <a:ea typeface="MS Mincho"/>
              </a:rPr>
              <a:t>LCIF </a:t>
            </a:r>
            <a:r>
              <a:rPr lang="ja-JP" altLang="en-US" dirty="0">
                <a:ea typeface="MS Mincho"/>
              </a:rPr>
              <a:t>は、カナダのライオンズが地域に必要な支援を提供できるように、</a:t>
            </a:r>
            <a:r>
              <a:rPr lang="en-US" altLang="ja-JP" dirty="0">
                <a:ea typeface="MS Mincho"/>
              </a:rPr>
              <a:t>10</a:t>
            </a:r>
            <a:r>
              <a:rPr lang="ja-JP" altLang="en-US" dirty="0">
                <a:ea typeface="MS Mincho"/>
              </a:rPr>
              <a:t>万ドルの交付金を承認しました。</a:t>
            </a:r>
          </a:p>
          <a:p>
            <a:pPr lvl="0"/>
            <a:endParaRPr lang="en-US" dirty="0"/>
          </a:p>
          <a:p>
            <a:pPr marL="174708" indent="-174708">
              <a:buFont typeface="Arial" panose="020B0604020202020204" pitchFamily="34" charset="0"/>
              <a:buChar char="•"/>
            </a:pPr>
            <a:r>
              <a:rPr lang="ja-JP" altLang="en-US" dirty="0">
                <a:ea typeface="MS Mincho"/>
              </a:rPr>
              <a:t>「がん」という言葉は、年間約</a:t>
            </a:r>
            <a:r>
              <a:rPr lang="en-US" altLang="ja-JP" dirty="0">
                <a:ea typeface="MS Mincho"/>
              </a:rPr>
              <a:t>800</a:t>
            </a:r>
            <a:r>
              <a:rPr lang="ja-JP" altLang="en-US" dirty="0">
                <a:ea typeface="MS Mincho"/>
              </a:rPr>
              <a:t>人のオーストラリアの子供たちとその家族にとって日常生活の一部になっています。治療に役立つように、</a:t>
            </a:r>
            <a:r>
              <a:rPr lang="en-US" altLang="ja-JP" dirty="0">
                <a:ea typeface="MS Mincho"/>
              </a:rPr>
              <a:t>LCIF </a:t>
            </a:r>
            <a:r>
              <a:rPr lang="ja-JP" altLang="en-US" dirty="0">
                <a:ea typeface="MS Mincho"/>
              </a:rPr>
              <a:t>はゲノム配列解析に</a:t>
            </a:r>
            <a:r>
              <a:rPr lang="en-US" altLang="ja-JP" dirty="0">
                <a:ea typeface="MS Mincho"/>
              </a:rPr>
              <a:t>200</a:t>
            </a:r>
            <a:r>
              <a:rPr lang="ja-JP" altLang="en-US" dirty="0">
                <a:ea typeface="MS Mincho"/>
              </a:rPr>
              <a:t>万ドルを提供しました。これにより、医療研究センターは侵攻性の強いガンの子供</a:t>
            </a:r>
            <a:r>
              <a:rPr lang="en-US" altLang="ja-JP" dirty="0">
                <a:ea typeface="MS Mincho"/>
              </a:rPr>
              <a:t>400</a:t>
            </a:r>
            <a:r>
              <a:rPr lang="ja-JP" altLang="en-US" dirty="0">
                <a:ea typeface="MS Mincho"/>
              </a:rPr>
              <a:t>人のゲノム解析を行うことができました。このプロジェクトの目標は、子供たちの遺伝子情報に基づいて、一人ひとりに合った治療計画を医師が作成できるようにすることです。</a:t>
            </a:r>
          </a:p>
          <a:p>
            <a:endParaRPr lang="en-US"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445977CF-CB4D-4F52-A648-D5C9310FAC4D}" type="slidenum">
              <a:rPr lang="en-US" smtClean="0"/>
              <a:t>8</a:t>
            </a:fld>
            <a:endParaRPr lang="en-US"/>
          </a:p>
        </p:txBody>
      </p:sp>
    </p:spTree>
    <p:extLst>
      <p:ext uri="{BB962C8B-B14F-4D97-AF65-F5344CB8AC3E}">
        <p14:creationId xmlns:p14="http://schemas.microsoft.com/office/powerpoint/2010/main" val="126048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ja-JP" altLang="en-US" dirty="0">
                <a:ea typeface="MS Mincho"/>
              </a:rPr>
              <a:t>米国イリノイ州のあるライオンは、</a:t>
            </a:r>
            <a:r>
              <a:rPr lang="ja-JP" altLang="en-US" dirty="0"/>
              <a:t>仲間のライオンたちが地域に貢献する方法としてある案を思いつきました。</a:t>
            </a:r>
            <a:r>
              <a:rPr lang="ja-JP" altLang="en-US" dirty="0">
                <a:ea typeface="MS Mincho"/>
              </a:rPr>
              <a:t>彼女の息子は若年性糖尿病と診断されており、そこで、糖尿病予防を支援することを所属クラブに提案したのです。</a:t>
            </a:r>
            <a:r>
              <a:rPr lang="en-US" altLang="ja-JP" dirty="0">
                <a:ea typeface="MS Mincho"/>
              </a:rPr>
              <a:t>LCIF </a:t>
            </a:r>
            <a:r>
              <a:rPr lang="ja-JP" altLang="en-US" dirty="0">
                <a:ea typeface="MS Mincho"/>
              </a:rPr>
              <a:t>から</a:t>
            </a:r>
            <a:r>
              <a:rPr lang="en-US" altLang="ja-JP" dirty="0">
                <a:ea typeface="MS Mincho"/>
              </a:rPr>
              <a:t>9</a:t>
            </a:r>
            <a:r>
              <a:rPr lang="ja-JP" altLang="en-US" dirty="0">
                <a:ea typeface="MS Mincho"/>
              </a:rPr>
              <a:t>万</a:t>
            </a:r>
            <a:r>
              <a:rPr lang="en-US" altLang="ja-JP" dirty="0">
                <a:ea typeface="MS Mincho"/>
              </a:rPr>
              <a:t>5,000</a:t>
            </a:r>
            <a:r>
              <a:rPr lang="ja-JP" altLang="en-US" dirty="0">
                <a:ea typeface="MS Mincho"/>
              </a:rPr>
              <a:t>ドルを超える交付金を得て、彼女の地区と地域の医療機関が連携し、糖尿病予防と生活習慣改善プログラムを開発しました。</a:t>
            </a:r>
            <a:r>
              <a:rPr lang="ja-JP" altLang="en-US" dirty="0"/>
              <a:t>現在、地元のライオンズが協力し、この新プログラムを活用して、前糖尿病の可能性があるものの医療サービスが受けられない人たちを特定して、健康を維持するための支援を得られるようにしています。 </a:t>
            </a:r>
            <a:r>
              <a:rPr lang="ja-JP" altLang="en-US" dirty="0">
                <a:ea typeface="MS Mincho"/>
              </a:rPr>
              <a:t> </a:t>
            </a:r>
          </a:p>
          <a:p>
            <a:pPr lvl="0"/>
            <a:endParaRPr lang="en-US" dirty="0"/>
          </a:p>
          <a:p>
            <a:pPr marL="174708" indent="-174708">
              <a:buFont typeface="Arial" panose="020B0604020202020204" pitchFamily="34" charset="0"/>
              <a:buChar char="•"/>
            </a:pPr>
            <a:r>
              <a:rPr lang="en-US" altLang="ja-JP" dirty="0">
                <a:ea typeface="MS Mincho"/>
              </a:rPr>
              <a:t>2016</a:t>
            </a:r>
            <a:r>
              <a:rPr lang="ja-JP" altLang="en-US" dirty="0">
                <a:ea typeface="MS Mincho"/>
              </a:rPr>
              <a:t>年</a:t>
            </a:r>
            <a:r>
              <a:rPr lang="en-US" altLang="ja-JP" dirty="0">
                <a:ea typeface="MS Mincho"/>
              </a:rPr>
              <a:t>8</a:t>
            </a:r>
            <a:r>
              <a:rPr lang="ja-JP" altLang="en-US" dirty="0">
                <a:ea typeface="MS Mincho"/>
              </a:rPr>
              <a:t>月、マグニチュード</a:t>
            </a:r>
            <a:r>
              <a:rPr lang="en-US" altLang="ja-JP" dirty="0">
                <a:ea typeface="MS Mincho"/>
              </a:rPr>
              <a:t>6.2</a:t>
            </a:r>
            <a:r>
              <a:rPr lang="ja-JP" altLang="en-US" dirty="0">
                <a:ea typeface="MS Mincho"/>
              </a:rPr>
              <a:t>の地震が中央イタリアを襲いました。町全体が破壊され、約</a:t>
            </a:r>
            <a:r>
              <a:rPr lang="en-US" altLang="ja-JP" dirty="0">
                <a:ea typeface="MS Mincho"/>
              </a:rPr>
              <a:t>300</a:t>
            </a:r>
            <a:r>
              <a:rPr lang="ja-JP" altLang="en-US" dirty="0">
                <a:ea typeface="MS Mincho"/>
              </a:rPr>
              <a:t>人が命を落しました。</a:t>
            </a:r>
            <a:r>
              <a:rPr lang="en-US" altLang="ja-JP" dirty="0">
                <a:ea typeface="MS Mincho"/>
              </a:rPr>
              <a:t>LCIF </a:t>
            </a:r>
            <a:r>
              <a:rPr lang="ja-JP" altLang="en-US" dirty="0">
                <a:ea typeface="MS Mincho"/>
              </a:rPr>
              <a:t>は直ちに、緊急のニーズと長期的なニーズを支援するために</a:t>
            </a:r>
            <a:r>
              <a:rPr lang="en-US" altLang="ja-JP" dirty="0">
                <a:ea typeface="MS Mincho"/>
              </a:rPr>
              <a:t>10</a:t>
            </a:r>
            <a:r>
              <a:rPr lang="ja-JP" altLang="en-US" dirty="0">
                <a:ea typeface="MS Mincho"/>
              </a:rPr>
              <a:t>万ドルの交付金を拠出しました。これにより、ライオンズは被災者に救援物資を提供することができました。 </a:t>
            </a:r>
          </a:p>
          <a:p>
            <a:pPr lvl="0"/>
            <a:endParaRPr lang="en-US" dirty="0"/>
          </a:p>
          <a:p>
            <a:pPr marL="174708" indent="-174708">
              <a:buFont typeface="Arial" panose="020B0604020202020204" pitchFamily="34" charset="0"/>
              <a:buChar char="•"/>
            </a:pPr>
            <a:r>
              <a:rPr lang="ja-JP" altLang="en-US" dirty="0">
                <a:ea typeface="MS Mincho"/>
              </a:rPr>
              <a:t>世界の多くの地域では、障害を持つ人々は多くの課題に直面し、与えられる機会も限られています。インドのライオンズは、障害を持つ人々が仕事を得るために必要な訓練が受けられるように、地域の職業訓練センター拡充を目的とする</a:t>
            </a:r>
            <a:r>
              <a:rPr lang="en-US" altLang="ja-JP" dirty="0">
                <a:ea typeface="MS Mincho"/>
              </a:rPr>
              <a:t>6</a:t>
            </a:r>
            <a:r>
              <a:rPr lang="ja-JP" altLang="en-US" dirty="0">
                <a:ea typeface="MS Mincho"/>
              </a:rPr>
              <a:t>万</a:t>
            </a:r>
            <a:r>
              <a:rPr lang="en-US" altLang="ja-JP" dirty="0">
                <a:ea typeface="MS Mincho"/>
              </a:rPr>
              <a:t>3,000</a:t>
            </a:r>
            <a:r>
              <a:rPr lang="ja-JP" altLang="en-US" dirty="0">
                <a:ea typeface="MS Mincho"/>
              </a:rPr>
              <a:t>ドルの交付金を </a:t>
            </a:r>
            <a:r>
              <a:rPr lang="en-US" altLang="ja-JP" dirty="0">
                <a:ea typeface="MS Mincho"/>
              </a:rPr>
              <a:t>LCIF </a:t>
            </a:r>
            <a:r>
              <a:rPr lang="ja-JP" altLang="en-US" dirty="0">
                <a:ea typeface="MS Mincho"/>
              </a:rPr>
              <a:t>から得ました。</a:t>
            </a:r>
            <a:r>
              <a:rPr lang="en-US" altLang="ja-JP" dirty="0">
                <a:ea typeface="MS Mincho"/>
              </a:rPr>
              <a:t>LCIF </a:t>
            </a:r>
            <a:r>
              <a:rPr lang="ja-JP" altLang="en-US" dirty="0">
                <a:ea typeface="MS Mincho"/>
              </a:rPr>
              <a:t>とライオンズの支援のおかげで、地域の障害者はより多くの雇用の機会を得て、自分自身と家族が安定した生活を送れるようになりました。</a:t>
            </a:r>
          </a:p>
          <a:p>
            <a:endParaRPr lang="en-US" dirty="0"/>
          </a:p>
          <a:p>
            <a:pPr defTabSz="931774">
              <a:defRPr/>
            </a:pPr>
            <a:r>
              <a:rPr lang="ja-JP" i="1" baseline="0" dirty="0"/>
              <a:t>（次のスライドへ）</a:t>
            </a:r>
          </a:p>
          <a:p>
            <a:endParaRPr lang="en-US" dirty="0"/>
          </a:p>
        </p:txBody>
      </p:sp>
      <p:sp>
        <p:nvSpPr>
          <p:cNvPr id="4" name="Slide Number Placeholder 3"/>
          <p:cNvSpPr>
            <a:spLocks noGrp="1"/>
          </p:cNvSpPr>
          <p:nvPr>
            <p:ph type="sldNum" sz="quarter" idx="10"/>
          </p:nvPr>
        </p:nvSpPr>
        <p:spPr/>
        <p:txBody>
          <a:bodyPr/>
          <a:lstStyle/>
          <a:p>
            <a:fld id="{445977CF-CB4D-4F52-A648-D5C9310FAC4D}" type="slidenum">
              <a:rPr lang="en-US" smtClean="0"/>
              <a:t>9</a:t>
            </a:fld>
            <a:endParaRPr lang="en-US"/>
          </a:p>
        </p:txBody>
      </p:sp>
    </p:spTree>
    <p:extLst>
      <p:ext uri="{BB962C8B-B14F-4D97-AF65-F5344CB8AC3E}">
        <p14:creationId xmlns:p14="http://schemas.microsoft.com/office/powerpoint/2010/main" val="15630235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CE0AAC5-E020-4EE7-856C-BB85DFE96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5728F38E-E329-49E5-9124-0DF86FFAA93A}"/>
              </a:ext>
            </a:extLst>
          </p:cNvPr>
          <p:cNvSpPr>
            <a:spLocks noGrp="1"/>
          </p:cNvSpPr>
          <p:nvPr>
            <p:ph type="ctrTitle"/>
          </p:nvPr>
        </p:nvSpPr>
        <p:spPr>
          <a:xfrm>
            <a:off x="5054139" y="2337724"/>
            <a:ext cx="6093231" cy="1777076"/>
          </a:xfrm>
        </p:spPr>
        <p:txBody>
          <a:bodyPr anchor="t">
            <a:normAutofit/>
          </a:bodyPr>
          <a:lstStyle>
            <a:lvl1pPr algn="ctr">
              <a:defRPr sz="5400">
                <a:solidFill>
                  <a:srgbClr val="467BBF"/>
                </a:solidFill>
                <a:effectLst/>
              </a:defRPr>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89ADC0AA-4F01-4C6B-8336-0B983F0FCC65}"/>
              </a:ext>
            </a:extLst>
          </p:cNvPr>
          <p:cNvSpPr>
            <a:spLocks noGrp="1"/>
          </p:cNvSpPr>
          <p:nvPr>
            <p:ph type="subTitle" idx="1"/>
          </p:nvPr>
        </p:nvSpPr>
        <p:spPr>
          <a:xfrm>
            <a:off x="5054139" y="4387273"/>
            <a:ext cx="6093231" cy="512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42870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B030059-FF2F-4603-9D14-ED0E3F7191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 xmlns:a16="http://schemas.microsoft.com/office/drawing/2014/main" id="{608D3F02-A19F-408F-BB1B-01D4FB90DDBC}"/>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1391170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_Section Header">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DA79106-6E7B-45FF-B7E4-725FAF95D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 xmlns:a16="http://schemas.microsoft.com/office/drawing/2014/main" id="{608D3F02-A19F-408F-BB1B-01D4FB90DDBC}"/>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tx1">
                    <a:lumMod val="65000"/>
                    <a:lumOff val="35000"/>
                  </a:schemeClr>
                </a:solidFill>
              </a:rPr>
              <a:pPr algn="ctr"/>
              <a:t>‹#›</a:t>
            </a:fld>
            <a:endParaRPr lang="en-US" sz="800" dirty="0">
              <a:solidFill>
                <a:schemeClr val="tx1">
                  <a:lumMod val="65000"/>
                  <a:lumOff val="35000"/>
                </a:schemeClr>
              </a:solidFill>
            </a:endParaRPr>
          </a:p>
        </p:txBody>
      </p:sp>
    </p:spTree>
    <p:extLst>
      <p:ext uri="{BB962C8B-B14F-4D97-AF65-F5344CB8AC3E}">
        <p14:creationId xmlns:p14="http://schemas.microsoft.com/office/powerpoint/2010/main" val="1175957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608D3F02-A19F-408F-BB1B-01D4FB90DDBC}"/>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1774144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Section Header">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3B5A1953-E54A-4530-813E-AF45EFD98C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 xmlns:a16="http://schemas.microsoft.com/office/drawing/2014/main" id="{608D3F02-A19F-408F-BB1B-01D4FB90DDBC}"/>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130547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8_Section Header">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DA37418E-98C0-4902-9403-F971BF991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 xmlns:a16="http://schemas.microsoft.com/office/drawing/2014/main" id="{608D3F02-A19F-408F-BB1B-01D4FB90DDBC}"/>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746457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_Section Header">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EB9FECA-D270-4BA3-872D-E87834D93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 xmlns:a16="http://schemas.microsoft.com/office/drawing/2014/main" id="{608D3F02-A19F-408F-BB1B-01D4FB90DDBC}"/>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4005640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6_Section Header">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BD45BA9D-7611-4007-A769-152F7A891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 xmlns:a16="http://schemas.microsoft.com/office/drawing/2014/main" id="{608D3F02-A19F-408F-BB1B-01D4FB90DDBC}"/>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35451459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7_Section Header">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59EA8648-0F07-4F6F-B383-5ED2818DD9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 xmlns:a16="http://schemas.microsoft.com/office/drawing/2014/main" id="{608D3F02-A19F-408F-BB1B-01D4FB90DDBC}"/>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11709453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3FA88E-7692-4AE5-8E6D-CC13F823F57D}"/>
              </a:ext>
            </a:extLst>
          </p:cNvPr>
          <p:cNvSpPr>
            <a:spLocks noGrp="1"/>
          </p:cNvSpPr>
          <p:nvPr>
            <p:ph type="title"/>
          </p:nvPr>
        </p:nvSpPr>
        <p:spPr>
          <a:xfrm>
            <a:off x="831851" y="170974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09E6438D-322C-444B-8196-5A906F8ED774}"/>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63986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DF2BE2-670C-4FD8-B670-B3D206D2C19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09383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704AA16C-7863-45B1-88F4-EB6AF4C7F3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5728F38E-E329-49E5-9124-0DF86FFAA93A}"/>
              </a:ext>
            </a:extLst>
          </p:cNvPr>
          <p:cNvSpPr>
            <a:spLocks noGrp="1"/>
          </p:cNvSpPr>
          <p:nvPr>
            <p:ph type="ctrTitle"/>
          </p:nvPr>
        </p:nvSpPr>
        <p:spPr>
          <a:xfrm>
            <a:off x="5054139" y="2337724"/>
            <a:ext cx="6093231" cy="1777076"/>
          </a:xfrm>
        </p:spPr>
        <p:txBody>
          <a:bodyPr anchor="t">
            <a:normAutofit/>
          </a:bodyPr>
          <a:lstStyle>
            <a:lvl1pPr algn="ctr">
              <a:defRPr sz="5400">
                <a:solidFill>
                  <a:schemeClr val="bg1">
                    <a:lumMod val="95000"/>
                  </a:schemeClr>
                </a:solidFill>
                <a:effectLst/>
              </a:defRPr>
            </a:lvl1pPr>
          </a:lstStyle>
          <a:p>
            <a:r>
              <a:rPr lang="en-US"/>
              <a:t>Click to edit Master title style</a:t>
            </a:r>
            <a:endParaRPr lang="en-US" dirty="0"/>
          </a:p>
        </p:txBody>
      </p:sp>
      <p:sp>
        <p:nvSpPr>
          <p:cNvPr id="3" name="Subtitle 2">
            <a:extLst>
              <a:ext uri="{FF2B5EF4-FFF2-40B4-BE49-F238E27FC236}">
                <a16:creationId xmlns="" xmlns:a16="http://schemas.microsoft.com/office/drawing/2014/main" id="{89ADC0AA-4F01-4C6B-8336-0B983F0FCC65}"/>
              </a:ext>
            </a:extLst>
          </p:cNvPr>
          <p:cNvSpPr>
            <a:spLocks noGrp="1"/>
          </p:cNvSpPr>
          <p:nvPr>
            <p:ph type="subTitle" idx="1"/>
          </p:nvPr>
        </p:nvSpPr>
        <p:spPr>
          <a:xfrm>
            <a:off x="5054139" y="4387273"/>
            <a:ext cx="6093231" cy="512762"/>
          </a:xfrm>
        </p:spPr>
        <p:txBody>
          <a:bodyPr/>
          <a:lstStyle>
            <a:lvl1pPr marL="0" indent="0" algn="ctr">
              <a:buNone/>
              <a:defRPr sz="2400">
                <a:solidFill>
                  <a:schemeClr val="bg1">
                    <a:lumMod val="75000"/>
                  </a:schemeClr>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47259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4F03B8BE-872E-41F7-BE94-851DEE004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C3CFA6A9-9081-4DA5-8D1D-4629D4BED7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F10D9D9-F6C3-4EE0-91A0-10476F06894A}"/>
              </a:ext>
            </a:extLst>
          </p:cNvPr>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 xmlns:a16="http://schemas.microsoft.com/office/drawing/2014/main" id="{7097B85B-636E-4DA0-89EA-F768E68BF9C8}"/>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tx1">
                    <a:lumMod val="65000"/>
                    <a:lumOff val="35000"/>
                  </a:schemeClr>
                </a:solidFill>
              </a:rPr>
              <a:pPr algn="ctr"/>
              <a:t>‹#›</a:t>
            </a:fld>
            <a:endParaRPr lang="en-US" sz="800" dirty="0">
              <a:solidFill>
                <a:schemeClr val="tx1">
                  <a:lumMod val="65000"/>
                  <a:lumOff val="35000"/>
                </a:schemeClr>
              </a:solidFill>
            </a:endParaRPr>
          </a:p>
        </p:txBody>
      </p:sp>
    </p:spTree>
    <p:extLst>
      <p:ext uri="{BB962C8B-B14F-4D97-AF65-F5344CB8AC3E}">
        <p14:creationId xmlns:p14="http://schemas.microsoft.com/office/powerpoint/2010/main" val="1935145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CFA6A9-9081-4DA5-8D1D-4629D4BED7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F10D9D9-F6C3-4EE0-91A0-10476F06894A}"/>
              </a:ext>
            </a:extLst>
          </p:cNvPr>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 xmlns:a16="http://schemas.microsoft.com/office/drawing/2014/main" id="{7097B85B-636E-4DA0-89EA-F768E68BF9C8}"/>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tx1">
                    <a:lumMod val="65000"/>
                    <a:lumOff val="35000"/>
                  </a:schemeClr>
                </a:solidFill>
              </a:rPr>
              <a:pPr algn="ctr"/>
              <a:t>‹#›</a:t>
            </a:fld>
            <a:endParaRPr lang="en-US" sz="800" dirty="0">
              <a:solidFill>
                <a:schemeClr val="tx1">
                  <a:lumMod val="65000"/>
                  <a:lumOff val="35000"/>
                </a:schemeClr>
              </a:solidFill>
            </a:endParaRPr>
          </a:p>
        </p:txBody>
      </p:sp>
    </p:spTree>
    <p:extLst>
      <p:ext uri="{BB962C8B-B14F-4D97-AF65-F5344CB8AC3E}">
        <p14:creationId xmlns:p14="http://schemas.microsoft.com/office/powerpoint/2010/main" val="3564105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2CDEC3AF-F684-49E2-8E43-484CDDB9B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C3CFA6A9-9081-4DA5-8D1D-4629D4BED7A2}"/>
              </a:ext>
            </a:extLst>
          </p:cNvPr>
          <p:cNvSpPr>
            <a:spLocks noGrp="1"/>
          </p:cNvSpPr>
          <p:nvPr>
            <p:ph type="title"/>
          </p:nvPr>
        </p:nvSpPr>
        <p:spPr>
          <a:xfrm>
            <a:off x="166256" y="365129"/>
            <a:ext cx="11646131" cy="690591"/>
          </a:xfrm>
        </p:spPr>
        <p:txBody>
          <a:bodyPr/>
          <a:lstStyle>
            <a:lvl1pPr>
              <a:defRPr>
                <a:solidFill>
                  <a:schemeClr val="bg1">
                    <a:lumMod val="95000"/>
                  </a:schemeClr>
                </a:solidFill>
              </a:defRPr>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5F10D9D9-F6C3-4EE0-91A0-10476F06894A}"/>
              </a:ext>
            </a:extLst>
          </p:cNvPr>
          <p:cNvSpPr>
            <a:spLocks noGrp="1"/>
          </p:cNvSpPr>
          <p:nvPr>
            <p:ph idx="1"/>
          </p:nvPr>
        </p:nvSpPr>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 xmlns:a16="http://schemas.microsoft.com/office/drawing/2014/main" id="{7097B85B-636E-4DA0-89EA-F768E68BF9C8}"/>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tx1">
                    <a:lumMod val="65000"/>
                    <a:lumOff val="35000"/>
                  </a:schemeClr>
                </a:solidFill>
              </a:rPr>
              <a:pPr algn="ctr"/>
              <a:t>‹#›</a:t>
            </a:fld>
            <a:endParaRPr lang="en-US" sz="800" dirty="0">
              <a:solidFill>
                <a:schemeClr val="tx1">
                  <a:lumMod val="65000"/>
                  <a:lumOff val="35000"/>
                </a:schemeClr>
              </a:solidFill>
            </a:endParaRPr>
          </a:p>
        </p:txBody>
      </p:sp>
    </p:spTree>
    <p:extLst>
      <p:ext uri="{BB962C8B-B14F-4D97-AF65-F5344CB8AC3E}">
        <p14:creationId xmlns:p14="http://schemas.microsoft.com/office/powerpoint/2010/main" val="142501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25EE6BA0-FF2A-468C-8A31-C68346254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C3CFA6A9-9081-4DA5-8D1D-4629D4BED7A2}"/>
              </a:ext>
            </a:extLst>
          </p:cNvPr>
          <p:cNvSpPr>
            <a:spLocks noGrp="1"/>
          </p:cNvSpPr>
          <p:nvPr>
            <p:ph type="title"/>
          </p:nvPr>
        </p:nvSpPr>
        <p:spPr>
          <a:xfrm>
            <a:off x="166256" y="365129"/>
            <a:ext cx="11646131" cy="690591"/>
          </a:xfrm>
        </p:spPr>
        <p:txBody>
          <a:bodyPr/>
          <a:lstStyle>
            <a:lvl1pPr>
              <a:defRPr>
                <a:solidFill>
                  <a:srgbClr val="467BBF"/>
                </a:solidFill>
                <a:effectLst/>
              </a:defRPr>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5F10D9D9-F6C3-4EE0-91A0-10476F06894A}"/>
              </a:ext>
            </a:extLst>
          </p:cNvPr>
          <p:cNvSpPr>
            <a:spLocks noGrp="1"/>
          </p:cNvSpPr>
          <p:nvPr>
            <p:ph idx="1"/>
          </p:nvPr>
        </p:nvSpPr>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 xmlns:a16="http://schemas.microsoft.com/office/drawing/2014/main" id="{7097B85B-636E-4DA0-89EA-F768E68BF9C8}"/>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tx1">
                    <a:lumMod val="65000"/>
                    <a:lumOff val="35000"/>
                  </a:schemeClr>
                </a:solidFill>
              </a:rPr>
              <a:pPr algn="ctr"/>
              <a:t>‹#›</a:t>
            </a:fld>
            <a:endParaRPr lang="en-US" sz="800" dirty="0">
              <a:solidFill>
                <a:schemeClr val="tx1">
                  <a:lumMod val="65000"/>
                  <a:lumOff val="35000"/>
                </a:schemeClr>
              </a:solidFill>
            </a:endParaRPr>
          </a:p>
        </p:txBody>
      </p:sp>
    </p:spTree>
    <p:extLst>
      <p:ext uri="{BB962C8B-B14F-4D97-AF65-F5344CB8AC3E}">
        <p14:creationId xmlns:p14="http://schemas.microsoft.com/office/powerpoint/2010/main" val="141758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94B9FA14-8460-459C-898F-E6265AED53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C3CFA6A9-9081-4DA5-8D1D-4629D4BED7A2}"/>
              </a:ext>
            </a:extLst>
          </p:cNvPr>
          <p:cNvSpPr>
            <a:spLocks noGrp="1"/>
          </p:cNvSpPr>
          <p:nvPr>
            <p:ph type="title"/>
          </p:nvPr>
        </p:nvSpPr>
        <p:spPr>
          <a:xfrm>
            <a:off x="261851" y="1088336"/>
            <a:ext cx="4098175" cy="4323253"/>
          </a:xfrm>
        </p:spPr>
        <p:txBody>
          <a:bodyPr/>
          <a:lstStyle>
            <a:lvl1pPr>
              <a:defRPr>
                <a:solidFill>
                  <a:schemeClr val="bg1">
                    <a:lumMod val="95000"/>
                  </a:schemeClr>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5F10D9D9-F6C3-4EE0-91A0-10476F06894A}"/>
              </a:ext>
            </a:extLst>
          </p:cNvPr>
          <p:cNvSpPr>
            <a:spLocks noGrp="1"/>
          </p:cNvSpPr>
          <p:nvPr>
            <p:ph idx="1"/>
          </p:nvPr>
        </p:nvSpPr>
        <p:spPr>
          <a:xfrm>
            <a:off x="5519651" y="1503020"/>
            <a:ext cx="6010103" cy="3351617"/>
          </a:xfr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 xmlns:a16="http://schemas.microsoft.com/office/drawing/2014/main" id="{7097B85B-636E-4DA0-89EA-F768E68BF9C8}"/>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2646045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AD0F64BA-6616-4F86-8DE7-87F6C9F13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C3CFA6A9-9081-4DA5-8D1D-4629D4BED7A2}"/>
              </a:ext>
            </a:extLst>
          </p:cNvPr>
          <p:cNvSpPr>
            <a:spLocks noGrp="1"/>
          </p:cNvSpPr>
          <p:nvPr>
            <p:ph type="title"/>
          </p:nvPr>
        </p:nvSpPr>
        <p:spPr>
          <a:xfrm>
            <a:off x="261851" y="1088336"/>
            <a:ext cx="4098175" cy="4323253"/>
          </a:xfrm>
        </p:spPr>
        <p:txBody>
          <a:bodyPr/>
          <a:lstStyle>
            <a:lvl1pPr>
              <a:defRPr>
                <a:solidFill>
                  <a:schemeClr val="bg1">
                    <a:lumMod val="95000"/>
                  </a:schemeClr>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5F10D9D9-F6C3-4EE0-91A0-10476F06894A}"/>
              </a:ext>
            </a:extLst>
          </p:cNvPr>
          <p:cNvSpPr>
            <a:spLocks noGrp="1"/>
          </p:cNvSpPr>
          <p:nvPr>
            <p:ph idx="1"/>
          </p:nvPr>
        </p:nvSpPr>
        <p:spPr>
          <a:xfrm>
            <a:off x="5519651" y="1503020"/>
            <a:ext cx="6010103" cy="432325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 xmlns:a16="http://schemas.microsoft.com/office/drawing/2014/main" id="{7097B85B-636E-4DA0-89EA-F768E68BF9C8}"/>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bg1">
                    <a:lumMod val="95000"/>
                  </a:schemeClr>
                </a:solidFill>
              </a:rPr>
              <a:pPr algn="ctr"/>
              <a:t>‹#›</a:t>
            </a:fld>
            <a:endParaRPr lang="en-US" sz="800" dirty="0">
              <a:solidFill>
                <a:schemeClr val="bg1">
                  <a:lumMod val="95000"/>
                </a:schemeClr>
              </a:solidFill>
            </a:endParaRPr>
          </a:p>
        </p:txBody>
      </p:sp>
    </p:spTree>
    <p:extLst>
      <p:ext uri="{BB962C8B-B14F-4D97-AF65-F5344CB8AC3E}">
        <p14:creationId xmlns:p14="http://schemas.microsoft.com/office/powerpoint/2010/main" val="4012767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7A101B0D-69C6-4DBC-8ACD-9B492C328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 xmlns:a16="http://schemas.microsoft.com/office/drawing/2014/main" id="{C3CFA6A9-9081-4DA5-8D1D-4629D4BED7A2}"/>
              </a:ext>
            </a:extLst>
          </p:cNvPr>
          <p:cNvSpPr>
            <a:spLocks noGrp="1"/>
          </p:cNvSpPr>
          <p:nvPr>
            <p:ph type="title"/>
          </p:nvPr>
        </p:nvSpPr>
        <p:spPr>
          <a:xfrm>
            <a:off x="2938545" y="381751"/>
            <a:ext cx="5889571" cy="989850"/>
          </a:xfrm>
        </p:spPr>
        <p:txBody>
          <a:bodyPr/>
          <a:lstStyle>
            <a:lvl1pPr>
              <a:defRPr>
                <a:solidFill>
                  <a:srgbClr val="467BBF"/>
                </a:solidFill>
                <a:effectLst/>
              </a:defRPr>
            </a:lvl1pPr>
          </a:lstStyle>
          <a:p>
            <a:r>
              <a:rPr lang="en-US"/>
              <a:t>Click to edit Master title style</a:t>
            </a:r>
            <a:endParaRPr lang="en-US" dirty="0"/>
          </a:p>
        </p:txBody>
      </p:sp>
      <p:sp>
        <p:nvSpPr>
          <p:cNvPr id="3" name="Content Placeholder 2">
            <a:extLst>
              <a:ext uri="{FF2B5EF4-FFF2-40B4-BE49-F238E27FC236}">
                <a16:creationId xmlns="" xmlns:a16="http://schemas.microsoft.com/office/drawing/2014/main" id="{5F10D9D9-F6C3-4EE0-91A0-10476F06894A}"/>
              </a:ext>
            </a:extLst>
          </p:cNvPr>
          <p:cNvSpPr>
            <a:spLocks noGrp="1"/>
          </p:cNvSpPr>
          <p:nvPr>
            <p:ph idx="1"/>
          </p:nvPr>
        </p:nvSpPr>
        <p:spPr>
          <a:xfrm>
            <a:off x="2635138" y="2153000"/>
            <a:ext cx="7298575" cy="4323253"/>
          </a:xfrm>
        </p:spPr>
        <p:txBody>
          <a:bodyPr/>
          <a:lstStyle>
            <a:lvl1pPr>
              <a:defRPr>
                <a:solidFill>
                  <a:schemeClr val="tx1">
                    <a:lumMod val="65000"/>
                    <a:lumOff val="35000"/>
                  </a:schemeClr>
                </a:solidFill>
              </a:defRPr>
            </a:lvl1pPr>
            <a:lvl2pPr>
              <a:defRPr>
                <a:solidFill>
                  <a:schemeClr val="tx1">
                    <a:lumMod val="65000"/>
                    <a:lumOff val="35000"/>
                  </a:schemeClr>
                </a:solidFill>
              </a:defRPr>
            </a:lvl2pPr>
            <a:lvl3pPr>
              <a:defRPr>
                <a:solidFill>
                  <a:schemeClr val="tx1">
                    <a:lumMod val="65000"/>
                    <a:lumOff val="35000"/>
                  </a:schemeClr>
                </a:solidFill>
              </a:defRPr>
            </a:lvl3pPr>
            <a:lvl4pPr>
              <a:defRPr>
                <a:solidFill>
                  <a:schemeClr val="tx1">
                    <a:lumMod val="65000"/>
                    <a:lumOff val="35000"/>
                  </a:schemeClr>
                </a:solidFill>
              </a:defRPr>
            </a:lvl4pPr>
            <a:lvl5pP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Box 6">
            <a:extLst>
              <a:ext uri="{FF2B5EF4-FFF2-40B4-BE49-F238E27FC236}">
                <a16:creationId xmlns="" xmlns:a16="http://schemas.microsoft.com/office/drawing/2014/main" id="{7097B85B-636E-4DA0-89EA-F768E68BF9C8}"/>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tx1">
                    <a:lumMod val="75000"/>
                    <a:lumOff val="25000"/>
                  </a:schemeClr>
                </a:solidFill>
              </a:rPr>
              <a:pPr algn="ctr"/>
              <a:t>‹#›</a:t>
            </a:fld>
            <a:endParaRPr lang="en-US" sz="800" dirty="0">
              <a:solidFill>
                <a:schemeClr val="tx1">
                  <a:lumMod val="75000"/>
                  <a:lumOff val="25000"/>
                </a:schemeClr>
              </a:solidFill>
            </a:endParaRPr>
          </a:p>
        </p:txBody>
      </p:sp>
    </p:spTree>
    <p:extLst>
      <p:ext uri="{BB962C8B-B14F-4D97-AF65-F5344CB8AC3E}">
        <p14:creationId xmlns:p14="http://schemas.microsoft.com/office/powerpoint/2010/main" val="699460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BD787FA1-8E6C-4624-A6E5-93D23EE8D8C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 xmlns:a16="http://schemas.microsoft.com/office/drawing/2014/main" id="{1D896032-1922-4EA5-A264-CB364E509D1A}"/>
              </a:ext>
            </a:extLst>
          </p:cNvPr>
          <p:cNvSpPr>
            <a:spLocks noGrp="1"/>
          </p:cNvSpPr>
          <p:nvPr>
            <p:ph type="title"/>
          </p:nvPr>
        </p:nvSpPr>
        <p:spPr>
          <a:xfrm>
            <a:off x="166256" y="285364"/>
            <a:ext cx="11646131" cy="69059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 xmlns:a16="http://schemas.microsoft.com/office/drawing/2014/main" id="{9B0B4B75-9BD7-4971-BAEB-E1677BBFBC82}"/>
              </a:ext>
            </a:extLst>
          </p:cNvPr>
          <p:cNvSpPr>
            <a:spLocks noGrp="1"/>
          </p:cNvSpPr>
          <p:nvPr>
            <p:ph type="body" idx="1"/>
          </p:nvPr>
        </p:nvSpPr>
        <p:spPr>
          <a:xfrm>
            <a:off x="1147156" y="1951903"/>
            <a:ext cx="9684328" cy="400991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 xmlns:a16="http://schemas.microsoft.com/office/drawing/2014/main" id="{CF331E10-B3B4-4DE4-BA39-B8ED9DD24EC7}"/>
              </a:ext>
            </a:extLst>
          </p:cNvPr>
          <p:cNvSpPr txBox="1"/>
          <p:nvPr/>
        </p:nvSpPr>
        <p:spPr>
          <a:xfrm>
            <a:off x="24940" y="6671202"/>
            <a:ext cx="473825" cy="215444"/>
          </a:xfrm>
          <a:prstGeom prst="rect">
            <a:avLst/>
          </a:prstGeom>
          <a:noFill/>
        </p:spPr>
        <p:txBody>
          <a:bodyPr wrap="square" rtlCol="0">
            <a:spAutoFit/>
          </a:bodyPr>
          <a:lstStyle/>
          <a:p>
            <a:pPr algn="ctr"/>
            <a:fld id="{99FC38F9-D00F-498A-928E-03F8D37CAA69}" type="slidenum">
              <a:rPr lang="en-US" sz="800" smtClean="0">
                <a:solidFill>
                  <a:schemeClr val="tx1">
                    <a:lumMod val="65000"/>
                    <a:lumOff val="35000"/>
                  </a:schemeClr>
                </a:solidFill>
              </a:rPr>
              <a:pPr algn="ctr"/>
              <a:t>‹#›</a:t>
            </a:fld>
            <a:endParaRPr lang="en-US" sz="800" dirty="0">
              <a:solidFill>
                <a:schemeClr val="tx1">
                  <a:lumMod val="65000"/>
                  <a:lumOff val="35000"/>
                </a:schemeClr>
              </a:solidFill>
            </a:endParaRPr>
          </a:p>
        </p:txBody>
      </p:sp>
    </p:spTree>
    <p:extLst>
      <p:ext uri="{BB962C8B-B14F-4D97-AF65-F5344CB8AC3E}">
        <p14:creationId xmlns:p14="http://schemas.microsoft.com/office/powerpoint/2010/main" val="37444339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ctr" defTabSz="914377" rtl="0" eaLnBrk="1" latinLnBrk="0" hangingPunct="1">
        <a:lnSpc>
          <a:spcPct val="90000"/>
        </a:lnSpc>
        <a:spcBef>
          <a:spcPct val="0"/>
        </a:spcBef>
        <a:buNone/>
        <a:defRPr sz="4400" kern="1200">
          <a:solidFill>
            <a:schemeClr val="bg1"/>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Clr>
          <a:srgbClr val="467BBF"/>
        </a:buClr>
        <a:buSzPct val="105000"/>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rgbClr val="467BBF"/>
        </a:buClr>
        <a:buSzPct val="105000"/>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
          <a:srgbClr val="467BBF"/>
        </a:buClr>
        <a:buSzPct val="90000"/>
        <a:buFont typeface="Wingdings" panose="05000000000000000000" pitchFamily="2" charset="2"/>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
          <a:srgbClr val="467BBF"/>
        </a:buClr>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
          <a:srgbClr val="467BBF"/>
        </a:buClr>
        <a:buSzPct val="95000"/>
        <a:buFont typeface="Arial" panose="020B0604020202020204" pitchFamily="34" charset="0"/>
        <a:buChar char="̶"/>
        <a:defRPr sz="12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34.jpe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3.jpeg"/><Relationship Id="rId5" Type="http://schemas.openxmlformats.org/officeDocument/2006/relationships/image" Target="../media/image27.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4.xml"/><Relationship Id="rId7" Type="http://schemas.openxmlformats.org/officeDocument/2006/relationships/diagramQuickStyle" Target="../diagrams/quickStyle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7.png"/><Relationship Id="rId4" Type="http://schemas.openxmlformats.org/officeDocument/2006/relationships/notesSlide" Target="../notesSlides/notesSlide11.xml"/><Relationship Id="rId9" Type="http://schemas.microsoft.com/office/2007/relationships/diagramDrawing" Target="../diagrams/drawing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4.xml"/><Relationship Id="rId7" Type="http://schemas.openxmlformats.org/officeDocument/2006/relationships/diagramQuickStyle" Target="../diagrams/quickStyle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17.png"/><Relationship Id="rId4" Type="http://schemas.openxmlformats.org/officeDocument/2006/relationships/notesSlide" Target="../notesSlides/notesSlide13.xml"/><Relationship Id="rId9" Type="http://schemas.microsoft.com/office/2007/relationships/diagramDrawing" Target="../diagrams/drawing5.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slideLayout" Target="../slideLayouts/slideLayout4.xml"/><Relationship Id="rId7" Type="http://schemas.openxmlformats.org/officeDocument/2006/relationships/diagramLayout" Target="../diagrams/layout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Data" Target="../diagrams/data6.xml"/><Relationship Id="rId11" Type="http://schemas.openxmlformats.org/officeDocument/2006/relationships/image" Target="../media/image17.png"/><Relationship Id="rId5" Type="http://schemas.openxmlformats.org/officeDocument/2006/relationships/image" Target="../media/image35.jpg"/><Relationship Id="rId10" Type="http://schemas.microsoft.com/office/2007/relationships/diagramDrawing" Target="../diagrams/drawing6.xml"/><Relationship Id="rId4" Type="http://schemas.openxmlformats.org/officeDocument/2006/relationships/notesSlide" Target="../notesSlides/notesSlide14.xml"/><Relationship Id="rId9" Type="http://schemas.openxmlformats.org/officeDocument/2006/relationships/diagramColors" Target="../diagrams/colors6.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slideLayout" Target="../slideLayouts/slideLayout5.xml"/><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notesSlide" Target="../notesSlides/notesSlide15.xml"/><Relationship Id="rId9" Type="http://schemas.openxmlformats.org/officeDocument/2006/relationships/image" Target="../media/image40.png"/><Relationship Id="rId1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7.xml"/><Relationship Id="rId13"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diagramQuickStyle" Target="../diagrams/quickStyle7.xml"/><Relationship Id="rId12" Type="http://schemas.openxmlformats.org/officeDocument/2006/relationships/image" Target="../media/image47.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7.xml"/><Relationship Id="rId11" Type="http://schemas.openxmlformats.org/officeDocument/2006/relationships/image" Target="../media/image46.png"/><Relationship Id="rId5" Type="http://schemas.openxmlformats.org/officeDocument/2006/relationships/diagramData" Target="../diagrams/data7.xml"/><Relationship Id="rId10" Type="http://schemas.openxmlformats.org/officeDocument/2006/relationships/image" Target="../media/image45.tiff"/><Relationship Id="rId4" Type="http://schemas.openxmlformats.org/officeDocument/2006/relationships/notesSlide" Target="../notesSlides/notesSlide16.xml"/><Relationship Id="rId9" Type="http://schemas.microsoft.com/office/2007/relationships/diagramDrawing" Target="../diagrams/drawing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4.xml"/><Relationship Id="rId7" Type="http://schemas.openxmlformats.org/officeDocument/2006/relationships/diagramQuickStyle" Target="../diagrams/quickStyle8.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17.png"/><Relationship Id="rId4" Type="http://schemas.openxmlformats.org/officeDocument/2006/relationships/notesSlide" Target="../notesSlides/notesSlide18.xml"/><Relationship Id="rId9" Type="http://schemas.microsoft.com/office/2007/relationships/diagramDrawing" Target="../diagrams/drawing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7.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11" Type="http://schemas.openxmlformats.org/officeDocument/2006/relationships/image" Target="../media/image17.png"/><Relationship Id="rId5" Type="http://schemas.openxmlformats.org/officeDocument/2006/relationships/diagramData" Target="../diagrams/data1.xml"/><Relationship Id="rId10" Type="http://schemas.openxmlformats.org/officeDocument/2006/relationships/image" Target="../media/image18.tiff"/><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notesSlide" Target="../notesSlides/notesSlide5.xml"/><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notesSlide" Target="../notesSlides/notesSlide6.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4.xml"/><Relationship Id="rId7" Type="http://schemas.openxmlformats.org/officeDocument/2006/relationships/diagramQuickStyle" Target="../diagrams/quickStyle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7.png"/><Relationship Id="rId4" Type="http://schemas.openxmlformats.org/officeDocument/2006/relationships/notesSlide" Target="../notesSlides/notesSlide7.xml"/><Relationship Id="rId9" Type="http://schemas.microsoft.com/office/2007/relationships/diagramDrawing" Target="../diagrams/drawing3.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4.xml"/><Relationship Id="rId7" Type="http://schemas.openxmlformats.org/officeDocument/2006/relationships/image" Target="../media/image29.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slideLayout" Target="../slideLayouts/slideLayout4.xml"/><Relationship Id="rId7" Type="http://schemas.openxmlformats.org/officeDocument/2006/relationships/image" Target="../media/image3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0.jpeg"/><Relationship Id="rId5" Type="http://schemas.openxmlformats.org/officeDocument/2006/relationships/image" Target="../media/image27.jpg"/><Relationship Id="rId4" Type="http://schemas.openxmlformats.org/officeDocument/2006/relationships/notesSlide" Target="../notesSlides/notesSlide9.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54139" y="2211859"/>
            <a:ext cx="6093231" cy="1902941"/>
          </a:xfrm>
        </p:spPr>
        <p:txBody>
          <a:bodyPr>
            <a:normAutofit fontScale="90000"/>
          </a:bodyPr>
          <a:lstStyle/>
          <a:p>
            <a:r>
              <a:rPr lang="ja-JP" dirty="0"/>
              <a:t>クラブ </a:t>
            </a:r>
            <a:r>
              <a:rPr lang="ja-JP" dirty="0" smtClean="0"/>
              <a:t>LCIF</a:t>
            </a:r>
            <a:r>
              <a:rPr lang="en-US" altLang="ja-JP" dirty="0" smtClean="0"/>
              <a:t/>
            </a:r>
            <a:br>
              <a:rPr lang="en-US" altLang="ja-JP" dirty="0" smtClean="0"/>
            </a:br>
            <a:r>
              <a:rPr lang="ja-JP" dirty="0" smtClean="0"/>
              <a:t>コーディネーター</a:t>
            </a:r>
            <a:r>
              <a:rPr lang="en-US" altLang="ja-JP" dirty="0" smtClean="0"/>
              <a:t/>
            </a:r>
            <a:br>
              <a:rPr lang="en-US" altLang="ja-JP" dirty="0" smtClean="0"/>
            </a:br>
            <a:r>
              <a:rPr lang="ja-JP" dirty="0" smtClean="0"/>
              <a:t>研修</a:t>
            </a:r>
            <a:endParaRPr lang="ja-JP" dirty="0"/>
          </a:p>
        </p:txBody>
      </p:sp>
      <p:sp>
        <p:nvSpPr>
          <p:cNvPr id="3" name="Subtitle 2"/>
          <p:cNvSpPr>
            <a:spLocks noGrp="1"/>
          </p:cNvSpPr>
          <p:nvPr>
            <p:ph type="subTitle" idx="1"/>
          </p:nvPr>
        </p:nvSpPr>
        <p:spPr/>
        <p:txBody>
          <a:bodyPr>
            <a:noAutofit/>
          </a:bodyPr>
          <a:lstStyle/>
          <a:p>
            <a:r>
              <a:rPr lang="ja-JP" altLang="en-US" sz="3200" b="1" dirty="0"/>
              <a:t>ウェビナー</a:t>
            </a:r>
            <a:r>
              <a:rPr lang="ja-JP" sz="3200" b="1" dirty="0"/>
              <a:t>1：LCIF とキャンペーン100の紹介</a:t>
            </a:r>
          </a:p>
        </p:txBody>
      </p:sp>
      <p:pic>
        <p:nvPicPr>
          <p:cNvPr id="5" name="Audio 4">
            <a:hlinkClick r:id="" action="ppaction://media"/>
            <a:extLst>
              <a:ext uri="{FF2B5EF4-FFF2-40B4-BE49-F238E27FC236}">
                <a16:creationId xmlns="" xmlns:a16="http://schemas.microsoft.com/office/drawing/2014/main" id="{ACD311CD-988D-432E-8D43-869F2048683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8235829"/>
      </p:ext>
    </p:extLst>
  </p:cSld>
  <p:clrMapOvr>
    <a:masterClrMapping/>
  </p:clrMapOvr>
  <mc:AlternateContent xmlns:mc="http://schemas.openxmlformats.org/markup-compatibility/2006" xmlns:p14="http://schemas.microsoft.com/office/powerpoint/2010/main">
    <mc:Choice Requires="p14">
      <p:transition spd="slow" p14:dur="2000" advTm="4065"/>
    </mc:Choice>
    <mc:Fallback xmlns="">
      <p:transition spd="slow" advTm="40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地域と世界へのインパクト</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23313" b="18352"/>
          <a:stretch/>
        </p:blipFill>
        <p:spPr>
          <a:xfrm>
            <a:off x="2948660" y="2120892"/>
            <a:ext cx="6081318" cy="3547531"/>
          </a:xfrm>
          <a:prstGeom prst="rect">
            <a:avLst/>
          </a:prstGeom>
        </p:spPr>
      </p:pic>
      <p:sp>
        <p:nvSpPr>
          <p:cNvPr id="7" name="TextBox 6"/>
          <p:cNvSpPr txBox="1"/>
          <p:nvPr/>
        </p:nvSpPr>
        <p:spPr>
          <a:xfrm>
            <a:off x="166254" y="4891881"/>
            <a:ext cx="3653906" cy="738664"/>
          </a:xfrm>
          <a:prstGeom prst="rect">
            <a:avLst/>
          </a:prstGeom>
          <a:noFill/>
        </p:spPr>
        <p:txBody>
          <a:bodyPr wrap="square" rtlCol="0">
            <a:spAutoFit/>
          </a:bodyPr>
          <a:lstStyle/>
          <a:p>
            <a:r>
              <a:rPr lang="ja-JP" sz="1400" b="1">
                <a:latin typeface="Arial" panose="020B0604020202020204" pitchFamily="34" charset="0"/>
                <a:ea typeface="MS Mincho" panose="020F0502020204030204" pitchFamily="34" charset="0"/>
                <a:cs typeface="Arial" panose="020B0604020202020204" pitchFamily="34" charset="0"/>
              </a:rPr>
              <a:t>南アメリカ/アフリカ</a:t>
            </a:r>
          </a:p>
          <a:p>
            <a:r>
              <a:rPr lang="ja-JP" sz="1400">
                <a:latin typeface="Arial" panose="020B0604020202020204" pitchFamily="34" charset="0"/>
                <a:ea typeface="MS Mincho" panose="020F0502020204030204" pitchFamily="34" charset="0"/>
                <a:cs typeface="Arial" panose="020B0604020202020204" pitchFamily="34" charset="0"/>
              </a:rPr>
              <a:t>15カ国における河川盲目症根絶の取り組み</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4006" y="2441026"/>
            <a:ext cx="3478401" cy="2318934"/>
          </a:xfrm>
          <a:prstGeom prst="rect">
            <a:avLst/>
          </a:prstGeom>
          <a:ln w="50800">
            <a:solidFill>
              <a:schemeClr val="accent1"/>
            </a:solidFill>
          </a:ln>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1650" y="2907336"/>
            <a:ext cx="3250815" cy="2438111"/>
          </a:xfrm>
          <a:prstGeom prst="rect">
            <a:avLst/>
          </a:prstGeom>
          <a:ln w="50800">
            <a:solidFill>
              <a:srgbClr val="FFC000"/>
            </a:solidFill>
          </a:ln>
        </p:spPr>
      </p:pic>
      <p:sp>
        <p:nvSpPr>
          <p:cNvPr id="20" name="TextBox 19"/>
          <p:cNvSpPr txBox="1"/>
          <p:nvPr/>
        </p:nvSpPr>
        <p:spPr>
          <a:xfrm>
            <a:off x="8607856" y="1871692"/>
            <a:ext cx="3478401" cy="954107"/>
          </a:xfrm>
          <a:prstGeom prst="rect">
            <a:avLst/>
          </a:prstGeom>
          <a:noFill/>
        </p:spPr>
        <p:txBody>
          <a:bodyPr wrap="square" rtlCol="0">
            <a:spAutoFit/>
          </a:bodyPr>
          <a:lstStyle/>
          <a:p>
            <a:r>
              <a:rPr lang="ja-JP" sz="1400" b="1">
                <a:latin typeface="Arial" panose="020B0604020202020204" pitchFamily="34" charset="0"/>
                <a:ea typeface="MS Mincho" panose="020F0502020204030204" pitchFamily="34" charset="0"/>
                <a:cs typeface="Arial" panose="020B0604020202020204" pitchFamily="34" charset="0"/>
              </a:rPr>
              <a:t>OSEAL</a:t>
            </a:r>
          </a:p>
          <a:p>
            <a:r>
              <a:rPr lang="ja-JP" sz="1400">
                <a:latin typeface="Arial" panose="020B0604020202020204" pitchFamily="34" charset="0"/>
                <a:ea typeface="MS Mincho" panose="020F0502020204030204" pitchFamily="34" charset="0"/>
                <a:cs typeface="Arial" panose="020B0604020202020204" pitchFamily="34" charset="0"/>
              </a:rPr>
              <a:t>包括的かつ持続可能な眼科医療システムを構築する視力ファースト中国行動計画の開始</a:t>
            </a:r>
          </a:p>
        </p:txBody>
      </p:sp>
      <p:sp>
        <p:nvSpPr>
          <p:cNvPr id="26" name="5-Point Star 25"/>
          <p:cNvSpPr/>
          <p:nvPr/>
        </p:nvSpPr>
        <p:spPr>
          <a:xfrm>
            <a:off x="4475395" y="4343400"/>
            <a:ext cx="416560" cy="416560"/>
          </a:xfrm>
          <a:prstGeom prst="star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5-Point Star 26"/>
          <p:cNvSpPr/>
          <p:nvPr/>
        </p:nvSpPr>
        <p:spPr>
          <a:xfrm>
            <a:off x="7562102" y="3686377"/>
            <a:ext cx="416560" cy="41656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5961851" y="3990622"/>
            <a:ext cx="416560" cy="416560"/>
          </a:xfrm>
          <a:prstGeom prst="star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 xmlns:a16="http://schemas.microsoft.com/office/drawing/2014/main" id="{F77C0663-9FEC-4497-9592-55F29ED02D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20334687"/>
      </p:ext>
    </p:extLst>
  </p:cSld>
  <p:clrMapOvr>
    <a:masterClrMapping/>
  </p:clrMapOvr>
  <mc:AlternateContent xmlns:mc="http://schemas.openxmlformats.org/markup-compatibility/2006" xmlns:p14="http://schemas.microsoft.com/office/powerpoint/2010/main">
    <mc:Choice Requires="p14">
      <p:transition spd="slow" p14:dur="2000" advTm="111654"/>
    </mc:Choice>
    <mc:Fallback xmlns="">
      <p:transition spd="slow" advTm="1116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429D9F-7BDF-43F9-A4AF-EEEF0EF258D5}"/>
              </a:ext>
            </a:extLst>
          </p:cNvPr>
          <p:cNvSpPr>
            <a:spLocks noGrp="1"/>
          </p:cNvSpPr>
          <p:nvPr>
            <p:ph type="title"/>
          </p:nvPr>
        </p:nvSpPr>
        <p:spPr/>
        <p:txBody>
          <a:bodyPr>
            <a:normAutofit fontScale="90000"/>
          </a:bodyPr>
          <a:lstStyle/>
          <a:p>
            <a:r>
              <a:rPr lang="ja-JP" dirty="0"/>
              <a:t>なぜライオンズが LCIF に寄付をする</a:t>
            </a:r>
            <a:r>
              <a:rPr lang="en-US" altLang="ja-JP" dirty="0"/>
              <a:t/>
            </a:r>
            <a:br>
              <a:rPr lang="en-US" altLang="ja-JP" dirty="0"/>
            </a:br>
            <a:r>
              <a:rPr lang="ja-JP" dirty="0"/>
              <a:t>必要があるのですか？</a:t>
            </a:r>
          </a:p>
        </p:txBody>
      </p:sp>
      <p:graphicFrame>
        <p:nvGraphicFramePr>
          <p:cNvPr id="4" name="Diagram 3"/>
          <p:cNvGraphicFramePr/>
          <p:nvPr>
            <p:extLst>
              <p:ext uri="{D42A27DB-BD31-4B8C-83A1-F6EECF244321}">
                <p14:modId xmlns:p14="http://schemas.microsoft.com/office/powerpoint/2010/main" val="3311818528"/>
              </p:ext>
            </p:extLst>
          </p:nvPr>
        </p:nvGraphicFramePr>
        <p:xfrm>
          <a:off x="1264921" y="1444978"/>
          <a:ext cx="9448800" cy="48880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 xmlns:a16="http://schemas.microsoft.com/office/drawing/2014/main" id="{847BDEB7-C526-4C4A-8AC8-17D3BF2358C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40415872"/>
      </p:ext>
    </p:extLst>
  </p:cSld>
  <p:clrMapOvr>
    <a:masterClrMapping/>
  </p:clrMapOvr>
  <mc:AlternateContent xmlns:mc="http://schemas.openxmlformats.org/markup-compatibility/2006" xmlns:p14="http://schemas.microsoft.com/office/powerpoint/2010/main">
    <mc:Choice Requires="p14">
      <p:transition spd="slow" p14:dur="2000" advTm="56738"/>
    </mc:Choice>
    <mc:Fallback xmlns="">
      <p:transition spd="slow" advTm="56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53ED7A4-75A2-4A5F-B61F-1CD0DC984857}"/>
              </a:ext>
            </a:extLst>
          </p:cNvPr>
          <p:cNvSpPr txBox="1"/>
          <p:nvPr/>
        </p:nvSpPr>
        <p:spPr>
          <a:xfrm>
            <a:off x="3184358" y="3104147"/>
            <a:ext cx="5694947" cy="584775"/>
          </a:xfrm>
          <a:prstGeom prst="rect">
            <a:avLst/>
          </a:prstGeom>
          <a:noFill/>
        </p:spPr>
        <p:txBody>
          <a:bodyPr wrap="square" rtlCol="0">
            <a:spAutoFit/>
          </a:bodyPr>
          <a:lstStyle/>
          <a:p>
            <a:pPr algn="ctr"/>
            <a:r>
              <a:rPr lang="ja-JP" sz="3200" b="1">
                <a:solidFill>
                  <a:schemeClr val="bg1"/>
                </a:solidFill>
              </a:rPr>
              <a:t>キャンペーン 100 の紹介</a:t>
            </a:r>
          </a:p>
        </p:txBody>
      </p:sp>
      <p:pic>
        <p:nvPicPr>
          <p:cNvPr id="3" name="Audio 2">
            <a:hlinkClick r:id="" action="ppaction://media"/>
            <a:extLst>
              <a:ext uri="{FF2B5EF4-FFF2-40B4-BE49-F238E27FC236}">
                <a16:creationId xmlns="" xmlns:a16="http://schemas.microsoft.com/office/drawing/2014/main" id="{C6731668-8C1A-46EC-9FD3-1720A8EBC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60813345"/>
      </p:ext>
    </p:extLst>
  </p:cSld>
  <p:clrMapOvr>
    <a:masterClrMapping/>
  </p:clrMapOvr>
  <mc:AlternateContent xmlns:mc="http://schemas.openxmlformats.org/markup-compatibility/2006" xmlns:p14="http://schemas.microsoft.com/office/powerpoint/2010/main">
    <mc:Choice Requires="p14">
      <p:transition spd="slow" p14:dur="2000" advTm="10959"/>
    </mc:Choice>
    <mc:Fallback xmlns="">
      <p:transition spd="slow" advTm="10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sz="3600"/>
              <a:t>「キャンペーン100：LCIF 奉仕に力を。」とは何でしょう？</a:t>
            </a:r>
          </a:p>
        </p:txBody>
      </p:sp>
      <p:sp>
        <p:nvSpPr>
          <p:cNvPr id="3" name="Content Placeholder 2"/>
          <p:cNvSpPr>
            <a:spLocks noGrp="1"/>
          </p:cNvSpPr>
          <p:nvPr>
            <p:ph idx="1"/>
          </p:nvPr>
        </p:nvSpPr>
        <p:spPr>
          <a:xfrm>
            <a:off x="1147156" y="1768642"/>
            <a:ext cx="9684328" cy="4193171"/>
          </a:xfrm>
        </p:spPr>
        <p:txBody>
          <a:bodyPr/>
          <a:lstStyle/>
          <a:p>
            <a:r>
              <a:rPr lang="ja-JP" dirty="0"/>
              <a:t>「キャンペーン100：奉仕に力を。」は、財団の新しい画期的なキャンペーンです。</a:t>
            </a:r>
          </a:p>
          <a:p>
            <a:r>
              <a:rPr lang="ja-JP" dirty="0"/>
              <a:t>キャンペーン100を通じて、私たちは以下の目的のために3億ドルを獲得する目標を掲げています。</a:t>
            </a:r>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2497188921"/>
              </p:ext>
            </p:extLst>
          </p:nvPr>
        </p:nvGraphicFramePr>
        <p:xfrm>
          <a:off x="1431891" y="2959768"/>
          <a:ext cx="9114856" cy="31007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a:extLst>
              <a:ext uri="{FF2B5EF4-FFF2-40B4-BE49-F238E27FC236}">
                <a16:creationId xmlns="" xmlns:a16="http://schemas.microsoft.com/office/drawing/2014/main" id="{A39DE103-16E6-42B3-BEAA-865CF14B0C1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0410556"/>
      </p:ext>
    </p:extLst>
  </p:cSld>
  <p:clrMapOvr>
    <a:masterClrMapping/>
  </p:clrMapOvr>
  <mc:AlternateContent xmlns:mc="http://schemas.openxmlformats.org/markup-compatibility/2006" xmlns:p14="http://schemas.microsoft.com/office/powerpoint/2010/main">
    <mc:Choice Requires="p14">
      <p:transition spd="slow" p14:dur="2000" advTm="148383"/>
    </mc:Choice>
    <mc:Fallback xmlns="">
      <p:transition spd="slow" advTm="148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キャンペーン100とは何でしょう？</a:t>
            </a:r>
          </a:p>
        </p:txBody>
      </p:sp>
      <p:pic>
        <p:nvPicPr>
          <p:cNvPr id="4" name="Content Placehold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846988" y="1556960"/>
            <a:ext cx="4284662" cy="2685055"/>
          </a:xfrm>
        </p:spPr>
      </p:pic>
      <p:graphicFrame>
        <p:nvGraphicFramePr>
          <p:cNvPr id="5" name="Diagram 4"/>
          <p:cNvGraphicFramePr/>
          <p:nvPr>
            <p:extLst>
              <p:ext uri="{D42A27DB-BD31-4B8C-83A1-F6EECF244321}">
                <p14:modId xmlns:p14="http://schemas.microsoft.com/office/powerpoint/2010/main" val="112550943"/>
              </p:ext>
            </p:extLst>
          </p:nvPr>
        </p:nvGraphicFramePr>
        <p:xfrm>
          <a:off x="1582286" y="2469881"/>
          <a:ext cx="8814066"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8" name="Audio 7">
            <a:hlinkClick r:id="" action="ppaction://media"/>
            <a:extLst>
              <a:ext uri="{FF2B5EF4-FFF2-40B4-BE49-F238E27FC236}">
                <a16:creationId xmlns="" xmlns:a16="http://schemas.microsoft.com/office/drawing/2014/main" id="{22695414-7957-4A2A-9C5A-732EC71795C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6402909"/>
      </p:ext>
    </p:extLst>
  </p:cSld>
  <p:clrMapOvr>
    <a:masterClrMapping/>
  </p:clrMapOvr>
  <mc:AlternateContent xmlns:mc="http://schemas.openxmlformats.org/markup-compatibility/2006" xmlns:p14="http://schemas.microsoft.com/office/powerpoint/2010/main">
    <mc:Choice Requires="p14">
      <p:transition spd="slow" p14:dur="2000" advTm="128010"/>
    </mc:Choice>
    <mc:Fallback xmlns="">
      <p:transition spd="slow" advTm="128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5393" y="1727989"/>
            <a:ext cx="3247138" cy="3414134"/>
          </a:xfrm>
          <a:prstGeom prst="rect">
            <a:avLst/>
          </a:prstGeom>
        </p:spPr>
      </p:pic>
      <p:sp>
        <p:nvSpPr>
          <p:cNvPr id="2" name="Title 1">
            <a:extLst>
              <a:ext uri="{FF2B5EF4-FFF2-40B4-BE49-F238E27FC236}">
                <a16:creationId xmlns="" xmlns:a16="http://schemas.microsoft.com/office/drawing/2014/main" id="{62F1DF29-B2A0-40F8-B5AB-766F85E6FFF0}"/>
              </a:ext>
            </a:extLst>
          </p:cNvPr>
          <p:cNvSpPr>
            <a:spLocks noGrp="1"/>
          </p:cNvSpPr>
          <p:nvPr>
            <p:ph type="title"/>
          </p:nvPr>
        </p:nvSpPr>
        <p:spPr>
          <a:xfrm>
            <a:off x="4344406" y="3078332"/>
            <a:ext cx="3200400" cy="690591"/>
          </a:xfrm>
        </p:spPr>
        <p:txBody>
          <a:bodyPr>
            <a:noAutofit/>
          </a:bodyPr>
          <a:lstStyle/>
          <a:p>
            <a:r>
              <a:rPr lang="ja-JP" sz="2900" b="1" dirty="0"/>
              <a:t>100ドル</a:t>
            </a:r>
            <a:r>
              <a:rPr lang="ja-JP" sz="2900" dirty="0"/>
              <a:t>で何</a:t>
            </a:r>
            <a:r>
              <a:rPr lang="ja-JP" sz="2900" dirty="0" smtClean="0"/>
              <a:t>が</a:t>
            </a:r>
            <a:r>
              <a:rPr lang="en-US" altLang="ja-JP" sz="2900" dirty="0" smtClean="0"/>
              <a:t/>
            </a:r>
            <a:br>
              <a:rPr lang="en-US" altLang="ja-JP" sz="2900" dirty="0" smtClean="0"/>
            </a:br>
            <a:r>
              <a:rPr lang="ja-JP" sz="2900" dirty="0" smtClean="0"/>
              <a:t>できる</a:t>
            </a:r>
            <a:r>
              <a:rPr lang="ja-JP" sz="2900" dirty="0"/>
              <a:t>でしょう？</a:t>
            </a: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6880" y="2958795"/>
            <a:ext cx="820030" cy="843065"/>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22138" y="2948892"/>
            <a:ext cx="820031" cy="820031"/>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1230" y="5316459"/>
            <a:ext cx="820031" cy="820031"/>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3981" y="4766307"/>
            <a:ext cx="820031" cy="861493"/>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5069" y="4818805"/>
            <a:ext cx="820031" cy="82003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52926" y="1159079"/>
            <a:ext cx="907562" cy="820031"/>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96258" y="308819"/>
            <a:ext cx="820031" cy="820031"/>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02107" y="1173830"/>
            <a:ext cx="820031" cy="820031"/>
          </a:xfrm>
          <a:prstGeom prst="rect">
            <a:avLst/>
          </a:prstGeom>
        </p:spPr>
      </p:pic>
      <p:sp>
        <p:nvSpPr>
          <p:cNvPr id="28" name="Title 1">
            <a:extLst>
              <a:ext uri="{FF2B5EF4-FFF2-40B4-BE49-F238E27FC236}">
                <a16:creationId xmlns="" xmlns:a16="http://schemas.microsoft.com/office/drawing/2014/main" id="{62F1DF29-B2A0-40F8-B5AB-766F85E6FFF0}"/>
              </a:ext>
            </a:extLst>
          </p:cNvPr>
          <p:cNvSpPr txBox="1">
            <a:spLocks/>
          </p:cNvSpPr>
          <p:nvPr/>
        </p:nvSpPr>
        <p:spPr>
          <a:xfrm>
            <a:off x="2502206" y="2008575"/>
            <a:ext cx="1809001" cy="69059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sz="1200" b="1" dirty="0">
                <a:solidFill>
                  <a:srgbClr val="EBB700"/>
                </a:solidFill>
              </a:rPr>
              <a:t>食</a:t>
            </a:r>
            <a:r>
              <a:rPr lang="ja-JP" altLang="en-US" sz="1200" b="1" dirty="0">
                <a:solidFill>
                  <a:srgbClr val="EBB700"/>
                </a:solidFill>
              </a:rPr>
              <a:t>料</a:t>
            </a:r>
            <a:r>
              <a:rPr lang="ja-JP" sz="1200" b="1" dirty="0">
                <a:solidFill>
                  <a:srgbClr val="EBB700"/>
                </a:solidFill>
              </a:rPr>
              <a:t>支援</a:t>
            </a:r>
            <a:r>
              <a:rPr lang="ja-JP" sz="1200" dirty="0"/>
              <a:t>
14人に定期的</a:t>
            </a:r>
            <a:r>
              <a:rPr lang="ja-JP" sz="1200" dirty="0" smtClean="0"/>
              <a:t>な</a:t>
            </a:r>
            <a:r>
              <a:rPr lang="en-US" altLang="ja-JP" sz="1200" dirty="0" smtClean="0"/>
              <a:t/>
            </a:r>
            <a:br>
              <a:rPr lang="en-US" altLang="ja-JP" sz="1200" dirty="0" smtClean="0"/>
            </a:br>
            <a:r>
              <a:rPr lang="ja-JP" altLang="en-US" sz="1200" dirty="0" smtClean="0"/>
              <a:t>食料</a:t>
            </a:r>
            <a:r>
              <a:rPr lang="ja-JP" sz="1200" dirty="0" smtClean="0"/>
              <a:t>支援</a:t>
            </a:r>
            <a:endParaRPr lang="ja-JP" sz="1200" dirty="0"/>
          </a:p>
        </p:txBody>
      </p:sp>
      <p:sp>
        <p:nvSpPr>
          <p:cNvPr id="29" name="Title 1">
            <a:extLst>
              <a:ext uri="{FF2B5EF4-FFF2-40B4-BE49-F238E27FC236}">
                <a16:creationId xmlns="" xmlns:a16="http://schemas.microsoft.com/office/drawing/2014/main" id="{62F1DF29-B2A0-40F8-B5AB-766F85E6FFF0}"/>
              </a:ext>
            </a:extLst>
          </p:cNvPr>
          <p:cNvSpPr txBox="1">
            <a:spLocks/>
          </p:cNvSpPr>
          <p:nvPr/>
        </p:nvSpPr>
        <p:spPr>
          <a:xfrm>
            <a:off x="1651559" y="3892659"/>
            <a:ext cx="1712422" cy="690591"/>
          </a:xfrm>
          <a:prstGeom prst="rect">
            <a:avLst/>
          </a:prstGeom>
        </p:spPr>
        <p:txBody>
          <a:bodyPr vert="horz" lIns="91440" tIns="45720" rIns="91440" bIns="45720" rtlCol="0" anchor="ctr">
            <a:normAutofit fontScale="97500" lnSpcReduction="100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sz="1200" b="1" dirty="0">
                <a:solidFill>
                  <a:srgbClr val="EBB700"/>
                </a:solidFill>
              </a:rPr>
              <a:t>小児がん</a:t>
            </a:r>
            <a:r>
              <a:rPr lang="ja-JP" sz="1200" dirty="0"/>
              <a:t>
8人の子供を診断/治療するための</a:t>
            </a:r>
            <a:r>
              <a:rPr lang="ja-JP" sz="1200" dirty="0" smtClean="0"/>
              <a:t>設備</a:t>
            </a:r>
            <a:r>
              <a:rPr lang="en-US" altLang="ja-JP" sz="1200" dirty="0" smtClean="0"/>
              <a:t/>
            </a:r>
            <a:br>
              <a:rPr lang="en-US" altLang="ja-JP" sz="1200" dirty="0" smtClean="0"/>
            </a:br>
            <a:r>
              <a:rPr lang="ja-JP" sz="1200" dirty="0" smtClean="0"/>
              <a:t>購入支援</a:t>
            </a:r>
            <a:endParaRPr lang="ja-JP" sz="1200" dirty="0"/>
          </a:p>
        </p:txBody>
      </p:sp>
      <p:sp>
        <p:nvSpPr>
          <p:cNvPr id="30" name="Title 1">
            <a:extLst>
              <a:ext uri="{FF2B5EF4-FFF2-40B4-BE49-F238E27FC236}">
                <a16:creationId xmlns="" xmlns:a16="http://schemas.microsoft.com/office/drawing/2014/main" id="{62F1DF29-B2A0-40F8-B5AB-766F85E6FFF0}"/>
              </a:ext>
            </a:extLst>
          </p:cNvPr>
          <p:cNvSpPr txBox="1">
            <a:spLocks/>
          </p:cNvSpPr>
          <p:nvPr/>
        </p:nvSpPr>
        <p:spPr>
          <a:xfrm>
            <a:off x="2952926" y="5638836"/>
            <a:ext cx="1712422" cy="69059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sz="1200" b="1" dirty="0">
                <a:solidFill>
                  <a:srgbClr val="EBB700"/>
                </a:solidFill>
              </a:rPr>
              <a:t>環境</a:t>
            </a:r>
            <a:r>
              <a:rPr lang="ja-JP" sz="1200" dirty="0"/>
              <a:t>
14人に清潔な水を</a:t>
            </a:r>
            <a:r>
              <a:rPr lang="en-US" altLang="ja-JP" sz="1200" dirty="0"/>
              <a:t/>
            </a:r>
            <a:br>
              <a:rPr lang="en-US" altLang="ja-JP" sz="1200" dirty="0"/>
            </a:br>
            <a:r>
              <a:rPr lang="ja-JP" sz="1200" dirty="0"/>
              <a:t>提供</a:t>
            </a:r>
          </a:p>
        </p:txBody>
      </p:sp>
      <p:sp>
        <p:nvSpPr>
          <p:cNvPr id="31" name="Title 1">
            <a:extLst>
              <a:ext uri="{FF2B5EF4-FFF2-40B4-BE49-F238E27FC236}">
                <a16:creationId xmlns="" xmlns:a16="http://schemas.microsoft.com/office/drawing/2014/main" id="{62F1DF29-B2A0-40F8-B5AB-766F85E6FFF0}"/>
              </a:ext>
            </a:extLst>
          </p:cNvPr>
          <p:cNvSpPr txBox="1">
            <a:spLocks/>
          </p:cNvSpPr>
          <p:nvPr/>
        </p:nvSpPr>
        <p:spPr>
          <a:xfrm>
            <a:off x="4996022" y="6067238"/>
            <a:ext cx="2089172" cy="69059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sz="1200" b="1">
                <a:solidFill>
                  <a:srgbClr val="EBB700"/>
                </a:solidFill>
              </a:rPr>
              <a:t>災害援助</a:t>
            </a:r>
            <a:r>
              <a:rPr lang="ja-JP" sz="1200"/>
              <a:t>
自然災害の被災者4人に緊急救援物資を提供</a:t>
            </a:r>
          </a:p>
        </p:txBody>
      </p:sp>
      <p:sp>
        <p:nvSpPr>
          <p:cNvPr id="32" name="Title 1">
            <a:extLst>
              <a:ext uri="{FF2B5EF4-FFF2-40B4-BE49-F238E27FC236}">
                <a16:creationId xmlns="" xmlns:a16="http://schemas.microsoft.com/office/drawing/2014/main" id="{62F1DF29-B2A0-40F8-B5AB-766F85E6FFF0}"/>
              </a:ext>
            </a:extLst>
          </p:cNvPr>
          <p:cNvSpPr txBox="1">
            <a:spLocks/>
          </p:cNvSpPr>
          <p:nvPr/>
        </p:nvSpPr>
        <p:spPr>
          <a:xfrm>
            <a:off x="7337143" y="5661830"/>
            <a:ext cx="2089172" cy="69059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sz="1200" b="1">
                <a:solidFill>
                  <a:srgbClr val="EBB700"/>
                </a:solidFill>
              </a:rPr>
              <a:t>人道的取り組み
</a:t>
            </a:r>
            <a:r>
              <a:rPr lang="ja-JP" sz="1200"/>
              <a:t>100人の子どもへのはしか予防接種</a:t>
            </a:r>
          </a:p>
        </p:txBody>
      </p:sp>
      <p:sp>
        <p:nvSpPr>
          <p:cNvPr id="33" name="Title 1">
            <a:extLst>
              <a:ext uri="{FF2B5EF4-FFF2-40B4-BE49-F238E27FC236}">
                <a16:creationId xmlns="" xmlns:a16="http://schemas.microsoft.com/office/drawing/2014/main" id="{62F1DF29-B2A0-40F8-B5AB-766F85E6FFF0}"/>
              </a:ext>
            </a:extLst>
          </p:cNvPr>
          <p:cNvSpPr txBox="1">
            <a:spLocks/>
          </p:cNvSpPr>
          <p:nvPr/>
        </p:nvSpPr>
        <p:spPr>
          <a:xfrm>
            <a:off x="8315085" y="3823369"/>
            <a:ext cx="2089172" cy="69059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sz="1200" b="1">
                <a:solidFill>
                  <a:srgbClr val="EBB700"/>
                </a:solidFill>
              </a:rPr>
              <a:t>糖尿病
</a:t>
            </a:r>
            <a:r>
              <a:rPr lang="ja-JP" sz="1200"/>
              <a:t> 糖尿病のリスクがある18人に糖尿病検診を実施</a:t>
            </a:r>
          </a:p>
        </p:txBody>
      </p:sp>
      <p:sp>
        <p:nvSpPr>
          <p:cNvPr id="34" name="Title 1">
            <a:extLst>
              <a:ext uri="{FF2B5EF4-FFF2-40B4-BE49-F238E27FC236}">
                <a16:creationId xmlns="" xmlns:a16="http://schemas.microsoft.com/office/drawing/2014/main" id="{62F1DF29-B2A0-40F8-B5AB-766F85E6FFF0}"/>
              </a:ext>
            </a:extLst>
          </p:cNvPr>
          <p:cNvSpPr txBox="1">
            <a:spLocks/>
          </p:cNvSpPr>
          <p:nvPr/>
        </p:nvSpPr>
        <p:spPr>
          <a:xfrm>
            <a:off x="7467537" y="2031438"/>
            <a:ext cx="2089172" cy="69059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sz="1200" b="1">
                <a:solidFill>
                  <a:srgbClr val="EBB700"/>
                </a:solidFill>
              </a:rPr>
              <a:t>青少年</a:t>
            </a:r>
            <a:r>
              <a:rPr lang="ja-JP" sz="1200"/>
              <a:t>
1年間1つのクラスでのライオンズクエストの実施</a:t>
            </a:r>
          </a:p>
        </p:txBody>
      </p:sp>
      <p:sp>
        <p:nvSpPr>
          <p:cNvPr id="35" name="Title 1">
            <a:extLst>
              <a:ext uri="{FF2B5EF4-FFF2-40B4-BE49-F238E27FC236}">
                <a16:creationId xmlns="" xmlns:a16="http://schemas.microsoft.com/office/drawing/2014/main" id="{62F1DF29-B2A0-40F8-B5AB-766F85E6FFF0}"/>
              </a:ext>
            </a:extLst>
          </p:cNvPr>
          <p:cNvSpPr txBox="1">
            <a:spLocks/>
          </p:cNvSpPr>
          <p:nvPr/>
        </p:nvSpPr>
        <p:spPr>
          <a:xfrm>
            <a:off x="4936711" y="1043086"/>
            <a:ext cx="2089172" cy="690591"/>
          </a:xfrm>
          <a:prstGeom prst="rect">
            <a:avLst/>
          </a:prstGeom>
        </p:spPr>
        <p:txBody>
          <a:bodyPr vert="horz" lIns="91440" tIns="45720" rIns="91440" bIns="45720" rtlCol="0" anchor="ctr">
            <a:normAutofit fontScale="97500"/>
          </a:bodyPr>
          <a:lstStyle>
            <a:lvl1pPr algn="ctr" defTabSz="914400" rtl="0" eaLnBrk="1" latinLnBrk="0" hangingPunct="1">
              <a:lnSpc>
                <a:spcPct val="90000"/>
              </a:lnSpc>
              <a:spcBef>
                <a:spcPct val="0"/>
              </a:spcBef>
              <a:buNone/>
              <a:defRPr sz="4400" kern="1200">
                <a:solidFill>
                  <a:schemeClr val="bg1">
                    <a:lumMod val="95000"/>
                  </a:schemeClr>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stStyle>
          <a:p>
            <a:r>
              <a:rPr lang="ja-JP" sz="1200" b="1">
                <a:solidFill>
                  <a:srgbClr val="EBB700"/>
                </a:solidFill>
              </a:rPr>
              <a:t>視力</a:t>
            </a:r>
            <a:r>
              <a:rPr lang="ja-JP" sz="1200"/>
              <a:t>
2件の白内障手術</a:t>
            </a:r>
          </a:p>
        </p:txBody>
      </p:sp>
      <p:sp>
        <p:nvSpPr>
          <p:cNvPr id="36" name="Rectangle 35"/>
          <p:cNvSpPr/>
          <p:nvPr/>
        </p:nvSpPr>
        <p:spPr>
          <a:xfrm>
            <a:off x="4157557" y="2621435"/>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318270" y="2732272"/>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7306824" y="4578041"/>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7467537" y="4688878"/>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4025179" y="4036294"/>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4257182" y="4037554"/>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442768" y="3979418"/>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674771" y="3980678"/>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378557" y="2757673"/>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7537565" y="2644994"/>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4578124" y="4938560"/>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737132" y="4825881"/>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5933116" y="1717681"/>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5933984" y="1565774"/>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5932248" y="5202590"/>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5933116" y="5050683"/>
            <a:ext cx="87224" cy="77429"/>
          </a:xfrm>
          <a:prstGeom prst="rect">
            <a:avLst/>
          </a:prstGeom>
          <a:solidFill>
            <a:srgbClr val="00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 xmlns:a16="http://schemas.microsoft.com/office/drawing/2014/main" id="{4953C9B7-998E-488E-86C6-225127B07D1F}"/>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23703921"/>
      </p:ext>
    </p:extLst>
  </p:cSld>
  <p:clrMapOvr>
    <a:masterClrMapping/>
  </p:clrMapOvr>
  <mc:AlternateContent xmlns:mc="http://schemas.openxmlformats.org/markup-compatibility/2006" xmlns:p14="http://schemas.microsoft.com/office/powerpoint/2010/main">
    <mc:Choice Requires="p14">
      <p:transition spd="slow" p14:dur="2000" advTm="66121"/>
    </mc:Choice>
    <mc:Fallback xmlns="">
      <p:transition spd="slow" advTm="66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dirty="0"/>
              <a:t>ライオンズ</a:t>
            </a:r>
            <a:r>
              <a:rPr lang="ja-JP" altLang="en-US" dirty="0"/>
              <a:t>による</a:t>
            </a:r>
            <a:r>
              <a:rPr lang="ja-JP" dirty="0"/>
              <a:t>参加方法</a:t>
            </a:r>
          </a:p>
        </p:txBody>
      </p:sp>
      <p:sp>
        <p:nvSpPr>
          <p:cNvPr id="3" name="Content Placeholder 2"/>
          <p:cNvSpPr>
            <a:spLocks noGrp="1"/>
          </p:cNvSpPr>
          <p:nvPr>
            <p:ph idx="1"/>
          </p:nvPr>
        </p:nvSpPr>
        <p:spPr/>
        <p:txBody>
          <a:bodyPr/>
          <a:lstStyle/>
          <a:p>
            <a:r>
              <a:rPr lang="ja-JP" altLang="en-US" dirty="0"/>
              <a:t>ライオンズは、以下の</a:t>
            </a:r>
            <a:r>
              <a:rPr lang="en-US" altLang="ja-JP" dirty="0"/>
              <a:t>3</a:t>
            </a:r>
            <a:r>
              <a:rPr lang="ja-JP" altLang="en-US" dirty="0" err="1"/>
              <a:t>つの</a:t>
            </a:r>
            <a:r>
              <a:rPr lang="ja-JP" altLang="en-US" dirty="0"/>
              <a:t>方法でキャンペーンに参加し財団を支援することができます。</a:t>
            </a:r>
            <a:endParaRPr lang="ja-JP" dirty="0"/>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3708648864"/>
              </p:ext>
            </p:extLst>
          </p:nvPr>
        </p:nvGraphicFramePr>
        <p:xfrm>
          <a:off x="1925319" y="2809875"/>
          <a:ext cx="8128000" cy="25378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 xmlns:a16="http://schemas.microsoft.com/office/drawing/2014/main" id="{D823909C-26C8-F04A-9740-F8A87FF61C57}"/>
              </a:ext>
            </a:extLst>
          </p:cNvPr>
          <p:cNvPicPr>
            <a:picLocks noChangeAspect="1"/>
          </p:cNvPicPr>
          <p:nvPr/>
        </p:nvPicPr>
        <p:blipFill>
          <a:blip r:embed="rId10">
            <a:biLevel thresh="75000"/>
          </a:blip>
          <a:stretch>
            <a:fillRect/>
          </a:stretch>
        </p:blipFill>
        <p:spPr>
          <a:xfrm>
            <a:off x="2707536" y="4489773"/>
            <a:ext cx="1233694" cy="1233694"/>
          </a:xfrm>
          <a:prstGeom prst="rect">
            <a:avLst/>
          </a:prstGeom>
        </p:spPr>
      </p:pic>
      <p:pic>
        <p:nvPicPr>
          <p:cNvPr id="4" name="Picture 3"/>
          <p:cNvPicPr>
            <a:picLocks noChangeAspect="1"/>
          </p:cNvPicPr>
          <p:nvPr/>
        </p:nvPicPr>
        <p:blipFill>
          <a:blip r:embed="rId11">
            <a:biLevel thresh="50000"/>
          </a:blip>
          <a:stretch>
            <a:fillRect/>
          </a:stretch>
        </p:blipFill>
        <p:spPr>
          <a:xfrm>
            <a:off x="5501610" y="4557021"/>
            <a:ext cx="1141213" cy="1141213"/>
          </a:xfrm>
          <a:prstGeom prst="rect">
            <a:avLst/>
          </a:prstGeom>
        </p:spPr>
      </p:pic>
      <p:pic>
        <p:nvPicPr>
          <p:cNvPr id="10" name="Picture 9"/>
          <p:cNvPicPr>
            <a:picLocks noChangeAspect="1"/>
          </p:cNvPicPr>
          <p:nvPr/>
        </p:nvPicPr>
        <p:blipFill>
          <a:blip r:embed="rId12">
            <a:biLevel thresh="50000"/>
          </a:blip>
          <a:stretch>
            <a:fillRect/>
          </a:stretch>
        </p:blipFill>
        <p:spPr>
          <a:xfrm>
            <a:off x="8267117" y="4557021"/>
            <a:ext cx="1009659" cy="1053557"/>
          </a:xfrm>
          <a:prstGeom prst="rect">
            <a:avLst/>
          </a:prstGeom>
        </p:spPr>
      </p:pic>
      <p:pic>
        <p:nvPicPr>
          <p:cNvPr id="9" name="Audio 8">
            <a:hlinkClick r:id="" action="ppaction://media"/>
            <a:extLst>
              <a:ext uri="{FF2B5EF4-FFF2-40B4-BE49-F238E27FC236}">
                <a16:creationId xmlns="" xmlns:a16="http://schemas.microsoft.com/office/drawing/2014/main" id="{FC21DA6B-48ED-42D2-99E9-64CE384538B8}"/>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22688107"/>
      </p:ext>
    </p:extLst>
  </p:cSld>
  <p:clrMapOvr>
    <a:masterClrMapping/>
  </p:clrMapOvr>
  <mc:AlternateContent xmlns:mc="http://schemas.openxmlformats.org/markup-compatibility/2006" xmlns:p14="http://schemas.microsoft.com/office/powerpoint/2010/main">
    <mc:Choice Requires="p14">
      <p:transition spd="slow" p14:dur="2000" advTm="82341"/>
    </mc:Choice>
    <mc:Fallback xmlns="">
      <p:transition spd="slow" advTm="82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53ED7A4-75A2-4A5F-B61F-1CD0DC984857}"/>
              </a:ext>
            </a:extLst>
          </p:cNvPr>
          <p:cNvSpPr txBox="1"/>
          <p:nvPr/>
        </p:nvSpPr>
        <p:spPr>
          <a:xfrm>
            <a:off x="3184358" y="3104147"/>
            <a:ext cx="5694947" cy="584775"/>
          </a:xfrm>
          <a:prstGeom prst="rect">
            <a:avLst/>
          </a:prstGeom>
          <a:noFill/>
        </p:spPr>
        <p:txBody>
          <a:bodyPr wrap="square" rtlCol="0">
            <a:spAutoFit/>
          </a:bodyPr>
          <a:lstStyle/>
          <a:p>
            <a:pPr algn="ctr"/>
            <a:r>
              <a:rPr lang="ja-JP" sz="3200" b="1">
                <a:solidFill>
                  <a:schemeClr val="bg1"/>
                </a:solidFill>
              </a:rPr>
              <a:t>あなたの役割</a:t>
            </a:r>
          </a:p>
        </p:txBody>
      </p:sp>
      <p:pic>
        <p:nvPicPr>
          <p:cNvPr id="4" name="Audio 3">
            <a:hlinkClick r:id="" action="ppaction://media"/>
            <a:extLst>
              <a:ext uri="{FF2B5EF4-FFF2-40B4-BE49-F238E27FC236}">
                <a16:creationId xmlns="" xmlns:a16="http://schemas.microsoft.com/office/drawing/2014/main" id="{B2AF8BC2-D4CA-49DB-AF61-93A3CA2FED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29060269"/>
      </p:ext>
    </p:extLst>
  </p:cSld>
  <p:clrMapOvr>
    <a:masterClrMapping/>
  </p:clrMapOvr>
  <mc:AlternateContent xmlns:mc="http://schemas.openxmlformats.org/markup-compatibility/2006" xmlns:p14="http://schemas.microsoft.com/office/powerpoint/2010/main">
    <mc:Choice Requires="p14">
      <p:transition spd="slow" p14:dur="2000" advTm="23296"/>
    </mc:Choice>
    <mc:Fallback xmlns="">
      <p:transition spd="slow" advTm="232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あなたの役割</a:t>
            </a:r>
          </a:p>
        </p:txBody>
      </p:sp>
      <p:sp>
        <p:nvSpPr>
          <p:cNvPr id="3" name="Content Placeholder 2"/>
          <p:cNvSpPr>
            <a:spLocks noGrp="1"/>
          </p:cNvSpPr>
          <p:nvPr>
            <p:ph idx="1"/>
          </p:nvPr>
        </p:nvSpPr>
        <p:spPr>
          <a:xfrm>
            <a:off x="1147156" y="1603022"/>
            <a:ext cx="9684328" cy="4358791"/>
          </a:xfrm>
        </p:spPr>
        <p:txBody>
          <a:bodyPr>
            <a:normAutofit/>
          </a:bodyPr>
          <a:lstStyle/>
          <a:p>
            <a:r>
              <a:rPr lang="ja-JP" sz="2400" dirty="0"/>
              <a:t>クラブ LCIF コーディネーターとして、あなたはグローバルチームで重要な役割を</a:t>
            </a:r>
            <a:r>
              <a:rPr lang="ja-JP" sz="2400" dirty="0" smtClean="0"/>
              <a:t>担います</a:t>
            </a:r>
            <a:r>
              <a:rPr lang="ja-JP" altLang="en-US" sz="2400" dirty="0" smtClean="0"/>
              <a:t>。</a:t>
            </a:r>
            <a:endParaRPr lang="ja-JP" sz="2400" dirty="0"/>
          </a:p>
          <a:p>
            <a:r>
              <a:rPr lang="ja-JP" sz="2400" dirty="0"/>
              <a:t>次の4つの主な活動を通じて、クラブのすべてのライオンが確実に参加するようにしてください。</a:t>
            </a:r>
          </a:p>
          <a:p>
            <a:pPr marL="0" indent="0">
              <a:buNone/>
            </a:pPr>
            <a:endParaRPr lang="en-US" sz="2400" dirty="0"/>
          </a:p>
        </p:txBody>
      </p:sp>
      <p:graphicFrame>
        <p:nvGraphicFramePr>
          <p:cNvPr id="4" name="Diagram 3"/>
          <p:cNvGraphicFramePr/>
          <p:nvPr>
            <p:extLst>
              <p:ext uri="{D42A27DB-BD31-4B8C-83A1-F6EECF244321}">
                <p14:modId xmlns:p14="http://schemas.microsoft.com/office/powerpoint/2010/main" val="2326668295"/>
              </p:ext>
            </p:extLst>
          </p:nvPr>
        </p:nvGraphicFramePr>
        <p:xfrm>
          <a:off x="914400" y="3309991"/>
          <a:ext cx="10588977" cy="32788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 xmlns:a16="http://schemas.microsoft.com/office/drawing/2014/main" id="{4C5B7D1F-BDAE-4677-87C7-4E89F030ED2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39928612"/>
      </p:ext>
    </p:extLst>
  </p:cSld>
  <p:clrMapOvr>
    <a:masterClrMapping/>
  </p:clrMapOvr>
  <mc:AlternateContent xmlns:mc="http://schemas.openxmlformats.org/markup-compatibility/2006" xmlns:p14="http://schemas.microsoft.com/office/powerpoint/2010/main">
    <mc:Choice Requires="p14">
      <p:transition spd="slow" p14:dur="2000" advTm="104457"/>
    </mc:Choice>
    <mc:Fallback xmlns="">
      <p:transition spd="slow" advTm="104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753ED7A4-75A2-4A5F-B61F-1CD0DC984857}"/>
              </a:ext>
            </a:extLst>
          </p:cNvPr>
          <p:cNvSpPr txBox="1"/>
          <p:nvPr/>
        </p:nvSpPr>
        <p:spPr>
          <a:xfrm>
            <a:off x="3184358" y="3104147"/>
            <a:ext cx="5694947" cy="584775"/>
          </a:xfrm>
          <a:prstGeom prst="rect">
            <a:avLst/>
          </a:prstGeom>
          <a:noFill/>
        </p:spPr>
        <p:txBody>
          <a:bodyPr wrap="square" rtlCol="0">
            <a:spAutoFit/>
          </a:bodyPr>
          <a:lstStyle/>
          <a:p>
            <a:pPr algn="ctr"/>
            <a:r>
              <a:rPr lang="ja-JP" sz="3200" b="1">
                <a:solidFill>
                  <a:schemeClr val="bg1"/>
                </a:solidFill>
              </a:rPr>
              <a:t>次のステップ</a:t>
            </a:r>
          </a:p>
        </p:txBody>
      </p:sp>
      <p:pic>
        <p:nvPicPr>
          <p:cNvPr id="3" name="Audio 2">
            <a:hlinkClick r:id="" action="ppaction://media"/>
            <a:extLst>
              <a:ext uri="{FF2B5EF4-FFF2-40B4-BE49-F238E27FC236}">
                <a16:creationId xmlns="" xmlns:a16="http://schemas.microsoft.com/office/drawing/2014/main" id="{4F83A07D-F9B6-4E97-88D3-B57B2F104D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92379508"/>
      </p:ext>
    </p:extLst>
  </p:cSld>
  <p:clrMapOvr>
    <a:masterClrMapping/>
  </p:clrMapOvr>
  <mc:AlternateContent xmlns:mc="http://schemas.openxmlformats.org/markup-compatibility/2006" xmlns:p14="http://schemas.microsoft.com/office/powerpoint/2010/main">
    <mc:Choice Requires="p14">
      <p:transition spd="slow" p14:dur="2000" advTm="11472"/>
    </mc:Choice>
    <mc:Fallback xmlns="">
      <p:transition spd="slow" advTm="11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 xmlns:a16="http://schemas.microsoft.com/office/drawing/2014/main" id="{F810C2B5-632B-44B7-94DE-36B862A49E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27835898"/>
      </p:ext>
    </p:extLst>
  </p:cSld>
  <p:clrMapOvr>
    <a:masterClrMapping/>
  </p:clrMapOvr>
  <mc:AlternateContent xmlns:mc="http://schemas.openxmlformats.org/markup-compatibility/2006" xmlns:p14="http://schemas.microsoft.com/office/powerpoint/2010/main">
    <mc:Choice Requires="p14">
      <p:transition spd="slow" p14:dur="2000" advTm="29581"/>
    </mc:Choice>
    <mc:Fallback xmlns="">
      <p:transition spd="slow" advTm="29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t>次のステップ</a:t>
            </a:r>
          </a:p>
        </p:txBody>
      </p:sp>
      <p:sp>
        <p:nvSpPr>
          <p:cNvPr id="3" name="Content Placeholder 2"/>
          <p:cNvSpPr>
            <a:spLocks noGrp="1"/>
          </p:cNvSpPr>
          <p:nvPr>
            <p:ph idx="1"/>
          </p:nvPr>
        </p:nvSpPr>
        <p:spPr>
          <a:xfrm>
            <a:off x="5519651" y="1503020"/>
            <a:ext cx="6010103" cy="4446224"/>
          </a:xfrm>
        </p:spPr>
        <p:txBody>
          <a:bodyPr>
            <a:normAutofit lnSpcReduction="10000"/>
          </a:bodyPr>
          <a:lstStyle/>
          <a:p>
            <a:pPr marL="517525" indent="-517525">
              <a:spcBef>
                <a:spcPts val="0"/>
              </a:spcBef>
              <a:spcAft>
                <a:spcPts val="1200"/>
              </a:spcAft>
              <a:buFont typeface="Wingdings" panose="05000000000000000000" pitchFamily="2" charset="2"/>
              <a:buChar char="q"/>
            </a:pPr>
            <a:r>
              <a:rPr lang="ja-JP" b="1" dirty="0"/>
              <a:t>クイズに答える</a:t>
            </a:r>
            <a:r>
              <a:rPr lang="ja-JP" dirty="0"/>
              <a:t>：この</a:t>
            </a:r>
            <a:r>
              <a:rPr lang="ja-JP" altLang="en-US" dirty="0"/>
              <a:t>ウェビナーの</a:t>
            </a:r>
            <a:r>
              <a:rPr lang="ja-JP" dirty="0"/>
              <a:t>クイズに答えて知識を確認してください</a:t>
            </a:r>
          </a:p>
          <a:p>
            <a:pPr marL="517525" indent="-517525">
              <a:spcBef>
                <a:spcPts val="0"/>
              </a:spcBef>
              <a:spcAft>
                <a:spcPts val="1200"/>
              </a:spcAft>
              <a:buFont typeface="Wingdings" panose="05000000000000000000" pitchFamily="2" charset="2"/>
              <a:buChar char="q"/>
            </a:pPr>
            <a:r>
              <a:rPr lang="ja-JP" b="1" dirty="0"/>
              <a:t>マニュアルを確認する</a:t>
            </a:r>
            <a:r>
              <a:rPr lang="ja-JP" dirty="0"/>
              <a:t>：次の</a:t>
            </a:r>
            <a:r>
              <a:rPr lang="ja-JP" altLang="en-US" dirty="0"/>
              <a:t>ウェビナー</a:t>
            </a:r>
            <a:r>
              <a:rPr lang="ja-JP" dirty="0"/>
              <a:t>の内容を事前確認してください</a:t>
            </a:r>
          </a:p>
          <a:p>
            <a:pPr marL="517525" indent="-517525">
              <a:spcBef>
                <a:spcPts val="0"/>
              </a:spcBef>
              <a:spcAft>
                <a:spcPts val="1200"/>
              </a:spcAft>
              <a:buFont typeface="Wingdings" panose="05000000000000000000" pitchFamily="2" charset="2"/>
              <a:buChar char="q"/>
            </a:pPr>
            <a:r>
              <a:rPr lang="ja-JP" b="1" dirty="0"/>
              <a:t>質問がある場合は、地区 LCIF コーディネーターに連絡してください</a:t>
            </a:r>
          </a:p>
          <a:p>
            <a:pPr marL="517525" indent="-517525">
              <a:spcBef>
                <a:spcPts val="0"/>
              </a:spcBef>
              <a:spcAft>
                <a:spcPts val="1200"/>
              </a:spcAft>
              <a:buFont typeface="Wingdings" panose="05000000000000000000" pitchFamily="2" charset="2"/>
              <a:buChar char="q"/>
            </a:pPr>
            <a:r>
              <a:rPr lang="en-US" altLang="ja-JP" b="1" dirty="0"/>
              <a:t>LCIF</a:t>
            </a:r>
            <a:r>
              <a:rPr lang="ja-JP" altLang="en-US" b="1" dirty="0"/>
              <a:t>の</a:t>
            </a:r>
            <a:r>
              <a:rPr lang="ja-JP" b="1" dirty="0"/>
              <a:t>ウェブサイトを確認する:</a:t>
            </a:r>
            <a:r>
              <a:rPr lang="ja-JP" dirty="0"/>
              <a:t> lcif.org </a:t>
            </a:r>
            <a:r>
              <a:rPr lang="ja-JP" altLang="en-US" dirty="0"/>
              <a:t>そして </a:t>
            </a:r>
            <a:r>
              <a:rPr lang="ja-JP" dirty="0"/>
              <a:t> lcif.org/be100</a:t>
            </a:r>
          </a:p>
        </p:txBody>
      </p:sp>
      <p:pic>
        <p:nvPicPr>
          <p:cNvPr id="6" name="Audio 5">
            <a:hlinkClick r:id="" action="ppaction://media"/>
            <a:extLst>
              <a:ext uri="{FF2B5EF4-FFF2-40B4-BE49-F238E27FC236}">
                <a16:creationId xmlns="" xmlns:a16="http://schemas.microsoft.com/office/drawing/2014/main" id="{A518D644-26DA-433E-8B31-ECE53AEDAC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71020475"/>
      </p:ext>
    </p:extLst>
  </p:cSld>
  <p:clrMapOvr>
    <a:masterClrMapping/>
  </p:clrMapOvr>
  <mc:AlternateContent xmlns:mc="http://schemas.openxmlformats.org/markup-compatibility/2006" xmlns:p14="http://schemas.microsoft.com/office/powerpoint/2010/main">
    <mc:Choice Requires="p14">
      <p:transition spd="slow" p14:dur="2000" advTm="61349"/>
    </mc:Choice>
    <mc:Fallback xmlns="">
      <p:transition spd="slow" advTm="6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 xmlns:a16="http://schemas.microsoft.com/office/drawing/2014/main" id="{803AEC3E-7D9C-4E0F-9E7D-AB66E1DB02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415182"/>
      </p:ext>
    </p:extLst>
  </p:cSld>
  <p:clrMapOvr>
    <a:masterClrMapping/>
  </p:clrMapOvr>
  <mc:AlternateContent xmlns:mc="http://schemas.openxmlformats.org/markup-compatibility/2006" xmlns:p14="http://schemas.microsoft.com/office/powerpoint/2010/main">
    <mc:Choice Requires="p14">
      <p:transition spd="slow" p14:dur="2000" advTm="13200"/>
    </mc:Choice>
    <mc:Fallback xmlns="">
      <p:transition spd="slow" advTm="13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84358" y="3104147"/>
            <a:ext cx="5694947" cy="584775"/>
          </a:xfrm>
          <a:prstGeom prst="rect">
            <a:avLst/>
          </a:prstGeom>
          <a:noFill/>
        </p:spPr>
        <p:txBody>
          <a:bodyPr wrap="square" rtlCol="0">
            <a:spAutoFit/>
          </a:bodyPr>
          <a:lstStyle/>
          <a:p>
            <a:pPr algn="ctr"/>
            <a:r>
              <a:rPr lang="ja-JP" sz="3200" b="1">
                <a:solidFill>
                  <a:schemeClr val="bg1"/>
                </a:solidFill>
              </a:rPr>
              <a:t>LCIF 入門</a:t>
            </a:r>
          </a:p>
        </p:txBody>
      </p:sp>
      <p:pic>
        <p:nvPicPr>
          <p:cNvPr id="3" name="Audio 2">
            <a:hlinkClick r:id="" action="ppaction://media"/>
            <a:extLst>
              <a:ext uri="{FF2B5EF4-FFF2-40B4-BE49-F238E27FC236}">
                <a16:creationId xmlns="" xmlns:a16="http://schemas.microsoft.com/office/drawing/2014/main" id="{A36D5E9C-4901-47AB-A886-D6CF12605F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58092288"/>
      </p:ext>
    </p:extLst>
  </p:cSld>
  <p:clrMapOvr>
    <a:masterClrMapping/>
  </p:clrMapOvr>
  <mc:AlternateContent xmlns:mc="http://schemas.openxmlformats.org/markup-compatibility/2006" xmlns:p14="http://schemas.microsoft.com/office/powerpoint/2010/main">
    <mc:Choice Requires="p14">
      <p:transition spd="slow" p14:dur="2000" advTm="22114"/>
    </mc:Choice>
    <mc:Fallback xmlns="">
      <p:transition spd="slow" advTm="22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LCIF とは何でしょう？</a:t>
            </a:r>
          </a:p>
        </p:txBody>
      </p:sp>
      <p:graphicFrame>
        <p:nvGraphicFramePr>
          <p:cNvPr id="10" name="Diagram 9"/>
          <p:cNvGraphicFramePr/>
          <p:nvPr>
            <p:extLst>
              <p:ext uri="{D42A27DB-BD31-4B8C-83A1-F6EECF244321}">
                <p14:modId xmlns:p14="http://schemas.microsoft.com/office/powerpoint/2010/main" val="375969916"/>
              </p:ext>
            </p:extLst>
          </p:nvPr>
        </p:nvGraphicFramePr>
        <p:xfrm>
          <a:off x="1925321" y="1715911"/>
          <a:ext cx="8128000" cy="20907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63094" y="3506537"/>
            <a:ext cx="3652454" cy="2782654"/>
          </a:xfrm>
          <a:prstGeom prst="rect">
            <a:avLst/>
          </a:prstGeom>
        </p:spPr>
      </p:pic>
      <p:pic>
        <p:nvPicPr>
          <p:cNvPr id="6" name="Audio 5">
            <a:hlinkClick r:id="" action="ppaction://media"/>
            <a:extLst>
              <a:ext uri="{FF2B5EF4-FFF2-40B4-BE49-F238E27FC236}">
                <a16:creationId xmlns="" xmlns:a16="http://schemas.microsoft.com/office/drawing/2014/main" id="{00DC88C8-6D5C-4A20-9510-CF091494A48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02693869"/>
      </p:ext>
    </p:extLst>
  </p:cSld>
  <p:clrMapOvr>
    <a:masterClrMapping/>
  </p:clrMapOvr>
  <mc:AlternateContent xmlns:mc="http://schemas.openxmlformats.org/markup-compatibility/2006" xmlns:p14="http://schemas.microsoft.com/office/powerpoint/2010/main">
    <mc:Choice Requires="p14">
      <p:transition spd="slow" p14:dur="2000" advTm="49310"/>
    </mc:Choice>
    <mc:Fallback xmlns="">
      <p:transition spd="slow" advTm="49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A7251F-B367-45F2-84CD-14BFE25C8511}"/>
              </a:ext>
            </a:extLst>
          </p:cNvPr>
          <p:cNvSpPr>
            <a:spLocks noGrp="1"/>
          </p:cNvSpPr>
          <p:nvPr>
            <p:ph type="title"/>
          </p:nvPr>
        </p:nvSpPr>
        <p:spPr/>
        <p:txBody>
          <a:bodyPr>
            <a:normAutofit fontScale="90000"/>
          </a:bodyPr>
          <a:lstStyle/>
          <a:p>
            <a:r>
              <a:rPr lang="ja-JP" dirty="0"/>
              <a:t>LCIF は何を</a:t>
            </a:r>
            <a:r>
              <a:rPr lang="ja-JP" altLang="en-US" dirty="0"/>
              <a:t>する団体</a:t>
            </a:r>
            <a:r>
              <a:rPr lang="ja-JP" dirty="0"/>
              <a:t>ですか？</a:t>
            </a:r>
          </a:p>
        </p:txBody>
      </p:sp>
      <p:sp>
        <p:nvSpPr>
          <p:cNvPr id="3" name="Content Placeholder 2">
            <a:extLst>
              <a:ext uri="{FF2B5EF4-FFF2-40B4-BE49-F238E27FC236}">
                <a16:creationId xmlns="" xmlns:a16="http://schemas.microsoft.com/office/drawing/2014/main" id="{540F37E9-D2E6-46F0-A999-CCC4CA4B3CF7}"/>
              </a:ext>
            </a:extLst>
          </p:cNvPr>
          <p:cNvSpPr>
            <a:spLocks noGrp="1"/>
          </p:cNvSpPr>
          <p:nvPr>
            <p:ph idx="1"/>
          </p:nvPr>
        </p:nvSpPr>
        <p:spPr>
          <a:xfrm>
            <a:off x="840259" y="1648178"/>
            <a:ext cx="10651525" cy="4313635"/>
          </a:xfrm>
        </p:spPr>
        <p:txBody>
          <a:bodyPr/>
          <a:lstStyle/>
          <a:p>
            <a:r>
              <a:rPr lang="ja-JP" i="1" dirty="0"/>
              <a:t>LCIF は、</a:t>
            </a:r>
            <a:r>
              <a:rPr lang="ja-JP" altLang="en-US" i="1" dirty="0"/>
              <a:t>人道奉仕事業をおこない地域と世界に希望をもたらし人々の人生を変えるライオンズとそのパートナーの取り組みを、交付金を通じて支援します。</a:t>
            </a:r>
            <a:endParaRPr lang="ja-JP" i="1" dirty="0"/>
          </a:p>
          <a:p>
            <a:r>
              <a:rPr lang="ja-JP" dirty="0"/>
              <a:t>交付金を通じて、以下のすべてのグローバル重点分野におけるライオンズの大規模な奉仕を LCIF が可能に</a:t>
            </a:r>
            <a:r>
              <a:rPr lang="ja-JP" dirty="0" smtClean="0"/>
              <a:t>します</a:t>
            </a:r>
            <a:r>
              <a:rPr lang="ja-JP" altLang="en-US" dirty="0"/>
              <a:t>。</a:t>
            </a:r>
            <a:endParaRPr lang="ja-JP" dirty="0"/>
          </a:p>
          <a:p>
            <a:pPr marL="0" indent="0">
              <a:buNone/>
            </a:pPr>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4393" t="4446" r="4722" b="4691"/>
          <a:stretch/>
        </p:blipFill>
        <p:spPr>
          <a:xfrm>
            <a:off x="342986" y="4548168"/>
            <a:ext cx="1099413" cy="1099413"/>
          </a:xfrm>
          <a:prstGeom prst="rect">
            <a:avLst/>
          </a:prstGeom>
        </p:spPr>
      </p:pic>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l="18336" t="18096" r="17697" b="16657"/>
          <a:stretch/>
        </p:blipFill>
        <p:spPr>
          <a:xfrm>
            <a:off x="1828810" y="4548169"/>
            <a:ext cx="1128888" cy="1151466"/>
          </a:xfrm>
          <a:prstGeom prst="rect">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17697" t="18416" r="17377" b="16977"/>
          <a:stretch/>
        </p:blipFill>
        <p:spPr>
          <a:xfrm>
            <a:off x="3296935" y="4535626"/>
            <a:ext cx="1169773" cy="1164010"/>
          </a:xfrm>
          <a:prstGeom prst="rect">
            <a:avLst/>
          </a:prstGeom>
        </p:spPr>
      </p:pic>
      <p:pic>
        <p:nvPicPr>
          <p:cNvPr id="7" name="Picture 6"/>
          <p:cNvPicPr>
            <a:picLocks noChangeAspect="1"/>
          </p:cNvPicPr>
          <p:nvPr/>
        </p:nvPicPr>
        <p:blipFill rotWithShape="1">
          <a:blip r:embed="rId8" cstate="print">
            <a:extLst>
              <a:ext uri="{28A0092B-C50C-407E-A947-70E740481C1C}">
                <a14:useLocalDpi xmlns:a14="http://schemas.microsoft.com/office/drawing/2010/main" val="0"/>
              </a:ext>
            </a:extLst>
          </a:blip>
          <a:srcRect l="19003" t="18096" r="16765" b="17616"/>
          <a:stretch/>
        </p:blipFill>
        <p:spPr>
          <a:xfrm>
            <a:off x="4772158" y="4535625"/>
            <a:ext cx="1151465" cy="1151466"/>
          </a:xfrm>
          <a:prstGeom prst="rect">
            <a:avLst/>
          </a:prstGeom>
        </p:spPr>
      </p:pic>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t="-329" r="124"/>
          <a:stretch/>
        </p:blipFill>
        <p:spPr>
          <a:xfrm>
            <a:off x="6228137" y="4528412"/>
            <a:ext cx="1146271" cy="1151467"/>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49786" y="4528412"/>
            <a:ext cx="1082905" cy="1111956"/>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08069" y="4548168"/>
            <a:ext cx="1286826" cy="1164010"/>
          </a:xfrm>
          <a:prstGeom prst="rect">
            <a:avLst/>
          </a:prstGeom>
        </p:spPr>
      </p:pic>
      <p:sp>
        <p:nvSpPr>
          <p:cNvPr id="12" name="Rectangle 11"/>
          <p:cNvSpPr/>
          <p:nvPr/>
        </p:nvSpPr>
        <p:spPr>
          <a:xfrm>
            <a:off x="10487378" y="5712178"/>
            <a:ext cx="1535289"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575340" y="4575135"/>
            <a:ext cx="1063043" cy="1111956"/>
          </a:xfrm>
          <a:prstGeom prst="rect">
            <a:avLst/>
          </a:prstGeom>
        </p:spPr>
      </p:pic>
      <p:sp>
        <p:nvSpPr>
          <p:cNvPr id="13" name="TextBox 12"/>
          <p:cNvSpPr txBox="1"/>
          <p:nvPr/>
        </p:nvSpPr>
        <p:spPr>
          <a:xfrm>
            <a:off x="224876" y="5792536"/>
            <a:ext cx="1260036" cy="307777"/>
          </a:xfrm>
          <a:prstGeom prst="rect">
            <a:avLst/>
          </a:prstGeom>
          <a:noFill/>
        </p:spPr>
        <p:txBody>
          <a:bodyPr wrap="square" rtlCol="0">
            <a:spAutoFit/>
          </a:bodyPr>
          <a:lstStyle/>
          <a:p>
            <a:pPr algn="ctr"/>
            <a:r>
              <a:rPr lang="ja-JP" sz="1400" b="1" i="1"/>
              <a:t>視力</a:t>
            </a:r>
          </a:p>
        </p:txBody>
      </p:sp>
      <p:sp>
        <p:nvSpPr>
          <p:cNvPr id="14" name="TextBox 13"/>
          <p:cNvSpPr txBox="1"/>
          <p:nvPr/>
        </p:nvSpPr>
        <p:spPr>
          <a:xfrm>
            <a:off x="1763236" y="5792536"/>
            <a:ext cx="1260036" cy="307777"/>
          </a:xfrm>
          <a:prstGeom prst="rect">
            <a:avLst/>
          </a:prstGeom>
          <a:noFill/>
        </p:spPr>
        <p:txBody>
          <a:bodyPr wrap="square" rtlCol="0">
            <a:spAutoFit/>
          </a:bodyPr>
          <a:lstStyle/>
          <a:p>
            <a:pPr algn="ctr"/>
            <a:r>
              <a:rPr lang="ja-JP" sz="1400" b="1" i="1"/>
              <a:t>青少年</a:t>
            </a:r>
          </a:p>
        </p:txBody>
      </p:sp>
      <p:sp>
        <p:nvSpPr>
          <p:cNvPr id="15" name="TextBox 14"/>
          <p:cNvSpPr txBox="1"/>
          <p:nvPr/>
        </p:nvSpPr>
        <p:spPr>
          <a:xfrm>
            <a:off x="3296935" y="5786364"/>
            <a:ext cx="1260036" cy="307777"/>
          </a:xfrm>
          <a:prstGeom prst="rect">
            <a:avLst/>
          </a:prstGeom>
          <a:noFill/>
        </p:spPr>
        <p:txBody>
          <a:bodyPr wrap="square" rtlCol="0">
            <a:spAutoFit/>
          </a:bodyPr>
          <a:lstStyle/>
          <a:p>
            <a:pPr algn="ctr"/>
            <a:r>
              <a:rPr lang="ja-JP" sz="1400" b="1" i="1"/>
              <a:t>災害援助</a:t>
            </a:r>
          </a:p>
        </p:txBody>
      </p:sp>
      <p:sp>
        <p:nvSpPr>
          <p:cNvPr id="16" name="TextBox 15"/>
          <p:cNvSpPr txBox="1"/>
          <p:nvPr/>
        </p:nvSpPr>
        <p:spPr>
          <a:xfrm>
            <a:off x="4577837" y="5766367"/>
            <a:ext cx="1540109" cy="523220"/>
          </a:xfrm>
          <a:prstGeom prst="rect">
            <a:avLst/>
          </a:prstGeom>
          <a:noFill/>
        </p:spPr>
        <p:txBody>
          <a:bodyPr wrap="square" rtlCol="0">
            <a:spAutoFit/>
          </a:bodyPr>
          <a:lstStyle/>
          <a:p>
            <a:pPr algn="ctr"/>
            <a:r>
              <a:rPr lang="ja-JP" sz="1400" b="1" i="1"/>
              <a:t>人道的奉仕</a:t>
            </a:r>
          </a:p>
        </p:txBody>
      </p:sp>
      <p:sp>
        <p:nvSpPr>
          <p:cNvPr id="18" name="TextBox 17"/>
          <p:cNvSpPr txBox="1"/>
          <p:nvPr/>
        </p:nvSpPr>
        <p:spPr>
          <a:xfrm>
            <a:off x="6125307" y="5922657"/>
            <a:ext cx="1260036" cy="307777"/>
          </a:xfrm>
          <a:prstGeom prst="rect">
            <a:avLst/>
          </a:prstGeom>
          <a:noFill/>
        </p:spPr>
        <p:txBody>
          <a:bodyPr wrap="square" rtlCol="0">
            <a:spAutoFit/>
          </a:bodyPr>
          <a:lstStyle/>
          <a:p>
            <a:pPr algn="ctr"/>
            <a:r>
              <a:rPr lang="ja-JP" sz="1400" b="1" i="1"/>
              <a:t>糖尿病</a:t>
            </a:r>
          </a:p>
        </p:txBody>
      </p:sp>
      <p:sp>
        <p:nvSpPr>
          <p:cNvPr id="19" name="TextBox 18"/>
          <p:cNvSpPr txBox="1"/>
          <p:nvPr/>
        </p:nvSpPr>
        <p:spPr>
          <a:xfrm>
            <a:off x="7605641" y="5814935"/>
            <a:ext cx="1260036" cy="523220"/>
          </a:xfrm>
          <a:prstGeom prst="rect">
            <a:avLst/>
          </a:prstGeom>
          <a:noFill/>
        </p:spPr>
        <p:txBody>
          <a:bodyPr wrap="square" rtlCol="0">
            <a:spAutoFit/>
          </a:bodyPr>
          <a:lstStyle/>
          <a:p>
            <a:pPr algn="ctr"/>
            <a:r>
              <a:rPr lang="ja-JP" sz="1400" b="1" i="1"/>
              <a:t>小児がん</a:t>
            </a:r>
          </a:p>
        </p:txBody>
      </p:sp>
      <p:sp>
        <p:nvSpPr>
          <p:cNvPr id="20" name="TextBox 19"/>
          <p:cNvSpPr txBox="1"/>
          <p:nvPr/>
        </p:nvSpPr>
        <p:spPr>
          <a:xfrm>
            <a:off x="8977845" y="5874089"/>
            <a:ext cx="1260036" cy="307777"/>
          </a:xfrm>
          <a:prstGeom prst="rect">
            <a:avLst/>
          </a:prstGeom>
          <a:noFill/>
        </p:spPr>
        <p:txBody>
          <a:bodyPr wrap="square" rtlCol="0">
            <a:spAutoFit/>
          </a:bodyPr>
          <a:lstStyle/>
          <a:p>
            <a:pPr algn="ctr"/>
            <a:r>
              <a:rPr lang="ja-JP" sz="1400" b="1" i="1"/>
              <a:t>食糧支援</a:t>
            </a:r>
          </a:p>
        </p:txBody>
      </p:sp>
      <p:sp>
        <p:nvSpPr>
          <p:cNvPr id="21" name="TextBox 20"/>
          <p:cNvSpPr txBox="1"/>
          <p:nvPr/>
        </p:nvSpPr>
        <p:spPr>
          <a:xfrm>
            <a:off x="10475129" y="5874089"/>
            <a:ext cx="1260036" cy="307777"/>
          </a:xfrm>
          <a:prstGeom prst="rect">
            <a:avLst/>
          </a:prstGeom>
          <a:noFill/>
        </p:spPr>
        <p:txBody>
          <a:bodyPr wrap="square" rtlCol="0">
            <a:spAutoFit/>
          </a:bodyPr>
          <a:lstStyle/>
          <a:p>
            <a:pPr algn="ctr"/>
            <a:r>
              <a:rPr lang="ja-JP" sz="1400" b="1" i="1"/>
              <a:t>環境</a:t>
            </a:r>
          </a:p>
        </p:txBody>
      </p:sp>
      <p:pic>
        <p:nvPicPr>
          <p:cNvPr id="25" name="Audio 24">
            <a:hlinkClick r:id="" action="ppaction://media"/>
            <a:extLst>
              <a:ext uri="{FF2B5EF4-FFF2-40B4-BE49-F238E27FC236}">
                <a16:creationId xmlns="" xmlns:a16="http://schemas.microsoft.com/office/drawing/2014/main" id="{A5C869F1-8B2D-42FE-91FC-8895923921A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37370989"/>
      </p:ext>
    </p:extLst>
  </p:cSld>
  <p:clrMapOvr>
    <a:masterClrMapping/>
  </p:clrMapOvr>
  <mc:AlternateContent xmlns:mc="http://schemas.openxmlformats.org/markup-compatibility/2006" xmlns:p14="http://schemas.microsoft.com/office/powerpoint/2010/main">
    <mc:Choice Requires="p14">
      <p:transition spd="slow" p14:dur="2000" advTm="97792"/>
    </mc:Choice>
    <mc:Fallback xmlns="">
      <p:transition spd="slow" advTm="97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AB74BD-40AB-4435-92C9-3524EB8CD179}"/>
              </a:ext>
            </a:extLst>
          </p:cNvPr>
          <p:cNvSpPr>
            <a:spLocks noGrp="1"/>
          </p:cNvSpPr>
          <p:nvPr>
            <p:ph type="title"/>
          </p:nvPr>
        </p:nvSpPr>
        <p:spPr/>
        <p:txBody>
          <a:bodyPr>
            <a:normAutofit fontScale="90000"/>
          </a:bodyPr>
          <a:lstStyle/>
          <a:p>
            <a:r>
              <a:rPr lang="en-US" altLang="ja-JP" dirty="0"/>
              <a:t>LCIF </a:t>
            </a:r>
            <a:r>
              <a:rPr lang="ja-JP" altLang="en-US" dirty="0"/>
              <a:t>は何をする団体ですか？</a:t>
            </a:r>
            <a:endParaRPr lang="ja-JP" dirty="0"/>
          </a:p>
        </p:txBody>
      </p:sp>
      <p:sp>
        <p:nvSpPr>
          <p:cNvPr id="3" name="Content Placeholder 2">
            <a:extLst>
              <a:ext uri="{FF2B5EF4-FFF2-40B4-BE49-F238E27FC236}">
                <a16:creationId xmlns="" xmlns:a16="http://schemas.microsoft.com/office/drawing/2014/main" id="{6ED4E37C-C0D4-41DE-B103-6E5E2B6CC26E}"/>
              </a:ext>
            </a:extLst>
          </p:cNvPr>
          <p:cNvSpPr>
            <a:spLocks noGrp="1"/>
          </p:cNvSpPr>
          <p:nvPr>
            <p:ph idx="1"/>
          </p:nvPr>
        </p:nvSpPr>
        <p:spPr>
          <a:xfrm>
            <a:off x="1147156" y="1754659"/>
            <a:ext cx="9684328" cy="4207154"/>
          </a:xfrm>
        </p:spPr>
        <p:txBody>
          <a:bodyPr/>
          <a:lstStyle/>
          <a:p>
            <a:r>
              <a:rPr lang="ja-JP" b="1" dirty="0"/>
              <a:t>LCIF は、ライオンズからの寄付を通じてすべてのライオンズと力を合わせています</a:t>
            </a:r>
          </a:p>
          <a:p>
            <a:r>
              <a:rPr lang="ja-JP" dirty="0"/>
              <a:t>LCIF への寄付によって、ライオンズの奉仕を実現することができます</a:t>
            </a:r>
          </a:p>
        </p:txBody>
      </p:sp>
      <p:graphicFrame>
        <p:nvGraphicFramePr>
          <p:cNvPr id="4" name="Content Placeholder 4"/>
          <p:cNvGraphicFramePr>
            <a:graphicFrameLocks/>
          </p:cNvGraphicFramePr>
          <p:nvPr>
            <p:extLst>
              <p:ext uri="{D42A27DB-BD31-4B8C-83A1-F6EECF244321}">
                <p14:modId xmlns:p14="http://schemas.microsoft.com/office/powerpoint/2010/main" val="2530052431"/>
              </p:ext>
            </p:extLst>
          </p:nvPr>
        </p:nvGraphicFramePr>
        <p:xfrm>
          <a:off x="797914" y="3160889"/>
          <a:ext cx="10033570" cy="34882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 xmlns:a16="http://schemas.microsoft.com/office/drawing/2014/main" id="{CF88C272-3C13-43B8-B3D1-85205B7ECB9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64752470"/>
      </p:ext>
    </p:extLst>
  </p:cSld>
  <p:clrMapOvr>
    <a:masterClrMapping/>
  </p:clrMapOvr>
  <mc:AlternateContent xmlns:mc="http://schemas.openxmlformats.org/markup-compatibility/2006" xmlns:p14="http://schemas.microsoft.com/office/powerpoint/2010/main">
    <mc:Choice Requires="p14">
      <p:transition spd="slow" p14:dur="2000" advTm="26967"/>
    </mc:Choice>
    <mc:Fallback xmlns="">
      <p:transition spd="slow" advTm="26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AC199B-8EBB-471A-8B3D-E59BC8060135}"/>
              </a:ext>
            </a:extLst>
          </p:cNvPr>
          <p:cNvSpPr>
            <a:spLocks noGrp="1"/>
          </p:cNvSpPr>
          <p:nvPr>
            <p:ph type="title"/>
          </p:nvPr>
        </p:nvSpPr>
        <p:spPr/>
        <p:txBody>
          <a:bodyPr>
            <a:normAutofit fontScale="90000"/>
          </a:bodyPr>
          <a:lstStyle/>
          <a:p>
            <a:r>
              <a:rPr lang="ja-JP"/>
              <a:t>LCIFはどのように世界を支援していますか？</a:t>
            </a:r>
          </a:p>
        </p:txBody>
      </p:sp>
      <p:sp>
        <p:nvSpPr>
          <p:cNvPr id="3" name="Content Placeholder 2">
            <a:extLst>
              <a:ext uri="{FF2B5EF4-FFF2-40B4-BE49-F238E27FC236}">
                <a16:creationId xmlns="" xmlns:a16="http://schemas.microsoft.com/office/drawing/2014/main" id="{FC5094DE-08C7-4AC8-A0F8-DB7A104447D0}"/>
              </a:ext>
            </a:extLst>
          </p:cNvPr>
          <p:cNvSpPr>
            <a:spLocks noGrp="1"/>
          </p:cNvSpPr>
          <p:nvPr>
            <p:ph idx="1"/>
          </p:nvPr>
        </p:nvSpPr>
        <p:spPr>
          <a:xfrm>
            <a:off x="1147155" y="1704622"/>
            <a:ext cx="10665231" cy="4257191"/>
          </a:xfrm>
        </p:spPr>
        <p:txBody>
          <a:bodyPr/>
          <a:lstStyle/>
          <a:p>
            <a:r>
              <a:rPr lang="ja-JP"/>
              <a:t>LCIF はこれまでに10億ドル以上の交付金を拠出してきました！</a:t>
            </a:r>
          </a:p>
        </p:txBody>
      </p:sp>
      <p:graphicFrame>
        <p:nvGraphicFramePr>
          <p:cNvPr id="4" name="Diagram 3"/>
          <p:cNvGraphicFramePr/>
          <p:nvPr>
            <p:extLst>
              <p:ext uri="{D42A27DB-BD31-4B8C-83A1-F6EECF244321}">
                <p14:modId xmlns:p14="http://schemas.microsoft.com/office/powerpoint/2010/main" val="1222801208"/>
              </p:ext>
            </p:extLst>
          </p:nvPr>
        </p:nvGraphicFramePr>
        <p:xfrm>
          <a:off x="1369727" y="2483556"/>
          <a:ext cx="9239186" cy="40188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a:extLst>
              <a:ext uri="{FF2B5EF4-FFF2-40B4-BE49-F238E27FC236}">
                <a16:creationId xmlns="" xmlns:a16="http://schemas.microsoft.com/office/drawing/2014/main" id="{5E1FDCEC-4692-43B9-9A1C-4EE0CA02A8F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04761381"/>
      </p:ext>
    </p:extLst>
  </p:cSld>
  <p:clrMapOvr>
    <a:masterClrMapping/>
  </p:clrMapOvr>
  <mc:AlternateContent xmlns:mc="http://schemas.openxmlformats.org/markup-compatibility/2006" xmlns:p14="http://schemas.microsoft.com/office/powerpoint/2010/main">
    <mc:Choice Requires="p14">
      <p:transition spd="slow" p14:dur="2000" advTm="50143"/>
    </mc:Choice>
    <mc:Fallback xmlns="">
      <p:transition spd="slow" advTm="50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地域と世界へのインパクト</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23313" b="18352"/>
          <a:stretch/>
        </p:blipFill>
        <p:spPr>
          <a:xfrm>
            <a:off x="2948660" y="2120892"/>
            <a:ext cx="6081318" cy="3547531"/>
          </a:xfrm>
          <a:prstGeom prst="rect">
            <a:avLst/>
          </a:prstGeom>
        </p:spPr>
      </p:pic>
      <p:grpSp>
        <p:nvGrpSpPr>
          <p:cNvPr id="9" name="Group 8"/>
          <p:cNvGrpSpPr/>
          <p:nvPr/>
        </p:nvGrpSpPr>
        <p:grpSpPr>
          <a:xfrm>
            <a:off x="268617" y="2549545"/>
            <a:ext cx="3224078" cy="3118878"/>
            <a:chOff x="149042" y="1908878"/>
            <a:chExt cx="3224078" cy="3118878"/>
          </a:xfrm>
        </p:grpSpPr>
        <p:sp>
          <p:nvSpPr>
            <p:cNvPr id="7" name="TextBox 6"/>
            <p:cNvSpPr txBox="1"/>
            <p:nvPr/>
          </p:nvSpPr>
          <p:spPr>
            <a:xfrm>
              <a:off x="149042" y="4289092"/>
              <a:ext cx="3224078" cy="738664"/>
            </a:xfrm>
            <a:prstGeom prst="rect">
              <a:avLst/>
            </a:prstGeom>
            <a:noFill/>
          </p:spPr>
          <p:txBody>
            <a:bodyPr wrap="square" rtlCol="0">
              <a:spAutoFit/>
            </a:bodyPr>
            <a:lstStyle/>
            <a:p>
              <a:r>
                <a:rPr lang="ja-JP" sz="1400" b="1">
                  <a:latin typeface="Arial" panose="020B0604020202020204" pitchFamily="34" charset="0"/>
                  <a:ea typeface="MS Mincho" panose="020F0502020204030204" pitchFamily="34" charset="0"/>
                  <a:cs typeface="Arial" panose="020B0604020202020204" pitchFamily="34" charset="0"/>
                </a:rPr>
                <a:t>カナダ</a:t>
              </a:r>
            </a:p>
            <a:p>
              <a:r>
                <a:rPr lang="ja-JP" sz="1400">
                  <a:latin typeface="Arial" panose="020B0604020202020204" pitchFamily="34" charset="0"/>
                  <a:ea typeface="MS Mincho" panose="020F0502020204030204" pitchFamily="34" charset="0"/>
                  <a:cs typeface="Arial" panose="020B0604020202020204" pitchFamily="34" charset="0"/>
                </a:rPr>
                <a:t>アルバータ州の火災に対する災害援助の提供</a:t>
              </a: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42882" r="4339"/>
            <a:stretch/>
          </p:blipFill>
          <p:spPr>
            <a:xfrm>
              <a:off x="251782" y="1908878"/>
              <a:ext cx="3029898" cy="2272424"/>
            </a:xfrm>
            <a:prstGeom prst="rect">
              <a:avLst/>
            </a:prstGeom>
            <a:ln w="50800">
              <a:solidFill>
                <a:schemeClr val="accent1"/>
              </a:solidFill>
            </a:ln>
          </p:spPr>
        </p:pic>
      </p:grpSp>
      <p:grpSp>
        <p:nvGrpSpPr>
          <p:cNvPr id="10" name="Group 9"/>
          <p:cNvGrpSpPr/>
          <p:nvPr/>
        </p:nvGrpSpPr>
        <p:grpSpPr>
          <a:xfrm>
            <a:off x="8603231" y="2086878"/>
            <a:ext cx="3209156" cy="2809968"/>
            <a:chOff x="8799966" y="2680284"/>
            <a:chExt cx="3209156" cy="2809968"/>
          </a:xfrm>
        </p:grpSpPr>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1403" y="3470320"/>
              <a:ext cx="3029898" cy="2019932"/>
            </a:xfrm>
            <a:prstGeom prst="rect">
              <a:avLst/>
            </a:prstGeom>
            <a:ln w="50800">
              <a:solidFill>
                <a:srgbClr val="FFC000"/>
              </a:solidFill>
            </a:ln>
          </p:spPr>
        </p:pic>
        <p:sp>
          <p:nvSpPr>
            <p:cNvPr id="22" name="TextBox 21"/>
            <p:cNvSpPr txBox="1"/>
            <p:nvPr/>
          </p:nvSpPr>
          <p:spPr>
            <a:xfrm>
              <a:off x="8799966" y="2680284"/>
              <a:ext cx="3209156" cy="738664"/>
            </a:xfrm>
            <a:prstGeom prst="rect">
              <a:avLst/>
            </a:prstGeom>
            <a:noFill/>
          </p:spPr>
          <p:txBody>
            <a:bodyPr wrap="square" rtlCol="0">
              <a:spAutoFit/>
            </a:bodyPr>
            <a:lstStyle/>
            <a:p>
              <a:r>
                <a:rPr lang="ja-JP" sz="1400" b="1" dirty="0">
                  <a:latin typeface="Arial" panose="020B0604020202020204" pitchFamily="34" charset="0"/>
                  <a:ea typeface="MS Mincho" panose="020F0502020204030204" pitchFamily="34" charset="0"/>
                  <a:cs typeface="Arial" panose="020B0604020202020204" pitchFamily="34" charset="0"/>
                </a:rPr>
                <a:t>オーストラリア・ニュージーランド</a:t>
              </a:r>
            </a:p>
            <a:p>
              <a:r>
                <a:rPr lang="ja-JP" sz="1400" dirty="0">
                  <a:latin typeface="Arial" panose="020B0604020202020204" pitchFamily="34" charset="0"/>
                  <a:ea typeface="MS Mincho" panose="020F0502020204030204" pitchFamily="34" charset="0"/>
                  <a:cs typeface="Arial" panose="020B0604020202020204" pitchFamily="34" charset="0"/>
                </a:rPr>
                <a:t>オーストラリアにおける小児がんのゲノム解析支援</a:t>
              </a:r>
            </a:p>
          </p:txBody>
        </p:sp>
      </p:grpSp>
      <p:sp>
        <p:nvSpPr>
          <p:cNvPr id="3" name="5-Point Star 2"/>
          <p:cNvSpPr/>
          <p:nvPr/>
        </p:nvSpPr>
        <p:spPr>
          <a:xfrm>
            <a:off x="3954731" y="3100988"/>
            <a:ext cx="416560" cy="416560"/>
          </a:xfrm>
          <a:prstGeom prst="star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8151382" y="4794798"/>
            <a:ext cx="416560" cy="41656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 xmlns:a16="http://schemas.microsoft.com/office/drawing/2014/main" id="{D14542D5-B6A5-4CAF-AC47-AE842EAC301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47073118"/>
      </p:ext>
    </p:extLst>
  </p:cSld>
  <p:clrMapOvr>
    <a:masterClrMapping/>
  </p:clrMapOvr>
  <mc:AlternateContent xmlns:mc="http://schemas.openxmlformats.org/markup-compatibility/2006" xmlns:p14="http://schemas.microsoft.com/office/powerpoint/2010/main">
    <mc:Choice Requires="p14">
      <p:transition spd="slow" p14:dur="2000" advTm="92627"/>
    </mc:Choice>
    <mc:Fallback xmlns="">
      <p:transition spd="slow" advTm="92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ja-JP"/>
              <a:t>地域と世界へのインパクト</a:t>
            </a:r>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t="23313" b="18352"/>
          <a:stretch/>
        </p:blipFill>
        <p:spPr>
          <a:xfrm>
            <a:off x="2948660" y="2120892"/>
            <a:ext cx="6081318" cy="3547531"/>
          </a:xfrm>
          <a:prstGeom prst="rect">
            <a:avLst/>
          </a:prstGeom>
        </p:spPr>
      </p:pic>
      <p:sp>
        <p:nvSpPr>
          <p:cNvPr id="7" name="TextBox 6"/>
          <p:cNvSpPr txBox="1"/>
          <p:nvPr/>
        </p:nvSpPr>
        <p:spPr>
          <a:xfrm>
            <a:off x="345305" y="3036872"/>
            <a:ext cx="2853291" cy="738664"/>
          </a:xfrm>
          <a:prstGeom prst="rect">
            <a:avLst/>
          </a:prstGeom>
          <a:noFill/>
        </p:spPr>
        <p:txBody>
          <a:bodyPr wrap="square" rtlCol="0">
            <a:spAutoFit/>
          </a:bodyPr>
          <a:lstStyle/>
          <a:p>
            <a:r>
              <a:rPr lang="ja-JP" sz="1400" b="1" dirty="0">
                <a:latin typeface="Arial" panose="020B0604020202020204" pitchFamily="34" charset="0"/>
                <a:ea typeface="MS Mincho" panose="020F0502020204030204" pitchFamily="34" charset="0"/>
                <a:cs typeface="Arial" panose="020B0604020202020204" pitchFamily="34" charset="0"/>
              </a:rPr>
              <a:t>アメリカ</a:t>
            </a:r>
          </a:p>
          <a:p>
            <a:r>
              <a:rPr lang="ja-JP" sz="1400" dirty="0">
                <a:latin typeface="Arial" panose="020B0604020202020204" pitchFamily="34" charset="0"/>
                <a:ea typeface="MS Mincho" panose="020F0502020204030204" pitchFamily="34" charset="0"/>
                <a:cs typeface="Arial" panose="020B0604020202020204" pitchFamily="34" charset="0"/>
              </a:rPr>
              <a:t>イリノイ州エルムハーストで</a:t>
            </a:r>
            <a:r>
              <a:rPr lang="ja-JP" sz="1400" dirty="0" smtClean="0">
                <a:latin typeface="Arial" panose="020B0604020202020204" pitchFamily="34" charset="0"/>
                <a:ea typeface="MS Mincho" panose="020F0502020204030204" pitchFamily="34" charset="0"/>
                <a:cs typeface="Arial" panose="020B0604020202020204" pitchFamily="34" charset="0"/>
              </a:rPr>
              <a:t>の</a:t>
            </a:r>
            <a:r>
              <a:rPr lang="en-US" altLang="ja-JP" sz="1400" dirty="0" smtClean="0">
                <a:latin typeface="Arial" panose="020B0604020202020204" pitchFamily="34" charset="0"/>
                <a:ea typeface="MS Mincho" panose="020F0502020204030204" pitchFamily="34" charset="0"/>
                <a:cs typeface="Arial" panose="020B0604020202020204" pitchFamily="34" charset="0"/>
              </a:rPr>
              <a:t/>
            </a:r>
            <a:br>
              <a:rPr lang="en-US" altLang="ja-JP" sz="1400" dirty="0" smtClean="0">
                <a:latin typeface="Arial" panose="020B0604020202020204" pitchFamily="34" charset="0"/>
                <a:ea typeface="MS Mincho" panose="020F0502020204030204" pitchFamily="34" charset="0"/>
                <a:cs typeface="Arial" panose="020B0604020202020204" pitchFamily="34" charset="0"/>
              </a:rPr>
            </a:br>
            <a:r>
              <a:rPr lang="ja-JP" sz="1400" dirty="0" smtClean="0">
                <a:latin typeface="Arial" panose="020B0604020202020204" pitchFamily="34" charset="0"/>
                <a:ea typeface="MS Mincho" panose="020F0502020204030204" pitchFamily="34" charset="0"/>
                <a:cs typeface="Arial" panose="020B0604020202020204" pitchFamily="34" charset="0"/>
              </a:rPr>
              <a:t>糖尿病</a:t>
            </a:r>
            <a:r>
              <a:rPr lang="ja-JP" sz="1400" dirty="0">
                <a:latin typeface="Arial" panose="020B0604020202020204" pitchFamily="34" charset="0"/>
                <a:ea typeface="MS Mincho" panose="020F0502020204030204" pitchFamily="34" charset="0"/>
                <a:cs typeface="Arial" panose="020B0604020202020204" pitchFamily="34" charset="0"/>
              </a:rPr>
              <a:t>予防プログラム支援</a:t>
            </a: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346" y="1479253"/>
            <a:ext cx="2747211" cy="1545306"/>
          </a:xfrm>
          <a:prstGeom prst="rect">
            <a:avLst/>
          </a:prstGeom>
          <a:ln w="50800">
            <a:solidFill>
              <a:schemeClr val="accent1"/>
            </a:solidFill>
          </a:ln>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53154" y="2199362"/>
            <a:ext cx="2427138" cy="1927549"/>
          </a:xfrm>
          <a:prstGeom prst="rect">
            <a:avLst/>
          </a:prstGeom>
          <a:ln w="50800">
            <a:solidFill>
              <a:srgbClr val="FFC000"/>
            </a:solidFill>
          </a:ln>
        </p:spPr>
      </p:pic>
      <p:sp>
        <p:nvSpPr>
          <p:cNvPr id="22" name="TextBox 21"/>
          <p:cNvSpPr txBox="1"/>
          <p:nvPr/>
        </p:nvSpPr>
        <p:spPr>
          <a:xfrm>
            <a:off x="9091566" y="4137575"/>
            <a:ext cx="2550314" cy="738664"/>
          </a:xfrm>
          <a:prstGeom prst="rect">
            <a:avLst/>
          </a:prstGeom>
          <a:noFill/>
        </p:spPr>
        <p:txBody>
          <a:bodyPr wrap="square" rtlCol="0">
            <a:spAutoFit/>
          </a:bodyPr>
          <a:lstStyle/>
          <a:p>
            <a:r>
              <a:rPr lang="ja-JP" sz="1400" b="1" dirty="0">
                <a:latin typeface="Arial" panose="020B0604020202020204" pitchFamily="34" charset="0"/>
                <a:ea typeface="MS Mincho" panose="020F0502020204030204" pitchFamily="34" charset="0"/>
                <a:cs typeface="Arial" panose="020B0604020202020204" pitchFamily="34" charset="0"/>
              </a:rPr>
              <a:t>ヨーロッパ</a:t>
            </a:r>
          </a:p>
          <a:p>
            <a:r>
              <a:rPr lang="ja-JP" sz="1400" dirty="0">
                <a:latin typeface="Arial" panose="020B0604020202020204" pitchFamily="34" charset="0"/>
                <a:ea typeface="MS Mincho" panose="020F0502020204030204" pitchFamily="34" charset="0"/>
                <a:cs typeface="Arial" panose="020B0604020202020204" pitchFamily="34" charset="0"/>
              </a:rPr>
              <a:t>地震後のイタリアに</a:t>
            </a:r>
            <a:r>
              <a:rPr lang="ja-JP" sz="1400" dirty="0" smtClean="0">
                <a:latin typeface="Arial" panose="020B0604020202020204" pitchFamily="34" charset="0"/>
                <a:ea typeface="MS Mincho" panose="020F0502020204030204" pitchFamily="34" charset="0"/>
                <a:cs typeface="Arial" panose="020B0604020202020204" pitchFamily="34" charset="0"/>
              </a:rPr>
              <a:t>おける</a:t>
            </a:r>
            <a:r>
              <a:rPr lang="en-US" altLang="ja-JP" sz="1400" dirty="0" smtClean="0">
                <a:latin typeface="Arial" panose="020B0604020202020204" pitchFamily="34" charset="0"/>
                <a:ea typeface="MS Mincho" panose="020F0502020204030204" pitchFamily="34" charset="0"/>
                <a:cs typeface="Arial" panose="020B0604020202020204" pitchFamily="34" charset="0"/>
              </a:rPr>
              <a:t/>
            </a:r>
            <a:br>
              <a:rPr lang="en-US" altLang="ja-JP" sz="1400" dirty="0" smtClean="0">
                <a:latin typeface="Arial" panose="020B0604020202020204" pitchFamily="34" charset="0"/>
                <a:ea typeface="MS Mincho" panose="020F0502020204030204" pitchFamily="34" charset="0"/>
                <a:cs typeface="Arial" panose="020B0604020202020204" pitchFamily="34" charset="0"/>
              </a:rPr>
            </a:br>
            <a:r>
              <a:rPr lang="ja-JP" sz="1400" dirty="0" smtClean="0">
                <a:latin typeface="Arial" panose="020B0604020202020204" pitchFamily="34" charset="0"/>
                <a:ea typeface="MS Mincho" panose="020F0502020204030204" pitchFamily="34" charset="0"/>
                <a:cs typeface="Arial" panose="020B0604020202020204" pitchFamily="34" charset="0"/>
              </a:rPr>
              <a:t>大災害</a:t>
            </a:r>
            <a:r>
              <a:rPr lang="ja-JP" sz="1400" dirty="0">
                <a:latin typeface="Arial" panose="020B0604020202020204" pitchFamily="34" charset="0"/>
                <a:ea typeface="MS Mincho" panose="020F0502020204030204" pitchFamily="34" charset="0"/>
                <a:cs typeface="Arial" panose="020B0604020202020204" pitchFamily="34" charset="0"/>
              </a:rPr>
              <a:t>援助</a:t>
            </a:r>
          </a:p>
        </p:txBody>
      </p:sp>
      <p:sp>
        <p:nvSpPr>
          <p:cNvPr id="12" name="5-Point Star 11"/>
          <p:cNvSpPr/>
          <p:nvPr/>
        </p:nvSpPr>
        <p:spPr>
          <a:xfrm>
            <a:off x="4139003" y="3406204"/>
            <a:ext cx="416560" cy="416560"/>
          </a:xfrm>
          <a:prstGeom prst="star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5906007" y="3429901"/>
            <a:ext cx="416560" cy="41656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1333906" y="4126911"/>
            <a:ext cx="2983156" cy="2548671"/>
            <a:chOff x="345305" y="4066195"/>
            <a:chExt cx="2983156" cy="2548671"/>
          </a:xfrm>
        </p:grpSpPr>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t="13188"/>
            <a:stretch/>
          </p:blipFill>
          <p:spPr>
            <a:xfrm>
              <a:off x="398345" y="4066195"/>
              <a:ext cx="2747211" cy="1788673"/>
            </a:xfrm>
            <a:prstGeom prst="rect">
              <a:avLst/>
            </a:prstGeom>
            <a:ln w="50800">
              <a:solidFill>
                <a:schemeClr val="accent6"/>
              </a:solidFill>
            </a:ln>
          </p:spPr>
        </p:pic>
        <p:sp>
          <p:nvSpPr>
            <p:cNvPr id="15" name="TextBox 14"/>
            <p:cNvSpPr txBox="1"/>
            <p:nvPr/>
          </p:nvSpPr>
          <p:spPr>
            <a:xfrm>
              <a:off x="345305" y="5876202"/>
              <a:ext cx="2983156" cy="738664"/>
            </a:xfrm>
            <a:prstGeom prst="rect">
              <a:avLst/>
            </a:prstGeom>
            <a:noFill/>
          </p:spPr>
          <p:txBody>
            <a:bodyPr wrap="square" rtlCol="0">
              <a:spAutoFit/>
            </a:bodyPr>
            <a:lstStyle/>
            <a:p>
              <a:r>
                <a:rPr lang="ja-JP" sz="1400" b="1" dirty="0">
                  <a:latin typeface="Arial" panose="020B0604020202020204" pitchFamily="34" charset="0"/>
                  <a:ea typeface="MS Mincho" panose="020F0502020204030204" pitchFamily="34" charset="0"/>
                  <a:cs typeface="Arial" panose="020B0604020202020204" pitchFamily="34" charset="0"/>
                </a:rPr>
                <a:t>インド</a:t>
              </a:r>
            </a:p>
            <a:p>
              <a:r>
                <a:rPr lang="ja-JP" sz="1400" dirty="0">
                  <a:latin typeface="Arial" panose="020B0604020202020204" pitchFamily="34" charset="0"/>
                  <a:ea typeface="MS Mincho" panose="020F0502020204030204" pitchFamily="34" charset="0"/>
                  <a:cs typeface="Arial" panose="020B0604020202020204" pitchFamily="34" charset="0"/>
                </a:rPr>
                <a:t>インドの障害者</a:t>
              </a:r>
              <a:r>
                <a:rPr lang="ja-JP" altLang="en-US" sz="1400" dirty="0">
                  <a:latin typeface="Arial" panose="020B0604020202020204" pitchFamily="34" charset="0"/>
                  <a:ea typeface="MS Mincho" panose="020F0502020204030204" pitchFamily="34" charset="0"/>
                  <a:cs typeface="Arial" panose="020B0604020202020204" pitchFamily="34" charset="0"/>
                </a:rPr>
                <a:t>に</a:t>
              </a:r>
              <a:r>
                <a:rPr lang="ja-JP" sz="1400" dirty="0">
                  <a:latin typeface="Arial" panose="020B0604020202020204" pitchFamily="34" charset="0"/>
                  <a:ea typeface="MS Mincho" panose="020F0502020204030204" pitchFamily="34" charset="0"/>
                  <a:cs typeface="Arial" panose="020B0604020202020204" pitchFamily="34" charset="0"/>
                </a:rPr>
                <a:t>教育の機会</a:t>
              </a:r>
              <a:r>
                <a:rPr lang="ja-JP" altLang="en-US" sz="1400" dirty="0" smtClean="0">
                  <a:latin typeface="Arial" panose="020B0604020202020204" pitchFamily="34" charset="0"/>
                  <a:ea typeface="MS Mincho" panose="020F0502020204030204" pitchFamily="34" charset="0"/>
                  <a:cs typeface="Arial" panose="020B0604020202020204" pitchFamily="34" charset="0"/>
                </a:rPr>
                <a:t>を</a:t>
              </a:r>
              <a:r>
                <a:rPr lang="en-US" altLang="ja-JP" sz="1400" dirty="0" smtClean="0">
                  <a:latin typeface="Arial" panose="020B0604020202020204" pitchFamily="34" charset="0"/>
                  <a:ea typeface="MS Mincho" panose="020F0502020204030204" pitchFamily="34" charset="0"/>
                  <a:cs typeface="Arial" panose="020B0604020202020204" pitchFamily="34" charset="0"/>
                </a:rPr>
                <a:t/>
              </a:r>
              <a:br>
                <a:rPr lang="en-US" altLang="ja-JP" sz="1400" dirty="0" smtClean="0">
                  <a:latin typeface="Arial" panose="020B0604020202020204" pitchFamily="34" charset="0"/>
                  <a:ea typeface="MS Mincho" panose="020F0502020204030204" pitchFamily="34" charset="0"/>
                  <a:cs typeface="Arial" panose="020B0604020202020204" pitchFamily="34" charset="0"/>
                </a:rPr>
              </a:br>
              <a:r>
                <a:rPr lang="ja-JP" sz="1400" dirty="0" smtClean="0">
                  <a:latin typeface="Arial" panose="020B0604020202020204" pitchFamily="34" charset="0"/>
                  <a:ea typeface="MS Mincho" panose="020F0502020204030204" pitchFamily="34" charset="0"/>
                  <a:cs typeface="Arial" panose="020B0604020202020204" pitchFamily="34" charset="0"/>
                </a:rPr>
                <a:t>提供</a:t>
              </a:r>
              <a:endParaRPr lang="ja-JP" sz="1400" dirty="0">
                <a:latin typeface="Arial" panose="020B0604020202020204" pitchFamily="34" charset="0"/>
                <a:ea typeface="MS Mincho" panose="020F0502020204030204" pitchFamily="34" charset="0"/>
                <a:cs typeface="Arial" panose="020B0604020202020204" pitchFamily="34" charset="0"/>
              </a:endParaRPr>
            </a:p>
          </p:txBody>
        </p:sp>
      </p:grpSp>
      <p:sp>
        <p:nvSpPr>
          <p:cNvPr id="16" name="5-Point Star 15"/>
          <p:cNvSpPr/>
          <p:nvPr/>
        </p:nvSpPr>
        <p:spPr>
          <a:xfrm>
            <a:off x="6972807" y="4066195"/>
            <a:ext cx="416560" cy="416560"/>
          </a:xfrm>
          <a:prstGeom prst="star5">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 xmlns:a16="http://schemas.microsoft.com/office/drawing/2014/main" id="{8EC6ECBC-A686-48FE-ACC0-EE2F1D0E435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96183120"/>
      </p:ext>
    </p:extLst>
  </p:cSld>
  <p:clrMapOvr>
    <a:masterClrMapping/>
  </p:clrMapOvr>
  <mc:AlternateContent xmlns:mc="http://schemas.openxmlformats.org/markup-compatibility/2006" xmlns:p14="http://schemas.microsoft.com/office/powerpoint/2010/main">
    <mc:Choice Requires="p14">
      <p:transition spd="slow" p14:dur="2000" advTm="125350"/>
    </mc:Choice>
    <mc:Fallback xmlns="">
      <p:transition spd="slow" advTm="125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Lions_Campaign100_Template_3-15-18">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ons_Campaign100_Template-Rough-Lines_with_ServiceMark)_3-15-18" id="{82DB359E-E170-4509-AD4A-896E45578670}" vid="{DFC87DE1-0F73-4F53-AAE4-8165866B9B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MS Mincho"/>
        <a:cs typeface=""/>
      </a:majorFont>
      <a:minorFont>
        <a:latin typeface="Calibri" panose="020F0502020204030204"/>
        <a:ea typeface="MS Minch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Lions_Campaign100_Template_3-15-18</Template>
  <TotalTime>1151</TotalTime>
  <Words>3449</Words>
  <Application>Microsoft Office PowerPoint</Application>
  <PresentationFormat>Widescreen</PresentationFormat>
  <Paragraphs>245</Paragraphs>
  <Slides>21</Slides>
  <Notes>21</Notes>
  <HiddenSlides>0</HiddenSlides>
  <MMClips>21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MS Mincho</vt:lpstr>
      <vt:lpstr>Arial</vt:lpstr>
      <vt:lpstr>Calibri</vt:lpstr>
      <vt:lpstr>Wingdings</vt:lpstr>
      <vt:lpstr>Lions_Campaign100_Template_3-15-18</vt:lpstr>
      <vt:lpstr>クラブ LCIF コーディネーター 研修</vt:lpstr>
      <vt:lpstr>PowerPoint Presentation</vt:lpstr>
      <vt:lpstr>PowerPoint Presentation</vt:lpstr>
      <vt:lpstr>LCIF とは何でしょう？</vt:lpstr>
      <vt:lpstr>LCIF は何をする団体ですか？</vt:lpstr>
      <vt:lpstr>LCIF は何をする団体ですか？</vt:lpstr>
      <vt:lpstr>LCIFはどのように世界を支援していますか？</vt:lpstr>
      <vt:lpstr>地域と世界へのインパクト</vt:lpstr>
      <vt:lpstr>地域と世界へのインパクト</vt:lpstr>
      <vt:lpstr>地域と世界へのインパクト</vt:lpstr>
      <vt:lpstr>なぜライオンズが LCIF に寄付をする 必要があるのですか？</vt:lpstr>
      <vt:lpstr>PowerPoint Presentation</vt:lpstr>
      <vt:lpstr>「キャンペーン100：LCIF 奉仕に力を。」とは何でしょう？</vt:lpstr>
      <vt:lpstr>キャンペーン100とは何でしょう？</vt:lpstr>
      <vt:lpstr>100ドルで何が できるでしょう？</vt:lpstr>
      <vt:lpstr>ライオンズによる参加方法</vt:lpstr>
      <vt:lpstr>PowerPoint Presentation</vt:lpstr>
      <vt:lpstr>あなたの役割</vt:lpstr>
      <vt:lpstr>PowerPoint Presentation</vt:lpstr>
      <vt:lpstr>次のステップ</vt:lpstr>
      <vt:lpstr>PowerPoint Presentation</vt:lpstr>
    </vt:vector>
  </TitlesOfParts>
  <Company>Lions Clubs International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Club LCIF Coordinator Training</dc:title>
  <dc:creator>Nunez, Gabriela</dc:creator>
  <cp:lastModifiedBy>Castillo, Tomoko</cp:lastModifiedBy>
  <cp:revision>113</cp:revision>
  <dcterms:created xsi:type="dcterms:W3CDTF">2018-10-18T18:20:02Z</dcterms:created>
  <dcterms:modified xsi:type="dcterms:W3CDTF">2019-02-08T19:39:51Z</dcterms:modified>
</cp:coreProperties>
</file>