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 id="2147483831" r:id="rId7"/>
    <p:sldMasterId id="2147483861" r:id="rId8"/>
  </p:sldMasterIdLst>
  <p:notesMasterIdLst>
    <p:notesMasterId r:id="rId23"/>
  </p:notesMasterIdLst>
  <p:handoutMasterIdLst>
    <p:handoutMasterId r:id="rId24"/>
  </p:handoutMasterIdLst>
  <p:sldIdLst>
    <p:sldId id="873" r:id="rId9"/>
    <p:sldId id="889" r:id="rId10"/>
    <p:sldId id="885" r:id="rId11"/>
    <p:sldId id="893" r:id="rId12"/>
    <p:sldId id="954" r:id="rId13"/>
    <p:sldId id="955" r:id="rId14"/>
    <p:sldId id="953" r:id="rId15"/>
    <p:sldId id="956" r:id="rId16"/>
    <p:sldId id="958" r:id="rId17"/>
    <p:sldId id="957" r:id="rId18"/>
    <p:sldId id="963" r:id="rId19"/>
    <p:sldId id="961" r:id="rId20"/>
    <p:sldId id="960" r:id="rId21"/>
    <p:sldId id="952" r:id="rId2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extLst/>
  </p:cmAuthor>
  <p:cmAuthor id="1" name="Tamara" initials="TO" lastIdx="2" clrIdx="0">
    <p:extLst/>
  </p:cmAuthor>
  <p:cmAuthor id="72" name="Burns, Andrea" initials="BA [56]" lastIdx="1" clrIdx="71">
    <p:extLst/>
  </p:cmAuthor>
  <p:cmAuthor id="2" name="Tamara Osheroff" initials="TO" lastIdx="2" clrIdx="1">
    <p:extLst/>
  </p:cmAuthor>
  <p:cmAuthor id="73" name="Burns, Andrea" initials="BA [57]" lastIdx="1" clrIdx="72">
    <p:extLst/>
  </p:cmAuthor>
  <p:cmAuthor id="3" name="Tamara Osheroff" initials="TO [2]" lastIdx="1" clrIdx="2">
    <p:extLst/>
  </p:cmAuthor>
  <p:cmAuthor id="74" name="Burns, Andrea" initials="BA [58]" lastIdx="1" clrIdx="73">
    <p:extLst/>
  </p:cmAuthor>
  <p:cmAuthor id="4" name="Tamara Osheroff" initials="TO [3]" lastIdx="1" clrIdx="3">
    <p:extLst/>
  </p:cmAuthor>
  <p:cmAuthor id="75" name="Burns, Andrea" initials="BA [59]" lastIdx="1" clrIdx="74">
    <p:extLst/>
  </p:cmAuthor>
  <p:cmAuthor id="5" name="Tamara Osheroff" initials="TO [4]" lastIdx="1" clrIdx="4">
    <p:extLst/>
  </p:cmAuthor>
  <p:cmAuthor id="76" name="Burns, Andrea" initials="BA [60]" lastIdx="1" clrIdx="75">
    <p:extLst/>
  </p:cmAuthor>
  <p:cmAuthor id="6" name="Tamara Osheroff" initials="TO [5]" lastIdx="1" clrIdx="5">
    <p:extLst/>
  </p:cmAuthor>
  <p:cmAuthor id="77" name="Burns, Andrea" initials="BA [61]" lastIdx="1" clrIdx="76">
    <p:extLst/>
  </p:cmAuthor>
  <p:cmAuthor id="7" name="Tamara Osheroff" initials="TO [6]" lastIdx="1" clrIdx="6">
    <p:extLst/>
  </p:cmAuthor>
  <p:cmAuthor id="78" name="Burns, Andrea" initials="BA [62]" lastIdx="1" clrIdx="77">
    <p:extLst/>
  </p:cmAuthor>
  <p:cmAuthor id="8" name="Tamara Osheroff" initials="TO [7]" lastIdx="1" clrIdx="7">
    <p:extLst/>
  </p:cmAuthor>
  <p:cmAuthor id="79" name="Burns, Andrea" initials="BA [63]" lastIdx="1" clrIdx="78">
    <p:extLst/>
  </p:cmAuthor>
  <p:cmAuthor id="9" name="Tamara Osheroff" initials="TO [8]" lastIdx="1" clrIdx="8">
    <p:extLst/>
  </p:cmAuthor>
  <p:cmAuthor id="80" name="Burns, Andrea" initials="BA [64]" lastIdx="1" clrIdx="79">
    <p:extLst/>
  </p:cmAuthor>
  <p:cmAuthor id="10" name="Tamara Osheroff" initials="TO [9]" lastIdx="1" clrIdx="9">
    <p:extLst/>
  </p:cmAuthor>
  <p:cmAuthor id="81" name="Burns, Andrea" initials="BA [65]" lastIdx="1" clrIdx="80">
    <p:extLst/>
  </p:cmAuthor>
  <p:cmAuthor id="11" name="Tamara Osheroff" initials="TO [10]" lastIdx="1" clrIdx="10">
    <p:extLst/>
  </p:cmAuthor>
  <p:cmAuthor id="12" name="Tamara Osheroff" initials="TO [11]" lastIdx="1" clrIdx="11">
    <p:extLst/>
  </p:cmAuthor>
  <p:cmAuthor id="13" name="Tamara Osheroff" initials="TO [12]" lastIdx="1" clrIdx="12">
    <p:extLst/>
  </p:cmAuthor>
  <p:cmAuthor id="14" name="Tamara Osheroff" initials="TO [13]" lastIdx="1" clrIdx="13">
    <p:extLst/>
  </p:cmAuthor>
  <p:cmAuthor id="15" name="Tamara Osheroff" initials="TO [14]" lastIdx="1" clrIdx="14">
    <p:extLst/>
  </p:cmAuthor>
  <p:cmAuthor id="16" name="Tamara Osheroff" initials="TO [14] [2]" lastIdx="1" clrIdx="15">
    <p:extLst/>
  </p:cmAuthor>
  <p:cmAuthor id="17" name="Burns, Andrea" initials="BA" lastIdx="1" clrIdx="16">
    <p:extLst/>
  </p:cmAuthor>
  <p:cmAuthor id="18" name="Burns, Andrea" initials="BA [2]" lastIdx="1" clrIdx="17">
    <p:extLst/>
  </p:cmAuthor>
  <p:cmAuthor id="19" name="Burns, Andrea" initials="BA [3]" lastIdx="1" clrIdx="18">
    <p:extLst/>
  </p:cmAuthor>
  <p:cmAuthor id="20" name="Burns, Andrea" initials="BA [4]" lastIdx="1" clrIdx="19">
    <p:extLst/>
  </p:cmAuthor>
  <p:cmAuthor id="21" name="Burns, Andrea" initials="BA [5]" lastIdx="1" clrIdx="20">
    <p:extLst/>
  </p:cmAuthor>
  <p:cmAuthor id="22" name="Burns, Andrea" initials="BA [6]" lastIdx="1" clrIdx="21">
    <p:extLst/>
  </p:cmAuthor>
  <p:cmAuthor id="23" name="Burns, Andrea" initials="BA [7]" lastIdx="1" clrIdx="22">
    <p:extLst/>
  </p:cmAuthor>
  <p:cmAuthor id="24" name="Burns, Andrea" initials="BA [8]" lastIdx="1" clrIdx="23">
    <p:extLst/>
  </p:cmAuthor>
  <p:cmAuthor id="25" name="Burns, Andrea" initials="BA [9]" lastIdx="1" clrIdx="24">
    <p:extLst/>
  </p:cmAuthor>
  <p:cmAuthor id="26" name="Burns, Andrea" initials="BA [10]" lastIdx="1" clrIdx="25">
    <p:extLst/>
  </p:cmAuthor>
  <p:cmAuthor id="27" name="Burns, Andrea" initials="BA [11]" lastIdx="1" clrIdx="26">
    <p:extLst/>
  </p:cmAuthor>
  <p:cmAuthor id="28" name="Burns, Andrea" initials="BA [12]" lastIdx="1" clrIdx="27">
    <p:extLst/>
  </p:cmAuthor>
  <p:cmAuthor id="29" name="Burns, Andrea" initials="BA [13]" lastIdx="1" clrIdx="28">
    <p:extLst/>
  </p:cmAuthor>
  <p:cmAuthor id="30" name="Burns, Andrea" initials="BA [14]" lastIdx="1" clrIdx="29">
    <p:extLst/>
  </p:cmAuthor>
  <p:cmAuthor id="31" name="Burns, Andrea" initials="BA [15]" lastIdx="1" clrIdx="30">
    <p:extLst/>
  </p:cmAuthor>
  <p:cmAuthor id="32" name="Burns, Andrea" initials="BA [16]" lastIdx="1" clrIdx="31">
    <p:extLst/>
  </p:cmAuthor>
  <p:cmAuthor id="33" name="Burns, Andrea" initials="BA [17]" lastIdx="1" clrIdx="32">
    <p:extLst/>
  </p:cmAuthor>
  <p:cmAuthor id="34" name="Burns, Andrea" initials="BA [18]" lastIdx="1" clrIdx="33">
    <p:extLst/>
  </p:cmAuthor>
  <p:cmAuthor id="35" name="Burns, Andrea" initials="BA [19]" lastIdx="1" clrIdx="34">
    <p:extLst/>
  </p:cmAuthor>
  <p:cmAuthor id="36" name="Burns, Andrea" initials="BA [20]" lastIdx="1" clrIdx="35">
    <p:extLst/>
  </p:cmAuthor>
  <p:cmAuthor id="37" name="Burns, Andrea" initials="BA [21]" lastIdx="1" clrIdx="36">
    <p:extLst/>
  </p:cmAuthor>
  <p:cmAuthor id="38" name="Burns, Andrea" initials="BA [22]" lastIdx="1" clrIdx="37">
    <p:extLst/>
  </p:cmAuthor>
  <p:cmAuthor id="39" name="Burns, Andrea" initials="BA [23]" lastIdx="1" clrIdx="38">
    <p:extLst/>
  </p:cmAuthor>
  <p:cmAuthor id="40" name="Burns, Andrea" initials="BA [24]" lastIdx="1" clrIdx="39">
    <p:extLst/>
  </p:cmAuthor>
  <p:cmAuthor id="41" name="Burns, Andrea" initials="BA [25]" lastIdx="1" clrIdx="40">
    <p:extLst/>
  </p:cmAuthor>
  <p:cmAuthor id="42" name="Burns, Andrea" initials="BA [26]" lastIdx="1" clrIdx="41">
    <p:extLst/>
  </p:cmAuthor>
  <p:cmAuthor id="43" name="Burns, Andrea" initials="BA [27]" lastIdx="1" clrIdx="42">
    <p:extLst/>
  </p:cmAuthor>
  <p:cmAuthor id="44" name="Burns, Andrea" initials="BA [28]" lastIdx="1" clrIdx="43">
    <p:extLst/>
  </p:cmAuthor>
  <p:cmAuthor id="45" name="Burns, Andrea" initials="BA [29]" lastIdx="1" clrIdx="44">
    <p:extLst/>
  </p:cmAuthor>
  <p:cmAuthor id="46" name="Burns, Andrea" initials="BA [30]" lastIdx="1" clrIdx="45">
    <p:extLst/>
  </p:cmAuthor>
  <p:cmAuthor id="47" name="Burns, Andrea" initials="BA [31]" lastIdx="1" clrIdx="46">
    <p:extLst/>
  </p:cmAuthor>
  <p:cmAuthor id="48" name="Burns, Andrea" initials="BA [32]" lastIdx="1" clrIdx="47">
    <p:extLst/>
  </p:cmAuthor>
  <p:cmAuthor id="49" name="Burns, Andrea" initials="BA [33]" lastIdx="1" clrIdx="48">
    <p:extLst/>
  </p:cmAuthor>
  <p:cmAuthor id="50" name="Burns, Andrea" initials="BA [34]" lastIdx="1" clrIdx="49">
    <p:extLst/>
  </p:cmAuthor>
  <p:cmAuthor id="51" name="Burns, Andrea" initials="BA [35]" lastIdx="0" clrIdx="50">
    <p:extLst/>
  </p:cmAuthor>
  <p:cmAuthor id="52" name="Burns, Andrea" initials="BA [36]" lastIdx="1" clrIdx="51">
    <p:extLst/>
  </p:cmAuthor>
  <p:cmAuthor id="53" name="Burns, Andrea" initials="BA [37]" lastIdx="1" clrIdx="52">
    <p:extLst/>
  </p:cmAuthor>
  <p:cmAuthor id="54" name="Burns, Andrea" initials="BA [38]" lastIdx="1" clrIdx="53">
    <p:extLst/>
  </p:cmAuthor>
  <p:cmAuthor id="55" name="Burns, Andrea" initials="BA [39]" lastIdx="1" clrIdx="54">
    <p:extLst/>
  </p:cmAuthor>
  <p:cmAuthor id="56" name="Burns, Andrea" initials="BA [40]" lastIdx="1" clrIdx="55">
    <p:extLst/>
  </p:cmAuthor>
  <p:cmAuthor id="57" name="Burns, Andrea" initials="BA [41]" lastIdx="1" clrIdx="56">
    <p:extLst/>
  </p:cmAuthor>
  <p:cmAuthor id="58" name="Burns, Andrea" initials="BA [42]" lastIdx="1" clrIdx="57">
    <p:extLst/>
  </p:cmAuthor>
  <p:cmAuthor id="59" name="Burns, Andrea" initials="BA [43]" lastIdx="1" clrIdx="58">
    <p:extLst/>
  </p:cmAuthor>
  <p:cmAuthor id="60" name="Burns, Andrea" initials="BA [44]" lastIdx="1" clrIdx="59">
    <p:extLst/>
  </p:cmAuthor>
  <p:cmAuthor id="61" name="Burns, Andrea" initials="BA [45]" lastIdx="1" clrIdx="60">
    <p:extLst/>
  </p:cmAuthor>
  <p:cmAuthor id="62" name="Burns, Andrea" initials="BA [46]" lastIdx="1" clrIdx="61">
    <p:extLst/>
  </p:cmAuthor>
  <p:cmAuthor id="63" name="Burns, Andrea" initials="BA [47]" lastIdx="1" clrIdx="62">
    <p:extLst/>
  </p:cmAuthor>
  <p:cmAuthor id="64" name="Burns, Andrea" initials="BA [48]" lastIdx="1" clrIdx="63">
    <p:extLst/>
  </p:cmAuthor>
  <p:cmAuthor id="65" name="Burns, Andrea" initials="BA [49]" lastIdx="1" clrIdx="64">
    <p:extLst/>
  </p:cmAuthor>
  <p:cmAuthor id="66" name="Burns, Andrea" initials="BA [50]" lastIdx="1" clrIdx="65">
    <p:extLst/>
  </p:cmAuthor>
  <p:cmAuthor id="67" name="Burns, Andrea" initials="BA [51]" lastIdx="1" clrIdx="66">
    <p:extLst/>
  </p:cmAuthor>
  <p:cmAuthor id="68" name="Burns, Andrea" initials="BA [52]" lastIdx="1" clrIdx="67">
    <p:extLst/>
  </p:cmAuthor>
  <p:cmAuthor id="69" name="Burns, Andrea" initials="BA [53]" lastIdx="1" clrIdx="68">
    <p:extLst/>
  </p:cmAuthor>
  <p:cmAuthor id="70" name="Burns, Andrea" initials="BA [54]" lastIdx="1" clrIdx="69">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96"/>
    <a:srgbClr val="10233F"/>
    <a:srgbClr val="457DC8"/>
    <a:srgbClr val="082E87"/>
    <a:srgbClr val="732E81"/>
    <a:srgbClr val="F0C300"/>
    <a:srgbClr val="00A869"/>
    <a:srgbClr val="F76639"/>
    <a:srgbClr val="56565A"/>
    <a:srgbClr val="E65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01" autoAdjust="0"/>
    <p:restoredTop sz="96271" autoAdjust="0"/>
  </p:normalViewPr>
  <p:slideViewPr>
    <p:cSldViewPr showGuides="1">
      <p:cViewPr varScale="1">
        <p:scale>
          <a:sx n="91" d="100"/>
          <a:sy n="91" d="100"/>
        </p:scale>
        <p:origin x="96" y="46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5" d="100"/>
        <a:sy n="35" d="100"/>
      </p:scale>
      <p:origin x="0" y="0"/>
    </p:cViewPr>
  </p:notesTextViewPr>
  <p:sorterViewPr>
    <p:cViewPr>
      <p:scale>
        <a:sx n="65" d="100"/>
        <a:sy n="65" d="100"/>
      </p:scale>
      <p:origin x="0" y="0"/>
    </p:cViewPr>
  </p:sorterViewPr>
  <p:notesViewPr>
    <p:cSldViewPr showGuides="1">
      <p:cViewPr varScale="1">
        <p:scale>
          <a:sx n="91" d="100"/>
          <a:sy n="91" d="100"/>
        </p:scale>
        <p:origin x="24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4" name="Footer Placeholder 3"/>
          <p:cNvSpPr>
            <a:spLocks noGrp="1"/>
          </p:cNvSpPr>
          <p:nvPr>
            <p:ph type="ftr" sz="quarter" idx="2"/>
          </p:nvPr>
        </p:nvSpPr>
        <p:spPr>
          <a:xfrm>
            <a:off x="0" y="9118662"/>
            <a:ext cx="3170583" cy="480887"/>
          </a:xfrm>
          <a:prstGeom prst="rect">
            <a:avLst/>
          </a:prstGeom>
        </p:spPr>
        <p:txBody>
          <a:bodyPr vert="horz" lIns="95280" tIns="47640" rIns="95280" bIns="47640"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2962" y="9118662"/>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dirty="0"/>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2962" y="0"/>
            <a:ext cx="3170583" cy="480887"/>
          </a:xfrm>
          <a:prstGeom prst="rect">
            <a:avLst/>
          </a:prstGeom>
        </p:spPr>
        <p:txBody>
          <a:bodyPr vert="horz" wrap="square" lIns="96329" tIns="48164" rIns="96329" bIns="48164" numCol="1" anchor="t" anchorCtr="0" compatLnSpc="1">
            <a:prstTxWarp prst="textNoShape">
              <a:avLst/>
            </a:prstTxWarp>
          </a:bodyPr>
          <a:lstStyle>
            <a:lvl1pPr algn="r">
              <a:defRPr sz="1300" smtClean="0">
                <a:latin typeface="Calibri" pitchFamily="34" charset="0"/>
              </a:defRPr>
            </a:lvl1pPr>
          </a:lstStyle>
          <a:p>
            <a:pPr>
              <a:defRPr/>
            </a:pPr>
            <a:fld id="{DA1377C3-FA04-4196-A641-E871B28A80A8}" type="datetimeFigureOut">
              <a:rPr lang="en-US"/>
              <a:pPr>
                <a:defRPr/>
              </a:pPr>
              <a:t>1/9/2019</a:t>
            </a:fld>
            <a:endParaRPr lang="en-US" dirty="0"/>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dirty="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62"/>
            <a:ext cx="3170583" cy="480887"/>
          </a:xfrm>
          <a:prstGeom prst="rect">
            <a:avLst/>
          </a:prstGeom>
        </p:spPr>
        <p:txBody>
          <a:bodyPr vert="horz" lIns="96329" tIns="48164" rIns="96329" bIns="48164"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2962" y="9118662"/>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p>
        </p:txBody>
      </p:sp>
      <p:pic>
        <p:nvPicPr>
          <p:cNvPr id="3" name="Picture 2">
            <a:extLst>
              <a:ext uri="{FF2B5EF4-FFF2-40B4-BE49-F238E27FC236}">
                <a16:creationId xmlns:a16="http://schemas.microsoft.com/office/drawing/2014/main" xmlns="" id="{D965598A-95CA-5A4E-8FC5-A9B0CA0F6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a16="http://schemas.microsoft.com/office/drawing/2014/main" xmlns=""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8466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a16="http://schemas.microsoft.com/office/drawing/2014/main" xmlns=""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Tree>
    <p:extLst>
      <p:ext uri="{BB962C8B-B14F-4D97-AF65-F5344CB8AC3E}">
        <p14:creationId xmlns:p14="http://schemas.microsoft.com/office/powerpoint/2010/main" val="319531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Tree>
    <p:extLst>
      <p:ext uri="{BB962C8B-B14F-4D97-AF65-F5344CB8AC3E}">
        <p14:creationId xmlns:p14="http://schemas.microsoft.com/office/powerpoint/2010/main" val="375740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28087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a16="http://schemas.microsoft.com/office/drawing/2014/main" xmlns=""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2</a:t>
            </a:r>
          </a:p>
        </p:txBody>
      </p:sp>
      <p:sp>
        <p:nvSpPr>
          <p:cNvPr id="7" name="Oval 6">
            <a:extLst>
              <a:ext uri="{FF2B5EF4-FFF2-40B4-BE49-F238E27FC236}">
                <a16:creationId xmlns:a16="http://schemas.microsoft.com/office/drawing/2014/main" xmlns=""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8" name="Oval 7">
            <a:extLst>
              <a:ext uri="{FF2B5EF4-FFF2-40B4-BE49-F238E27FC236}">
                <a16:creationId xmlns:a16="http://schemas.microsoft.com/office/drawing/2014/main" xmlns=""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3</a:t>
            </a:r>
          </a:p>
        </p:txBody>
      </p:sp>
      <p:sp>
        <p:nvSpPr>
          <p:cNvPr id="9" name="Text Placeholder 8">
            <a:extLst>
              <a:ext uri="{FF2B5EF4-FFF2-40B4-BE49-F238E27FC236}">
                <a16:creationId xmlns:a16="http://schemas.microsoft.com/office/drawing/2014/main" xmlns=""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r>
              <a:rPr lang="en-US" sz="1600" dirty="0">
                <a:latin typeface="Arial" charset="0"/>
                <a:ea typeface="Arial" charset="0"/>
                <a:cs typeface="Arial" charset="0"/>
              </a:rPr>
              <a:t/>
            </a:r>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30622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7" name="Picture Placeholder 6">
            <a:extLst>
              <a:ext uri="{FF2B5EF4-FFF2-40B4-BE49-F238E27FC236}">
                <a16:creationId xmlns:a16="http://schemas.microsoft.com/office/drawing/2014/main" xmlns=""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xmlns=""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197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A366BBF-229C-C44C-AF59-4ACC2BB0C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0323"/>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Rectangle 5">
            <a:extLst>
              <a:ext uri="{FF2B5EF4-FFF2-40B4-BE49-F238E27FC236}">
                <a16:creationId xmlns:a16="http://schemas.microsoft.com/office/drawing/2014/main" xmlns=""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spTree>
    <p:extLst>
      <p:ext uri="{BB962C8B-B14F-4D97-AF65-F5344CB8AC3E}">
        <p14:creationId xmlns:p14="http://schemas.microsoft.com/office/powerpoint/2010/main" val="290000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8390359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xmlns=""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Tree>
    <p:extLst>
      <p:ext uri="{BB962C8B-B14F-4D97-AF65-F5344CB8AC3E}">
        <p14:creationId xmlns:p14="http://schemas.microsoft.com/office/powerpoint/2010/main" val="6776680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10" name="Gold Bar">
            <a:extLst>
              <a:ext uri="{FF2B5EF4-FFF2-40B4-BE49-F238E27FC236}">
                <a16:creationId xmlns:a16="http://schemas.microsoft.com/office/drawing/2014/main" xmlns=""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a16="http://schemas.microsoft.com/office/drawing/2014/main" xmlns=""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65479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Tree>
    <p:extLst>
      <p:ext uri="{BB962C8B-B14F-4D97-AF65-F5344CB8AC3E}">
        <p14:creationId xmlns:p14="http://schemas.microsoft.com/office/powerpoint/2010/main" val="41301405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56075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6" name="Text Placeholder 20">
            <a:extLst>
              <a:ext uri="{FF2B5EF4-FFF2-40B4-BE49-F238E27FC236}">
                <a16:creationId xmlns:a16="http://schemas.microsoft.com/office/drawing/2014/main" xmlns=""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792491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a16="http://schemas.microsoft.com/office/drawing/2014/main" xmlns=""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xmlns=""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Tree>
    <p:extLst>
      <p:ext uri="{BB962C8B-B14F-4D97-AF65-F5344CB8AC3E}">
        <p14:creationId xmlns:p14="http://schemas.microsoft.com/office/powerpoint/2010/main" val="26806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6" name="Text Placeholder 20">
            <a:extLst>
              <a:ext uri="{FF2B5EF4-FFF2-40B4-BE49-F238E27FC236}">
                <a16:creationId xmlns:a16="http://schemas.microsoft.com/office/drawing/2014/main" xmlns=""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31965899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xmlns=""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7" name="Text Placeholder 6">
            <a:extLst>
              <a:ext uri="{FF2B5EF4-FFF2-40B4-BE49-F238E27FC236}">
                <a16:creationId xmlns:a16="http://schemas.microsoft.com/office/drawing/2014/main" xmlns=""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16753865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pic>
        <p:nvPicPr>
          <p:cNvPr id="7" name="Picture 6">
            <a:extLst>
              <a:ext uri="{FF2B5EF4-FFF2-40B4-BE49-F238E27FC236}">
                <a16:creationId xmlns:a16="http://schemas.microsoft.com/office/drawing/2014/main" xmlns=""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24810371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Gold Bar">
            <a:extLst>
              <a:ext uri="{FF2B5EF4-FFF2-40B4-BE49-F238E27FC236}">
                <a16:creationId xmlns:a16="http://schemas.microsoft.com/office/drawing/2014/main" xmlns=""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xmlns=""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xmlns="" id="{FAD6BF95-1DC6-E04D-9A48-1C3A091DF6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53990109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pic>
        <p:nvPicPr>
          <p:cNvPr id="7" name="Picture 6">
            <a:extLst>
              <a:ext uri="{FF2B5EF4-FFF2-40B4-BE49-F238E27FC236}">
                <a16:creationId xmlns:a16="http://schemas.microsoft.com/office/drawing/2014/main" xmlns=""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7153679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xmlns=""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Tree>
    <p:extLst>
      <p:ext uri="{BB962C8B-B14F-4D97-AF65-F5344CB8AC3E}">
        <p14:creationId xmlns:p14="http://schemas.microsoft.com/office/powerpoint/2010/main" val="23977399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xmlns=""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a16="http://schemas.microsoft.com/office/drawing/2014/main" xmlns=""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7" name="Text Placeholder 20">
            <a:extLst>
              <a:ext uri="{FF2B5EF4-FFF2-40B4-BE49-F238E27FC236}">
                <a16:creationId xmlns:a16="http://schemas.microsoft.com/office/drawing/2014/main" xmlns=""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410577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Rectangle 4">
            <a:extLst>
              <a:ext uri="{FF2B5EF4-FFF2-40B4-BE49-F238E27FC236}">
                <a16:creationId xmlns:a16="http://schemas.microsoft.com/office/drawing/2014/main" xmlns=""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xmlns=""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xmlns=""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xmlns=""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5280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pic>
        <p:nvPicPr>
          <p:cNvPr id="4" name="Picture 3" descr="lionlogo_white.eps">
            <a:extLst>
              <a:ext uri="{FF2B5EF4-FFF2-40B4-BE49-F238E27FC236}">
                <a16:creationId xmlns:a16="http://schemas.microsoft.com/office/drawing/2014/main" xmlns=""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xmlns=""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1A19E429-053A-3346-AB28-6614388486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541946"/>
            <a:ext cx="964932" cy="914400"/>
          </a:xfrm>
          <a:prstGeom prst="rect">
            <a:avLst/>
          </a:prstGeom>
        </p:spPr>
      </p:pic>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a16="http://schemas.microsoft.com/office/drawing/2014/main" xmlns=""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a16="http://schemas.microsoft.com/office/drawing/2014/main" xmlns=""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21025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r>
              <a:rPr lang="en-US" sz="4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a16="http://schemas.microsoft.com/office/drawing/2014/main" xmlns=""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40461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10" name="Oval 9">
            <a:extLst>
              <a:ext uri="{FF2B5EF4-FFF2-40B4-BE49-F238E27FC236}">
                <a16:creationId xmlns:a16="http://schemas.microsoft.com/office/drawing/2014/main" xmlns=""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a16="http://schemas.microsoft.com/office/drawing/2014/main" xmlns=""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a16="http://schemas.microsoft.com/office/drawing/2014/main" xmlns=""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75528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5902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a:t>
            </a:fld>
            <a:endParaRPr lang="en-US" sz="1000" dirty="0">
              <a:solidFill>
                <a:srgbClr val="00338D"/>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8" r:id="rId4"/>
    <p:sldLayoutId id="2147483869" r:id="rId5"/>
    <p:sldLayoutId id="2147483870" r:id="rId6"/>
    <p:sldLayoutId id="2147483871" r:id="rId7"/>
    <p:sldLayoutId id="2147483872" r:id="rId8"/>
    <p:sldLayoutId id="2147483873" r:id="rId9"/>
    <p:sldLayoutId id="2147483874" r:id="rId10"/>
    <p:sldLayoutId id="2147483880" r:id="rId11"/>
    <p:sldLayoutId id="2147483875" r:id="rId12"/>
    <p:sldLayoutId id="2147483878" r:id="rId13"/>
    <p:sldLayoutId id="2147483879" r:id="rId14"/>
    <p:sldLayoutId id="2147483876" r:id="rId15"/>
    <p:sldLayoutId id="2147483881" r:id="rId16"/>
    <p:sldLayoutId id="2147483882" r:id="rId1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977730233"/>
      </p:ext>
    </p:extLst>
  </p:cSld>
  <p:clrMap bg1="lt1" tx1="dk1" bg2="lt2" tx2="dk2" accent1="accent1" accent2="accent2" accent3="accent3" accent4="accent4" accent5="accent5" accent6="accent6" hlink="hlink" folHlink="folHlink"/>
  <p:sldLayoutIdLst>
    <p:sldLayoutId id="2147483832" r:id="rId1"/>
    <p:sldLayoutId id="2147483836" r:id="rId2"/>
    <p:sldLayoutId id="2147483844" r:id="rId3"/>
    <p:sldLayoutId id="2147483845" r:id="rId4"/>
    <p:sldLayoutId id="2147483846" r:id="rId5"/>
    <p:sldLayoutId id="2147483867"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57121"/>
      </p:ext>
    </p:extLst>
  </p:cSld>
  <p:clrMap bg1="lt1" tx1="dk1" bg2="lt2" tx2="dk2" accent1="accent1" accent2="accent2" accent3="accent3" accent4="accent4" accent5="accent5" accent6="accent6" hlink="hlink" folHlink="folHlink"/>
  <p:sldLayoutIdLst>
    <p:sldLayoutId id="2147483843" r:id="rId1"/>
    <p:sldLayoutId id="2147483863" r:id="rId2"/>
    <p:sldLayoutId id="2147483865" r:id="rId3"/>
    <p:sldLayoutId id="2147483866"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549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42E036F-009F-CD43-957F-2E812C55D317}"/>
              </a:ext>
            </a:extLst>
          </p:cNvPr>
          <p:cNvSpPr>
            <a:spLocks noGrp="1"/>
          </p:cNvSpPr>
          <p:nvPr>
            <p:ph type="body" sz="quarter" idx="12"/>
          </p:nvPr>
        </p:nvSpPr>
        <p:spPr/>
        <p:txBody>
          <a:bodyPr/>
          <a:lstStyle/>
          <a:p>
            <a:r>
              <a:rPr lang="sv-SE" dirty="0"/>
              <a:t>[Infoga klubbens namn här]</a:t>
            </a:r>
          </a:p>
        </p:txBody>
      </p:sp>
      <p:sp>
        <p:nvSpPr>
          <p:cNvPr id="3" name="Text Placeholder 2">
            <a:extLst>
              <a:ext uri="{FF2B5EF4-FFF2-40B4-BE49-F238E27FC236}">
                <a16:creationId xmlns:a16="http://schemas.microsoft.com/office/drawing/2014/main" xmlns="" id="{855E50CF-CA04-D840-AB93-8D56723FCAF9}"/>
              </a:ext>
            </a:extLst>
          </p:cNvPr>
          <p:cNvSpPr>
            <a:spLocks noGrp="1"/>
          </p:cNvSpPr>
          <p:nvPr>
            <p:ph type="body" sz="quarter" idx="13"/>
          </p:nvPr>
        </p:nvSpPr>
        <p:spPr/>
        <p:txBody>
          <a:bodyPr/>
          <a:lstStyle/>
          <a:p>
            <a:r>
              <a:rPr lang="sv-SE" dirty="0"/>
              <a:t>Enkätresultat</a:t>
            </a:r>
          </a:p>
        </p:txBody>
      </p:sp>
    </p:spTree>
    <p:extLst>
      <p:ext uri="{BB962C8B-B14F-4D97-AF65-F5344CB8AC3E}">
        <p14:creationId xmlns:p14="http://schemas.microsoft.com/office/powerpoint/2010/main" val="348882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87E3998-CC49-6C47-BC28-71D149585E8B}"/>
              </a:ext>
            </a:extLst>
          </p:cNvPr>
          <p:cNvSpPr>
            <a:spLocks noGrp="1"/>
          </p:cNvSpPr>
          <p:nvPr>
            <p:ph type="body" sz="quarter" idx="12"/>
          </p:nvPr>
        </p:nvSpPr>
        <p:spPr/>
        <p:txBody>
          <a:bodyPr/>
          <a:lstStyle/>
          <a:p>
            <a:r>
              <a:rPr lang="sv-SE" dirty="0"/>
              <a:t>[Fråga 3]</a:t>
            </a:r>
          </a:p>
        </p:txBody>
      </p:sp>
      <p:sp>
        <p:nvSpPr>
          <p:cNvPr id="3" name="Text Placeholder 2">
            <a:extLst>
              <a:ext uri="{FF2B5EF4-FFF2-40B4-BE49-F238E27FC236}">
                <a16:creationId xmlns:a16="http://schemas.microsoft.com/office/drawing/2014/main" xmlns="" id="{F4A3E680-B976-A240-AC92-D9FDD9281336}"/>
              </a:ext>
            </a:extLst>
          </p:cNvPr>
          <p:cNvSpPr>
            <a:spLocks noGrp="1"/>
          </p:cNvSpPr>
          <p:nvPr>
            <p:ph type="body" sz="quarter" idx="13"/>
          </p:nvPr>
        </p:nvSpPr>
        <p:spPr/>
        <p:txBody>
          <a:bodyPr/>
          <a:lstStyle/>
          <a:p>
            <a:r>
              <a:rPr lang="sv-SE" dirty="0"/>
              <a:t>[Utifrån klubbens enkätresultat, ange en eller fler diskussionsfrågor eller konversationsstartare här för att få igång klubben att prata om olika sätt att ta itu med det som resultaten visar. Till exempel:</a:t>
            </a:r>
          </a:p>
          <a:p>
            <a:pPr marL="342900" indent="-342900">
              <a:buFont typeface="Arial" panose="020B0604020202020204" pitchFamily="34" charset="0"/>
              <a:buChar char="•"/>
            </a:pPr>
            <a:r>
              <a:rPr lang="sv-SE" dirty="0"/>
              <a:t>”Om jag var president för en dag (antingen internationell president eller klubbpresident)...”</a:t>
            </a:r>
          </a:p>
          <a:p>
            <a:pPr marL="342900" indent="-342900">
              <a:buFont typeface="Arial" panose="020B0604020202020204" pitchFamily="34" charset="0"/>
              <a:buChar char="•"/>
            </a:pPr>
            <a:r>
              <a:rPr lang="sv-SE" dirty="0"/>
              <a:t>”Det allra viktigaste kriteriet för en Lion/Leo är...”</a:t>
            </a:r>
          </a:p>
          <a:p>
            <a:pPr marL="342900" indent="-342900">
              <a:buFont typeface="Arial" panose="020B0604020202020204" pitchFamily="34" charset="0"/>
              <a:buChar char="•"/>
            </a:pPr>
            <a:r>
              <a:rPr lang="sv-SE" dirty="0"/>
              <a:t>”Skriv en annons om klubbens nästa serviceaktivitet.”</a:t>
            </a:r>
          </a:p>
          <a:p>
            <a:pPr marL="342900" indent="-342900">
              <a:buFont typeface="Arial" panose="020B0604020202020204" pitchFamily="34" charset="0"/>
              <a:buChar char="•"/>
            </a:pPr>
            <a:r>
              <a:rPr lang="sv-SE" dirty="0"/>
              <a:t>”Skriv ett 15-sekunders tal om klubben”]</a:t>
            </a:r>
          </a:p>
          <a:p>
            <a:endParaRPr lang="en-US" dirty="0"/>
          </a:p>
        </p:txBody>
      </p:sp>
    </p:spTree>
    <p:extLst>
      <p:ext uri="{BB962C8B-B14F-4D97-AF65-F5344CB8AC3E}">
        <p14:creationId xmlns:p14="http://schemas.microsoft.com/office/powerpoint/2010/main" val="305608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B1F6666-716B-CE47-81E9-31CA35601050}"/>
              </a:ext>
            </a:extLst>
          </p:cNvPr>
          <p:cNvSpPr>
            <a:spLocks noGrp="1"/>
          </p:cNvSpPr>
          <p:nvPr>
            <p:ph type="body" sz="quarter" idx="12"/>
          </p:nvPr>
        </p:nvSpPr>
        <p:spPr/>
        <p:txBody>
          <a:bodyPr/>
          <a:lstStyle/>
          <a:p>
            <a:r>
              <a:rPr lang="sv-SE" dirty="0"/>
              <a:t>Kort tal</a:t>
            </a:r>
          </a:p>
        </p:txBody>
      </p:sp>
    </p:spTree>
    <p:extLst>
      <p:ext uri="{BB962C8B-B14F-4D97-AF65-F5344CB8AC3E}">
        <p14:creationId xmlns:p14="http://schemas.microsoft.com/office/powerpoint/2010/main" val="244611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87E3998-CC49-6C47-BC28-71D149585E8B}"/>
              </a:ext>
            </a:extLst>
          </p:cNvPr>
          <p:cNvSpPr>
            <a:spLocks noGrp="1"/>
          </p:cNvSpPr>
          <p:nvPr>
            <p:ph type="body" sz="quarter" idx="12"/>
          </p:nvPr>
        </p:nvSpPr>
        <p:spPr/>
        <p:txBody>
          <a:bodyPr/>
          <a:lstStyle/>
          <a:p>
            <a:r>
              <a:rPr lang="sv-SE" dirty="0"/>
              <a:t>Vilka är Lions?</a:t>
            </a:r>
          </a:p>
        </p:txBody>
      </p:sp>
      <p:sp>
        <p:nvSpPr>
          <p:cNvPr id="3" name="Text Placeholder 2">
            <a:extLst>
              <a:ext uri="{FF2B5EF4-FFF2-40B4-BE49-F238E27FC236}">
                <a16:creationId xmlns:a16="http://schemas.microsoft.com/office/drawing/2014/main" xmlns="" id="{F4A3E680-B976-A240-AC92-D9FDD9281336}"/>
              </a:ext>
            </a:extLst>
          </p:cNvPr>
          <p:cNvSpPr>
            <a:spLocks noGrp="1"/>
          </p:cNvSpPr>
          <p:nvPr>
            <p:ph type="body" sz="quarter" idx="13"/>
          </p:nvPr>
        </p:nvSpPr>
        <p:spPr/>
        <p:txBody>
          <a:bodyPr/>
          <a:lstStyle/>
          <a:p>
            <a:r>
              <a:rPr lang="sv-SE" dirty="0"/>
              <a:t>Vi är ett nätverk av över 1,4 miljoner män och kvinnor i 48 000 klubbar runtom i världen. Vi hjälper till där hjälp behövs. I över 200 länder eller geografiska områden, på sjukhus och äldreboenden, i regioner som har drabbats av naturkatastrofer, finns Lions på plats för att hjälpa, leda, planera och stödja. Tack vare att vi är lokala kan vi tillgodose unika lokala behov i samhället. </a:t>
            </a:r>
            <a:r>
              <a:rPr lang="sv-SE" dirty="0" smtClean="0"/>
              <a:t>Tack </a:t>
            </a:r>
            <a:r>
              <a:rPr lang="sv-SE" dirty="0"/>
              <a:t>vare att vi är globala kan vi ta oss an utmaningar i andra länder. När det gäller att ta sig an utmaningar är Lions svar enkelt: Vi hjälper. Det är något som förenar Lions medlemmar i världen. Vi hjälper till var och när vi kan efter bästa förmåga.</a:t>
            </a:r>
          </a:p>
        </p:txBody>
      </p:sp>
    </p:spTree>
    <p:extLst>
      <p:ext uri="{BB962C8B-B14F-4D97-AF65-F5344CB8AC3E}">
        <p14:creationId xmlns:p14="http://schemas.microsoft.com/office/powerpoint/2010/main" val="280373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9B9EA8F-304E-DA4E-9C14-7734A42D1CF2}"/>
              </a:ext>
            </a:extLst>
          </p:cNvPr>
          <p:cNvSpPr>
            <a:spLocks noGrp="1"/>
          </p:cNvSpPr>
          <p:nvPr>
            <p:ph type="body" sz="quarter" idx="10"/>
          </p:nvPr>
        </p:nvSpPr>
        <p:spPr/>
        <p:txBody>
          <a:bodyPr/>
          <a:lstStyle/>
          <a:p>
            <a:r>
              <a:rPr lang="sv-SE" dirty="0"/>
              <a:t>Nästa steg</a:t>
            </a:r>
          </a:p>
        </p:txBody>
      </p:sp>
      <p:sp>
        <p:nvSpPr>
          <p:cNvPr id="3" name="Text Placeholder 2">
            <a:extLst>
              <a:ext uri="{FF2B5EF4-FFF2-40B4-BE49-F238E27FC236}">
                <a16:creationId xmlns:a16="http://schemas.microsoft.com/office/drawing/2014/main" xmlns="" id="{7ED2A28C-E10C-3B4F-9769-D43BAD600AE7}"/>
              </a:ext>
            </a:extLst>
          </p:cNvPr>
          <p:cNvSpPr>
            <a:spLocks noGrp="1"/>
          </p:cNvSpPr>
          <p:nvPr>
            <p:ph type="body" sz="quarter" idx="11"/>
          </p:nvPr>
        </p:nvSpPr>
        <p:spPr/>
        <p:txBody>
          <a:bodyPr/>
          <a:lstStyle/>
          <a:p>
            <a:r>
              <a:rPr lang="sv-SE" dirty="0"/>
              <a:t>[Använd denna sida för att visa en lista av saker som bör göras som ett resultat av er diskussion.]</a:t>
            </a:r>
          </a:p>
        </p:txBody>
      </p:sp>
    </p:spTree>
    <p:extLst>
      <p:ext uri="{BB962C8B-B14F-4D97-AF65-F5344CB8AC3E}">
        <p14:creationId xmlns:p14="http://schemas.microsoft.com/office/powerpoint/2010/main" val="122479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descr="lionlogo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Title 1"/>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sv-SE" sz="4800" b="1" dirty="0">
                <a:solidFill>
                  <a:schemeClr val="bg1"/>
                </a:solidFill>
                <a:latin typeface="Helvetica Neue" charset="0"/>
                <a:ea typeface="Helvetica Neue" charset="0"/>
                <a:cs typeface="Helvetica Neue" charset="0"/>
              </a:rPr>
              <a:t>Tack</a:t>
            </a:r>
          </a:p>
        </p:txBody>
      </p:sp>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dirty="0"/>
          </a:p>
        </p:txBody>
      </p:sp>
      <p:sp>
        <p:nvSpPr>
          <p:cNvPr id="7" name="TextBox 6"/>
          <p:cNvSpPr txBox="1"/>
          <p:nvPr/>
        </p:nvSpPr>
        <p:spPr>
          <a:xfrm>
            <a:off x="3171770" y="6248400"/>
            <a:ext cx="3399810" cy="338554"/>
          </a:xfrm>
          <a:prstGeom prst="rect">
            <a:avLst/>
          </a:prstGeom>
          <a:noFill/>
        </p:spPr>
        <p:txBody>
          <a:bodyPr wrap="square" rtlCol="0">
            <a:spAutoFit/>
          </a:bodyPr>
          <a:lstStyle/>
          <a:p>
            <a:r>
              <a:rPr lang="sv-SE" sz="1600" b="1" dirty="0">
                <a:solidFill>
                  <a:schemeClr val="bg1"/>
                </a:solidFill>
              </a:rPr>
              <a:t>© 2018 Lions Clubs International</a:t>
            </a:r>
          </a:p>
        </p:txBody>
      </p:sp>
      <p:sp>
        <p:nvSpPr>
          <p:cNvPr id="8" name="TextBox 7"/>
          <p:cNvSpPr txBox="1"/>
          <p:nvPr/>
        </p:nvSpPr>
        <p:spPr>
          <a:xfrm>
            <a:off x="6829370" y="6248400"/>
            <a:ext cx="1752600" cy="338554"/>
          </a:xfrm>
          <a:prstGeom prst="rect">
            <a:avLst/>
          </a:prstGeom>
          <a:noFill/>
        </p:spPr>
        <p:txBody>
          <a:bodyPr wrap="square" rtlCol="0">
            <a:spAutoFit/>
          </a:bodyPr>
          <a:lstStyle/>
          <a:p>
            <a:r>
              <a:rPr lang="sv-SE" sz="1600" b="1" dirty="0">
                <a:solidFill>
                  <a:schemeClr val="bg1"/>
                </a:solidFill>
              </a:rPr>
              <a:t>XXXX</a:t>
            </a:r>
            <a:r>
              <a:rPr lang="sv-SE" sz="1600" b="1" dirty="0">
                <a:solidFill>
                  <a:schemeClr val="bg1"/>
                </a:solidFill>
              </a:rPr>
              <a:t> 00/00 </a:t>
            </a:r>
            <a:r>
              <a:rPr lang="sv-SE" sz="1600" b="1" dirty="0">
                <a:solidFill>
                  <a:schemeClr val="bg1"/>
                </a:solidFill>
              </a:rPr>
              <a:t>SW</a:t>
            </a:r>
            <a:endParaRPr lang="sv-SE" sz="1600" b="1" dirty="0">
              <a:solidFill>
                <a:schemeClr val="bg1"/>
              </a:solidFill>
            </a:endParaRPr>
          </a:p>
        </p:txBody>
      </p:sp>
    </p:spTree>
    <p:extLst>
      <p:ext uri="{BB962C8B-B14F-4D97-AF65-F5344CB8AC3E}">
        <p14:creationId xmlns:p14="http://schemas.microsoft.com/office/powerpoint/2010/main" val="6131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9B9EA8F-304E-DA4E-9C14-7734A42D1CF2}"/>
              </a:ext>
            </a:extLst>
          </p:cNvPr>
          <p:cNvSpPr>
            <a:spLocks noGrp="1"/>
          </p:cNvSpPr>
          <p:nvPr>
            <p:ph type="body" sz="quarter" idx="10"/>
          </p:nvPr>
        </p:nvSpPr>
        <p:spPr/>
        <p:txBody>
          <a:bodyPr/>
          <a:lstStyle/>
          <a:p>
            <a:r>
              <a:rPr lang="sv-SE" dirty="0"/>
              <a:t>Om enkäten</a:t>
            </a:r>
          </a:p>
        </p:txBody>
      </p:sp>
      <p:sp>
        <p:nvSpPr>
          <p:cNvPr id="3" name="Text Placeholder 2">
            <a:extLst>
              <a:ext uri="{FF2B5EF4-FFF2-40B4-BE49-F238E27FC236}">
                <a16:creationId xmlns:a16="http://schemas.microsoft.com/office/drawing/2014/main" xmlns="" id="{7ED2A28C-E10C-3B4F-9769-D43BAD600AE7}"/>
              </a:ext>
            </a:extLst>
          </p:cNvPr>
          <p:cNvSpPr>
            <a:spLocks noGrp="1"/>
          </p:cNvSpPr>
          <p:nvPr>
            <p:ph type="body" sz="quarter" idx="11"/>
          </p:nvPr>
        </p:nvSpPr>
        <p:spPr/>
        <p:txBody>
          <a:bodyPr/>
          <a:lstStyle/>
          <a:p>
            <a:r>
              <a:rPr lang="sv-SE" dirty="0"/>
              <a:t>[Använd denna sida för att kortfattat påminna </a:t>
            </a:r>
            <a:r>
              <a:rPr lang="sv-SE" dirty="0" smtClean="0"/>
              <a:t>klubben </a:t>
            </a:r>
            <a:r>
              <a:rPr lang="sv-SE" dirty="0"/>
              <a:t>om syftet med enkäten.]</a:t>
            </a:r>
          </a:p>
        </p:txBody>
      </p:sp>
    </p:spTree>
    <p:extLst>
      <p:ext uri="{BB962C8B-B14F-4D97-AF65-F5344CB8AC3E}">
        <p14:creationId xmlns:p14="http://schemas.microsoft.com/office/powerpoint/2010/main" val="411643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B1F6666-716B-CE47-81E9-31CA35601050}"/>
              </a:ext>
            </a:extLst>
          </p:cNvPr>
          <p:cNvSpPr>
            <a:spLocks noGrp="1"/>
          </p:cNvSpPr>
          <p:nvPr>
            <p:ph type="body" sz="quarter" idx="12"/>
          </p:nvPr>
        </p:nvSpPr>
        <p:spPr/>
        <p:txBody>
          <a:bodyPr/>
          <a:lstStyle/>
          <a:p>
            <a:r>
              <a:rPr lang="sv-SE" dirty="0"/>
              <a:t>Viktiga resultat</a:t>
            </a:r>
          </a:p>
        </p:txBody>
      </p:sp>
    </p:spTree>
    <p:extLst>
      <p:ext uri="{BB962C8B-B14F-4D97-AF65-F5344CB8AC3E}">
        <p14:creationId xmlns:p14="http://schemas.microsoft.com/office/powerpoint/2010/main" val="415062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87E3998-CC49-6C47-BC28-71D149585E8B}"/>
              </a:ext>
            </a:extLst>
          </p:cNvPr>
          <p:cNvSpPr>
            <a:spLocks noGrp="1"/>
          </p:cNvSpPr>
          <p:nvPr>
            <p:ph type="body" sz="quarter" idx="12"/>
          </p:nvPr>
        </p:nvSpPr>
        <p:spPr/>
        <p:txBody>
          <a:bodyPr/>
          <a:lstStyle/>
          <a:p>
            <a:r>
              <a:rPr lang="sv-SE" dirty="0"/>
              <a:t>[Resultat 1]</a:t>
            </a:r>
          </a:p>
        </p:txBody>
      </p:sp>
      <p:sp>
        <p:nvSpPr>
          <p:cNvPr id="3" name="Text Placeholder 2">
            <a:extLst>
              <a:ext uri="{FF2B5EF4-FFF2-40B4-BE49-F238E27FC236}">
                <a16:creationId xmlns:a16="http://schemas.microsoft.com/office/drawing/2014/main" xmlns="" id="{F4A3E680-B976-A240-AC92-D9FDD9281336}"/>
              </a:ext>
            </a:extLst>
          </p:cNvPr>
          <p:cNvSpPr>
            <a:spLocks noGrp="1"/>
          </p:cNvSpPr>
          <p:nvPr>
            <p:ph type="body" sz="quarter" idx="13"/>
          </p:nvPr>
        </p:nvSpPr>
        <p:spPr/>
        <p:txBody>
          <a:bodyPr/>
          <a:lstStyle/>
          <a:p>
            <a:r>
              <a:rPr lang="sv-SE" dirty="0"/>
              <a:t>[Ange viktiga enkätresultat här, antingen i meningar eller </a:t>
            </a:r>
            <a:r>
              <a:rPr lang="sv-SE" dirty="0" smtClean="0"/>
              <a:t>punktlista</a:t>
            </a:r>
            <a:r>
              <a:rPr lang="sv-SE" dirty="0"/>
              <a:t>. Det är upp till dig hur många resultat du vill presentera.]</a:t>
            </a:r>
          </a:p>
        </p:txBody>
      </p:sp>
    </p:spTree>
    <p:extLst>
      <p:ext uri="{BB962C8B-B14F-4D97-AF65-F5344CB8AC3E}">
        <p14:creationId xmlns:p14="http://schemas.microsoft.com/office/powerpoint/2010/main" val="409756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87E3998-CC49-6C47-BC28-71D149585E8B}"/>
              </a:ext>
            </a:extLst>
          </p:cNvPr>
          <p:cNvSpPr>
            <a:spLocks noGrp="1"/>
          </p:cNvSpPr>
          <p:nvPr>
            <p:ph type="body" sz="quarter" idx="12"/>
          </p:nvPr>
        </p:nvSpPr>
        <p:spPr/>
        <p:txBody>
          <a:bodyPr/>
          <a:lstStyle/>
          <a:p>
            <a:r>
              <a:rPr lang="sv-SE" dirty="0"/>
              <a:t>[Resultat 2]</a:t>
            </a:r>
          </a:p>
        </p:txBody>
      </p:sp>
      <p:sp>
        <p:nvSpPr>
          <p:cNvPr id="3" name="Text Placeholder 2">
            <a:extLst>
              <a:ext uri="{FF2B5EF4-FFF2-40B4-BE49-F238E27FC236}">
                <a16:creationId xmlns:a16="http://schemas.microsoft.com/office/drawing/2014/main" xmlns="" id="{F4A3E680-B976-A240-AC92-D9FDD9281336}"/>
              </a:ext>
            </a:extLst>
          </p:cNvPr>
          <p:cNvSpPr>
            <a:spLocks noGrp="1"/>
          </p:cNvSpPr>
          <p:nvPr>
            <p:ph type="body" sz="quarter" idx="13"/>
          </p:nvPr>
        </p:nvSpPr>
        <p:spPr/>
        <p:txBody>
          <a:bodyPr/>
          <a:lstStyle/>
          <a:p>
            <a:r>
              <a:rPr lang="sv-SE" dirty="0"/>
              <a:t>[Ange viktiga enkätresultat här, antingen i meningar eller </a:t>
            </a:r>
            <a:r>
              <a:rPr lang="sv-SE" dirty="0" smtClean="0"/>
              <a:t>punktlista</a:t>
            </a:r>
            <a:r>
              <a:rPr lang="sv-SE" dirty="0"/>
              <a:t>. Det är upp till dig hur många resultat du vill presentera.]</a:t>
            </a:r>
          </a:p>
          <a:p>
            <a:endParaRPr lang="en-US" dirty="0"/>
          </a:p>
        </p:txBody>
      </p:sp>
    </p:spTree>
    <p:extLst>
      <p:ext uri="{BB962C8B-B14F-4D97-AF65-F5344CB8AC3E}">
        <p14:creationId xmlns:p14="http://schemas.microsoft.com/office/powerpoint/2010/main" val="205457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87E3998-CC49-6C47-BC28-71D149585E8B}"/>
              </a:ext>
            </a:extLst>
          </p:cNvPr>
          <p:cNvSpPr>
            <a:spLocks noGrp="1"/>
          </p:cNvSpPr>
          <p:nvPr>
            <p:ph type="body" sz="quarter" idx="12"/>
          </p:nvPr>
        </p:nvSpPr>
        <p:spPr/>
        <p:txBody>
          <a:bodyPr/>
          <a:lstStyle/>
          <a:p>
            <a:r>
              <a:rPr lang="sv-SE" dirty="0"/>
              <a:t>[Resultat 3]</a:t>
            </a:r>
          </a:p>
        </p:txBody>
      </p:sp>
      <p:sp>
        <p:nvSpPr>
          <p:cNvPr id="3" name="Text Placeholder 2">
            <a:extLst>
              <a:ext uri="{FF2B5EF4-FFF2-40B4-BE49-F238E27FC236}">
                <a16:creationId xmlns:a16="http://schemas.microsoft.com/office/drawing/2014/main" xmlns="" id="{F4A3E680-B976-A240-AC92-D9FDD9281336}"/>
              </a:ext>
            </a:extLst>
          </p:cNvPr>
          <p:cNvSpPr>
            <a:spLocks noGrp="1"/>
          </p:cNvSpPr>
          <p:nvPr>
            <p:ph type="body" sz="quarter" idx="13"/>
          </p:nvPr>
        </p:nvSpPr>
        <p:spPr/>
        <p:txBody>
          <a:bodyPr/>
          <a:lstStyle/>
          <a:p>
            <a:r>
              <a:rPr lang="sv-SE" dirty="0"/>
              <a:t>[Ange viktiga enkätresultat här, antingen i meningar </a:t>
            </a:r>
            <a:r>
              <a:rPr lang="sv-SE" dirty="0" smtClean="0"/>
              <a:t>eller </a:t>
            </a:r>
            <a:r>
              <a:rPr lang="sv-SE" dirty="0"/>
              <a:t>punktlista. Det är upp till dig hur många resultat du vill presentera.]</a:t>
            </a:r>
          </a:p>
          <a:p>
            <a:endParaRPr lang="en-US" dirty="0"/>
          </a:p>
        </p:txBody>
      </p:sp>
    </p:spTree>
    <p:extLst>
      <p:ext uri="{BB962C8B-B14F-4D97-AF65-F5344CB8AC3E}">
        <p14:creationId xmlns:p14="http://schemas.microsoft.com/office/powerpoint/2010/main" val="204371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B1F6666-716B-CE47-81E9-31CA35601050}"/>
              </a:ext>
            </a:extLst>
          </p:cNvPr>
          <p:cNvSpPr>
            <a:spLocks noGrp="1"/>
          </p:cNvSpPr>
          <p:nvPr>
            <p:ph type="body" sz="quarter" idx="12"/>
          </p:nvPr>
        </p:nvSpPr>
        <p:spPr/>
        <p:txBody>
          <a:bodyPr/>
          <a:lstStyle/>
          <a:p>
            <a:r>
              <a:rPr lang="sv-SE" dirty="0"/>
              <a:t>Gruppdiskussion</a:t>
            </a:r>
          </a:p>
        </p:txBody>
      </p:sp>
    </p:spTree>
    <p:extLst>
      <p:ext uri="{BB962C8B-B14F-4D97-AF65-F5344CB8AC3E}">
        <p14:creationId xmlns:p14="http://schemas.microsoft.com/office/powerpoint/2010/main" val="35078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87E3998-CC49-6C47-BC28-71D149585E8B}"/>
              </a:ext>
            </a:extLst>
          </p:cNvPr>
          <p:cNvSpPr>
            <a:spLocks noGrp="1"/>
          </p:cNvSpPr>
          <p:nvPr>
            <p:ph type="body" sz="quarter" idx="12"/>
          </p:nvPr>
        </p:nvSpPr>
        <p:spPr/>
        <p:txBody>
          <a:bodyPr/>
          <a:lstStyle/>
          <a:p>
            <a:r>
              <a:rPr lang="sv-SE" dirty="0"/>
              <a:t>[Fråga 1]</a:t>
            </a:r>
          </a:p>
        </p:txBody>
      </p:sp>
      <p:sp>
        <p:nvSpPr>
          <p:cNvPr id="3" name="Text Placeholder 2">
            <a:extLst>
              <a:ext uri="{FF2B5EF4-FFF2-40B4-BE49-F238E27FC236}">
                <a16:creationId xmlns:a16="http://schemas.microsoft.com/office/drawing/2014/main" xmlns="" id="{F4A3E680-B976-A240-AC92-D9FDD9281336}"/>
              </a:ext>
            </a:extLst>
          </p:cNvPr>
          <p:cNvSpPr>
            <a:spLocks noGrp="1"/>
          </p:cNvSpPr>
          <p:nvPr>
            <p:ph type="body" sz="quarter" idx="13"/>
          </p:nvPr>
        </p:nvSpPr>
        <p:spPr/>
        <p:txBody>
          <a:bodyPr/>
          <a:lstStyle/>
          <a:p>
            <a:r>
              <a:rPr lang="sv-SE" dirty="0"/>
              <a:t>[Utifrån klubbens enkätresultat, ange en eller fler diskussionsfrågor eller konversationsstartare här för att få igång klubben att prata om olika sätt att ta itu med det som resultaten visar. Till exempel:</a:t>
            </a:r>
          </a:p>
          <a:p>
            <a:pPr marL="342900" indent="-342900">
              <a:buFont typeface="Arial" panose="020B0604020202020204" pitchFamily="34" charset="0"/>
              <a:buChar char="•"/>
            </a:pPr>
            <a:r>
              <a:rPr lang="sv-SE" dirty="0"/>
              <a:t>”Om jag var president för en dag (antingen internationell president eller klubbpresident)...”</a:t>
            </a:r>
          </a:p>
          <a:p>
            <a:pPr marL="342900" indent="-342900">
              <a:buFont typeface="Arial" panose="020B0604020202020204" pitchFamily="34" charset="0"/>
              <a:buChar char="•"/>
            </a:pPr>
            <a:r>
              <a:rPr lang="sv-SE" dirty="0"/>
              <a:t>”Det allra viktigaste kriteriet för en Lion/Leo är...”</a:t>
            </a:r>
          </a:p>
          <a:p>
            <a:pPr marL="342900" indent="-342900">
              <a:buFont typeface="Arial" panose="020B0604020202020204" pitchFamily="34" charset="0"/>
              <a:buChar char="•"/>
            </a:pPr>
            <a:r>
              <a:rPr lang="sv-SE" dirty="0"/>
              <a:t>”Skriv en annons om klubbens nästa serviceaktivitet.”</a:t>
            </a:r>
          </a:p>
          <a:p>
            <a:pPr marL="342900" indent="-342900">
              <a:buFont typeface="Arial" panose="020B0604020202020204" pitchFamily="34" charset="0"/>
              <a:buChar char="•"/>
            </a:pPr>
            <a:r>
              <a:rPr lang="sv-SE" dirty="0"/>
              <a:t>”Skriv ett 15-sekunders tal om klubben”]</a:t>
            </a:r>
          </a:p>
        </p:txBody>
      </p:sp>
    </p:spTree>
    <p:extLst>
      <p:ext uri="{BB962C8B-B14F-4D97-AF65-F5344CB8AC3E}">
        <p14:creationId xmlns:p14="http://schemas.microsoft.com/office/powerpoint/2010/main" val="287047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87E3998-CC49-6C47-BC28-71D149585E8B}"/>
              </a:ext>
            </a:extLst>
          </p:cNvPr>
          <p:cNvSpPr>
            <a:spLocks noGrp="1"/>
          </p:cNvSpPr>
          <p:nvPr>
            <p:ph type="body" sz="quarter" idx="12"/>
          </p:nvPr>
        </p:nvSpPr>
        <p:spPr/>
        <p:txBody>
          <a:bodyPr/>
          <a:lstStyle/>
          <a:p>
            <a:r>
              <a:rPr lang="sv-SE" dirty="0"/>
              <a:t>[Fråga 2]</a:t>
            </a:r>
          </a:p>
        </p:txBody>
      </p:sp>
      <p:sp>
        <p:nvSpPr>
          <p:cNvPr id="3" name="Text Placeholder 2">
            <a:extLst>
              <a:ext uri="{FF2B5EF4-FFF2-40B4-BE49-F238E27FC236}">
                <a16:creationId xmlns:a16="http://schemas.microsoft.com/office/drawing/2014/main" xmlns="" id="{F4A3E680-B976-A240-AC92-D9FDD9281336}"/>
              </a:ext>
            </a:extLst>
          </p:cNvPr>
          <p:cNvSpPr>
            <a:spLocks noGrp="1"/>
          </p:cNvSpPr>
          <p:nvPr>
            <p:ph type="body" sz="quarter" idx="13"/>
          </p:nvPr>
        </p:nvSpPr>
        <p:spPr/>
        <p:txBody>
          <a:bodyPr/>
          <a:lstStyle/>
          <a:p>
            <a:r>
              <a:rPr lang="sv-SE" dirty="0"/>
              <a:t>[Utifrån klubbens enkätresultat, ange en eller fler diskussionsfrågor eller konversationsstartare här för att få igång klubben att prata om olika sätt att ta itu med det som resultaten visar. Till exempel:</a:t>
            </a:r>
          </a:p>
          <a:p>
            <a:pPr marL="342900" indent="-342900">
              <a:buFont typeface="Arial" panose="020B0604020202020204" pitchFamily="34" charset="0"/>
              <a:buChar char="•"/>
            </a:pPr>
            <a:r>
              <a:rPr lang="sv-SE" dirty="0"/>
              <a:t>”Om jag var president för en dag (antingen internationell president eller klubbpresident)...”</a:t>
            </a:r>
          </a:p>
          <a:p>
            <a:pPr marL="342900" indent="-342900">
              <a:buFont typeface="Arial" panose="020B0604020202020204" pitchFamily="34" charset="0"/>
              <a:buChar char="•"/>
            </a:pPr>
            <a:r>
              <a:rPr lang="sv-SE" dirty="0"/>
              <a:t>”Det allra viktigaste kriteriet för en Lion/Leo är...”</a:t>
            </a:r>
          </a:p>
          <a:p>
            <a:pPr marL="342900" indent="-342900">
              <a:buFont typeface="Arial" panose="020B0604020202020204" pitchFamily="34" charset="0"/>
              <a:buChar char="•"/>
            </a:pPr>
            <a:r>
              <a:rPr lang="sv-SE" dirty="0"/>
              <a:t>”Skriv en annons om klubbens nästa serviceaktivitet.”</a:t>
            </a:r>
          </a:p>
          <a:p>
            <a:pPr marL="342900" indent="-342900">
              <a:buFont typeface="Arial" panose="020B0604020202020204" pitchFamily="34" charset="0"/>
              <a:buChar char="•"/>
            </a:pPr>
            <a:r>
              <a:rPr lang="sv-SE" dirty="0"/>
              <a:t>”Skriv ett 15-sekunders tal om klubben”]</a:t>
            </a:r>
          </a:p>
          <a:p>
            <a:endParaRPr lang="en-US" dirty="0"/>
          </a:p>
        </p:txBody>
      </p:sp>
    </p:spTree>
    <p:extLst>
      <p:ext uri="{BB962C8B-B14F-4D97-AF65-F5344CB8AC3E}">
        <p14:creationId xmlns:p14="http://schemas.microsoft.com/office/powerpoint/2010/main" val="3544907971"/>
      </p:ext>
    </p:extLst>
  </p:cSld>
  <p:clrMapOvr>
    <a:masterClrMapping/>
  </p:clrMapOvr>
</p:sld>
</file>

<file path=ppt/theme/theme1.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2.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4.xml><?xml version="1.0" encoding="utf-8"?>
<ds:datastoreItem xmlns:ds="http://schemas.openxmlformats.org/officeDocument/2006/customXml" ds:itemID="{06A8C181-E056-415E-9B59-40F04FA43837}">
  <ds:schemaRef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a7495015-d16d-4dd1-a72f-488cd8119f34"/>
    <ds:schemaRef ds:uri="http://purl.org/dc/elements/1.1/"/>
    <ds:schemaRef ds:uri="http://purl.org/dc/terms/"/>
    <ds:schemaRef ds:uri="http://www.w3.org/XML/1998/namespace"/>
    <ds:schemaRef ds:uri="http://purl.org/dc/dcmitype/"/>
  </ds:schemaRefs>
</ds:datastoreItem>
</file>

<file path=customXml/itemProps5.xml><?xml version="1.0" encoding="utf-8"?>
<ds:datastoreItem xmlns:ds="http://schemas.openxmlformats.org/officeDocument/2006/customXml" ds:itemID="{8C1FB9C5-FCF7-40CA-B88F-2FCAC75B880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0</TotalTime>
  <Words>404</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Arial Hebrew Scholar</vt:lpstr>
      <vt:lpstr>Calibri</vt:lpstr>
      <vt:lpstr>Helvetica</vt:lpstr>
      <vt:lpstr>Helvetica Neue</vt:lpstr>
      <vt:lpstr>Open sans</vt:lpstr>
      <vt:lpstr>Segoe UI</vt:lpstr>
      <vt:lpstr>Segoe UI Semibold</vt:lpstr>
      <vt:lpstr>ヒラギノ角ゴ Pro W3</vt:lpstr>
      <vt:lpstr>Blue Page Number</vt:lpstr>
      <vt:lpstr>White Page Number</vt:lpstr>
      <vt:lpstr>No Page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Wahlgren, Frida</cp:lastModifiedBy>
  <cp:revision>1182</cp:revision>
  <cp:lastPrinted>2017-06-29T03:55:04Z</cp:lastPrinted>
  <dcterms:created xsi:type="dcterms:W3CDTF">2016-11-15T15:12:50Z</dcterms:created>
  <dcterms:modified xsi:type="dcterms:W3CDTF">2019-01-09T16:16:58Z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