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7" r:id="rId6"/>
  </p:sldMasterIdLst>
  <p:notesMasterIdLst>
    <p:notesMasterId r:id="rId31"/>
  </p:notesMasterIdLst>
  <p:handoutMasterIdLst>
    <p:handoutMasterId r:id="rId32"/>
  </p:handoutMasterIdLst>
  <p:sldIdLst>
    <p:sldId id="1329" r:id="rId7"/>
    <p:sldId id="1330" r:id="rId8"/>
    <p:sldId id="1331" r:id="rId9"/>
    <p:sldId id="1332" r:id="rId10"/>
    <p:sldId id="1020" r:id="rId11"/>
    <p:sldId id="1037" r:id="rId12"/>
    <p:sldId id="975" r:id="rId13"/>
    <p:sldId id="1326" r:id="rId14"/>
    <p:sldId id="1017" r:id="rId15"/>
    <p:sldId id="1333" r:id="rId16"/>
    <p:sldId id="1338" r:id="rId17"/>
    <p:sldId id="1339" r:id="rId18"/>
    <p:sldId id="1340" r:id="rId19"/>
    <p:sldId id="1341" r:id="rId20"/>
    <p:sldId id="1018" r:id="rId21"/>
    <p:sldId id="1001" r:id="rId22"/>
    <p:sldId id="1005" r:id="rId23"/>
    <p:sldId id="1029" r:id="rId24"/>
    <p:sldId id="1030" r:id="rId25"/>
    <p:sldId id="1031" r:id="rId26"/>
    <p:sldId id="1328" r:id="rId27"/>
    <p:sldId id="1325" r:id="rId28"/>
    <p:sldId id="901" r:id="rId29"/>
    <p:sldId id="1000" r:id="rId30"/>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5" orient="horz" pos="912" userDrawn="1">
          <p15:clr>
            <a:srgbClr val="A4A3A4"/>
          </p15:clr>
        </p15:guide>
        <p15:guide id="6" orient="horz" pos="720" userDrawn="1">
          <p15:clr>
            <a:srgbClr val="A4A3A4"/>
          </p15:clr>
        </p15:guide>
        <p15:guide id="7" orient="horz" pos="4128" userDrawn="1">
          <p15:clr>
            <a:srgbClr val="A4A3A4"/>
          </p15:clr>
        </p15:guide>
        <p15:guide id="8" pos="640" userDrawn="1">
          <p15:clr>
            <a:srgbClr val="A4A3A4"/>
          </p15:clr>
        </p15:guide>
        <p15:guide id="9" pos="7040" userDrawn="1">
          <p15:clr>
            <a:srgbClr val="A4A3A4"/>
          </p15:clr>
        </p15:guide>
        <p15:guide id="10" orient="horz" pos="4032" userDrawn="1">
          <p15:clr>
            <a:srgbClr val="A4A3A4"/>
          </p15:clr>
        </p15:guide>
        <p15:guide id="11" orient="horz" pos="1584" userDrawn="1">
          <p15:clr>
            <a:srgbClr val="A4A3A4"/>
          </p15:clr>
        </p15:guide>
        <p15:guide id="12" pos="3584" userDrawn="1">
          <p15:clr>
            <a:srgbClr val="A4A3A4"/>
          </p15:clr>
        </p15:guide>
        <p15:guide id="13" pos="4096" userDrawn="1">
          <p15:clr>
            <a:srgbClr val="A4A3A4"/>
          </p15:clr>
        </p15:guide>
        <p15:guide id="14" orient="horz" pos="1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1C1A1F-D5BB-4CEB-F1F0-3F405A53DBC0}" name="Amanda Trella" initials="AT" userId="QC4nbSSOOyVI6j5V9l6nSt+t6jSvvhhyOrrRUlimFOY=" providerId="None"/>
  <p188:author id="{CE605437-E720-9786-01E1-D941D69FCFE4}" name="Gray, Tracy" initials="GT" userId="S::tgray@lionsclubs.org::51b47a81-9ad3-4650-aba2-57b18fa96281" providerId="AD"/>
  <p188:author id="{D8064C62-1152-B373-742B-CFEE90F17EAB}" name="Gonzales, Carlie" initials="GC" userId="S::cgonzales@lionsclubs.org::c17e0e46-ecae-4531-85b6-19a7e466885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1" name="Burns, Andrea" initials="BA [55]" lastIdx="1" clrIdx="70"/>
  <p:cmAuthor id="1" name="Tamara" initials="TO" lastIdx="2" clrIdx="0"/>
  <p:cmAuthor id="72" name="Burns, Andrea" initials="BA [56]" lastIdx="1" clrIdx="71"/>
  <p:cmAuthor id="2" name="Tamara Osheroff" initials="TO" lastIdx="2" clrIdx="1"/>
  <p:cmAuthor id="73" name="Burns, Andrea" initials="BA [57]" lastIdx="1" clrIdx="72"/>
  <p:cmAuthor id="3" name="Tamara Osheroff" initials="TO [2]" lastIdx="1" clrIdx="2"/>
  <p:cmAuthor id="74" name="Burns, Andrea" initials="BA [58]" lastIdx="1" clrIdx="73"/>
  <p:cmAuthor id="4" name="Tamara Osheroff" initials="TO [3]" lastIdx="1" clrIdx="3"/>
  <p:cmAuthor id="75" name="Burns, Andrea" initials="BA [59]" lastIdx="1" clrIdx="74"/>
  <p:cmAuthor id="5" name="Tamara Osheroff" initials="TO [4]" lastIdx="1" clrIdx="4"/>
  <p:cmAuthor id="76" name="Burns, Andrea" initials="BA [60]" lastIdx="1" clrIdx="75"/>
  <p:cmAuthor id="6" name="Tamara Osheroff" initials="TO [5]" lastIdx="1" clrIdx="5"/>
  <p:cmAuthor id="77" name="Burns, Andrea" initials="BA [61]" lastIdx="1" clrIdx="76"/>
  <p:cmAuthor id="7" name="Tamara Osheroff" initials="TO [6]" lastIdx="1" clrIdx="6"/>
  <p:cmAuthor id="78" name="Burns, Andrea" initials="BA [62]" lastIdx="1" clrIdx="77"/>
  <p:cmAuthor id="8" name="Tamara Osheroff" initials="TO [7]" lastIdx="1" clrIdx="7"/>
  <p:cmAuthor id="79" name="Burns, Andrea" initials="BA [63]" lastIdx="1" clrIdx="78"/>
  <p:cmAuthor id="9" name="Tamara Osheroff" initials="TO [8]" lastIdx="1" clrIdx="8"/>
  <p:cmAuthor id="80" name="Burns, Andrea" initials="BA [64]" lastIdx="1" clrIdx="79"/>
  <p:cmAuthor id="10" name="Tamara Osheroff" initials="TO [9]" lastIdx="1" clrIdx="9"/>
  <p:cmAuthor id="81" name="Burns, Andrea" initials="BA [65]" lastIdx="1" clrIdx="80"/>
  <p:cmAuthor id="11" name="Tamara Osheroff" initials="TO [10]" lastIdx="1" clrIdx="10"/>
  <p:cmAuthor id="82" name="Jurczynski, Crystal" initials="JC" lastIdx="3" clrIdx="81">
    <p:extLst>
      <p:ext uri="{19B8F6BF-5375-455C-9EA6-DF929625EA0E}">
        <p15:presenceInfo xmlns:p15="http://schemas.microsoft.com/office/powerpoint/2012/main" userId="S-1-5-21-1659004503-1409082233-839522115-9716" providerId="AD"/>
      </p:ext>
    </p:extLst>
  </p:cmAuthor>
  <p:cmAuthor id="12" name="Tamara Osheroff" initials="TO [11]" lastIdx="1" clrIdx="11"/>
  <p:cmAuthor id="83" name="Gray, Tracy" initials="GT" lastIdx="9" clrIdx="82">
    <p:extLst>
      <p:ext uri="{19B8F6BF-5375-455C-9EA6-DF929625EA0E}">
        <p15:presenceInfo xmlns:p15="http://schemas.microsoft.com/office/powerpoint/2012/main" userId="S::tgray@lionsclubs.org::51b47a81-9ad3-4650-aba2-57b18fa96281" providerId="AD"/>
      </p:ext>
    </p:extLst>
  </p:cmAuthor>
  <p:cmAuthor id="13" name="Tamara Osheroff" initials="TO [12]" lastIdx="1" clrIdx="12"/>
  <p:cmAuthor id="84" name="Amanda Trella" initials="AT" lastIdx="19" clrIdx="83">
    <p:extLst>
      <p:ext uri="{19B8F6BF-5375-455C-9EA6-DF929625EA0E}">
        <p15:presenceInfo xmlns:p15="http://schemas.microsoft.com/office/powerpoint/2012/main" userId="9nZMaScZcM50oSEqr+T9awvJjH3GVZmY/k43oQHVN9o=" providerId="None"/>
      </p:ext>
    </p:extLst>
  </p:cmAuthor>
  <p:cmAuthor id="14" name="Tamara Osheroff" initials="TO [13]" lastIdx="1" clrIdx="13"/>
  <p:cmAuthor id="15" name="Tamara Osheroff" initials="TO [14]" lastIdx="1" clrIdx="14"/>
  <p:cmAuthor id="16" name="Tamara Osheroff" initials="TO [14] [2]" lastIdx="1" clrIdx="15"/>
  <p:cmAuthor id="17" name="Burns, Andrea" initials="BA" lastIdx="1" clrIdx="16"/>
  <p:cmAuthor id="18" name="Burns, Andrea" initials="BA [2]" lastIdx="1" clrIdx="17"/>
  <p:cmAuthor id="19" name="Burns, Andrea" initials="BA [3]" lastIdx="1" clrIdx="18"/>
  <p:cmAuthor id="20" name="Burns, Andrea" initials="BA [4]" lastIdx="1" clrIdx="19"/>
  <p:cmAuthor id="21" name="Burns, Andrea" initials="BA [5]" lastIdx="1" clrIdx="20"/>
  <p:cmAuthor id="22" name="Burns, Andrea" initials="BA [6]" lastIdx="1" clrIdx="21"/>
  <p:cmAuthor id="23" name="Burns, Andrea" initials="BA [7]" lastIdx="1" clrIdx="22"/>
  <p:cmAuthor id="24" name="Burns, Andrea" initials="BA [8]" lastIdx="1" clrIdx="23"/>
  <p:cmAuthor id="25" name="Burns, Andrea" initials="BA [9]" lastIdx="1" clrIdx="24"/>
  <p:cmAuthor id="26" name="Burns, Andrea" initials="BA [10]" lastIdx="1" clrIdx="25"/>
  <p:cmAuthor id="27" name="Burns, Andrea" initials="BA [11]" lastIdx="1" clrIdx="26"/>
  <p:cmAuthor id="28" name="Burns, Andrea" initials="BA [12]" lastIdx="1" clrIdx="27"/>
  <p:cmAuthor id="29" name="Burns, Andrea" initials="BA [13]" lastIdx="1" clrIdx="28"/>
  <p:cmAuthor id="30" name="Burns, Andrea" initials="BA [14]" lastIdx="1" clrIdx="29"/>
  <p:cmAuthor id="31" name="Burns, Andrea" initials="BA [15]" lastIdx="1" clrIdx="30"/>
  <p:cmAuthor id="32" name="Burns, Andrea" initials="BA [16]" lastIdx="1" clrIdx="31"/>
  <p:cmAuthor id="33" name="Burns, Andrea" initials="BA [17]" lastIdx="1" clrIdx="32"/>
  <p:cmAuthor id="34" name="Burns, Andrea" initials="BA [18]" lastIdx="1" clrIdx="33"/>
  <p:cmAuthor id="35" name="Burns, Andrea" initials="BA [19]" lastIdx="1" clrIdx="34"/>
  <p:cmAuthor id="36" name="Burns, Andrea" initials="BA [20]" lastIdx="1" clrIdx="35"/>
  <p:cmAuthor id="37" name="Burns, Andrea" initials="BA [21]" lastIdx="1" clrIdx="36"/>
  <p:cmAuthor id="38" name="Burns, Andrea" initials="BA [22]" lastIdx="1" clrIdx="37"/>
  <p:cmAuthor id="39" name="Burns, Andrea" initials="BA [23]" lastIdx="1" clrIdx="38"/>
  <p:cmAuthor id="40" name="Burns, Andrea" initials="BA [24]" lastIdx="1" clrIdx="39"/>
  <p:cmAuthor id="41" name="Burns, Andrea" initials="BA [25]" lastIdx="1" clrIdx="40"/>
  <p:cmAuthor id="42" name="Burns, Andrea" initials="BA [26]" lastIdx="1" clrIdx="41"/>
  <p:cmAuthor id="43" name="Burns, Andrea" initials="BA [27]" lastIdx="1" clrIdx="42"/>
  <p:cmAuthor id="44" name="Burns, Andrea" initials="BA [28]" lastIdx="1" clrIdx="43"/>
  <p:cmAuthor id="45" name="Burns, Andrea" initials="BA [29]" lastIdx="1" clrIdx="44"/>
  <p:cmAuthor id="46" name="Burns, Andrea" initials="BA [30]" lastIdx="1" clrIdx="45"/>
  <p:cmAuthor id="47" name="Burns, Andrea" initials="BA [31]" lastIdx="1" clrIdx="46"/>
  <p:cmAuthor id="48" name="Burns, Andrea" initials="BA [32]" lastIdx="1" clrIdx="47"/>
  <p:cmAuthor id="49" name="Burns, Andrea" initials="BA [33]" lastIdx="1" clrIdx="48"/>
  <p:cmAuthor id="50" name="Burns, Andrea" initials="BA [34]" lastIdx="1" clrIdx="49"/>
  <p:cmAuthor id="51" name="Burns, Andrea" initials="BA [35]" lastIdx="0" clrIdx="50"/>
  <p:cmAuthor id="52" name="Burns, Andrea" initials="BA [36]" lastIdx="1" clrIdx="51"/>
  <p:cmAuthor id="53" name="Burns, Andrea" initials="BA [37]" lastIdx="1" clrIdx="52"/>
  <p:cmAuthor id="54" name="Burns, Andrea" initials="BA [38]" lastIdx="1" clrIdx="53"/>
  <p:cmAuthor id="55" name="Burns, Andrea" initials="BA [39]" lastIdx="1" clrIdx="54"/>
  <p:cmAuthor id="56" name="Burns, Andrea" initials="BA [40]" lastIdx="1" clrIdx="55"/>
  <p:cmAuthor id="57" name="Burns, Andrea" initials="BA [41]" lastIdx="1" clrIdx="56"/>
  <p:cmAuthor id="58" name="Burns, Andrea" initials="BA [42]" lastIdx="1" clrIdx="57"/>
  <p:cmAuthor id="59" name="Burns, Andrea" initials="BA [43]" lastIdx="1" clrIdx="58"/>
  <p:cmAuthor id="60" name="Burns, Andrea" initials="BA [44]" lastIdx="1" clrIdx="59"/>
  <p:cmAuthor id="61" name="Burns, Andrea" initials="BA [45]" lastIdx="1" clrIdx="60"/>
  <p:cmAuthor id="62" name="Burns, Andrea" initials="BA [46]" lastIdx="1" clrIdx="61"/>
  <p:cmAuthor id="63" name="Burns, Andrea" initials="BA [47]" lastIdx="1" clrIdx="62"/>
  <p:cmAuthor id="64" name="Burns, Andrea" initials="BA [48]" lastIdx="1" clrIdx="63"/>
  <p:cmAuthor id="65" name="Burns, Andrea" initials="BA [49]" lastIdx="1" clrIdx="64"/>
  <p:cmAuthor id="66" name="Burns, Andrea" initials="BA [50]" lastIdx="1" clrIdx="65"/>
  <p:cmAuthor id="67" name="Burns, Andrea" initials="BA [51]" lastIdx="1" clrIdx="66"/>
  <p:cmAuthor id="68" name="Burns, Andrea" initials="BA [52]" lastIdx="1" clrIdx="67"/>
  <p:cmAuthor id="69" name="Burns, Andrea" initials="BA [53]" lastIdx="1" clrIdx="68"/>
  <p:cmAuthor id="70" name="Burns, Andrea" initials="BA [54]" lastIdx="1" clrIdx="6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F01"/>
    <a:srgbClr val="0D2240"/>
    <a:srgbClr val="FF5C35"/>
    <a:srgbClr val="457DC8"/>
    <a:srgbClr val="732E81"/>
    <a:srgbClr val="FFCF00"/>
    <a:srgbClr val="082E87"/>
    <a:srgbClr val="0A5496"/>
    <a:srgbClr val="56565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4F3194-FA8D-4A0F-9B96-ADCEC5075CFD}" v="148" dt="2023-05-19T03:46:59.877"/>
    <p1510:client id="{E3689FFB-2408-4333-8528-4EF947168FA2}" v="2" dt="2023-05-24T21:38:43.8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25" autoAdjust="0"/>
    <p:restoredTop sz="55347" autoAdjust="0"/>
  </p:normalViewPr>
  <p:slideViewPr>
    <p:cSldViewPr showGuides="1">
      <p:cViewPr varScale="1">
        <p:scale>
          <a:sx n="63" d="100"/>
          <a:sy n="63" d="100"/>
        </p:scale>
        <p:origin x="2172" y="78"/>
      </p:cViewPr>
      <p:guideLst>
        <p:guide orient="horz" pos="2160"/>
        <p:guide pos="3840"/>
        <p:guide orient="horz" pos="912"/>
        <p:guide orient="horz" pos="720"/>
        <p:guide orient="horz" pos="4128"/>
        <p:guide pos="640"/>
        <p:guide pos="7040"/>
        <p:guide orient="horz" pos="4032"/>
        <p:guide orient="horz" pos="1584"/>
        <p:guide pos="3584"/>
        <p:guide pos="4096"/>
        <p:guide orient="horz" pos="192"/>
      </p:guideLst>
    </p:cSldViewPr>
  </p:slideViewPr>
  <p:outlineViewPr>
    <p:cViewPr>
      <p:scale>
        <a:sx n="33" d="100"/>
        <a:sy n="33" d="100"/>
      </p:scale>
      <p:origin x="0" y="0"/>
    </p:cViewPr>
  </p:outlineViewPr>
  <p:notesTextViewPr>
    <p:cViewPr>
      <p:scale>
        <a:sx n="3" d="2"/>
        <a:sy n="3" d="2"/>
      </p:scale>
      <p:origin x="0" y="0"/>
    </p:cViewPr>
  </p:notesTextViewPr>
  <p:sorterViewPr>
    <p:cViewPr>
      <p:scale>
        <a:sx n="60" d="100"/>
        <a:sy n="60" d="100"/>
      </p:scale>
      <p:origin x="0" y="0"/>
    </p:cViewPr>
  </p:sorterViewPr>
  <p:notesViewPr>
    <p:cSldViewPr showGuides="1">
      <p:cViewPr>
        <p:scale>
          <a:sx n="70" d="100"/>
          <a:sy n="70" d="100"/>
        </p:scale>
        <p:origin x="3141" y="-18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Trella" userId="QC4nbSSOOyVI6j5V9l6nSt+t6jSvvhhyOrrRUlimFOY=" providerId="None" clId="Web-{CC4F3194-FA8D-4A0F-9B96-ADCEC5075CFD}"/>
    <pc:docChg chg="mod modSld">
      <pc:chgData name="Amanda Trella" userId="QC4nbSSOOyVI6j5V9l6nSt+t6jSvvhhyOrrRUlimFOY=" providerId="None" clId="Web-{CC4F3194-FA8D-4A0F-9B96-ADCEC5075CFD}" dt="2023-05-19T03:47:12.299" v="396"/>
      <pc:docMkLst>
        <pc:docMk/>
      </pc:docMkLst>
      <pc:sldChg chg="modSp addCm modCm modNotes">
        <pc:chgData name="Amanda Trella" userId="QC4nbSSOOyVI6j5V9l6nSt+t6jSvvhhyOrrRUlimFOY=" providerId="None" clId="Web-{CC4F3194-FA8D-4A0F-9B96-ADCEC5075CFD}" dt="2023-05-19T03:47:12.299" v="396"/>
        <pc:sldMkLst>
          <pc:docMk/>
          <pc:sldMk cId="3070979218" sldId="901"/>
        </pc:sldMkLst>
        <pc:spChg chg="mod">
          <ac:chgData name="Amanda Trella" userId="QC4nbSSOOyVI6j5V9l6nSt+t6jSvvhhyOrrRUlimFOY=" providerId="None" clId="Web-{CC4F3194-FA8D-4A0F-9B96-ADCEC5075CFD}" dt="2023-05-19T03:45:31.002" v="384" actId="20577"/>
          <ac:spMkLst>
            <pc:docMk/>
            <pc:sldMk cId="3070979218" sldId="901"/>
            <ac:spMk id="16" creationId="{059555F2-D93F-244D-921C-E446953C52F0}"/>
          </ac:spMkLst>
        </pc:spChg>
        <pc:extLst>
          <p:ext xmlns:p="http://schemas.openxmlformats.org/presentationml/2006/main" uri="{D6D511B9-2390-475A-947B-AFAB55BFBCF1}">
            <pc226:cmChg xmlns:pc226="http://schemas.microsoft.com/office/powerpoint/2022/06/main/command" chg="add">
              <pc226:chgData name="Amanda Trella" userId="QC4nbSSOOyVI6j5V9l6nSt+t6jSvvhhyOrrRUlimFOY=" providerId="None" clId="Web-{CC4F3194-FA8D-4A0F-9B96-ADCEC5075CFD}" dt="2023-05-19T03:46:59.877" v="393"/>
              <pc2:cmMkLst xmlns:pc2="http://schemas.microsoft.com/office/powerpoint/2019/9/main/command">
                <pc:docMk/>
                <pc:sldMk cId="3070979218" sldId="901"/>
                <pc2:cmMk id="{761C111B-BE95-4EFD-890A-B130C83CF229}"/>
              </pc2:cmMkLst>
            </pc226:cmChg>
            <pc226:cmChg xmlns:pc226="http://schemas.microsoft.com/office/powerpoint/2022/06/main/command" chg="">
              <pc226:chgData name="Amanda Trella" userId="QC4nbSSOOyVI6j5V9l6nSt+t6jSvvhhyOrrRUlimFOY=" providerId="None" clId="Web-{CC4F3194-FA8D-4A0F-9B96-ADCEC5075CFD}" dt="2023-05-19T03:44:52.830" v="374"/>
              <pc2:cmMkLst xmlns:pc2="http://schemas.microsoft.com/office/powerpoint/2019/9/main/command">
                <pc:docMk/>
                <pc:sldMk cId="3070979218" sldId="901"/>
                <pc2:cmMk id="{8CCA5153-59FD-4432-A425-B6CE57F3546A}"/>
              </pc2:cmMkLst>
              <pc226:cmRplyChg chg="add">
                <pc226:chgData name="Amanda Trella" userId="QC4nbSSOOyVI6j5V9l6nSt+t6jSvvhhyOrrRUlimFOY=" providerId="None" clId="Web-{CC4F3194-FA8D-4A0F-9B96-ADCEC5075CFD}" dt="2023-05-19T03:44:52.830" v="374"/>
                <pc2:cmRplyMkLst xmlns:pc2="http://schemas.microsoft.com/office/powerpoint/2019/9/main/command">
                  <pc:docMk/>
                  <pc:sldMk cId="3070979218" sldId="901"/>
                  <pc2:cmMk id="{8CCA5153-59FD-4432-A425-B6CE57F3546A}"/>
                  <pc2:cmRplyMk id="{A0BF44EF-CA7C-48CE-8884-0D137CE32C2A}"/>
                </pc2:cmRplyMkLst>
              </pc226:cmRplyChg>
            </pc226:cmChg>
          </p:ext>
        </pc:extLst>
      </pc:sldChg>
      <pc:sldChg chg="addCm modCm">
        <pc:chgData name="Amanda Trella" userId="QC4nbSSOOyVI6j5V9l6nSt+t6jSvvhhyOrrRUlimFOY=" providerId="None" clId="Web-{CC4F3194-FA8D-4A0F-9B96-ADCEC5075CFD}" dt="2023-05-19T03:42:59.001" v="345"/>
        <pc:sldMkLst>
          <pc:docMk/>
          <pc:sldMk cId="2209393766" sldId="1018"/>
        </pc:sldMkLst>
        <pc:extLst>
          <p:ext xmlns:p="http://schemas.openxmlformats.org/presentationml/2006/main" uri="{D6D511B9-2390-475A-947B-AFAB55BFBCF1}">
            <pc226:cmChg xmlns:pc226="http://schemas.microsoft.com/office/powerpoint/2022/06/main/command" chg="">
              <pc226:chgData name="Amanda Trella" userId="QC4nbSSOOyVI6j5V9l6nSt+t6jSvvhhyOrrRUlimFOY=" providerId="None" clId="Web-{CC4F3194-FA8D-4A0F-9B96-ADCEC5075CFD}" dt="2023-05-19T03:41:38.236" v="342"/>
              <pc2:cmMkLst xmlns:pc2="http://schemas.microsoft.com/office/powerpoint/2019/9/main/command">
                <pc:docMk/>
                <pc:sldMk cId="2209393766" sldId="1018"/>
                <pc2:cmMk id="{4C5C3B09-31B9-4826-8973-3327EB35694C}"/>
              </pc2:cmMkLst>
              <pc226:cmRplyChg chg="add">
                <pc226:chgData name="Amanda Trella" userId="QC4nbSSOOyVI6j5V9l6nSt+t6jSvvhhyOrrRUlimFOY=" providerId="None" clId="Web-{CC4F3194-FA8D-4A0F-9B96-ADCEC5075CFD}" dt="2023-05-19T03:41:38.236" v="342"/>
                <pc2:cmRplyMkLst xmlns:pc2="http://schemas.microsoft.com/office/powerpoint/2019/9/main/command">
                  <pc:docMk/>
                  <pc:sldMk cId="2209393766" sldId="1018"/>
                  <pc2:cmMk id="{4C5C3B09-31B9-4826-8973-3327EB35694C}"/>
                  <pc2:cmRplyMk id="{FEDD5C9A-56A2-40E3-969A-9FBA741E458F}"/>
                </pc2:cmRplyMkLst>
              </pc226:cmRplyChg>
            </pc226:cmChg>
            <pc226:cmChg xmlns:pc226="http://schemas.microsoft.com/office/powerpoint/2022/06/main/command" chg="add">
              <pc226:chgData name="Amanda Trella" userId="QC4nbSSOOyVI6j5V9l6nSt+t6jSvvhhyOrrRUlimFOY=" providerId="None" clId="Web-{CC4F3194-FA8D-4A0F-9B96-ADCEC5075CFD}" dt="2023-05-19T03:42:59.001" v="345"/>
              <pc2:cmMkLst xmlns:pc2="http://schemas.microsoft.com/office/powerpoint/2019/9/main/command">
                <pc:docMk/>
                <pc:sldMk cId="2209393766" sldId="1018"/>
                <pc2:cmMk id="{E4EABD9A-CC99-4609-9D95-411E13C7B7EF}"/>
              </pc2:cmMkLst>
            </pc226:cmChg>
            <pc226:cmChg xmlns:pc226="http://schemas.microsoft.com/office/powerpoint/2022/06/main/command" chg="">
              <pc226:chgData name="Amanda Trella" userId="QC4nbSSOOyVI6j5V9l6nSt+t6jSvvhhyOrrRUlimFOY=" providerId="None" clId="Web-{CC4F3194-FA8D-4A0F-9B96-ADCEC5075CFD}" dt="2023-05-19T03:40:16.920" v="341"/>
              <pc2:cmMkLst xmlns:pc2="http://schemas.microsoft.com/office/powerpoint/2019/9/main/command">
                <pc:docMk/>
                <pc:sldMk cId="2209393766" sldId="1018"/>
                <pc2:cmMk id="{0D0597BF-B13E-407E-868D-6091FD83C2E3}"/>
              </pc2:cmMkLst>
              <pc226:cmRplyChg chg="add">
                <pc226:chgData name="Amanda Trella" userId="QC4nbSSOOyVI6j5V9l6nSt+t6jSvvhhyOrrRUlimFOY=" providerId="None" clId="Web-{CC4F3194-FA8D-4A0F-9B96-ADCEC5075CFD}" dt="2023-05-19T03:40:16.920" v="341"/>
                <pc2:cmRplyMkLst xmlns:pc2="http://schemas.microsoft.com/office/powerpoint/2019/9/main/command">
                  <pc:docMk/>
                  <pc:sldMk cId="2209393766" sldId="1018"/>
                  <pc2:cmMk id="{0D0597BF-B13E-407E-868D-6091FD83C2E3}"/>
                  <pc2:cmRplyMk id="{28795317-D19F-4F7F-BF95-E84709227211}"/>
                </pc2:cmRplyMkLst>
              </pc226:cmRplyChg>
            </pc226:cmChg>
          </p:ext>
        </pc:extLst>
      </pc:sldChg>
      <pc:sldChg chg="modCm">
        <pc:chgData name="Amanda Trella" userId="QC4nbSSOOyVI6j5V9l6nSt+t6jSvvhhyOrrRUlimFOY=" providerId="None" clId="Web-{CC4F3194-FA8D-4A0F-9B96-ADCEC5075CFD}" dt="2023-05-19T03:42:11.845" v="343"/>
        <pc:sldMkLst>
          <pc:docMk/>
          <pc:sldMk cId="465564433" sldId="1030"/>
        </pc:sldMkLst>
        <pc:extLst>
          <p:ext xmlns:p="http://schemas.openxmlformats.org/presentationml/2006/main" uri="{D6D511B9-2390-475A-947B-AFAB55BFBCF1}">
            <pc226:cmChg xmlns:pc226="http://schemas.microsoft.com/office/powerpoint/2022/06/main/command" chg="">
              <pc226:chgData name="Amanda Trella" userId="QC4nbSSOOyVI6j5V9l6nSt+t6jSvvhhyOrrRUlimFOY=" providerId="None" clId="Web-{CC4F3194-FA8D-4A0F-9B96-ADCEC5075CFD}" dt="2023-05-19T03:42:11.845" v="343"/>
              <pc2:cmMkLst xmlns:pc2="http://schemas.microsoft.com/office/powerpoint/2019/9/main/command">
                <pc:docMk/>
                <pc:sldMk cId="465564433" sldId="1030"/>
                <pc2:cmMk id="{989D6D08-5869-4C7F-B2AC-CD9FDD8A00A1}"/>
              </pc2:cmMkLst>
              <pc226:cmRplyChg chg="add">
                <pc226:chgData name="Amanda Trella" userId="QC4nbSSOOyVI6j5V9l6nSt+t6jSvvhhyOrrRUlimFOY=" providerId="None" clId="Web-{CC4F3194-FA8D-4A0F-9B96-ADCEC5075CFD}" dt="2023-05-19T03:42:11.845" v="343"/>
                <pc2:cmRplyMkLst xmlns:pc2="http://schemas.microsoft.com/office/powerpoint/2019/9/main/command">
                  <pc:docMk/>
                  <pc:sldMk cId="465564433" sldId="1030"/>
                  <pc2:cmMk id="{989D6D08-5869-4C7F-B2AC-CD9FDD8A00A1}"/>
                  <pc2:cmRplyMk id="{CEBD0497-23E2-4072-93CC-35317540CED2}"/>
                </pc2:cmRplyMkLst>
              </pc226:cmRplyChg>
            </pc226:cmChg>
          </p:ext>
        </pc:extLst>
      </pc:sldChg>
      <pc:sldChg chg="modCm">
        <pc:chgData name="Amanda Trella" userId="QC4nbSSOOyVI6j5V9l6nSt+t6jSvvhhyOrrRUlimFOY=" providerId="None" clId="Web-{CC4F3194-FA8D-4A0F-9B96-ADCEC5075CFD}" dt="2023-05-19T03:42:18.142" v="344"/>
        <pc:sldMkLst>
          <pc:docMk/>
          <pc:sldMk cId="1297770200" sldId="1031"/>
        </pc:sldMkLst>
        <pc:extLst>
          <p:ext xmlns:p="http://schemas.openxmlformats.org/presentationml/2006/main" uri="{D6D511B9-2390-475A-947B-AFAB55BFBCF1}">
            <pc226:cmChg xmlns:pc226="http://schemas.microsoft.com/office/powerpoint/2022/06/main/command" chg="">
              <pc226:chgData name="Amanda Trella" userId="QC4nbSSOOyVI6j5V9l6nSt+t6jSvvhhyOrrRUlimFOY=" providerId="None" clId="Web-{CC4F3194-FA8D-4A0F-9B96-ADCEC5075CFD}" dt="2023-05-19T03:42:18.142" v="344"/>
              <pc2:cmMkLst xmlns:pc2="http://schemas.microsoft.com/office/powerpoint/2019/9/main/command">
                <pc:docMk/>
                <pc:sldMk cId="1297770200" sldId="1031"/>
                <pc2:cmMk id="{A7296C2F-8339-470D-AC4B-1DF9C53E3301}"/>
              </pc2:cmMkLst>
              <pc226:cmRplyChg chg="add">
                <pc226:chgData name="Amanda Trella" userId="QC4nbSSOOyVI6j5V9l6nSt+t6jSvvhhyOrrRUlimFOY=" providerId="None" clId="Web-{CC4F3194-FA8D-4A0F-9B96-ADCEC5075CFD}" dt="2023-05-19T03:42:18.142" v="344"/>
                <pc2:cmRplyMkLst xmlns:pc2="http://schemas.microsoft.com/office/powerpoint/2019/9/main/command">
                  <pc:docMk/>
                  <pc:sldMk cId="1297770200" sldId="1031"/>
                  <pc2:cmMk id="{A7296C2F-8339-470D-AC4B-1DF9C53E3301}"/>
                  <pc2:cmRplyMk id="{1A59B5EE-AF6C-4693-BA06-A0F3C69D98F4}"/>
                </pc2:cmRplyMkLst>
              </pc226:cmRplyChg>
            </pc226:cmChg>
          </p:ext>
        </pc:extLst>
      </pc:sldChg>
      <pc:sldChg chg="modCm">
        <pc:chgData name="Amanda Trella" userId="QC4nbSSOOyVI6j5V9l6nSt+t6jSvvhhyOrrRUlimFOY=" providerId="None" clId="Web-{CC4F3194-FA8D-4A0F-9B96-ADCEC5075CFD}" dt="2023-05-19T03:03:49.957" v="23"/>
        <pc:sldMkLst>
          <pc:docMk/>
          <pc:sldMk cId="893297042" sldId="1326"/>
        </pc:sldMkLst>
        <pc:extLst>
          <p:ext xmlns:p="http://schemas.openxmlformats.org/presentationml/2006/main" uri="{D6D511B9-2390-475A-947B-AFAB55BFBCF1}">
            <pc226:cmChg xmlns:pc226="http://schemas.microsoft.com/office/powerpoint/2022/06/main/command" chg="">
              <pc226:chgData name="Amanda Trella" userId="QC4nbSSOOyVI6j5V9l6nSt+t6jSvvhhyOrrRUlimFOY=" providerId="None" clId="Web-{CC4F3194-FA8D-4A0F-9B96-ADCEC5075CFD}" dt="2023-05-19T03:03:49.957" v="23"/>
              <pc2:cmMkLst xmlns:pc2="http://schemas.microsoft.com/office/powerpoint/2019/9/main/command">
                <pc:docMk/>
                <pc:sldMk cId="893297042" sldId="1326"/>
                <pc2:cmMk id="{906BAF17-856A-4885-AA70-A9B8EC2EC922}"/>
              </pc2:cmMkLst>
              <pc226:cmRplyChg chg="add mod">
                <pc226:chgData name="Amanda Trella" userId="QC4nbSSOOyVI6j5V9l6nSt+t6jSvvhhyOrrRUlimFOY=" providerId="None" clId="Web-{CC4F3194-FA8D-4A0F-9B96-ADCEC5075CFD}" dt="2023-05-19T03:03:49.957" v="23"/>
                <pc2:cmRplyMkLst xmlns:pc2="http://schemas.microsoft.com/office/powerpoint/2019/9/main/command">
                  <pc:docMk/>
                  <pc:sldMk cId="893297042" sldId="1326"/>
                  <pc2:cmMk id="{906BAF17-856A-4885-AA70-A9B8EC2EC922}"/>
                  <pc2:cmRplyMk id="{3CAF3121-E068-4D8B-BF67-C5DD8A829C1C}"/>
                </pc2:cmRplyMkLst>
              </pc226:cmRplyChg>
            </pc226:cmChg>
          </p:ext>
        </pc:extLst>
      </pc:sldChg>
      <pc:sldChg chg="addCm">
        <pc:chgData name="Amanda Trella" userId="QC4nbSSOOyVI6j5V9l6nSt+t6jSvvhhyOrrRUlimFOY=" providerId="None" clId="Web-{CC4F3194-FA8D-4A0F-9B96-ADCEC5075CFD}" dt="2023-05-19T03:43:09.767" v="346"/>
        <pc:sldMkLst>
          <pc:docMk/>
          <pc:sldMk cId="4262009900" sldId="1328"/>
        </pc:sldMkLst>
        <pc:extLst>
          <p:ext xmlns:p="http://schemas.openxmlformats.org/presentationml/2006/main" uri="{D6D511B9-2390-475A-947B-AFAB55BFBCF1}">
            <pc226:cmChg xmlns:pc226="http://schemas.microsoft.com/office/powerpoint/2022/06/main/command" chg="add">
              <pc226:chgData name="Amanda Trella" userId="QC4nbSSOOyVI6j5V9l6nSt+t6jSvvhhyOrrRUlimFOY=" providerId="None" clId="Web-{CC4F3194-FA8D-4A0F-9B96-ADCEC5075CFD}" dt="2023-05-19T03:43:09.767" v="346"/>
              <pc2:cmMkLst xmlns:pc2="http://schemas.microsoft.com/office/powerpoint/2019/9/main/command">
                <pc:docMk/>
                <pc:sldMk cId="4262009900" sldId="1328"/>
                <pc2:cmMk id="{B78EB303-F255-4CD1-8866-A083EDCB4BA9}"/>
              </pc2:cmMkLst>
            </pc226:cmChg>
          </p:ext>
        </pc:extLst>
      </pc:sldChg>
      <pc:sldChg chg="modSp addCm modNotes">
        <pc:chgData name="Amanda Trella" userId="QC4nbSSOOyVI6j5V9l6nSt+t6jSvvhhyOrrRUlimFOY=" providerId="None" clId="Web-{CC4F3194-FA8D-4A0F-9B96-ADCEC5075CFD}" dt="2023-05-19T03:01:23.550" v="13"/>
        <pc:sldMkLst>
          <pc:docMk/>
          <pc:sldMk cId="2096584696" sldId="1331"/>
        </pc:sldMkLst>
        <pc:spChg chg="mod">
          <ac:chgData name="Amanda Trella" userId="QC4nbSSOOyVI6j5V9l6nSt+t6jSvvhhyOrrRUlimFOY=" providerId="None" clId="Web-{CC4F3194-FA8D-4A0F-9B96-ADCEC5075CFD}" dt="2023-05-19T03:00:14.331" v="6" actId="20577"/>
          <ac:spMkLst>
            <pc:docMk/>
            <pc:sldMk cId="2096584696" sldId="1331"/>
            <ac:spMk id="19" creationId="{463E3AC3-2FDD-DA4B-8ECE-00A9969E6227}"/>
          </ac:spMkLst>
        </pc:spChg>
        <pc:extLst>
          <p:ext xmlns:p="http://schemas.openxmlformats.org/presentationml/2006/main" uri="{D6D511B9-2390-475A-947B-AFAB55BFBCF1}">
            <pc226:cmChg xmlns:pc226="http://schemas.microsoft.com/office/powerpoint/2022/06/main/command" chg="add">
              <pc226:chgData name="Amanda Trella" userId="QC4nbSSOOyVI6j5V9l6nSt+t6jSvvhhyOrrRUlimFOY=" providerId="None" clId="Web-{CC4F3194-FA8D-4A0F-9B96-ADCEC5075CFD}" dt="2023-05-19T03:00:11.581" v="5"/>
              <pc2:cmMkLst xmlns:pc2="http://schemas.microsoft.com/office/powerpoint/2019/9/main/command">
                <pc:docMk/>
                <pc:sldMk cId="2096584696" sldId="1331"/>
                <pc2:cmMk id="{86086F10-E2FD-4D58-AC90-85A2B226289F}"/>
              </pc2:cmMkLst>
            </pc226:cmChg>
            <pc226:cmChg xmlns:pc226="http://schemas.microsoft.com/office/powerpoint/2022/06/main/command" chg="add">
              <pc226:chgData name="Amanda Trella" userId="QC4nbSSOOyVI6j5V9l6nSt+t6jSvvhhyOrrRUlimFOY=" providerId="None" clId="Web-{CC4F3194-FA8D-4A0F-9B96-ADCEC5075CFD}" dt="2023-05-19T03:01:23.550" v="13"/>
              <pc2:cmMkLst xmlns:pc2="http://schemas.microsoft.com/office/powerpoint/2019/9/main/command">
                <pc:docMk/>
                <pc:sldMk cId="2096584696" sldId="1331"/>
                <pc2:cmMk id="{79EDA94F-3BD7-4783-9355-25D34BF894A0}"/>
              </pc2:cmMkLst>
            </pc226:cmChg>
          </p:ext>
        </pc:extLst>
      </pc:sldChg>
      <pc:sldChg chg="modCm modNotes">
        <pc:chgData name="Amanda Trella" userId="QC4nbSSOOyVI6j5V9l6nSt+t6jSvvhhyOrrRUlimFOY=" providerId="None" clId="Web-{CC4F3194-FA8D-4A0F-9B96-ADCEC5075CFD}" dt="2023-05-19T03:02:53.238" v="21"/>
        <pc:sldMkLst>
          <pc:docMk/>
          <pc:sldMk cId="2472773222" sldId="1332"/>
        </pc:sldMkLst>
        <pc:extLst>
          <p:ext xmlns:p="http://schemas.openxmlformats.org/presentationml/2006/main" uri="{D6D511B9-2390-475A-947B-AFAB55BFBCF1}">
            <pc226:cmChg xmlns:pc226="http://schemas.microsoft.com/office/powerpoint/2022/06/main/command" chg="">
              <pc226:chgData name="Amanda Trella" userId="QC4nbSSOOyVI6j5V9l6nSt+t6jSvvhhyOrrRUlimFOY=" providerId="None" clId="Web-{CC4F3194-FA8D-4A0F-9B96-ADCEC5075CFD}" dt="2023-05-19T03:02:19.925" v="14"/>
              <pc2:cmMkLst xmlns:pc2="http://schemas.microsoft.com/office/powerpoint/2019/9/main/command">
                <pc:docMk/>
                <pc:sldMk cId="2472773222" sldId="1332"/>
                <pc2:cmMk id="{568F8055-B7F3-4611-8147-448DD567E5B0}"/>
              </pc2:cmMkLst>
              <pc226:cmRplyChg chg="add">
                <pc226:chgData name="Amanda Trella" userId="QC4nbSSOOyVI6j5V9l6nSt+t6jSvvhhyOrrRUlimFOY=" providerId="None" clId="Web-{CC4F3194-FA8D-4A0F-9B96-ADCEC5075CFD}" dt="2023-05-19T03:02:19.925" v="14"/>
                <pc2:cmRplyMkLst xmlns:pc2="http://schemas.microsoft.com/office/powerpoint/2019/9/main/command">
                  <pc:docMk/>
                  <pc:sldMk cId="2472773222" sldId="1332"/>
                  <pc2:cmMk id="{568F8055-B7F3-4611-8147-448DD567E5B0}"/>
                  <pc2:cmRplyMk id="{6522BC67-48B6-4C9C-B006-7F4121BF5FC6}"/>
                </pc2:cmRplyMkLst>
              </pc226:cmRplyChg>
            </pc226:cmChg>
          </p:ext>
        </pc:extLst>
      </pc:sldChg>
      <pc:sldChg chg="modSp addCm modCm modNotes">
        <pc:chgData name="Amanda Trella" userId="QC4nbSSOOyVI6j5V9l6nSt+t6jSvvhhyOrrRUlimFOY=" providerId="None" clId="Web-{CC4F3194-FA8D-4A0F-9B96-ADCEC5075CFD}" dt="2023-05-19T03:31:43.387" v="252" actId="20577"/>
        <pc:sldMkLst>
          <pc:docMk/>
          <pc:sldMk cId="260436035" sldId="1333"/>
        </pc:sldMkLst>
        <pc:spChg chg="mod">
          <ac:chgData name="Amanda Trella" userId="QC4nbSSOOyVI6j5V9l6nSt+t6jSvvhhyOrrRUlimFOY=" providerId="None" clId="Web-{CC4F3194-FA8D-4A0F-9B96-ADCEC5075CFD}" dt="2023-05-19T03:31:43.387" v="252" actId="20577"/>
          <ac:spMkLst>
            <pc:docMk/>
            <pc:sldMk cId="260436035" sldId="1333"/>
            <ac:spMk id="2" creationId="{5188304E-219C-DAC3-AB01-2ED24D1DB7FB}"/>
          </ac:spMkLst>
        </pc:spChg>
        <pc:spChg chg="mod">
          <ac:chgData name="Amanda Trella" userId="QC4nbSSOOyVI6j5V9l6nSt+t6jSvvhhyOrrRUlimFOY=" providerId="None" clId="Web-{CC4F3194-FA8D-4A0F-9B96-ADCEC5075CFD}" dt="2023-05-19T03:27:39.933" v="249" actId="1076"/>
          <ac:spMkLst>
            <pc:docMk/>
            <pc:sldMk cId="260436035" sldId="1333"/>
            <ac:spMk id="32" creationId="{76F9AEF1-B1A3-C445-90DE-97F89758B97F}"/>
          </ac:spMkLst>
        </pc:spChg>
        <pc:extLst>
          <p:ext xmlns:p="http://schemas.openxmlformats.org/presentationml/2006/main" uri="{D6D511B9-2390-475A-947B-AFAB55BFBCF1}">
            <pc226:cmChg xmlns:pc226="http://schemas.microsoft.com/office/powerpoint/2022/06/main/command" chg="add">
              <pc226:chgData name="Amanda Trella" userId="QC4nbSSOOyVI6j5V9l6nSt+t6jSvvhhyOrrRUlimFOY=" providerId="None" clId="Web-{CC4F3194-FA8D-4A0F-9B96-ADCEC5075CFD}" dt="2023-05-19T03:09:15.520" v="71"/>
              <pc2:cmMkLst xmlns:pc2="http://schemas.microsoft.com/office/powerpoint/2019/9/main/command">
                <pc:docMk/>
                <pc:sldMk cId="260436035" sldId="1333"/>
                <pc2:cmMk id="{1D2D6C08-CF8D-4C2D-80A6-7D4850813429}"/>
              </pc2:cmMkLst>
            </pc226:cmChg>
            <pc226:cmChg xmlns:pc226="http://schemas.microsoft.com/office/powerpoint/2022/06/main/command" chg="add">
              <pc226:chgData name="Amanda Trella" userId="QC4nbSSOOyVI6j5V9l6nSt+t6jSvvhhyOrrRUlimFOY=" providerId="None" clId="Web-{CC4F3194-FA8D-4A0F-9B96-ADCEC5075CFD}" dt="2023-05-19T03:16:32.775" v="210"/>
              <pc2:cmMkLst xmlns:pc2="http://schemas.microsoft.com/office/powerpoint/2019/9/main/command">
                <pc:docMk/>
                <pc:sldMk cId="260436035" sldId="1333"/>
                <pc2:cmMk id="{F5C15D31-D2A5-4615-85E2-81199E3AAFA5}"/>
              </pc2:cmMkLst>
            </pc226:cmChg>
            <pc226:cmChg xmlns:pc226="http://schemas.microsoft.com/office/powerpoint/2022/06/main/command" chg="">
              <pc226:chgData name="Amanda Trella" userId="QC4nbSSOOyVI6j5V9l6nSt+t6jSvvhhyOrrRUlimFOY=" providerId="None" clId="Web-{CC4F3194-FA8D-4A0F-9B96-ADCEC5075CFD}" dt="2023-05-19T03:26:48.339" v="220"/>
              <pc2:cmMkLst xmlns:pc2="http://schemas.microsoft.com/office/powerpoint/2019/9/main/command">
                <pc:docMk/>
                <pc:sldMk cId="260436035" sldId="1333"/>
                <pc2:cmMk id="{A93BBA6F-4691-4EAD-A18F-40DDEB45696C}"/>
              </pc2:cmMkLst>
              <pc226:cmRplyChg chg="add">
                <pc226:chgData name="Amanda Trella" userId="QC4nbSSOOyVI6j5V9l6nSt+t6jSvvhhyOrrRUlimFOY=" providerId="None" clId="Web-{CC4F3194-FA8D-4A0F-9B96-ADCEC5075CFD}" dt="2023-05-19T03:26:48.339" v="220"/>
                <pc2:cmRplyMkLst xmlns:pc2="http://schemas.microsoft.com/office/powerpoint/2019/9/main/command">
                  <pc:docMk/>
                  <pc:sldMk cId="260436035" sldId="1333"/>
                  <pc2:cmMk id="{A93BBA6F-4691-4EAD-A18F-40DDEB45696C}"/>
                  <pc2:cmRplyMk id="{1A2EF95C-7074-4B28-B2C6-D853E32AD2D4}"/>
                </pc2:cmRplyMkLst>
              </pc226:cmRplyChg>
            </pc226:cmChg>
            <pc226:cmChg xmlns:pc226="http://schemas.microsoft.com/office/powerpoint/2022/06/main/command" chg="">
              <pc226:chgData name="Amanda Trella" userId="QC4nbSSOOyVI6j5V9l6nSt+t6jSvvhhyOrrRUlimFOY=" providerId="None" clId="Web-{CC4F3194-FA8D-4A0F-9B96-ADCEC5075CFD}" dt="2023-05-19T03:19:26.322" v="211"/>
              <pc2:cmMkLst xmlns:pc2="http://schemas.microsoft.com/office/powerpoint/2019/9/main/command">
                <pc:docMk/>
                <pc:sldMk cId="260436035" sldId="1333"/>
                <pc2:cmMk id="{D9CB3CAA-E5A6-4043-9FB7-FA810C2C1F6E}"/>
              </pc2:cmMkLst>
              <pc226:cmRplyChg chg="add">
                <pc226:chgData name="Amanda Trella" userId="QC4nbSSOOyVI6j5V9l6nSt+t6jSvvhhyOrrRUlimFOY=" providerId="None" clId="Web-{CC4F3194-FA8D-4A0F-9B96-ADCEC5075CFD}" dt="2023-05-19T03:19:26.322" v="211"/>
                <pc2:cmRplyMkLst xmlns:pc2="http://schemas.microsoft.com/office/powerpoint/2019/9/main/command">
                  <pc:docMk/>
                  <pc:sldMk cId="260436035" sldId="1333"/>
                  <pc2:cmMk id="{D9CB3CAA-E5A6-4043-9FB7-FA810C2C1F6E}"/>
                  <pc2:cmRplyMk id="{80A2E30A-753B-4FDA-9284-729D5D245F17}"/>
                </pc2:cmRplyMkLst>
              </pc226:cmRplyChg>
            </pc226:cmChg>
            <pc226:cmChg xmlns:pc226="http://schemas.microsoft.com/office/powerpoint/2022/06/main/command" chg="">
              <pc226:chgData name="Amanda Trella" userId="QC4nbSSOOyVI6j5V9l6nSt+t6jSvvhhyOrrRUlimFOY=" providerId="None" clId="Web-{CC4F3194-FA8D-4A0F-9B96-ADCEC5075CFD}" dt="2023-05-19T03:19:51.010" v="212"/>
              <pc2:cmMkLst xmlns:pc2="http://schemas.microsoft.com/office/powerpoint/2019/9/main/command">
                <pc:docMk/>
                <pc:sldMk cId="260436035" sldId="1333"/>
                <pc2:cmMk id="{C9FC69C6-C859-4C28-9D25-40058022A647}"/>
              </pc2:cmMkLst>
              <pc226:cmRplyChg chg="add">
                <pc226:chgData name="Amanda Trella" userId="QC4nbSSOOyVI6j5V9l6nSt+t6jSvvhhyOrrRUlimFOY=" providerId="None" clId="Web-{CC4F3194-FA8D-4A0F-9B96-ADCEC5075CFD}" dt="2023-05-19T03:19:51.010" v="212"/>
                <pc2:cmRplyMkLst xmlns:pc2="http://schemas.microsoft.com/office/powerpoint/2019/9/main/command">
                  <pc:docMk/>
                  <pc:sldMk cId="260436035" sldId="1333"/>
                  <pc2:cmMk id="{C9FC69C6-C859-4C28-9D25-40058022A647}"/>
                  <pc2:cmRplyMk id="{4BED3E31-A296-4AAC-9265-5CC693D1F569}"/>
                </pc2:cmRplyMkLst>
              </pc226:cmRplyChg>
            </pc226:cmChg>
          </p:ext>
        </pc:extLst>
      </pc:sldChg>
      <pc:sldChg chg="addSp delSp modSp addCm modCm modNotes">
        <pc:chgData name="Amanda Trella" userId="QC4nbSSOOyVI6j5V9l6nSt+t6jSvvhhyOrrRUlimFOY=" providerId="None" clId="Web-{CC4F3194-FA8D-4A0F-9B96-ADCEC5075CFD}" dt="2023-05-19T03:37:43.029" v="323"/>
        <pc:sldMkLst>
          <pc:docMk/>
          <pc:sldMk cId="3276642560" sldId="1334"/>
        </pc:sldMkLst>
        <pc:spChg chg="mod">
          <ac:chgData name="Amanda Trella" userId="QC4nbSSOOyVI6j5V9l6nSt+t6jSvvhhyOrrRUlimFOY=" providerId="None" clId="Web-{CC4F3194-FA8D-4A0F-9B96-ADCEC5075CFD}" dt="2023-05-19T03:35:31.653" v="301" actId="1076"/>
          <ac:spMkLst>
            <pc:docMk/>
            <pc:sldMk cId="3276642560" sldId="1334"/>
            <ac:spMk id="2" creationId="{BCB080D5-93FD-536B-C55A-7BFE3139B072}"/>
          </ac:spMkLst>
        </pc:spChg>
        <pc:spChg chg="mod">
          <ac:chgData name="Amanda Trella" userId="QC4nbSSOOyVI6j5V9l6nSt+t6jSvvhhyOrrRUlimFOY=" providerId="None" clId="Web-{CC4F3194-FA8D-4A0F-9B96-ADCEC5075CFD}" dt="2023-05-19T03:32:19.481" v="265" actId="20577"/>
          <ac:spMkLst>
            <pc:docMk/>
            <pc:sldMk cId="3276642560" sldId="1334"/>
            <ac:spMk id="14" creationId="{74B90604-DD0D-FD46-99AF-5A7EA5B0B5FF}"/>
          </ac:spMkLst>
        </pc:spChg>
        <pc:picChg chg="add">
          <ac:chgData name="Amanda Trella" userId="QC4nbSSOOyVI6j5V9l6nSt+t6jSvvhhyOrrRUlimFOY=" providerId="None" clId="Web-{CC4F3194-FA8D-4A0F-9B96-ADCEC5075CFD}" dt="2023-05-19T03:33:09.200" v="281"/>
          <ac:picMkLst>
            <pc:docMk/>
            <pc:sldMk cId="3276642560" sldId="1334"/>
            <ac:picMk id="4" creationId="{37DD4A81-9FB4-A2E1-3C4E-410086C91898}"/>
          </ac:picMkLst>
        </pc:picChg>
        <pc:picChg chg="del">
          <ac:chgData name="Amanda Trella" userId="QC4nbSSOOyVI6j5V9l6nSt+t6jSvvhhyOrrRUlimFOY=" providerId="None" clId="Web-{CC4F3194-FA8D-4A0F-9B96-ADCEC5075CFD}" dt="2023-05-19T03:31:48.965" v="256"/>
          <ac:picMkLst>
            <pc:docMk/>
            <pc:sldMk cId="3276642560" sldId="1334"/>
            <ac:picMk id="22" creationId="{422FC6DF-F7D7-B94C-BB34-6F3A6B903629}"/>
          </ac:picMkLst>
        </pc:picChg>
        <pc:extLst>
          <p:ext xmlns:p="http://schemas.openxmlformats.org/presentationml/2006/main" uri="{D6D511B9-2390-475A-947B-AFAB55BFBCF1}">
            <pc226:cmChg xmlns:pc226="http://schemas.microsoft.com/office/powerpoint/2022/06/main/command" chg="add">
              <pc226:chgData name="Amanda Trella" userId="QC4nbSSOOyVI6j5V9l6nSt+t6jSvvhhyOrrRUlimFOY=" providerId="None" clId="Web-{CC4F3194-FA8D-4A0F-9B96-ADCEC5075CFD}" dt="2023-05-19T03:36:52.263" v="317"/>
              <pc2:cmMkLst xmlns:pc2="http://schemas.microsoft.com/office/powerpoint/2019/9/main/command">
                <pc:docMk/>
                <pc:sldMk cId="3276642560" sldId="1334"/>
                <pc2:cmMk id="{80EADB4D-D0F1-41B5-91E5-E580DEE98E94}"/>
              </pc2:cmMkLst>
            </pc226:cmChg>
            <pc226:cmChg xmlns:pc226="http://schemas.microsoft.com/office/powerpoint/2022/06/main/command" chg="">
              <pc226:chgData name="Amanda Trella" userId="QC4nbSSOOyVI6j5V9l6nSt+t6jSvvhhyOrrRUlimFOY=" providerId="None" clId="Web-{CC4F3194-FA8D-4A0F-9B96-ADCEC5075CFD}" dt="2023-05-19T03:24:25.948" v="218"/>
              <pc2:cmMkLst xmlns:pc2="http://schemas.microsoft.com/office/powerpoint/2019/9/main/command">
                <pc:docMk/>
                <pc:sldMk cId="3276642560" sldId="1334"/>
                <pc2:cmMk id="{63F596C5-6C65-4A57-9BF7-4167DC9F93A4}"/>
              </pc2:cmMkLst>
              <pc226:cmRplyChg chg="add">
                <pc226:chgData name="Amanda Trella" userId="QC4nbSSOOyVI6j5V9l6nSt+t6jSvvhhyOrrRUlimFOY=" providerId="None" clId="Web-{CC4F3194-FA8D-4A0F-9B96-ADCEC5075CFD}" dt="2023-05-19T03:24:25.948" v="218"/>
                <pc2:cmRplyMkLst xmlns:pc2="http://schemas.microsoft.com/office/powerpoint/2019/9/main/command">
                  <pc:docMk/>
                  <pc:sldMk cId="3276642560" sldId="1334"/>
                  <pc2:cmMk id="{63F596C5-6C65-4A57-9BF7-4167DC9F93A4}"/>
                  <pc2:cmRplyMk id="{E5599619-09FA-43FC-8BBD-D4950EF255B4}"/>
                </pc2:cmRplyMkLst>
              </pc226:cmRplyChg>
            </pc226:cmChg>
            <pc226:cmChg xmlns:pc226="http://schemas.microsoft.com/office/powerpoint/2022/06/main/command" chg="">
              <pc226:chgData name="Amanda Trella" userId="QC4nbSSOOyVI6j5V9l6nSt+t6jSvvhhyOrrRUlimFOY=" providerId="None" clId="Web-{CC4F3194-FA8D-4A0F-9B96-ADCEC5075CFD}" dt="2023-05-19T03:24:40.511" v="219"/>
              <pc2:cmMkLst xmlns:pc2="http://schemas.microsoft.com/office/powerpoint/2019/9/main/command">
                <pc:docMk/>
                <pc:sldMk cId="3276642560" sldId="1334"/>
                <pc2:cmMk id="{3D2CF7F7-0BE2-4CA5-910F-AA78B4888C97}"/>
              </pc2:cmMkLst>
              <pc226:cmRplyChg chg="add">
                <pc226:chgData name="Amanda Trella" userId="QC4nbSSOOyVI6j5V9l6nSt+t6jSvvhhyOrrRUlimFOY=" providerId="None" clId="Web-{CC4F3194-FA8D-4A0F-9B96-ADCEC5075CFD}" dt="2023-05-19T03:24:40.511" v="219"/>
                <pc2:cmRplyMkLst xmlns:pc2="http://schemas.microsoft.com/office/powerpoint/2019/9/main/command">
                  <pc:docMk/>
                  <pc:sldMk cId="3276642560" sldId="1334"/>
                  <pc2:cmMk id="{3D2CF7F7-0BE2-4CA5-910F-AA78B4888C97}"/>
                  <pc2:cmRplyMk id="{D5C09813-DD00-4895-831A-5C8A020303C6}"/>
                </pc2:cmRplyMkLst>
              </pc226:cmRplyChg>
            </pc226:cmChg>
          </p:ext>
        </pc:extLst>
      </pc:sldChg>
      <pc:sldChg chg="modSp addCm modNotes">
        <pc:chgData name="Amanda Trella" userId="QC4nbSSOOyVI6j5V9l6nSt+t6jSvvhhyOrrRUlimFOY=" providerId="None" clId="Web-{CC4F3194-FA8D-4A0F-9B96-ADCEC5075CFD}" dt="2023-05-19T03:37:31.810" v="321"/>
        <pc:sldMkLst>
          <pc:docMk/>
          <pc:sldMk cId="1681177826" sldId="1335"/>
        </pc:sldMkLst>
        <pc:spChg chg="mod">
          <ac:chgData name="Amanda Trella" userId="QC4nbSSOOyVI6j5V9l6nSt+t6jSvvhhyOrrRUlimFOY=" providerId="None" clId="Web-{CC4F3194-FA8D-4A0F-9B96-ADCEC5075CFD}" dt="2023-05-19T03:35:39.669" v="303" actId="1076"/>
          <ac:spMkLst>
            <pc:docMk/>
            <pc:sldMk cId="1681177826" sldId="1335"/>
            <ac:spMk id="10" creationId="{AD1989D6-C403-3842-8F2E-D9A3FAC4AD11}"/>
          </ac:spMkLst>
        </pc:spChg>
        <pc:spChg chg="mod">
          <ac:chgData name="Amanda Trella" userId="QC4nbSSOOyVI6j5V9l6nSt+t6jSvvhhyOrrRUlimFOY=" providerId="None" clId="Web-{CC4F3194-FA8D-4A0F-9B96-ADCEC5075CFD}" dt="2023-05-19T03:34:46.872" v="294" actId="20577"/>
          <ac:spMkLst>
            <pc:docMk/>
            <pc:sldMk cId="1681177826" sldId="1335"/>
            <ac:spMk id="17" creationId="{C936EF06-2D97-CC4B-857F-EAFC4EBC3B31}"/>
          </ac:spMkLst>
        </pc:spChg>
        <pc:picChg chg="mod">
          <ac:chgData name="Amanda Trella" userId="QC4nbSSOOyVI6j5V9l6nSt+t6jSvvhhyOrrRUlimFOY=" providerId="None" clId="Web-{CC4F3194-FA8D-4A0F-9B96-ADCEC5075CFD}" dt="2023-05-19T03:33:06.575" v="280" actId="1076"/>
          <ac:picMkLst>
            <pc:docMk/>
            <pc:sldMk cId="1681177826" sldId="1335"/>
            <ac:picMk id="13" creationId="{BA415BA1-C08C-2041-B970-4729FEAE64B1}"/>
          </ac:picMkLst>
        </pc:picChg>
        <pc:extLst>
          <p:ext xmlns:p="http://schemas.openxmlformats.org/presentationml/2006/main" uri="{D6D511B9-2390-475A-947B-AFAB55BFBCF1}">
            <pc226:cmChg xmlns:pc226="http://schemas.microsoft.com/office/powerpoint/2022/06/main/command" chg="add">
              <pc226:chgData name="Amanda Trella" userId="QC4nbSSOOyVI6j5V9l6nSt+t6jSvvhhyOrrRUlimFOY=" providerId="None" clId="Web-{CC4F3194-FA8D-4A0F-9B96-ADCEC5075CFD}" dt="2023-05-19T03:36:43.716" v="316"/>
              <pc2:cmMkLst xmlns:pc2="http://schemas.microsoft.com/office/powerpoint/2019/9/main/command">
                <pc:docMk/>
                <pc:sldMk cId="1681177826" sldId="1335"/>
                <pc2:cmMk id="{2C5D602F-3013-46E9-96E7-0EA5A823CA88}"/>
              </pc2:cmMkLst>
            </pc226:cmChg>
          </p:ext>
        </pc:extLst>
      </pc:sldChg>
      <pc:sldChg chg="modSp addCm modNotes">
        <pc:chgData name="Amanda Trella" userId="QC4nbSSOOyVI6j5V9l6nSt+t6jSvvhhyOrrRUlimFOY=" providerId="None" clId="Web-{CC4F3194-FA8D-4A0F-9B96-ADCEC5075CFD}" dt="2023-05-19T03:38:30.201" v="329"/>
        <pc:sldMkLst>
          <pc:docMk/>
          <pc:sldMk cId="2428302127" sldId="1336"/>
        </pc:sldMkLst>
        <pc:spChg chg="mod">
          <ac:chgData name="Amanda Trella" userId="QC4nbSSOOyVI6j5V9l6nSt+t6jSvvhhyOrrRUlimFOY=" providerId="None" clId="Web-{CC4F3194-FA8D-4A0F-9B96-ADCEC5075CFD}" dt="2023-05-19T03:35:49.341" v="307" actId="20577"/>
          <ac:spMkLst>
            <pc:docMk/>
            <pc:sldMk cId="2428302127" sldId="1336"/>
            <ac:spMk id="13" creationId="{24CDC626-D852-4243-9269-63FD4D29B156}"/>
          </ac:spMkLst>
        </pc:spChg>
        <pc:spChg chg="mod">
          <ac:chgData name="Amanda Trella" userId="QC4nbSSOOyVI6j5V9l6nSt+t6jSvvhhyOrrRUlimFOY=" providerId="None" clId="Web-{CC4F3194-FA8D-4A0F-9B96-ADCEC5075CFD}" dt="2023-05-19T03:35:55.747" v="309" actId="20577"/>
          <ac:spMkLst>
            <pc:docMk/>
            <pc:sldMk cId="2428302127" sldId="1336"/>
            <ac:spMk id="18" creationId="{BA94DC0E-E7C6-A240-8148-998CD21FC5B6}"/>
          </ac:spMkLst>
        </pc:spChg>
        <pc:picChg chg="mod">
          <ac:chgData name="Amanda Trella" userId="QC4nbSSOOyVI6j5V9l6nSt+t6jSvvhhyOrrRUlimFOY=" providerId="None" clId="Web-{CC4F3194-FA8D-4A0F-9B96-ADCEC5075CFD}" dt="2023-05-19T03:33:48.372" v="285" actId="1076"/>
          <ac:picMkLst>
            <pc:docMk/>
            <pc:sldMk cId="2428302127" sldId="1336"/>
            <ac:picMk id="16" creationId="{B71C5CF0-FA75-A343-B44C-91844A95AB7D}"/>
          </ac:picMkLst>
        </pc:picChg>
        <pc:extLst>
          <p:ext xmlns:p="http://schemas.openxmlformats.org/presentationml/2006/main" uri="{D6D511B9-2390-475A-947B-AFAB55BFBCF1}">
            <pc226:cmChg xmlns:pc226="http://schemas.microsoft.com/office/powerpoint/2022/06/main/command" chg="add">
              <pc226:chgData name="Amanda Trella" userId="QC4nbSSOOyVI6j5V9l6nSt+t6jSvvhhyOrrRUlimFOY=" providerId="None" clId="Web-{CC4F3194-FA8D-4A0F-9B96-ADCEC5075CFD}" dt="2023-05-19T03:37:08.044" v="318"/>
              <pc2:cmMkLst xmlns:pc2="http://schemas.microsoft.com/office/powerpoint/2019/9/main/command">
                <pc:docMk/>
                <pc:sldMk cId="2428302127" sldId="1336"/>
                <pc2:cmMk id="{572B7866-3E21-43B2-8213-32FC959A4084}"/>
              </pc2:cmMkLst>
            </pc226:cmChg>
          </p:ext>
        </pc:extLst>
      </pc:sldChg>
      <pc:sldChg chg="addCm modNotes">
        <pc:chgData name="Amanda Trella" userId="QC4nbSSOOyVI6j5V9l6nSt+t6jSvvhhyOrrRUlimFOY=" providerId="None" clId="Web-{CC4F3194-FA8D-4A0F-9B96-ADCEC5075CFD}" dt="2023-05-19T03:39:59.185" v="340"/>
        <pc:sldMkLst>
          <pc:docMk/>
          <pc:sldMk cId="2844866970" sldId="1337"/>
        </pc:sldMkLst>
        <pc:extLst>
          <p:ext xmlns:p="http://schemas.openxmlformats.org/presentationml/2006/main" uri="{D6D511B9-2390-475A-947B-AFAB55BFBCF1}">
            <pc226:cmChg xmlns:pc226="http://schemas.microsoft.com/office/powerpoint/2022/06/main/command" chg="add">
              <pc226:chgData name="Amanda Trella" userId="QC4nbSSOOyVI6j5V9l6nSt+t6jSvvhhyOrrRUlimFOY=" providerId="None" clId="Web-{CC4F3194-FA8D-4A0F-9B96-ADCEC5075CFD}" dt="2023-05-19T03:39:59.185" v="340"/>
              <pc2:cmMkLst xmlns:pc2="http://schemas.microsoft.com/office/powerpoint/2019/9/main/command">
                <pc:docMk/>
                <pc:sldMk cId="2844866970" sldId="1337"/>
                <pc2:cmMk id="{E0E76D87-039F-4179-A6EE-3B208EED399F}"/>
              </pc2:cmMkLst>
            </pc226:cmChg>
          </p:ext>
        </pc:extLst>
      </pc:sldChg>
    </pc:docChg>
  </pc:docChgLst>
  <pc:docChgLst>
    <pc:chgData name="Kyle Hartje" userId="ZWyButK3NQWgdUaONs3vm9GCBDSPRxlkyaNgOQAfnoo=" providerId="None" clId="Web-{E3689FFB-2408-4333-8528-4EF947168FA2}"/>
    <pc:docChg chg="modSld">
      <pc:chgData name="Kyle Hartje" userId="ZWyButK3NQWgdUaONs3vm9GCBDSPRxlkyaNgOQAfnoo=" providerId="None" clId="Web-{E3689FFB-2408-4333-8528-4EF947168FA2}" dt="2023-05-24T21:38:43.858" v="1" actId="20577"/>
      <pc:docMkLst>
        <pc:docMk/>
      </pc:docMkLst>
      <pc:sldChg chg="modSp">
        <pc:chgData name="Kyle Hartje" userId="ZWyButK3NQWgdUaONs3vm9GCBDSPRxlkyaNgOQAfnoo=" providerId="None" clId="Web-{E3689FFB-2408-4333-8528-4EF947168FA2}" dt="2023-05-24T21:38:43.858" v="1" actId="20577"/>
        <pc:sldMkLst>
          <pc:docMk/>
          <pc:sldMk cId="2096584696" sldId="1331"/>
        </pc:sldMkLst>
        <pc:spChg chg="mod">
          <ac:chgData name="Kyle Hartje" userId="ZWyButK3NQWgdUaONs3vm9GCBDSPRxlkyaNgOQAfnoo=" providerId="None" clId="Web-{E3689FFB-2408-4333-8528-4EF947168FA2}" dt="2023-05-24T21:38:43.858" v="1" actId="20577"/>
          <ac:spMkLst>
            <pc:docMk/>
            <pc:sldMk cId="2096584696" sldId="1331"/>
            <ac:spMk id="19" creationId="{463E3AC3-2FDD-DA4B-8ECE-00A9969E622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90B5A8-4483-4B30-B3CC-59D8EE9233CA}" type="doc">
      <dgm:prSet loTypeId="urn:microsoft.com/office/officeart/2005/8/layout/radial4" loCatId="relationship" qsTypeId="urn:microsoft.com/office/officeart/2005/8/quickstyle/simple1" qsCatId="simple" csTypeId="urn:microsoft.com/office/officeart/2005/8/colors/accent1_1" csCatId="accent1" phldr="1"/>
      <dgm:spPr/>
      <dgm:t>
        <a:bodyPr/>
        <a:lstStyle/>
        <a:p>
          <a:endParaRPr lang="en-US"/>
        </a:p>
      </dgm:t>
    </dgm:pt>
    <dgm:pt modelId="{73716F5A-6155-49E7-B757-A15493ABC9B1}">
      <dgm:prSet phldrT="[Text]" custT="1"/>
      <dgm:spPr>
        <a:solidFill>
          <a:srgbClr val="F65126"/>
        </a:solidFill>
        <a:ln>
          <a:noFill/>
        </a:ln>
      </dgm:spPr>
      <dgm:t>
        <a:bodyPr/>
        <a:lstStyle/>
        <a:p>
          <a:pPr algn="ctr"/>
          <a:r>
            <a:rPr lang="en-US" sz="2200" b="1" spc="0">
              <a:solidFill>
                <a:schemeClr val="bg1"/>
              </a:solidFill>
              <a:latin typeface="Arial" panose="020B0604020202020204" pitchFamily="34" charset="0"/>
              <a:cs typeface="Arial" panose="020B0604020202020204" pitchFamily="34" charset="0"/>
            </a:rPr>
            <a:t>Global Membership Approach</a:t>
          </a:r>
          <a:endParaRPr lang="en-US" sz="2200" b="1" spc="0" dirty="0">
            <a:solidFill>
              <a:schemeClr val="bg1"/>
            </a:solidFill>
            <a:latin typeface="Arial" panose="020B0604020202020204" pitchFamily="34" charset="0"/>
            <a:cs typeface="Arial" panose="020B0604020202020204" pitchFamily="34" charset="0"/>
          </a:endParaRPr>
        </a:p>
      </dgm:t>
    </dgm:pt>
    <dgm:pt modelId="{25CCC3DF-E414-4C81-B7E9-8165801B9256}" type="parTrans" cxnId="{4C080BAF-D3B5-482B-AFE8-3A5B045CC6C1}">
      <dgm:prSet/>
      <dgm:spPr/>
      <dgm:t>
        <a:bodyPr/>
        <a:lstStyle/>
        <a:p>
          <a:endParaRPr lang="en-US"/>
        </a:p>
      </dgm:t>
    </dgm:pt>
    <dgm:pt modelId="{AA5414B8-8D77-4B90-AA66-EF671C22EDC7}" type="sibTrans" cxnId="{4C080BAF-D3B5-482B-AFE8-3A5B045CC6C1}">
      <dgm:prSet/>
      <dgm:spPr/>
      <dgm:t>
        <a:bodyPr/>
        <a:lstStyle/>
        <a:p>
          <a:endParaRPr lang="en-US"/>
        </a:p>
      </dgm:t>
    </dgm:pt>
    <dgm:pt modelId="{EBF0C75C-C94F-4099-9E21-38DAADBEB13E}">
      <dgm:prSet phldrT="[Text]"/>
      <dgm:spPr>
        <a:solidFill>
          <a:srgbClr val="457DC8"/>
        </a:solidFill>
        <a:ln>
          <a:noFill/>
        </a:ln>
      </dgm:spPr>
      <dgm:t>
        <a:bodyPr/>
        <a:lstStyle/>
        <a:p>
          <a:r>
            <a:rPr lang="en-US" b="1">
              <a:solidFill>
                <a:schemeClr val="bg1"/>
              </a:solidFill>
              <a:latin typeface="Arial" panose="020B0604020202020204" pitchFamily="34" charset="0"/>
              <a:cs typeface="Arial" panose="020B0604020202020204" pitchFamily="34" charset="0"/>
            </a:rPr>
            <a:t>Clubs</a:t>
          </a:r>
          <a:endParaRPr lang="en-US" b="1" dirty="0">
            <a:solidFill>
              <a:schemeClr val="bg1"/>
            </a:solidFill>
            <a:latin typeface="Arial" panose="020B0604020202020204" pitchFamily="34" charset="0"/>
            <a:cs typeface="Arial" panose="020B0604020202020204" pitchFamily="34" charset="0"/>
          </a:endParaRPr>
        </a:p>
      </dgm:t>
    </dgm:pt>
    <dgm:pt modelId="{F9434703-37A4-487E-A282-511372CADDF6}" type="parTrans" cxnId="{77597879-7425-4305-810C-9B3A9FBBCE1B}">
      <dgm:prSet/>
      <dgm:spPr>
        <a:solidFill>
          <a:schemeClr val="bg1"/>
        </a:solidFill>
      </dgm:spPr>
      <dgm:t>
        <a:bodyPr/>
        <a:lstStyle/>
        <a:p>
          <a:endParaRPr lang="en-US"/>
        </a:p>
      </dgm:t>
    </dgm:pt>
    <dgm:pt modelId="{D881FF3E-4421-4F46-BAAA-CA714A150537}" type="sibTrans" cxnId="{77597879-7425-4305-810C-9B3A9FBBCE1B}">
      <dgm:prSet/>
      <dgm:spPr/>
      <dgm:t>
        <a:bodyPr/>
        <a:lstStyle/>
        <a:p>
          <a:endParaRPr lang="en-US"/>
        </a:p>
      </dgm:t>
    </dgm:pt>
    <dgm:pt modelId="{30BC643E-DCCA-4D51-9476-5880560DB55F}">
      <dgm:prSet phldrT="[Text]"/>
      <dgm:spPr>
        <a:solidFill>
          <a:srgbClr val="457DC8"/>
        </a:solidFill>
        <a:ln>
          <a:noFill/>
        </a:ln>
      </dgm:spPr>
      <dgm:t>
        <a:bodyPr/>
        <a:lstStyle/>
        <a:p>
          <a:r>
            <a:rPr lang="en-US" b="1">
              <a:solidFill>
                <a:schemeClr val="bg1"/>
              </a:solidFill>
              <a:latin typeface="Arial" panose="020B0604020202020204" pitchFamily="34" charset="0"/>
              <a:cs typeface="Arial" panose="020B0604020202020204" pitchFamily="34" charset="0"/>
            </a:rPr>
            <a:t>PIPs</a:t>
          </a:r>
          <a:endParaRPr lang="en-US" b="1" dirty="0">
            <a:solidFill>
              <a:schemeClr val="bg1"/>
            </a:solidFill>
            <a:latin typeface="Arial" panose="020B0604020202020204" pitchFamily="34" charset="0"/>
            <a:cs typeface="Arial" panose="020B0604020202020204" pitchFamily="34" charset="0"/>
          </a:endParaRPr>
        </a:p>
      </dgm:t>
    </dgm:pt>
    <dgm:pt modelId="{F19C5CD2-8735-4F01-88D8-0A4384755B28}" type="parTrans" cxnId="{963D48E1-6DB4-4B86-B292-C206BD9F444B}">
      <dgm:prSet/>
      <dgm:spPr>
        <a:solidFill>
          <a:schemeClr val="bg1"/>
        </a:solidFill>
      </dgm:spPr>
      <dgm:t>
        <a:bodyPr/>
        <a:lstStyle/>
        <a:p>
          <a:endParaRPr lang="en-US"/>
        </a:p>
      </dgm:t>
    </dgm:pt>
    <dgm:pt modelId="{1CFAE027-9B2D-4FE6-9BA3-AADA6636AAFF}" type="sibTrans" cxnId="{963D48E1-6DB4-4B86-B292-C206BD9F444B}">
      <dgm:prSet/>
      <dgm:spPr/>
      <dgm:t>
        <a:bodyPr/>
        <a:lstStyle/>
        <a:p>
          <a:endParaRPr lang="en-US"/>
        </a:p>
      </dgm:t>
    </dgm:pt>
    <dgm:pt modelId="{F4828A50-DF1E-43AA-9CF2-988A75EDEDA8}">
      <dgm:prSet phldrT="[Text]"/>
      <dgm:spPr>
        <a:solidFill>
          <a:srgbClr val="457DC8"/>
        </a:solidFill>
        <a:ln>
          <a:noFill/>
        </a:ln>
      </dgm:spPr>
      <dgm:t>
        <a:bodyPr/>
        <a:lstStyle/>
        <a:p>
          <a:r>
            <a:rPr lang="en-US" b="1">
              <a:solidFill>
                <a:schemeClr val="bg1"/>
              </a:solidFill>
              <a:latin typeface="Arial" panose="020B0604020202020204" pitchFamily="34" charset="0"/>
              <a:cs typeface="Arial" panose="020B0604020202020204" pitchFamily="34" charset="0"/>
            </a:rPr>
            <a:t>IDs</a:t>
          </a:r>
          <a:endParaRPr lang="en-US" b="1" dirty="0">
            <a:solidFill>
              <a:schemeClr val="bg1"/>
            </a:solidFill>
            <a:latin typeface="Arial" panose="020B0604020202020204" pitchFamily="34" charset="0"/>
            <a:cs typeface="Arial" panose="020B0604020202020204" pitchFamily="34" charset="0"/>
          </a:endParaRPr>
        </a:p>
      </dgm:t>
    </dgm:pt>
    <dgm:pt modelId="{382E57E1-636D-428E-9BFB-9CCA05535197}" type="parTrans" cxnId="{CCB0C249-B512-4083-8E1A-16BF0D578E76}">
      <dgm:prSet/>
      <dgm:spPr>
        <a:solidFill>
          <a:schemeClr val="bg1"/>
        </a:solidFill>
      </dgm:spPr>
      <dgm:t>
        <a:bodyPr/>
        <a:lstStyle/>
        <a:p>
          <a:endParaRPr lang="en-US"/>
        </a:p>
      </dgm:t>
    </dgm:pt>
    <dgm:pt modelId="{45930B75-6C96-4294-8EA7-93FA51526232}" type="sibTrans" cxnId="{CCB0C249-B512-4083-8E1A-16BF0D578E76}">
      <dgm:prSet/>
      <dgm:spPr/>
      <dgm:t>
        <a:bodyPr/>
        <a:lstStyle/>
        <a:p>
          <a:endParaRPr lang="en-US"/>
        </a:p>
      </dgm:t>
    </dgm:pt>
    <dgm:pt modelId="{93A8B17C-984C-4CF0-AF0F-27D267372E6A}">
      <dgm:prSet phldrT="[Text]"/>
      <dgm:spPr>
        <a:solidFill>
          <a:srgbClr val="457DC8"/>
        </a:solidFill>
        <a:ln>
          <a:noFill/>
        </a:ln>
      </dgm:spPr>
      <dgm:t>
        <a:bodyPr/>
        <a:lstStyle/>
        <a:p>
          <a:r>
            <a:rPr lang="en-US" b="1">
              <a:solidFill>
                <a:schemeClr val="bg1"/>
              </a:solidFill>
              <a:latin typeface="Arial" panose="020B0604020202020204" pitchFamily="34" charset="0"/>
              <a:cs typeface="Arial" panose="020B0604020202020204" pitchFamily="34" charset="0"/>
            </a:rPr>
            <a:t>PDGs</a:t>
          </a:r>
          <a:endParaRPr lang="en-US" b="1" dirty="0">
            <a:solidFill>
              <a:schemeClr val="bg1"/>
            </a:solidFill>
            <a:latin typeface="Arial" panose="020B0604020202020204" pitchFamily="34" charset="0"/>
            <a:cs typeface="Arial" panose="020B0604020202020204" pitchFamily="34" charset="0"/>
          </a:endParaRPr>
        </a:p>
      </dgm:t>
    </dgm:pt>
    <dgm:pt modelId="{6864F616-06DF-4BDB-9186-ED8D47521341}" type="parTrans" cxnId="{0CF5C90A-43B9-4F50-A1B9-82406BD087D5}">
      <dgm:prSet/>
      <dgm:spPr>
        <a:solidFill>
          <a:schemeClr val="bg1"/>
        </a:solidFill>
      </dgm:spPr>
      <dgm:t>
        <a:bodyPr/>
        <a:lstStyle/>
        <a:p>
          <a:endParaRPr lang="en-US"/>
        </a:p>
      </dgm:t>
    </dgm:pt>
    <dgm:pt modelId="{2D859E22-83DA-47D6-B078-854BFA011387}" type="sibTrans" cxnId="{0CF5C90A-43B9-4F50-A1B9-82406BD087D5}">
      <dgm:prSet/>
      <dgm:spPr/>
      <dgm:t>
        <a:bodyPr/>
        <a:lstStyle/>
        <a:p>
          <a:endParaRPr lang="en-US"/>
        </a:p>
      </dgm:t>
    </dgm:pt>
    <dgm:pt modelId="{6E1FEDFE-6A27-444A-B2F4-BD166C6BA7E9}">
      <dgm:prSet phldrT="[Text]"/>
      <dgm:spPr>
        <a:solidFill>
          <a:srgbClr val="457DC8"/>
        </a:solidFill>
        <a:ln>
          <a:noFill/>
        </a:ln>
      </dgm:spPr>
      <dgm:t>
        <a:bodyPr/>
        <a:lstStyle/>
        <a:p>
          <a:r>
            <a:rPr lang="en-US" b="1">
              <a:solidFill>
                <a:schemeClr val="bg1"/>
              </a:solidFill>
              <a:latin typeface="Arial" panose="020B0604020202020204" pitchFamily="34" charset="0"/>
              <a:cs typeface="Arial" panose="020B0604020202020204" pitchFamily="34" charset="0"/>
            </a:rPr>
            <a:t>PIDs</a:t>
          </a:r>
          <a:endParaRPr lang="en-US" b="1" dirty="0">
            <a:solidFill>
              <a:schemeClr val="bg1"/>
            </a:solidFill>
            <a:latin typeface="Arial" panose="020B0604020202020204" pitchFamily="34" charset="0"/>
            <a:cs typeface="Arial" panose="020B0604020202020204" pitchFamily="34" charset="0"/>
          </a:endParaRPr>
        </a:p>
      </dgm:t>
    </dgm:pt>
    <dgm:pt modelId="{B7297A2E-3A58-4927-918C-E71C021BEF5D}" type="parTrans" cxnId="{6AEF1D8E-173B-4EEF-ADC5-8615478A278E}">
      <dgm:prSet/>
      <dgm:spPr>
        <a:solidFill>
          <a:schemeClr val="bg1"/>
        </a:solidFill>
      </dgm:spPr>
      <dgm:t>
        <a:bodyPr/>
        <a:lstStyle/>
        <a:p>
          <a:endParaRPr lang="en-US"/>
        </a:p>
      </dgm:t>
    </dgm:pt>
    <dgm:pt modelId="{A865BFC5-5729-4157-8E34-86798C56E90B}" type="sibTrans" cxnId="{6AEF1D8E-173B-4EEF-ADC5-8615478A278E}">
      <dgm:prSet/>
      <dgm:spPr/>
      <dgm:t>
        <a:bodyPr/>
        <a:lstStyle/>
        <a:p>
          <a:endParaRPr lang="en-US"/>
        </a:p>
      </dgm:t>
    </dgm:pt>
    <dgm:pt modelId="{3902F641-56BC-C04F-B5F4-839DC280B2B1}">
      <dgm:prSet/>
      <dgm:spPr>
        <a:solidFill>
          <a:srgbClr val="457DC8"/>
        </a:solidFill>
        <a:ln>
          <a:noFill/>
        </a:ln>
      </dgm:spPr>
      <dgm:t>
        <a:bodyPr/>
        <a:lstStyle/>
        <a:p>
          <a:r>
            <a:rPr lang="en-US" b="1">
              <a:solidFill>
                <a:schemeClr val="bg1"/>
              </a:solidFill>
              <a:latin typeface="Arial" panose="020B0604020202020204" pitchFamily="34" charset="0"/>
              <a:cs typeface="Arial" panose="020B0604020202020204" pitchFamily="34" charset="0"/>
            </a:rPr>
            <a:t>Zones</a:t>
          </a:r>
          <a:endParaRPr lang="en-US" b="1" dirty="0">
            <a:solidFill>
              <a:schemeClr val="bg1"/>
            </a:solidFill>
            <a:latin typeface="Arial" panose="020B0604020202020204" pitchFamily="34" charset="0"/>
            <a:cs typeface="Arial" panose="020B0604020202020204" pitchFamily="34" charset="0"/>
          </a:endParaRPr>
        </a:p>
      </dgm:t>
    </dgm:pt>
    <dgm:pt modelId="{822F26AF-D1B1-7042-9800-94F11C8B9A92}" type="parTrans" cxnId="{D299138B-6DC4-A548-B796-4F36F30DED80}">
      <dgm:prSet/>
      <dgm:spPr>
        <a:solidFill>
          <a:schemeClr val="bg1"/>
        </a:solidFill>
      </dgm:spPr>
      <dgm:t>
        <a:bodyPr/>
        <a:lstStyle/>
        <a:p>
          <a:endParaRPr lang="en-US"/>
        </a:p>
      </dgm:t>
    </dgm:pt>
    <dgm:pt modelId="{AC339C89-2065-124B-B45D-CBBC7B55616C}" type="sibTrans" cxnId="{D299138B-6DC4-A548-B796-4F36F30DED80}">
      <dgm:prSet/>
      <dgm:spPr/>
      <dgm:t>
        <a:bodyPr/>
        <a:lstStyle/>
        <a:p>
          <a:endParaRPr lang="en-US"/>
        </a:p>
      </dgm:t>
    </dgm:pt>
    <dgm:pt modelId="{8E3324D7-DB28-C94D-AE99-0C7459BBDE44}">
      <dgm:prSet/>
      <dgm:spPr>
        <a:solidFill>
          <a:srgbClr val="457DC8"/>
        </a:solidFill>
        <a:ln>
          <a:noFill/>
        </a:ln>
      </dgm:spPr>
      <dgm:t>
        <a:bodyPr/>
        <a:lstStyle/>
        <a:p>
          <a:r>
            <a:rPr lang="en-US" b="1">
              <a:solidFill>
                <a:schemeClr val="bg1"/>
              </a:solidFill>
              <a:latin typeface="Arial" panose="020B0604020202020204" pitchFamily="34" charset="0"/>
              <a:cs typeface="Arial" panose="020B0604020202020204" pitchFamily="34" charset="0"/>
            </a:rPr>
            <a:t>Districts</a:t>
          </a:r>
          <a:endParaRPr lang="en-US" b="1" dirty="0">
            <a:solidFill>
              <a:schemeClr val="bg1"/>
            </a:solidFill>
            <a:latin typeface="Arial" panose="020B0604020202020204" pitchFamily="34" charset="0"/>
            <a:cs typeface="Arial" panose="020B0604020202020204" pitchFamily="34" charset="0"/>
          </a:endParaRPr>
        </a:p>
      </dgm:t>
    </dgm:pt>
    <dgm:pt modelId="{3C15F707-342D-764A-81A4-2A3DAA6CE0EB}" type="parTrans" cxnId="{08DE1178-6106-8A44-A889-84572B7D8AAE}">
      <dgm:prSet/>
      <dgm:spPr>
        <a:solidFill>
          <a:schemeClr val="bg1"/>
        </a:solidFill>
      </dgm:spPr>
      <dgm:t>
        <a:bodyPr/>
        <a:lstStyle/>
        <a:p>
          <a:endParaRPr lang="en-US"/>
        </a:p>
      </dgm:t>
    </dgm:pt>
    <dgm:pt modelId="{8545F82D-97A4-E647-A355-25AAE8C2514B}" type="sibTrans" cxnId="{08DE1178-6106-8A44-A889-84572B7D8AAE}">
      <dgm:prSet/>
      <dgm:spPr/>
      <dgm:t>
        <a:bodyPr/>
        <a:lstStyle/>
        <a:p>
          <a:endParaRPr lang="en-US"/>
        </a:p>
      </dgm:t>
    </dgm:pt>
    <dgm:pt modelId="{C7A323A9-8040-E643-825B-0B0F83203734}">
      <dgm:prSet custT="1"/>
      <dgm:spPr>
        <a:solidFill>
          <a:srgbClr val="457DC8"/>
        </a:solidFill>
        <a:ln>
          <a:noFill/>
        </a:ln>
      </dgm:spPr>
      <dgm:t>
        <a:bodyPr/>
        <a:lstStyle/>
        <a:p>
          <a:r>
            <a:rPr lang="en-US" sz="1600" b="1">
              <a:solidFill>
                <a:schemeClr val="bg1"/>
              </a:solidFill>
              <a:latin typeface="Arial" panose="020B0604020202020204" pitchFamily="34" charset="0"/>
              <a:cs typeface="Arial" panose="020B0604020202020204" pitchFamily="34" charset="0"/>
            </a:rPr>
            <a:t>MD's</a:t>
          </a:r>
          <a:endParaRPr lang="en-US" sz="1600" b="1" dirty="0">
            <a:solidFill>
              <a:schemeClr val="bg1"/>
            </a:solidFill>
            <a:latin typeface="Arial" panose="020B0604020202020204" pitchFamily="34" charset="0"/>
            <a:cs typeface="Arial" panose="020B0604020202020204" pitchFamily="34" charset="0"/>
          </a:endParaRPr>
        </a:p>
      </dgm:t>
    </dgm:pt>
    <dgm:pt modelId="{61A83233-5B0A-084C-93A7-9780925D4EAC}" type="parTrans" cxnId="{21DCE8B5-BC44-B04A-B47B-E6E5692B9626}">
      <dgm:prSet/>
      <dgm:spPr>
        <a:solidFill>
          <a:schemeClr val="bg1"/>
        </a:solidFill>
      </dgm:spPr>
      <dgm:t>
        <a:bodyPr/>
        <a:lstStyle/>
        <a:p>
          <a:endParaRPr lang="en-US"/>
        </a:p>
      </dgm:t>
    </dgm:pt>
    <dgm:pt modelId="{B069CBA2-0F03-B745-8522-99D0113C45A3}" type="sibTrans" cxnId="{21DCE8B5-BC44-B04A-B47B-E6E5692B9626}">
      <dgm:prSet/>
      <dgm:spPr/>
      <dgm:t>
        <a:bodyPr/>
        <a:lstStyle/>
        <a:p>
          <a:endParaRPr lang="en-US"/>
        </a:p>
      </dgm:t>
    </dgm:pt>
    <dgm:pt modelId="{B8AB9F19-BBBD-C242-B848-41DCC754B654}">
      <dgm:prSet/>
      <dgm:spPr>
        <a:solidFill>
          <a:srgbClr val="457DC8"/>
        </a:solidFill>
        <a:ln>
          <a:noFill/>
        </a:ln>
      </dgm:spPr>
      <dgm:t>
        <a:bodyPr/>
        <a:lstStyle/>
        <a:p>
          <a:r>
            <a:rPr lang="en-US" b="1">
              <a:solidFill>
                <a:schemeClr val="bg1"/>
              </a:solidFill>
              <a:latin typeface="Arial" panose="020B0604020202020204" pitchFamily="34" charset="0"/>
              <a:cs typeface="Arial" panose="020B0604020202020204" pitchFamily="34" charset="0"/>
            </a:rPr>
            <a:t>GAT</a:t>
          </a:r>
          <a:endParaRPr lang="en-US" b="1" dirty="0">
            <a:solidFill>
              <a:schemeClr val="bg1"/>
            </a:solidFill>
            <a:latin typeface="Arial" panose="020B0604020202020204" pitchFamily="34" charset="0"/>
            <a:cs typeface="Arial" panose="020B0604020202020204" pitchFamily="34" charset="0"/>
          </a:endParaRPr>
        </a:p>
      </dgm:t>
    </dgm:pt>
    <dgm:pt modelId="{51AD3693-072F-C540-B924-B5997D555944}" type="parTrans" cxnId="{D6534594-B8BF-824B-8626-A41502A2C664}">
      <dgm:prSet/>
      <dgm:spPr>
        <a:solidFill>
          <a:schemeClr val="bg1"/>
        </a:solidFill>
      </dgm:spPr>
      <dgm:t>
        <a:bodyPr/>
        <a:lstStyle/>
        <a:p>
          <a:endParaRPr lang="en-US"/>
        </a:p>
      </dgm:t>
    </dgm:pt>
    <dgm:pt modelId="{52BE25CA-7601-7440-9EC1-B3E463D5C018}" type="sibTrans" cxnId="{D6534594-B8BF-824B-8626-A41502A2C664}">
      <dgm:prSet/>
      <dgm:spPr/>
      <dgm:t>
        <a:bodyPr/>
        <a:lstStyle/>
        <a:p>
          <a:endParaRPr lang="en-US"/>
        </a:p>
      </dgm:t>
    </dgm:pt>
    <dgm:pt modelId="{8EA0F3E1-8D45-44F7-81DF-47A0739D70F6}" type="pres">
      <dgm:prSet presAssocID="{9490B5A8-4483-4B30-B3CC-59D8EE9233CA}" presName="cycle" presStyleCnt="0">
        <dgm:presLayoutVars>
          <dgm:chMax val="1"/>
          <dgm:dir/>
          <dgm:animLvl val="ctr"/>
          <dgm:resizeHandles val="exact"/>
        </dgm:presLayoutVars>
      </dgm:prSet>
      <dgm:spPr/>
    </dgm:pt>
    <dgm:pt modelId="{3F579E5E-AC47-470C-A579-B311BB2F9FAA}" type="pres">
      <dgm:prSet presAssocID="{73716F5A-6155-49E7-B757-A15493ABC9B1}" presName="centerShape" presStyleLbl="node0" presStyleIdx="0" presStyleCnt="1" custScaleX="197192" custScaleY="197710" custLinFactNeighborX="547" custLinFactNeighborY="6811"/>
      <dgm:spPr/>
    </dgm:pt>
    <dgm:pt modelId="{86D911DE-0672-4F86-BFFF-200633F62CFD}" type="pres">
      <dgm:prSet presAssocID="{F9434703-37A4-487E-A282-511372CADDF6}" presName="parTrans" presStyleLbl="bgSibTrans2D1" presStyleIdx="0" presStyleCnt="9" custScaleX="112040" custScaleY="77037"/>
      <dgm:spPr/>
    </dgm:pt>
    <dgm:pt modelId="{398D3E13-4784-4CA8-8BC3-0D67A3A495BC}" type="pres">
      <dgm:prSet presAssocID="{EBF0C75C-C94F-4099-9E21-38DAADBEB13E}" presName="node" presStyleLbl="node1" presStyleIdx="0" presStyleCnt="9">
        <dgm:presLayoutVars>
          <dgm:bulletEnabled val="1"/>
        </dgm:presLayoutVars>
      </dgm:prSet>
      <dgm:spPr>
        <a:prstGeom prst="rect">
          <a:avLst/>
        </a:prstGeom>
      </dgm:spPr>
    </dgm:pt>
    <dgm:pt modelId="{2206B85D-07CC-964C-AAC1-E7FB48018303}" type="pres">
      <dgm:prSet presAssocID="{822F26AF-D1B1-7042-9800-94F11C8B9A92}" presName="parTrans" presStyleLbl="bgSibTrans2D1" presStyleIdx="1" presStyleCnt="9" custScaleX="110070" custScaleY="77037"/>
      <dgm:spPr/>
    </dgm:pt>
    <dgm:pt modelId="{B3375BC0-5DC3-C240-AB48-E87E51253CC6}" type="pres">
      <dgm:prSet presAssocID="{3902F641-56BC-C04F-B5F4-839DC280B2B1}" presName="node" presStyleLbl="node1" presStyleIdx="1" presStyleCnt="9">
        <dgm:presLayoutVars>
          <dgm:bulletEnabled val="1"/>
        </dgm:presLayoutVars>
      </dgm:prSet>
      <dgm:spPr>
        <a:prstGeom prst="rect">
          <a:avLst/>
        </a:prstGeom>
      </dgm:spPr>
    </dgm:pt>
    <dgm:pt modelId="{27D0F058-10F9-1F47-89A6-4D3B4DF492A5}" type="pres">
      <dgm:prSet presAssocID="{3C15F707-342D-764A-81A4-2A3DAA6CE0EB}" presName="parTrans" presStyleLbl="bgSibTrans2D1" presStyleIdx="2" presStyleCnt="9" custScaleX="108800" custScaleY="77037"/>
      <dgm:spPr/>
    </dgm:pt>
    <dgm:pt modelId="{145A693E-7438-7041-94B0-C4444EBFC2FA}" type="pres">
      <dgm:prSet presAssocID="{8E3324D7-DB28-C94D-AE99-0C7459BBDE44}" presName="node" presStyleLbl="node1" presStyleIdx="2" presStyleCnt="9">
        <dgm:presLayoutVars>
          <dgm:bulletEnabled val="1"/>
        </dgm:presLayoutVars>
      </dgm:prSet>
      <dgm:spPr>
        <a:prstGeom prst="rect">
          <a:avLst/>
        </a:prstGeom>
      </dgm:spPr>
    </dgm:pt>
    <dgm:pt modelId="{2A13C722-292F-0448-BF31-34DC4E5316A0}" type="pres">
      <dgm:prSet presAssocID="{61A83233-5B0A-084C-93A7-9780925D4EAC}" presName="parTrans" presStyleLbl="bgSibTrans2D1" presStyleIdx="3" presStyleCnt="9" custScaleX="108330" custScaleY="77037"/>
      <dgm:spPr/>
    </dgm:pt>
    <dgm:pt modelId="{153BB96C-F9F9-B744-A38C-4D0A4A93728E}" type="pres">
      <dgm:prSet presAssocID="{C7A323A9-8040-E643-825B-0B0F83203734}" presName="node" presStyleLbl="node1" presStyleIdx="3" presStyleCnt="9">
        <dgm:presLayoutVars>
          <dgm:bulletEnabled val="1"/>
        </dgm:presLayoutVars>
      </dgm:prSet>
      <dgm:spPr>
        <a:prstGeom prst="rect">
          <a:avLst/>
        </a:prstGeom>
      </dgm:spPr>
    </dgm:pt>
    <dgm:pt modelId="{06B4FA78-92FF-B446-A691-2A7E456E6A1E}" type="pres">
      <dgm:prSet presAssocID="{51AD3693-072F-C540-B924-B5997D555944}" presName="parTrans" presStyleLbl="bgSibTrans2D1" presStyleIdx="4" presStyleCnt="9" custScaleX="108678" custScaleY="77037"/>
      <dgm:spPr/>
    </dgm:pt>
    <dgm:pt modelId="{24635E94-0E2C-9648-9AA2-B8932B545421}" type="pres">
      <dgm:prSet presAssocID="{B8AB9F19-BBBD-C242-B848-41DCC754B654}" presName="node" presStyleLbl="node1" presStyleIdx="4" presStyleCnt="9">
        <dgm:presLayoutVars>
          <dgm:bulletEnabled val="1"/>
        </dgm:presLayoutVars>
      </dgm:prSet>
      <dgm:spPr>
        <a:prstGeom prst="rect">
          <a:avLst/>
        </a:prstGeom>
      </dgm:spPr>
    </dgm:pt>
    <dgm:pt modelId="{88FA2379-EF0E-4A7A-B184-8088BB3D4863}" type="pres">
      <dgm:prSet presAssocID="{6864F616-06DF-4BDB-9186-ED8D47521341}" presName="parTrans" presStyleLbl="bgSibTrans2D1" presStyleIdx="5" presStyleCnt="9" custScaleX="109797" custScaleY="77037"/>
      <dgm:spPr/>
    </dgm:pt>
    <dgm:pt modelId="{7515A8CB-4EA4-4F54-8D9C-E1F21862252D}" type="pres">
      <dgm:prSet presAssocID="{93A8B17C-984C-4CF0-AF0F-27D267372E6A}" presName="node" presStyleLbl="node1" presStyleIdx="5" presStyleCnt="9">
        <dgm:presLayoutVars>
          <dgm:bulletEnabled val="1"/>
        </dgm:presLayoutVars>
      </dgm:prSet>
      <dgm:spPr>
        <a:prstGeom prst="rect">
          <a:avLst/>
        </a:prstGeom>
      </dgm:spPr>
    </dgm:pt>
    <dgm:pt modelId="{63DADE17-2089-41F5-9E83-D054BB9A8320}" type="pres">
      <dgm:prSet presAssocID="{B7297A2E-3A58-4927-918C-E71C021BEF5D}" presName="parTrans" presStyleLbl="bgSibTrans2D1" presStyleIdx="6" presStyleCnt="9" custScaleX="111582" custScaleY="77037"/>
      <dgm:spPr/>
    </dgm:pt>
    <dgm:pt modelId="{C2DF22C7-1032-4F7C-8871-D82C933AA4B4}" type="pres">
      <dgm:prSet presAssocID="{6E1FEDFE-6A27-444A-B2F4-BD166C6BA7E9}" presName="node" presStyleLbl="node1" presStyleIdx="6" presStyleCnt="9">
        <dgm:presLayoutVars>
          <dgm:bulletEnabled val="1"/>
        </dgm:presLayoutVars>
      </dgm:prSet>
      <dgm:spPr>
        <a:prstGeom prst="rect">
          <a:avLst/>
        </a:prstGeom>
      </dgm:spPr>
    </dgm:pt>
    <dgm:pt modelId="{36DFAC45-C0BC-4881-AF7A-AFE834D3B062}" type="pres">
      <dgm:prSet presAssocID="{F19C5CD2-8735-4F01-88D8-0A4384755B28}" presName="parTrans" presStyleLbl="bgSibTrans2D1" presStyleIdx="7" presStyleCnt="9" custScaleX="108163" custScaleY="77037"/>
      <dgm:spPr/>
    </dgm:pt>
    <dgm:pt modelId="{C19C4EBF-C178-497E-AA30-1D1447882891}" type="pres">
      <dgm:prSet presAssocID="{30BC643E-DCCA-4D51-9476-5880560DB55F}" presName="node" presStyleLbl="node1" presStyleIdx="7" presStyleCnt="9">
        <dgm:presLayoutVars>
          <dgm:bulletEnabled val="1"/>
        </dgm:presLayoutVars>
      </dgm:prSet>
      <dgm:spPr>
        <a:prstGeom prst="rect">
          <a:avLst/>
        </a:prstGeom>
      </dgm:spPr>
    </dgm:pt>
    <dgm:pt modelId="{62FE3045-54E4-478D-B88E-2C467F2B7764}" type="pres">
      <dgm:prSet presAssocID="{382E57E1-636D-428E-9BFB-9CCA05535197}" presName="parTrans" presStyleLbl="bgSibTrans2D1" presStyleIdx="8" presStyleCnt="9" custScaleX="110532" custScaleY="77037"/>
      <dgm:spPr/>
    </dgm:pt>
    <dgm:pt modelId="{3F9D558D-BF65-4660-8EB3-28F0C2CF71DB}" type="pres">
      <dgm:prSet presAssocID="{F4828A50-DF1E-43AA-9CF2-988A75EDEDA8}" presName="node" presStyleLbl="node1" presStyleIdx="8" presStyleCnt="9">
        <dgm:presLayoutVars>
          <dgm:bulletEnabled val="1"/>
        </dgm:presLayoutVars>
      </dgm:prSet>
      <dgm:spPr>
        <a:prstGeom prst="rect">
          <a:avLst/>
        </a:prstGeom>
      </dgm:spPr>
    </dgm:pt>
  </dgm:ptLst>
  <dgm:cxnLst>
    <dgm:cxn modelId="{0CF5C90A-43B9-4F50-A1B9-82406BD087D5}" srcId="{73716F5A-6155-49E7-B757-A15493ABC9B1}" destId="{93A8B17C-984C-4CF0-AF0F-27D267372E6A}" srcOrd="5" destOrd="0" parTransId="{6864F616-06DF-4BDB-9186-ED8D47521341}" sibTransId="{2D859E22-83DA-47D6-B078-854BFA011387}"/>
    <dgm:cxn modelId="{9900661D-90DD-DE48-82F6-58774133648E}" type="presOf" srcId="{C7A323A9-8040-E643-825B-0B0F83203734}" destId="{153BB96C-F9F9-B744-A38C-4D0A4A93728E}" srcOrd="0" destOrd="0" presId="urn:microsoft.com/office/officeart/2005/8/layout/radial4"/>
    <dgm:cxn modelId="{774A3F26-B1D7-4801-91F9-96B184F92596}" type="presOf" srcId="{382E57E1-636D-428E-9BFB-9CCA05535197}" destId="{62FE3045-54E4-478D-B88E-2C467F2B7764}" srcOrd="0" destOrd="0" presId="urn:microsoft.com/office/officeart/2005/8/layout/radial4"/>
    <dgm:cxn modelId="{2469A729-73F8-4240-AC95-15BFFEDDC115}" type="presOf" srcId="{3C15F707-342D-764A-81A4-2A3DAA6CE0EB}" destId="{27D0F058-10F9-1F47-89A6-4D3B4DF492A5}" srcOrd="0" destOrd="0" presId="urn:microsoft.com/office/officeart/2005/8/layout/radial4"/>
    <dgm:cxn modelId="{E0C3F13E-9251-4742-A99B-1D5088A1DB01}" type="presOf" srcId="{61A83233-5B0A-084C-93A7-9780925D4EAC}" destId="{2A13C722-292F-0448-BF31-34DC4E5316A0}" srcOrd="0" destOrd="0" presId="urn:microsoft.com/office/officeart/2005/8/layout/radial4"/>
    <dgm:cxn modelId="{C60F3E5F-4F77-4138-91BC-D6CD61866321}" type="presOf" srcId="{F4828A50-DF1E-43AA-9CF2-988A75EDEDA8}" destId="{3F9D558D-BF65-4660-8EB3-28F0C2CF71DB}" srcOrd="0" destOrd="0" presId="urn:microsoft.com/office/officeart/2005/8/layout/radial4"/>
    <dgm:cxn modelId="{CCB0C249-B512-4083-8E1A-16BF0D578E76}" srcId="{73716F5A-6155-49E7-B757-A15493ABC9B1}" destId="{F4828A50-DF1E-43AA-9CF2-988A75EDEDA8}" srcOrd="8" destOrd="0" parTransId="{382E57E1-636D-428E-9BFB-9CCA05535197}" sibTransId="{45930B75-6C96-4294-8EA7-93FA51526232}"/>
    <dgm:cxn modelId="{5679AE72-7D66-4E96-83C6-83CA4D3A111B}" type="presOf" srcId="{73716F5A-6155-49E7-B757-A15493ABC9B1}" destId="{3F579E5E-AC47-470C-A579-B311BB2F9FAA}" srcOrd="0" destOrd="0" presId="urn:microsoft.com/office/officeart/2005/8/layout/radial4"/>
    <dgm:cxn modelId="{8F9C5D76-161A-4A41-B2AD-28E67395494A}" type="presOf" srcId="{9490B5A8-4483-4B30-B3CC-59D8EE9233CA}" destId="{8EA0F3E1-8D45-44F7-81DF-47A0739D70F6}" srcOrd="0" destOrd="0" presId="urn:microsoft.com/office/officeart/2005/8/layout/radial4"/>
    <dgm:cxn modelId="{C2E60178-2089-6447-B0E4-2149686C98D7}" type="presOf" srcId="{822F26AF-D1B1-7042-9800-94F11C8B9A92}" destId="{2206B85D-07CC-964C-AAC1-E7FB48018303}" srcOrd="0" destOrd="0" presId="urn:microsoft.com/office/officeart/2005/8/layout/radial4"/>
    <dgm:cxn modelId="{08DE1178-6106-8A44-A889-84572B7D8AAE}" srcId="{73716F5A-6155-49E7-B757-A15493ABC9B1}" destId="{8E3324D7-DB28-C94D-AE99-0C7459BBDE44}" srcOrd="2" destOrd="0" parTransId="{3C15F707-342D-764A-81A4-2A3DAA6CE0EB}" sibTransId="{8545F82D-97A4-E647-A355-25AAE8C2514B}"/>
    <dgm:cxn modelId="{77597879-7425-4305-810C-9B3A9FBBCE1B}" srcId="{73716F5A-6155-49E7-B757-A15493ABC9B1}" destId="{EBF0C75C-C94F-4099-9E21-38DAADBEB13E}" srcOrd="0" destOrd="0" parTransId="{F9434703-37A4-487E-A282-511372CADDF6}" sibTransId="{D881FF3E-4421-4F46-BAAA-CA714A150537}"/>
    <dgm:cxn modelId="{A7B90981-EE16-49CF-B528-EFEDF00D438B}" type="presOf" srcId="{6864F616-06DF-4BDB-9186-ED8D47521341}" destId="{88FA2379-EF0E-4A7A-B184-8088BB3D4863}" srcOrd="0" destOrd="0" presId="urn:microsoft.com/office/officeart/2005/8/layout/radial4"/>
    <dgm:cxn modelId="{A4DAD785-6498-4CFC-BB1B-E7E7E311D581}" type="presOf" srcId="{30BC643E-DCCA-4D51-9476-5880560DB55F}" destId="{C19C4EBF-C178-497E-AA30-1D1447882891}" srcOrd="0" destOrd="0" presId="urn:microsoft.com/office/officeart/2005/8/layout/radial4"/>
    <dgm:cxn modelId="{D299138B-6DC4-A548-B796-4F36F30DED80}" srcId="{73716F5A-6155-49E7-B757-A15493ABC9B1}" destId="{3902F641-56BC-C04F-B5F4-839DC280B2B1}" srcOrd="1" destOrd="0" parTransId="{822F26AF-D1B1-7042-9800-94F11C8B9A92}" sibTransId="{AC339C89-2065-124B-B45D-CBBC7B55616C}"/>
    <dgm:cxn modelId="{6AEF1D8E-173B-4EEF-ADC5-8615478A278E}" srcId="{73716F5A-6155-49E7-B757-A15493ABC9B1}" destId="{6E1FEDFE-6A27-444A-B2F4-BD166C6BA7E9}" srcOrd="6" destOrd="0" parTransId="{B7297A2E-3A58-4927-918C-E71C021BEF5D}" sibTransId="{A865BFC5-5729-4157-8E34-86798C56E90B}"/>
    <dgm:cxn modelId="{D6534594-B8BF-824B-8626-A41502A2C664}" srcId="{73716F5A-6155-49E7-B757-A15493ABC9B1}" destId="{B8AB9F19-BBBD-C242-B848-41DCC754B654}" srcOrd="4" destOrd="0" parTransId="{51AD3693-072F-C540-B924-B5997D555944}" sibTransId="{52BE25CA-7601-7440-9EC1-B3E463D5C018}"/>
    <dgm:cxn modelId="{A98FAE97-A38F-B94C-BB4F-7147D3B06FD3}" type="presOf" srcId="{B8AB9F19-BBBD-C242-B848-41DCC754B654}" destId="{24635E94-0E2C-9648-9AA2-B8932B545421}" srcOrd="0" destOrd="0" presId="urn:microsoft.com/office/officeart/2005/8/layout/radial4"/>
    <dgm:cxn modelId="{20C663A1-AD14-4648-B0BF-FDFAAFFF67AB}" type="presOf" srcId="{93A8B17C-984C-4CF0-AF0F-27D267372E6A}" destId="{7515A8CB-4EA4-4F54-8D9C-E1F21862252D}" srcOrd="0" destOrd="0" presId="urn:microsoft.com/office/officeart/2005/8/layout/radial4"/>
    <dgm:cxn modelId="{BA2E5AA3-73EE-4FA5-9815-3394B84366AB}" type="presOf" srcId="{6E1FEDFE-6A27-444A-B2F4-BD166C6BA7E9}" destId="{C2DF22C7-1032-4F7C-8871-D82C933AA4B4}" srcOrd="0" destOrd="0" presId="urn:microsoft.com/office/officeart/2005/8/layout/radial4"/>
    <dgm:cxn modelId="{370C16AD-B1ED-4CE6-B7D4-D96A29140583}" type="presOf" srcId="{F19C5CD2-8735-4F01-88D8-0A4384755B28}" destId="{36DFAC45-C0BC-4881-AF7A-AFE834D3B062}" srcOrd="0" destOrd="0" presId="urn:microsoft.com/office/officeart/2005/8/layout/radial4"/>
    <dgm:cxn modelId="{4C080BAF-D3B5-482B-AFE8-3A5B045CC6C1}" srcId="{9490B5A8-4483-4B30-B3CC-59D8EE9233CA}" destId="{73716F5A-6155-49E7-B757-A15493ABC9B1}" srcOrd="0" destOrd="0" parTransId="{25CCC3DF-E414-4C81-B7E9-8165801B9256}" sibTransId="{AA5414B8-8D77-4B90-AA66-EF671C22EDC7}"/>
    <dgm:cxn modelId="{21DCE8B5-BC44-B04A-B47B-E6E5692B9626}" srcId="{73716F5A-6155-49E7-B757-A15493ABC9B1}" destId="{C7A323A9-8040-E643-825B-0B0F83203734}" srcOrd="3" destOrd="0" parTransId="{61A83233-5B0A-084C-93A7-9780925D4EAC}" sibTransId="{B069CBA2-0F03-B745-8522-99D0113C45A3}"/>
    <dgm:cxn modelId="{E8D35AC7-F84F-844A-8998-020FDD564F23}" type="presOf" srcId="{8E3324D7-DB28-C94D-AE99-0C7459BBDE44}" destId="{145A693E-7438-7041-94B0-C4444EBFC2FA}" srcOrd="0" destOrd="0" presId="urn:microsoft.com/office/officeart/2005/8/layout/radial4"/>
    <dgm:cxn modelId="{036C1CC9-655B-5F44-83AF-655B4EBDDDD8}" type="presOf" srcId="{3902F641-56BC-C04F-B5F4-839DC280B2B1}" destId="{B3375BC0-5DC3-C240-AB48-E87E51253CC6}" srcOrd="0" destOrd="0" presId="urn:microsoft.com/office/officeart/2005/8/layout/radial4"/>
    <dgm:cxn modelId="{66A254CF-8446-4734-855B-2FE62DEDC96D}" type="presOf" srcId="{F9434703-37A4-487E-A282-511372CADDF6}" destId="{86D911DE-0672-4F86-BFFF-200633F62CFD}" srcOrd="0" destOrd="0" presId="urn:microsoft.com/office/officeart/2005/8/layout/radial4"/>
    <dgm:cxn modelId="{963D48E1-6DB4-4B86-B292-C206BD9F444B}" srcId="{73716F5A-6155-49E7-B757-A15493ABC9B1}" destId="{30BC643E-DCCA-4D51-9476-5880560DB55F}" srcOrd="7" destOrd="0" parTransId="{F19C5CD2-8735-4F01-88D8-0A4384755B28}" sibTransId="{1CFAE027-9B2D-4FE6-9BA3-AADA6636AAFF}"/>
    <dgm:cxn modelId="{774CEAE8-060D-4F94-84AC-16D7893E2DA5}" type="presOf" srcId="{B7297A2E-3A58-4927-918C-E71C021BEF5D}" destId="{63DADE17-2089-41F5-9E83-D054BB9A8320}" srcOrd="0" destOrd="0" presId="urn:microsoft.com/office/officeart/2005/8/layout/radial4"/>
    <dgm:cxn modelId="{8A20C0EC-2DAE-4EB0-9BEB-ADAE073B5728}" type="presOf" srcId="{EBF0C75C-C94F-4099-9E21-38DAADBEB13E}" destId="{398D3E13-4784-4CA8-8BC3-0D67A3A495BC}" srcOrd="0" destOrd="0" presId="urn:microsoft.com/office/officeart/2005/8/layout/radial4"/>
    <dgm:cxn modelId="{7D9829F2-624C-7143-8FBA-39B4E7D78E85}" type="presOf" srcId="{51AD3693-072F-C540-B924-B5997D555944}" destId="{06B4FA78-92FF-B446-A691-2A7E456E6A1E}" srcOrd="0" destOrd="0" presId="urn:microsoft.com/office/officeart/2005/8/layout/radial4"/>
    <dgm:cxn modelId="{F0A1D05D-86F3-4397-B149-8FD4209CF490}" type="presParOf" srcId="{8EA0F3E1-8D45-44F7-81DF-47A0739D70F6}" destId="{3F579E5E-AC47-470C-A579-B311BB2F9FAA}" srcOrd="0" destOrd="0" presId="urn:microsoft.com/office/officeart/2005/8/layout/radial4"/>
    <dgm:cxn modelId="{6F324A04-B195-4D4C-BF1C-75623BFC42D8}" type="presParOf" srcId="{8EA0F3E1-8D45-44F7-81DF-47A0739D70F6}" destId="{86D911DE-0672-4F86-BFFF-200633F62CFD}" srcOrd="1" destOrd="0" presId="urn:microsoft.com/office/officeart/2005/8/layout/radial4"/>
    <dgm:cxn modelId="{31BCFD3E-E241-4529-902D-94A5044F21E2}" type="presParOf" srcId="{8EA0F3E1-8D45-44F7-81DF-47A0739D70F6}" destId="{398D3E13-4784-4CA8-8BC3-0D67A3A495BC}" srcOrd="2" destOrd="0" presId="urn:microsoft.com/office/officeart/2005/8/layout/radial4"/>
    <dgm:cxn modelId="{E60930E8-C69B-184E-8451-774C41CB8F4E}" type="presParOf" srcId="{8EA0F3E1-8D45-44F7-81DF-47A0739D70F6}" destId="{2206B85D-07CC-964C-AAC1-E7FB48018303}" srcOrd="3" destOrd="0" presId="urn:microsoft.com/office/officeart/2005/8/layout/radial4"/>
    <dgm:cxn modelId="{ECF66114-C353-A049-94EA-6F2E73F95A3E}" type="presParOf" srcId="{8EA0F3E1-8D45-44F7-81DF-47A0739D70F6}" destId="{B3375BC0-5DC3-C240-AB48-E87E51253CC6}" srcOrd="4" destOrd="0" presId="urn:microsoft.com/office/officeart/2005/8/layout/radial4"/>
    <dgm:cxn modelId="{16FF5B70-8A43-344E-A483-EEA14FA5C1CE}" type="presParOf" srcId="{8EA0F3E1-8D45-44F7-81DF-47A0739D70F6}" destId="{27D0F058-10F9-1F47-89A6-4D3B4DF492A5}" srcOrd="5" destOrd="0" presId="urn:microsoft.com/office/officeart/2005/8/layout/radial4"/>
    <dgm:cxn modelId="{894724B8-426C-4640-971D-6284CD97BC96}" type="presParOf" srcId="{8EA0F3E1-8D45-44F7-81DF-47A0739D70F6}" destId="{145A693E-7438-7041-94B0-C4444EBFC2FA}" srcOrd="6" destOrd="0" presId="urn:microsoft.com/office/officeart/2005/8/layout/radial4"/>
    <dgm:cxn modelId="{8F02FC3D-A1F2-644A-99A1-431CBC6E879F}" type="presParOf" srcId="{8EA0F3E1-8D45-44F7-81DF-47A0739D70F6}" destId="{2A13C722-292F-0448-BF31-34DC4E5316A0}" srcOrd="7" destOrd="0" presId="urn:microsoft.com/office/officeart/2005/8/layout/radial4"/>
    <dgm:cxn modelId="{8212B63E-D92E-4648-B284-CF42A723C63E}" type="presParOf" srcId="{8EA0F3E1-8D45-44F7-81DF-47A0739D70F6}" destId="{153BB96C-F9F9-B744-A38C-4D0A4A93728E}" srcOrd="8" destOrd="0" presId="urn:microsoft.com/office/officeart/2005/8/layout/radial4"/>
    <dgm:cxn modelId="{AD81F3B3-7999-9E41-9607-32548D1741C7}" type="presParOf" srcId="{8EA0F3E1-8D45-44F7-81DF-47A0739D70F6}" destId="{06B4FA78-92FF-B446-A691-2A7E456E6A1E}" srcOrd="9" destOrd="0" presId="urn:microsoft.com/office/officeart/2005/8/layout/radial4"/>
    <dgm:cxn modelId="{927AB64C-8E8B-D940-ACBC-A948B1F61080}" type="presParOf" srcId="{8EA0F3E1-8D45-44F7-81DF-47A0739D70F6}" destId="{24635E94-0E2C-9648-9AA2-B8932B545421}" srcOrd="10" destOrd="0" presId="urn:microsoft.com/office/officeart/2005/8/layout/radial4"/>
    <dgm:cxn modelId="{2C1877C0-3022-4EE6-A896-1C9DC03D3641}" type="presParOf" srcId="{8EA0F3E1-8D45-44F7-81DF-47A0739D70F6}" destId="{88FA2379-EF0E-4A7A-B184-8088BB3D4863}" srcOrd="11" destOrd="0" presId="urn:microsoft.com/office/officeart/2005/8/layout/radial4"/>
    <dgm:cxn modelId="{01C29B05-1236-43FD-AE35-59560A7A5FB4}" type="presParOf" srcId="{8EA0F3E1-8D45-44F7-81DF-47A0739D70F6}" destId="{7515A8CB-4EA4-4F54-8D9C-E1F21862252D}" srcOrd="12" destOrd="0" presId="urn:microsoft.com/office/officeart/2005/8/layout/radial4"/>
    <dgm:cxn modelId="{2078472D-0EF5-421B-86D6-5FFCEEBC8E90}" type="presParOf" srcId="{8EA0F3E1-8D45-44F7-81DF-47A0739D70F6}" destId="{63DADE17-2089-41F5-9E83-D054BB9A8320}" srcOrd="13" destOrd="0" presId="urn:microsoft.com/office/officeart/2005/8/layout/radial4"/>
    <dgm:cxn modelId="{01DE3802-4F3A-4E43-AB10-4EB0CA0D43B5}" type="presParOf" srcId="{8EA0F3E1-8D45-44F7-81DF-47A0739D70F6}" destId="{C2DF22C7-1032-4F7C-8871-D82C933AA4B4}" srcOrd="14" destOrd="0" presId="urn:microsoft.com/office/officeart/2005/8/layout/radial4"/>
    <dgm:cxn modelId="{5266DE7A-F0BE-4364-B24C-FE63206B4F8E}" type="presParOf" srcId="{8EA0F3E1-8D45-44F7-81DF-47A0739D70F6}" destId="{36DFAC45-C0BC-4881-AF7A-AFE834D3B062}" srcOrd="15" destOrd="0" presId="urn:microsoft.com/office/officeart/2005/8/layout/radial4"/>
    <dgm:cxn modelId="{C0948230-DE6C-43E7-91F0-E7E1942434AB}" type="presParOf" srcId="{8EA0F3E1-8D45-44F7-81DF-47A0739D70F6}" destId="{C19C4EBF-C178-497E-AA30-1D1447882891}" srcOrd="16" destOrd="0" presId="urn:microsoft.com/office/officeart/2005/8/layout/radial4"/>
    <dgm:cxn modelId="{1B3E4EF3-28B0-4641-ABFB-5F5631A042B1}" type="presParOf" srcId="{8EA0F3E1-8D45-44F7-81DF-47A0739D70F6}" destId="{62FE3045-54E4-478D-B88E-2C467F2B7764}" srcOrd="17" destOrd="0" presId="urn:microsoft.com/office/officeart/2005/8/layout/radial4"/>
    <dgm:cxn modelId="{CEF0E769-A1D4-4F52-A84E-30A4BA3801C1}" type="presParOf" srcId="{8EA0F3E1-8D45-44F7-81DF-47A0739D70F6}" destId="{3F9D558D-BF65-4660-8EB3-28F0C2CF71DB}" srcOrd="1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79E5E-AC47-470C-A579-B311BB2F9FAA}">
      <dsp:nvSpPr>
        <dsp:cNvPr id="0" name=""/>
        <dsp:cNvSpPr/>
      </dsp:nvSpPr>
      <dsp:spPr>
        <a:xfrm>
          <a:off x="2165608" y="2220262"/>
          <a:ext cx="2463799" cy="2470271"/>
        </a:xfrm>
        <a:prstGeom prst="ellipse">
          <a:avLst/>
        </a:prstGeom>
        <a:solidFill>
          <a:srgbClr val="F6512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1" kern="1200" spc="0">
              <a:solidFill>
                <a:schemeClr val="bg1"/>
              </a:solidFill>
              <a:latin typeface="Arial" panose="020B0604020202020204" pitchFamily="34" charset="0"/>
              <a:cs typeface="Arial" panose="020B0604020202020204" pitchFamily="34" charset="0"/>
            </a:rPr>
            <a:t>Global Membership Approach</a:t>
          </a:r>
          <a:endParaRPr lang="en-US" sz="2200" b="1" kern="1200" spc="0" dirty="0">
            <a:solidFill>
              <a:schemeClr val="bg1"/>
            </a:solidFill>
            <a:latin typeface="Arial" panose="020B0604020202020204" pitchFamily="34" charset="0"/>
            <a:cs typeface="Arial" panose="020B0604020202020204" pitchFamily="34" charset="0"/>
          </a:endParaRPr>
        </a:p>
      </dsp:txBody>
      <dsp:txXfrm>
        <a:off x="2526423" y="2582025"/>
        <a:ext cx="1742169" cy="1746745"/>
      </dsp:txXfrm>
    </dsp:sp>
    <dsp:sp modelId="{86D911DE-0672-4F86-BFFF-200633F62CFD}">
      <dsp:nvSpPr>
        <dsp:cNvPr id="0" name=""/>
        <dsp:cNvSpPr/>
      </dsp:nvSpPr>
      <dsp:spPr>
        <a:xfrm rot="10904423">
          <a:off x="341051" y="3253151"/>
          <a:ext cx="1828805"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398D3E13-4784-4CA8-8BC3-0D67A3A495BC}">
      <dsp:nvSpPr>
        <dsp:cNvPr id="0" name=""/>
        <dsp:cNvSpPr/>
      </dsp:nvSpPr>
      <dsp:spPr>
        <a:xfrm>
          <a:off x="2386" y="3015681"/>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latin typeface="Arial" panose="020B0604020202020204" pitchFamily="34" charset="0"/>
              <a:cs typeface="Arial" panose="020B0604020202020204" pitchFamily="34" charset="0"/>
            </a:rPr>
            <a:t>Clubs</a:t>
          </a:r>
          <a:endParaRPr lang="en-US" sz="1600" b="1" kern="1200" dirty="0">
            <a:solidFill>
              <a:schemeClr val="bg1"/>
            </a:solidFill>
            <a:latin typeface="Arial" panose="020B0604020202020204" pitchFamily="34" charset="0"/>
            <a:cs typeface="Arial" panose="020B0604020202020204" pitchFamily="34" charset="0"/>
          </a:endParaRPr>
        </a:p>
      </dsp:txBody>
      <dsp:txXfrm>
        <a:off x="2386" y="3015681"/>
        <a:ext cx="874609" cy="699687"/>
      </dsp:txXfrm>
    </dsp:sp>
    <dsp:sp modelId="{2206B85D-07CC-964C-AAC1-E7FB48018303}">
      <dsp:nvSpPr>
        <dsp:cNvPr id="0" name=""/>
        <dsp:cNvSpPr/>
      </dsp:nvSpPr>
      <dsp:spPr>
        <a:xfrm rot="12231373">
          <a:off x="507773" y="2444693"/>
          <a:ext cx="1828795"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B3375BC0-5DC3-C240-AB48-E87E51253CC6}">
      <dsp:nvSpPr>
        <dsp:cNvPr id="0" name=""/>
        <dsp:cNvSpPr/>
      </dsp:nvSpPr>
      <dsp:spPr>
        <a:xfrm>
          <a:off x="225100" y="1896023"/>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latin typeface="Arial" panose="020B0604020202020204" pitchFamily="34" charset="0"/>
              <a:cs typeface="Arial" panose="020B0604020202020204" pitchFamily="34" charset="0"/>
            </a:rPr>
            <a:t>Zones</a:t>
          </a:r>
          <a:endParaRPr lang="en-US" sz="1600" b="1" kern="1200" dirty="0">
            <a:solidFill>
              <a:schemeClr val="bg1"/>
            </a:solidFill>
            <a:latin typeface="Arial" panose="020B0604020202020204" pitchFamily="34" charset="0"/>
            <a:cs typeface="Arial" panose="020B0604020202020204" pitchFamily="34" charset="0"/>
          </a:endParaRPr>
        </a:p>
      </dsp:txBody>
      <dsp:txXfrm>
        <a:off x="225100" y="1896023"/>
        <a:ext cx="874609" cy="699687"/>
      </dsp:txXfrm>
    </dsp:sp>
    <dsp:sp modelId="{27D0F058-10F9-1F47-89A6-4D3B4DF492A5}">
      <dsp:nvSpPr>
        <dsp:cNvPr id="0" name=""/>
        <dsp:cNvSpPr/>
      </dsp:nvSpPr>
      <dsp:spPr>
        <a:xfrm rot="13546697">
          <a:off x="968395" y="1761804"/>
          <a:ext cx="1828799"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45A693E-7438-7041-94B0-C4444EBFC2FA}">
      <dsp:nvSpPr>
        <dsp:cNvPr id="0" name=""/>
        <dsp:cNvSpPr/>
      </dsp:nvSpPr>
      <dsp:spPr>
        <a:xfrm>
          <a:off x="859335" y="946822"/>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latin typeface="Arial" panose="020B0604020202020204" pitchFamily="34" charset="0"/>
              <a:cs typeface="Arial" panose="020B0604020202020204" pitchFamily="34" charset="0"/>
            </a:rPr>
            <a:t>Districts</a:t>
          </a:r>
          <a:endParaRPr lang="en-US" sz="1600" b="1" kern="1200" dirty="0">
            <a:solidFill>
              <a:schemeClr val="bg1"/>
            </a:solidFill>
            <a:latin typeface="Arial" panose="020B0604020202020204" pitchFamily="34" charset="0"/>
            <a:cs typeface="Arial" panose="020B0604020202020204" pitchFamily="34" charset="0"/>
          </a:endParaRPr>
        </a:p>
      </dsp:txBody>
      <dsp:txXfrm>
        <a:off x="859335" y="946822"/>
        <a:ext cx="874609" cy="699687"/>
      </dsp:txXfrm>
    </dsp:sp>
    <dsp:sp modelId="{2A13C722-292F-0448-BF31-34DC4E5316A0}">
      <dsp:nvSpPr>
        <dsp:cNvPr id="0" name=""/>
        <dsp:cNvSpPr/>
      </dsp:nvSpPr>
      <dsp:spPr>
        <a:xfrm rot="14855486">
          <a:off x="1653214" y="1305619"/>
          <a:ext cx="1828801"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153BB96C-F9F9-B744-A38C-4D0A4A93728E}">
      <dsp:nvSpPr>
        <dsp:cNvPr id="0" name=""/>
        <dsp:cNvSpPr/>
      </dsp:nvSpPr>
      <dsp:spPr>
        <a:xfrm>
          <a:off x="1808536" y="312586"/>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latin typeface="Arial" panose="020B0604020202020204" pitchFamily="34" charset="0"/>
              <a:cs typeface="Arial" panose="020B0604020202020204" pitchFamily="34" charset="0"/>
            </a:rPr>
            <a:t>MD's</a:t>
          </a:r>
          <a:endParaRPr lang="en-US" sz="1600" b="1" kern="1200" dirty="0">
            <a:solidFill>
              <a:schemeClr val="bg1"/>
            </a:solidFill>
            <a:latin typeface="Arial" panose="020B0604020202020204" pitchFamily="34" charset="0"/>
            <a:cs typeface="Arial" panose="020B0604020202020204" pitchFamily="34" charset="0"/>
          </a:endParaRPr>
        </a:p>
      </dsp:txBody>
      <dsp:txXfrm>
        <a:off x="1808536" y="312586"/>
        <a:ext cx="874609" cy="699687"/>
      </dsp:txXfrm>
    </dsp:sp>
    <dsp:sp modelId="{06B4FA78-92FF-B446-A691-2A7E456E6A1E}">
      <dsp:nvSpPr>
        <dsp:cNvPr id="0" name=""/>
        <dsp:cNvSpPr/>
      </dsp:nvSpPr>
      <dsp:spPr>
        <a:xfrm rot="16163513">
          <a:off x="2460025" y="1143896"/>
          <a:ext cx="1828808"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24635E94-0E2C-9648-9AA2-B8932B545421}">
      <dsp:nvSpPr>
        <dsp:cNvPr id="0" name=""/>
        <dsp:cNvSpPr/>
      </dsp:nvSpPr>
      <dsp:spPr>
        <a:xfrm>
          <a:off x="2928195" y="89872"/>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latin typeface="Arial" panose="020B0604020202020204" pitchFamily="34" charset="0"/>
              <a:cs typeface="Arial" panose="020B0604020202020204" pitchFamily="34" charset="0"/>
            </a:rPr>
            <a:t>GAT</a:t>
          </a:r>
          <a:endParaRPr lang="en-US" sz="1600" b="1" kern="1200" dirty="0">
            <a:solidFill>
              <a:schemeClr val="bg1"/>
            </a:solidFill>
            <a:latin typeface="Arial" panose="020B0604020202020204" pitchFamily="34" charset="0"/>
            <a:cs typeface="Arial" panose="020B0604020202020204" pitchFamily="34" charset="0"/>
          </a:endParaRPr>
        </a:p>
      </dsp:txBody>
      <dsp:txXfrm>
        <a:off x="2928195" y="89872"/>
        <a:ext cx="874609" cy="699687"/>
      </dsp:txXfrm>
    </dsp:sp>
    <dsp:sp modelId="{88FA2379-EF0E-4A7A-B184-8088BB3D4863}">
      <dsp:nvSpPr>
        <dsp:cNvPr id="0" name=""/>
        <dsp:cNvSpPr/>
      </dsp:nvSpPr>
      <dsp:spPr>
        <a:xfrm rot="17476630">
          <a:off x="3268544" y="1301314"/>
          <a:ext cx="1828806"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7515A8CB-4EA4-4F54-8D9C-E1F21862252D}">
      <dsp:nvSpPr>
        <dsp:cNvPr id="0" name=""/>
        <dsp:cNvSpPr/>
      </dsp:nvSpPr>
      <dsp:spPr>
        <a:xfrm>
          <a:off x="4047854" y="312586"/>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latin typeface="Arial" panose="020B0604020202020204" pitchFamily="34" charset="0"/>
              <a:cs typeface="Arial" panose="020B0604020202020204" pitchFamily="34" charset="0"/>
            </a:rPr>
            <a:t>PDGs</a:t>
          </a:r>
          <a:endParaRPr lang="en-US" sz="1600" b="1" kern="1200" dirty="0">
            <a:solidFill>
              <a:schemeClr val="bg1"/>
            </a:solidFill>
            <a:latin typeface="Arial" panose="020B0604020202020204" pitchFamily="34" charset="0"/>
            <a:cs typeface="Arial" panose="020B0604020202020204" pitchFamily="34" charset="0"/>
          </a:endParaRPr>
        </a:p>
      </dsp:txBody>
      <dsp:txXfrm>
        <a:off x="4047854" y="312586"/>
        <a:ext cx="874609" cy="699687"/>
      </dsp:txXfrm>
    </dsp:sp>
    <dsp:sp modelId="{63DADE17-2089-41F5-9E83-D054BB9A8320}">
      <dsp:nvSpPr>
        <dsp:cNvPr id="0" name=""/>
        <dsp:cNvSpPr/>
      </dsp:nvSpPr>
      <dsp:spPr>
        <a:xfrm rot="18800162">
          <a:off x="3957561" y="1755553"/>
          <a:ext cx="1828804"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C2DF22C7-1032-4F7C-8871-D82C933AA4B4}">
      <dsp:nvSpPr>
        <dsp:cNvPr id="0" name=""/>
        <dsp:cNvSpPr/>
      </dsp:nvSpPr>
      <dsp:spPr>
        <a:xfrm>
          <a:off x="4997054" y="946822"/>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latin typeface="Arial" panose="020B0604020202020204" pitchFamily="34" charset="0"/>
              <a:cs typeface="Arial" panose="020B0604020202020204" pitchFamily="34" charset="0"/>
            </a:rPr>
            <a:t>PIDs</a:t>
          </a:r>
          <a:endParaRPr lang="en-US" sz="1600" b="1" kern="1200" dirty="0">
            <a:solidFill>
              <a:schemeClr val="bg1"/>
            </a:solidFill>
            <a:latin typeface="Arial" panose="020B0604020202020204" pitchFamily="34" charset="0"/>
            <a:cs typeface="Arial" panose="020B0604020202020204" pitchFamily="34" charset="0"/>
          </a:endParaRPr>
        </a:p>
      </dsp:txBody>
      <dsp:txXfrm>
        <a:off x="4997054" y="946822"/>
        <a:ext cx="874609" cy="699687"/>
      </dsp:txXfrm>
    </dsp:sp>
    <dsp:sp modelId="{36DFAC45-C0BC-4881-AF7A-AFE834D3B062}">
      <dsp:nvSpPr>
        <dsp:cNvPr id="0" name=""/>
        <dsp:cNvSpPr/>
      </dsp:nvSpPr>
      <dsp:spPr>
        <a:xfrm rot="20138271">
          <a:off x="4468304" y="2439996"/>
          <a:ext cx="1737362"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C19C4EBF-C178-497E-AA30-1D1447882891}">
      <dsp:nvSpPr>
        <dsp:cNvPr id="0" name=""/>
        <dsp:cNvSpPr/>
      </dsp:nvSpPr>
      <dsp:spPr>
        <a:xfrm>
          <a:off x="5631290" y="1896023"/>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latin typeface="Arial" panose="020B0604020202020204" pitchFamily="34" charset="0"/>
              <a:cs typeface="Arial" panose="020B0604020202020204" pitchFamily="34" charset="0"/>
            </a:rPr>
            <a:t>PIPs</a:t>
          </a:r>
          <a:endParaRPr lang="en-US" sz="1600" b="1" kern="1200" dirty="0">
            <a:solidFill>
              <a:schemeClr val="bg1"/>
            </a:solidFill>
            <a:latin typeface="Arial" panose="020B0604020202020204" pitchFamily="34" charset="0"/>
            <a:cs typeface="Arial" panose="020B0604020202020204" pitchFamily="34" charset="0"/>
          </a:endParaRPr>
        </a:p>
      </dsp:txBody>
      <dsp:txXfrm>
        <a:off x="5631290" y="1896023"/>
        <a:ext cx="874609" cy="699687"/>
      </dsp:txXfrm>
    </dsp:sp>
    <dsp:sp modelId="{62FE3045-54E4-478D-B88E-2C467F2B7764}">
      <dsp:nvSpPr>
        <dsp:cNvPr id="0" name=""/>
        <dsp:cNvSpPr/>
      </dsp:nvSpPr>
      <dsp:spPr>
        <a:xfrm rot="21493268">
          <a:off x="4637104" y="3252760"/>
          <a:ext cx="1737355" cy="274321"/>
        </a:xfrm>
        <a:prstGeom prst="lef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3F9D558D-BF65-4660-8EB3-28F0C2CF71DB}">
      <dsp:nvSpPr>
        <dsp:cNvPr id="0" name=""/>
        <dsp:cNvSpPr/>
      </dsp:nvSpPr>
      <dsp:spPr>
        <a:xfrm>
          <a:off x="5854004" y="3015681"/>
          <a:ext cx="874609" cy="699687"/>
        </a:xfrm>
        <a:prstGeom prst="rect">
          <a:avLst/>
        </a:prstGeom>
        <a:solidFill>
          <a:srgbClr val="457DC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latin typeface="Arial" panose="020B0604020202020204" pitchFamily="34" charset="0"/>
              <a:cs typeface="Arial" panose="020B0604020202020204" pitchFamily="34" charset="0"/>
            </a:rPr>
            <a:t>IDs</a:t>
          </a:r>
          <a:endParaRPr lang="en-US" sz="1600" b="1" kern="1200" dirty="0">
            <a:solidFill>
              <a:schemeClr val="bg1"/>
            </a:solidFill>
            <a:latin typeface="Arial" panose="020B0604020202020204" pitchFamily="34" charset="0"/>
            <a:cs typeface="Arial" panose="020B0604020202020204" pitchFamily="34" charset="0"/>
          </a:endParaRPr>
        </a:p>
      </dsp:txBody>
      <dsp:txXfrm>
        <a:off x="5854004" y="3015681"/>
        <a:ext cx="874609" cy="69968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63217" y="357313"/>
            <a:ext cx="3170583" cy="480887"/>
          </a:xfrm>
          <a:prstGeom prst="rect">
            <a:avLst/>
          </a:prstGeom>
        </p:spPr>
        <p:txBody>
          <a:bodyPr vert="horz" lIns="95280" tIns="47640" rIns="95280" bIns="47640" rtlCol="0"/>
          <a:lstStyle>
            <a:lvl1pPr algn="l" fontAlgn="auto">
              <a:spcBef>
                <a:spcPts val="0"/>
              </a:spcBef>
              <a:spcAft>
                <a:spcPts val="0"/>
              </a:spcAft>
              <a:defRPr sz="1300">
                <a:latin typeface="+mn-lt"/>
                <a:ea typeface="+mn-ea"/>
                <a:cs typeface="+mn-cs"/>
              </a:defRPr>
            </a:lvl1pPr>
          </a:lstStyle>
          <a:p>
            <a:pPr>
              <a:defRPr/>
            </a:pPr>
            <a:r>
              <a:rPr lang="en-US"/>
              <a:t>NAMI Past Present Future</a:t>
            </a:r>
            <a:endParaRPr lang="en-US" dirty="0"/>
          </a:p>
        </p:txBody>
      </p:sp>
      <p:sp>
        <p:nvSpPr>
          <p:cNvPr id="5" name="Slide Number Placeholder 4"/>
          <p:cNvSpPr>
            <a:spLocks noGrp="1"/>
          </p:cNvSpPr>
          <p:nvPr>
            <p:ph type="sldNum" sz="quarter" idx="3"/>
          </p:nvPr>
        </p:nvSpPr>
        <p:spPr>
          <a:xfrm>
            <a:off x="3611217" y="8763000"/>
            <a:ext cx="3170583" cy="480887"/>
          </a:xfrm>
          <a:prstGeom prst="rect">
            <a:avLst/>
          </a:prstGeom>
        </p:spPr>
        <p:txBody>
          <a:bodyPr vert="horz" wrap="square" lIns="95280" tIns="47640" rIns="95280" bIns="47640" numCol="1" anchor="b" anchorCtr="0" compatLnSpc="1">
            <a:prstTxWarp prst="textNoShape">
              <a:avLst/>
            </a:prstTxWarp>
          </a:bodyPr>
          <a:lstStyle>
            <a:lvl1pPr algn="r">
              <a:defRPr sz="1300" smtClean="0">
                <a:latin typeface="Calibri" pitchFamily="34" charset="0"/>
              </a:defRPr>
            </a:lvl1pPr>
          </a:lstStyle>
          <a:p>
            <a:pPr>
              <a:defRPr/>
            </a:pPr>
            <a:fld id="{1E64A479-6DF5-45F9-A38D-2D86FF822EDD}" type="slidenum">
              <a:rPr lang="en-US"/>
              <a:pPr>
                <a:defRPr/>
              </a:pPr>
              <a:t>‹#›</a:t>
            </a:fld>
            <a:endParaRPr lang="en-US"/>
          </a:p>
        </p:txBody>
      </p:sp>
    </p:spTree>
    <p:extLst>
      <p:ext uri="{BB962C8B-B14F-4D97-AF65-F5344CB8AC3E}">
        <p14:creationId xmlns:p14="http://schemas.microsoft.com/office/powerpoint/2010/main" val="258306212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87017" y="357313"/>
            <a:ext cx="3170583" cy="480887"/>
          </a:xfrm>
          <a:prstGeom prst="rect">
            <a:avLst/>
          </a:prstGeom>
        </p:spPr>
        <p:txBody>
          <a:bodyPr vert="horz" lIns="96329" tIns="48164" rIns="96329" bIns="48164" rtlCol="0"/>
          <a:lstStyle>
            <a:lvl1pPr algn="l" fontAlgn="auto">
              <a:spcBef>
                <a:spcPts val="0"/>
              </a:spcBef>
              <a:spcAft>
                <a:spcPts val="0"/>
              </a:spcAft>
              <a:defRPr sz="1300">
                <a:latin typeface="+mn-lt"/>
                <a:ea typeface="+mn-ea"/>
                <a:cs typeface="+mn-cs"/>
              </a:defRPr>
            </a:lvl1pPr>
          </a:lstStyle>
          <a:p>
            <a:pPr>
              <a:defRPr/>
            </a:pPr>
            <a:r>
              <a:rPr lang="en-US"/>
              <a:t>NAMI Past Present Future</a:t>
            </a:r>
            <a:endParaRPr lang="en-US" dirty="0"/>
          </a:p>
        </p:txBody>
      </p:sp>
      <p:sp>
        <p:nvSpPr>
          <p:cNvPr id="4" name="Slide Image Placeholder 3"/>
          <p:cNvSpPr>
            <a:spLocks noGrp="1" noRot="1" noChangeAspect="1"/>
          </p:cNvSpPr>
          <p:nvPr>
            <p:ph type="sldImg" idx="2"/>
          </p:nvPr>
        </p:nvSpPr>
        <p:spPr>
          <a:xfrm>
            <a:off x="460375" y="720725"/>
            <a:ext cx="6396038" cy="3598863"/>
          </a:xfrm>
          <a:prstGeom prst="rect">
            <a:avLst/>
          </a:prstGeom>
          <a:noFill/>
          <a:ln w="12700">
            <a:solidFill>
              <a:prstClr val="black"/>
            </a:solidFill>
          </a:ln>
        </p:spPr>
        <p:txBody>
          <a:bodyPr vert="horz" lIns="96329" tIns="48164" rIns="96329" bIns="48164" rtlCol="0" anchor="ctr"/>
          <a:lstStyle/>
          <a:p>
            <a:pPr lvl="0"/>
            <a:endParaRPr lang="en-US" noProof="0"/>
          </a:p>
        </p:txBody>
      </p:sp>
      <p:sp>
        <p:nvSpPr>
          <p:cNvPr id="5" name="Notes Placeholder 4"/>
          <p:cNvSpPr>
            <a:spLocks noGrp="1"/>
          </p:cNvSpPr>
          <p:nvPr>
            <p:ph type="body" sz="quarter" idx="3"/>
          </p:nvPr>
        </p:nvSpPr>
        <p:spPr>
          <a:xfrm>
            <a:off x="732183" y="4560984"/>
            <a:ext cx="5850835" cy="4319714"/>
          </a:xfrm>
          <a:prstGeom prst="rect">
            <a:avLst/>
          </a:prstGeom>
        </p:spPr>
        <p:txBody>
          <a:bodyPr vert="horz" lIns="96329" tIns="48164" rIns="96329" bIns="4816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p:cNvSpPr>
            <a:spLocks noGrp="1"/>
          </p:cNvSpPr>
          <p:nvPr>
            <p:ph type="sldNum" sz="quarter" idx="5"/>
          </p:nvPr>
        </p:nvSpPr>
        <p:spPr>
          <a:xfrm>
            <a:off x="3657600" y="8763000"/>
            <a:ext cx="3170583" cy="480887"/>
          </a:xfrm>
          <a:prstGeom prst="rect">
            <a:avLst/>
          </a:prstGeom>
        </p:spPr>
        <p:txBody>
          <a:bodyPr vert="horz" wrap="square" lIns="96329" tIns="48164" rIns="96329" bIns="48164" numCol="1" anchor="b" anchorCtr="0" compatLnSpc="1">
            <a:prstTxWarp prst="textNoShape">
              <a:avLst/>
            </a:prstTxWarp>
          </a:bodyPr>
          <a:lstStyle>
            <a:lvl1pPr algn="r">
              <a:defRPr sz="1300" smtClean="0">
                <a:latin typeface="Calibri" pitchFamily="34" charset="0"/>
              </a:defRPr>
            </a:lvl1pPr>
          </a:lstStyle>
          <a:p>
            <a:pPr>
              <a:defRPr/>
            </a:pPr>
            <a:fld id="{FCA04FE2-27EA-4007-98B9-D6C6C111B13A}" type="slidenum">
              <a:rPr lang="en-US" smtClean="0"/>
              <a:pPr>
                <a:defRPr/>
              </a:pPr>
              <a:t>‹#›</a:t>
            </a:fld>
            <a:endParaRPr lang="en-US" dirty="0"/>
          </a:p>
        </p:txBody>
      </p:sp>
    </p:spTree>
    <p:extLst>
      <p:ext uri="{BB962C8B-B14F-4D97-AF65-F5344CB8AC3E}">
        <p14:creationId xmlns:p14="http://schemas.microsoft.com/office/powerpoint/2010/main" val="239506927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li.do/"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u="sng" dirty="0">
                <a:latin typeface="Arial" panose="020B0604020202020204" pitchFamily="34" charset="0"/>
                <a:ea typeface="ヒラギノ角ゴ Pro W3"/>
                <a:cs typeface="Arial" panose="020B0604020202020204" pitchFamily="34" charset="0"/>
              </a:rPr>
              <a:t>Pre-meeting preparation:</a:t>
            </a:r>
          </a:p>
          <a:p>
            <a:pPr marL="17145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Feel free to break this PowerPoint into multiple sessions and customize it to fit the needs of your area. </a:t>
            </a:r>
          </a:p>
          <a:p>
            <a:pPr marL="171450" indent="-171450">
              <a:buFont typeface="Arial" panose="020B0604020202020204" pitchFamily="34" charset="0"/>
              <a:buChar char="•"/>
            </a:pPr>
            <a:r>
              <a:rPr lang="en-US" sz="1200" baseline="0" dirty="0">
                <a:latin typeface="Arial" panose="020B0604020202020204" pitchFamily="34" charset="0"/>
                <a:cs typeface="Arial" panose="020B0604020202020204" pitchFamily="34" charset="0"/>
              </a:rPr>
              <a:t>Determine the best tool for recording notes for each discussion and activity. If you are meeting in-person, prepare a flipchart and markers. If you are meeting virtually, prepare your preferred note-taking tool and share your screen so all participants can follow along. Remember to distribute a copy of the notes with participants after the meeting. </a:t>
            </a:r>
            <a:endParaRPr lang="en-US" sz="1200" u="sng" baseline="0"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Create a “parking </a:t>
            </a:r>
            <a:r>
              <a:rPr lang="en-US" dirty="0">
                <a:latin typeface="Arial" panose="020B0604020202020204" pitchFamily="34" charset="0"/>
                <a:cs typeface="Arial" panose="020B0604020202020204" pitchFamily="34" charset="0"/>
              </a:rPr>
              <a:t>l</a:t>
            </a:r>
            <a:r>
              <a:rPr lang="en-US" baseline="0" dirty="0">
                <a:latin typeface="Arial" panose="020B0604020202020204" pitchFamily="34" charset="0"/>
                <a:cs typeface="Arial" panose="020B0604020202020204" pitchFamily="34" charset="0"/>
              </a:rPr>
              <a:t>ot” to note comments and questions that may not be directly related to the task at hand. Your group may provide ideas in this meeting that would be good for your area’s Global Membership Approach plan or other initiatives. Create a specific flipchart paper or dedicated Word document for this purpose. By recording comments and questions </a:t>
            </a:r>
            <a:r>
              <a:rPr lang="en-US" dirty="0">
                <a:latin typeface="Arial" panose="020B0604020202020204" pitchFamily="34" charset="0"/>
                <a:cs typeface="Arial" panose="020B0604020202020204" pitchFamily="34" charset="0"/>
              </a:rPr>
              <a:t>to be addressed later, you </a:t>
            </a:r>
            <a:r>
              <a:rPr lang="en-US" baseline="0" dirty="0">
                <a:latin typeface="Arial" panose="020B0604020202020204" pitchFamily="34" charset="0"/>
                <a:cs typeface="Arial" panose="020B0604020202020204" pitchFamily="34" charset="0"/>
              </a:rPr>
              <a:t>can help your group stay focused.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You should use a new flipchart paper or Word document for each of the questions. This will assist in recording the “raw data”, which will be used in developing the Action Plan, a component of the next Global Membership Approach step.</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When you are asking for input, call on Lions and Club Officers first to help this initiative resonate at the club level. Past International Officers and DG Team members should wait for all other Lions to have input first.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Remind Lions that this is a safe space for sharing, however if some Lions are uncomfortable sharing, ask them to email or private message you their opinions and make sure to record this data when sharing the PPT/information recorded with the audience. </a:t>
            </a:r>
            <a:r>
              <a:rPr lang="en-US" dirty="0">
                <a:latin typeface="Arial" panose="020B0604020202020204" pitchFamily="34" charset="0"/>
                <a:ea typeface="ヒラギノ角ゴ Pro W3"/>
                <a:cs typeface="Arial" panose="020B0604020202020204" pitchFamily="34" charset="0"/>
              </a:rPr>
              <a:t>Consider using the free demo of </a:t>
            </a:r>
            <a:r>
              <a:rPr lang="en-US" dirty="0">
                <a:latin typeface="Arial" panose="020B0604020202020204" pitchFamily="34" charset="0"/>
                <a:ea typeface="ヒラギノ角ゴ Pro W3"/>
                <a:cs typeface="Arial" panose="020B0604020202020204" pitchFamily="34" charset="0"/>
                <a:sym typeface="Wingdings" panose="05000000000000000000" pitchFamily="2" charset="2"/>
                <a:hlinkClick r:id="rId3"/>
              </a:rPr>
              <a:t>www.sli.do</a:t>
            </a:r>
            <a:r>
              <a:rPr lang="en-US" dirty="0">
                <a:latin typeface="Arial" panose="020B0604020202020204" pitchFamily="34" charset="0"/>
                <a:ea typeface="ヒラギノ角ゴ Pro W3"/>
                <a:cs typeface="Arial" panose="020B0604020202020204" pitchFamily="34" charset="0"/>
                <a:sym typeface="Wingdings" panose="05000000000000000000" pitchFamily="2" charset="2"/>
              </a:rPr>
              <a:t> as an online polling tool. </a:t>
            </a:r>
            <a:endParaRPr lang="en-US" baseline="0"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latin typeface="Arial" panose="020B0604020202020204" pitchFamily="34" charset="0"/>
                <a:cs typeface="Arial" panose="020B0604020202020204" pitchFamily="34" charset="0"/>
              </a:rPr>
              <a:t>For breakout sessions, use your best judgement on how much time to allocate to each activity based on the total meeting time available.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Some slides in this presentation include two script versions:</a:t>
            </a:r>
          </a:p>
          <a:p>
            <a:pPr marL="628650" lvl="1"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Script for GAT Area Leader to prepare district leaders to lead a Build a Vision workshop</a:t>
            </a:r>
          </a:p>
          <a:p>
            <a:pPr marL="628650" lvl="1" indent="-171450">
              <a:buFont typeface="Arial" panose="020B0604020202020204" pitchFamily="34" charset="0"/>
              <a:buChar char="•"/>
            </a:pPr>
            <a:r>
              <a:rPr lang="en-US" dirty="0">
                <a:latin typeface="Arial" panose="020B0604020202020204" pitchFamily="34" charset="0"/>
                <a:cs typeface="Arial" panose="020B0604020202020204" pitchFamily="34" charset="0"/>
              </a:rPr>
              <a:t>Script for district leaders when leading a Build a Vision workshop</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aseline="0"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aseline="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en-US"/>
              <a:t>NAMI Past Present Future</a:t>
            </a:r>
            <a:endParaRPr lang="en-US" dirty="0"/>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1</a:t>
            </a:fld>
            <a:endParaRPr lang="en-US" dirty="0"/>
          </a:p>
        </p:txBody>
      </p:sp>
    </p:spTree>
    <p:extLst>
      <p:ext uri="{BB962C8B-B14F-4D97-AF65-F5344CB8AC3E}">
        <p14:creationId xmlns:p14="http://schemas.microsoft.com/office/powerpoint/2010/main" val="3539177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en-US" sz="1000" u="sng" dirty="0">
                <a:latin typeface="Arial" panose="020B0604020202020204" pitchFamily="34" charset="0"/>
                <a:ea typeface="ヒラギノ角ゴ Pro W3"/>
                <a:cs typeface="Arial" panose="020B0604020202020204" pitchFamily="34" charset="0"/>
              </a:rPr>
              <a:t>Presenter notes: </a:t>
            </a:r>
          </a:p>
          <a:p>
            <a:pPr lvl="0">
              <a:defRPr/>
            </a:pPr>
            <a:r>
              <a:rPr lang="en-US" sz="1000" dirty="0">
                <a:latin typeface="Arial" panose="020B0604020202020204" pitchFamily="34" charset="0"/>
                <a:cs typeface="Arial" panose="020B0604020202020204" pitchFamily="34" charset="0"/>
              </a:rPr>
              <a:t>________________________________________________________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1" strike="sngStrike" baseline="0" dirty="0">
              <a:highlight>
                <a:srgbClr val="FFFF00"/>
              </a:highlight>
              <a:latin typeface="Arial" panose="020B0604020202020204" pitchFamily="34" charset="0"/>
              <a:cs typeface="Arial" panose="020B0604020202020204" pitchFamily="34" charset="0"/>
            </a:endParaRPr>
          </a:p>
          <a:p>
            <a:pPr>
              <a:defRPr/>
            </a:pPr>
            <a:r>
              <a:rPr lang="en-US" sz="1000" b="0" kern="1200" dirty="0">
                <a:solidFill>
                  <a:srgbClr val="000000"/>
                </a:solidFill>
                <a:effectLst/>
                <a:latin typeface="Arial"/>
                <a:ea typeface="ヒラギノ角ゴ Pro W3"/>
                <a:cs typeface="Arial"/>
              </a:rPr>
              <a:t>In this section of our meeting, we refer to the </a:t>
            </a:r>
            <a:r>
              <a:rPr lang="en-US" sz="1000" b="0" i="1" dirty="0">
                <a:solidFill>
                  <a:srgbClr val="000000"/>
                </a:solidFill>
                <a:latin typeface="Arial"/>
                <a:ea typeface="ヒラギノ角ゴ Pro W3"/>
                <a:cs typeface="Arial"/>
              </a:rPr>
              <a:t>MISSION</a:t>
            </a:r>
            <a:r>
              <a:rPr lang="en-US" sz="1000" b="0" kern="1200" dirty="0">
                <a:solidFill>
                  <a:srgbClr val="000000"/>
                </a:solidFill>
                <a:effectLst/>
                <a:latin typeface="Arial"/>
                <a:ea typeface="ヒラギノ角ゴ Pro W3"/>
                <a:cs typeface="Arial"/>
              </a:rPr>
              <a:t> </a:t>
            </a:r>
            <a:r>
              <a:rPr lang="en-US" sz="1000" b="1" kern="1200" dirty="0">
                <a:solidFill>
                  <a:srgbClr val="000000"/>
                </a:solidFill>
                <a:effectLst/>
                <a:latin typeface="Arial"/>
                <a:ea typeface="ヒラギノ角ゴ Pro W3"/>
                <a:cs typeface="Arial"/>
              </a:rPr>
              <a:t>1.5</a:t>
            </a:r>
            <a:r>
              <a:rPr lang="en-US" sz="1000" b="0" kern="1200" dirty="0">
                <a:solidFill>
                  <a:srgbClr val="000000"/>
                </a:solidFill>
                <a:effectLst/>
                <a:latin typeface="Arial"/>
                <a:ea typeface="ヒラギノ角ゴ Pro W3"/>
                <a:cs typeface="Arial"/>
              </a:rPr>
              <a:t> </a:t>
            </a:r>
            <a:r>
              <a:rPr lang="en-US" sz="1000" b="0" dirty="0">
                <a:solidFill>
                  <a:srgbClr val="000000"/>
                </a:solidFill>
                <a:latin typeface="Arial"/>
                <a:ea typeface="ヒラギノ角ゴ Pro W3"/>
                <a:cs typeface="Arial"/>
              </a:rPr>
              <a:t>membership growth</a:t>
            </a:r>
            <a:r>
              <a:rPr lang="en-US" sz="1000" b="0" kern="1200" dirty="0">
                <a:solidFill>
                  <a:srgbClr val="000000"/>
                </a:solidFill>
                <a:effectLst/>
                <a:latin typeface="Arial"/>
                <a:ea typeface="ヒラギノ角ゴ Pro W3"/>
                <a:cs typeface="Arial"/>
              </a:rPr>
              <a:t> </a:t>
            </a:r>
            <a:r>
              <a:rPr lang="en-US" sz="1000" b="0" dirty="0">
                <a:solidFill>
                  <a:srgbClr val="000000"/>
                </a:solidFill>
                <a:latin typeface="Arial"/>
                <a:ea typeface="ヒラギノ角ゴ Pro W3"/>
                <a:cs typeface="Arial"/>
              </a:rPr>
              <a:t>targets</a:t>
            </a:r>
            <a:r>
              <a:rPr lang="en-US" sz="1000" b="0" kern="1200" dirty="0">
                <a:solidFill>
                  <a:srgbClr val="000000"/>
                </a:solidFill>
                <a:effectLst/>
                <a:latin typeface="Arial"/>
                <a:ea typeface="ヒラギノ角ゴ Pro W3"/>
                <a:cs typeface="Arial"/>
              </a:rPr>
              <a:t> </a:t>
            </a:r>
            <a:r>
              <a:rPr lang="en-US" sz="1000" b="0" dirty="0">
                <a:solidFill>
                  <a:srgbClr val="000000"/>
                </a:solidFill>
                <a:latin typeface="Arial"/>
                <a:ea typeface="ヒラギノ角ゴ Pro W3"/>
                <a:cs typeface="Arial"/>
              </a:rPr>
              <a:t>developed for each district by GAT Area Leaders, in collaboration with Executive Officers. </a:t>
            </a:r>
            <a:r>
              <a:rPr lang="en-US" sz="1000" b="0" kern="1200" dirty="0">
                <a:solidFill>
                  <a:srgbClr val="000000"/>
                </a:solidFill>
                <a:effectLst/>
                <a:latin typeface="Arial"/>
                <a:ea typeface="ヒラギノ角ゴ Pro W3"/>
                <a:cs typeface="Arial"/>
              </a:rPr>
              <a:t>The established targets </a:t>
            </a:r>
            <a:r>
              <a:rPr lang="en-US" sz="1000" b="0" dirty="0">
                <a:solidFill>
                  <a:srgbClr val="000000"/>
                </a:solidFill>
                <a:latin typeface="Arial"/>
                <a:ea typeface="ヒラギノ角ゴ Pro W3"/>
                <a:cs typeface="Arial"/>
              </a:rPr>
              <a:t>have been a defined as a minimum commitment but</a:t>
            </a:r>
            <a:r>
              <a:rPr lang="en-US" sz="1000" b="0" kern="1200" dirty="0">
                <a:solidFill>
                  <a:srgbClr val="000000"/>
                </a:solidFill>
                <a:effectLst/>
                <a:latin typeface="Arial"/>
                <a:ea typeface="ヒラギノ角ゴ Pro W3"/>
                <a:cs typeface="Arial"/>
              </a:rPr>
              <a:t> </a:t>
            </a:r>
            <a:r>
              <a:rPr lang="en-US" sz="1000" b="0" dirty="0">
                <a:solidFill>
                  <a:srgbClr val="000000"/>
                </a:solidFill>
                <a:latin typeface="Arial"/>
                <a:ea typeface="ヒラギノ角ゴ Pro W3"/>
                <a:cs typeface="Arial"/>
              </a:rPr>
              <a:t>can be increased to best fit the membership needs of the district</a:t>
            </a:r>
            <a:r>
              <a:rPr lang="en-US" sz="1000" b="0" kern="1200" dirty="0">
                <a:solidFill>
                  <a:srgbClr val="000000"/>
                </a:solidFill>
                <a:effectLst/>
                <a:latin typeface="Arial"/>
                <a:ea typeface="ヒラギノ角ゴ Pro W3"/>
                <a:cs typeface="Arial"/>
              </a:rPr>
              <a:t>.</a:t>
            </a:r>
            <a:r>
              <a:rPr lang="en-US" sz="1000" b="0" dirty="0">
                <a:solidFill>
                  <a:srgbClr val="000000"/>
                </a:solidFill>
                <a:latin typeface="Arial"/>
                <a:ea typeface="ヒラギノ角ゴ Pro W3"/>
                <a:cs typeface="Arial"/>
              </a:rPr>
              <a:t> </a:t>
            </a:r>
            <a:r>
              <a:rPr lang="en-US" b="0" i="1" dirty="0">
                <a:ea typeface="ヒラギノ角ゴ Pro W3"/>
                <a:cs typeface="Calibri"/>
              </a:rPr>
              <a:t>MISSION</a:t>
            </a:r>
            <a:r>
              <a:rPr lang="en-US" b="0" dirty="0">
                <a:ea typeface="ヒラギノ角ゴ Pro W3"/>
                <a:cs typeface="Calibri"/>
              </a:rPr>
              <a:t> </a:t>
            </a:r>
            <a:r>
              <a:rPr lang="en-US" b="1" dirty="0">
                <a:ea typeface="ヒラギノ角ゴ Pro W3"/>
                <a:cs typeface="Calibri"/>
              </a:rPr>
              <a:t>1.5 </a:t>
            </a:r>
            <a:r>
              <a:rPr lang="en-US" b="0" dirty="0">
                <a:ea typeface="ヒラギノ角ゴ Pro W3"/>
                <a:cs typeface="Calibri"/>
              </a:rPr>
              <a:t>membership growth targets</a:t>
            </a:r>
            <a:r>
              <a:rPr lang="en-US" sz="1000" b="0" dirty="0">
                <a:solidFill>
                  <a:srgbClr val="000000"/>
                </a:solidFill>
                <a:latin typeface="Arial"/>
                <a:ea typeface="ヒラギノ角ゴ Pro W3"/>
                <a:cs typeface="Arial"/>
              </a:rPr>
              <a:t> are focused on new clubs, new members and net gain</a:t>
            </a:r>
            <a:r>
              <a:rPr lang="en-US" sz="1000" b="0" kern="1200" dirty="0">
                <a:solidFill>
                  <a:srgbClr val="000000"/>
                </a:solidFill>
                <a:effectLst/>
                <a:latin typeface="Arial"/>
                <a:ea typeface="ヒラギノ角ゴ Pro W3"/>
                <a:cs typeface="Arial"/>
              </a:rPr>
              <a:t>.</a:t>
            </a:r>
            <a:endParaRPr lang="en-US" sz="1000" b="0" dirty="0">
              <a:effectLst/>
              <a:latin typeface="Arial"/>
              <a:ea typeface="Times New Roman" panose="02020603050405020304" pitchFamily="18" charset="0"/>
              <a:cs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1" baseline="0" dirty="0">
              <a:highlight>
                <a:srgbClr val="FFFF00"/>
              </a:highligh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latin typeface="Arial" panose="020B0604020202020204" pitchFamily="34" charset="0"/>
                <a:cs typeface="Arial" panose="020B0604020202020204" pitchFamily="34" charset="0"/>
              </a:rPr>
              <a:t>We’ll also start talking about how we will take part in achieving our targets. </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ea typeface="ヒラギノ角ゴ Pro W3"/>
              <a:cs typeface="Arial" panose="020B0604020202020204" pitchFamily="34" charset="0"/>
            </a:endParaRPr>
          </a:p>
          <a:p>
            <a:endParaRPr lang="en-US" sz="1000" b="1" dirty="0">
              <a:latin typeface="Arial" panose="020B0604020202020204" pitchFamily="34" charset="0"/>
              <a:ea typeface="ヒラギノ角ゴ Pro W3"/>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10</a:t>
            </a:fld>
            <a:endParaRPr lang="en-US" dirty="0"/>
          </a:p>
        </p:txBody>
      </p:sp>
    </p:spTree>
    <p:extLst>
      <p:ext uri="{BB962C8B-B14F-4D97-AF65-F5344CB8AC3E}">
        <p14:creationId xmlns:p14="http://schemas.microsoft.com/office/powerpoint/2010/main" val="1729564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304800"/>
            <a:ext cx="6396038" cy="3598863"/>
          </a:xfrm>
        </p:spPr>
      </p:sp>
      <p:sp>
        <p:nvSpPr>
          <p:cNvPr id="3" name="Notes Placeholder 2"/>
          <p:cNvSpPr>
            <a:spLocks noGrp="1"/>
          </p:cNvSpPr>
          <p:nvPr>
            <p:ph type="body" idx="1"/>
          </p:nvPr>
        </p:nvSpPr>
        <p:spPr>
          <a:xfrm>
            <a:off x="460375" y="3903663"/>
            <a:ext cx="6396038" cy="5340223"/>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u="sng" dirty="0">
                <a:latin typeface="Arial" panose="020B0604020202020204" pitchFamily="34" charset="0"/>
                <a:ea typeface="ヒラギノ角ゴ Pro W3"/>
                <a:cs typeface="Arial" panose="020B0604020202020204" pitchFamily="34" charset="0"/>
              </a:rPr>
              <a:t>Presenter notes: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i="1" baseline="0" dirty="0">
                <a:latin typeface="Arial" panose="020B0604020202020204" pitchFamily="34" charset="0"/>
                <a:ea typeface="ヒラギノ角ゴ Pro W3"/>
                <a:cs typeface="Arial" panose="020B0604020202020204" pitchFamily="34" charset="0"/>
              </a:rPr>
              <a:t>Feel free to modify/regionalize the questions based on the needs of your area. For example, specialty clubs can be replaced with family membership or Leo-Lion clubs.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i="1" baseline="0" dirty="0">
                <a:latin typeface="Arial" panose="020B0604020202020204" pitchFamily="34" charset="0"/>
                <a:ea typeface="ヒラギノ角ゴ Pro W3"/>
                <a:cs typeface="Arial" panose="020B0604020202020204" pitchFamily="34" charset="0"/>
              </a:rPr>
              <a:t>Prior to the presentation, replace the ‘____’ LY with the upcoming Lion year the goal will be set for in the focus area sections.</a:t>
            </a:r>
            <a:endParaRPr lang="en-US" sz="1000" b="0" i="1"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baseline="0" dirty="0">
                <a:latin typeface="Arial" panose="020B0604020202020204" pitchFamily="34" charset="0"/>
                <a:cs typeface="Arial" panose="020B0604020202020204" pitchFamily="34" charset="0"/>
              </a:rPr>
              <a:t>_____________________________________________________</a:t>
            </a:r>
          </a:p>
          <a:p>
            <a:endParaRPr lang="en-US" sz="1000" b="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Let’s start thinking</a:t>
            </a:r>
            <a:r>
              <a:rPr lang="en-US" sz="1000" b="0" baseline="0" dirty="0">
                <a:latin typeface="Arial" panose="020B0604020202020204" pitchFamily="34" charset="0"/>
                <a:cs typeface="Arial" panose="020B0604020202020204" pitchFamily="34" charset="0"/>
              </a:rPr>
              <a:t> about </a:t>
            </a:r>
            <a:r>
              <a:rPr lang="en-US" sz="1000" b="0" dirty="0">
                <a:latin typeface="Arial" panose="020B0604020202020204" pitchFamily="34" charset="0"/>
                <a:cs typeface="Arial" panose="020B0604020202020204" pitchFamily="34" charset="0"/>
              </a:rPr>
              <a:t>new clubs. Why are new clubs valuable? {discuss a couple of ideas}</a:t>
            </a:r>
          </a:p>
          <a:p>
            <a:endParaRPr lang="en-US" sz="1000" b="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We’ll take 5 minutes to break out into groups, where you will have the opportunity to </a:t>
            </a:r>
            <a:r>
              <a:rPr lang="en-US" sz="1000" b="0" baseline="0" dirty="0">
                <a:latin typeface="Arial" panose="020B0604020202020204" pitchFamily="34" charset="0"/>
                <a:cs typeface="Arial" panose="020B0604020202020204" pitchFamily="34" charset="0"/>
              </a:rPr>
              <a:t>discuss your thoughts on the questions listed on the slide. After 5 minutes, please designate a spokesperson to summarize the group’s ideas. {discuss}</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baseline="0" dirty="0">
                <a:latin typeface="Arial" panose="020B0604020202020204" pitchFamily="34" charset="0"/>
                <a:cs typeface="Arial" panose="020B0604020202020204" pitchFamily="34" charset="0"/>
              </a:rPr>
              <a:t>Is everyone ready? Your 5 minutes starts now. {discuss}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baseline="0" dirty="0">
                <a:latin typeface="Arial" panose="020B0604020202020204" pitchFamily="34" charset="0"/>
                <a:cs typeface="Arial" panose="020B0604020202020204" pitchFamily="34" charset="0"/>
              </a:rPr>
              <a:t>Now the spokesperson from each group will stand up and share their groups ideas. {discuss}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endParaRPr lang="en-US" sz="1000" b="0" dirty="0">
              <a:latin typeface="Arial" panose="020B0604020202020204" pitchFamily="34" charset="0"/>
              <a:cs typeface="Arial" panose="020B0604020202020204" pitchFamily="34" charset="0"/>
            </a:endParaRPr>
          </a:p>
          <a:p>
            <a:pPr>
              <a:defRPr/>
            </a:pPr>
            <a:r>
              <a:rPr lang="en-US" sz="1000" b="0" dirty="0">
                <a:latin typeface="Arial"/>
                <a:ea typeface="ヒラギノ角ゴ Pro W3"/>
                <a:cs typeface="Arial"/>
              </a:rPr>
              <a:t>Now that we’ve heard everyone’s ideas, let’s </a:t>
            </a:r>
            <a:r>
              <a:rPr lang="en-US" sz="1000" b="0" strike="noStrike" baseline="0" dirty="0">
                <a:latin typeface="Arial"/>
                <a:ea typeface="ヒラギノ角ゴ Pro W3"/>
                <a:cs typeface="Arial"/>
              </a:rPr>
              <a:t>look at the </a:t>
            </a:r>
            <a:r>
              <a:rPr lang="en-US" sz="1000" b="0" i="1" dirty="0">
                <a:latin typeface="Arial"/>
                <a:ea typeface="ヒラギノ角ゴ Pro W3"/>
                <a:cs typeface="Arial"/>
              </a:rPr>
              <a:t>MISSION</a:t>
            </a:r>
            <a:r>
              <a:rPr lang="en-US" sz="1000" b="0" i="1" strike="noStrike" baseline="0" dirty="0">
                <a:latin typeface="Arial"/>
                <a:ea typeface="ヒラギノ角ゴ Pro W3"/>
                <a:cs typeface="Arial"/>
              </a:rPr>
              <a:t> </a:t>
            </a:r>
            <a:r>
              <a:rPr lang="en-US" sz="1000" b="1" strike="noStrike" baseline="0" dirty="0">
                <a:latin typeface="Arial"/>
                <a:ea typeface="ヒラギノ角ゴ Pro W3"/>
                <a:cs typeface="Arial"/>
              </a:rPr>
              <a:t>1.5</a:t>
            </a:r>
            <a:r>
              <a:rPr lang="en-US" sz="1000" b="0" strike="noStrike" baseline="0" dirty="0">
                <a:latin typeface="Arial"/>
                <a:ea typeface="ヒラギノ角ゴ Pro W3"/>
                <a:cs typeface="Arial"/>
              </a:rPr>
              <a:t> </a:t>
            </a:r>
            <a:r>
              <a:rPr lang="en-US" sz="1000" b="0" dirty="0">
                <a:latin typeface="Arial"/>
                <a:ea typeface="ヒラギノ角ゴ Pro W3"/>
                <a:cs typeface="Arial"/>
              </a:rPr>
              <a:t>target</a:t>
            </a:r>
            <a:r>
              <a:rPr lang="en-US" sz="1000" b="0" strike="noStrike" baseline="0" dirty="0">
                <a:latin typeface="Arial"/>
                <a:ea typeface="ヒラギノ角ゴ Pro W3"/>
                <a:cs typeface="Arial"/>
              </a:rPr>
              <a:t> for Focus Area 1</a:t>
            </a:r>
            <a:r>
              <a:rPr lang="en-US" sz="1000" b="0" dirty="0">
                <a:latin typeface="Arial"/>
                <a:ea typeface="ヒラギノ角ゴ Pro W3"/>
                <a:cs typeface="Arial"/>
              </a:rPr>
              <a:t>: new clubs.</a:t>
            </a:r>
            <a:r>
              <a:rPr lang="en-US" sz="1000" b="0" baseline="0" dirty="0">
                <a:latin typeface="Arial"/>
                <a:ea typeface="ヒラギノ角ゴ Pro W3"/>
                <a:cs typeface="Arial"/>
              </a:rPr>
              <a:t> {discuss}</a:t>
            </a:r>
          </a:p>
          <a:p>
            <a:pPr>
              <a:defRPr/>
            </a:pPr>
            <a:endParaRPr lang="en-US" sz="1000" b="1" baseline="0" dirty="0">
              <a:latin typeface="Arial"/>
              <a:ea typeface="ヒラギノ角ゴ Pro W3"/>
              <a:cs typeface="Arial"/>
            </a:endParaRPr>
          </a:p>
          <a:p>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11</a:t>
            </a:fld>
            <a:endParaRPr lang="en-US" dirty="0"/>
          </a:p>
        </p:txBody>
      </p:sp>
    </p:spTree>
    <p:extLst>
      <p:ext uri="{BB962C8B-B14F-4D97-AF65-F5344CB8AC3E}">
        <p14:creationId xmlns:p14="http://schemas.microsoft.com/office/powerpoint/2010/main" val="1516191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304800"/>
            <a:ext cx="6396038" cy="3598863"/>
          </a:xfrm>
        </p:spPr>
      </p:sp>
      <p:sp>
        <p:nvSpPr>
          <p:cNvPr id="3" name="Notes Placeholder 2"/>
          <p:cNvSpPr>
            <a:spLocks noGrp="1"/>
          </p:cNvSpPr>
          <p:nvPr>
            <p:ph type="body" idx="1"/>
          </p:nvPr>
        </p:nvSpPr>
        <p:spPr>
          <a:xfrm>
            <a:off x="460375" y="3903663"/>
            <a:ext cx="6396038" cy="5340223"/>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u="sng" dirty="0">
                <a:latin typeface="Arial" panose="020B0604020202020204" pitchFamily="34" charset="0"/>
                <a:ea typeface="ヒラギノ角ゴ Pro W3"/>
                <a:cs typeface="Arial" panose="020B0604020202020204" pitchFamily="34" charset="0"/>
              </a:rPr>
              <a:t>Presenter notes: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i="1" baseline="0" dirty="0">
                <a:latin typeface="Arial" panose="020B0604020202020204" pitchFamily="34" charset="0"/>
                <a:ea typeface="ヒラギノ角ゴ Pro W3"/>
                <a:cs typeface="Arial" panose="020B0604020202020204" pitchFamily="34" charset="0"/>
              </a:rPr>
              <a:t>Feel free to modify/regionalize the questions based on the needs of your area. For example, </a:t>
            </a:r>
            <a:r>
              <a:rPr lang="en-US" sz="1000" i="1" dirty="0">
                <a:latin typeface="Arial" panose="020B0604020202020204" pitchFamily="34" charset="0"/>
                <a:ea typeface="ヒラギノ角ゴ Pro W3"/>
                <a:cs typeface="Arial" panose="020B0604020202020204" pitchFamily="34" charset="0"/>
              </a:rPr>
              <a:t>M</a:t>
            </a:r>
            <a:r>
              <a:rPr lang="en-US" sz="1000" i="1" baseline="0" dirty="0">
                <a:latin typeface="Arial" panose="020B0604020202020204" pitchFamily="34" charset="0"/>
                <a:ea typeface="ヒラギノ角ゴ Pro W3"/>
                <a:cs typeface="Arial" panose="020B0604020202020204" pitchFamily="34" charset="0"/>
              </a:rPr>
              <a:t>embership </a:t>
            </a:r>
            <a:r>
              <a:rPr lang="en-US" sz="1000" i="1" dirty="0">
                <a:latin typeface="Arial" panose="020B0604020202020204" pitchFamily="34" charset="0"/>
                <a:ea typeface="ヒラギノ角ゴ Pro W3"/>
                <a:cs typeface="Arial" panose="020B0604020202020204" pitchFamily="34" charset="0"/>
              </a:rPr>
              <a:t>G</a:t>
            </a:r>
            <a:r>
              <a:rPr lang="en-US" sz="1000" i="1" baseline="0" dirty="0">
                <a:latin typeface="Arial" panose="020B0604020202020204" pitchFamily="34" charset="0"/>
                <a:ea typeface="ヒラギノ角ゴ Pro W3"/>
                <a:cs typeface="Arial" panose="020B0604020202020204" pitchFamily="34" charset="0"/>
              </a:rPr>
              <a:t>rowth </a:t>
            </a:r>
            <a:r>
              <a:rPr lang="en-US" sz="1000" i="1" dirty="0">
                <a:latin typeface="Arial" panose="020B0604020202020204" pitchFamily="34" charset="0"/>
                <a:ea typeface="ヒラギノ角ゴ Pro W3"/>
                <a:cs typeface="Arial" panose="020B0604020202020204" pitchFamily="34" charset="0"/>
              </a:rPr>
              <a:t>E</a:t>
            </a:r>
            <a:r>
              <a:rPr lang="en-US" sz="1000" i="1" baseline="0" dirty="0">
                <a:latin typeface="Arial" panose="020B0604020202020204" pitchFamily="34" charset="0"/>
                <a:ea typeface="ヒラギノ角ゴ Pro W3"/>
                <a:cs typeface="Arial" panose="020B0604020202020204" pitchFamily="34" charset="0"/>
              </a:rPr>
              <a:t>vents can be changed to membership drives.</a:t>
            </a:r>
            <a:endParaRPr lang="en-US" sz="1000" i="1"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latin typeface="Arial" panose="020B0604020202020204" pitchFamily="34" charset="0"/>
                <a:cs typeface="Arial" panose="020B0604020202020204" pitchFamily="34" charset="0"/>
              </a:rPr>
              <a:t>_____________________________________________________</a:t>
            </a:r>
          </a:p>
          <a:p>
            <a:endParaRPr lang="en-US" sz="100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Now we’ll think</a:t>
            </a:r>
            <a:r>
              <a:rPr lang="en-US" sz="1000" b="0" baseline="0" dirty="0">
                <a:latin typeface="Arial" panose="020B0604020202020204" pitchFamily="34" charset="0"/>
                <a:cs typeface="Arial" panose="020B0604020202020204" pitchFamily="34" charset="0"/>
              </a:rPr>
              <a:t> about </a:t>
            </a:r>
            <a:r>
              <a:rPr lang="en-US" sz="1000" b="0" dirty="0">
                <a:latin typeface="Arial" panose="020B0604020202020204" pitchFamily="34" charset="0"/>
                <a:cs typeface="Arial" panose="020B0604020202020204" pitchFamily="34" charset="0"/>
              </a:rPr>
              <a:t>new members. Why should people join a Lions club?</a:t>
            </a:r>
            <a:r>
              <a:rPr lang="en-US" sz="1000" b="0" baseline="0" dirty="0">
                <a:latin typeface="Arial" panose="020B0604020202020204" pitchFamily="34" charset="0"/>
                <a:cs typeface="Arial" panose="020B0604020202020204" pitchFamily="34" charset="0"/>
              </a:rPr>
              <a:t> {discuss a few ideas}</a:t>
            </a:r>
            <a:endParaRPr lang="en-US" sz="1000" b="0" dirty="0">
              <a:latin typeface="Arial" panose="020B0604020202020204" pitchFamily="34" charset="0"/>
              <a:cs typeface="Arial" panose="020B0604020202020204" pitchFamily="34" charset="0"/>
            </a:endParaRPr>
          </a:p>
          <a:p>
            <a:endParaRPr lang="en-US" sz="1000" b="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We’ll take 5 minutes to break out into groups, where you will have the opportunity to </a:t>
            </a:r>
            <a:r>
              <a:rPr lang="en-US" sz="1000" b="0" baseline="0" dirty="0">
                <a:latin typeface="Arial" panose="020B0604020202020204" pitchFamily="34" charset="0"/>
                <a:cs typeface="Arial" panose="020B0604020202020204" pitchFamily="34" charset="0"/>
              </a:rPr>
              <a:t>discuss your thoughts on the questions listed on the slide. After 5 minutes, please designate a spokesperson to summarize the group’s ideas. {discuss}</a:t>
            </a:r>
          </a:p>
          <a:p>
            <a:endParaRPr lang="en-US" sz="1000" b="0" dirty="0">
              <a:latin typeface="Arial" panose="020B0604020202020204" pitchFamily="34" charset="0"/>
              <a:cs typeface="Arial" panose="020B0604020202020204" pitchFamily="34" charset="0"/>
            </a:endParaRPr>
          </a:p>
          <a:p>
            <a:r>
              <a:rPr lang="en-US" sz="1000" b="0" dirty="0">
                <a:latin typeface="Arial"/>
                <a:ea typeface="ヒラギノ角ゴ Pro W3"/>
                <a:cs typeface="Arial"/>
              </a:rPr>
              <a:t>Once we’ve heard all the ideas, </a:t>
            </a:r>
            <a:r>
              <a:rPr lang="en-US" sz="1000" b="0" baseline="0" dirty="0">
                <a:latin typeface="Arial"/>
                <a:ea typeface="ヒラギノ角ゴ Pro W3"/>
                <a:cs typeface="Arial"/>
              </a:rPr>
              <a:t>we will </a:t>
            </a:r>
            <a:r>
              <a:rPr lang="en-US" sz="1000" b="0" strike="noStrike" baseline="0" dirty="0">
                <a:latin typeface="Arial"/>
                <a:ea typeface="ヒラギノ角ゴ Pro W3"/>
                <a:cs typeface="Arial"/>
              </a:rPr>
              <a:t>look at the </a:t>
            </a:r>
            <a:r>
              <a:rPr lang="en-US" sz="1000" b="0" i="1" dirty="0">
                <a:latin typeface="Arial"/>
                <a:ea typeface="ヒラギノ角ゴ Pro W3"/>
                <a:cs typeface="Arial"/>
              </a:rPr>
              <a:t>MISSION</a:t>
            </a:r>
            <a:r>
              <a:rPr lang="en-US" sz="1000" b="0" strike="noStrike" baseline="0" dirty="0">
                <a:latin typeface="Arial"/>
                <a:ea typeface="ヒラギノ角ゴ Pro W3"/>
                <a:cs typeface="Arial"/>
              </a:rPr>
              <a:t> </a:t>
            </a:r>
            <a:r>
              <a:rPr lang="en-US" sz="1000" b="0" i="1" strike="noStrike" baseline="0" dirty="0">
                <a:latin typeface="Arial"/>
                <a:ea typeface="ヒラギノ角ゴ Pro W3"/>
                <a:cs typeface="Arial"/>
              </a:rPr>
              <a:t>1.5</a:t>
            </a:r>
            <a:r>
              <a:rPr lang="en-US" sz="1000" b="0" strike="noStrike" baseline="0" dirty="0">
                <a:latin typeface="Arial"/>
                <a:ea typeface="ヒラギノ角ゴ Pro W3"/>
                <a:cs typeface="Arial"/>
              </a:rPr>
              <a:t> </a:t>
            </a:r>
            <a:r>
              <a:rPr lang="en-US" sz="1000" b="0" dirty="0">
                <a:latin typeface="Arial"/>
                <a:ea typeface="ヒラギノ角ゴ Pro W3"/>
                <a:cs typeface="Arial"/>
              </a:rPr>
              <a:t>new member target </a:t>
            </a:r>
            <a:r>
              <a:rPr lang="en-US" sz="1000" b="0" baseline="0" dirty="0">
                <a:latin typeface="Arial"/>
                <a:ea typeface="ヒラギノ角ゴ Pro W3"/>
                <a:cs typeface="Arial"/>
              </a:rPr>
              <a:t>for our district.</a:t>
            </a:r>
            <a:r>
              <a:rPr lang="en-US" sz="1000" b="0" dirty="0">
                <a:latin typeface="Arial"/>
                <a:ea typeface="ヒラギノ角ゴ Pro W3"/>
                <a:cs typeface="Arial"/>
              </a:rPr>
              <a:t> </a:t>
            </a:r>
            <a:endParaRPr lang="en-US" sz="1000" b="0" baseline="0" dirty="0">
              <a:latin typeface="Arial" panose="020B0604020202020204" pitchFamily="34" charset="0"/>
              <a:cs typeface="Arial" panose="020B0604020202020204" pitchFamily="34" charset="0"/>
            </a:endParaRPr>
          </a:p>
          <a:p>
            <a:endParaRPr lang="en-US" sz="1000" b="0" baseline="0" dirty="0">
              <a:latin typeface="Arial" panose="020B0604020202020204" pitchFamily="34" charset="0"/>
              <a:cs typeface="Arial" panose="020B0604020202020204" pitchFamily="34" charset="0"/>
            </a:endParaRPr>
          </a:p>
          <a:p>
            <a:r>
              <a:rPr lang="en-US" sz="1000" b="0" baseline="0" dirty="0">
                <a:latin typeface="Arial" panose="020B0604020202020204" pitchFamily="34" charset="0"/>
                <a:cs typeface="Arial" panose="020B0604020202020204" pitchFamily="34" charset="0"/>
              </a:rPr>
              <a:t>Is everyone ready? Your 5 minutes starts now. {discuss}</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baseline="0" dirty="0">
                <a:latin typeface="Arial" panose="020B0604020202020204" pitchFamily="34" charset="0"/>
                <a:cs typeface="Arial" panose="020B0604020202020204" pitchFamily="34" charset="0"/>
              </a:rPr>
              <a:t>Now the spokesperson from each group will stand up and share their groups ideas. {discuss}</a:t>
            </a:r>
          </a:p>
          <a:p>
            <a:endParaRPr lang="en-US" sz="1000" b="0" baseline="0" dirty="0">
              <a:latin typeface="Arial" panose="020B0604020202020204" pitchFamily="34" charset="0"/>
              <a:cs typeface="Arial" panose="020B0604020202020204" pitchFamily="34" charset="0"/>
            </a:endParaRPr>
          </a:p>
          <a:p>
            <a:endParaRPr lang="en-US" sz="1000" b="0" baseline="0" dirty="0">
              <a:latin typeface="Arial" panose="020B0604020202020204" pitchFamily="34" charset="0"/>
              <a:cs typeface="Arial" panose="020B0604020202020204" pitchFamily="34" charset="0"/>
            </a:endParaRPr>
          </a:p>
          <a:p>
            <a:r>
              <a:rPr lang="en-US" sz="1000" b="0" baseline="0" dirty="0">
                <a:latin typeface="Arial"/>
                <a:ea typeface="ヒラギノ角ゴ Pro W3"/>
                <a:cs typeface="Arial"/>
              </a:rPr>
              <a:t>Let’s </a:t>
            </a:r>
            <a:r>
              <a:rPr lang="en-US" sz="1000" b="0" strike="noStrike" baseline="0" dirty="0">
                <a:latin typeface="Arial"/>
                <a:ea typeface="ヒラギノ角ゴ Pro W3"/>
                <a:cs typeface="Arial"/>
              </a:rPr>
              <a:t>review our</a:t>
            </a:r>
            <a:r>
              <a:rPr lang="en-US" sz="1000" b="0" dirty="0">
                <a:latin typeface="Arial"/>
                <a:ea typeface="ヒラギノ角ゴ Pro W3"/>
                <a:cs typeface="Arial"/>
              </a:rPr>
              <a:t> </a:t>
            </a:r>
            <a:r>
              <a:rPr lang="en-US" sz="1000" b="0" i="1" dirty="0">
                <a:ea typeface="ヒラギノ角ゴ Pro W3"/>
                <a:cs typeface="Calibri"/>
              </a:rPr>
              <a:t>MISSION</a:t>
            </a:r>
            <a:r>
              <a:rPr lang="en-US" sz="1000" b="0" dirty="0">
                <a:ea typeface="ヒラギノ角ゴ Pro W3"/>
                <a:cs typeface="Calibri"/>
              </a:rPr>
              <a:t> </a:t>
            </a:r>
            <a:r>
              <a:rPr lang="en-US" sz="1000" b="1" strike="noStrike" baseline="0" dirty="0">
                <a:ea typeface="ヒラギノ角ゴ Pro W3"/>
                <a:cs typeface="Calibri"/>
              </a:rPr>
              <a:t>1.5</a:t>
            </a:r>
            <a:r>
              <a:rPr lang="en-US" sz="1000" b="0" dirty="0">
                <a:latin typeface="Arial"/>
                <a:ea typeface="ヒラギノ角ゴ Pro W3"/>
                <a:cs typeface="Arial"/>
              </a:rPr>
              <a:t> target</a:t>
            </a:r>
            <a:r>
              <a:rPr lang="en-US" sz="1000" b="0" strike="noStrike" baseline="0" dirty="0">
                <a:latin typeface="Arial"/>
                <a:ea typeface="ヒラギノ角ゴ Pro W3"/>
                <a:cs typeface="Arial"/>
              </a:rPr>
              <a:t> for Focus Area 2.</a:t>
            </a:r>
            <a:endParaRPr lang="en-US" sz="1000" b="0" baseline="0" dirty="0">
              <a:latin typeface="Arial"/>
              <a:ea typeface="ヒラギノ角ゴ Pro W3"/>
              <a:cs typeface="Arial"/>
            </a:endParaRPr>
          </a:p>
          <a:p>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12</a:t>
            </a:fld>
            <a:endParaRPr lang="en-US" dirty="0"/>
          </a:p>
        </p:txBody>
      </p:sp>
    </p:spTree>
    <p:extLst>
      <p:ext uri="{BB962C8B-B14F-4D97-AF65-F5344CB8AC3E}">
        <p14:creationId xmlns:p14="http://schemas.microsoft.com/office/powerpoint/2010/main" val="3179405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304800"/>
            <a:ext cx="6396038" cy="3598863"/>
          </a:xfrm>
        </p:spPr>
      </p:sp>
      <p:sp>
        <p:nvSpPr>
          <p:cNvPr id="3" name="Notes Placeholder 2"/>
          <p:cNvSpPr>
            <a:spLocks noGrp="1"/>
          </p:cNvSpPr>
          <p:nvPr>
            <p:ph type="body" idx="1"/>
          </p:nvPr>
        </p:nvSpPr>
        <p:spPr>
          <a:xfrm>
            <a:off x="460375" y="3903663"/>
            <a:ext cx="6396038" cy="5340223"/>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u="sng" dirty="0">
                <a:latin typeface="Arial" panose="020B0604020202020204" pitchFamily="34" charset="0"/>
                <a:ea typeface="ヒラギノ角ゴ Pro W3"/>
                <a:cs typeface="Arial" panose="020B0604020202020204" pitchFamily="34" charset="0"/>
              </a:rPr>
              <a:t>Presenter notes: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i="1" baseline="0" dirty="0">
                <a:latin typeface="Arial" panose="020B0604020202020204" pitchFamily="34" charset="0"/>
                <a:ea typeface="ヒラギノ角ゴ Pro W3"/>
                <a:cs typeface="Arial" panose="020B0604020202020204" pitchFamily="34" charset="0"/>
              </a:rPr>
              <a:t>Feel free to modify/regionalize the questions based on the needs of your area. </a:t>
            </a:r>
            <a:r>
              <a:rPr lang="en-US" sz="1000" baseline="0" dirty="0">
                <a:latin typeface="Arial" panose="020B0604020202020204" pitchFamily="34" charset="0"/>
                <a:cs typeface="Arial" panose="020B0604020202020204" pitchFamily="34" charset="0"/>
              </a:rPr>
              <a:t>_____________________________________________________</a:t>
            </a:r>
          </a:p>
          <a:p>
            <a:endParaRPr lang="en-US" sz="100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Now</a:t>
            </a:r>
            <a:r>
              <a:rPr lang="en-US" sz="1000" b="0" baseline="0" dirty="0">
                <a:latin typeface="Arial" panose="020B0604020202020204" pitchFamily="34" charset="0"/>
                <a:cs typeface="Arial" panose="020B0604020202020204" pitchFamily="34" charset="0"/>
              </a:rPr>
              <a:t> we’ll think about engaging our existing members. How do we know members are engaged? {discuss a few ideas}</a:t>
            </a:r>
            <a:endParaRPr lang="en-US" sz="1000" b="0" dirty="0">
              <a:latin typeface="Arial" panose="020B0604020202020204" pitchFamily="34" charset="0"/>
              <a:cs typeface="Arial" panose="020B0604020202020204" pitchFamily="34" charset="0"/>
            </a:endParaRPr>
          </a:p>
          <a:p>
            <a:endParaRPr lang="en-US" sz="1000" b="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We’ll take 5 minutes to break out into groups, where you will have the opportunity to </a:t>
            </a:r>
            <a:r>
              <a:rPr lang="en-US" sz="1000" b="0" baseline="0" dirty="0">
                <a:latin typeface="Arial" panose="020B0604020202020204" pitchFamily="34" charset="0"/>
                <a:cs typeface="Arial" panose="020B0604020202020204" pitchFamily="34" charset="0"/>
              </a:rPr>
              <a:t>discuss your thoughts on the questions listed on the slide. After 5 minutes, please designate a spokesperson to summarize the group’s ideas. {discuss}</a:t>
            </a:r>
          </a:p>
          <a:p>
            <a:endParaRPr lang="en-US" sz="1000" b="0" dirty="0">
              <a:latin typeface="Arial" panose="020B0604020202020204" pitchFamily="34" charset="0"/>
              <a:cs typeface="Arial" panose="020B0604020202020204" pitchFamily="34" charset="0"/>
            </a:endParaRPr>
          </a:p>
          <a:p>
            <a:pPr>
              <a:defRPr/>
            </a:pPr>
            <a:r>
              <a:rPr lang="en-US" sz="1000" b="0" dirty="0">
                <a:latin typeface="Arial"/>
                <a:ea typeface="ヒラギノ角ゴ Pro W3"/>
                <a:cs typeface="Arial"/>
              </a:rPr>
              <a:t>Once we’ve heard all the ideas, </a:t>
            </a:r>
            <a:r>
              <a:rPr lang="en-US" sz="1000" b="0" baseline="0" dirty="0">
                <a:latin typeface="Arial"/>
                <a:ea typeface="ヒラギノ角ゴ Pro W3"/>
                <a:cs typeface="Arial"/>
              </a:rPr>
              <a:t>we will </a:t>
            </a:r>
            <a:r>
              <a:rPr lang="en-US" sz="1000" b="0" strike="noStrike" baseline="0" dirty="0">
                <a:latin typeface="Arial"/>
                <a:ea typeface="ヒラギノ角ゴ Pro W3"/>
                <a:cs typeface="Arial"/>
              </a:rPr>
              <a:t>look at the</a:t>
            </a:r>
            <a:r>
              <a:rPr lang="en-US" sz="1000" b="0" dirty="0">
                <a:latin typeface="Arial"/>
                <a:ea typeface="ヒラギノ角ゴ Pro W3"/>
                <a:cs typeface="Arial"/>
              </a:rPr>
              <a:t> </a:t>
            </a:r>
            <a:r>
              <a:rPr lang="en-US" sz="1000" b="0" i="1" dirty="0">
                <a:ea typeface="ヒラギノ角ゴ Pro W3"/>
                <a:cs typeface="Calibri"/>
              </a:rPr>
              <a:t>MISSION</a:t>
            </a:r>
            <a:r>
              <a:rPr lang="en-US" sz="1000" b="0" dirty="0">
                <a:ea typeface="ヒラギノ角ゴ Pro W3"/>
                <a:cs typeface="Calibri"/>
              </a:rPr>
              <a:t> </a:t>
            </a:r>
            <a:r>
              <a:rPr lang="en-US" sz="1000" b="1" strike="noStrike" baseline="0" dirty="0">
                <a:ea typeface="ヒラギノ角ゴ Pro W3"/>
                <a:cs typeface="Calibri"/>
              </a:rPr>
              <a:t>1.5</a:t>
            </a:r>
            <a:r>
              <a:rPr lang="en-US" sz="1000" b="0" dirty="0">
                <a:latin typeface="Arial"/>
                <a:ea typeface="ヒラギノ角ゴ Pro W3"/>
                <a:cs typeface="Arial"/>
              </a:rPr>
              <a:t> target for net gain</a:t>
            </a:r>
            <a:r>
              <a:rPr lang="en-US" sz="1000" b="0" strike="noStrike" baseline="0" dirty="0">
                <a:latin typeface="Arial"/>
                <a:ea typeface="ヒラギノ角ゴ Pro W3"/>
                <a:cs typeface="Arial"/>
              </a:rPr>
              <a:t>.</a:t>
            </a:r>
            <a:r>
              <a:rPr lang="en-US" sz="1000" b="0" dirty="0">
                <a:latin typeface="Arial"/>
                <a:ea typeface="ヒラギノ角ゴ Pro W3"/>
                <a:cs typeface="Arial"/>
              </a:rPr>
              <a:t> </a:t>
            </a:r>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r>
              <a:rPr lang="en-US" sz="1000" b="0" baseline="0" dirty="0">
                <a:latin typeface="Arial" panose="020B0604020202020204" pitchFamily="34" charset="0"/>
                <a:cs typeface="Arial" panose="020B0604020202020204" pitchFamily="34" charset="0"/>
              </a:rPr>
              <a:t>Is everyone ready? Your 5 minutes starts now. {discuss}</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baseline="0" dirty="0">
                <a:latin typeface="Arial" panose="020B0604020202020204" pitchFamily="34" charset="0"/>
                <a:cs typeface="Arial" panose="020B0604020202020204" pitchFamily="34" charset="0"/>
              </a:rPr>
              <a:t>Now the spokesperson from each group will stand up and share their groups ideas. {discuss}</a:t>
            </a:r>
          </a:p>
          <a:p>
            <a:endParaRPr lang="en-US" sz="1000" b="0" baseline="0" dirty="0">
              <a:latin typeface="Arial" panose="020B0604020202020204" pitchFamily="34" charset="0"/>
              <a:cs typeface="Arial" panose="020B0604020202020204" pitchFamily="34" charset="0"/>
            </a:endParaRPr>
          </a:p>
          <a:p>
            <a:endParaRPr lang="en-US" sz="1000" b="0" baseline="0" dirty="0">
              <a:latin typeface="Arial" panose="020B0604020202020204" pitchFamily="34" charset="0"/>
              <a:cs typeface="Arial" panose="020B0604020202020204" pitchFamily="34" charset="0"/>
            </a:endParaRPr>
          </a:p>
          <a:p>
            <a:pPr>
              <a:defRPr/>
            </a:pPr>
            <a:r>
              <a:rPr lang="en-US" sz="1000" b="0" strike="noStrike" baseline="0" dirty="0">
                <a:latin typeface="Arial"/>
                <a:ea typeface="ヒラギノ角ゴ Pro W3"/>
                <a:cs typeface="Arial"/>
              </a:rPr>
              <a:t>Let’s review our</a:t>
            </a:r>
            <a:r>
              <a:rPr lang="en-US" sz="1000" b="0" dirty="0">
                <a:latin typeface="Arial"/>
                <a:ea typeface="ヒラギノ角ゴ Pro W3"/>
                <a:cs typeface="Arial"/>
              </a:rPr>
              <a:t> </a:t>
            </a:r>
            <a:r>
              <a:rPr lang="en-US" sz="1000" b="0" i="1" dirty="0">
                <a:ea typeface="ヒラギノ角ゴ Pro W3"/>
                <a:cs typeface="Calibri"/>
              </a:rPr>
              <a:t>MISSION</a:t>
            </a:r>
            <a:r>
              <a:rPr lang="en-US" sz="1000" b="0" dirty="0">
                <a:ea typeface="ヒラギノ角ゴ Pro W3"/>
                <a:cs typeface="Calibri"/>
              </a:rPr>
              <a:t> </a:t>
            </a:r>
            <a:r>
              <a:rPr lang="en-US" sz="1000" b="1" strike="noStrike" baseline="0" dirty="0">
                <a:ea typeface="ヒラギノ角ゴ Pro W3"/>
                <a:cs typeface="Calibri"/>
              </a:rPr>
              <a:t>1.5</a:t>
            </a:r>
            <a:r>
              <a:rPr lang="en-US" sz="1000" b="0" dirty="0">
                <a:latin typeface="Arial"/>
                <a:ea typeface="ヒラギノ角ゴ Pro W3"/>
                <a:cs typeface="Arial"/>
              </a:rPr>
              <a:t> </a:t>
            </a:r>
            <a:r>
              <a:rPr lang="en-US" sz="1000" b="0" strike="noStrike" baseline="0" dirty="0">
                <a:latin typeface="Arial"/>
                <a:ea typeface="ヒラギノ角ゴ Pro W3"/>
                <a:cs typeface="Arial"/>
              </a:rPr>
              <a:t>targets for Focus Area 3. </a:t>
            </a:r>
            <a:r>
              <a:rPr lang="en-US" sz="1000" b="0" baseline="0" dirty="0">
                <a:latin typeface="Arial"/>
                <a:ea typeface="ヒラギノ角ゴ Pro W3"/>
                <a:cs typeface="Arial"/>
              </a:rPr>
              <a:t>{discuss}</a:t>
            </a:r>
            <a:r>
              <a:rPr lang="en-US" sz="1000" b="0" dirty="0">
                <a:latin typeface="Arial"/>
                <a:ea typeface="ヒラギノ角ゴ Pro W3"/>
                <a:cs typeface="Arial"/>
              </a:rPr>
              <a:t> </a:t>
            </a:r>
            <a:endParaRPr lang="en-US" sz="1000" b="0" strike="sngStrike" baseline="0" dirty="0">
              <a:latin typeface="Arial"/>
              <a:ea typeface="ヒラギノ角ゴ Pro W3"/>
              <a:cs typeface="Arial"/>
            </a:endParaRPr>
          </a:p>
          <a:p>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13</a:t>
            </a:fld>
            <a:endParaRPr lang="en-US" dirty="0"/>
          </a:p>
        </p:txBody>
      </p:sp>
    </p:spTree>
    <p:extLst>
      <p:ext uri="{BB962C8B-B14F-4D97-AF65-F5344CB8AC3E}">
        <p14:creationId xmlns:p14="http://schemas.microsoft.com/office/powerpoint/2010/main" val="1596146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304800"/>
            <a:ext cx="6396038" cy="3598863"/>
          </a:xfrm>
        </p:spPr>
      </p:sp>
      <p:sp>
        <p:nvSpPr>
          <p:cNvPr id="3" name="Notes Placeholder 2"/>
          <p:cNvSpPr>
            <a:spLocks noGrp="1"/>
          </p:cNvSpPr>
          <p:nvPr>
            <p:ph type="body" idx="1"/>
          </p:nvPr>
        </p:nvSpPr>
        <p:spPr>
          <a:xfrm>
            <a:off x="460375" y="3903663"/>
            <a:ext cx="6396038" cy="5340223"/>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u="sng" dirty="0">
                <a:latin typeface="Arial" panose="020B0604020202020204" pitchFamily="34" charset="0"/>
                <a:ea typeface="ヒラギノ角ゴ Pro W3"/>
                <a:cs typeface="Arial" panose="020B0604020202020204" pitchFamily="34" charset="0"/>
              </a:rPr>
              <a:t>Presenter notes: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i="1" baseline="0" dirty="0">
                <a:latin typeface="Arial" panose="020B0604020202020204" pitchFamily="34" charset="0"/>
                <a:ea typeface="ヒラギノ角ゴ Pro W3"/>
                <a:cs typeface="Arial" panose="020B0604020202020204" pitchFamily="34" charset="0"/>
              </a:rPr>
              <a:t>Feel free to modify/regionalize the questions based on the needs of your area.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latin typeface="Arial" panose="020B0604020202020204" pitchFamily="34" charset="0"/>
                <a:cs typeface="Arial" panose="020B0604020202020204" pitchFamily="34" charset="0"/>
              </a:rPr>
              <a:t>_____________________________________________________</a:t>
            </a:r>
          </a:p>
          <a:p>
            <a:endParaRPr lang="en-US" sz="1000" dirty="0">
              <a:latin typeface="Arial" panose="020B0604020202020204" pitchFamily="34" charset="0"/>
              <a:cs typeface="Arial" panose="020B0604020202020204" pitchFamily="34" charset="0"/>
            </a:endParaRPr>
          </a:p>
          <a:p>
            <a:r>
              <a:rPr lang="en-US" sz="1000" b="0" dirty="0">
                <a:latin typeface="Arial" panose="020B0604020202020204" pitchFamily="34" charset="0"/>
                <a:ea typeface="ヒラギノ角ゴ Pro W3"/>
                <a:cs typeface="Arial" panose="020B0604020202020204" pitchFamily="34" charset="0"/>
              </a:rPr>
              <a:t>Now</a:t>
            </a:r>
            <a:r>
              <a:rPr lang="en-US" sz="1000" b="0" baseline="0" dirty="0">
                <a:latin typeface="Arial" panose="020B0604020202020204" pitchFamily="34" charset="0"/>
                <a:ea typeface="ヒラギノ角ゴ Pro W3"/>
                <a:cs typeface="Arial" panose="020B0604020202020204" pitchFamily="34" charset="0"/>
              </a:rPr>
              <a:t> we’ll think about our Lion leaders. What types of programs or seminars would be most helpful to support our</a:t>
            </a:r>
            <a:r>
              <a:rPr lang="en-US" sz="1000" b="0" dirty="0">
                <a:latin typeface="Arial" panose="020B0604020202020204" pitchFamily="34" charset="0"/>
                <a:ea typeface="ヒラギノ角ゴ Pro W3"/>
                <a:cs typeface="Arial" panose="020B0604020202020204" pitchFamily="34" charset="0"/>
              </a:rPr>
              <a:t> District Goals</a:t>
            </a:r>
            <a:r>
              <a:rPr lang="en-US" sz="1000" b="0" baseline="0" dirty="0">
                <a:latin typeface="Arial" panose="020B0604020202020204" pitchFamily="34" charset="0"/>
                <a:ea typeface="ヒラギノ角ゴ Pro W3"/>
                <a:cs typeface="Arial" panose="020B0604020202020204" pitchFamily="34" charset="0"/>
              </a:rPr>
              <a:t>? {discuss a few ideas}</a:t>
            </a:r>
            <a:endParaRPr lang="en-US" sz="1000" b="0" dirty="0">
              <a:latin typeface="Arial" panose="020B0604020202020204" pitchFamily="34" charset="0"/>
              <a:ea typeface="ヒラギノ角ゴ Pro W3"/>
              <a:cs typeface="Arial" panose="020B0604020202020204" pitchFamily="34" charset="0"/>
            </a:endParaRPr>
          </a:p>
          <a:p>
            <a:endParaRPr lang="en-US" sz="1000" b="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We’ll take 5 minutes to break out into groups, where you will have the opportunity to </a:t>
            </a:r>
            <a:r>
              <a:rPr lang="en-US" sz="1000" b="0" baseline="0" dirty="0">
                <a:latin typeface="Arial" panose="020B0604020202020204" pitchFamily="34" charset="0"/>
                <a:cs typeface="Arial" panose="020B0604020202020204" pitchFamily="34" charset="0"/>
              </a:rPr>
              <a:t>discuss your thoughts on the questions listed on the slide. After 5 minutes, please designate a spokesperson to summarize the group’s ideas. {discuss}</a:t>
            </a:r>
          </a:p>
          <a:p>
            <a:endParaRPr lang="en-US" sz="1000" b="0" dirty="0">
              <a:latin typeface="Arial" panose="020B0604020202020204" pitchFamily="34" charset="0"/>
              <a:cs typeface="Arial" panose="020B0604020202020204" pitchFamily="34" charset="0"/>
            </a:endParaRPr>
          </a:p>
          <a:p>
            <a:r>
              <a:rPr lang="en-US" sz="1000" b="0" baseline="0" dirty="0">
                <a:latin typeface="Arial" panose="020B0604020202020204" pitchFamily="34" charset="0"/>
                <a:cs typeface="Arial" panose="020B0604020202020204" pitchFamily="34" charset="0"/>
              </a:rPr>
              <a:t>Is everyone ready? Your 5 minutes starts now. {discuss}</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baseline="0" dirty="0">
                <a:latin typeface="Arial" panose="020B0604020202020204" pitchFamily="34" charset="0"/>
                <a:cs typeface="Arial" panose="020B0604020202020204" pitchFamily="34" charset="0"/>
              </a:rPr>
              <a:t>Now the spokesperson from each group will stand up and share their groups ideas. {discuss}</a:t>
            </a:r>
          </a:p>
          <a:p>
            <a:endParaRPr lang="en-US" sz="1000" b="0" baseline="0" dirty="0">
              <a:latin typeface="Arial" panose="020B0604020202020204" pitchFamily="34" charset="0"/>
              <a:cs typeface="Arial" panose="020B0604020202020204" pitchFamily="34" charset="0"/>
            </a:endParaRPr>
          </a:p>
          <a:p>
            <a:r>
              <a:rPr lang="en-US" sz="1000" b="0" baseline="0" dirty="0">
                <a:latin typeface="Arial" panose="020B0604020202020204" pitchFamily="34" charset="0"/>
                <a:cs typeface="Arial" panose="020B0604020202020204" pitchFamily="34" charset="0"/>
              </a:rPr>
              <a:t>What can we realistically plan to provide for district and club leaders by June? {discuss}</a:t>
            </a:r>
            <a:endParaRPr lang="en-US" sz="1000" b="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14</a:t>
            </a:fld>
            <a:endParaRPr lang="en-US" dirty="0"/>
          </a:p>
        </p:txBody>
      </p:sp>
    </p:spTree>
    <p:extLst>
      <p:ext uri="{BB962C8B-B14F-4D97-AF65-F5344CB8AC3E}">
        <p14:creationId xmlns:p14="http://schemas.microsoft.com/office/powerpoint/2010/main" val="3626876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en-US" sz="1000" u="sng" dirty="0">
                <a:latin typeface="Arial" panose="020B0604020202020204" pitchFamily="34" charset="0"/>
                <a:ea typeface="ヒラギノ角ゴ Pro W3"/>
                <a:cs typeface="Arial" panose="020B0604020202020204" pitchFamily="34" charset="0"/>
              </a:rPr>
              <a:t>Presenter notes: </a:t>
            </a:r>
          </a:p>
          <a:p>
            <a:pPr lvl="0">
              <a:defRPr/>
            </a:pPr>
            <a:r>
              <a:rPr lang="en-US" sz="1000" dirty="0">
                <a:latin typeface="Arial" panose="020B0604020202020204" pitchFamily="34" charset="0"/>
                <a:cs typeface="Arial" panose="020B0604020202020204" pitchFamily="34" charset="0"/>
              </a:rPr>
              <a:t>________________________________________________________</a:t>
            </a:r>
          </a:p>
          <a:p>
            <a:r>
              <a:rPr lang="en-US" sz="1000" b="0" dirty="0">
                <a:solidFill>
                  <a:schemeClr val="tx1"/>
                </a:solidFill>
                <a:latin typeface="Arial" panose="020B0604020202020204" pitchFamily="34" charset="0"/>
                <a:cs typeface="Arial" panose="020B0604020202020204" pitchFamily="34" charset="0"/>
              </a:rPr>
              <a:t>Let’s review </a:t>
            </a:r>
            <a:r>
              <a:rPr lang="en-US" sz="1000" b="0" baseline="0" dirty="0">
                <a:solidFill>
                  <a:schemeClr val="tx1"/>
                </a:solidFill>
                <a:latin typeface="Arial" panose="020B0604020202020204" pitchFamily="34" charset="0"/>
                <a:cs typeface="Arial" panose="020B0604020202020204" pitchFamily="34" charset="0"/>
              </a:rPr>
              <a:t>the </a:t>
            </a:r>
            <a:r>
              <a:rPr lang="en-US" sz="1000" b="0" i="1" baseline="0" dirty="0">
                <a:solidFill>
                  <a:schemeClr val="tx1"/>
                </a:solidFill>
                <a:latin typeface="Arial" panose="020B0604020202020204" pitchFamily="34" charset="0"/>
                <a:cs typeface="Arial" panose="020B0604020202020204" pitchFamily="34" charset="0"/>
              </a:rPr>
              <a:t>MISSION</a:t>
            </a:r>
            <a:r>
              <a:rPr lang="en-US" sz="1000" b="0" baseline="0" dirty="0">
                <a:solidFill>
                  <a:schemeClr val="tx1"/>
                </a:solidFill>
                <a:latin typeface="Arial" panose="020B0604020202020204" pitchFamily="34" charset="0"/>
                <a:cs typeface="Arial" panose="020B0604020202020204" pitchFamily="34" charset="0"/>
              </a:rPr>
              <a:t> </a:t>
            </a:r>
            <a:r>
              <a:rPr lang="en-US" sz="1000" b="1" baseline="0" dirty="0">
                <a:solidFill>
                  <a:schemeClr val="tx1"/>
                </a:solidFill>
                <a:latin typeface="Arial" panose="020B0604020202020204" pitchFamily="34" charset="0"/>
                <a:cs typeface="Arial" panose="020B0604020202020204" pitchFamily="34" charset="0"/>
              </a:rPr>
              <a:t>1.5</a:t>
            </a:r>
            <a:r>
              <a:rPr lang="en-US" sz="1000" b="0" baseline="0" dirty="0">
                <a:solidFill>
                  <a:schemeClr val="tx1"/>
                </a:solidFill>
                <a:latin typeface="Arial" panose="020B0604020202020204" pitchFamily="34" charset="0"/>
                <a:cs typeface="Arial" panose="020B0604020202020204" pitchFamily="34" charset="0"/>
              </a:rPr>
              <a:t> targets. </a:t>
            </a:r>
            <a:r>
              <a:rPr lang="en-US" sz="1000" b="0" dirty="0">
                <a:solidFill>
                  <a:schemeClr val="tx1"/>
                </a:solidFill>
                <a:latin typeface="Arial" panose="020B0604020202020204" pitchFamily="34" charset="0"/>
                <a:cs typeface="Arial" panose="020B0604020202020204" pitchFamily="34" charset="0"/>
              </a:rPr>
              <a:t>{summarize targets from slides 11-14}</a:t>
            </a:r>
          </a:p>
          <a:p>
            <a:endParaRPr lang="en-US" sz="1000" b="0" dirty="0">
              <a:solidFill>
                <a:schemeClr val="tx1"/>
              </a:solidFill>
              <a:latin typeface="Arial" panose="020B0604020202020204" pitchFamily="34" charset="0"/>
              <a:cs typeface="Arial" panose="020B0604020202020204" pitchFamily="34" charset="0"/>
            </a:endParaRPr>
          </a:p>
          <a:p>
            <a:r>
              <a:rPr lang="en-US" sz="1000" b="0" dirty="0">
                <a:solidFill>
                  <a:schemeClr val="tx1"/>
                </a:solidFill>
                <a:latin typeface="Arial" panose="020B0604020202020204" pitchFamily="34" charset="0"/>
                <a:cs typeface="Arial" panose="020B0604020202020204" pitchFamily="34" charset="0"/>
              </a:rPr>
              <a:t>Any</a:t>
            </a:r>
            <a:r>
              <a:rPr lang="en-US" sz="1000" b="0" baseline="0" dirty="0">
                <a:solidFill>
                  <a:schemeClr val="tx1"/>
                </a:solidFill>
                <a:latin typeface="Arial" panose="020B0604020202020204" pitchFamily="34" charset="0"/>
                <a:cs typeface="Arial" panose="020B0604020202020204" pitchFamily="34" charset="0"/>
              </a:rPr>
              <a:t> additional thoughts on the </a:t>
            </a:r>
            <a:r>
              <a:rPr lang="en-US" sz="1000" b="0" i="1" baseline="0" dirty="0">
                <a:solidFill>
                  <a:schemeClr val="tx1"/>
                </a:solidFill>
                <a:latin typeface="Arial" panose="020B0604020202020204" pitchFamily="34" charset="0"/>
                <a:cs typeface="Arial" panose="020B0604020202020204" pitchFamily="34" charset="0"/>
              </a:rPr>
              <a:t>MISSION</a:t>
            </a:r>
            <a:r>
              <a:rPr lang="en-US" sz="1000" b="0" baseline="0" dirty="0">
                <a:solidFill>
                  <a:schemeClr val="tx1"/>
                </a:solidFill>
                <a:latin typeface="Arial" panose="020B0604020202020204" pitchFamily="34" charset="0"/>
                <a:cs typeface="Arial" panose="020B0604020202020204" pitchFamily="34" charset="0"/>
              </a:rPr>
              <a:t> </a:t>
            </a:r>
            <a:r>
              <a:rPr lang="en-US" sz="1000" b="1" baseline="0" dirty="0">
                <a:solidFill>
                  <a:schemeClr val="tx1"/>
                </a:solidFill>
                <a:latin typeface="Arial" panose="020B0604020202020204" pitchFamily="34" charset="0"/>
                <a:cs typeface="Arial" panose="020B0604020202020204" pitchFamily="34" charset="0"/>
              </a:rPr>
              <a:t>1.5</a:t>
            </a:r>
            <a:r>
              <a:rPr lang="en-US" sz="1000" b="0" baseline="0" dirty="0">
                <a:solidFill>
                  <a:schemeClr val="tx1"/>
                </a:solidFill>
                <a:latin typeface="Arial" panose="020B0604020202020204" pitchFamily="34" charset="0"/>
                <a:cs typeface="Arial" panose="020B0604020202020204" pitchFamily="34" charset="0"/>
              </a:rPr>
              <a:t> targets? {discuss, and adjust if needed}</a:t>
            </a:r>
            <a:endParaRPr lang="en-US" sz="1000" b="0" dirty="0">
              <a:solidFill>
                <a:schemeClr val="tx1"/>
              </a:solidFill>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15</a:t>
            </a:fld>
            <a:endParaRPr lang="en-US" dirty="0"/>
          </a:p>
        </p:txBody>
      </p:sp>
    </p:spTree>
    <p:extLst>
      <p:ext uri="{BB962C8B-B14F-4D97-AF65-F5344CB8AC3E}">
        <p14:creationId xmlns:p14="http://schemas.microsoft.com/office/powerpoint/2010/main" val="1458577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u="sng" dirty="0">
                <a:latin typeface="Arial" panose="020B0604020202020204" pitchFamily="34" charset="0"/>
                <a:ea typeface="ヒラギノ角ゴ Pro W3"/>
                <a:cs typeface="Arial" panose="020B0604020202020204" pitchFamily="34" charset="0"/>
              </a:rPr>
              <a:t>Presenter notes: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i="1" dirty="0">
                <a:latin typeface="Arial" panose="020B0604020202020204" pitchFamily="34" charset="0"/>
                <a:cs typeface="Arial" panose="020B0604020202020204" pitchFamily="34" charset="0"/>
              </a:rPr>
              <a:t>Allow time for audience to read the slide.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latin typeface="Arial" panose="020B0604020202020204" pitchFamily="34" charset="0"/>
                <a:cs typeface="Arial" panose="020B0604020202020204" pitchFamily="34" charset="0"/>
              </a:rPr>
              <a:t>________________________________________________________________</a:t>
            </a:r>
          </a:p>
          <a:p>
            <a:pPr algn="l">
              <a:buFont typeface="Arial" panose="020B0604020202020204" pitchFamily="34" charset="0"/>
              <a:buNone/>
            </a:pPr>
            <a:r>
              <a:rPr lang="en-US" sz="1000" b="0" i="0" dirty="0">
                <a:solidFill>
                  <a:srgbClr val="BDC1C6"/>
                </a:solidFill>
                <a:effectLst/>
                <a:latin typeface="Arial" panose="020B0604020202020204" pitchFamily="34" charset="0"/>
                <a:cs typeface="Arial" panose="020B0604020202020204" pitchFamily="34" charset="0"/>
              </a:rPr>
              <a:t>Conducting a SWOT analysis helps compile information for strategic planning by helping to identify factors that can have a positive or negative impact on the district.</a:t>
            </a:r>
          </a:p>
          <a:p>
            <a:endParaRPr lang="en-US" sz="1000" b="0" dirty="0">
              <a:latin typeface="Arial" panose="020B0604020202020204" pitchFamily="34" charset="0"/>
              <a:cs typeface="Arial" panose="020B0604020202020204" pitchFamily="34" charset="0"/>
            </a:endParaRPr>
          </a:p>
          <a:p>
            <a:r>
              <a:rPr lang="en-US" sz="1000" b="0" baseline="0" dirty="0">
                <a:latin typeface="Arial" panose="020B0604020202020204" pitchFamily="34" charset="0"/>
                <a:cs typeface="Arial" panose="020B0604020202020204" pitchFamily="34" charset="0"/>
              </a:rPr>
              <a:t>During our time together today, we will collaborate on each of these points: strengths, weaknesses, opportunities and threats.  </a:t>
            </a:r>
          </a:p>
          <a:p>
            <a:endParaRPr lang="en-US" sz="1000" b="0" baseline="0" dirty="0">
              <a:latin typeface="Arial" panose="020B0604020202020204" pitchFamily="34" charset="0"/>
              <a:cs typeface="Arial" panose="020B0604020202020204" pitchFamily="34" charset="0"/>
            </a:endParaRPr>
          </a:p>
          <a:p>
            <a:pPr algn="l"/>
            <a:r>
              <a:rPr lang="en-US" sz="1000" b="0" i="0" dirty="0">
                <a:effectLst/>
                <a:latin typeface="Arial" panose="020B0604020202020204" pitchFamily="34" charset="0"/>
                <a:cs typeface="Arial" panose="020B0604020202020204" pitchFamily="34" charset="0"/>
              </a:rPr>
              <a:t>Strengths and weaknesses are internal to our district and communities: things that you have some control over and can change. Examples include who is in your </a:t>
            </a:r>
            <a:r>
              <a:rPr lang="en-US" sz="1000" b="0" i="1" baseline="0" dirty="0">
                <a:latin typeface="Arial" panose="020B0604020202020204" pitchFamily="34" charset="0"/>
                <a:cs typeface="Arial" panose="020B0604020202020204" pitchFamily="34" charset="0"/>
              </a:rPr>
              <a:t>working group</a:t>
            </a:r>
            <a:r>
              <a:rPr lang="en-US" sz="1000" b="0" i="0" dirty="0">
                <a:effectLst/>
                <a:latin typeface="Arial" panose="020B0604020202020204" pitchFamily="34" charset="0"/>
                <a:cs typeface="Arial" panose="020B0604020202020204" pitchFamily="34" charset="0"/>
              </a:rPr>
              <a:t>, the types of service activities clubs in your district hold and the quality of our member experience.</a:t>
            </a:r>
          </a:p>
          <a:p>
            <a:pPr algn="l"/>
            <a:r>
              <a:rPr lang="en-US" sz="1000" b="0" i="0" dirty="0">
                <a:effectLst/>
                <a:latin typeface="Arial" panose="020B0604020202020204" pitchFamily="34" charset="0"/>
                <a:cs typeface="Arial" panose="020B0604020202020204" pitchFamily="34" charset="0"/>
              </a:rPr>
              <a:t>Opportunities and threats are external: things that are going on outside our district and communities, in the larger market. You can take advantage of opportunities and protect against threats, but you can’t change them.</a:t>
            </a:r>
          </a:p>
          <a:p>
            <a:endParaRPr lang="en-US" sz="10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baseline="0" dirty="0">
                <a:latin typeface="Arial" panose="020B0604020202020204" pitchFamily="34" charset="0"/>
                <a:cs typeface="Arial" panose="020B0604020202020204" pitchFamily="34" charset="0"/>
              </a:rPr>
              <a:t>Ultimately, we will Build a Plan which leverages our strengths and minimizes our weaknesses, takes advantage of our opportunities and minimizes the impacts of threats.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baseline="0" dirty="0">
                <a:latin typeface="Arial" panose="020B0604020202020204" pitchFamily="34" charset="0"/>
                <a:cs typeface="Arial" panose="020B0604020202020204" pitchFamily="34" charset="0"/>
              </a:rPr>
              <a:t>We will use this plan to help us achieve our </a:t>
            </a:r>
            <a:r>
              <a:rPr lang="en-US" sz="1000" b="0" i="1" baseline="0" dirty="0">
                <a:solidFill>
                  <a:schemeClr val="tx1"/>
                </a:solidFill>
                <a:latin typeface="Arial" panose="020B0604020202020204" pitchFamily="34" charset="0"/>
                <a:cs typeface="Arial" panose="020B0604020202020204" pitchFamily="34" charset="0"/>
              </a:rPr>
              <a:t>MISSION</a:t>
            </a:r>
            <a:r>
              <a:rPr lang="en-US" sz="1000" b="0" baseline="0" dirty="0">
                <a:solidFill>
                  <a:schemeClr val="tx1"/>
                </a:solidFill>
                <a:latin typeface="Arial" panose="020B0604020202020204" pitchFamily="34" charset="0"/>
                <a:cs typeface="Arial" panose="020B0604020202020204" pitchFamily="34" charset="0"/>
              </a:rPr>
              <a:t> </a:t>
            </a:r>
            <a:r>
              <a:rPr lang="en-US" sz="1000" b="1" baseline="0" dirty="0">
                <a:solidFill>
                  <a:schemeClr val="tx1"/>
                </a:solidFill>
                <a:latin typeface="Arial" panose="020B0604020202020204" pitchFamily="34" charset="0"/>
                <a:cs typeface="Arial" panose="020B0604020202020204" pitchFamily="34" charset="0"/>
              </a:rPr>
              <a:t>1.5</a:t>
            </a:r>
            <a:r>
              <a:rPr lang="en-US" sz="1000" b="0" baseline="0" dirty="0">
                <a:solidFill>
                  <a:schemeClr val="tx1"/>
                </a:solidFill>
                <a:latin typeface="Arial" panose="020B0604020202020204" pitchFamily="34" charset="0"/>
                <a:cs typeface="Arial" panose="020B0604020202020204" pitchFamily="34" charset="0"/>
              </a:rPr>
              <a:t> t</a:t>
            </a:r>
            <a:r>
              <a:rPr lang="en-US" sz="1000" b="0" baseline="0" dirty="0">
                <a:latin typeface="Arial" panose="020B0604020202020204" pitchFamily="34" charset="0"/>
                <a:cs typeface="Arial" panose="020B0604020202020204" pitchFamily="34" charset="0"/>
              </a:rPr>
              <a:t>argets.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16</a:t>
            </a:fld>
            <a:endParaRPr lang="en-US" dirty="0"/>
          </a:p>
        </p:txBody>
      </p:sp>
    </p:spTree>
    <p:extLst>
      <p:ext uri="{BB962C8B-B14F-4D97-AF65-F5344CB8AC3E}">
        <p14:creationId xmlns:p14="http://schemas.microsoft.com/office/powerpoint/2010/main" val="3726871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u="sng" dirty="0">
                <a:latin typeface="Arial" panose="020B0604020202020204" pitchFamily="34" charset="0"/>
                <a:ea typeface="ヒラギノ角ゴ Pro W3"/>
                <a:cs typeface="Arial" panose="020B0604020202020204" pitchFamily="34" charset="0"/>
              </a:rPr>
              <a:t>Presenter notes: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i="1" dirty="0">
                <a:latin typeface="Arial" panose="020B0604020202020204" pitchFamily="34" charset="0"/>
                <a:ea typeface="ヒラギノ角ゴ Pro W3"/>
                <a:cs typeface="Arial" panose="020B0604020202020204" pitchFamily="34" charset="0"/>
              </a:rPr>
              <a:t>As referenced in </a:t>
            </a:r>
            <a:r>
              <a:rPr lang="en-US" sz="1000" b="0" i="1" dirty="0">
                <a:latin typeface="Arial" panose="020B0604020202020204" pitchFamily="34" charset="0"/>
                <a:ea typeface="ヒラギノ角ゴ Pro W3"/>
                <a:cs typeface="Arial" panose="020B0604020202020204" pitchFamily="34" charset="0"/>
              </a:rPr>
              <a:t>slide 1, some participants might not feel comfortable stating their opinions during SWOT portion of the session. Remind the participants that this session is a safe place, and all opinions are welcome but offer an alternate way for participants to send in their ideas.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i="1" dirty="0">
                <a:latin typeface="Arial" panose="020B0604020202020204" pitchFamily="34" charset="0"/>
                <a:ea typeface="ヒラギノ角ゴ Pro W3"/>
                <a:cs typeface="Arial" panose="020B0604020202020204" pitchFamily="34" charset="0"/>
              </a:rPr>
              <a:t>Record all ideas summarized during the SWOT portion of the session in a Word document and share with a group upon completion of the session.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baseline="0" dirty="0">
                <a:latin typeface="Arial" panose="020B0604020202020204" pitchFamily="34" charset="0"/>
                <a:cs typeface="Arial" panose="020B0604020202020204" pitchFamily="34" charset="0"/>
              </a:rPr>
              <a:t>________________________________________________________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dirty="0">
                <a:latin typeface="Arial" panose="020B0604020202020204" pitchFamily="34" charset="0"/>
                <a:cs typeface="Arial" panose="020B0604020202020204" pitchFamily="34" charset="0"/>
              </a:rPr>
              <a:t>How about our </a:t>
            </a:r>
            <a:r>
              <a:rPr lang="en-US" sz="1000" b="0" baseline="0" dirty="0">
                <a:latin typeface="Arial" panose="020B0604020202020204" pitchFamily="34" charset="0"/>
                <a:cs typeface="Arial" panose="020B0604020202020204" pitchFamily="34" charset="0"/>
              </a:rPr>
              <a:t>strengths? </a:t>
            </a:r>
          </a:p>
          <a:p>
            <a:endParaRPr lang="en-US" sz="1000" b="0" baseline="0" dirty="0">
              <a:latin typeface="Arial" panose="020B0604020202020204" pitchFamily="34" charset="0"/>
              <a:cs typeface="Arial" panose="020B0604020202020204" pitchFamily="34" charset="0"/>
            </a:endParaRPr>
          </a:p>
          <a:p>
            <a:r>
              <a:rPr lang="en-US" sz="1000" b="0" baseline="0" dirty="0">
                <a:latin typeface="Arial" panose="020B0604020202020204" pitchFamily="34" charset="0"/>
                <a:cs typeface="Arial" panose="020B0604020202020204" pitchFamily="34" charset="0"/>
              </a:rPr>
              <a:t>Looking over these four areas of focus: chartering new clubs, inducting new members, ensuring member satisfaction</a:t>
            </a:r>
            <a:r>
              <a:rPr lang="en-US" sz="1000" b="0" dirty="0">
                <a:latin typeface="Arial" panose="020B0604020202020204" pitchFamily="34" charset="0"/>
                <a:cs typeface="Arial" panose="020B0604020202020204" pitchFamily="34" charset="0"/>
              </a:rPr>
              <a:t> </a:t>
            </a:r>
            <a:r>
              <a:rPr lang="en-US" sz="1000" b="0" baseline="0" dirty="0">
                <a:latin typeface="Arial" panose="020B0604020202020204" pitchFamily="34" charset="0"/>
                <a:cs typeface="Arial" panose="020B0604020202020204" pitchFamily="34" charset="0"/>
              </a:rPr>
              <a:t>and providing leader support, what would you say we do well? </a:t>
            </a:r>
          </a:p>
          <a:p>
            <a:endParaRPr lang="en-US" sz="1000" b="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We’ll take 5 minutes to break out into groups, where you will have the opportunity to </a:t>
            </a:r>
            <a:r>
              <a:rPr lang="en-US" sz="1000" b="0" baseline="0" dirty="0">
                <a:latin typeface="Arial" panose="020B0604020202020204" pitchFamily="34" charset="0"/>
                <a:cs typeface="Arial" panose="020B0604020202020204" pitchFamily="34" charset="0"/>
              </a:rPr>
              <a:t>discuss your thoughts on the matter. After 5 minutes, please designate a spokesperson to summarize the group’s ideas. {discuss}</a:t>
            </a:r>
          </a:p>
          <a:p>
            <a:endParaRPr lang="en-US" sz="1000" b="0" baseline="0" dirty="0">
              <a:latin typeface="Arial" panose="020B0604020202020204" pitchFamily="34" charset="0"/>
              <a:cs typeface="Arial" panose="020B0604020202020204" pitchFamily="34" charset="0"/>
            </a:endParaRPr>
          </a:p>
          <a:p>
            <a:r>
              <a:rPr lang="en-US" sz="1000" b="0" baseline="0" dirty="0">
                <a:latin typeface="Arial" panose="020B0604020202020204" pitchFamily="34" charset="0"/>
                <a:cs typeface="Arial" panose="020B0604020202020204" pitchFamily="34" charset="0"/>
              </a:rPr>
              <a:t>Is everyone ready? Your 5 minutes starts now. {discuss}</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baseline="0" dirty="0">
                <a:latin typeface="Arial" panose="020B0604020202020204" pitchFamily="34" charset="0"/>
                <a:cs typeface="Arial" panose="020B0604020202020204" pitchFamily="34" charset="0"/>
              </a:rPr>
              <a:t>Now the spokesperson from each group will stand up and share their groups ideas. {discuss}</a:t>
            </a:r>
          </a:p>
          <a:p>
            <a:endParaRPr lang="en-US" sz="1000" b="0" baseline="0" dirty="0">
              <a:latin typeface="Arial" panose="020B0604020202020204" pitchFamily="34" charset="0"/>
              <a:cs typeface="Arial" panose="020B0604020202020204" pitchFamily="34" charset="0"/>
            </a:endParaRP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dirty="0">
                <a:solidFill>
                  <a:srgbClr val="000000"/>
                </a:solidFill>
                <a:latin typeface="Arial" panose="020B0604020202020204" pitchFamily="34" charset="0"/>
                <a:cs typeface="Arial" panose="020B0604020202020204" pitchFamily="34" charset="0"/>
              </a:rPr>
              <a:t>Now that we’ve heard all the great things our district is doing, it’s evident that we shouldn’t change everything. Some things we do very well. </a:t>
            </a:r>
            <a:r>
              <a:rPr lang="en-US" sz="1000" b="0" baseline="0" dirty="0">
                <a:latin typeface="Arial" panose="020B0604020202020204" pitchFamily="34" charset="0"/>
                <a:cs typeface="Arial" panose="020B0604020202020204" pitchFamily="34" charset="0"/>
              </a:rPr>
              <a:t>How can we build on those strengths, so our district can grow stronger? {discuss}</a:t>
            </a:r>
          </a:p>
          <a:p>
            <a:endParaRPr lang="en-US" sz="1000" baseline="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17</a:t>
            </a:fld>
            <a:endParaRPr lang="en-US" dirty="0"/>
          </a:p>
        </p:txBody>
      </p:sp>
    </p:spTree>
    <p:extLst>
      <p:ext uri="{BB962C8B-B14F-4D97-AF65-F5344CB8AC3E}">
        <p14:creationId xmlns:p14="http://schemas.microsoft.com/office/powerpoint/2010/main" val="177457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en-US" sz="1000" u="sng" dirty="0">
                <a:latin typeface="Arial" panose="020B0604020202020204" pitchFamily="34" charset="0"/>
                <a:ea typeface="ヒラギノ角ゴ Pro W3"/>
                <a:cs typeface="Arial" panose="020B0604020202020204" pitchFamily="34" charset="0"/>
              </a:rPr>
              <a:t>Presenter notes: </a:t>
            </a:r>
          </a:p>
          <a:p>
            <a:pPr lvl="0">
              <a:defRPr/>
            </a:pPr>
            <a:r>
              <a:rPr lang="en-US" sz="1000" dirty="0">
                <a:latin typeface="Arial" panose="020B0604020202020204" pitchFamily="34" charset="0"/>
                <a:cs typeface="Arial" panose="020B0604020202020204" pitchFamily="34" charset="0"/>
              </a:rPr>
              <a:t>________________________________________________________</a:t>
            </a:r>
          </a:p>
          <a:p>
            <a:endParaRPr lang="en-US" sz="100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Now we’ll talk </a:t>
            </a:r>
            <a:r>
              <a:rPr lang="en-US" sz="1000" b="0" baseline="0" dirty="0">
                <a:latin typeface="Arial" panose="020B0604020202020204" pitchFamily="34" charset="0"/>
                <a:cs typeface="Arial" panose="020B0604020202020204" pitchFamily="34" charset="0"/>
              </a:rPr>
              <a:t>about weaknesses. </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baseline="0" dirty="0">
                <a:latin typeface="Arial" panose="020B0604020202020204" pitchFamily="34" charset="0"/>
                <a:cs typeface="Arial" panose="020B0604020202020204" pitchFamily="34" charset="0"/>
              </a:rPr>
              <a:t>Looking over those same four areas of focus, what would you say we don’t do very well?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dirty="0">
                <a:latin typeface="Arial" panose="020B0604020202020204" pitchFamily="34" charset="0"/>
                <a:cs typeface="Arial" panose="020B0604020202020204" pitchFamily="34" charset="0"/>
              </a:rPr>
              <a:t>We’ll take 5 minutes to break out into groups, where you will have the opportunity to </a:t>
            </a:r>
            <a:r>
              <a:rPr lang="en-US" sz="1000" b="0" baseline="0" dirty="0">
                <a:latin typeface="Arial" panose="020B0604020202020204" pitchFamily="34" charset="0"/>
                <a:cs typeface="Arial" panose="020B0604020202020204" pitchFamily="34" charset="0"/>
              </a:rPr>
              <a:t>discuss your thoughts on the matter. After 5 minutes, please designate a spokesperson to summarize the group’s ideas. {discuss}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r>
              <a:rPr lang="en-US" sz="1000" b="0" baseline="0" dirty="0">
                <a:latin typeface="Arial" panose="020B0604020202020204" pitchFamily="34" charset="0"/>
                <a:cs typeface="Arial" panose="020B0604020202020204" pitchFamily="34" charset="0"/>
              </a:rPr>
              <a:t>Is everyone ready? Your 5 minutes starts now. {discuss}</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baseline="0" dirty="0">
                <a:latin typeface="Arial" panose="020B0604020202020204" pitchFamily="34" charset="0"/>
                <a:cs typeface="Arial" panose="020B0604020202020204" pitchFamily="34" charset="0"/>
              </a:rPr>
              <a:t>Now the spokesperson from each group will stand up and share their groups ideas. {discuss}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endParaRPr lang="en-US" sz="1000" b="0" baseline="0" dirty="0">
              <a:latin typeface="Arial" panose="020B0604020202020204" pitchFamily="34" charset="0"/>
              <a:cs typeface="Arial" panose="020B0604020202020204" pitchFamily="34" charset="0"/>
            </a:endParaRPr>
          </a:p>
          <a:p>
            <a:r>
              <a:rPr lang="en-US" sz="1000" b="0" dirty="0">
                <a:solidFill>
                  <a:srgbClr val="000000"/>
                </a:solidFill>
                <a:latin typeface="Arial" panose="020B0604020202020204" pitchFamily="34" charset="0"/>
                <a:cs typeface="Arial" panose="020B0604020202020204" pitchFamily="34" charset="0"/>
              </a:rPr>
              <a:t>Now that we’ve heard from all the groups, h</a:t>
            </a:r>
            <a:r>
              <a:rPr lang="en-US" sz="1000" b="0" baseline="0" dirty="0">
                <a:latin typeface="Arial" panose="020B0604020202020204" pitchFamily="34" charset="0"/>
                <a:cs typeface="Arial" panose="020B0604020202020204" pitchFamily="34" charset="0"/>
              </a:rPr>
              <a:t>ow can we overcome our weaknesses? {discuss}</a:t>
            </a:r>
          </a:p>
          <a:p>
            <a:endParaRPr lang="en-US" sz="1000" baseline="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18</a:t>
            </a:fld>
            <a:endParaRPr lang="en-US" dirty="0"/>
          </a:p>
        </p:txBody>
      </p:sp>
    </p:spTree>
    <p:extLst>
      <p:ext uri="{BB962C8B-B14F-4D97-AF65-F5344CB8AC3E}">
        <p14:creationId xmlns:p14="http://schemas.microsoft.com/office/powerpoint/2010/main" val="799262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defRPr/>
            </a:pPr>
            <a:r>
              <a:rPr lang="en-US" sz="1000" u="sng" dirty="0">
                <a:latin typeface="Arial" panose="020B0604020202020204" pitchFamily="34" charset="0"/>
                <a:ea typeface="ヒラギノ角ゴ Pro W3"/>
                <a:cs typeface="Arial" panose="020B0604020202020204" pitchFamily="34" charset="0"/>
              </a:rPr>
              <a:t>Presenter notes: </a:t>
            </a:r>
          </a:p>
          <a:p>
            <a:pPr lvl="0">
              <a:defRPr/>
            </a:pPr>
            <a:r>
              <a:rPr lang="en-US" sz="1000" dirty="0">
                <a:latin typeface="Arial" panose="020B0604020202020204" pitchFamily="34" charset="0"/>
                <a:cs typeface="Arial" panose="020B0604020202020204" pitchFamily="34" charset="0"/>
              </a:rPr>
              <a:t>________________________________________________________</a:t>
            </a:r>
          </a:p>
          <a:p>
            <a:endParaRPr lang="en-US" sz="1000" dirty="0">
              <a:latin typeface="Arial" panose="020B0604020202020204" pitchFamily="34" charset="0"/>
              <a:ea typeface="ヒラギノ角ゴ Pro W3"/>
              <a:cs typeface="Arial" panose="020B0604020202020204" pitchFamily="34" charset="0"/>
            </a:endParaRPr>
          </a:p>
          <a:p>
            <a:r>
              <a:rPr lang="en-US" sz="1000" b="0" dirty="0">
                <a:latin typeface="Arial" panose="020B0604020202020204" pitchFamily="34" charset="0"/>
                <a:ea typeface="ヒラギノ角ゴ Pro W3"/>
                <a:cs typeface="Arial" panose="020B0604020202020204" pitchFamily="34" charset="0"/>
              </a:rPr>
              <a:t>Opportunities</a:t>
            </a:r>
            <a:r>
              <a:rPr lang="en-US" sz="1000" b="0" baseline="0" dirty="0">
                <a:latin typeface="Arial" panose="020B0604020202020204" pitchFamily="34" charset="0"/>
                <a:ea typeface="ヒラギノ角ゴ Pro W3"/>
                <a:cs typeface="Arial" panose="020B0604020202020204" pitchFamily="34" charset="0"/>
              </a:rPr>
              <a:t> and threats are a little different, because they are a reaction to what’s going on outside our clubs:</a:t>
            </a:r>
            <a:r>
              <a:rPr lang="en-US" sz="1000" b="0" dirty="0">
                <a:latin typeface="Arial" panose="020B0604020202020204" pitchFamily="34" charset="0"/>
                <a:ea typeface="ヒラギノ角ゴ Pro W3"/>
                <a:cs typeface="Arial" panose="020B0604020202020204" pitchFamily="34" charset="0"/>
              </a:rPr>
              <a:t> </a:t>
            </a:r>
            <a:endParaRPr lang="en-US" sz="1000" b="0" baseline="0" dirty="0">
              <a:latin typeface="Arial" panose="020B0604020202020204" pitchFamily="34" charset="0"/>
              <a:cs typeface="Arial" panose="020B0604020202020204" pitchFamily="34" charset="0"/>
            </a:endParaRPr>
          </a:p>
          <a:p>
            <a:endParaRPr lang="en-US" sz="1000" b="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b="0" dirty="0">
                <a:latin typeface="Arial" panose="020B0604020202020204" pitchFamily="34" charset="0"/>
                <a:cs typeface="Arial" panose="020B0604020202020204" pitchFamily="34" charset="0"/>
              </a:rPr>
              <a:t>Are </a:t>
            </a:r>
            <a:r>
              <a:rPr lang="en-US" sz="1000" b="0" baseline="0" dirty="0">
                <a:latin typeface="Arial" panose="020B0604020202020204" pitchFamily="34" charset="0"/>
                <a:cs typeface="Arial" panose="020B0604020202020204" pitchFamily="34" charset="0"/>
              </a:rPr>
              <a:t>b</a:t>
            </a:r>
            <a:r>
              <a:rPr lang="en-US" sz="1000" b="0" dirty="0">
                <a:latin typeface="Arial" panose="020B0604020202020204" pitchFamily="34" charset="0"/>
                <a:cs typeface="Arial" panose="020B0604020202020204" pitchFamily="34" charset="0"/>
              </a:rPr>
              <a:t>usinesses starting up or</a:t>
            </a:r>
            <a:r>
              <a:rPr lang="en-US" sz="1000" b="0" baseline="0" dirty="0">
                <a:latin typeface="Arial" panose="020B0604020202020204" pitchFamily="34" charset="0"/>
                <a:cs typeface="Arial" panose="020B0604020202020204" pitchFamily="34" charset="0"/>
              </a:rPr>
              <a:t> closing</a:t>
            </a:r>
            <a:r>
              <a:rPr lang="en-US" sz="1000" b="0" dirty="0">
                <a:latin typeface="Arial" panose="020B0604020202020204" pitchFamily="34" charset="0"/>
                <a:cs typeface="Arial" panose="020B0604020202020204" pitchFamily="34" charset="0"/>
              </a:rPr>
              <a:t>?</a:t>
            </a:r>
            <a:r>
              <a:rPr lang="en-US" sz="1000" b="0" baseline="0" dirty="0">
                <a:latin typeface="Arial" panose="020B0604020202020204" pitchFamily="34" charset="0"/>
                <a:cs typeface="Arial" panose="020B0604020202020204" pitchFamily="34" charset="0"/>
              </a:rPr>
              <a:t> </a:t>
            </a:r>
            <a:endParaRPr lang="en-US" sz="1000"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b="0" dirty="0">
                <a:latin typeface="Arial" panose="020B0604020202020204" pitchFamily="34" charset="0"/>
                <a:cs typeface="Arial" panose="020B0604020202020204" pitchFamily="34" charset="0"/>
              </a:rPr>
              <a:t>Are more people retiring</a:t>
            </a:r>
            <a:r>
              <a:rPr lang="en-US" sz="1000" b="0" baseline="0" dirty="0">
                <a:latin typeface="Arial" panose="020B0604020202020204" pitchFamily="34" charset="0"/>
                <a:cs typeface="Arial" panose="020B0604020202020204" pitchFamily="34" charset="0"/>
              </a:rPr>
              <a:t>, are there new families moving in or are people staying single longer? </a:t>
            </a:r>
            <a:r>
              <a:rPr lang="en-US" sz="1000" b="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000" b="0" dirty="0">
                <a:latin typeface="Arial" panose="020B0604020202020204" pitchFamily="34" charset="0"/>
                <a:cs typeface="Arial" panose="020B0604020202020204" pitchFamily="34" charset="0"/>
              </a:rPr>
              <a:t>Are there</a:t>
            </a:r>
            <a:r>
              <a:rPr lang="en-US" sz="1000" b="0" baseline="0" dirty="0">
                <a:latin typeface="Arial" panose="020B0604020202020204" pitchFamily="34" charset="0"/>
                <a:cs typeface="Arial" panose="020B0604020202020204" pitchFamily="34" charset="0"/>
              </a:rPr>
              <a:t> o</a:t>
            </a:r>
            <a:r>
              <a:rPr lang="en-US" sz="1000" b="0" dirty="0">
                <a:latin typeface="Arial" panose="020B0604020202020204" pitchFamily="34" charset="0"/>
                <a:cs typeface="Arial" panose="020B0604020202020204" pitchFamily="34" charset="0"/>
              </a:rPr>
              <a:t>ther charitable organizations nearby?</a:t>
            </a:r>
          </a:p>
          <a:p>
            <a:pPr marL="171450" indent="-171450">
              <a:buFont typeface="Arial" panose="020B0604020202020204" pitchFamily="34" charset="0"/>
              <a:buChar char="•"/>
            </a:pPr>
            <a:r>
              <a:rPr lang="en-US" sz="1000" b="0" dirty="0">
                <a:latin typeface="Arial" panose="020B0604020202020204" pitchFamily="34" charset="0"/>
                <a:cs typeface="Arial" panose="020B0604020202020204" pitchFamily="34" charset="0"/>
              </a:rPr>
              <a:t>Are people becoming more or less connected with their communities?</a:t>
            </a:r>
          </a:p>
          <a:p>
            <a:endParaRPr lang="en-US" sz="1000" b="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Who can</a:t>
            </a:r>
            <a:r>
              <a:rPr lang="en-US" sz="1000" b="0" baseline="0" dirty="0">
                <a:latin typeface="Arial" panose="020B0604020202020204" pitchFamily="34" charset="0"/>
                <a:cs typeface="Arial" panose="020B0604020202020204" pitchFamily="34" charset="0"/>
              </a:rPr>
              <a:t> share an example of an external change or opportunity in their area? </a:t>
            </a:r>
            <a:r>
              <a:rPr lang="en-US" sz="1000" b="0" dirty="0">
                <a:latin typeface="Arial" panose="020B0604020202020204" pitchFamily="34" charset="0"/>
                <a:cs typeface="Arial" panose="020B0604020202020204" pitchFamily="34" charset="0"/>
              </a:rPr>
              <a:t>We’ll take 5 minutes to break out into groups, where you will have the opportunity to </a:t>
            </a:r>
            <a:r>
              <a:rPr lang="en-US" sz="1000" b="0" baseline="0" dirty="0">
                <a:latin typeface="Arial" panose="020B0604020202020204" pitchFamily="34" charset="0"/>
                <a:cs typeface="Arial" panose="020B0604020202020204" pitchFamily="34" charset="0"/>
              </a:rPr>
              <a:t>discuss your thoughts on the matter. After 5 minutes, please designate a spokesperson to summarize the group’s ideas. {discuss}</a:t>
            </a:r>
          </a:p>
          <a:p>
            <a:endParaRPr lang="en-US" sz="1000" b="0" baseline="0" dirty="0">
              <a:latin typeface="Arial" panose="020B0604020202020204" pitchFamily="34" charset="0"/>
              <a:cs typeface="Arial" panose="020B0604020202020204" pitchFamily="34" charset="0"/>
            </a:endParaRPr>
          </a:p>
          <a:p>
            <a:r>
              <a:rPr lang="en-US" sz="1000" b="0" baseline="0" dirty="0">
                <a:latin typeface="Arial" panose="020B0604020202020204" pitchFamily="34" charset="0"/>
                <a:cs typeface="Arial" panose="020B0604020202020204" pitchFamily="34" charset="0"/>
              </a:rPr>
              <a:t>Is everyone ready? Your 5 minutes starts now. {discuss}</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baseline="0" dirty="0">
                <a:latin typeface="Arial" panose="020B0604020202020204" pitchFamily="34" charset="0"/>
                <a:cs typeface="Arial" panose="020B0604020202020204" pitchFamily="34" charset="0"/>
              </a:rPr>
              <a:t>Now the spokesperson from each group will stand up and share their groups ideas. {discuss}</a:t>
            </a:r>
          </a:p>
          <a:p>
            <a:endParaRPr lang="en-US" sz="1000" b="0" baseline="0" dirty="0">
              <a:latin typeface="Arial" panose="020B0604020202020204" pitchFamily="34" charset="0"/>
              <a:cs typeface="Arial" panose="020B0604020202020204" pitchFamily="34" charset="0"/>
            </a:endParaRP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baseline="0" dirty="0">
                <a:latin typeface="Arial" panose="020B0604020202020204" pitchFamily="34" charset="0"/>
                <a:cs typeface="Arial" panose="020B0604020202020204" pitchFamily="34" charset="0"/>
              </a:rPr>
              <a:t>How can we take advantage of those changes? </a:t>
            </a:r>
            <a:r>
              <a:rPr lang="en-US" sz="1000" b="0" i="1" baseline="0" dirty="0">
                <a:latin typeface="Arial" panose="020B0604020202020204" pitchFamily="34" charset="0"/>
                <a:cs typeface="Arial" panose="020B0604020202020204" pitchFamily="34" charset="0"/>
              </a:rPr>
              <a:t>{discuss</a:t>
            </a:r>
            <a:r>
              <a:rPr lang="en-US" sz="1000" b="0" baseline="0" dirty="0">
                <a:latin typeface="Arial" panose="020B0604020202020204" pitchFamily="34" charset="0"/>
                <a:cs typeface="Arial" panose="020B0604020202020204" pitchFamily="34" charset="0"/>
              </a:rPr>
              <a:t>} </a:t>
            </a:r>
            <a:r>
              <a:rPr lang="en-US" sz="1000" b="0" i="1" baseline="0" dirty="0">
                <a:latin typeface="Arial" panose="020B0604020202020204" pitchFamily="34" charset="0"/>
                <a:cs typeface="Arial" panose="020B0604020202020204" pitchFamily="34" charset="0"/>
              </a:rPr>
              <a:t>consider that some changes may be threats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b="0" i="1" baseline="0" dirty="0">
                <a:latin typeface="Arial" panose="020B0604020202020204" pitchFamily="34" charset="0"/>
                <a:cs typeface="Arial" panose="020B0604020202020204" pitchFamily="34" charset="0"/>
              </a:rPr>
              <a:t>What if no advantage can be found</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19</a:t>
            </a:fld>
            <a:endParaRPr lang="en-US" dirty="0"/>
          </a:p>
        </p:txBody>
      </p:sp>
    </p:spTree>
    <p:extLst>
      <p:ext uri="{BB962C8B-B14F-4D97-AF65-F5344CB8AC3E}">
        <p14:creationId xmlns:p14="http://schemas.microsoft.com/office/powerpoint/2010/main" val="668492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u="sng" dirty="0">
                <a:latin typeface="Arial" panose="020B0604020202020204" pitchFamily="34" charset="0"/>
                <a:ea typeface="ヒラギノ角ゴ Pro W3"/>
                <a:cs typeface="Arial" panose="020B0604020202020204" pitchFamily="34" charset="0"/>
              </a:rPr>
              <a:t>Presenter notes:</a:t>
            </a:r>
            <a:r>
              <a:rPr lang="en-US" sz="1000" dirty="0">
                <a:latin typeface="Arial" panose="020B0604020202020204" pitchFamily="34" charset="0"/>
                <a:ea typeface="ヒラギノ角ゴ Pro W3"/>
                <a:cs typeface="Arial" panose="020B0604020202020204" pitchFamily="34" charset="0"/>
              </a:rPr>
              <a:t> </a:t>
            </a:r>
          </a:p>
          <a:p>
            <a:pPr>
              <a:defRPr/>
            </a:pPr>
            <a:r>
              <a:rPr lang="en-US" sz="1000" i="1" dirty="0">
                <a:latin typeface="Arial" panose="020B0604020202020204" pitchFamily="34" charset="0"/>
                <a:cs typeface="Arial" panose="020B0604020202020204" pitchFamily="34" charset="0"/>
              </a:rPr>
              <a:t>Begin the session by introducing yourself and welcoming participants to this seminar on the Global Membership Approach, Build a Vision.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latin typeface="Arial" panose="020B0604020202020204" pitchFamily="34" charset="0"/>
                <a:cs typeface="Arial" panose="020B0604020202020204" pitchFamily="34" charset="0"/>
              </a:rPr>
              <a:t>____________________________________________________________</a:t>
            </a:r>
          </a:p>
          <a:p>
            <a:endParaRPr lang="en-US" sz="1000" baseline="0" dirty="0">
              <a:latin typeface="Arial" panose="020B0604020202020204" pitchFamily="34" charset="0"/>
              <a:cs typeface="Arial" panose="020B0604020202020204" pitchFamily="34" charset="0"/>
            </a:endParaRPr>
          </a:p>
          <a:p>
            <a:r>
              <a:rPr lang="en-US" sz="1000" i="1" baseline="0" dirty="0">
                <a:latin typeface="Arial" panose="020B0604020202020204" pitchFamily="34" charset="0"/>
                <a:cs typeface="Arial" panose="020B0604020202020204" pitchFamily="34" charset="0"/>
              </a:rPr>
              <a:t>Script for GAT Area Leader to prepare district leaders to lead a Build a Vision workshop:</a:t>
            </a:r>
          </a:p>
          <a:p>
            <a:endParaRPr lang="en-US" sz="1000" baseline="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Welcome to</a:t>
            </a:r>
            <a:r>
              <a:rPr lang="en-US" sz="1000" b="0" baseline="0" dirty="0">
                <a:latin typeface="Arial" panose="020B0604020202020204" pitchFamily="34" charset="0"/>
                <a:cs typeface="Arial" panose="020B0604020202020204" pitchFamily="34" charset="0"/>
              </a:rPr>
              <a:t> this training of the Global Membership Approach. My name is ___ and I am excited to see all of you here today. </a:t>
            </a:r>
          </a:p>
          <a:p>
            <a:endParaRPr lang="en-US" sz="1000" b="0" baseline="0" dirty="0">
              <a:latin typeface="Arial" panose="020B0604020202020204" pitchFamily="34" charset="0"/>
              <a:cs typeface="Arial" panose="020B0604020202020204" pitchFamily="34" charset="0"/>
            </a:endParaRPr>
          </a:p>
          <a:p>
            <a:r>
              <a:rPr lang="en-US" sz="1000" b="0" baseline="0" dirty="0">
                <a:latin typeface="Arial" panose="020B0604020202020204" pitchFamily="34" charset="0"/>
                <a:cs typeface="Arial" panose="020B0604020202020204" pitchFamily="34" charset="0"/>
              </a:rPr>
              <a:t>In this meeting we will practice the Build a Vision workshop. The Build a Vision workshop includes a process to analyze your district’s current situation and </a:t>
            </a:r>
            <a:r>
              <a:rPr lang="en-US" sz="1000" b="0" strike="noStrike" baseline="0" dirty="0">
                <a:latin typeface="Arial" panose="020B0604020202020204" pitchFamily="34" charset="0"/>
                <a:cs typeface="Arial" panose="020B0604020202020204" pitchFamily="34" charset="0"/>
              </a:rPr>
              <a:t>review </a:t>
            </a:r>
            <a:r>
              <a:rPr lang="en-US" sz="1000" b="0" i="1" strike="noStrike" baseline="0" dirty="0">
                <a:latin typeface="Arial" panose="020B0604020202020204" pitchFamily="34" charset="0"/>
                <a:cs typeface="Arial" panose="020B0604020202020204" pitchFamily="34" charset="0"/>
              </a:rPr>
              <a:t>MISSION</a:t>
            </a:r>
            <a:r>
              <a:rPr lang="en-US" sz="1000" b="0" strike="noStrike" baseline="0" dirty="0">
                <a:latin typeface="Arial" panose="020B0604020202020204" pitchFamily="34" charset="0"/>
                <a:cs typeface="Arial" panose="020B0604020202020204" pitchFamily="34" charset="0"/>
              </a:rPr>
              <a:t> </a:t>
            </a:r>
            <a:r>
              <a:rPr lang="en-US" sz="1000" b="1" strike="noStrike" baseline="0" dirty="0">
                <a:latin typeface="Arial" panose="020B0604020202020204" pitchFamily="34" charset="0"/>
                <a:cs typeface="Arial" panose="020B0604020202020204" pitchFamily="34" charset="0"/>
              </a:rPr>
              <a:t>1.5 </a:t>
            </a:r>
            <a:r>
              <a:rPr lang="en-US" sz="1000" b="0" strike="noStrike" baseline="0" dirty="0">
                <a:latin typeface="Arial" panose="020B0604020202020204" pitchFamily="34" charset="0"/>
                <a:cs typeface="Arial" panose="020B0604020202020204" pitchFamily="34" charset="0"/>
              </a:rPr>
              <a:t>targets.</a:t>
            </a:r>
          </a:p>
          <a:p>
            <a:endParaRPr lang="en-US" sz="1000" b="0" dirty="0">
              <a:latin typeface="Arial" panose="020B0604020202020204" pitchFamily="34" charset="0"/>
              <a:cs typeface="Arial" panose="020B0604020202020204" pitchFamily="34" charset="0"/>
            </a:endParaRPr>
          </a:p>
          <a:p>
            <a:r>
              <a:rPr lang="en-US" sz="1000" b="0" i="1" dirty="0">
                <a:latin typeface="Arial" panose="020B0604020202020204" pitchFamily="34" charset="0"/>
                <a:cs typeface="Arial" panose="020B0604020202020204" pitchFamily="34" charset="0"/>
              </a:rPr>
              <a:t>Script for district leaders when leading a Build a Vision workshop:</a:t>
            </a:r>
            <a:endParaRPr lang="en-US" sz="1000" b="0" i="1" baseline="0" dirty="0">
              <a:latin typeface="Arial" panose="020B0604020202020204" pitchFamily="34" charset="0"/>
              <a:cs typeface="Arial" panose="020B0604020202020204" pitchFamily="34" charset="0"/>
            </a:endParaRPr>
          </a:p>
          <a:p>
            <a:endParaRPr lang="en-US" sz="1000" b="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Welcome to</a:t>
            </a:r>
            <a:r>
              <a:rPr lang="en-US" sz="1000" b="0" baseline="0" dirty="0">
                <a:latin typeface="Arial" panose="020B0604020202020204" pitchFamily="34" charset="0"/>
                <a:cs typeface="Arial" panose="020B0604020202020204" pitchFamily="34" charset="0"/>
              </a:rPr>
              <a:t> this district meeting of the Global Membership Approach. My name is ___ and I am excited to see all of you here today. </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baseline="0" dirty="0">
                <a:latin typeface="Arial" panose="020B0604020202020204" pitchFamily="34" charset="0"/>
                <a:cs typeface="Arial" panose="020B0604020202020204" pitchFamily="34" charset="0"/>
              </a:rPr>
              <a:t>In this meeting we will analyze our district’s current situation and </a:t>
            </a:r>
            <a:r>
              <a:rPr lang="en-US" sz="1000" b="0" strike="noStrike" baseline="0" dirty="0">
                <a:latin typeface="Arial" panose="020B0604020202020204" pitchFamily="34" charset="0"/>
                <a:cs typeface="Arial" panose="020B0604020202020204" pitchFamily="34" charset="0"/>
              </a:rPr>
              <a:t>review </a:t>
            </a:r>
            <a:r>
              <a:rPr lang="en-US" sz="1000" b="0" i="1" strike="noStrike" baseline="0" dirty="0">
                <a:latin typeface="Arial" panose="020B0604020202020204" pitchFamily="34" charset="0"/>
                <a:cs typeface="Arial" panose="020B0604020202020204" pitchFamily="34" charset="0"/>
              </a:rPr>
              <a:t>MISSION</a:t>
            </a:r>
            <a:r>
              <a:rPr lang="en-US" sz="1000" b="0" strike="noStrike" baseline="0" dirty="0">
                <a:latin typeface="Arial" panose="020B0604020202020204" pitchFamily="34" charset="0"/>
                <a:cs typeface="Arial" panose="020B0604020202020204" pitchFamily="34" charset="0"/>
              </a:rPr>
              <a:t> </a:t>
            </a:r>
            <a:r>
              <a:rPr lang="en-US" sz="1000" b="1" strike="noStrike" baseline="0" dirty="0">
                <a:latin typeface="Arial" panose="020B0604020202020204" pitchFamily="34" charset="0"/>
                <a:cs typeface="Arial" panose="020B0604020202020204" pitchFamily="34" charset="0"/>
              </a:rPr>
              <a:t>1.5</a:t>
            </a:r>
            <a:r>
              <a:rPr lang="en-US" sz="1000" b="0" strike="noStrike" baseline="0" dirty="0">
                <a:latin typeface="Arial" panose="020B0604020202020204" pitchFamily="34" charset="0"/>
                <a:cs typeface="Arial" panose="020B0604020202020204" pitchFamily="34" charset="0"/>
              </a:rPr>
              <a:t> targets.</a:t>
            </a:r>
          </a:p>
          <a:p>
            <a:endParaRPr lang="en-US" sz="1000" b="0" baseline="0" dirty="0">
              <a:latin typeface="Arial" panose="020B0604020202020204" pitchFamily="34" charset="0"/>
              <a:cs typeface="Arial" panose="020B0604020202020204" pitchFamily="34" charset="0"/>
            </a:endParaRPr>
          </a:p>
          <a:p>
            <a:endParaRPr lang="en-US" sz="10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FCA04FE2-27EA-4007-98B9-D6C6C111B13A}" type="slidenum">
              <a:rPr lang="en-US" smtClean="0"/>
              <a:pPr>
                <a:defRPr/>
              </a:pPr>
              <a:t>2</a:t>
            </a:fld>
            <a:endParaRPr lang="en-US" dirty="0"/>
          </a:p>
        </p:txBody>
      </p:sp>
    </p:spTree>
    <p:extLst>
      <p:ext uri="{BB962C8B-B14F-4D97-AF65-F5344CB8AC3E}">
        <p14:creationId xmlns:p14="http://schemas.microsoft.com/office/powerpoint/2010/main" val="719932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en-US" sz="1000" u="sng" dirty="0">
                <a:latin typeface="Arial" panose="020B0604020202020204" pitchFamily="34" charset="0"/>
                <a:ea typeface="ヒラギノ角ゴ Pro W3"/>
                <a:cs typeface="Arial" panose="020B0604020202020204" pitchFamily="34" charset="0"/>
              </a:rPr>
              <a:t>Presenter notes: </a:t>
            </a:r>
          </a:p>
          <a:p>
            <a:pPr lvl="0">
              <a:defRPr/>
            </a:pPr>
            <a:r>
              <a:rPr lang="en-US" sz="1000" dirty="0">
                <a:latin typeface="Arial" panose="020B0604020202020204" pitchFamily="34" charset="0"/>
                <a:cs typeface="Arial" panose="020B0604020202020204" pitchFamily="34" charset="0"/>
              </a:rPr>
              <a:t>________________________________________________________</a:t>
            </a:r>
          </a:p>
          <a:p>
            <a:endParaRPr lang="en-US" sz="100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Not every change is good,</a:t>
            </a:r>
            <a:r>
              <a:rPr lang="en-US" sz="1000" b="0" baseline="0" dirty="0">
                <a:latin typeface="Arial" panose="020B0604020202020204" pitchFamily="34" charset="0"/>
                <a:cs typeface="Arial" panose="020B0604020202020204" pitchFamily="34" charset="0"/>
              </a:rPr>
              <a:t> but we </a:t>
            </a:r>
            <a:r>
              <a:rPr lang="en-US" sz="1000" b="0" dirty="0">
                <a:latin typeface="Arial" panose="020B0604020202020204" pitchFamily="34" charset="0"/>
                <a:cs typeface="Arial" panose="020B0604020202020204" pitchFamily="34" charset="0"/>
              </a:rPr>
              <a:t>want to </a:t>
            </a:r>
            <a:r>
              <a:rPr lang="en-US" sz="1000" b="0" baseline="0" dirty="0">
                <a:latin typeface="Arial" panose="020B0604020202020204" pitchFamily="34" charset="0"/>
                <a:cs typeface="Arial" panose="020B0604020202020204" pitchFamily="34" charset="0"/>
              </a:rPr>
              <a:t>think of ways to reduce the harm to our clubs.  </a:t>
            </a:r>
          </a:p>
          <a:p>
            <a:endParaRPr lang="en-US" sz="1000" b="0" baseline="0" dirty="0">
              <a:latin typeface="Arial" panose="020B0604020202020204" pitchFamily="34" charset="0"/>
              <a:cs typeface="Arial" panose="020B0604020202020204" pitchFamily="34" charset="0"/>
            </a:endParaRPr>
          </a:p>
          <a:p>
            <a:r>
              <a:rPr lang="en-US" sz="1000" b="0" baseline="0" dirty="0">
                <a:latin typeface="Arial" panose="020B0604020202020204" pitchFamily="34" charset="0"/>
                <a:cs typeface="Arial" panose="020B0604020202020204" pitchFamily="34" charset="0"/>
              </a:rPr>
              <a:t>Threats, like opportunities, can be business changes, demographic shifts, competing organizations, or cultural changes that we cannot leverage. </a:t>
            </a:r>
          </a:p>
          <a:p>
            <a:endParaRPr lang="en-US" sz="1000" b="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Who can</a:t>
            </a:r>
            <a:r>
              <a:rPr lang="en-US" sz="1000" b="0" baseline="0" dirty="0">
                <a:latin typeface="Arial" panose="020B0604020202020204" pitchFamily="34" charset="0"/>
                <a:cs typeface="Arial" panose="020B0604020202020204" pitchFamily="34" charset="0"/>
              </a:rPr>
              <a:t> share examples of negative things happening in their area? </a:t>
            </a:r>
            <a:r>
              <a:rPr lang="en-US" sz="1000" b="0" dirty="0">
                <a:latin typeface="Arial" panose="020B0604020202020204" pitchFamily="34" charset="0"/>
                <a:cs typeface="Arial" panose="020B0604020202020204" pitchFamily="34" charset="0"/>
              </a:rPr>
              <a:t>We’ll take 5 minutes to break out into groups, where you will have the opportunity to </a:t>
            </a:r>
            <a:r>
              <a:rPr lang="en-US" sz="1000" b="0" baseline="0" dirty="0">
                <a:latin typeface="Arial" panose="020B0604020202020204" pitchFamily="34" charset="0"/>
                <a:cs typeface="Arial" panose="020B0604020202020204" pitchFamily="34" charset="0"/>
              </a:rPr>
              <a:t>discuss your thoughts on the matter. After 5 minutes, please designate a spokesperson to summarize the group’s ideas. {discuss}</a:t>
            </a:r>
          </a:p>
          <a:p>
            <a:endParaRPr lang="en-US" sz="1000" b="1" baseline="0" dirty="0">
              <a:latin typeface="Arial" panose="020B0604020202020204" pitchFamily="34" charset="0"/>
              <a:cs typeface="Arial" panose="020B0604020202020204" pitchFamily="34" charset="0"/>
            </a:endParaRPr>
          </a:p>
          <a:p>
            <a:r>
              <a:rPr lang="en-US" sz="1000" b="0" baseline="0" dirty="0">
                <a:latin typeface="Arial" panose="020B0604020202020204" pitchFamily="34" charset="0"/>
                <a:cs typeface="Arial" panose="020B0604020202020204" pitchFamily="34" charset="0"/>
              </a:rPr>
              <a:t>Is everyone ready? Your 5 minutes starts now. {discuss}</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baseline="0" dirty="0">
                <a:latin typeface="Arial" panose="020B0604020202020204" pitchFamily="34" charset="0"/>
                <a:cs typeface="Arial" panose="020B0604020202020204" pitchFamily="34" charset="0"/>
              </a:rPr>
              <a:t>Now the spokesperson from each group will stand up and share their groups ideas. {discuss}</a:t>
            </a:r>
          </a:p>
          <a:p>
            <a:endParaRPr lang="en-US" sz="1000" b="0" baseline="0" dirty="0">
              <a:latin typeface="Arial" panose="020B0604020202020204" pitchFamily="34" charset="0"/>
              <a:cs typeface="Arial" panose="020B0604020202020204" pitchFamily="34" charset="0"/>
            </a:endParaRPr>
          </a:p>
          <a:p>
            <a:r>
              <a:rPr lang="en-US" sz="1000" b="0" baseline="0" dirty="0">
                <a:latin typeface="Arial" panose="020B0604020202020204" pitchFamily="34" charset="0"/>
                <a:cs typeface="Arial" panose="020B0604020202020204" pitchFamily="34" charset="0"/>
              </a:rPr>
              <a:t>How can we reduce the harm of those changes? </a:t>
            </a:r>
            <a:r>
              <a:rPr lang="en-US" sz="1000" b="0" i="1" baseline="0" dirty="0">
                <a:latin typeface="Arial" panose="020B0604020202020204" pitchFamily="34" charset="0"/>
                <a:cs typeface="Arial" panose="020B0604020202020204" pitchFamily="34" charset="0"/>
              </a:rPr>
              <a:t>{discuss}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b="0" i="1" baseline="0" dirty="0">
                <a:latin typeface="Arial" panose="020B0604020202020204" pitchFamily="34" charset="0"/>
                <a:cs typeface="Arial" panose="020B0604020202020204" pitchFamily="34" charset="0"/>
              </a:rPr>
              <a:t>consider that some can be converted to opportunities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000" b="0" i="1" baseline="0" dirty="0">
                <a:latin typeface="Arial" panose="020B0604020202020204" pitchFamily="34" charset="0"/>
                <a:cs typeface="Arial" panose="020B0604020202020204" pitchFamily="34" charset="0"/>
              </a:rPr>
              <a:t>What if an advantage can be identified</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20</a:t>
            </a:fld>
            <a:endParaRPr lang="en-US" dirty="0"/>
          </a:p>
        </p:txBody>
      </p:sp>
    </p:spTree>
    <p:extLst>
      <p:ext uri="{BB962C8B-B14F-4D97-AF65-F5344CB8AC3E}">
        <p14:creationId xmlns:p14="http://schemas.microsoft.com/office/powerpoint/2010/main" val="3960657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u="sng" dirty="0">
                <a:latin typeface="Arial" panose="020B0604020202020204" pitchFamily="34" charset="0"/>
                <a:ea typeface="ヒラギノ角ゴ Pro W3"/>
                <a:cs typeface="Arial" panose="020B0604020202020204" pitchFamily="34" charset="0"/>
              </a:rPr>
              <a:t>Presenter notes: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latin typeface="Arial" panose="020B0604020202020204" pitchFamily="34" charset="0"/>
                <a:cs typeface="Arial" panose="020B0604020202020204" pitchFamily="34" charset="0"/>
              </a:rPr>
              <a:t>_____________________________________________________</a:t>
            </a:r>
          </a:p>
          <a:p>
            <a:r>
              <a:rPr lang="en-US" sz="1000" b="0" dirty="0">
                <a:latin typeface="Arial" panose="020B0604020202020204" pitchFamily="34" charset="0"/>
                <a:cs typeface="Arial" panose="020B0604020202020204" pitchFamily="34" charset="0"/>
              </a:rPr>
              <a:t>So, here’s what we have for our SWOT results.</a:t>
            </a:r>
            <a:r>
              <a:rPr lang="en-US" sz="1000" b="0" baseline="0" dirty="0">
                <a:latin typeface="Arial" panose="020B0604020202020204" pitchFamily="34" charset="0"/>
                <a:cs typeface="Arial" panose="020B0604020202020204" pitchFamily="34" charset="0"/>
              </a:rPr>
              <a:t> </a:t>
            </a:r>
            <a:r>
              <a:rPr lang="en-US" sz="1000" b="0" dirty="0">
                <a:latin typeface="Arial" panose="020B0604020202020204" pitchFamily="34" charset="0"/>
                <a:cs typeface="Arial" panose="020B0604020202020204" pitchFamily="34" charset="0"/>
              </a:rPr>
              <a:t>{</a:t>
            </a:r>
            <a:r>
              <a:rPr lang="en-US" sz="1000" b="0" i="1" dirty="0">
                <a:latin typeface="Arial" panose="020B0604020202020204" pitchFamily="34" charset="0"/>
                <a:cs typeface="Arial" panose="020B0604020202020204" pitchFamily="34" charset="0"/>
              </a:rPr>
              <a:t>summarize knowledge gained from slide 17-20</a:t>
            </a:r>
            <a:r>
              <a:rPr lang="en-US" sz="1000" b="0" i="1" baseline="0" dirty="0">
                <a:latin typeface="Arial" panose="020B0604020202020204" pitchFamily="34" charset="0"/>
                <a:cs typeface="Arial" panose="020B0604020202020204" pitchFamily="34" charset="0"/>
              </a:rPr>
              <a:t>}</a:t>
            </a:r>
            <a:endParaRPr lang="en-US" sz="1000" b="0" i="1" dirty="0">
              <a:latin typeface="Arial" panose="020B0604020202020204" pitchFamily="34" charset="0"/>
              <a:cs typeface="Arial" panose="020B0604020202020204" pitchFamily="34" charset="0"/>
            </a:endParaRPr>
          </a:p>
          <a:p>
            <a:endParaRPr lang="en-US" sz="1000" b="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Does anyone</a:t>
            </a:r>
            <a:r>
              <a:rPr lang="en-US" sz="1000" b="0" baseline="0" dirty="0">
                <a:latin typeface="Arial" panose="020B0604020202020204" pitchFamily="34" charset="0"/>
                <a:cs typeface="Arial" panose="020B0604020202020204" pitchFamily="34" charset="0"/>
              </a:rPr>
              <a:t> have anything they would like to add to our analysis before we move on? </a:t>
            </a:r>
            <a:endParaRPr lang="en-US" sz="1000" b="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en-US"/>
              <a:t>NAMI Past Present Future</a:t>
            </a:r>
            <a:endParaRPr lang="en-US" dirty="0"/>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21</a:t>
            </a:fld>
            <a:endParaRPr lang="en-US" dirty="0"/>
          </a:p>
        </p:txBody>
      </p:sp>
    </p:spTree>
    <p:extLst>
      <p:ext uri="{BB962C8B-B14F-4D97-AF65-F5344CB8AC3E}">
        <p14:creationId xmlns:p14="http://schemas.microsoft.com/office/powerpoint/2010/main" val="1680364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en-US" sz="1000" u="sng" dirty="0">
                <a:latin typeface="Arial" panose="020B0604020202020204" pitchFamily="34" charset="0"/>
                <a:ea typeface="ヒラギノ角ゴ Pro W3"/>
                <a:cs typeface="Arial" panose="020B0604020202020204" pitchFamily="34" charset="0"/>
              </a:rPr>
              <a:t>Presenter notes: </a:t>
            </a:r>
          </a:p>
          <a:p>
            <a:pPr lvl="0">
              <a:defRPr/>
            </a:pPr>
            <a:r>
              <a:rPr lang="en-US" sz="1000" dirty="0">
                <a:latin typeface="Arial" panose="020B0604020202020204" pitchFamily="34" charset="0"/>
                <a:cs typeface="Arial" panose="020B0604020202020204" pitchFamily="34" charset="0"/>
              </a:rPr>
              <a:t>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i="0" u="none" strike="noStrike" kern="1200" baseline="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i="0" u="none" strike="noStrike" kern="1200" baseline="0" dirty="0">
                <a:solidFill>
                  <a:schemeClr val="tx1"/>
                </a:solidFill>
                <a:effectLst/>
                <a:latin typeface="Arial" panose="020B0604020202020204" pitchFamily="34" charset="0"/>
                <a:cs typeface="Arial" panose="020B0604020202020204" pitchFamily="34" charset="0"/>
              </a:rPr>
              <a:t>If we want to achieve the </a:t>
            </a:r>
            <a:r>
              <a:rPr lang="en-US" sz="1000" b="0" i="1" kern="0" dirty="0">
                <a:latin typeface="Arial" charset="0"/>
                <a:cs typeface="Arial" charset="0"/>
              </a:rPr>
              <a:t>MISSION </a:t>
            </a:r>
            <a:r>
              <a:rPr lang="en-US" sz="1000" b="1" kern="0" dirty="0">
                <a:latin typeface="Arial" charset="0"/>
                <a:cs typeface="Arial" charset="0"/>
              </a:rPr>
              <a:t>1.5</a:t>
            </a:r>
            <a:r>
              <a:rPr lang="en-US" sz="1000" b="0" kern="0" dirty="0">
                <a:latin typeface="Arial" charset="0"/>
                <a:cs typeface="Arial" charset="0"/>
              </a:rPr>
              <a:t> </a:t>
            </a:r>
            <a:r>
              <a:rPr lang="en-US" sz="1000" b="0" i="0" u="none" strike="noStrike" kern="1200" baseline="0" dirty="0">
                <a:solidFill>
                  <a:schemeClr val="tx1"/>
                </a:solidFill>
                <a:effectLst/>
                <a:latin typeface="Arial" panose="020B0604020202020204" pitchFamily="34" charset="0"/>
                <a:cs typeface="Arial" panose="020B0604020202020204" pitchFamily="34" charset="0"/>
              </a:rPr>
              <a:t>targets, we must all work together</a:t>
            </a:r>
            <a:r>
              <a:rPr lang="en-US" sz="1000" b="0" i="0" u="none" strike="noStrike" kern="1200" baseline="0" dirty="0">
                <a:solidFill>
                  <a:schemeClr val="tx1"/>
                </a:solidFill>
                <a:latin typeface="Arial" panose="020B0604020202020204" pitchFamily="34" charset="0"/>
                <a:cs typeface="Arial" panose="020B0604020202020204" pitchFamily="34" charset="0"/>
              </a:rPr>
              <a:t> to influence change at the club level.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dirty="0">
                <a:latin typeface="Arial" panose="020B0604020202020204" pitchFamily="34" charset="0"/>
                <a:cs typeface="Arial" panose="020B0604020202020204" pitchFamily="34" charset="0"/>
              </a:rPr>
              <a:t>We need clubs committed to testing new ways of operating and being open to reporting their successes </a:t>
            </a:r>
            <a:r>
              <a:rPr lang="en-US" sz="1000" b="0" u="sng" dirty="0">
                <a:latin typeface="Arial" panose="020B0604020202020204" pitchFamily="34" charset="0"/>
                <a:cs typeface="Arial" panose="020B0604020202020204" pitchFamily="34" charset="0"/>
              </a:rPr>
              <a:t>and</a:t>
            </a:r>
            <a:r>
              <a:rPr lang="en-US" sz="1000" b="0" dirty="0">
                <a:latin typeface="Arial" panose="020B0604020202020204" pitchFamily="34" charset="0"/>
                <a:cs typeface="Arial" panose="020B0604020202020204" pitchFamily="34" charset="0"/>
              </a:rPr>
              <a:t> their challenges, so we can</a:t>
            </a:r>
            <a:r>
              <a:rPr lang="en-US" sz="1000" b="0" baseline="0" dirty="0">
                <a:latin typeface="Arial" panose="020B0604020202020204" pitchFamily="34" charset="0"/>
                <a:cs typeface="Arial" panose="020B0604020202020204" pitchFamily="34" charset="0"/>
              </a:rPr>
              <a:t> learn what opportunities we have to provide support</a:t>
            </a:r>
            <a:r>
              <a:rPr lang="en-US" sz="1000" b="0" dirty="0">
                <a:latin typeface="Arial" panose="020B0604020202020204" pitchFamily="34" charset="0"/>
                <a:cs typeface="Arial" panose="020B0604020202020204" pitchFamily="34" charset="0"/>
              </a:rPr>
              <a:t>.</a:t>
            </a:r>
            <a:r>
              <a:rPr lang="en-US" sz="1000" b="0" baseline="0" dirty="0">
                <a:latin typeface="Arial" panose="020B0604020202020204" pitchFamily="34" charset="0"/>
                <a:cs typeface="Arial" panose="020B0604020202020204" pitchFamily="34" charset="0"/>
              </a:rPr>
              <a:t> </a:t>
            </a:r>
            <a:r>
              <a:rPr lang="en-US" sz="1000" b="0" dirty="0">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i="0" u="none" strike="noStrike" kern="1200" baseline="0" dirty="0">
                <a:solidFill>
                  <a:schemeClr val="tx1"/>
                </a:solidFill>
                <a:effectLst/>
                <a:latin typeface="Arial" panose="020B0604020202020204" pitchFamily="34" charset="0"/>
                <a:cs typeface="Arial" panose="020B0604020202020204" pitchFamily="34" charset="0"/>
              </a:rPr>
              <a:t>Who will stand with me to support the Global Membership Approach and our initiative to ensure the success of our district? {raise hand}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i="0" u="none" strike="noStrike" kern="1200" baseline="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i="0" u="none" strike="noStrike" kern="1200" baseline="0" dirty="0">
                <a:solidFill>
                  <a:schemeClr val="tx1"/>
                </a:solidFill>
                <a:effectLst/>
                <a:latin typeface="Arial" panose="020B0604020202020204" pitchFamily="34" charset="0"/>
                <a:cs typeface="Arial" panose="020B0604020202020204" pitchFamily="34" charset="0"/>
              </a:rPr>
              <a:t>{choose a raised hand} Tell me how you will contribute? {discuss ideas}</a:t>
            </a:r>
            <a:endParaRPr lang="en-US" sz="1000" b="0" kern="1200" dirty="0">
              <a:solidFill>
                <a:schemeClr val="tx1"/>
              </a:solidFill>
              <a:effectLst/>
              <a:latin typeface="Arial" panose="020B0604020202020204" pitchFamily="34" charset="0"/>
              <a:cs typeface="Arial" panose="020B0604020202020204" pitchFamily="34" charset="0"/>
            </a:endParaRPr>
          </a:p>
          <a:p>
            <a:pPr marL="0" marR="0" lvl="0" indent="0" algn="l" defTabSz="881390" rtl="0" eaLnBrk="0" fontAlgn="base" latinLnBrk="0" hangingPunct="0">
              <a:lnSpc>
                <a:spcPct val="100000"/>
              </a:lnSpc>
              <a:spcBef>
                <a:spcPct val="30000"/>
              </a:spcBef>
              <a:spcAft>
                <a:spcPct val="0"/>
              </a:spcAft>
              <a:buClrTx/>
              <a:buSzTx/>
              <a:buFontTx/>
              <a:buNone/>
              <a:tabLst/>
              <a:defRPr/>
            </a:pPr>
            <a:endParaRPr lang="en-US" sz="1000" b="0" i="0" u="none" strike="noStrike" kern="1200" baseline="0" dirty="0">
              <a:solidFill>
                <a:schemeClr val="tx1"/>
              </a:solidFill>
              <a:latin typeface="Arial" panose="020B0604020202020204" pitchFamily="34" charset="0"/>
              <a:ea typeface="ヒラギノ角ゴ Pro W3"/>
              <a:cs typeface="Arial" panose="020B0604020202020204" pitchFamily="34" charset="0"/>
            </a:endParaRPr>
          </a:p>
          <a:p>
            <a:pPr marL="0" marR="0" lvl="0" indent="0" algn="l" defTabSz="881390" rtl="0" eaLnBrk="0" fontAlgn="base" latinLnBrk="0" hangingPunct="0">
              <a:lnSpc>
                <a:spcPct val="100000"/>
              </a:lnSpc>
              <a:spcBef>
                <a:spcPct val="30000"/>
              </a:spcBef>
              <a:spcAft>
                <a:spcPct val="0"/>
              </a:spcAft>
              <a:buClrTx/>
              <a:buSzTx/>
              <a:buFontTx/>
              <a:buNone/>
              <a:tabLst/>
              <a:defRPr/>
            </a:pPr>
            <a:endParaRPr lang="en-US" sz="1000" b="0" i="0" u="none" strike="noStrike" kern="1200" baseline="0" dirty="0">
              <a:solidFill>
                <a:schemeClr val="tx1"/>
              </a:solidFill>
              <a:latin typeface="Arial" panose="020B0604020202020204" pitchFamily="34" charset="0"/>
              <a:ea typeface="ヒラギノ角ゴ Pro W3"/>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22</a:t>
            </a:fld>
            <a:endParaRPr lang="en-US" dirty="0"/>
          </a:p>
        </p:txBody>
      </p:sp>
    </p:spTree>
    <p:extLst>
      <p:ext uri="{BB962C8B-B14F-4D97-AF65-F5344CB8AC3E}">
        <p14:creationId xmlns:p14="http://schemas.microsoft.com/office/powerpoint/2010/main" val="3885436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lvl="0">
              <a:defRPr/>
            </a:pPr>
            <a:r>
              <a:rPr lang="en-US" sz="1000" u="sng" dirty="0">
                <a:latin typeface="Arial" panose="020B0604020202020204" pitchFamily="34" charset="0"/>
                <a:ea typeface="ヒラギノ角ゴ Pro W3"/>
                <a:cs typeface="Arial" panose="020B0604020202020204" pitchFamily="34" charset="0"/>
              </a:rPr>
              <a:t>Presenter notes: </a:t>
            </a:r>
          </a:p>
          <a:p>
            <a:pPr lvl="0">
              <a:defRPr/>
            </a:pPr>
            <a:r>
              <a:rPr lang="en-US" sz="1000" b="0" dirty="0">
                <a:latin typeface="Arial" panose="020B0604020202020204" pitchFamily="34" charset="0"/>
                <a:cs typeface="Arial" panose="020B0604020202020204" pitchFamily="34" charset="0"/>
              </a:rPr>
              <a:t>_____________________________________________________</a:t>
            </a:r>
          </a:p>
          <a:p>
            <a:r>
              <a:rPr lang="en-US" sz="1000" b="0" i="1" baseline="0" dirty="0">
                <a:latin typeface="Arial" panose="020B0604020202020204" pitchFamily="34" charset="0"/>
                <a:cs typeface="Arial" panose="020B0604020202020204" pitchFamily="34" charset="0"/>
              </a:rPr>
              <a:t>Script for GAT Area Leader to prepare district leaders to lead a Build a Vision workshop:</a:t>
            </a:r>
          </a:p>
          <a:p>
            <a:r>
              <a:rPr lang="en-US" sz="1000" b="0" dirty="0">
                <a:latin typeface="Arial"/>
                <a:ea typeface="ヒラギノ角ゴ Pro W3"/>
                <a:cs typeface="Arial"/>
              </a:rPr>
              <a:t>Congratulations! We</a:t>
            </a:r>
            <a:r>
              <a:rPr lang="en-US" sz="1000" b="0" baseline="0" dirty="0">
                <a:latin typeface="Arial"/>
                <a:ea typeface="ヒラギノ角ゴ Pro W3"/>
                <a:cs typeface="Arial"/>
              </a:rPr>
              <a:t> have completed our practice of a district analysis and </a:t>
            </a:r>
            <a:r>
              <a:rPr lang="en-US" sz="1000" b="0" dirty="0">
                <a:latin typeface="Arial"/>
                <a:ea typeface="ヒラギノ角ゴ Pro W3"/>
                <a:cs typeface="Arial"/>
              </a:rPr>
              <a:t>reviewed our districts </a:t>
            </a:r>
            <a:r>
              <a:rPr lang="en-US" sz="1000" b="0" i="1" dirty="0">
                <a:latin typeface="Arial"/>
                <a:ea typeface="ヒラギノ角ゴ Pro W3"/>
                <a:cs typeface="Arial"/>
              </a:rPr>
              <a:t>MISSION</a:t>
            </a:r>
            <a:r>
              <a:rPr lang="en-US" sz="1000" b="0" baseline="0" dirty="0">
                <a:latin typeface="Arial"/>
                <a:ea typeface="ヒラギノ角ゴ Pro W3"/>
                <a:cs typeface="Arial"/>
              </a:rPr>
              <a:t> </a:t>
            </a:r>
            <a:r>
              <a:rPr lang="en-US" sz="1000" b="1" baseline="0" dirty="0">
                <a:latin typeface="Arial"/>
                <a:ea typeface="ヒラギノ角ゴ Pro W3"/>
                <a:cs typeface="Arial"/>
              </a:rPr>
              <a:t>1.5</a:t>
            </a:r>
            <a:r>
              <a:rPr lang="en-US" sz="1000" b="0" baseline="0" dirty="0">
                <a:latin typeface="Arial"/>
                <a:ea typeface="ヒラギノ角ゴ Pro W3"/>
                <a:cs typeface="Arial"/>
              </a:rPr>
              <a:t> </a:t>
            </a:r>
            <a:r>
              <a:rPr lang="en-US" sz="1000" b="0" dirty="0">
                <a:latin typeface="Arial"/>
                <a:ea typeface="ヒラギノ角ゴ Pro W3"/>
                <a:cs typeface="Arial"/>
              </a:rPr>
              <a:t>membership growth targets</a:t>
            </a:r>
            <a:r>
              <a:rPr lang="en-US" sz="1000" b="0" baseline="0" dirty="0">
                <a:latin typeface="Arial"/>
                <a:ea typeface="ヒラギノ角ゴ Pro W3"/>
                <a:cs typeface="Arial"/>
              </a:rPr>
              <a:t>. W</a:t>
            </a:r>
            <a:r>
              <a:rPr lang="en-US" sz="1000" b="0" dirty="0">
                <a:latin typeface="Arial"/>
                <a:ea typeface="ヒラギノ角ゴ Pro W3"/>
                <a:cs typeface="Arial"/>
              </a:rPr>
              <a:t>hat happens next? Gather your district team together and lead them through this workshop, too. </a:t>
            </a:r>
            <a:endParaRPr lang="en-US" sz="1000" b="0" dirty="0">
              <a:latin typeface="Arial" panose="020B0604020202020204" pitchFamily="34" charset="0"/>
              <a:cs typeface="Arial" panose="020B0604020202020204" pitchFamily="34" charset="0"/>
            </a:endParaRPr>
          </a:p>
          <a:p>
            <a:r>
              <a:rPr lang="en-US" sz="1000" b="0" dirty="0">
                <a:latin typeface="Arial"/>
                <a:ea typeface="ヒラギノ角ゴ Pro W3"/>
                <a:cs typeface="Arial"/>
              </a:rPr>
              <a:t>Once you complete the Build a Vision workshop with your district team, communicate the results of the SWOT analysis to your members and offer the opportunity to provide anonymous feedback to add their opinion. This will provide clubs the chance to become invested in </a:t>
            </a:r>
            <a:r>
              <a:rPr lang="en-US" b="0" i="1" dirty="0">
                <a:ea typeface="ヒラギノ角ゴ Pro W3"/>
                <a:cs typeface="Calibri"/>
              </a:rPr>
              <a:t>MISSION</a:t>
            </a:r>
            <a:r>
              <a:rPr lang="en-US" b="0" dirty="0">
                <a:ea typeface="ヒラギノ角ゴ Pro W3"/>
                <a:cs typeface="Calibri"/>
              </a:rPr>
              <a:t> </a:t>
            </a:r>
            <a:r>
              <a:rPr lang="en-US" b="1" dirty="0">
                <a:ea typeface="ヒラギノ角ゴ Pro W3"/>
                <a:cs typeface="Calibri"/>
              </a:rPr>
              <a:t>1.5</a:t>
            </a:r>
            <a:r>
              <a:rPr lang="en-US" sz="1000" b="0" i="0" baseline="0" dirty="0">
                <a:latin typeface="Arial"/>
                <a:ea typeface="ヒラギノ角ゴ Pro W3"/>
                <a:cs typeface="Arial"/>
              </a:rPr>
              <a:t> </a:t>
            </a:r>
            <a:r>
              <a:rPr lang="en-US" sz="1000" b="0" dirty="0">
                <a:latin typeface="Arial"/>
                <a:ea typeface="ヒラギノ角ゴ Pro W3"/>
                <a:cs typeface="Arial"/>
              </a:rPr>
              <a:t>and potentially provide insights into other strengths, weaknesses, opportunities and threats that were not thought of.</a:t>
            </a:r>
          </a:p>
          <a:p>
            <a:r>
              <a:rPr lang="en-US" sz="1000" b="0" dirty="0">
                <a:latin typeface="Arial" panose="020B0604020202020204" pitchFamily="34" charset="0"/>
                <a:cs typeface="Arial" panose="020B0604020202020204" pitchFamily="34" charset="0"/>
              </a:rPr>
              <a:t>Next, present progress to your Council Chairperson and GAT-MD</a:t>
            </a:r>
            <a:r>
              <a:rPr lang="en-US" sz="1000" b="0" baseline="0" dirty="0">
                <a:latin typeface="Arial" panose="020B0604020202020204" pitchFamily="34" charset="0"/>
                <a:cs typeface="Arial" panose="020B0604020202020204" pitchFamily="34" charset="0"/>
              </a:rPr>
              <a:t>. </a:t>
            </a:r>
          </a:p>
          <a:p>
            <a:r>
              <a:rPr lang="en-US" sz="1000" b="0" baseline="0" dirty="0">
                <a:latin typeface="Arial" panose="020B0604020202020204" pitchFamily="34" charset="0"/>
                <a:cs typeface="Arial" panose="020B0604020202020204" pitchFamily="34" charset="0"/>
              </a:rPr>
              <a:t>In preparation of our next meeting, review the courses on Action Planning to Achieve District Goals and Succession Planning on the LLC. Then, we will meet again to review the Build a Plan workshop which leads the </a:t>
            </a:r>
            <a:r>
              <a:rPr lang="en-US" sz="1000" b="0" i="1" baseline="0" dirty="0">
                <a:latin typeface="Arial" panose="020B0604020202020204" pitchFamily="34" charset="0"/>
                <a:cs typeface="Arial" panose="020B0604020202020204" pitchFamily="34" charset="0"/>
              </a:rPr>
              <a:t>working group </a:t>
            </a:r>
            <a:r>
              <a:rPr lang="en-US" sz="1000" b="0" i="0" u="none" strike="noStrike" baseline="0" dirty="0">
                <a:latin typeface="Arial" panose="020B0604020202020204" pitchFamily="34" charset="0"/>
                <a:cs typeface="Arial" panose="020B0604020202020204" pitchFamily="34" charset="0"/>
              </a:rPr>
              <a:t>i</a:t>
            </a:r>
            <a:r>
              <a:rPr lang="en-US" sz="1000" b="0" i="0" strike="noStrike" baseline="0" dirty="0">
                <a:latin typeface="Arial" panose="020B0604020202020204" pitchFamily="34" charset="0"/>
                <a:cs typeface="Arial" panose="020B0604020202020204" pitchFamily="34" charset="0"/>
              </a:rPr>
              <a:t>n</a:t>
            </a:r>
            <a:r>
              <a:rPr lang="en-US" sz="1000" b="0" baseline="0" dirty="0">
                <a:latin typeface="Arial" panose="020B0604020202020204" pitchFamily="34" charset="0"/>
                <a:cs typeface="Arial" panose="020B0604020202020204" pitchFamily="34" charset="0"/>
              </a:rPr>
              <a:t> the creation of a Global Membership Approach action plan. </a:t>
            </a:r>
          </a:p>
          <a:p>
            <a:r>
              <a:rPr lang="en-US" sz="1000" b="0" dirty="0">
                <a:latin typeface="Arial"/>
                <a:ea typeface="ヒラギノ角ゴ Pro W3"/>
                <a:cs typeface="Arial"/>
              </a:rPr>
              <a:t>Then you’ll get your entire</a:t>
            </a:r>
            <a:r>
              <a:rPr lang="en-US" sz="1000" b="0" baseline="0" dirty="0">
                <a:latin typeface="Arial"/>
                <a:ea typeface="ヒラギノ角ゴ Pro W3"/>
                <a:cs typeface="Arial"/>
              </a:rPr>
              <a:t> district involved to execute our plan and achieve your</a:t>
            </a:r>
            <a:r>
              <a:rPr lang="en-US" sz="1000" b="0" dirty="0">
                <a:latin typeface="Arial"/>
                <a:ea typeface="ヒラギノ角ゴ Pro W3"/>
                <a:cs typeface="Arial"/>
              </a:rPr>
              <a:t>  </a:t>
            </a:r>
            <a:r>
              <a:rPr lang="en-US" sz="1000" b="0" i="1" dirty="0">
                <a:latin typeface="Arial"/>
                <a:ea typeface="ヒラギノ角ゴ Pro W3"/>
                <a:cs typeface="Arial"/>
              </a:rPr>
              <a:t>MISSION</a:t>
            </a:r>
            <a:r>
              <a:rPr lang="en-US" sz="1000" b="0" dirty="0">
                <a:latin typeface="Arial"/>
                <a:ea typeface="ヒラギノ角ゴ Pro W3"/>
                <a:cs typeface="Arial"/>
              </a:rPr>
              <a:t> </a:t>
            </a:r>
            <a:r>
              <a:rPr lang="en-US" sz="1000" b="1" dirty="0">
                <a:latin typeface="Arial"/>
                <a:ea typeface="ヒラギノ角ゴ Pro W3"/>
                <a:cs typeface="Arial"/>
              </a:rPr>
              <a:t>1.5</a:t>
            </a:r>
            <a:r>
              <a:rPr lang="en-US" sz="1000" b="0" dirty="0">
                <a:latin typeface="Arial"/>
                <a:ea typeface="ヒラギノ角ゴ Pro W3"/>
                <a:cs typeface="Arial"/>
              </a:rPr>
              <a:t> targets</a:t>
            </a:r>
            <a:r>
              <a:rPr lang="en-US" sz="1000" b="0" baseline="0" dirty="0">
                <a:latin typeface="Arial"/>
                <a:ea typeface="ヒラギノ角ゴ Pro W3"/>
                <a:cs typeface="Arial"/>
              </a:rPr>
              <a:t>.</a:t>
            </a:r>
            <a:r>
              <a:rPr lang="en-US" sz="1000" b="0" dirty="0">
                <a:latin typeface="Arial"/>
                <a:ea typeface="ヒラギノ角ゴ Pro W3"/>
                <a:cs typeface="Arial"/>
              </a:rPr>
              <a:t>  </a:t>
            </a:r>
            <a:endParaRPr lang="en-US" sz="1000" b="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Does anyone have any questions? </a:t>
            </a:r>
          </a:p>
          <a:p>
            <a:endParaRPr lang="en-US" sz="1000" b="0" dirty="0">
              <a:latin typeface="Arial" panose="020B0604020202020204" pitchFamily="34" charset="0"/>
              <a:cs typeface="Arial" panose="020B0604020202020204" pitchFamily="34" charset="0"/>
            </a:endParaRPr>
          </a:p>
          <a:p>
            <a:r>
              <a:rPr lang="en-US" sz="1000" b="0" i="1" dirty="0">
                <a:latin typeface="Arial" panose="020B0604020202020204" pitchFamily="34" charset="0"/>
                <a:cs typeface="Arial" panose="020B0604020202020204" pitchFamily="34" charset="0"/>
              </a:rPr>
              <a:t>Script for district leaders when leading a Build a Team workshop:</a:t>
            </a:r>
          </a:p>
          <a:p>
            <a:r>
              <a:rPr lang="en-US" sz="1000" b="0" dirty="0">
                <a:latin typeface="Arial" panose="020B0604020202020204" pitchFamily="34" charset="0"/>
                <a:cs typeface="Arial" panose="020B0604020202020204" pitchFamily="34" charset="0"/>
              </a:rPr>
              <a:t>Congratulations! We</a:t>
            </a:r>
            <a:r>
              <a:rPr lang="en-US" sz="1000" b="0" baseline="0" dirty="0">
                <a:latin typeface="Arial" panose="020B0604020202020204" pitchFamily="34" charset="0"/>
                <a:cs typeface="Arial" panose="020B0604020202020204" pitchFamily="34" charset="0"/>
              </a:rPr>
              <a:t> have completed our district analysis and created district goals. W</a:t>
            </a:r>
            <a:r>
              <a:rPr lang="en-US" sz="1000" b="0" dirty="0">
                <a:latin typeface="Arial" panose="020B0604020202020204" pitchFamily="34" charset="0"/>
                <a:cs typeface="Arial" panose="020B0604020202020204" pitchFamily="34" charset="0"/>
              </a:rPr>
              <a:t>hat happens next? </a:t>
            </a:r>
          </a:p>
          <a:p>
            <a:endParaRPr lang="en-US" sz="1000" b="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First, communicate the results of the SWOT analysis to your members and offer the opportunity to provide anonymous feedback to add their opinion. This will provide clubs the chance to become invested in the goals set by the team and potentially provide insights into other strengths, weaknesses, opportunities and threats that were not thought of.</a:t>
            </a:r>
          </a:p>
          <a:p>
            <a:endParaRPr lang="en-US" sz="1000" b="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Next, our Council Chairperson and GAT-MD will review our </a:t>
            </a:r>
            <a:r>
              <a:rPr lang="en-US" sz="1000" b="0" baseline="0" dirty="0">
                <a:latin typeface="Arial" panose="020B0604020202020204" pitchFamily="34" charset="0"/>
                <a:cs typeface="Arial" panose="020B0604020202020204" pitchFamily="34" charset="0"/>
              </a:rPr>
              <a:t>progress. </a:t>
            </a:r>
          </a:p>
          <a:p>
            <a:endParaRPr lang="en-US" sz="1000" b="0" baseline="0" dirty="0">
              <a:latin typeface="Arial" panose="020B0604020202020204" pitchFamily="34" charset="0"/>
              <a:cs typeface="Arial" panose="020B0604020202020204" pitchFamily="34" charset="0"/>
            </a:endParaRPr>
          </a:p>
          <a:p>
            <a:r>
              <a:rPr lang="en-US" sz="1000" b="0" baseline="0" dirty="0">
                <a:latin typeface="Arial"/>
                <a:ea typeface="ヒラギノ角ゴ Pro W3"/>
                <a:cs typeface="Arial"/>
              </a:rPr>
              <a:t>In preparation of our next meeting, review the courses on Action Planning to Achieve District Goals and Succession Planning on the LLC </a:t>
            </a:r>
            <a:r>
              <a:rPr lang="en-US" sz="1000" b="0" i="0" dirty="0">
                <a:solidFill>
                  <a:srgbClr val="FFFFFF"/>
                </a:solidFill>
                <a:effectLst/>
                <a:latin typeface="Arial"/>
                <a:ea typeface="ヒラギノ角ゴ Pro W3"/>
                <a:cs typeface="Arial"/>
              </a:rPr>
              <a:t> </a:t>
            </a:r>
            <a:r>
              <a:rPr lang="en-US" sz="1000" b="0" i="0" dirty="0">
                <a:effectLst/>
                <a:latin typeface="Arial"/>
                <a:ea typeface="ヒラギノ角ゴ Pro W3"/>
                <a:cs typeface="Arial"/>
              </a:rPr>
              <a:t>to better understand the process of defining goals, writing an action plan</a:t>
            </a:r>
            <a:r>
              <a:rPr lang="en-US" sz="1000" b="0" i="0" strike="sngStrike" dirty="0">
                <a:effectLst/>
                <a:latin typeface="Arial"/>
                <a:ea typeface="ヒラギノ角ゴ Pro W3"/>
                <a:cs typeface="Arial"/>
              </a:rPr>
              <a:t>,</a:t>
            </a:r>
            <a:r>
              <a:rPr lang="en-US" sz="1000" b="0" i="0" dirty="0">
                <a:effectLst/>
                <a:latin typeface="Arial"/>
                <a:ea typeface="ヒラギノ角ゴ Pro W3"/>
                <a:cs typeface="Arial"/>
              </a:rPr>
              <a:t> and then managing your </a:t>
            </a:r>
            <a:r>
              <a:rPr lang="en-US" b="0" i="1" dirty="0">
                <a:latin typeface="Calibri"/>
                <a:ea typeface="ヒラギノ角ゴ Pro W3"/>
                <a:cs typeface="Calibri"/>
              </a:rPr>
              <a:t>MISSION</a:t>
            </a:r>
            <a:r>
              <a:rPr lang="en-US" b="0" dirty="0">
                <a:ea typeface="ヒラギノ角ゴ Pro W3"/>
                <a:cs typeface="Calibri"/>
              </a:rPr>
              <a:t> </a:t>
            </a:r>
            <a:r>
              <a:rPr lang="en-US" b="1" dirty="0">
                <a:ea typeface="ヒラギノ角ゴ Pro W3"/>
                <a:cs typeface="Calibri"/>
              </a:rPr>
              <a:t>1.5</a:t>
            </a:r>
            <a:r>
              <a:rPr lang="en-US" sz="1000" b="0" dirty="0">
                <a:latin typeface="Arial"/>
                <a:ea typeface="ヒラギノ角ゴ Pro W3"/>
                <a:cs typeface="Arial"/>
              </a:rPr>
              <a:t> membership growth targets</a:t>
            </a:r>
            <a:r>
              <a:rPr lang="en-US" sz="1000" b="0" i="0" dirty="0">
                <a:effectLst/>
                <a:latin typeface="Arial"/>
                <a:ea typeface="ヒラギノ角ゴ Pro W3"/>
                <a:cs typeface="Arial"/>
              </a:rPr>
              <a:t> for the best results. </a:t>
            </a:r>
          </a:p>
          <a:p>
            <a:endParaRPr lang="en-US" sz="1000" b="0" i="0" dirty="0">
              <a:effectLst/>
              <a:latin typeface="Arial" panose="020B0604020202020204" pitchFamily="34" charset="0"/>
              <a:cs typeface="Arial" panose="020B0604020202020204" pitchFamily="34" charset="0"/>
            </a:endParaRPr>
          </a:p>
          <a:p>
            <a:r>
              <a:rPr lang="en-US" sz="1000" b="0" baseline="0" dirty="0">
                <a:latin typeface="Arial" panose="020B0604020202020204" pitchFamily="34" charset="0"/>
                <a:cs typeface="Arial" panose="020B0604020202020204" pitchFamily="34" charset="0"/>
              </a:rPr>
              <a:t>Then, we will meet again as a </a:t>
            </a:r>
            <a:r>
              <a:rPr lang="en-US" sz="1000" b="0" i="1" baseline="0" dirty="0">
                <a:latin typeface="Arial" panose="020B0604020202020204" pitchFamily="34" charset="0"/>
                <a:cs typeface="Arial" panose="020B0604020202020204" pitchFamily="34" charset="0"/>
              </a:rPr>
              <a:t>working group </a:t>
            </a:r>
            <a:r>
              <a:rPr lang="en-US" sz="1000" b="0" baseline="0" dirty="0">
                <a:latin typeface="Arial" panose="020B0604020202020204" pitchFamily="34" charset="0"/>
                <a:cs typeface="Arial" panose="020B0604020202020204" pitchFamily="34" charset="0"/>
              </a:rPr>
              <a:t>to Build a Plan and create our own Global Membership Approach action plan. </a:t>
            </a:r>
          </a:p>
          <a:p>
            <a:endParaRPr lang="en-US" sz="1000" b="0" baseline="0" dirty="0">
              <a:latin typeface="Arial" panose="020B0604020202020204" pitchFamily="34" charset="0"/>
              <a:cs typeface="Arial" panose="020B0604020202020204" pitchFamily="34" charset="0"/>
            </a:endParaRPr>
          </a:p>
          <a:p>
            <a:pPr>
              <a:defRPr/>
            </a:pPr>
            <a:r>
              <a:rPr lang="en-US" sz="1000" b="0" dirty="0">
                <a:latin typeface="Arial"/>
                <a:ea typeface="ヒラギノ角ゴ Pro W3"/>
                <a:cs typeface="Arial"/>
              </a:rPr>
              <a:t>Lastly, we’ll get our entire</a:t>
            </a:r>
            <a:r>
              <a:rPr lang="en-US" sz="1000" b="0" baseline="0" dirty="0">
                <a:latin typeface="Arial"/>
                <a:ea typeface="ヒラギノ角ゴ Pro W3"/>
                <a:cs typeface="Arial"/>
              </a:rPr>
              <a:t> district involved to execute our plan and achieve our </a:t>
            </a:r>
            <a:r>
              <a:rPr lang="en-US" b="0" i="1" dirty="0">
                <a:latin typeface="Calibri"/>
                <a:ea typeface="ヒラギノ角ゴ Pro W3"/>
                <a:cs typeface="Calibri"/>
              </a:rPr>
              <a:t>MISSION</a:t>
            </a:r>
            <a:r>
              <a:rPr lang="en-US" b="0" dirty="0">
                <a:ea typeface="ヒラギノ角ゴ Pro W3"/>
                <a:cs typeface="Calibri"/>
              </a:rPr>
              <a:t> </a:t>
            </a:r>
            <a:r>
              <a:rPr lang="en-US" b="1" strike="noStrike" baseline="0" dirty="0">
                <a:ea typeface="ヒラギノ角ゴ Pro W3"/>
                <a:cs typeface="Calibri"/>
              </a:rPr>
              <a:t>1.5</a:t>
            </a:r>
            <a:r>
              <a:rPr lang="en-US" sz="1000" b="0" dirty="0">
                <a:latin typeface="Arial"/>
                <a:ea typeface="ヒラギノ角ゴ Pro W3"/>
                <a:cs typeface="Arial"/>
              </a:rPr>
              <a:t> </a:t>
            </a:r>
            <a:r>
              <a:rPr lang="en-US" sz="1000" b="0" strike="noStrike" baseline="0" dirty="0">
                <a:latin typeface="Arial"/>
                <a:ea typeface="ヒラギノ角ゴ Pro W3"/>
                <a:cs typeface="Arial"/>
              </a:rPr>
              <a:t>targets.</a:t>
            </a:r>
            <a:r>
              <a:rPr lang="en-US" sz="1000" b="0" dirty="0">
                <a:latin typeface="Arial"/>
                <a:ea typeface="ヒラギノ角ゴ Pro W3"/>
                <a:cs typeface="Arial"/>
              </a:rPr>
              <a:t>  </a:t>
            </a:r>
            <a:endParaRPr lang="en-US" sz="1000" b="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Does anyone have any questions? </a:t>
            </a:r>
          </a:p>
          <a:p>
            <a:endParaRPr lang="en-US" sz="1000"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en-US"/>
              <a:t>NAMI Past Present Future</a:t>
            </a:r>
            <a:endParaRPr lang="en-US" dirty="0"/>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23</a:t>
            </a:fld>
            <a:endParaRPr lang="en-US" dirty="0"/>
          </a:p>
        </p:txBody>
      </p:sp>
    </p:spTree>
    <p:extLst>
      <p:ext uri="{BB962C8B-B14F-4D97-AF65-F5344CB8AC3E}">
        <p14:creationId xmlns:p14="http://schemas.microsoft.com/office/powerpoint/2010/main" val="1598946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en-US" sz="1000" u="sng" dirty="0">
                <a:latin typeface="Arial" panose="020B0604020202020204" pitchFamily="34" charset="0"/>
                <a:ea typeface="ヒラギノ角ゴ Pro W3"/>
                <a:cs typeface="Arial" panose="020B0604020202020204" pitchFamily="34" charset="0"/>
              </a:rPr>
              <a:t>Presenter notes: </a:t>
            </a:r>
          </a:p>
          <a:p>
            <a:pPr lvl="0">
              <a:defRPr/>
            </a:pPr>
            <a:r>
              <a:rPr lang="en-US" sz="1000" dirty="0">
                <a:latin typeface="Arial" panose="020B0604020202020204" pitchFamily="34" charset="0"/>
                <a:cs typeface="Arial" panose="020B0604020202020204" pitchFamily="34" charset="0"/>
              </a:rPr>
              <a:t>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baseline="0" dirty="0">
                <a:latin typeface="Arial" panose="020B0604020202020204" pitchFamily="34" charset="0"/>
                <a:cs typeface="Arial" panose="020B0604020202020204" pitchFamily="34" charset="0"/>
              </a:rPr>
              <a:t>Thank you. Thank you for participating in this Build a Vision meeting. Thank you for being a leader in our great organization.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Arial" panose="020B0604020202020204" pitchFamily="34" charset="0"/>
              <a:cs typeface="Arial" panose="020B0604020202020204" pitchFamily="34" charset="0"/>
            </a:endParaRPr>
          </a:p>
          <a:p>
            <a:r>
              <a:rPr lang="en-US" sz="1000" b="0" baseline="0" dirty="0">
                <a:latin typeface="Arial" panose="020B0604020202020204" pitchFamily="34" charset="0"/>
                <a:cs typeface="Arial" panose="020B0604020202020204" pitchFamily="34" charset="0"/>
              </a:rPr>
              <a:t>With leaders like you, the future is bright for Lions clubs. Thank you. </a:t>
            </a:r>
          </a:p>
        </p:txBody>
      </p:sp>
      <p:sp>
        <p:nvSpPr>
          <p:cNvPr id="4" name="Slide Number Placeholder 3"/>
          <p:cNvSpPr>
            <a:spLocks noGrp="1"/>
          </p:cNvSpPr>
          <p:nvPr>
            <p:ph type="sldNum" sz="quarter" idx="10"/>
          </p:nvPr>
        </p:nvSpPr>
        <p:spPr/>
        <p:txBody>
          <a:bodyPr/>
          <a:lstStyle/>
          <a:p>
            <a:pPr>
              <a:defRPr/>
            </a:pPr>
            <a:fld id="{FCA04FE2-27EA-4007-98B9-D6C6C111B13A}" type="slidenum">
              <a:rPr lang="en-US" smtClean="0"/>
              <a:pPr>
                <a:defRPr/>
              </a:pPr>
              <a:t>24</a:t>
            </a:fld>
            <a:endParaRPr lang="en-US" dirty="0"/>
          </a:p>
        </p:txBody>
      </p:sp>
    </p:spTree>
    <p:extLst>
      <p:ext uri="{BB962C8B-B14F-4D97-AF65-F5344CB8AC3E}">
        <p14:creationId xmlns:p14="http://schemas.microsoft.com/office/powerpoint/2010/main" val="1510371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u="sng" dirty="0">
                <a:latin typeface="Arial" panose="020B0604020202020204" pitchFamily="34" charset="0"/>
                <a:ea typeface="ヒラギノ角ゴ Pro W3"/>
                <a:cs typeface="Arial" panose="020B0604020202020204" pitchFamily="34" charset="0"/>
              </a:rPr>
              <a:t>Presenter notes: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i="1" baseline="0" dirty="0">
                <a:latin typeface="Arial" panose="020B0604020202020204" pitchFamily="34" charset="0"/>
                <a:ea typeface="ヒラギノ角ゴ Pro W3"/>
                <a:cs typeface="Arial" panose="020B0604020202020204" pitchFamily="34" charset="0"/>
              </a:rPr>
              <a:t>For the introduction section, feel free to modify/regionalize the questions based on the size of your group and time allocated for the meeting. You may also choose to do a knowledge check based on the information presented in the Lions Learning Center (LLC) courses recommended in the Build A Team presentation. </a:t>
            </a:r>
            <a:endParaRPr lang="en-US" sz="1000" i="1"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latin typeface="Arial" panose="020B0604020202020204" pitchFamily="34" charset="0"/>
                <a:cs typeface="Arial" panose="020B0604020202020204" pitchFamily="34" charset="0"/>
              </a:rPr>
              <a:t>____________________________________________________________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dirty="0">
                <a:latin typeface="Arial" panose="020B0604020202020204" pitchFamily="34" charset="0"/>
                <a:cs typeface="Arial" panose="020B0604020202020204" pitchFamily="34" charset="0"/>
              </a:rPr>
              <a:t>In </a:t>
            </a:r>
            <a:r>
              <a:rPr lang="en-US" sz="1000" b="0" baseline="0" dirty="0">
                <a:latin typeface="Arial" panose="020B0604020202020204" pitchFamily="34" charset="0"/>
                <a:cs typeface="Arial" panose="020B0604020202020204" pitchFamily="34" charset="0"/>
              </a:rPr>
              <a:t>today’s meeting we will: </a:t>
            </a:r>
          </a:p>
          <a:p>
            <a:endParaRPr lang="en-US" sz="1000" b="0" baseline="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b="0" baseline="0" dirty="0">
                <a:latin typeface="Arial" panose="020B0604020202020204" pitchFamily="34" charset="0"/>
                <a:cs typeface="Arial" panose="020B0604020202020204" pitchFamily="34" charset="0"/>
              </a:rPr>
              <a:t>Create a vision for the future of our district by examining our district’s achievements and areas for development</a:t>
            </a:r>
          </a:p>
          <a:p>
            <a:pPr marL="171450" indent="-171450">
              <a:buFont typeface="Arial" panose="020B0604020202020204" pitchFamily="34" charset="0"/>
              <a:buChar char="•"/>
            </a:pPr>
            <a:r>
              <a:rPr lang="en-US" sz="1000" b="0" dirty="0">
                <a:latin typeface="Arial"/>
                <a:ea typeface="ヒラギノ角ゴ Pro W3"/>
                <a:cs typeface="Arial"/>
              </a:rPr>
              <a:t>Review </a:t>
            </a:r>
            <a:r>
              <a:rPr lang="en-US" sz="1000" b="0" i="1" dirty="0">
                <a:latin typeface="Arial"/>
                <a:ea typeface="ヒラギノ角ゴ Pro W3"/>
                <a:cs typeface="Arial"/>
              </a:rPr>
              <a:t>MISSION</a:t>
            </a:r>
            <a:r>
              <a:rPr lang="en-US" sz="1000" b="0" strike="noStrike" baseline="0" dirty="0">
                <a:latin typeface="Arial"/>
                <a:ea typeface="ヒラギノ角ゴ Pro W3"/>
                <a:cs typeface="Arial"/>
              </a:rPr>
              <a:t> </a:t>
            </a:r>
            <a:r>
              <a:rPr lang="en-US" sz="1000" b="1" strike="noStrike" baseline="0" dirty="0">
                <a:latin typeface="Arial"/>
                <a:ea typeface="ヒラギノ角ゴ Pro W3"/>
                <a:cs typeface="Arial"/>
              </a:rPr>
              <a:t>1.5</a:t>
            </a:r>
            <a:r>
              <a:rPr lang="en-US" sz="1000" b="0" strike="noStrike" baseline="0" dirty="0">
                <a:latin typeface="Arial"/>
                <a:ea typeface="ヒラギノ角ゴ Pro W3"/>
                <a:cs typeface="Arial"/>
              </a:rPr>
              <a:t> targets</a:t>
            </a:r>
            <a:endParaRPr lang="en-US" sz="1000" b="0" strike="sngStrike" baseline="0" dirty="0">
              <a:latin typeface="Arial"/>
              <a:ea typeface="ヒラギノ角ゴ Pro W3"/>
              <a:cs typeface="Arial"/>
            </a:endParaRPr>
          </a:p>
          <a:p>
            <a:pPr marL="171450" indent="-171450">
              <a:buFont typeface="Arial" panose="020B0604020202020204" pitchFamily="34" charset="0"/>
              <a:buChar char="•"/>
            </a:pPr>
            <a:r>
              <a:rPr lang="en-US" sz="1000" b="0" baseline="0" dirty="0">
                <a:latin typeface="Arial" panose="020B0604020202020204" pitchFamily="34" charset="0"/>
                <a:cs typeface="Arial" panose="020B0604020202020204" pitchFamily="34" charset="0"/>
              </a:rPr>
              <a:t>Plan the next steps in this program</a:t>
            </a:r>
          </a:p>
          <a:p>
            <a:pPr marL="0" indent="0">
              <a:buNone/>
            </a:pPr>
            <a:endParaRPr lang="en-US" sz="1000" b="0" baseline="0" dirty="0">
              <a:latin typeface="Arial" panose="020B0604020202020204" pitchFamily="34" charset="0"/>
              <a:cs typeface="Arial" panose="020B0604020202020204" pitchFamily="34" charset="0"/>
            </a:endParaRPr>
          </a:p>
          <a:p>
            <a:pPr marL="0" indent="0">
              <a:buNone/>
            </a:pPr>
            <a:r>
              <a:rPr lang="en-US" sz="1000" b="0" baseline="0" dirty="0">
                <a:latin typeface="Arial" panose="020B0604020202020204" pitchFamily="34" charset="0"/>
                <a:cs typeface="Arial" panose="020B0604020202020204" pitchFamily="34" charset="0"/>
              </a:rPr>
              <a:t>But the most important part of today’s meeting is you. </a:t>
            </a:r>
            <a:r>
              <a:rPr lang="en-US" sz="1000" b="0" dirty="0">
                <a:latin typeface="Arial" panose="020B0604020202020204" pitchFamily="34" charset="0"/>
                <a:cs typeface="Arial" panose="020B0604020202020204" pitchFamily="34" charset="0"/>
              </a:rPr>
              <a:t>Only with the</a:t>
            </a:r>
            <a:r>
              <a:rPr lang="en-US" sz="1000" b="0" baseline="0" dirty="0">
                <a:latin typeface="Arial" panose="020B0604020202020204" pitchFamily="34" charset="0"/>
                <a:cs typeface="Arial" panose="020B0604020202020204" pitchFamily="34" charset="0"/>
              </a:rPr>
              <a:t> participation of all of us, can we succeed. </a:t>
            </a:r>
          </a:p>
          <a:p>
            <a:pPr marL="0" indent="0">
              <a:buNone/>
            </a:pPr>
            <a:endParaRPr lang="en-US" sz="1000" b="0" baseline="0" dirty="0">
              <a:latin typeface="Arial" panose="020B0604020202020204" pitchFamily="34" charset="0"/>
              <a:cs typeface="Arial" panose="020B0604020202020204" pitchFamily="34" charset="0"/>
            </a:endParaRPr>
          </a:p>
          <a:p>
            <a:pPr marL="0" indent="0">
              <a:buNone/>
            </a:pPr>
            <a:r>
              <a:rPr lang="en-US" sz="1000" b="0" baseline="0" dirty="0">
                <a:latin typeface="Arial" panose="020B0604020202020204" pitchFamily="34" charset="0"/>
                <a:cs typeface="Arial" panose="020B0604020202020204" pitchFamily="34" charset="0"/>
              </a:rPr>
              <a:t>So, let’s start with introductions. If you could tell us your name, your club, years as a Lion, and, if you could be world-class in any sport, what sport would it be?  </a:t>
            </a:r>
            <a:endParaRPr 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3</a:t>
            </a:fld>
            <a:endParaRPr lang="en-US" dirty="0"/>
          </a:p>
        </p:txBody>
      </p:sp>
    </p:spTree>
    <p:extLst>
      <p:ext uri="{BB962C8B-B14F-4D97-AF65-F5344CB8AC3E}">
        <p14:creationId xmlns:p14="http://schemas.microsoft.com/office/powerpoint/2010/main" val="4060153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u="sng" dirty="0">
                <a:latin typeface="Arial" panose="020B0604020202020204" pitchFamily="34" charset="0"/>
                <a:ea typeface="ヒラギノ角ゴ Pro W3"/>
                <a:cs typeface="Arial" panose="020B0604020202020204" pitchFamily="34" charset="0"/>
              </a:rPr>
              <a:t>Presenter notes: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i="1" dirty="0">
                <a:latin typeface="Arial" panose="020B0604020202020204" pitchFamily="34" charset="0"/>
                <a:ea typeface="ヒラギノ角ゴ Pro W3"/>
                <a:cs typeface="Arial" panose="020B0604020202020204" pitchFamily="34" charset="0"/>
              </a:rPr>
              <a:t>Reinforce the idea that participants may shape the process to best fit the needs of their area and remind them that they have the power to build their district’s vision their way.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latin typeface="Arial" panose="020B0604020202020204" pitchFamily="34" charset="0"/>
                <a:cs typeface="Arial" panose="020B0604020202020204" pitchFamily="34" charset="0"/>
              </a:rPr>
              <a:t>________________________________________________________________</a:t>
            </a:r>
          </a:p>
          <a:p>
            <a:endParaRPr lang="en-US" sz="100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Global Membership Approach </a:t>
            </a:r>
            <a:r>
              <a:rPr lang="en-US" sz="1000" b="0" baseline="0" dirty="0">
                <a:latin typeface="Arial" panose="020B0604020202020204" pitchFamily="34" charset="0"/>
                <a:cs typeface="Arial" panose="020B0604020202020204" pitchFamily="34" charset="0"/>
              </a:rPr>
              <a:t>districts have a 4-step process:   </a:t>
            </a:r>
          </a:p>
          <a:p>
            <a:endParaRPr lang="en-US" sz="1000" b="0" baseline="0" dirty="0">
              <a:latin typeface="Arial" panose="020B0604020202020204" pitchFamily="34" charset="0"/>
              <a:cs typeface="Arial" panose="020B0604020202020204" pitchFamily="34" charset="0"/>
            </a:endParaRPr>
          </a:p>
          <a:p>
            <a:r>
              <a:rPr lang="en-US" sz="1000" b="0" baseline="0" dirty="0">
                <a:latin typeface="Arial" panose="020B0604020202020204" pitchFamily="34" charset="0"/>
                <a:cs typeface="Arial" panose="020B0604020202020204" pitchFamily="34" charset="0"/>
              </a:rPr>
              <a:t>We build a team, build a vision, build a plan and build success. </a:t>
            </a:r>
          </a:p>
          <a:p>
            <a:endParaRPr lang="en-US" sz="1000" b="0" baseline="0" dirty="0">
              <a:latin typeface="Arial" panose="020B0604020202020204" pitchFamily="34" charset="0"/>
              <a:cs typeface="Arial" panose="020B0604020202020204" pitchFamily="34" charset="0"/>
            </a:endParaRPr>
          </a:p>
          <a:p>
            <a:r>
              <a:rPr lang="en-US" sz="1000" b="0" baseline="0" dirty="0">
                <a:latin typeface="Arial"/>
                <a:ea typeface="ヒラギノ角ゴ Pro W3"/>
                <a:cs typeface="Arial"/>
              </a:rPr>
              <a:t>Today, we will be diving into the second step of the process: Build a Vision. As a part of this step, we will be reviewing district membership trends, analyzing the needs of our district and </a:t>
            </a:r>
            <a:r>
              <a:rPr lang="en-US" sz="1000" b="0" dirty="0">
                <a:latin typeface="Arial"/>
                <a:ea typeface="ヒラギノ角ゴ Pro W3"/>
                <a:cs typeface="Arial"/>
              </a:rPr>
              <a:t>reviewing</a:t>
            </a:r>
            <a:r>
              <a:rPr lang="en-US" sz="1000" b="0" baseline="0" dirty="0">
                <a:latin typeface="Arial"/>
                <a:ea typeface="ヒラギノ角ゴ Pro W3"/>
                <a:cs typeface="Arial"/>
              </a:rPr>
              <a:t> our </a:t>
            </a:r>
            <a:r>
              <a:rPr lang="en-US" sz="1000" b="0" i="1" dirty="0">
                <a:latin typeface="Arial"/>
                <a:ea typeface="ヒラギノ角ゴ Pro W3"/>
                <a:cs typeface="Arial"/>
              </a:rPr>
              <a:t>MISSION</a:t>
            </a:r>
            <a:r>
              <a:rPr lang="en-US" sz="1000" b="0" baseline="0" dirty="0">
                <a:latin typeface="Arial"/>
                <a:ea typeface="ヒラギノ角ゴ Pro W3"/>
                <a:cs typeface="Arial"/>
              </a:rPr>
              <a:t> </a:t>
            </a:r>
            <a:r>
              <a:rPr lang="en-US" sz="1000" b="1" baseline="0" dirty="0">
                <a:latin typeface="Arial"/>
                <a:ea typeface="ヒラギノ角ゴ Pro W3"/>
                <a:cs typeface="Arial"/>
              </a:rPr>
              <a:t>1.5</a:t>
            </a:r>
            <a:r>
              <a:rPr lang="en-US" sz="1000" b="0" baseline="0" dirty="0">
                <a:latin typeface="Arial"/>
                <a:ea typeface="ヒラギノ角ゴ Pro W3"/>
                <a:cs typeface="Arial"/>
              </a:rPr>
              <a:t> </a:t>
            </a:r>
            <a:r>
              <a:rPr lang="en-US" sz="1000" b="0" dirty="0">
                <a:latin typeface="Arial"/>
                <a:ea typeface="ヒラギノ角ゴ Pro W3"/>
                <a:cs typeface="Arial"/>
              </a:rPr>
              <a:t>targets</a:t>
            </a:r>
            <a:r>
              <a:rPr lang="en-US" sz="1000" b="0" baseline="0" dirty="0">
                <a:latin typeface="Arial"/>
                <a:ea typeface="ヒラギノ角ゴ Pro W3"/>
                <a:cs typeface="Arial"/>
              </a:rPr>
              <a:t> to help focus the direction for the year to come.</a:t>
            </a: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FCA04FE2-27EA-4007-98B9-D6C6C111B13A}" type="slidenum">
              <a:rPr lang="en-US" smtClean="0"/>
              <a:pPr>
                <a:defRPr/>
              </a:pPr>
              <a:t>4</a:t>
            </a:fld>
            <a:endParaRPr lang="en-US" dirty="0"/>
          </a:p>
        </p:txBody>
      </p:sp>
    </p:spTree>
    <p:extLst>
      <p:ext uri="{BB962C8B-B14F-4D97-AF65-F5344CB8AC3E}">
        <p14:creationId xmlns:p14="http://schemas.microsoft.com/office/powerpoint/2010/main" val="3395912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u="sng" dirty="0">
                <a:latin typeface="Arial" panose="020B0604020202020204" pitchFamily="34" charset="0"/>
                <a:ea typeface="ヒラギノ角ゴ Pro W3"/>
                <a:cs typeface="Arial" panose="020B0604020202020204" pitchFamily="34" charset="0"/>
              </a:rPr>
              <a:t>Presenter notes: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i="1" dirty="0">
                <a:latin typeface="Arial" panose="020B0604020202020204" pitchFamily="34" charset="0"/>
                <a:ea typeface="ヒラギノ角ゴ Pro W3"/>
                <a:cs typeface="Arial" panose="020B0604020202020204" pitchFamily="34" charset="0"/>
              </a:rPr>
              <a:t>Regionalize the questions listed on this slide to best represent the various important teams/roles of your area.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i="1" dirty="0">
                <a:latin typeface="Arial" panose="020B0604020202020204" pitchFamily="34" charset="0"/>
                <a:ea typeface="ヒラギノ角ゴ Pro W3"/>
                <a:cs typeface="Arial" panose="020B0604020202020204" pitchFamily="34" charset="0"/>
              </a:rPr>
              <a:t>Use breakout rooms to help facilitate discussions in an online environment. Divide the audience into 3-5 people per group to ensure all members get to speak in the allotted amount of time.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i="1" dirty="0">
                <a:latin typeface="Arial" panose="020B0604020202020204" pitchFamily="34" charset="0"/>
                <a:ea typeface="ヒラギノ角ゴ Pro W3"/>
                <a:cs typeface="Arial" panose="020B0604020202020204" pitchFamily="34" charset="0"/>
              </a:rPr>
              <a:t>If breakout rooms are not an option, have an open discussion per each question for as long as time allocates and record answers on a word document.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latin typeface="Arial" panose="020B0604020202020204" pitchFamily="34" charset="0"/>
                <a:cs typeface="Arial" panose="020B0604020202020204" pitchFamily="34" charset="0"/>
              </a:rPr>
              <a:t>________________________________________________________________</a:t>
            </a:r>
          </a:p>
          <a:p>
            <a:endParaRPr lang="en-US" sz="100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Let’s start by talking </a:t>
            </a:r>
            <a:r>
              <a:rPr lang="en-US" sz="1000" b="0" baseline="0" dirty="0">
                <a:latin typeface="Arial" panose="020B0604020202020204" pitchFamily="34" charset="0"/>
                <a:cs typeface="Arial" panose="020B0604020202020204" pitchFamily="34" charset="0"/>
              </a:rPr>
              <a:t>about our own expectations as Lions and Lion leaders. </a:t>
            </a:r>
          </a:p>
          <a:p>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dirty="0">
                <a:latin typeface="Arial" panose="020B0604020202020204" pitchFamily="34" charset="0"/>
                <a:cs typeface="Arial" panose="020B0604020202020204" pitchFamily="34" charset="0"/>
              </a:rPr>
              <a:t>What do Lions and club officers expect from their district governor team? We’ll take 5 minutes to break out into groups, where you will have the opportunity to </a:t>
            </a:r>
            <a:r>
              <a:rPr lang="en-US" sz="1000" b="0" baseline="0" dirty="0">
                <a:latin typeface="Arial" panose="020B0604020202020204" pitchFamily="34" charset="0"/>
                <a:cs typeface="Arial" panose="020B0604020202020204" pitchFamily="34" charset="0"/>
              </a:rPr>
              <a:t>discuss your thoughts on the matter. After 5 minutes, please designate a spokesperson to summarize the group’s ideas. {discuss}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baseline="0" dirty="0">
                <a:latin typeface="Arial" panose="020B0604020202020204" pitchFamily="34" charset="0"/>
                <a:cs typeface="Arial" panose="020B0604020202020204" pitchFamily="34" charset="0"/>
              </a:rPr>
              <a:t>What do Lions and club officers expect from their zone chairperson? Again, w</a:t>
            </a:r>
            <a:r>
              <a:rPr lang="en-US" sz="1000" b="0" dirty="0">
                <a:latin typeface="Arial" panose="020B0604020202020204" pitchFamily="34" charset="0"/>
                <a:cs typeface="Arial" panose="020B0604020202020204" pitchFamily="34" charset="0"/>
              </a:rPr>
              <a:t>e’ll take 5 minutes to break out into groups, where you will have the opportunity to </a:t>
            </a:r>
            <a:r>
              <a:rPr lang="en-US" sz="1000" b="0" baseline="0" dirty="0">
                <a:latin typeface="Arial" panose="020B0604020202020204" pitchFamily="34" charset="0"/>
                <a:cs typeface="Arial" panose="020B0604020202020204" pitchFamily="34" charset="0"/>
              </a:rPr>
              <a:t>discuss your thoughts on the matter. After 5 minutes, please designate a spokesperson to summarize the group’s ideas. {discuss}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baseline="0" dirty="0">
                <a:latin typeface="Arial" panose="020B0604020202020204" pitchFamily="34" charset="0"/>
                <a:cs typeface="Arial" panose="020B0604020202020204" pitchFamily="34" charset="0"/>
              </a:rPr>
              <a:t>What do we expect of Lions clubs? Again, w</a:t>
            </a:r>
            <a:r>
              <a:rPr lang="en-US" sz="1000" b="0" dirty="0">
                <a:latin typeface="Arial" panose="020B0604020202020204" pitchFamily="34" charset="0"/>
                <a:cs typeface="Arial" panose="020B0604020202020204" pitchFamily="34" charset="0"/>
              </a:rPr>
              <a:t>e’ll take 5 minutes to break out into groups, where you will have the opportunity to </a:t>
            </a:r>
            <a:r>
              <a:rPr lang="en-US" sz="1000" b="0" baseline="0" dirty="0">
                <a:latin typeface="Arial" panose="020B0604020202020204" pitchFamily="34" charset="0"/>
                <a:cs typeface="Arial" panose="020B0604020202020204" pitchFamily="34" charset="0"/>
              </a:rPr>
              <a:t>discuss your thoughts on the matter. After 5 minutes, please designate a spokesperson to summarize the group’s ideas. {discuss}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0" baseline="0" dirty="0">
                <a:latin typeface="Arial" panose="020B0604020202020204" pitchFamily="34" charset="0"/>
                <a:cs typeface="Arial" panose="020B0604020202020204" pitchFamily="34" charset="0"/>
              </a:rPr>
              <a:t>Let’s keep our expectations in mind as we move to the next step…</a:t>
            </a:r>
            <a:endParaRPr lang="en-US" sz="1000" b="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5</a:t>
            </a:fld>
            <a:endParaRPr lang="en-US" dirty="0"/>
          </a:p>
        </p:txBody>
      </p:sp>
    </p:spTree>
    <p:extLst>
      <p:ext uri="{BB962C8B-B14F-4D97-AF65-F5344CB8AC3E}">
        <p14:creationId xmlns:p14="http://schemas.microsoft.com/office/powerpoint/2010/main" val="570238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u="sng" dirty="0">
                <a:latin typeface="Arial" panose="020B0604020202020204" pitchFamily="34" charset="0"/>
                <a:ea typeface="ヒラギノ角ゴ Pro W3"/>
                <a:cs typeface="Arial" panose="020B0604020202020204" pitchFamily="34" charset="0"/>
              </a:rPr>
              <a:t>Presenter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i="1" dirty="0">
                <a:latin typeface="Arial" panose="020B0604020202020204" pitchFamily="34" charset="0"/>
                <a:cs typeface="Arial" panose="020B0604020202020204" pitchFamily="34" charset="0"/>
              </a:rPr>
              <a:t>Spend the time to let each Lion share the improvements they would like to see. These ideas, when incorporated into the plan, provide investment and commitment from all Lions in attendance. Listen, record and utilize these ideas to foster greater success.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latin typeface="Arial" panose="020B0604020202020204" pitchFamily="34" charset="0"/>
                <a:cs typeface="Arial" panose="020B0604020202020204" pitchFamily="34" charset="0"/>
              </a:rPr>
              <a:t>________________________________________________________________</a:t>
            </a:r>
          </a:p>
          <a:p>
            <a:endParaRPr lang="en-US" sz="100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An important part of Building a Vision is thinking about the future. What would you</a:t>
            </a:r>
            <a:r>
              <a:rPr lang="en-US" sz="1000" b="0" baseline="0" dirty="0">
                <a:latin typeface="Arial" panose="020B0604020202020204" pitchFamily="34" charset="0"/>
                <a:cs typeface="Arial" panose="020B0604020202020204" pitchFamily="34" charset="0"/>
              </a:rPr>
              <a:t> like your future club to be, </a:t>
            </a:r>
            <a:r>
              <a:rPr lang="en-US" sz="1000" b="0" i="1" baseline="0" dirty="0">
                <a:latin typeface="Arial" panose="020B0604020202020204" pitchFamily="34" charset="0"/>
                <a:cs typeface="Arial" panose="020B0604020202020204" pitchFamily="34" charset="0"/>
              </a:rPr>
              <a:t>to do, </a:t>
            </a:r>
            <a:r>
              <a:rPr lang="en-US" sz="1000" b="0" baseline="0" dirty="0">
                <a:latin typeface="Arial" panose="020B0604020202020204" pitchFamily="34" charset="0"/>
                <a:cs typeface="Arial" panose="020B0604020202020204" pitchFamily="34" charset="0"/>
              </a:rPr>
              <a:t>that’s different than today?</a:t>
            </a:r>
            <a:endParaRPr lang="en-US" sz="1000" b="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6</a:t>
            </a:fld>
            <a:endParaRPr lang="en-US" dirty="0"/>
          </a:p>
        </p:txBody>
      </p:sp>
    </p:spTree>
    <p:extLst>
      <p:ext uri="{BB962C8B-B14F-4D97-AF65-F5344CB8AC3E}">
        <p14:creationId xmlns:p14="http://schemas.microsoft.com/office/powerpoint/2010/main" val="3669259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u="sng" dirty="0">
                <a:latin typeface="Arial" panose="020B0604020202020204" pitchFamily="34" charset="0"/>
                <a:ea typeface="ヒラギノ角ゴ Pro W3"/>
                <a:cs typeface="Arial" panose="020B0604020202020204" pitchFamily="34" charset="0"/>
              </a:rPr>
              <a:t>Presenter notes: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i="1" dirty="0">
                <a:latin typeface="Arial" panose="020B0604020202020204" pitchFamily="34" charset="0"/>
                <a:cs typeface="Arial" panose="020B0604020202020204" pitchFamily="34" charset="0"/>
              </a:rPr>
              <a:t>Allow time for audience to read the slide.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latin typeface="Arial" panose="020B0604020202020204" pitchFamily="34" charset="0"/>
                <a:cs typeface="Arial" panose="020B0604020202020204" pitchFamily="34" charset="0"/>
              </a:rPr>
              <a:t>________________________________________________________________</a:t>
            </a:r>
          </a:p>
          <a:p>
            <a:endParaRPr lang="en-US" sz="1000"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a:defRPr/>
            </a:pPr>
            <a:r>
              <a:rPr lang="en-US"/>
              <a:t>NAMI Past Present Future</a:t>
            </a:r>
            <a:endParaRPr lang="en-US" dirty="0"/>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7</a:t>
            </a:fld>
            <a:endParaRPr lang="en-US" dirty="0"/>
          </a:p>
        </p:txBody>
      </p:sp>
    </p:spTree>
    <p:extLst>
      <p:ext uri="{BB962C8B-B14F-4D97-AF65-F5344CB8AC3E}">
        <p14:creationId xmlns:p14="http://schemas.microsoft.com/office/powerpoint/2010/main" val="1968446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304800"/>
            <a:ext cx="6396038" cy="3598863"/>
          </a:xfrm>
        </p:spPr>
      </p:sp>
      <p:sp>
        <p:nvSpPr>
          <p:cNvPr id="3" name="Notes Placeholder 2"/>
          <p:cNvSpPr>
            <a:spLocks noGrp="1"/>
          </p:cNvSpPr>
          <p:nvPr>
            <p:ph type="body" idx="1"/>
          </p:nvPr>
        </p:nvSpPr>
        <p:spPr>
          <a:xfrm>
            <a:off x="460375" y="3903663"/>
            <a:ext cx="6396038" cy="5340223"/>
          </a:xfrm>
        </p:spPr>
        <p:txBody>
          <a:bodyPr>
            <a:no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u="sng" dirty="0">
                <a:latin typeface="Arial" panose="020B0604020202020204" pitchFamily="34" charset="0"/>
                <a:ea typeface="ヒラギノ角ゴ Pro W3"/>
                <a:cs typeface="Arial" panose="020B0604020202020204" pitchFamily="34" charset="0"/>
              </a:rPr>
              <a:t>Presenter notes: </a:t>
            </a:r>
          </a:p>
          <a:p>
            <a:r>
              <a:rPr lang="en-US" sz="1000" i="1" baseline="0" dirty="0">
                <a:latin typeface="Arial" panose="020B0604020202020204" pitchFamily="34" charset="0"/>
                <a:cs typeface="Arial" panose="020B0604020202020204" pitchFamily="34" charset="0"/>
              </a:rPr>
              <a:t>As a part of the District Strategic Plan Workbook</a:t>
            </a:r>
            <a:r>
              <a:rPr lang="en-US" sz="1000" b="0" i="1" baseline="0" dirty="0">
                <a:latin typeface="Arial" panose="020B0604020202020204" pitchFamily="34" charset="0"/>
                <a:cs typeface="Arial" panose="020B0604020202020204" pitchFamily="34" charset="0"/>
              </a:rPr>
              <a:t>, working group </a:t>
            </a:r>
            <a:r>
              <a:rPr lang="en-US" sz="1000" i="1" baseline="0" dirty="0">
                <a:latin typeface="Arial" panose="020B0604020202020204" pitchFamily="34" charset="0"/>
                <a:cs typeface="Arial" panose="020B0604020202020204" pitchFamily="34" charset="0"/>
              </a:rPr>
              <a:t>members were asked to pull this information ahead of time for membership trends in their area. However, to best prepare for the meeting and provide your audience with data to assist with a district analysis, you can find this information on Insights (https://insights.lionsclubs.org). </a:t>
            </a:r>
            <a:r>
              <a:rPr lang="en-US" sz="1000" i="1" dirty="0">
                <a:latin typeface="Arial" panose="020B0604020202020204" pitchFamily="34" charset="0"/>
                <a:cs typeface="Arial" panose="020B0604020202020204" pitchFamily="34" charset="0"/>
              </a:rPr>
              <a:t>L</a:t>
            </a:r>
            <a:r>
              <a:rPr lang="en-US" sz="1000" i="1" baseline="0" dirty="0">
                <a:latin typeface="Arial" panose="020B0604020202020204" pitchFamily="34" charset="0"/>
                <a:cs typeface="Arial" panose="020B0604020202020204" pitchFamily="34" charset="0"/>
              </a:rPr>
              <a:t>ogin </a:t>
            </a:r>
            <a:r>
              <a:rPr lang="en-US" sz="1000" b="0" i="1" baseline="0" dirty="0">
                <a:latin typeface="Arial" panose="020B0604020202020204" pitchFamily="34" charset="0"/>
                <a:cs typeface="Arial" panose="020B0604020202020204" pitchFamily="34" charset="0"/>
              </a:rPr>
              <a:t>to your Lion Account (Lion Portal), </a:t>
            </a:r>
            <a:r>
              <a:rPr lang="en-US" sz="1000" i="1" baseline="0" dirty="0">
                <a:latin typeface="Arial" panose="020B0604020202020204" pitchFamily="34" charset="0"/>
                <a:cs typeface="Arial" panose="020B0604020202020204" pitchFamily="34" charset="0"/>
              </a:rPr>
              <a:t>click on Insights on the top-center navigation pane and use these reports to fill in the blanks above prior to the presentation. </a:t>
            </a:r>
          </a:p>
          <a:p>
            <a:pPr marL="228600" marR="0" lvl="0" indent="-228600" algn="l" defTabSz="914400" rtl="0" eaLnBrk="0" fontAlgn="base" latinLnBrk="0" hangingPunct="0">
              <a:lnSpc>
                <a:spcPct val="100000"/>
              </a:lnSpc>
              <a:spcBef>
                <a:spcPct val="30000"/>
              </a:spcBef>
              <a:spcAft>
                <a:spcPct val="0"/>
              </a:spcAft>
              <a:buClrTx/>
              <a:buSzTx/>
              <a:buFontTx/>
              <a:buAutoNum type="arabicParenR"/>
              <a:tabLst/>
              <a:defRPr/>
            </a:pPr>
            <a:r>
              <a:rPr lang="en-US" sz="1000" i="1" baseline="0" dirty="0">
                <a:latin typeface="Arial" panose="020B0604020202020204" pitchFamily="34" charset="0"/>
                <a:cs typeface="Arial" panose="020B0604020202020204" pitchFamily="34" charset="0"/>
              </a:rPr>
              <a:t>In the top center bar, click on the ‘Membership’ tab. On the left side of the screen, you will see a filter section where you can filter by ‘LCI’ or ‘GAT’. You can use either to gather this information (LCI filters by CA&gt;MD&gt;D, while GAT filters by CA&gt;Area&gt;MD&gt;D). Once you have made your choice, select ‘Total Membership’, and filter down to view your multiple district or district’s data. Note your district’s membership for this year and last year in the first two columns of the data table, then scroll to the right and note the 3- year new member retention rate in the last column. </a:t>
            </a:r>
          </a:p>
          <a:p>
            <a:pPr marL="228600" marR="0" lvl="0" indent="-228600" algn="l" defTabSz="914400" rtl="0" eaLnBrk="0" fontAlgn="base" latinLnBrk="0" hangingPunct="0">
              <a:lnSpc>
                <a:spcPct val="100000"/>
              </a:lnSpc>
              <a:spcBef>
                <a:spcPct val="30000"/>
              </a:spcBef>
              <a:spcAft>
                <a:spcPct val="0"/>
              </a:spcAft>
              <a:buClrTx/>
              <a:buSzTx/>
              <a:buFontTx/>
              <a:buAutoNum type="arabicParenR"/>
              <a:tabLst/>
              <a:defRPr/>
            </a:pPr>
            <a:r>
              <a:rPr lang="en-US" sz="1000" i="1" baseline="0" dirty="0">
                <a:latin typeface="Arial" panose="020B0604020202020204" pitchFamily="34" charset="0"/>
                <a:cs typeface="Arial" panose="020B0604020202020204" pitchFamily="34" charset="0"/>
              </a:rPr>
              <a:t>Navigating back to the top center bar, click on the ‘Service Activity’ tab. Your filters should be retained from the membership section, but in the event they are not, follow the same process to see your multiple district or district service totals. Note the number of people served in your district for this year and last year in the third and fourth columns of the data table, then scroll to the right and note the % of clubs reporting in FY in the last column.</a:t>
            </a:r>
          </a:p>
          <a:p>
            <a:r>
              <a:rPr lang="en-US" sz="1000" i="1" baseline="0" dirty="0">
                <a:latin typeface="Arial" panose="020B0604020202020204" pitchFamily="34" charset="0"/>
                <a:cs typeface="Arial" panose="020B0604020202020204" pitchFamily="34" charset="0"/>
              </a:rPr>
              <a:t>The 5 Year Trend report, available at http://www8.lionsclubs.org/reports/5YearTrendReport, shows key metrics over the past 5 years, including new and dropped members and clubs. It is suggested to print copies of this report for the attendees, so they can refer to the numbers for district analysis and goal setting.</a:t>
            </a:r>
          </a:p>
          <a:p>
            <a:r>
              <a:rPr lang="en-US" sz="1000" i="1" baseline="0" dirty="0">
                <a:latin typeface="Arial" panose="020B0604020202020204" pitchFamily="34" charset="0"/>
                <a:cs typeface="Arial" panose="020B0604020202020204" pitchFamily="34" charset="0"/>
              </a:rPr>
              <a:t>If you would like to present regionally applicable data such as family membership, you can find those types of reports here: http://www8.lionsclubs.org/reports/FamilyandWomenMembershipReports/</a:t>
            </a:r>
          </a:p>
          <a:p>
            <a:r>
              <a:rPr lang="en-US" sz="1000" baseline="0" dirty="0">
                <a:latin typeface="Arial" panose="020B0604020202020204" pitchFamily="34" charset="0"/>
                <a:cs typeface="Arial" panose="020B0604020202020204" pitchFamily="34" charset="0"/>
              </a:rPr>
              <a:t>__________________________________________________________</a:t>
            </a:r>
          </a:p>
          <a:p>
            <a:endParaRPr lang="en-US" sz="100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Let’s look at the performance of</a:t>
            </a:r>
            <a:r>
              <a:rPr lang="en-US" sz="1000" b="0" baseline="0" dirty="0">
                <a:latin typeface="Arial" panose="020B0604020202020204" pitchFamily="34" charset="0"/>
                <a:cs typeface="Arial" panose="020B0604020202020204" pitchFamily="34" charset="0"/>
              </a:rPr>
              <a:t> our district/multiple district.</a:t>
            </a:r>
          </a:p>
          <a:p>
            <a:pPr marL="0" indent="0">
              <a:buFontTx/>
              <a:buNone/>
            </a:pPr>
            <a:endParaRPr lang="en-US" sz="1000" b="0" baseline="0" dirty="0">
              <a:latin typeface="Arial" panose="020B0604020202020204" pitchFamily="34" charset="0"/>
              <a:cs typeface="Arial" panose="020B0604020202020204" pitchFamily="34" charset="0"/>
            </a:endParaRPr>
          </a:p>
          <a:p>
            <a:pPr marL="0" indent="0">
              <a:buFontTx/>
              <a:buNone/>
            </a:pPr>
            <a:r>
              <a:rPr lang="en-US" sz="1000" b="0" baseline="0" dirty="0">
                <a:latin typeface="Arial" panose="020B0604020202020204" pitchFamily="34" charset="0"/>
                <a:cs typeface="Arial" panose="020B0604020202020204" pitchFamily="34" charset="0"/>
              </a:rPr>
              <a:t>Here are our membership numbers and people served for this year and last year, as well as the 3-year retention rate for new members and the percent of our clubs reporting service activities. </a:t>
            </a:r>
          </a:p>
          <a:p>
            <a:pPr marL="0" indent="0">
              <a:buFontTx/>
              <a:buNone/>
            </a:pPr>
            <a:endParaRPr lang="en-US" sz="1000" b="0" baseline="0" dirty="0">
              <a:latin typeface="Arial" panose="020B0604020202020204" pitchFamily="34" charset="0"/>
              <a:cs typeface="Arial" panose="020B0604020202020204" pitchFamily="34" charset="0"/>
            </a:endParaRPr>
          </a:p>
          <a:p>
            <a:pPr marL="0" indent="0">
              <a:buFontTx/>
              <a:buNone/>
            </a:pPr>
            <a:r>
              <a:rPr lang="en-US" sz="1000" b="0" baseline="0" dirty="0">
                <a:latin typeface="Arial" panose="020B0604020202020204" pitchFamily="34" charset="0"/>
                <a:cs typeface="Arial" panose="020B0604020202020204" pitchFamily="34" charset="0"/>
              </a:rPr>
              <a:t>We look at the service totals to remind us why we are focusing our efforts on membership. Imagine if we were able to serve more members this year compared to last—what kind of impact could we make in our communities?</a:t>
            </a:r>
          </a:p>
          <a:p>
            <a:pPr marL="0" indent="0">
              <a:buFontTx/>
              <a:buNone/>
            </a:pPr>
            <a:endParaRPr lang="en-US" sz="1000" b="0" baseline="0" dirty="0">
              <a:latin typeface="Arial" panose="020B0604020202020204" pitchFamily="34" charset="0"/>
              <a:cs typeface="Arial" panose="020B0604020202020204" pitchFamily="34" charset="0"/>
            </a:endParaRPr>
          </a:p>
          <a:p>
            <a:pPr marL="0" indent="0">
              <a:buFontTx/>
              <a:buNone/>
            </a:pPr>
            <a:r>
              <a:rPr lang="en-US" sz="1000" b="0" baseline="0" dirty="0">
                <a:latin typeface="Arial" panose="020B0604020202020204" pitchFamily="34" charset="0"/>
                <a:cs typeface="Arial" panose="020B0604020202020204" pitchFamily="34" charset="0"/>
              </a:rPr>
              <a:t>You also have a handout with the numbers of clubs and members added and lost over the last 5 years. </a:t>
            </a:r>
          </a:p>
          <a:p>
            <a:pPr marL="0" indent="0">
              <a:buFont typeface="Arial" panose="020B0604020202020204" pitchFamily="34" charset="0"/>
              <a:buNone/>
            </a:pPr>
            <a:r>
              <a:rPr lang="en-US" sz="1000" b="0" baseline="0" dirty="0">
                <a:latin typeface="Arial" panose="020B0604020202020204" pitchFamily="34" charset="0"/>
                <a:cs typeface="Arial" panose="020B0604020202020204" pitchFamily="34" charset="0"/>
              </a:rPr>
              <a:t>What stands out to you? Any surprises? {discuss}</a:t>
            </a:r>
            <a:endParaRPr lang="en-US" sz="1000" b="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Are you happy with</a:t>
            </a:r>
            <a:r>
              <a:rPr lang="en-US" sz="1000" b="0" baseline="0" dirty="0">
                <a:latin typeface="Arial" panose="020B0604020202020204" pitchFamily="34" charset="0"/>
                <a:cs typeface="Arial" panose="020B0604020202020204" pitchFamily="34" charset="0"/>
              </a:rPr>
              <a:t> these numbers? </a:t>
            </a:r>
          </a:p>
          <a:p>
            <a:r>
              <a:rPr lang="en-US" sz="1000" b="0" baseline="0" dirty="0">
                <a:latin typeface="Arial" panose="020B0604020202020204" pitchFamily="34" charset="0"/>
                <a:cs typeface="Arial" panose="020B0604020202020204" pitchFamily="34" charset="0"/>
              </a:rPr>
              <a:t>Can all of us, working together, do better? </a:t>
            </a:r>
          </a:p>
          <a:p>
            <a:r>
              <a:rPr lang="en-US" sz="1000" b="0" baseline="0" dirty="0">
                <a:latin typeface="Arial" panose="020B0604020202020204" pitchFamily="34" charset="0"/>
                <a:cs typeface="Arial" panose="020B0604020202020204" pitchFamily="34" charset="0"/>
              </a:rPr>
              <a:t>If we’re </a:t>
            </a:r>
            <a:r>
              <a:rPr lang="en-US" sz="1000" b="0" dirty="0">
                <a:latin typeface="Arial" panose="020B0604020202020204" pitchFamily="34" charset="0"/>
                <a:cs typeface="Arial" panose="020B0604020202020204" pitchFamily="34" charset="0"/>
              </a:rPr>
              <a:t>not happy with these trends, its time to change!</a:t>
            </a:r>
          </a:p>
          <a:p>
            <a:endParaRPr lang="en-US" sz="1000" b="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8</a:t>
            </a:fld>
            <a:endParaRPr lang="en-US" dirty="0"/>
          </a:p>
        </p:txBody>
      </p:sp>
    </p:spTree>
    <p:extLst>
      <p:ext uri="{BB962C8B-B14F-4D97-AF65-F5344CB8AC3E}">
        <p14:creationId xmlns:p14="http://schemas.microsoft.com/office/powerpoint/2010/main" val="700489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u="sng" dirty="0">
                <a:latin typeface="Arial" panose="020B0604020202020204" pitchFamily="34" charset="0"/>
                <a:ea typeface="ヒラギノ角ゴ Pro W3"/>
                <a:cs typeface="Arial" panose="020B0604020202020204" pitchFamily="34" charset="0"/>
              </a:rPr>
              <a:t>Presenter notes: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i="1" dirty="0">
                <a:latin typeface="Arial" panose="020B0604020202020204" pitchFamily="34" charset="0"/>
                <a:cs typeface="Arial" panose="020B0604020202020204" pitchFamily="34" charset="0"/>
              </a:rPr>
              <a:t>Allow time for audience to read the slide.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latin typeface="Arial" panose="020B0604020202020204" pitchFamily="34" charset="0"/>
                <a:cs typeface="Arial" panose="020B0604020202020204" pitchFamily="34" charset="0"/>
              </a:rPr>
              <a:t>________________________________________________________________</a:t>
            </a:r>
          </a:p>
          <a:p>
            <a:endParaRPr lang="en-US" sz="1000" dirty="0">
              <a:latin typeface="Arial" panose="020B0604020202020204" pitchFamily="34" charset="0"/>
              <a:cs typeface="Arial" panose="020B0604020202020204" pitchFamily="34" charset="0"/>
            </a:endParaRPr>
          </a:p>
          <a:p>
            <a:r>
              <a:rPr lang="en-US" sz="1000" b="0" dirty="0">
                <a:latin typeface="Arial" panose="020B0604020202020204" pitchFamily="34" charset="0"/>
                <a:cs typeface="Arial" panose="020B0604020202020204" pitchFamily="34" charset="0"/>
              </a:rPr>
              <a:t>Let’s get started.</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9</a:t>
            </a:fld>
            <a:endParaRPr lang="en-US" dirty="0"/>
          </a:p>
        </p:txBody>
      </p:sp>
    </p:spTree>
    <p:extLst>
      <p:ext uri="{BB962C8B-B14F-4D97-AF65-F5344CB8AC3E}">
        <p14:creationId xmlns:p14="http://schemas.microsoft.com/office/powerpoint/2010/main" val="703734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DD8C5-BFF5-8648-9A1A-E9B3DA1F3752}"/>
              </a:ext>
            </a:extLst>
          </p:cNvPr>
          <p:cNvSpPr/>
          <p:nvPr userDrawn="1"/>
        </p:nvSpPr>
        <p:spPr>
          <a:xfrm flipV="1">
            <a:off x="4724400" y="4584913"/>
            <a:ext cx="2743200" cy="139487"/>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pic>
        <p:nvPicPr>
          <p:cNvPr id="3" name="Picture 2">
            <a:extLst>
              <a:ext uri="{FF2B5EF4-FFF2-40B4-BE49-F238E27FC236}">
                <a16:creationId xmlns:a16="http://schemas.microsoft.com/office/drawing/2014/main" id="{D965598A-95CA-5A4E-8FC5-A9B0CA0F6D29}"/>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10140" y="771581"/>
            <a:ext cx="3771719" cy="3571819"/>
          </a:xfrm>
          <a:prstGeom prst="rect">
            <a:avLst/>
          </a:prstGeom>
        </p:spPr>
      </p:pic>
      <p:sp>
        <p:nvSpPr>
          <p:cNvPr id="5" name="Title 4"/>
          <p:cNvSpPr>
            <a:spLocks noGrp="1"/>
          </p:cNvSpPr>
          <p:nvPr>
            <p:ph type="title" hasCustomPrompt="1"/>
          </p:nvPr>
        </p:nvSpPr>
        <p:spPr>
          <a:xfrm>
            <a:off x="838199" y="5029200"/>
            <a:ext cx="10515600" cy="1066800"/>
          </a:xfrm>
          <a:prstGeom prst="rect">
            <a:avLst/>
          </a:prstGeom>
        </p:spPr>
        <p:txBody>
          <a:bodyPr/>
          <a:lstStyle>
            <a:lvl1pPr>
              <a:defRPr lang="en-US" sz="4400" b="1" dirty="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Tree>
    <p:extLst>
      <p:ext uri="{BB962C8B-B14F-4D97-AF65-F5344CB8AC3E}">
        <p14:creationId xmlns:p14="http://schemas.microsoft.com/office/powerpoint/2010/main" val="1846633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with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r="16067"/>
          <a:stretch/>
        </p:blipFill>
        <p:spPr>
          <a:xfrm>
            <a:off x="6619127" y="228600"/>
            <a:ext cx="5572873" cy="6477000"/>
          </a:xfrm>
          <a:prstGeom prst="rect">
            <a:avLst/>
          </a:prstGeom>
        </p:spPr>
      </p:pic>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50000"/>
                    <a:lumOff val="50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10252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1" y="1752599"/>
            <a:ext cx="274320" cy="13716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chemeClr val="tx2"/>
                </a:solidFill>
                <a:latin typeface="Helvetica" panose="020B0604020202020204" pitchFamily="34" charset="0"/>
                <a:cs typeface="Helvetica" panose="020B0604020202020204" pitchFamily="34" charset="0"/>
              </a:defRPr>
            </a:lvl1pPr>
          </a:lstStyle>
          <a:p>
            <a:r>
              <a:rPr lang="en-US" dirty="0"/>
              <a:t>Title</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91440" indent="-91440">
              <a:lnSpc>
                <a:spcPct val="120000"/>
              </a:lnSpc>
              <a:spcBef>
                <a:spcPts val="1200"/>
              </a:spcBef>
              <a:spcAft>
                <a:spcPts val="600"/>
              </a:spcAft>
              <a:buClr>
                <a:schemeClr val="bg1">
                  <a:lumMod val="95000"/>
                </a:schemeClr>
              </a:buClr>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Second level</a:t>
            </a:r>
          </a:p>
        </p:txBody>
      </p:sp>
      <p:pic>
        <p:nvPicPr>
          <p:cNvPr id="6" name="Picture 5" descr="lionlogo_white.eps">
            <a:extLst>
              <a:ext uri="{FF2B5EF4-FFF2-40B4-BE49-F238E27FC236}">
                <a16:creationId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r="16067"/>
          <a:stretch/>
        </p:blipFill>
        <p:spPr>
          <a:xfrm>
            <a:off x="6619127" y="228600"/>
            <a:ext cx="5572873" cy="6477000"/>
          </a:xfrm>
          <a:prstGeom prst="rect">
            <a:avLst/>
          </a:prstGeom>
        </p:spPr>
      </p:pic>
    </p:spTree>
    <p:extLst>
      <p:ext uri="{BB962C8B-B14F-4D97-AF65-F5344CB8AC3E}">
        <p14:creationId xmlns:p14="http://schemas.microsoft.com/office/powerpoint/2010/main" val="3711581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olid light backgroun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2"/>
          <p:cNvSpPr>
            <a:spLocks noGrp="1"/>
          </p:cNvSpPr>
          <p:nvPr>
            <p:ph type="title" hasCustomPrompt="1"/>
          </p:nvPr>
        </p:nvSpPr>
        <p:spPr>
          <a:xfrm>
            <a:off x="828600" y="381001"/>
            <a:ext cx="10515600" cy="838199"/>
          </a:xfrm>
          <a:prstGeom prst="rect">
            <a:avLst/>
          </a:prstGeom>
        </p:spPr>
        <p:txBody>
          <a:bodyPr anchor="ctr"/>
          <a:lstStyle>
            <a:lvl1pPr algn="ctr">
              <a:defRPr sz="3600" b="1">
                <a:solidFill>
                  <a:schemeClr val="tx2"/>
                </a:solidFill>
                <a:latin typeface="Helvetica" panose="020B0604020202020204" pitchFamily="34" charset="0"/>
                <a:cs typeface="Helvetica" panose="020B0604020202020204" pitchFamily="34" charset="0"/>
              </a:defRPr>
            </a:lvl1pPr>
          </a:lstStyle>
          <a:p>
            <a:r>
              <a:rPr lang="en-US" dirty="0"/>
              <a:t>Title</a:t>
            </a:r>
          </a:p>
        </p:txBody>
      </p:sp>
      <p:sp>
        <p:nvSpPr>
          <p:cNvPr id="5" name="Content Placeholder 4"/>
          <p:cNvSpPr>
            <a:spLocks noGrp="1"/>
          </p:cNvSpPr>
          <p:nvPr>
            <p:ph sz="quarter" idx="10" hasCustomPrompt="1"/>
          </p:nvPr>
        </p:nvSpPr>
        <p:spPr>
          <a:xfrm>
            <a:off x="828600" y="1828800"/>
            <a:ext cx="10516235" cy="4343400"/>
          </a:xfrm>
          <a:prstGeom prst="rect">
            <a:avLst/>
          </a:prstGeom>
        </p:spPr>
        <p:txBody>
          <a:bodyPr/>
          <a:lstStyle>
            <a:lvl1pPr marL="91440" indent="-91440">
              <a:lnSpc>
                <a:spcPct val="120000"/>
              </a:lnSpc>
              <a:spcBef>
                <a:spcPts val="1200"/>
              </a:spcBef>
              <a:spcAft>
                <a:spcPts val="600"/>
              </a:spcAft>
              <a:buClr>
                <a:schemeClr val="bg1">
                  <a:lumMod val="95000"/>
                </a:schemeClr>
              </a:buClr>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Second level</a:t>
            </a:r>
          </a:p>
        </p:txBody>
      </p:sp>
    </p:spTree>
    <p:extLst>
      <p:ext uri="{BB962C8B-B14F-4D97-AF65-F5344CB8AC3E}">
        <p14:creationId xmlns:p14="http://schemas.microsoft.com/office/powerpoint/2010/main" val="2533867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2 Columns">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chemeClr val="accent6">
                    <a:lumMod val="50000"/>
                    <a:lumOff val="50000"/>
                  </a:schemeClr>
                </a:solidFill>
              </a:rPr>
              <a:pPr algn="r" eaLnBrk="0" hangingPunct="0">
                <a:spcBef>
                  <a:spcPct val="50000"/>
                </a:spcBef>
                <a:defRPr/>
              </a:pPr>
              <a:t>‹#›</a:t>
            </a:fld>
            <a:endParaRPr lang="en-US" sz="1000" dirty="0">
              <a:solidFill>
                <a:schemeClr val="accent6">
                  <a:lumMod val="50000"/>
                  <a:lumOff val="50000"/>
                </a:schemeClr>
              </a:solidFill>
            </a:endParaRPr>
          </a:p>
        </p:txBody>
      </p:sp>
      <p:sp>
        <p:nvSpPr>
          <p:cNvPr id="5" name="Rectangle 4">
            <a:extLst>
              <a:ext uri="{FF2B5EF4-FFF2-40B4-BE49-F238E27FC236}">
                <a16:creationId xmlns:a16="http://schemas.microsoft.com/office/drawing/2014/main" id="{20CC6FFA-9190-C446-B892-8505F567962E}"/>
              </a:ext>
            </a:extLst>
          </p:cNvPr>
          <p:cNvSpPr/>
          <p:nvPr userDrawn="1"/>
        </p:nvSpPr>
        <p:spPr bwMode="auto">
          <a:xfrm>
            <a:off x="0" y="0"/>
            <a:ext cx="4281142" cy="685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6" name="Picture 5" descr="lionlogo_white.eps">
            <a:extLst>
              <a:ext uri="{FF2B5EF4-FFF2-40B4-BE49-F238E27FC236}">
                <a16:creationId xmlns:a16="http://schemas.microsoft.com/office/drawing/2014/main" id="{351EE3E6-C00E-3840-AE2F-425380247DD3}"/>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l="18078" r="18286"/>
          <a:stretch/>
        </p:blipFill>
        <p:spPr>
          <a:xfrm>
            <a:off x="-1" y="158344"/>
            <a:ext cx="4267201" cy="6541312"/>
          </a:xfrm>
          <a:prstGeom prst="rect">
            <a:avLst/>
          </a:prstGeom>
        </p:spPr>
      </p:pic>
      <p:sp>
        <p:nvSpPr>
          <p:cNvPr id="4" name="Content Placeholder 3"/>
          <p:cNvSpPr>
            <a:spLocks noGrp="1"/>
          </p:cNvSpPr>
          <p:nvPr>
            <p:ph sz="quarter" idx="10"/>
          </p:nvPr>
        </p:nvSpPr>
        <p:spPr>
          <a:xfrm>
            <a:off x="4800600" y="533400"/>
            <a:ext cx="6858000" cy="5791200"/>
          </a:xfrm>
          <a:prstGeom prst="rect">
            <a:avLst/>
          </a:prstGeom>
          <a:ln>
            <a:noFill/>
          </a:ln>
        </p:spPr>
        <p:txBody>
          <a:bodyPr anchor="ctr" anchorCtr="0"/>
          <a:lstStyle>
            <a:lvl1pPr marL="0" indent="0">
              <a:lnSpc>
                <a:spcPct val="120000"/>
              </a:lnSpc>
              <a:spcBef>
                <a:spcPts val="600"/>
              </a:spcBef>
              <a:spcAft>
                <a:spcPts val="600"/>
              </a:spcAft>
              <a:buNone/>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862013" indent="-404813">
              <a:lnSpc>
                <a:spcPct val="120000"/>
              </a:lnSpc>
              <a:spcBef>
                <a:spcPts val="600"/>
              </a:spcBef>
              <a:spcAft>
                <a:spcPts val="0"/>
              </a:spcAft>
              <a:buClr>
                <a:schemeClr val="bg2"/>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
        <p:nvSpPr>
          <p:cNvPr id="10" name="Title 9"/>
          <p:cNvSpPr>
            <a:spLocks noGrp="1"/>
          </p:cNvSpPr>
          <p:nvPr>
            <p:ph type="title" hasCustomPrompt="1"/>
          </p:nvPr>
        </p:nvSpPr>
        <p:spPr>
          <a:xfrm>
            <a:off x="0" y="1371600"/>
            <a:ext cx="4281142" cy="3886200"/>
          </a:xfrm>
          <a:prstGeom prst="rect">
            <a:avLst/>
          </a:prstGeom>
        </p:spPr>
        <p:txBody>
          <a:bodyPr anchor="ctr" anchorCtr="0"/>
          <a:lstStyle>
            <a:lvl1pPr>
              <a:lnSpc>
                <a:spcPct val="150000"/>
              </a:lnSpc>
              <a:spcBef>
                <a:spcPts val="1200"/>
              </a:spcBef>
              <a:spcAft>
                <a:spcPts val="1200"/>
              </a:spcAft>
              <a:defRPr sz="3600" b="1">
                <a:solidFill>
                  <a:schemeClr val="tx2"/>
                </a:solidFill>
                <a:latin typeface="Helvetica" panose="020B0604020202020204" pitchFamily="34" charset="0"/>
                <a:cs typeface="Helvetica" panose="020B0604020202020204" pitchFamily="34" charset="0"/>
              </a:defRPr>
            </a:lvl1pPr>
          </a:lstStyle>
          <a:p>
            <a:r>
              <a:rPr lang="en-US" dirty="0"/>
              <a:t>Title</a:t>
            </a:r>
          </a:p>
        </p:txBody>
      </p:sp>
    </p:spTree>
    <p:extLst>
      <p:ext uri="{BB962C8B-B14F-4D97-AF65-F5344CB8AC3E}">
        <p14:creationId xmlns:p14="http://schemas.microsoft.com/office/powerpoint/2010/main" val="121779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Quote">
    <p:bg>
      <p:bgRef idx="1002">
        <a:schemeClr val="bg2"/>
      </p:bgRef>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lumMod val="20000"/>
                    <a:lumOff val="80000"/>
                  </a:schemeClr>
                </a:solidFill>
              </a:rPr>
              <a:pPr algn="r">
                <a:spcBef>
                  <a:spcPct val="50000"/>
                </a:spcBef>
                <a:defRPr/>
              </a:pPr>
              <a:t>‹#›</a:t>
            </a:fld>
            <a:endParaRPr lang="en-US" sz="1000" dirty="0">
              <a:solidFill>
                <a:schemeClr val="bg1">
                  <a:lumMod val="20000"/>
                  <a:lumOff val="80000"/>
                </a:schemeClr>
              </a:solidFill>
            </a:endParaRPr>
          </a:p>
        </p:txBody>
      </p:sp>
      <p:sp>
        <p:nvSpPr>
          <p:cNvPr id="11" name="Rectangle 10">
            <a:extLst>
              <a:ext uri="{FF2B5EF4-FFF2-40B4-BE49-F238E27FC236}">
                <a16:creationId xmlns:a16="http://schemas.microsoft.com/office/drawing/2014/main" id="{576702AB-F472-3E42-8B73-5A9060BEBD56}"/>
              </a:ext>
            </a:extLst>
          </p:cNvPr>
          <p:cNvSpPr/>
          <p:nvPr userDrawn="1"/>
        </p:nvSpPr>
        <p:spPr>
          <a:xfrm>
            <a:off x="609600" y="990600"/>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13" name="Rectangle 12">
            <a:extLst>
              <a:ext uri="{FF2B5EF4-FFF2-40B4-BE49-F238E27FC236}">
                <a16:creationId xmlns:a16="http://schemas.microsoft.com/office/drawing/2014/main" id="{38745428-B285-9548-963E-056B5B4D3C03}"/>
              </a:ext>
            </a:extLst>
          </p:cNvPr>
          <p:cNvSpPr/>
          <p:nvPr userDrawn="1"/>
        </p:nvSpPr>
        <p:spPr>
          <a:xfrm>
            <a:off x="9916281" y="3983056"/>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3" name="Text Placeholder 2"/>
          <p:cNvSpPr>
            <a:spLocks noGrp="1"/>
          </p:cNvSpPr>
          <p:nvPr>
            <p:ph type="body" sz="quarter" idx="14" hasCustomPrompt="1"/>
          </p:nvPr>
        </p:nvSpPr>
        <p:spPr>
          <a:xfrm>
            <a:off x="2123319" y="5257800"/>
            <a:ext cx="7792961" cy="533400"/>
          </a:xfrm>
          <a:prstGeom prst="rect">
            <a:avLst/>
          </a:prstGeom>
        </p:spPr>
        <p:txBody>
          <a:bodyPr/>
          <a:lstStyle>
            <a:lvl1pPr marL="285750" indent="-285750" algn="r">
              <a:buFont typeface="Arial" panose="020B0604020202020204" pitchFamily="34" charset="0"/>
              <a:buChar char="‒"/>
              <a:defRPr sz="2800">
                <a:solidFill>
                  <a:schemeClr val="tx1"/>
                </a:solidFill>
              </a:defRPr>
            </a:lvl1pPr>
            <a:lvl2pPr marL="519099" indent="0">
              <a:buNone/>
              <a:defRPr/>
            </a:lvl2pPr>
            <a:lvl3pPr marL="914377" indent="0">
              <a:buNone/>
              <a:defRPr/>
            </a:lvl3pPr>
            <a:lvl4pPr marL="1371565" indent="0">
              <a:buNone/>
              <a:defRPr/>
            </a:lvl4pPr>
            <a:lvl5pPr marL="1828755" indent="0">
              <a:buNone/>
              <a:defRPr/>
            </a:lvl5pPr>
          </a:lstStyle>
          <a:p>
            <a:pPr lvl="0"/>
            <a:r>
              <a:rPr lang="en-US" dirty="0"/>
              <a:t>Author</a:t>
            </a:r>
          </a:p>
        </p:txBody>
      </p:sp>
      <p:sp>
        <p:nvSpPr>
          <p:cNvPr id="5" name="Text Placeholder 4"/>
          <p:cNvSpPr>
            <a:spLocks noGrp="1"/>
          </p:cNvSpPr>
          <p:nvPr>
            <p:ph type="body" sz="quarter" idx="15" hasCustomPrompt="1"/>
          </p:nvPr>
        </p:nvSpPr>
        <p:spPr>
          <a:xfrm>
            <a:off x="2123319" y="1524000"/>
            <a:ext cx="7792962" cy="3429000"/>
          </a:xfrm>
          <a:prstGeom prst="rect">
            <a:avLst/>
          </a:prstGeom>
        </p:spPr>
        <p:txBody>
          <a:bodyPr/>
          <a:lstStyle>
            <a:lvl1pPr marL="0" indent="0" algn="ctr">
              <a:lnSpc>
                <a:spcPct val="150000"/>
              </a:lnSpc>
              <a:spcBef>
                <a:spcPts val="600"/>
              </a:spcBef>
              <a:spcAft>
                <a:spcPts val="600"/>
              </a:spcAft>
              <a:buNone/>
              <a:defRPr sz="4400">
                <a:solidFill>
                  <a:schemeClr val="tx1"/>
                </a:solidFill>
              </a:defRPr>
            </a:lvl1pPr>
          </a:lstStyle>
          <a:p>
            <a:pPr lvl="0"/>
            <a:r>
              <a:rPr lang="en-US" dirty="0"/>
              <a:t>Quote</a:t>
            </a:r>
          </a:p>
        </p:txBody>
      </p:sp>
    </p:spTree>
    <p:extLst>
      <p:ext uri="{BB962C8B-B14F-4D97-AF65-F5344CB8AC3E}">
        <p14:creationId xmlns:p14="http://schemas.microsoft.com/office/powerpoint/2010/main" val="193694728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tandard w/out logo">
    <p:bg>
      <p:bgPr>
        <a:solidFill>
          <a:schemeClr val="bg1">
            <a:lumMod val="95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65000"/>
                    <a:lumOff val="35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65000"/>
                    <a:lumOff val="35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78000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38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accent6">
                    <a:lumMod val="50000"/>
                    <a:lumOff val="50000"/>
                  </a:schemeClr>
                </a:solidFill>
              </a:rPr>
              <a:pPr algn="r">
                <a:spcBef>
                  <a:spcPct val="50000"/>
                </a:spcBef>
                <a:defRPr/>
              </a:pPr>
              <a:t>‹#›</a:t>
            </a:fld>
            <a:endParaRPr lang="en-US" sz="1000" dirty="0">
              <a:solidFill>
                <a:schemeClr val="accent6">
                  <a:lumMod val="50000"/>
                  <a:lumOff val="50000"/>
                </a:schemeClr>
              </a:solidFill>
            </a:endParaRPr>
          </a:p>
        </p:txBody>
      </p:sp>
    </p:spTree>
    <p:extLst>
      <p:ext uri="{BB962C8B-B14F-4D97-AF65-F5344CB8AC3E}">
        <p14:creationId xmlns:p14="http://schemas.microsoft.com/office/powerpoint/2010/main" val="631929288"/>
      </p:ext>
    </p:extLst>
  </p:cSld>
  <p:clrMap bg1="lt1" tx1="dk1" bg2="lt2" tx2="dk2" accent1="accent1" accent2="accent2" accent3="accent3" accent4="accent4" accent5="accent5" accent6="accent6" hlink="hlink" folHlink="folHlink"/>
  <p:sldLayoutIdLst>
    <p:sldLayoutId id="2147483858" r:id="rId1"/>
    <p:sldLayoutId id="2147483870" r:id="rId2"/>
    <p:sldLayoutId id="2147483860" r:id="rId3"/>
    <p:sldLayoutId id="2147483872" r:id="rId4"/>
    <p:sldLayoutId id="2147483873" r:id="rId5"/>
    <p:sldLayoutId id="2147483874" r:id="rId6"/>
    <p:sldLayoutId id="2147483876" r:id="rId7"/>
    <p:sldLayoutId id="2147483877" r:id="rId8"/>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ellow Bar">
            <a:extLst>
              <a:ext uri="{FF2B5EF4-FFF2-40B4-BE49-F238E27FC236}">
                <a16:creationId xmlns:a16="http://schemas.microsoft.com/office/drawing/2014/main" id="{2AAD127A-02A2-A74B-B87D-6D08403053E0}"/>
              </a:ext>
            </a:extLst>
          </p:cNvPr>
          <p:cNvSpPr/>
          <p:nvPr/>
        </p:nvSpPr>
        <p:spPr>
          <a:xfrm>
            <a:off x="5225845" y="4397584"/>
            <a:ext cx="1740310" cy="87312"/>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pic>
        <p:nvPicPr>
          <p:cNvPr id="6" name="Emblem - Color">
            <a:extLst>
              <a:ext uri="{FF2B5EF4-FFF2-40B4-BE49-F238E27FC236}">
                <a16:creationId xmlns:a16="http://schemas.microsoft.com/office/drawing/2014/main" id="{4B30221B-33DB-AB4C-8BF6-748745257D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882" y="1600200"/>
            <a:ext cx="2514236" cy="2380982"/>
          </a:xfrm>
          <a:prstGeom prst="rect">
            <a:avLst/>
          </a:prstGeom>
        </p:spPr>
      </p:pic>
      <p:sp>
        <p:nvSpPr>
          <p:cNvPr id="7" name="Body Copy">
            <a:extLst>
              <a:ext uri="{FF2B5EF4-FFF2-40B4-BE49-F238E27FC236}">
                <a16:creationId xmlns:a16="http://schemas.microsoft.com/office/drawing/2014/main" id="{978A3E9B-0239-354F-AC08-FCA4DD3D0A1E}"/>
              </a:ext>
            </a:extLst>
          </p:cNvPr>
          <p:cNvSpPr txBox="1">
            <a:spLocks/>
          </p:cNvSpPr>
          <p:nvPr/>
        </p:nvSpPr>
        <p:spPr>
          <a:xfrm>
            <a:off x="762000" y="4800600"/>
            <a:ext cx="10668000" cy="1066800"/>
          </a:xfrm>
          <a:prstGeom prst="rect">
            <a:avLst/>
          </a:prstGeom>
        </p:spPr>
        <p:txBody>
          <a:bodyPr/>
          <a:lstStyle>
            <a:lvl1pPr marL="0" indent="0" algn="ctr" rtl="0" eaLnBrk="1" fontAlgn="base" hangingPunct="1">
              <a:spcBef>
                <a:spcPct val="20000"/>
              </a:spcBef>
              <a:spcAft>
                <a:spcPct val="0"/>
              </a:spcAft>
              <a:buFont typeface="Arial" pitchFamily="34" charset="0"/>
              <a:buNone/>
              <a:defRPr sz="1800" b="1">
                <a:solidFill>
                  <a:schemeClr val="accent6">
                    <a:lumMod val="50000"/>
                    <a:lumOff val="50000"/>
                  </a:schemeClr>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4000" dirty="0"/>
              <a:t>Pre-meeting preparation</a:t>
            </a:r>
            <a:endParaRPr lang="en-US" sz="4000" kern="0" dirty="0">
              <a:solidFill>
                <a:srgbClr val="55565A"/>
              </a:solidFill>
            </a:endParaRPr>
          </a:p>
        </p:txBody>
      </p:sp>
      <p:pic>
        <p:nvPicPr>
          <p:cNvPr id="8" name="Picture 7">
            <a:extLst>
              <a:ext uri="{FF2B5EF4-FFF2-40B4-BE49-F238E27FC236}">
                <a16:creationId xmlns:a16="http://schemas.microsoft.com/office/drawing/2014/main" id="{3049AD1F-1DF8-E64F-AF4E-9D112B4AFCEF}"/>
              </a:ext>
            </a:extLst>
          </p:cNvPr>
          <p:cNvPicPr>
            <a:picLocks noChangeAspect="1"/>
          </p:cNvPicPr>
          <p:nvPr/>
        </p:nvPicPr>
        <p:blipFill>
          <a:blip r:embed="rId4"/>
          <a:stretch>
            <a:fillRect/>
          </a:stretch>
        </p:blipFill>
        <p:spPr>
          <a:xfrm>
            <a:off x="9906000" y="0"/>
            <a:ext cx="2286000" cy="2286000"/>
          </a:xfrm>
          <a:prstGeom prst="rect">
            <a:avLst/>
          </a:prstGeom>
        </p:spPr>
      </p:pic>
      <p:pic>
        <p:nvPicPr>
          <p:cNvPr id="9" name="Picture 8">
            <a:extLst>
              <a:ext uri="{FF2B5EF4-FFF2-40B4-BE49-F238E27FC236}">
                <a16:creationId xmlns:a16="http://schemas.microsoft.com/office/drawing/2014/main" id="{0362E338-D378-8641-8669-2EF6AC127FE5}"/>
              </a:ext>
            </a:extLst>
          </p:cNvPr>
          <p:cNvPicPr>
            <a:picLocks noChangeAspect="1"/>
          </p:cNvPicPr>
          <p:nvPr/>
        </p:nvPicPr>
        <p:blipFill>
          <a:blip r:embed="rId4"/>
          <a:stretch>
            <a:fillRect/>
          </a:stretch>
        </p:blipFill>
        <p:spPr>
          <a:xfrm rot="10800000">
            <a:off x="0" y="4572000"/>
            <a:ext cx="2286000" cy="2286000"/>
          </a:xfrm>
          <a:prstGeom prst="rect">
            <a:avLst/>
          </a:prstGeom>
        </p:spPr>
      </p:pic>
    </p:spTree>
    <p:extLst>
      <p:ext uri="{BB962C8B-B14F-4D97-AF65-F5344CB8AC3E}">
        <p14:creationId xmlns:p14="http://schemas.microsoft.com/office/powerpoint/2010/main" val="387953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Background - Solid">
            <a:extLst>
              <a:ext uri="{FF2B5EF4-FFF2-40B4-BE49-F238E27FC236}">
                <a16:creationId xmlns:a16="http://schemas.microsoft.com/office/drawing/2014/main" id="{EBAD8334-36D7-B142-B7CF-5CDEAD57F7E3}"/>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27" name="Slice - Solid">
            <a:extLst>
              <a:ext uri="{FF2B5EF4-FFF2-40B4-BE49-F238E27FC236}">
                <a16:creationId xmlns:a16="http://schemas.microsoft.com/office/drawing/2014/main" id="{C156D1A5-8667-FC47-A2E3-6F83B01C3BC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31" name="Picture 30">
            <a:extLst>
              <a:ext uri="{FF2B5EF4-FFF2-40B4-BE49-F238E27FC236}">
                <a16:creationId xmlns:a16="http://schemas.microsoft.com/office/drawing/2014/main" id="{C5C2AF9A-A836-E24B-8FA3-450B94F81358}"/>
              </a:ext>
            </a:extLst>
          </p:cNvPr>
          <p:cNvPicPr>
            <a:picLocks noChangeAspect="1"/>
          </p:cNvPicPr>
          <p:nvPr/>
        </p:nvPicPr>
        <p:blipFill>
          <a:blip r:embed="rId3"/>
          <a:srcRect/>
          <a:stretch/>
        </p:blipFill>
        <p:spPr>
          <a:xfrm>
            <a:off x="605696" y="499134"/>
            <a:ext cx="994504" cy="942293"/>
          </a:xfrm>
          <a:prstGeom prst="rect">
            <a:avLst/>
          </a:prstGeom>
        </p:spPr>
      </p:pic>
      <p:sp>
        <p:nvSpPr>
          <p:cNvPr id="32" name="Body Copy">
            <a:extLst>
              <a:ext uri="{FF2B5EF4-FFF2-40B4-BE49-F238E27FC236}">
                <a16:creationId xmlns:a16="http://schemas.microsoft.com/office/drawing/2014/main" id="{76F9AEF1-B1A3-C445-90DE-97F89758B97F}"/>
              </a:ext>
            </a:extLst>
          </p:cNvPr>
          <p:cNvSpPr txBox="1">
            <a:spLocks/>
          </p:cNvSpPr>
          <p:nvPr/>
        </p:nvSpPr>
        <p:spPr>
          <a:xfrm>
            <a:off x="2305150" y="3397164"/>
            <a:ext cx="4971031" cy="4191000"/>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spcAft>
                <a:spcPts val="1200"/>
              </a:spcAft>
              <a:buClr>
                <a:srgbClr val="FFC000"/>
              </a:buClr>
              <a:buFont typeface=".Lucida Grande UI Regular"/>
              <a:buChar char="►"/>
            </a:pPr>
            <a:r>
              <a:rPr lang="en-US" sz="2400" kern="0" dirty="0">
                <a:solidFill>
                  <a:schemeClr val="accent6">
                    <a:lumMod val="65000"/>
                    <a:lumOff val="35000"/>
                  </a:schemeClr>
                </a:solidFill>
              </a:rPr>
              <a:t>For each focus area</a:t>
            </a:r>
          </a:p>
          <a:p>
            <a:pPr marL="342900" indent="-342900">
              <a:spcAft>
                <a:spcPts val="1200"/>
              </a:spcAft>
              <a:buClr>
                <a:srgbClr val="FFC000"/>
              </a:buClr>
              <a:buFont typeface=".Lucida Grande UI Regular"/>
              <a:buChar char="►"/>
            </a:pPr>
            <a:r>
              <a:rPr lang="en-US" sz="2400" kern="0" dirty="0">
                <a:solidFill>
                  <a:schemeClr val="accent6">
                    <a:lumMod val="65000"/>
                    <a:lumOff val="35000"/>
                  </a:schemeClr>
                </a:solidFill>
              </a:rPr>
              <a:t>Accountability</a:t>
            </a:r>
          </a:p>
        </p:txBody>
      </p:sp>
      <p:sp>
        <p:nvSpPr>
          <p:cNvPr id="33" name="Page Number - White">
            <a:extLst>
              <a:ext uri="{FF2B5EF4-FFF2-40B4-BE49-F238E27FC236}">
                <a16:creationId xmlns:a16="http://schemas.microsoft.com/office/drawing/2014/main" id="{89D8ED11-E448-924D-9EE9-78729EC475D3}"/>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82E87"/>
                </a:solidFill>
              </a:rPr>
              <a:pPr eaLnBrk="0" hangingPunct="0">
                <a:spcBef>
                  <a:spcPct val="50000"/>
                </a:spcBef>
                <a:defRPr/>
              </a:pPr>
              <a:t>10</a:t>
            </a:fld>
            <a:endParaRPr lang="en-US" sz="1000" dirty="0">
              <a:solidFill>
                <a:srgbClr val="082E87"/>
              </a:solidFill>
            </a:endParaRPr>
          </a:p>
        </p:txBody>
      </p:sp>
      <p:grpSp>
        <p:nvGrpSpPr>
          <p:cNvPr id="20" name="Group 19">
            <a:extLst>
              <a:ext uri="{FF2B5EF4-FFF2-40B4-BE49-F238E27FC236}">
                <a16:creationId xmlns:a16="http://schemas.microsoft.com/office/drawing/2014/main" id="{14A40FEB-070F-4442-9C1B-BB5CEFBD57F0}"/>
              </a:ext>
            </a:extLst>
          </p:cNvPr>
          <p:cNvGrpSpPr/>
          <p:nvPr/>
        </p:nvGrpSpPr>
        <p:grpSpPr>
          <a:xfrm>
            <a:off x="7097859" y="1628741"/>
            <a:ext cx="4089270" cy="3592494"/>
            <a:chOff x="6512276" y="1676400"/>
            <a:chExt cx="4245785" cy="3867912"/>
          </a:xfrm>
        </p:grpSpPr>
        <p:grpSp>
          <p:nvGrpSpPr>
            <p:cNvPr id="21" name="Group 20">
              <a:extLst>
                <a:ext uri="{FF2B5EF4-FFF2-40B4-BE49-F238E27FC236}">
                  <a16:creationId xmlns:a16="http://schemas.microsoft.com/office/drawing/2014/main" id="{8381F297-007F-4199-8BE5-C99F3F7158AF}"/>
                </a:ext>
              </a:extLst>
            </p:cNvPr>
            <p:cNvGrpSpPr>
              <a:grpSpLocks noChangeAspect="1"/>
            </p:cNvGrpSpPr>
            <p:nvPr/>
          </p:nvGrpSpPr>
          <p:grpSpPr>
            <a:xfrm>
              <a:off x="6512276" y="1676400"/>
              <a:ext cx="4233672" cy="3867912"/>
              <a:chOff x="6512276" y="1676400"/>
              <a:chExt cx="4917724" cy="4476228"/>
            </a:xfrm>
          </p:grpSpPr>
          <p:sp>
            <p:nvSpPr>
              <p:cNvPr id="35" name="Background - Solid">
                <a:extLst>
                  <a:ext uri="{FF2B5EF4-FFF2-40B4-BE49-F238E27FC236}">
                    <a16:creationId xmlns:a16="http://schemas.microsoft.com/office/drawing/2014/main" id="{2B59864A-C7E4-4079-99BF-8259281D9552}"/>
                  </a:ext>
                </a:extLst>
              </p:cNvPr>
              <p:cNvSpPr/>
              <p:nvPr/>
            </p:nvSpPr>
            <p:spPr>
              <a:xfrm>
                <a:off x="6512277" y="3845115"/>
                <a:ext cx="2462369" cy="2307513"/>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0" name="Background - Solid">
                <a:extLst>
                  <a:ext uri="{FF2B5EF4-FFF2-40B4-BE49-F238E27FC236}">
                    <a16:creationId xmlns:a16="http://schemas.microsoft.com/office/drawing/2014/main" id="{AB8B9004-81C4-452B-A791-14D81F7F77C5}"/>
                  </a:ext>
                </a:extLst>
              </p:cNvPr>
              <p:cNvSpPr/>
              <p:nvPr/>
            </p:nvSpPr>
            <p:spPr>
              <a:xfrm>
                <a:off x="6512276" y="1676400"/>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4" name="Background - Solid">
                <a:extLst>
                  <a:ext uri="{FF2B5EF4-FFF2-40B4-BE49-F238E27FC236}">
                    <a16:creationId xmlns:a16="http://schemas.microsoft.com/office/drawing/2014/main" id="{6C90DA25-753F-4F19-8409-35AF8B18C11C}"/>
                  </a:ext>
                </a:extLst>
              </p:cNvPr>
              <p:cNvSpPr/>
              <p:nvPr/>
            </p:nvSpPr>
            <p:spPr>
              <a:xfrm>
                <a:off x="8974644" y="1676400"/>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6" name="Background - Solid">
                <a:extLst>
                  <a:ext uri="{FF2B5EF4-FFF2-40B4-BE49-F238E27FC236}">
                    <a16:creationId xmlns:a16="http://schemas.microsoft.com/office/drawing/2014/main" id="{51ABF9C0-983E-44CB-8E98-B4BC1F4E1CE0}"/>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grpSp>
        <p:grpSp>
          <p:nvGrpSpPr>
            <p:cNvPr id="22" name="Group 21">
              <a:extLst>
                <a:ext uri="{FF2B5EF4-FFF2-40B4-BE49-F238E27FC236}">
                  <a16:creationId xmlns:a16="http://schemas.microsoft.com/office/drawing/2014/main" id="{CACF9CBD-31B5-402A-8D2B-819D5FFFBA6C}"/>
                </a:ext>
              </a:extLst>
            </p:cNvPr>
            <p:cNvGrpSpPr/>
            <p:nvPr/>
          </p:nvGrpSpPr>
          <p:grpSpPr>
            <a:xfrm>
              <a:off x="6523785" y="2118623"/>
              <a:ext cx="4234276" cy="3018470"/>
              <a:chOff x="871124" y="2925130"/>
              <a:chExt cx="4234276" cy="3018470"/>
            </a:xfrm>
          </p:grpSpPr>
          <p:sp>
            <p:nvSpPr>
              <p:cNvPr id="23" name="Body Copy">
                <a:extLst>
                  <a:ext uri="{FF2B5EF4-FFF2-40B4-BE49-F238E27FC236}">
                    <a16:creationId xmlns:a16="http://schemas.microsoft.com/office/drawing/2014/main" id="{63AA1DA2-C18D-4CB3-8299-5F62F8F571AF}"/>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New clubs</a:t>
                </a:r>
              </a:p>
            </p:txBody>
          </p:sp>
          <p:sp>
            <p:nvSpPr>
              <p:cNvPr id="24" name="Body Copy">
                <a:extLst>
                  <a:ext uri="{FF2B5EF4-FFF2-40B4-BE49-F238E27FC236}">
                    <a16:creationId xmlns:a16="http://schemas.microsoft.com/office/drawing/2014/main" id="{23CB5482-C3D6-4A4A-9CC8-E259397E0B6B}"/>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New members</a:t>
                </a:r>
              </a:p>
            </p:txBody>
          </p:sp>
          <p:sp>
            <p:nvSpPr>
              <p:cNvPr id="28" name="Body Copy">
                <a:extLst>
                  <a:ext uri="{FF2B5EF4-FFF2-40B4-BE49-F238E27FC236}">
                    <a16:creationId xmlns:a16="http://schemas.microsoft.com/office/drawing/2014/main" id="{299D9641-73C6-482F-8517-33B4FC2CBBE1}"/>
                  </a:ext>
                </a:extLst>
              </p:cNvPr>
              <p:cNvSpPr txBox="1">
                <a:spLocks/>
              </p:cNvSpPr>
              <p:nvPr/>
            </p:nvSpPr>
            <p:spPr>
              <a:xfrm>
                <a:off x="3124965" y="4783724"/>
                <a:ext cx="1828800"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Leader support</a:t>
                </a:r>
              </a:p>
            </p:txBody>
          </p:sp>
          <p:sp>
            <p:nvSpPr>
              <p:cNvPr id="29" name="Body Copy">
                <a:extLst>
                  <a:ext uri="{FF2B5EF4-FFF2-40B4-BE49-F238E27FC236}">
                    <a16:creationId xmlns:a16="http://schemas.microsoft.com/office/drawing/2014/main" id="{18307AB9-D9DA-4D0D-931C-1BD386B49406}"/>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Member satisfaction</a:t>
                </a:r>
              </a:p>
            </p:txBody>
          </p:sp>
        </p:grpSp>
      </p:grpSp>
      <p:sp>
        <p:nvSpPr>
          <p:cNvPr id="2" name="Body Copy">
            <a:extLst>
              <a:ext uri="{FF2B5EF4-FFF2-40B4-BE49-F238E27FC236}">
                <a16:creationId xmlns:a16="http://schemas.microsoft.com/office/drawing/2014/main" id="{5188304E-219C-DAC3-AB01-2ED24D1DB7FB}"/>
              </a:ext>
            </a:extLst>
          </p:cNvPr>
          <p:cNvSpPr txBox="1">
            <a:spLocks/>
          </p:cNvSpPr>
          <p:nvPr/>
        </p:nvSpPr>
        <p:spPr>
          <a:xfrm>
            <a:off x="2291748" y="1576254"/>
            <a:ext cx="4527418" cy="837361"/>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3600" b="1" i="1" kern="0" dirty="0">
                <a:solidFill>
                  <a:srgbClr val="0A5496"/>
                </a:solidFill>
                <a:latin typeface="Arial"/>
                <a:ea typeface="ヒラギノ角ゴ Pro W3"/>
                <a:cs typeface="Arial"/>
              </a:rPr>
              <a:t>MISSION</a:t>
            </a:r>
            <a:r>
              <a:rPr lang="en-US" sz="3600" b="1" kern="0" dirty="0">
                <a:solidFill>
                  <a:srgbClr val="0A5496"/>
                </a:solidFill>
                <a:latin typeface="Arial"/>
                <a:ea typeface="ヒラギノ角ゴ Pro W3"/>
                <a:cs typeface="Arial"/>
              </a:rPr>
              <a:t> 1.5 | </a:t>
            </a:r>
          </a:p>
          <a:p>
            <a:r>
              <a:rPr lang="en-US" sz="3600" b="1" kern="0" dirty="0">
                <a:solidFill>
                  <a:srgbClr val="0A5496"/>
                </a:solidFill>
                <a:latin typeface="Arial"/>
                <a:ea typeface="ヒラギノ角ゴ Pro W3"/>
                <a:cs typeface="Arial"/>
              </a:rPr>
              <a:t>Targets</a:t>
            </a:r>
            <a:endParaRPr lang="en-US" dirty="0"/>
          </a:p>
        </p:txBody>
      </p:sp>
    </p:spTree>
    <p:extLst>
      <p:ext uri="{BB962C8B-B14F-4D97-AF65-F5344CB8AC3E}">
        <p14:creationId xmlns:p14="http://schemas.microsoft.com/office/powerpoint/2010/main" val="260436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87B9E1A8-7359-D84B-B962-F4D9AE34F19F}"/>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8" name="Slice - Solid">
            <a:extLst>
              <a:ext uri="{FF2B5EF4-FFF2-40B4-BE49-F238E27FC236}">
                <a16:creationId xmlns:a16="http://schemas.microsoft.com/office/drawing/2014/main" id="{AE76E044-DB6E-C54D-954B-A54A6C8AC3AA}"/>
              </a:ext>
            </a:extLst>
          </p:cNvPr>
          <p:cNvSpPr/>
          <p:nvPr/>
        </p:nvSpPr>
        <p:spPr>
          <a:xfrm>
            <a:off x="1004871" y="0"/>
            <a:ext cx="11187129" cy="6858000"/>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4" name="Page Number - White">
            <a:extLst>
              <a:ext uri="{FF2B5EF4-FFF2-40B4-BE49-F238E27FC236}">
                <a16:creationId xmlns:a16="http://schemas.microsoft.com/office/drawing/2014/main" id="{A18A6EF0-E2ED-A146-953A-B6D78CFC5B2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11</a:t>
            </a:fld>
            <a:endParaRPr lang="en-US" sz="1000" dirty="0">
              <a:solidFill>
                <a:schemeClr val="bg1"/>
              </a:solidFill>
            </a:endParaRPr>
          </a:p>
        </p:txBody>
      </p:sp>
      <p:sp>
        <p:nvSpPr>
          <p:cNvPr id="5" name="Large #">
            <a:extLst>
              <a:ext uri="{FF2B5EF4-FFF2-40B4-BE49-F238E27FC236}">
                <a16:creationId xmlns:a16="http://schemas.microsoft.com/office/drawing/2014/main" id="{0796C39B-FF65-3532-1F9C-8E2D670FB811}"/>
              </a:ext>
            </a:extLst>
          </p:cNvPr>
          <p:cNvSpPr txBox="1"/>
          <p:nvPr/>
        </p:nvSpPr>
        <p:spPr>
          <a:xfrm>
            <a:off x="3200400" y="144622"/>
            <a:ext cx="7543800" cy="990207"/>
          </a:xfrm>
          <a:prstGeom prst="rect">
            <a:avLst/>
          </a:prstGeom>
          <a:noFill/>
        </p:spPr>
        <p:txBody>
          <a:bodyPr wrap="square" lIns="91440" tIns="45720" rIns="91440" bIns="45720" rtlCol="0" anchor="b">
            <a:spAutoFit/>
          </a:bodyPr>
          <a:lstStyle/>
          <a:p>
            <a:pPr>
              <a:lnSpc>
                <a:spcPts val="8000"/>
              </a:lnSpc>
            </a:pPr>
            <a:r>
              <a:rPr lang="en-US" sz="4400" b="1" i="1" dirty="0">
                <a:solidFill>
                  <a:schemeClr val="bg1"/>
                </a:solidFill>
                <a:latin typeface="Arial"/>
                <a:ea typeface="ヒラギノ角ゴ Pro W3"/>
                <a:cs typeface="Arial"/>
              </a:rPr>
              <a:t>MISSION</a:t>
            </a:r>
            <a:r>
              <a:rPr lang="en-US" sz="4400" b="1" dirty="0">
                <a:solidFill>
                  <a:schemeClr val="bg1"/>
                </a:solidFill>
                <a:latin typeface="Arial"/>
                <a:ea typeface="ヒラギノ角ゴ Pro W3"/>
                <a:cs typeface="Arial"/>
              </a:rPr>
              <a:t> 1.5:  Focus Area 1    </a:t>
            </a:r>
            <a:endParaRPr lang="en-US" dirty="0">
              <a:solidFill>
                <a:schemeClr val="bg1"/>
              </a:solidFill>
              <a:latin typeface="Arial"/>
              <a:cs typeface="Arial"/>
            </a:endParaRPr>
          </a:p>
        </p:txBody>
      </p:sp>
      <p:sp>
        <p:nvSpPr>
          <p:cNvPr id="6" name="Title 3">
            <a:extLst>
              <a:ext uri="{FF2B5EF4-FFF2-40B4-BE49-F238E27FC236}">
                <a16:creationId xmlns:a16="http://schemas.microsoft.com/office/drawing/2014/main" id="{028BE722-7CF1-09DE-9419-F0C5E1281305}"/>
              </a:ext>
            </a:extLst>
          </p:cNvPr>
          <p:cNvSpPr txBox="1">
            <a:spLocks/>
          </p:cNvSpPr>
          <p:nvPr/>
        </p:nvSpPr>
        <p:spPr>
          <a:xfrm>
            <a:off x="2291092" y="1160951"/>
            <a:ext cx="9502196" cy="659678"/>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nSpc>
                <a:spcPct val="100000"/>
              </a:lnSpc>
            </a:pPr>
            <a:r>
              <a:rPr lang="en-US" sz="2800" kern="0" dirty="0">
                <a:solidFill>
                  <a:srgbClr val="FFCF01"/>
                </a:solidFill>
              </a:rPr>
              <a:t>Rejuvenate districts with new clubs</a:t>
            </a:r>
          </a:p>
        </p:txBody>
      </p:sp>
      <p:sp>
        <p:nvSpPr>
          <p:cNvPr id="13" name="Body Copy">
            <a:extLst>
              <a:ext uri="{FF2B5EF4-FFF2-40B4-BE49-F238E27FC236}">
                <a16:creationId xmlns:a16="http://schemas.microsoft.com/office/drawing/2014/main" id="{37CEA102-C738-07B4-9DD2-98F12241E14D}"/>
              </a:ext>
            </a:extLst>
          </p:cNvPr>
          <p:cNvSpPr txBox="1">
            <a:spLocks/>
          </p:cNvSpPr>
          <p:nvPr/>
        </p:nvSpPr>
        <p:spPr>
          <a:xfrm>
            <a:off x="2598776" y="2057474"/>
            <a:ext cx="9212224" cy="4343326"/>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lnSpc>
                <a:spcPct val="150000"/>
              </a:lnSpc>
              <a:buClr>
                <a:srgbClr val="EBB700"/>
              </a:buClr>
              <a:buSzPct val="100000"/>
              <a:buFont typeface="Lucida Grande" panose="020B0600040502020204" pitchFamily="34" charset="0"/>
              <a:buChar char="▶"/>
            </a:pPr>
            <a:r>
              <a:rPr lang="en-US" sz="1800" kern="0" dirty="0">
                <a:solidFill>
                  <a:schemeClr val="bg1"/>
                </a:solidFill>
                <a:latin typeface="Arial" charset="0"/>
                <a:ea typeface="Arial" charset="0"/>
                <a:cs typeface="Arial" charset="0"/>
              </a:rPr>
              <a:t>Why are new clubs valuable?</a:t>
            </a:r>
          </a:p>
          <a:p>
            <a:pPr marL="342900" indent="-342900">
              <a:lnSpc>
                <a:spcPct val="150000"/>
              </a:lnSpc>
              <a:buClr>
                <a:srgbClr val="EBB700"/>
              </a:buClr>
              <a:buSzPct val="100000"/>
              <a:buFont typeface="Lucida Grande" panose="020B0600040502020204" pitchFamily="34" charset="0"/>
              <a:buChar char="▶"/>
            </a:pPr>
            <a:r>
              <a:rPr lang="en-US" sz="1800" kern="0" dirty="0">
                <a:solidFill>
                  <a:schemeClr val="bg1"/>
                </a:solidFill>
                <a:latin typeface="Arial" charset="0"/>
                <a:ea typeface="Arial" charset="0"/>
                <a:cs typeface="Arial" charset="0"/>
              </a:rPr>
              <a:t>Where can we start new clubs?</a:t>
            </a:r>
          </a:p>
          <a:p>
            <a:pPr marL="342900" indent="-342900">
              <a:lnSpc>
                <a:spcPct val="150000"/>
              </a:lnSpc>
              <a:buClr>
                <a:srgbClr val="EBB700"/>
              </a:buClr>
              <a:buSzPct val="100000"/>
              <a:buFont typeface="Lucida Grande" panose="020B0600040502020204" pitchFamily="34" charset="0"/>
              <a:buChar char="▶"/>
            </a:pPr>
            <a:r>
              <a:rPr lang="en-US" sz="1800" kern="0" dirty="0">
                <a:solidFill>
                  <a:schemeClr val="bg1"/>
                </a:solidFill>
                <a:latin typeface="Arial" charset="0"/>
                <a:ea typeface="Arial" charset="0"/>
                <a:cs typeface="Arial" charset="0"/>
              </a:rPr>
              <a:t>What Specialty Clubs would be most successful? </a:t>
            </a:r>
          </a:p>
          <a:p>
            <a:pPr marL="342900" indent="-342900">
              <a:lnSpc>
                <a:spcPct val="150000"/>
              </a:lnSpc>
              <a:buClr>
                <a:srgbClr val="EBB700"/>
              </a:buClr>
              <a:buSzPct val="100000"/>
              <a:buFont typeface="Lucida Grande" panose="020B0600040502020204" pitchFamily="34" charset="0"/>
              <a:buChar char="▶"/>
            </a:pPr>
            <a:r>
              <a:rPr lang="en-US" sz="1800" kern="0" dirty="0">
                <a:solidFill>
                  <a:schemeClr val="bg1"/>
                </a:solidFill>
                <a:latin typeface="Arial" charset="0"/>
                <a:ea typeface="Arial" charset="0"/>
                <a:cs typeface="Arial" charset="0"/>
              </a:rPr>
              <a:t>What training / resources are needed?</a:t>
            </a:r>
          </a:p>
          <a:p>
            <a:pPr>
              <a:buClr>
                <a:srgbClr val="EBB700"/>
              </a:buClr>
              <a:buSzPct val="100000"/>
            </a:pPr>
            <a:endParaRPr lang="en-US" sz="1800" b="1" strike="sngStrike" kern="0" dirty="0">
              <a:highlight>
                <a:srgbClr val="FFFF00"/>
              </a:highlight>
              <a:latin typeface="Arial" charset="0"/>
              <a:ea typeface="Arial" charset="0"/>
              <a:cs typeface="Arial" charset="0"/>
            </a:endParaRPr>
          </a:p>
          <a:p>
            <a:pPr>
              <a:buClr>
                <a:srgbClr val="EBB700"/>
              </a:buClr>
              <a:buSzPct val="100000"/>
            </a:pPr>
            <a:r>
              <a:rPr lang="en-US" sz="1800" kern="0" dirty="0">
                <a:solidFill>
                  <a:schemeClr val="bg1"/>
                </a:solidFill>
                <a:latin typeface="Arial" charset="0"/>
                <a:ea typeface="Arial" charset="0"/>
                <a:cs typeface="Arial" charset="0"/>
              </a:rPr>
              <a:t>Target 1</a:t>
            </a:r>
          </a:p>
          <a:p>
            <a:pPr>
              <a:buClr>
                <a:srgbClr val="EBB700"/>
              </a:buClr>
              <a:buSzPct val="100000"/>
            </a:pPr>
            <a:r>
              <a:rPr lang="en-US" sz="1800" kern="0" dirty="0">
                <a:solidFill>
                  <a:schemeClr val="bg1"/>
                </a:solidFill>
                <a:latin typeface="Arial" charset="0"/>
                <a:cs typeface="Arial" charset="0"/>
              </a:rPr>
              <a:t>In support of </a:t>
            </a:r>
            <a:r>
              <a:rPr lang="en-US" sz="1800" i="1" kern="0" dirty="0">
                <a:solidFill>
                  <a:schemeClr val="bg1"/>
                </a:solidFill>
                <a:latin typeface="Arial" charset="0"/>
                <a:cs typeface="Arial" charset="0"/>
              </a:rPr>
              <a:t>MISSION</a:t>
            </a:r>
            <a:r>
              <a:rPr lang="en-US" sz="1800" kern="0" dirty="0">
                <a:solidFill>
                  <a:schemeClr val="bg1"/>
                </a:solidFill>
                <a:latin typeface="Arial" charset="0"/>
                <a:cs typeface="Arial" charset="0"/>
              </a:rPr>
              <a:t> </a:t>
            </a:r>
            <a:r>
              <a:rPr lang="en-US" sz="1800" b="1" kern="0" dirty="0">
                <a:solidFill>
                  <a:schemeClr val="bg1"/>
                </a:solidFill>
                <a:latin typeface="Arial" charset="0"/>
                <a:cs typeface="Arial" charset="0"/>
              </a:rPr>
              <a:t>1.5</a:t>
            </a:r>
            <a:r>
              <a:rPr lang="en-US" sz="1800" kern="0" dirty="0">
                <a:solidFill>
                  <a:schemeClr val="bg1"/>
                </a:solidFill>
                <a:latin typeface="Arial" charset="0"/>
                <a:cs typeface="Arial" charset="0"/>
              </a:rPr>
              <a:t>, during my district governor term, I commit to work with my team to achieve the membership growth targets established for our area.</a:t>
            </a:r>
          </a:p>
          <a:p>
            <a:pPr>
              <a:buClr>
                <a:srgbClr val="EBB700"/>
              </a:buClr>
              <a:buSzPct val="100000"/>
            </a:pPr>
            <a:endParaRPr lang="en-US" sz="500" kern="0" dirty="0">
              <a:solidFill>
                <a:schemeClr val="bg1"/>
              </a:solidFill>
              <a:latin typeface="Arial" charset="0"/>
              <a:cs typeface="Arial" charset="0"/>
            </a:endParaRPr>
          </a:p>
          <a:p>
            <a:pPr marL="342900" indent="-342900">
              <a:buClr>
                <a:srgbClr val="EBB700"/>
              </a:buClr>
              <a:buSzPct val="100000"/>
              <a:buFont typeface="Wingdings" panose="05000000000000000000" pitchFamily="2" charset="2"/>
              <a:buChar char="q"/>
            </a:pPr>
            <a:r>
              <a:rPr kumimoji="0" lang="en-US" sz="1800" i="0" u="none" strike="noStrike" kern="0" cap="none" spc="0" normalizeH="0" baseline="0" noProof="0" dirty="0">
                <a:ln>
                  <a:noFill/>
                </a:ln>
                <a:solidFill>
                  <a:schemeClr val="bg1"/>
                </a:solidFill>
                <a:effectLst/>
                <a:uLnTx/>
                <a:uFillTx/>
                <a:latin typeface="Arial"/>
                <a:ea typeface="Arial" charset="0"/>
                <a:cs typeface="Arial"/>
              </a:rPr>
              <a:t>Our district commits to the membership growth targets established.</a:t>
            </a:r>
            <a:r>
              <a:rPr lang="en-US" sz="1800" kern="0" dirty="0">
                <a:solidFill>
                  <a:schemeClr val="bg1"/>
                </a:solidFill>
                <a:latin typeface="Arial"/>
                <a:ea typeface="Arial" charset="0"/>
                <a:cs typeface="Arial"/>
              </a:rPr>
              <a:t> </a:t>
            </a:r>
            <a:r>
              <a:rPr lang="en-US" kern="0" dirty="0">
                <a:solidFill>
                  <a:schemeClr val="bg1"/>
                </a:solidFill>
                <a:latin typeface="Arial"/>
                <a:ea typeface="Arial" charset="0"/>
                <a:cs typeface="Arial"/>
              </a:rPr>
              <a:t>OR</a:t>
            </a:r>
            <a:endParaRPr lang="en-US" kern="0" dirty="0">
              <a:solidFill>
                <a:schemeClr val="bg1"/>
              </a:solidFill>
              <a:latin typeface="Arial" charset="0"/>
              <a:ea typeface="Arial" charset="0"/>
              <a:cs typeface="Arial"/>
            </a:endParaRPr>
          </a:p>
          <a:p>
            <a:pPr>
              <a:buClr>
                <a:srgbClr val="EBB700"/>
              </a:buClr>
              <a:buSzPct val="100000"/>
            </a:pPr>
            <a:endParaRPr lang="en-US" sz="600" i="0" u="none" strike="noStrike" kern="0" cap="none" spc="0" normalizeH="0" baseline="0" noProof="0" dirty="0">
              <a:ln>
                <a:noFill/>
              </a:ln>
              <a:solidFill>
                <a:schemeClr val="bg1"/>
              </a:solidFill>
              <a:effectLst/>
              <a:uLnTx/>
              <a:uFillTx/>
              <a:latin typeface="Arial" charset="0"/>
              <a:ea typeface="Arial" charset="0"/>
              <a:cs typeface="Arial" charset="0"/>
            </a:endParaRPr>
          </a:p>
          <a:p>
            <a:pPr marL="342900" indent="-342900">
              <a:buClr>
                <a:srgbClr val="EBB700"/>
              </a:buClr>
              <a:buSzPct val="100000"/>
              <a:buFont typeface="Wingdings" panose="05000000000000000000" pitchFamily="2" charset="2"/>
              <a:buChar char="q"/>
            </a:pPr>
            <a:r>
              <a:rPr kumimoji="0" lang="en-US" sz="1800" i="0" u="none" strike="noStrike" kern="0" cap="none" spc="0" normalizeH="0" baseline="0" noProof="0" dirty="0">
                <a:ln>
                  <a:noFill/>
                </a:ln>
                <a:solidFill>
                  <a:schemeClr val="bg1"/>
                </a:solidFill>
                <a:effectLst/>
                <a:uLnTx/>
                <a:uFillTx/>
                <a:latin typeface="Arial" charset="0"/>
                <a:ea typeface="Arial" charset="0"/>
                <a:cs typeface="Arial" charset="0"/>
              </a:rPr>
              <a:t>Our team will charter an additional _____ new club(s) with at least 20 charter members each.</a:t>
            </a:r>
          </a:p>
          <a:p>
            <a:pPr marL="342900" indent="-342900">
              <a:buClr>
                <a:srgbClr val="EBB700"/>
              </a:buClr>
              <a:buSzPct val="100000"/>
              <a:buFont typeface="Wingdings" panose="05000000000000000000" pitchFamily="2" charset="2"/>
              <a:buChar char="q"/>
            </a:pPr>
            <a:endParaRPr lang="en-US" kern="0" dirty="0">
              <a:solidFill>
                <a:schemeClr val="bg1"/>
              </a:solidFill>
              <a:latin typeface="Arial" charset="0"/>
              <a:ea typeface="Arial" charset="0"/>
              <a:cs typeface="Arial" charset="0"/>
            </a:endParaRPr>
          </a:p>
        </p:txBody>
      </p:sp>
      <p:pic>
        <p:nvPicPr>
          <p:cNvPr id="15" name="Picture 14">
            <a:extLst>
              <a:ext uri="{FF2B5EF4-FFF2-40B4-BE49-F238E27FC236}">
                <a16:creationId xmlns:a16="http://schemas.microsoft.com/office/drawing/2014/main" id="{610043CF-80CB-8364-874A-5A1433E4FAE1}"/>
              </a:ext>
            </a:extLst>
          </p:cNvPr>
          <p:cNvPicPr>
            <a:picLocks noChangeAspect="1"/>
          </p:cNvPicPr>
          <p:nvPr/>
        </p:nvPicPr>
        <p:blipFill>
          <a:blip r:embed="rId3"/>
          <a:srcRect/>
          <a:stretch/>
        </p:blipFill>
        <p:spPr>
          <a:xfrm>
            <a:off x="10966944" y="137679"/>
            <a:ext cx="994504" cy="942293"/>
          </a:xfrm>
          <a:prstGeom prst="rect">
            <a:avLst/>
          </a:prstGeom>
        </p:spPr>
      </p:pic>
      <p:sp>
        <p:nvSpPr>
          <p:cNvPr id="17" name="TextBox 16">
            <a:extLst>
              <a:ext uri="{FF2B5EF4-FFF2-40B4-BE49-F238E27FC236}">
                <a16:creationId xmlns:a16="http://schemas.microsoft.com/office/drawing/2014/main" id="{DE06399E-A9F4-FDBF-DE9D-3882467D4163}"/>
              </a:ext>
            </a:extLst>
          </p:cNvPr>
          <p:cNvSpPr txBox="1"/>
          <p:nvPr/>
        </p:nvSpPr>
        <p:spPr>
          <a:xfrm>
            <a:off x="162927" y="247318"/>
            <a:ext cx="2123074" cy="830997"/>
          </a:xfrm>
          <a:prstGeom prst="rect">
            <a:avLst/>
          </a:prstGeom>
          <a:noFill/>
        </p:spPr>
        <p:txBody>
          <a:bodyPr wrap="square" rtlCol="0">
            <a:spAutoFit/>
          </a:bodyPr>
          <a:lstStyle/>
          <a:p>
            <a:pPr algn="ctr">
              <a:buClr>
                <a:srgbClr val="EBB700"/>
              </a:buClr>
              <a:buSzPct val="100000"/>
            </a:pPr>
            <a:r>
              <a:rPr lang="en-US" sz="2400" b="1" kern="0" dirty="0">
                <a:solidFill>
                  <a:srgbClr val="0D2240"/>
                </a:solidFill>
                <a:latin typeface="Arial" charset="0"/>
                <a:ea typeface="Arial" charset="0"/>
                <a:cs typeface="Arial" charset="0"/>
              </a:rPr>
              <a:t>Discussion</a:t>
            </a:r>
          </a:p>
          <a:p>
            <a:pPr algn="ctr">
              <a:buClr>
                <a:srgbClr val="EBB700"/>
              </a:buClr>
              <a:buSzPct val="100000"/>
            </a:pPr>
            <a:r>
              <a:rPr lang="en-US" sz="2400" b="1" kern="0" dirty="0">
                <a:solidFill>
                  <a:srgbClr val="0D2240"/>
                </a:solidFill>
                <a:latin typeface="Arial" charset="0"/>
                <a:ea typeface="Arial" charset="0"/>
                <a:cs typeface="Arial" charset="0"/>
              </a:rPr>
              <a:t> questions</a:t>
            </a:r>
          </a:p>
        </p:txBody>
      </p:sp>
    </p:spTree>
    <p:extLst>
      <p:ext uri="{BB962C8B-B14F-4D97-AF65-F5344CB8AC3E}">
        <p14:creationId xmlns:p14="http://schemas.microsoft.com/office/powerpoint/2010/main" val="4113345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87B9E1A8-7359-D84B-B962-F4D9AE34F19F}"/>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8" name="Slice - Solid">
            <a:extLst>
              <a:ext uri="{FF2B5EF4-FFF2-40B4-BE49-F238E27FC236}">
                <a16:creationId xmlns:a16="http://schemas.microsoft.com/office/drawing/2014/main" id="{AE76E044-DB6E-C54D-954B-A54A6C8AC3AA}"/>
              </a:ext>
            </a:extLst>
          </p:cNvPr>
          <p:cNvSpPr/>
          <p:nvPr/>
        </p:nvSpPr>
        <p:spPr>
          <a:xfrm>
            <a:off x="1004871" y="0"/>
            <a:ext cx="11187129" cy="6858000"/>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4" name="Page Number - White">
            <a:extLst>
              <a:ext uri="{FF2B5EF4-FFF2-40B4-BE49-F238E27FC236}">
                <a16:creationId xmlns:a16="http://schemas.microsoft.com/office/drawing/2014/main" id="{A18A6EF0-E2ED-A146-953A-B6D78CFC5B2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12</a:t>
            </a:fld>
            <a:endParaRPr lang="en-US" sz="1000" dirty="0">
              <a:solidFill>
                <a:schemeClr val="bg1"/>
              </a:solidFill>
            </a:endParaRPr>
          </a:p>
        </p:txBody>
      </p:sp>
      <p:sp>
        <p:nvSpPr>
          <p:cNvPr id="5" name="Large #">
            <a:extLst>
              <a:ext uri="{FF2B5EF4-FFF2-40B4-BE49-F238E27FC236}">
                <a16:creationId xmlns:a16="http://schemas.microsoft.com/office/drawing/2014/main" id="{0796C39B-FF65-3532-1F9C-8E2D670FB811}"/>
              </a:ext>
            </a:extLst>
          </p:cNvPr>
          <p:cNvSpPr txBox="1"/>
          <p:nvPr/>
        </p:nvSpPr>
        <p:spPr>
          <a:xfrm>
            <a:off x="2979315" y="113721"/>
            <a:ext cx="7485194" cy="990207"/>
          </a:xfrm>
          <a:prstGeom prst="rect">
            <a:avLst/>
          </a:prstGeom>
          <a:noFill/>
        </p:spPr>
        <p:txBody>
          <a:bodyPr wrap="square" lIns="91440" tIns="45720" rIns="91440" bIns="45720" rtlCol="0" anchor="b">
            <a:spAutoFit/>
          </a:bodyPr>
          <a:lstStyle/>
          <a:p>
            <a:pPr>
              <a:lnSpc>
                <a:spcPts val="8000"/>
              </a:lnSpc>
            </a:pPr>
            <a:r>
              <a:rPr lang="en-US" sz="4400" b="1" i="1" dirty="0">
                <a:solidFill>
                  <a:schemeClr val="bg1"/>
                </a:solidFill>
                <a:latin typeface="Arial"/>
                <a:ea typeface="ヒラギノ角ゴ Pro W3"/>
                <a:cs typeface="Arial"/>
              </a:rPr>
              <a:t>MISSION</a:t>
            </a:r>
            <a:r>
              <a:rPr lang="en-US" sz="4400" b="1" dirty="0">
                <a:solidFill>
                  <a:schemeClr val="bg1"/>
                </a:solidFill>
                <a:latin typeface="Arial"/>
                <a:ea typeface="ヒラギノ角ゴ Pro W3"/>
                <a:cs typeface="Arial"/>
              </a:rPr>
              <a:t> 1.5:  Focus Area 2    </a:t>
            </a:r>
            <a:endParaRPr lang="en-US" dirty="0">
              <a:solidFill>
                <a:schemeClr val="bg1"/>
              </a:solidFill>
              <a:latin typeface="Arial"/>
              <a:cs typeface="Arial"/>
            </a:endParaRPr>
          </a:p>
        </p:txBody>
      </p:sp>
      <p:sp>
        <p:nvSpPr>
          <p:cNvPr id="6" name="Title 3">
            <a:extLst>
              <a:ext uri="{FF2B5EF4-FFF2-40B4-BE49-F238E27FC236}">
                <a16:creationId xmlns:a16="http://schemas.microsoft.com/office/drawing/2014/main" id="{028BE722-7CF1-09DE-9419-F0C5E1281305}"/>
              </a:ext>
            </a:extLst>
          </p:cNvPr>
          <p:cNvSpPr txBox="1">
            <a:spLocks/>
          </p:cNvSpPr>
          <p:nvPr/>
        </p:nvSpPr>
        <p:spPr>
          <a:xfrm>
            <a:off x="3550435" y="1119633"/>
            <a:ext cx="6096000" cy="659678"/>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nSpc>
                <a:spcPct val="100000"/>
              </a:lnSpc>
            </a:pPr>
            <a:r>
              <a:rPr lang="en-US" sz="2800" kern="0" dirty="0">
                <a:solidFill>
                  <a:srgbClr val="FFCF01"/>
                </a:solidFill>
              </a:rPr>
              <a:t>Revitalize clubs with new members</a:t>
            </a:r>
          </a:p>
        </p:txBody>
      </p:sp>
      <p:sp>
        <p:nvSpPr>
          <p:cNvPr id="2" name="Body Copy">
            <a:extLst>
              <a:ext uri="{FF2B5EF4-FFF2-40B4-BE49-F238E27FC236}">
                <a16:creationId xmlns:a16="http://schemas.microsoft.com/office/drawing/2014/main" id="{CA3AFD2C-415D-5E47-9178-8DB5D32B9B7C}"/>
              </a:ext>
            </a:extLst>
          </p:cNvPr>
          <p:cNvSpPr txBox="1">
            <a:spLocks/>
          </p:cNvSpPr>
          <p:nvPr/>
        </p:nvSpPr>
        <p:spPr>
          <a:xfrm>
            <a:off x="2543142" y="1881118"/>
            <a:ext cx="9420258" cy="4748282"/>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lnSpc>
                <a:spcPct val="150000"/>
              </a:lnSpc>
              <a:buClr>
                <a:srgbClr val="EBB700"/>
              </a:buClr>
              <a:buSzPct val="100000"/>
              <a:buFont typeface="Lucida Grande" panose="020B0600040502020204" pitchFamily="34" charset="0"/>
              <a:buChar char="▶"/>
            </a:pPr>
            <a:r>
              <a:rPr lang="en-US" sz="1900" kern="0" dirty="0">
                <a:solidFill>
                  <a:schemeClr val="bg1"/>
                </a:solidFill>
                <a:latin typeface="Arial" charset="0"/>
                <a:ea typeface="Arial" charset="0"/>
                <a:cs typeface="Arial" charset="0"/>
              </a:rPr>
              <a:t>Why invite people to join your club?</a:t>
            </a:r>
          </a:p>
          <a:p>
            <a:pPr marL="342900" indent="-342900">
              <a:lnSpc>
                <a:spcPct val="150000"/>
              </a:lnSpc>
              <a:buClr>
                <a:srgbClr val="EBB700"/>
              </a:buClr>
              <a:buSzPct val="100000"/>
              <a:buFont typeface="Lucida Grande" panose="020B0600040502020204" pitchFamily="34" charset="0"/>
              <a:buChar char="▶"/>
            </a:pPr>
            <a:r>
              <a:rPr lang="en-US" sz="1900" kern="0" dirty="0">
                <a:solidFill>
                  <a:schemeClr val="bg1"/>
                </a:solidFill>
                <a:latin typeface="Arial" charset="0"/>
                <a:ea typeface="Arial" charset="0"/>
                <a:cs typeface="Arial" charset="0"/>
              </a:rPr>
              <a:t>What’s the best way for a club to add new members?</a:t>
            </a:r>
          </a:p>
          <a:p>
            <a:pPr marL="342900" indent="-342900">
              <a:lnSpc>
                <a:spcPct val="150000"/>
              </a:lnSpc>
              <a:buClr>
                <a:srgbClr val="EBB700"/>
              </a:buClr>
              <a:buSzPct val="100000"/>
              <a:buFont typeface="Lucida Grande" panose="020B0600040502020204" pitchFamily="34" charset="0"/>
              <a:buChar char="▶"/>
            </a:pPr>
            <a:r>
              <a:rPr lang="en-US" sz="1900" kern="0" dirty="0">
                <a:solidFill>
                  <a:schemeClr val="bg1"/>
                </a:solidFill>
                <a:latin typeface="Arial" charset="0"/>
                <a:ea typeface="Arial" charset="0"/>
                <a:cs typeface="Arial" charset="0"/>
              </a:rPr>
              <a:t>Does your club host Membership Growth Events?  How? How often?</a:t>
            </a:r>
          </a:p>
          <a:p>
            <a:pPr marL="342900" indent="-342900">
              <a:lnSpc>
                <a:spcPct val="150000"/>
              </a:lnSpc>
              <a:buClr>
                <a:srgbClr val="EBB700"/>
              </a:buClr>
              <a:buSzPct val="100000"/>
              <a:buFont typeface="Lucida Grande" panose="020B0600040502020204" pitchFamily="34" charset="0"/>
              <a:buChar char="▶"/>
            </a:pPr>
            <a:r>
              <a:rPr lang="en-US" sz="1900" kern="0" dirty="0">
                <a:solidFill>
                  <a:schemeClr val="bg1"/>
                </a:solidFill>
                <a:latin typeface="Arial" charset="0"/>
                <a:ea typeface="Arial" charset="0"/>
                <a:cs typeface="Arial" charset="0"/>
              </a:rPr>
              <a:t>What training or assistance is needed?</a:t>
            </a:r>
          </a:p>
          <a:p>
            <a:pPr marL="342900" indent="-342900">
              <a:lnSpc>
                <a:spcPct val="150000"/>
              </a:lnSpc>
              <a:buClr>
                <a:srgbClr val="EBB700"/>
              </a:buClr>
              <a:buSzPct val="100000"/>
              <a:buFont typeface="Lucida Grande" panose="020B0600040502020204" pitchFamily="34" charset="0"/>
              <a:buChar char="▶"/>
            </a:pPr>
            <a:endParaRPr lang="en-US" sz="1900" kern="0" dirty="0">
              <a:solidFill>
                <a:schemeClr val="bg1"/>
              </a:solidFill>
              <a:latin typeface="Arial" charset="0"/>
              <a:ea typeface="Arial" charset="0"/>
              <a:cs typeface="Arial" charset="0"/>
            </a:endParaRPr>
          </a:p>
          <a:p>
            <a:pPr>
              <a:buClr>
                <a:srgbClr val="EBB700"/>
              </a:buClr>
              <a:buSzPct val="100000"/>
            </a:pPr>
            <a:r>
              <a:rPr lang="en-US" sz="2000" b="1" kern="0" dirty="0">
                <a:solidFill>
                  <a:schemeClr val="bg1"/>
                </a:solidFill>
                <a:latin typeface="Arial" charset="0"/>
                <a:ea typeface="Arial" charset="0"/>
                <a:cs typeface="Arial" charset="0"/>
              </a:rPr>
              <a:t>Target 2</a:t>
            </a:r>
          </a:p>
          <a:p>
            <a:pPr>
              <a:buClr>
                <a:srgbClr val="EBB700"/>
              </a:buClr>
              <a:buSzPct val="100000"/>
            </a:pPr>
            <a:r>
              <a:rPr lang="en-US" sz="2000" kern="0" dirty="0">
                <a:solidFill>
                  <a:schemeClr val="bg1"/>
                </a:solidFill>
                <a:latin typeface="Arial" charset="0"/>
                <a:cs typeface="Arial" charset="0"/>
              </a:rPr>
              <a:t>In support of </a:t>
            </a:r>
            <a:r>
              <a:rPr lang="en-US" sz="2000" i="1" kern="0" dirty="0">
                <a:solidFill>
                  <a:schemeClr val="bg1"/>
                </a:solidFill>
                <a:latin typeface="Arial" charset="0"/>
                <a:cs typeface="Arial" charset="0"/>
              </a:rPr>
              <a:t>MISSION</a:t>
            </a:r>
            <a:r>
              <a:rPr lang="en-US" sz="2000" kern="0" dirty="0">
                <a:solidFill>
                  <a:schemeClr val="bg1"/>
                </a:solidFill>
                <a:latin typeface="Arial" charset="0"/>
                <a:cs typeface="Arial" charset="0"/>
              </a:rPr>
              <a:t> </a:t>
            </a:r>
            <a:r>
              <a:rPr lang="en-US" sz="2000" b="1" kern="0" dirty="0">
                <a:solidFill>
                  <a:schemeClr val="bg1"/>
                </a:solidFill>
                <a:latin typeface="Arial" charset="0"/>
                <a:cs typeface="Arial" charset="0"/>
              </a:rPr>
              <a:t>1.5</a:t>
            </a:r>
            <a:r>
              <a:rPr lang="en-US" sz="2000" kern="0" dirty="0">
                <a:solidFill>
                  <a:schemeClr val="bg1"/>
                </a:solidFill>
                <a:latin typeface="Arial" charset="0"/>
                <a:cs typeface="Arial" charset="0"/>
              </a:rPr>
              <a:t>, during my district governor term, I commit to work with my team to achieve the membership growth targets established for our area.</a:t>
            </a:r>
          </a:p>
          <a:p>
            <a:pPr>
              <a:buClr>
                <a:srgbClr val="EBB700"/>
              </a:buClr>
              <a:buSzPct val="100000"/>
            </a:pPr>
            <a:endParaRPr lang="en-US" sz="600" kern="0" dirty="0">
              <a:solidFill>
                <a:schemeClr val="bg1"/>
              </a:solidFill>
              <a:latin typeface="Arial" charset="0"/>
              <a:cs typeface="Arial" charset="0"/>
            </a:endParaRPr>
          </a:p>
          <a:p>
            <a:pPr marL="342900" indent="-342900">
              <a:buClr>
                <a:srgbClr val="EBB700"/>
              </a:buClr>
              <a:buSzPct val="100000"/>
              <a:buFont typeface="Wingdings" panose="05000000000000000000" pitchFamily="2" charset="2"/>
              <a:buChar char="q"/>
            </a:pPr>
            <a:r>
              <a:rPr kumimoji="0" lang="en-US" sz="2000" b="0" i="0" u="none" strike="noStrike" kern="0" cap="none" spc="0" normalizeH="0" baseline="0" noProof="0" dirty="0">
                <a:ln>
                  <a:noFill/>
                </a:ln>
                <a:solidFill>
                  <a:schemeClr val="bg1"/>
                </a:solidFill>
                <a:effectLst/>
                <a:uLnTx/>
                <a:uFillTx/>
                <a:latin typeface="Arial"/>
                <a:ea typeface="Arial" charset="0"/>
                <a:cs typeface="Arial"/>
              </a:rPr>
              <a:t>Our district commits to the membership growth targets established.</a:t>
            </a:r>
            <a:r>
              <a:rPr lang="en-US" kern="0" dirty="0">
                <a:solidFill>
                  <a:schemeClr val="bg1"/>
                </a:solidFill>
                <a:latin typeface="Arial"/>
                <a:ea typeface="Arial" charset="0"/>
                <a:cs typeface="Arial"/>
              </a:rPr>
              <a:t> </a:t>
            </a:r>
            <a:r>
              <a:rPr lang="en-US" b="1" kern="0" dirty="0">
                <a:solidFill>
                  <a:schemeClr val="bg1"/>
                </a:solidFill>
                <a:latin typeface="Arial"/>
                <a:ea typeface="Arial" charset="0"/>
                <a:cs typeface="Arial"/>
              </a:rPr>
              <a:t>OR</a:t>
            </a:r>
            <a:endParaRPr lang="en-US" sz="2000" b="1" i="0" u="none" strike="noStrike" kern="0" cap="none" spc="0" normalizeH="0" baseline="0" noProof="0" dirty="0">
              <a:ln>
                <a:noFill/>
              </a:ln>
              <a:solidFill>
                <a:schemeClr val="bg1"/>
              </a:solidFill>
              <a:effectLst/>
              <a:uLnTx/>
              <a:uFillTx/>
              <a:latin typeface="Arial"/>
              <a:ea typeface="Arial" charset="0"/>
              <a:cs typeface="Arial" charset="0"/>
            </a:endParaRPr>
          </a:p>
          <a:p>
            <a:pPr>
              <a:buClr>
                <a:srgbClr val="EBB700"/>
              </a:buClr>
              <a:buSzPct val="100000"/>
            </a:pPr>
            <a:endParaRPr kumimoji="0" lang="en-US" sz="700" b="0" i="0" u="none" strike="noStrike" kern="0" cap="none" spc="0" normalizeH="0" baseline="0" noProof="0" dirty="0">
              <a:ln>
                <a:noFill/>
              </a:ln>
              <a:solidFill>
                <a:schemeClr val="bg1"/>
              </a:solidFill>
              <a:effectLst/>
              <a:uLnTx/>
              <a:uFillTx/>
              <a:latin typeface="Arial" charset="0"/>
              <a:ea typeface="Arial" charset="0"/>
              <a:cs typeface="Arial" charset="0"/>
            </a:endParaRPr>
          </a:p>
          <a:p>
            <a:pPr marL="342900" indent="-342900">
              <a:buClr>
                <a:srgbClr val="EBB700"/>
              </a:buClr>
              <a:buSzPct val="100000"/>
              <a:buFont typeface="Wingdings" panose="05000000000000000000" pitchFamily="2" charset="2"/>
              <a:buChar char="q"/>
            </a:pPr>
            <a:r>
              <a:rPr kumimoji="0" lang="en-US" sz="2000" b="0" i="0" u="none" strike="noStrike" kern="0" cap="none" spc="0" normalizeH="0" baseline="0" noProof="0" dirty="0">
                <a:ln>
                  <a:noFill/>
                </a:ln>
                <a:solidFill>
                  <a:schemeClr val="bg1"/>
                </a:solidFill>
                <a:effectLst/>
                <a:uLnTx/>
                <a:uFillTx/>
                <a:latin typeface="Arial" charset="0"/>
                <a:ea typeface="Arial" charset="0"/>
                <a:cs typeface="Arial" charset="0"/>
              </a:rPr>
              <a:t>Our clubs will induct an additional ______ new member(s) into existing clubs</a:t>
            </a:r>
            <a:r>
              <a:rPr lang="en-US" kern="0" dirty="0">
                <a:solidFill>
                  <a:schemeClr val="bg1"/>
                </a:solidFill>
                <a:latin typeface="Arial" charset="0"/>
                <a:ea typeface="Arial" charset="0"/>
                <a:cs typeface="Arial" charset="0"/>
              </a:rPr>
              <a:t>.</a:t>
            </a:r>
            <a:endParaRPr kumimoji="0" lang="en-US" sz="2000" b="0" i="0" u="none" strike="noStrike" kern="0" cap="none" spc="0" normalizeH="0" baseline="0" noProof="0" dirty="0">
              <a:ln>
                <a:noFill/>
              </a:ln>
              <a:effectLst/>
              <a:uLnTx/>
              <a:uFillTx/>
              <a:latin typeface="Arial" charset="0"/>
              <a:ea typeface="Arial" charset="0"/>
              <a:cs typeface="Arial" charset="0"/>
            </a:endParaRPr>
          </a:p>
          <a:p>
            <a:pPr>
              <a:buClr>
                <a:srgbClr val="EBB700"/>
              </a:buClr>
              <a:buSzPct val="100000"/>
            </a:pPr>
            <a:br>
              <a:rPr lang="en-US" kern="0" dirty="0">
                <a:solidFill>
                  <a:schemeClr val="bg1"/>
                </a:solidFill>
                <a:latin typeface="Arial" charset="0"/>
                <a:ea typeface="Arial" charset="0"/>
                <a:cs typeface="Arial" charset="0"/>
              </a:rPr>
            </a:br>
            <a:br>
              <a:rPr lang="en-US" kern="0" dirty="0">
                <a:solidFill>
                  <a:schemeClr val="bg1"/>
                </a:solidFill>
                <a:latin typeface="Arial" charset="0"/>
                <a:ea typeface="Arial" charset="0"/>
                <a:cs typeface="Arial" charset="0"/>
              </a:rPr>
            </a:br>
            <a:r>
              <a:rPr lang="en-US" kern="0" dirty="0">
                <a:solidFill>
                  <a:schemeClr val="bg1"/>
                </a:solidFill>
                <a:latin typeface="Arial" charset="0"/>
                <a:ea typeface="Arial" charset="0"/>
                <a:cs typeface="Arial" charset="0"/>
              </a:rPr>
              <a:t> </a:t>
            </a:r>
          </a:p>
        </p:txBody>
      </p:sp>
      <p:sp>
        <p:nvSpPr>
          <p:cNvPr id="3" name="TextBox 2">
            <a:extLst>
              <a:ext uri="{FF2B5EF4-FFF2-40B4-BE49-F238E27FC236}">
                <a16:creationId xmlns:a16="http://schemas.microsoft.com/office/drawing/2014/main" id="{AFBCCE2E-7398-57D9-F385-0A2B533F2972}"/>
              </a:ext>
            </a:extLst>
          </p:cNvPr>
          <p:cNvSpPr txBox="1"/>
          <p:nvPr/>
        </p:nvSpPr>
        <p:spPr>
          <a:xfrm>
            <a:off x="162927" y="247318"/>
            <a:ext cx="2123074" cy="830997"/>
          </a:xfrm>
          <a:prstGeom prst="rect">
            <a:avLst/>
          </a:prstGeom>
          <a:noFill/>
        </p:spPr>
        <p:txBody>
          <a:bodyPr wrap="square" rtlCol="0">
            <a:spAutoFit/>
          </a:bodyPr>
          <a:lstStyle/>
          <a:p>
            <a:pPr algn="ctr">
              <a:buClr>
                <a:srgbClr val="EBB700"/>
              </a:buClr>
              <a:buSzPct val="100000"/>
            </a:pPr>
            <a:r>
              <a:rPr lang="en-US" sz="2400" b="1" kern="0" dirty="0">
                <a:solidFill>
                  <a:srgbClr val="0D2240"/>
                </a:solidFill>
                <a:latin typeface="Arial" charset="0"/>
                <a:ea typeface="Arial" charset="0"/>
                <a:cs typeface="Arial" charset="0"/>
              </a:rPr>
              <a:t>Discussion</a:t>
            </a:r>
          </a:p>
          <a:p>
            <a:pPr algn="ctr">
              <a:buClr>
                <a:srgbClr val="EBB700"/>
              </a:buClr>
              <a:buSzPct val="100000"/>
            </a:pPr>
            <a:r>
              <a:rPr lang="en-US" sz="2400" b="1" kern="0" dirty="0">
                <a:solidFill>
                  <a:srgbClr val="0D2240"/>
                </a:solidFill>
                <a:latin typeface="Arial" charset="0"/>
                <a:ea typeface="Arial" charset="0"/>
                <a:cs typeface="Arial" charset="0"/>
              </a:rPr>
              <a:t> questions</a:t>
            </a:r>
          </a:p>
        </p:txBody>
      </p:sp>
      <p:pic>
        <p:nvPicPr>
          <p:cNvPr id="9" name="Picture 8">
            <a:extLst>
              <a:ext uri="{FF2B5EF4-FFF2-40B4-BE49-F238E27FC236}">
                <a16:creationId xmlns:a16="http://schemas.microsoft.com/office/drawing/2014/main" id="{75B4CAB0-F051-265F-EDE9-C202080DC955}"/>
              </a:ext>
            </a:extLst>
          </p:cNvPr>
          <p:cNvPicPr>
            <a:picLocks noChangeAspect="1"/>
          </p:cNvPicPr>
          <p:nvPr/>
        </p:nvPicPr>
        <p:blipFill>
          <a:blip r:embed="rId3"/>
          <a:srcRect/>
          <a:stretch/>
        </p:blipFill>
        <p:spPr>
          <a:xfrm>
            <a:off x="10966944" y="137679"/>
            <a:ext cx="994504" cy="942293"/>
          </a:xfrm>
          <a:prstGeom prst="rect">
            <a:avLst/>
          </a:prstGeom>
        </p:spPr>
      </p:pic>
    </p:spTree>
    <p:extLst>
      <p:ext uri="{BB962C8B-B14F-4D97-AF65-F5344CB8AC3E}">
        <p14:creationId xmlns:p14="http://schemas.microsoft.com/office/powerpoint/2010/main" val="4039245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87B9E1A8-7359-D84B-B962-F4D9AE34F19F}"/>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8" name="Slice - Solid">
            <a:extLst>
              <a:ext uri="{FF2B5EF4-FFF2-40B4-BE49-F238E27FC236}">
                <a16:creationId xmlns:a16="http://schemas.microsoft.com/office/drawing/2014/main" id="{AE76E044-DB6E-C54D-954B-A54A6C8AC3AA}"/>
              </a:ext>
            </a:extLst>
          </p:cNvPr>
          <p:cNvSpPr/>
          <p:nvPr/>
        </p:nvSpPr>
        <p:spPr>
          <a:xfrm>
            <a:off x="1004871" y="0"/>
            <a:ext cx="11187129" cy="6858000"/>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4" name="Page Number - White">
            <a:extLst>
              <a:ext uri="{FF2B5EF4-FFF2-40B4-BE49-F238E27FC236}">
                <a16:creationId xmlns:a16="http://schemas.microsoft.com/office/drawing/2014/main" id="{A18A6EF0-E2ED-A146-953A-B6D78CFC5B2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13</a:t>
            </a:fld>
            <a:endParaRPr lang="en-US" sz="1000" dirty="0">
              <a:solidFill>
                <a:schemeClr val="bg1"/>
              </a:solidFill>
            </a:endParaRPr>
          </a:p>
        </p:txBody>
      </p:sp>
      <p:sp>
        <p:nvSpPr>
          <p:cNvPr id="5" name="Large #">
            <a:extLst>
              <a:ext uri="{FF2B5EF4-FFF2-40B4-BE49-F238E27FC236}">
                <a16:creationId xmlns:a16="http://schemas.microsoft.com/office/drawing/2014/main" id="{0796C39B-FF65-3532-1F9C-8E2D670FB811}"/>
              </a:ext>
            </a:extLst>
          </p:cNvPr>
          <p:cNvSpPr txBox="1"/>
          <p:nvPr/>
        </p:nvSpPr>
        <p:spPr>
          <a:xfrm>
            <a:off x="3200400" y="144622"/>
            <a:ext cx="9830748" cy="990207"/>
          </a:xfrm>
          <a:prstGeom prst="rect">
            <a:avLst/>
          </a:prstGeom>
          <a:noFill/>
        </p:spPr>
        <p:txBody>
          <a:bodyPr wrap="square" lIns="91440" tIns="45720" rIns="91440" bIns="45720" rtlCol="0" anchor="b">
            <a:spAutoFit/>
          </a:bodyPr>
          <a:lstStyle/>
          <a:p>
            <a:pPr>
              <a:lnSpc>
                <a:spcPts val="8000"/>
              </a:lnSpc>
            </a:pPr>
            <a:r>
              <a:rPr lang="en-US" sz="4400" b="1" i="1" dirty="0">
                <a:solidFill>
                  <a:schemeClr val="bg1"/>
                </a:solidFill>
                <a:latin typeface="Arial"/>
                <a:ea typeface="ヒラギノ角ゴ Pro W3"/>
                <a:cs typeface="Arial"/>
              </a:rPr>
              <a:t>MISSION</a:t>
            </a:r>
            <a:r>
              <a:rPr lang="en-US" sz="4400" b="1" dirty="0">
                <a:solidFill>
                  <a:schemeClr val="bg1"/>
                </a:solidFill>
                <a:latin typeface="Arial"/>
                <a:ea typeface="ヒラギノ角ゴ Pro W3"/>
                <a:cs typeface="Arial"/>
              </a:rPr>
              <a:t> 1.5:  Focus Area 3    </a:t>
            </a:r>
            <a:endParaRPr lang="en-US" dirty="0">
              <a:solidFill>
                <a:schemeClr val="bg1"/>
              </a:solidFill>
              <a:latin typeface="Arial"/>
              <a:cs typeface="Arial"/>
            </a:endParaRPr>
          </a:p>
        </p:txBody>
      </p:sp>
      <p:sp>
        <p:nvSpPr>
          <p:cNvPr id="6" name="Title 3">
            <a:extLst>
              <a:ext uri="{FF2B5EF4-FFF2-40B4-BE49-F238E27FC236}">
                <a16:creationId xmlns:a16="http://schemas.microsoft.com/office/drawing/2014/main" id="{028BE722-7CF1-09DE-9419-F0C5E1281305}"/>
              </a:ext>
            </a:extLst>
          </p:cNvPr>
          <p:cNvSpPr txBox="1">
            <a:spLocks/>
          </p:cNvSpPr>
          <p:nvPr/>
        </p:nvSpPr>
        <p:spPr>
          <a:xfrm>
            <a:off x="2291092" y="1160951"/>
            <a:ext cx="9502196" cy="659678"/>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nSpc>
                <a:spcPct val="100000"/>
              </a:lnSpc>
            </a:pPr>
            <a:r>
              <a:rPr lang="en-US" sz="2800" kern="0" dirty="0">
                <a:solidFill>
                  <a:srgbClr val="FFCF01"/>
                </a:solidFill>
              </a:rPr>
              <a:t>Re-motivate members with fellowship and exciting service</a:t>
            </a:r>
          </a:p>
        </p:txBody>
      </p:sp>
      <p:sp>
        <p:nvSpPr>
          <p:cNvPr id="3" name="Body Copy">
            <a:extLst>
              <a:ext uri="{FF2B5EF4-FFF2-40B4-BE49-F238E27FC236}">
                <a16:creationId xmlns:a16="http://schemas.microsoft.com/office/drawing/2014/main" id="{DFF26FF3-C5E7-BDBC-C454-70D536EA97E6}"/>
              </a:ext>
            </a:extLst>
          </p:cNvPr>
          <p:cNvSpPr txBox="1">
            <a:spLocks/>
          </p:cNvSpPr>
          <p:nvPr/>
        </p:nvSpPr>
        <p:spPr>
          <a:xfrm>
            <a:off x="2504908" y="2038626"/>
            <a:ext cx="9288380" cy="4666974"/>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lnSpc>
                <a:spcPct val="150000"/>
              </a:lnSpc>
              <a:buClr>
                <a:srgbClr val="EBB700"/>
              </a:buClr>
              <a:buSzPct val="100000"/>
              <a:buFont typeface="Lucida Grande" panose="020B0600040502020204" pitchFamily="34" charset="0"/>
              <a:buChar char="▶"/>
            </a:pPr>
            <a:r>
              <a:rPr lang="en-US" sz="1900" kern="0" dirty="0">
                <a:solidFill>
                  <a:schemeClr val="bg1"/>
                </a:solidFill>
                <a:latin typeface="Arial" charset="0"/>
                <a:ea typeface="Arial" charset="0"/>
                <a:cs typeface="Arial" charset="0"/>
              </a:rPr>
              <a:t>How do you know a Lion is engaged?</a:t>
            </a:r>
          </a:p>
          <a:p>
            <a:pPr marL="342900" indent="-342900">
              <a:lnSpc>
                <a:spcPct val="150000"/>
              </a:lnSpc>
              <a:buClr>
                <a:srgbClr val="EBB700"/>
              </a:buClr>
              <a:buSzPct val="100000"/>
              <a:buFont typeface="Lucida Grande" panose="020B0600040502020204" pitchFamily="34" charset="0"/>
              <a:buChar char="▶"/>
            </a:pPr>
            <a:r>
              <a:rPr lang="en-US" sz="1900" kern="0" dirty="0">
                <a:solidFill>
                  <a:schemeClr val="bg1"/>
                </a:solidFill>
                <a:latin typeface="Arial" charset="0"/>
                <a:ea typeface="Arial" charset="0"/>
                <a:cs typeface="Arial" charset="0"/>
              </a:rPr>
              <a:t>Why is new member orientation important?</a:t>
            </a:r>
          </a:p>
          <a:p>
            <a:pPr marL="342900" indent="-342900">
              <a:lnSpc>
                <a:spcPct val="150000"/>
              </a:lnSpc>
              <a:buClr>
                <a:srgbClr val="EBB700"/>
              </a:buClr>
              <a:buSzPct val="100000"/>
              <a:buFont typeface="Lucida Grande" panose="020B0600040502020204" pitchFamily="34" charset="0"/>
              <a:buChar char="▶"/>
            </a:pPr>
            <a:r>
              <a:rPr lang="en-US" sz="1900" kern="0" dirty="0">
                <a:solidFill>
                  <a:schemeClr val="bg1"/>
                </a:solidFill>
                <a:latin typeface="Arial" charset="0"/>
                <a:ea typeface="Arial" charset="0"/>
                <a:cs typeface="Arial" charset="0"/>
              </a:rPr>
              <a:t>How do service projects help retain members?</a:t>
            </a:r>
          </a:p>
          <a:p>
            <a:pPr marL="342900" indent="-342900">
              <a:lnSpc>
                <a:spcPct val="150000"/>
              </a:lnSpc>
              <a:buClr>
                <a:srgbClr val="EBB700"/>
              </a:buClr>
              <a:buSzPct val="100000"/>
              <a:buFont typeface="Lucida Grande" panose="020B0600040502020204" pitchFamily="34" charset="0"/>
              <a:buChar char="▶"/>
            </a:pPr>
            <a:r>
              <a:rPr lang="en-US" sz="1900" kern="0" dirty="0">
                <a:solidFill>
                  <a:schemeClr val="bg1"/>
                </a:solidFill>
                <a:latin typeface="Arial" charset="0"/>
                <a:ea typeface="Arial" charset="0"/>
                <a:cs typeface="Arial" charset="0"/>
              </a:rPr>
              <a:t>How can we re-engage members who stop participating in club activities?</a:t>
            </a:r>
          </a:p>
          <a:p>
            <a:pPr marL="342900" indent="-342900">
              <a:buClr>
                <a:srgbClr val="EBB700"/>
              </a:buClr>
              <a:buSzPct val="100000"/>
              <a:buFont typeface="Lucida Grande" panose="020B0600040502020204" pitchFamily="34" charset="0"/>
              <a:buChar char="▶"/>
            </a:pPr>
            <a:endParaRPr lang="en-US" sz="1900" kern="0" dirty="0">
              <a:solidFill>
                <a:schemeClr val="bg1"/>
              </a:solidFill>
              <a:latin typeface="Arial" charset="0"/>
              <a:ea typeface="Arial" charset="0"/>
              <a:cs typeface="Arial" charset="0"/>
            </a:endParaRPr>
          </a:p>
          <a:p>
            <a:pPr>
              <a:buClr>
                <a:srgbClr val="EBB700"/>
              </a:buClr>
              <a:buSzPct val="100000"/>
            </a:pPr>
            <a:r>
              <a:rPr lang="en-US" sz="2000" b="1" kern="0" dirty="0">
                <a:solidFill>
                  <a:schemeClr val="bg1"/>
                </a:solidFill>
                <a:latin typeface="Arial" charset="0"/>
                <a:ea typeface="Arial" charset="0"/>
                <a:cs typeface="Arial" charset="0"/>
              </a:rPr>
              <a:t>Target 3</a:t>
            </a:r>
          </a:p>
          <a:p>
            <a:pPr>
              <a:buClr>
                <a:srgbClr val="EBB700"/>
              </a:buClr>
              <a:buSzPct val="100000"/>
            </a:pPr>
            <a:r>
              <a:rPr lang="en-US" sz="2000" kern="0" dirty="0">
                <a:solidFill>
                  <a:schemeClr val="bg1"/>
                </a:solidFill>
                <a:latin typeface="Arial" charset="0"/>
                <a:cs typeface="Arial" charset="0"/>
              </a:rPr>
              <a:t>In support of </a:t>
            </a:r>
            <a:r>
              <a:rPr lang="en-US" sz="2000" i="1" kern="0" dirty="0">
                <a:solidFill>
                  <a:schemeClr val="bg1"/>
                </a:solidFill>
                <a:latin typeface="Arial" charset="0"/>
                <a:cs typeface="Arial" charset="0"/>
              </a:rPr>
              <a:t>MISSION</a:t>
            </a:r>
            <a:r>
              <a:rPr lang="en-US" sz="2000" kern="0" dirty="0">
                <a:solidFill>
                  <a:schemeClr val="bg1"/>
                </a:solidFill>
                <a:latin typeface="Arial" charset="0"/>
                <a:cs typeface="Arial" charset="0"/>
              </a:rPr>
              <a:t> </a:t>
            </a:r>
            <a:r>
              <a:rPr lang="en-US" sz="2000" b="1" kern="0" dirty="0">
                <a:solidFill>
                  <a:schemeClr val="bg1"/>
                </a:solidFill>
                <a:latin typeface="Arial" charset="0"/>
                <a:cs typeface="Arial" charset="0"/>
              </a:rPr>
              <a:t>1.5</a:t>
            </a:r>
            <a:r>
              <a:rPr lang="en-US" sz="2000" kern="0" dirty="0">
                <a:solidFill>
                  <a:schemeClr val="bg1"/>
                </a:solidFill>
                <a:latin typeface="Arial" charset="0"/>
                <a:cs typeface="Arial" charset="0"/>
              </a:rPr>
              <a:t>, during my district governor term, I commit to work with my team to achieve the membership growth targets established for our area.</a:t>
            </a:r>
          </a:p>
          <a:p>
            <a:pPr>
              <a:buClr>
                <a:srgbClr val="EBB700"/>
              </a:buClr>
              <a:buSzPct val="100000"/>
            </a:pPr>
            <a:endParaRPr lang="en-US" sz="600" kern="0" dirty="0">
              <a:solidFill>
                <a:schemeClr val="bg1"/>
              </a:solidFill>
              <a:latin typeface="Arial" charset="0"/>
              <a:cs typeface="Arial" charset="0"/>
            </a:endParaRPr>
          </a:p>
          <a:p>
            <a:pPr marL="342900" indent="-342900">
              <a:buClr>
                <a:srgbClr val="EBB700"/>
              </a:buClr>
              <a:buSzPct val="100000"/>
              <a:buFont typeface="Wingdings" panose="05000000000000000000" pitchFamily="2" charset="2"/>
              <a:buChar char="q"/>
            </a:pPr>
            <a:r>
              <a:rPr kumimoji="0" lang="en-US" sz="2000" b="0" i="0" u="none" strike="noStrike" kern="0" cap="none" spc="0" normalizeH="0" baseline="0" noProof="0" dirty="0">
                <a:ln>
                  <a:noFill/>
                </a:ln>
                <a:solidFill>
                  <a:schemeClr val="bg1"/>
                </a:solidFill>
                <a:effectLst/>
                <a:uLnTx/>
                <a:uFillTx/>
                <a:latin typeface="Arial"/>
                <a:ea typeface="Arial" charset="0"/>
                <a:cs typeface="Arial"/>
              </a:rPr>
              <a:t>Our district commits to the membership growth targets established.</a:t>
            </a:r>
            <a:r>
              <a:rPr lang="en-US" kern="0" dirty="0">
                <a:solidFill>
                  <a:schemeClr val="bg1"/>
                </a:solidFill>
                <a:latin typeface="Arial"/>
                <a:ea typeface="Arial" charset="0"/>
                <a:cs typeface="Arial"/>
              </a:rPr>
              <a:t> </a:t>
            </a:r>
            <a:r>
              <a:rPr lang="en-US" b="1" kern="0" dirty="0">
                <a:solidFill>
                  <a:schemeClr val="bg1"/>
                </a:solidFill>
                <a:latin typeface="Arial"/>
                <a:ea typeface="Arial" charset="0"/>
                <a:cs typeface="Arial"/>
              </a:rPr>
              <a:t>OR</a:t>
            </a:r>
            <a:endParaRPr lang="en-US" sz="2000" b="1" i="0" u="none" strike="noStrike" kern="0" cap="none" spc="0" normalizeH="0" baseline="0" noProof="0" dirty="0">
              <a:ln>
                <a:noFill/>
              </a:ln>
              <a:solidFill>
                <a:schemeClr val="bg1"/>
              </a:solidFill>
              <a:effectLst/>
              <a:uLnTx/>
              <a:uFillTx/>
              <a:latin typeface="Arial"/>
              <a:ea typeface="Arial" charset="0"/>
              <a:cs typeface="Arial" charset="0"/>
            </a:endParaRPr>
          </a:p>
          <a:p>
            <a:pPr marL="342900" indent="-342900">
              <a:buClr>
                <a:srgbClr val="EBB700"/>
              </a:buClr>
              <a:buSzPct val="100000"/>
              <a:buFont typeface="Wingdings" panose="05000000000000000000" pitchFamily="2" charset="2"/>
              <a:buChar char="q"/>
            </a:pPr>
            <a:r>
              <a:rPr kumimoji="0" lang="en-US" sz="2000" b="0" i="0" u="none" strike="noStrike" kern="0" cap="none" spc="0" normalizeH="0" baseline="0" noProof="0" dirty="0">
                <a:ln>
                  <a:noFill/>
                </a:ln>
                <a:solidFill>
                  <a:schemeClr val="bg1"/>
                </a:solidFill>
                <a:effectLst/>
                <a:uLnTx/>
                <a:uFillTx/>
                <a:latin typeface="Arial" charset="0"/>
                <a:ea typeface="Arial" charset="0"/>
                <a:cs typeface="Arial" charset="0"/>
              </a:rPr>
              <a:t>Our district will increase our net gain target by ______ member(s).</a:t>
            </a:r>
          </a:p>
          <a:p>
            <a:pPr>
              <a:buClr>
                <a:srgbClr val="EBB700"/>
              </a:buClr>
              <a:buSzPct val="100000"/>
            </a:pPr>
            <a:br>
              <a:rPr lang="en-US" kern="0" dirty="0">
                <a:solidFill>
                  <a:schemeClr val="bg1"/>
                </a:solidFill>
                <a:highlight>
                  <a:srgbClr val="FFFF00"/>
                </a:highlight>
                <a:latin typeface="Arial" charset="0"/>
                <a:ea typeface="Arial" charset="0"/>
                <a:cs typeface="Arial" charset="0"/>
              </a:rPr>
            </a:br>
            <a:br>
              <a:rPr lang="en-US" kern="0" dirty="0">
                <a:solidFill>
                  <a:schemeClr val="bg1"/>
                </a:solidFill>
                <a:highlight>
                  <a:srgbClr val="FFFF00"/>
                </a:highlight>
                <a:latin typeface="Arial" charset="0"/>
                <a:ea typeface="Arial" charset="0"/>
                <a:cs typeface="Arial" charset="0"/>
              </a:rPr>
            </a:br>
            <a:endParaRPr lang="en-US" kern="0" dirty="0">
              <a:solidFill>
                <a:schemeClr val="bg1"/>
              </a:solidFill>
              <a:highlight>
                <a:srgbClr val="FFFF00"/>
              </a:highlight>
              <a:latin typeface="Arial" charset="0"/>
              <a:ea typeface="Arial" charset="0"/>
              <a:cs typeface="Arial" charset="0"/>
            </a:endParaRPr>
          </a:p>
        </p:txBody>
      </p:sp>
      <p:sp>
        <p:nvSpPr>
          <p:cNvPr id="9" name="TextBox 8">
            <a:extLst>
              <a:ext uri="{FF2B5EF4-FFF2-40B4-BE49-F238E27FC236}">
                <a16:creationId xmlns:a16="http://schemas.microsoft.com/office/drawing/2014/main" id="{758BB123-816F-24F2-F23B-D95292846AC7}"/>
              </a:ext>
            </a:extLst>
          </p:cNvPr>
          <p:cNvSpPr txBox="1"/>
          <p:nvPr/>
        </p:nvSpPr>
        <p:spPr>
          <a:xfrm>
            <a:off x="162927" y="247318"/>
            <a:ext cx="2123074" cy="830997"/>
          </a:xfrm>
          <a:prstGeom prst="rect">
            <a:avLst/>
          </a:prstGeom>
          <a:noFill/>
        </p:spPr>
        <p:txBody>
          <a:bodyPr wrap="square" rtlCol="0">
            <a:spAutoFit/>
          </a:bodyPr>
          <a:lstStyle/>
          <a:p>
            <a:pPr algn="ctr">
              <a:buClr>
                <a:srgbClr val="EBB700"/>
              </a:buClr>
              <a:buSzPct val="100000"/>
            </a:pPr>
            <a:r>
              <a:rPr lang="en-US" sz="2400" b="1" kern="0" dirty="0">
                <a:solidFill>
                  <a:srgbClr val="0D2240"/>
                </a:solidFill>
                <a:latin typeface="Arial" charset="0"/>
                <a:ea typeface="Arial" charset="0"/>
                <a:cs typeface="Arial" charset="0"/>
              </a:rPr>
              <a:t>Discussion</a:t>
            </a:r>
          </a:p>
          <a:p>
            <a:pPr algn="ctr">
              <a:buClr>
                <a:srgbClr val="EBB700"/>
              </a:buClr>
              <a:buSzPct val="100000"/>
            </a:pPr>
            <a:r>
              <a:rPr lang="en-US" sz="2400" b="1" kern="0" dirty="0">
                <a:solidFill>
                  <a:srgbClr val="0D2240"/>
                </a:solidFill>
                <a:latin typeface="Arial" charset="0"/>
                <a:ea typeface="Arial" charset="0"/>
                <a:cs typeface="Arial" charset="0"/>
              </a:rPr>
              <a:t> questions</a:t>
            </a:r>
          </a:p>
        </p:txBody>
      </p:sp>
      <p:pic>
        <p:nvPicPr>
          <p:cNvPr id="10" name="Picture 9">
            <a:extLst>
              <a:ext uri="{FF2B5EF4-FFF2-40B4-BE49-F238E27FC236}">
                <a16:creationId xmlns:a16="http://schemas.microsoft.com/office/drawing/2014/main" id="{115F9C19-16B2-7CBF-1F31-DF6CE2BE3356}"/>
              </a:ext>
            </a:extLst>
          </p:cNvPr>
          <p:cNvPicPr>
            <a:picLocks noChangeAspect="1"/>
          </p:cNvPicPr>
          <p:nvPr/>
        </p:nvPicPr>
        <p:blipFill>
          <a:blip r:embed="rId3"/>
          <a:srcRect/>
          <a:stretch/>
        </p:blipFill>
        <p:spPr>
          <a:xfrm>
            <a:off x="10966944" y="137679"/>
            <a:ext cx="994504" cy="942293"/>
          </a:xfrm>
          <a:prstGeom prst="rect">
            <a:avLst/>
          </a:prstGeom>
        </p:spPr>
      </p:pic>
    </p:spTree>
    <p:extLst>
      <p:ext uri="{BB962C8B-B14F-4D97-AF65-F5344CB8AC3E}">
        <p14:creationId xmlns:p14="http://schemas.microsoft.com/office/powerpoint/2010/main" val="2049760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87B9E1A8-7359-D84B-B962-F4D9AE34F19F}"/>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8" name="Slice - Solid">
            <a:extLst>
              <a:ext uri="{FF2B5EF4-FFF2-40B4-BE49-F238E27FC236}">
                <a16:creationId xmlns:a16="http://schemas.microsoft.com/office/drawing/2014/main" id="{AE76E044-DB6E-C54D-954B-A54A6C8AC3AA}"/>
              </a:ext>
            </a:extLst>
          </p:cNvPr>
          <p:cNvSpPr/>
          <p:nvPr/>
        </p:nvSpPr>
        <p:spPr>
          <a:xfrm>
            <a:off x="1004871" y="0"/>
            <a:ext cx="11187129" cy="6858000"/>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4" name="Page Number - White">
            <a:extLst>
              <a:ext uri="{FF2B5EF4-FFF2-40B4-BE49-F238E27FC236}">
                <a16:creationId xmlns:a16="http://schemas.microsoft.com/office/drawing/2014/main" id="{A18A6EF0-E2ED-A146-953A-B6D78CFC5B2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14</a:t>
            </a:fld>
            <a:endParaRPr lang="en-US" sz="1000" dirty="0">
              <a:solidFill>
                <a:schemeClr val="bg1"/>
              </a:solidFill>
            </a:endParaRPr>
          </a:p>
        </p:txBody>
      </p:sp>
      <p:sp>
        <p:nvSpPr>
          <p:cNvPr id="5" name="Large #">
            <a:extLst>
              <a:ext uri="{FF2B5EF4-FFF2-40B4-BE49-F238E27FC236}">
                <a16:creationId xmlns:a16="http://schemas.microsoft.com/office/drawing/2014/main" id="{0796C39B-FF65-3532-1F9C-8E2D670FB811}"/>
              </a:ext>
            </a:extLst>
          </p:cNvPr>
          <p:cNvSpPr txBox="1"/>
          <p:nvPr/>
        </p:nvSpPr>
        <p:spPr>
          <a:xfrm>
            <a:off x="3200400" y="144622"/>
            <a:ext cx="9830748" cy="990207"/>
          </a:xfrm>
          <a:prstGeom prst="rect">
            <a:avLst/>
          </a:prstGeom>
          <a:noFill/>
        </p:spPr>
        <p:txBody>
          <a:bodyPr wrap="square" lIns="91440" tIns="45720" rIns="91440" bIns="45720" rtlCol="0" anchor="b">
            <a:spAutoFit/>
          </a:bodyPr>
          <a:lstStyle/>
          <a:p>
            <a:pPr>
              <a:lnSpc>
                <a:spcPts val="8000"/>
              </a:lnSpc>
            </a:pPr>
            <a:r>
              <a:rPr lang="en-US" sz="4400" b="1" i="1" dirty="0">
                <a:solidFill>
                  <a:schemeClr val="bg1"/>
                </a:solidFill>
                <a:latin typeface="Arial"/>
                <a:ea typeface="ヒラギノ角ゴ Pro W3"/>
                <a:cs typeface="Arial"/>
              </a:rPr>
              <a:t>MISSION</a:t>
            </a:r>
            <a:r>
              <a:rPr lang="en-US" sz="4400" b="1" dirty="0">
                <a:solidFill>
                  <a:schemeClr val="bg1"/>
                </a:solidFill>
                <a:latin typeface="Arial"/>
                <a:ea typeface="ヒラギノ角ゴ Pro W3"/>
                <a:cs typeface="Arial"/>
              </a:rPr>
              <a:t> 1.5:  Focus Area 4   </a:t>
            </a:r>
            <a:endParaRPr lang="en-US" dirty="0">
              <a:solidFill>
                <a:schemeClr val="bg1"/>
              </a:solidFill>
              <a:latin typeface="Arial"/>
              <a:cs typeface="Arial"/>
            </a:endParaRPr>
          </a:p>
        </p:txBody>
      </p:sp>
      <p:sp>
        <p:nvSpPr>
          <p:cNvPr id="6" name="Title 3">
            <a:extLst>
              <a:ext uri="{FF2B5EF4-FFF2-40B4-BE49-F238E27FC236}">
                <a16:creationId xmlns:a16="http://schemas.microsoft.com/office/drawing/2014/main" id="{028BE722-7CF1-09DE-9419-F0C5E1281305}"/>
              </a:ext>
            </a:extLst>
          </p:cNvPr>
          <p:cNvSpPr txBox="1">
            <a:spLocks/>
          </p:cNvSpPr>
          <p:nvPr/>
        </p:nvSpPr>
        <p:spPr>
          <a:xfrm>
            <a:off x="3809343" y="1259248"/>
            <a:ext cx="6611688" cy="659678"/>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nSpc>
                <a:spcPct val="100000"/>
              </a:lnSpc>
            </a:pPr>
            <a:r>
              <a:rPr lang="en-US" sz="2800" kern="0" dirty="0">
                <a:solidFill>
                  <a:srgbClr val="FFCF01"/>
                </a:solidFill>
              </a:rPr>
              <a:t>Support district and club leaders</a:t>
            </a:r>
          </a:p>
        </p:txBody>
      </p:sp>
      <p:sp>
        <p:nvSpPr>
          <p:cNvPr id="9" name="TextBox 8">
            <a:extLst>
              <a:ext uri="{FF2B5EF4-FFF2-40B4-BE49-F238E27FC236}">
                <a16:creationId xmlns:a16="http://schemas.microsoft.com/office/drawing/2014/main" id="{758BB123-816F-24F2-F23B-D95292846AC7}"/>
              </a:ext>
            </a:extLst>
          </p:cNvPr>
          <p:cNvSpPr txBox="1"/>
          <p:nvPr/>
        </p:nvSpPr>
        <p:spPr>
          <a:xfrm>
            <a:off x="162927" y="247318"/>
            <a:ext cx="2123074" cy="830997"/>
          </a:xfrm>
          <a:prstGeom prst="rect">
            <a:avLst/>
          </a:prstGeom>
          <a:noFill/>
        </p:spPr>
        <p:txBody>
          <a:bodyPr wrap="square" rtlCol="0">
            <a:spAutoFit/>
          </a:bodyPr>
          <a:lstStyle/>
          <a:p>
            <a:pPr algn="ctr">
              <a:buClr>
                <a:srgbClr val="EBB700"/>
              </a:buClr>
              <a:buSzPct val="100000"/>
            </a:pPr>
            <a:r>
              <a:rPr lang="en-US" sz="2400" b="1" kern="0" dirty="0">
                <a:solidFill>
                  <a:srgbClr val="0D2240"/>
                </a:solidFill>
                <a:latin typeface="Arial" charset="0"/>
                <a:ea typeface="Arial" charset="0"/>
                <a:cs typeface="Arial" charset="0"/>
              </a:rPr>
              <a:t>Discussion</a:t>
            </a:r>
          </a:p>
          <a:p>
            <a:pPr algn="ctr">
              <a:buClr>
                <a:srgbClr val="EBB700"/>
              </a:buClr>
              <a:buSzPct val="100000"/>
            </a:pPr>
            <a:r>
              <a:rPr lang="en-US" sz="2400" b="1" kern="0" dirty="0">
                <a:solidFill>
                  <a:srgbClr val="0D2240"/>
                </a:solidFill>
                <a:latin typeface="Arial" charset="0"/>
                <a:ea typeface="Arial" charset="0"/>
                <a:cs typeface="Arial" charset="0"/>
              </a:rPr>
              <a:t> questions</a:t>
            </a:r>
          </a:p>
        </p:txBody>
      </p:sp>
      <p:pic>
        <p:nvPicPr>
          <p:cNvPr id="10" name="Picture 9">
            <a:extLst>
              <a:ext uri="{FF2B5EF4-FFF2-40B4-BE49-F238E27FC236}">
                <a16:creationId xmlns:a16="http://schemas.microsoft.com/office/drawing/2014/main" id="{115F9C19-16B2-7CBF-1F31-DF6CE2BE3356}"/>
              </a:ext>
            </a:extLst>
          </p:cNvPr>
          <p:cNvPicPr>
            <a:picLocks noChangeAspect="1"/>
          </p:cNvPicPr>
          <p:nvPr/>
        </p:nvPicPr>
        <p:blipFill>
          <a:blip r:embed="rId3"/>
          <a:srcRect/>
          <a:stretch/>
        </p:blipFill>
        <p:spPr>
          <a:xfrm>
            <a:off x="10966944" y="137679"/>
            <a:ext cx="994504" cy="942293"/>
          </a:xfrm>
          <a:prstGeom prst="rect">
            <a:avLst/>
          </a:prstGeom>
        </p:spPr>
      </p:pic>
      <p:sp>
        <p:nvSpPr>
          <p:cNvPr id="2" name="Body Copy">
            <a:extLst>
              <a:ext uri="{FF2B5EF4-FFF2-40B4-BE49-F238E27FC236}">
                <a16:creationId xmlns:a16="http://schemas.microsoft.com/office/drawing/2014/main" id="{EC259CE1-60D4-2F48-0D1D-F44E68F2FB48}"/>
              </a:ext>
            </a:extLst>
          </p:cNvPr>
          <p:cNvSpPr txBox="1">
            <a:spLocks/>
          </p:cNvSpPr>
          <p:nvPr/>
        </p:nvSpPr>
        <p:spPr>
          <a:xfrm>
            <a:off x="2936733" y="2719551"/>
            <a:ext cx="8356909" cy="3300249"/>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lnSpc>
                <a:spcPct val="150000"/>
              </a:lnSpc>
              <a:buClr>
                <a:srgbClr val="EBB700"/>
              </a:buClr>
              <a:buSzPct val="100000"/>
              <a:buFont typeface="Lucida Grande" panose="020B0600040502020204" pitchFamily="34" charset="0"/>
              <a:buChar char="▶"/>
            </a:pPr>
            <a:r>
              <a:rPr lang="en-US" sz="1900" kern="0" dirty="0">
                <a:solidFill>
                  <a:schemeClr val="bg1"/>
                </a:solidFill>
                <a:latin typeface="Arial" charset="0"/>
                <a:ea typeface="Arial" charset="0"/>
                <a:cs typeface="Arial" charset="0"/>
              </a:rPr>
              <a:t>What programs, seminars or training should be offered to club officers?</a:t>
            </a:r>
          </a:p>
          <a:p>
            <a:pPr marL="342900" indent="-342900">
              <a:lnSpc>
                <a:spcPct val="150000"/>
              </a:lnSpc>
              <a:buClr>
                <a:srgbClr val="EBB700"/>
              </a:buClr>
              <a:buSzPct val="100000"/>
              <a:buFont typeface="Lucida Grande" panose="020B0600040502020204" pitchFamily="34" charset="0"/>
              <a:buChar char="▶"/>
            </a:pPr>
            <a:r>
              <a:rPr lang="en-US" sz="1900" kern="0" dirty="0">
                <a:solidFill>
                  <a:schemeClr val="bg1"/>
                </a:solidFill>
                <a:latin typeface="Arial" charset="0"/>
                <a:ea typeface="Arial" charset="0"/>
                <a:cs typeface="Arial" charset="0"/>
              </a:rPr>
              <a:t>What is the best format to deliver training?</a:t>
            </a:r>
          </a:p>
          <a:p>
            <a:pPr marL="342900" indent="-342900">
              <a:lnSpc>
                <a:spcPct val="150000"/>
              </a:lnSpc>
              <a:buClr>
                <a:srgbClr val="EBB700"/>
              </a:buClr>
              <a:buSzPct val="100000"/>
              <a:buFont typeface="Lucida Grande" panose="020B0600040502020204" pitchFamily="34" charset="0"/>
              <a:buChar char="▶"/>
            </a:pPr>
            <a:r>
              <a:rPr lang="en-US" sz="1900" kern="0" dirty="0">
                <a:solidFill>
                  <a:schemeClr val="bg1"/>
                </a:solidFill>
                <a:latin typeface="Arial" charset="0"/>
                <a:ea typeface="Arial" charset="0"/>
                <a:cs typeface="Arial" charset="0"/>
              </a:rPr>
              <a:t>If the district hosted a Lions Leadership Institute, who should attend?</a:t>
            </a:r>
          </a:p>
          <a:p>
            <a:pPr marL="342900" indent="-342900">
              <a:lnSpc>
                <a:spcPct val="150000"/>
              </a:lnSpc>
              <a:buClr>
                <a:srgbClr val="EBB700"/>
              </a:buClr>
              <a:buSzPct val="100000"/>
              <a:buFont typeface="Lucida Grande" panose="020B0600040502020204" pitchFamily="34" charset="0"/>
              <a:buChar char="▶"/>
            </a:pPr>
            <a:r>
              <a:rPr lang="en-US" sz="1900" kern="0" dirty="0">
                <a:solidFill>
                  <a:schemeClr val="bg1"/>
                </a:solidFill>
                <a:latin typeface="Arial" charset="0"/>
                <a:ea typeface="Arial" charset="0"/>
                <a:cs typeface="Arial" charset="0"/>
              </a:rPr>
              <a:t>What other types of support can we provide to our leaders?</a:t>
            </a:r>
          </a:p>
          <a:p>
            <a:pPr marL="342900" indent="-342900">
              <a:lnSpc>
                <a:spcPct val="150000"/>
              </a:lnSpc>
              <a:buClr>
                <a:srgbClr val="EBB700"/>
              </a:buClr>
              <a:buSzPct val="100000"/>
              <a:buFont typeface="Lucida Grande" panose="020B0600040502020204" pitchFamily="34" charset="0"/>
              <a:buChar char="▶"/>
            </a:pPr>
            <a:endParaRPr lang="en-US" sz="1900" kern="0" dirty="0">
              <a:solidFill>
                <a:schemeClr val="bg1"/>
              </a:solidFill>
              <a:latin typeface="Arial" charset="0"/>
              <a:ea typeface="Arial" charset="0"/>
              <a:cs typeface="Arial" charset="0"/>
            </a:endParaRPr>
          </a:p>
          <a:p>
            <a:pPr>
              <a:lnSpc>
                <a:spcPct val="150000"/>
              </a:lnSpc>
              <a:buClr>
                <a:srgbClr val="EBB700"/>
              </a:buClr>
              <a:buSzPct val="100000"/>
            </a:pPr>
            <a:br>
              <a:rPr lang="en-US" kern="0" dirty="0">
                <a:solidFill>
                  <a:schemeClr val="bg1"/>
                </a:solidFill>
                <a:latin typeface="Arial" charset="0"/>
                <a:ea typeface="Arial" charset="0"/>
                <a:cs typeface="Arial" charset="0"/>
              </a:rPr>
            </a:br>
            <a:br>
              <a:rPr lang="en-US" kern="0" dirty="0">
                <a:solidFill>
                  <a:schemeClr val="bg1"/>
                </a:solidFill>
                <a:latin typeface="Arial" charset="0"/>
                <a:ea typeface="Arial" charset="0"/>
                <a:cs typeface="Arial" charset="0"/>
              </a:rPr>
            </a:br>
            <a:endParaRPr lang="en-US" kern="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060857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CA83C71E-818F-0B42-8C7E-75471D6F3754}"/>
              </a:ext>
            </a:extLst>
          </p:cNvPr>
          <p:cNvSpPr/>
          <p:nvPr/>
        </p:nvSpPr>
        <p:spPr>
          <a:xfrm>
            <a:off x="0" y="-76200"/>
            <a:ext cx="12192000" cy="71628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rgbClr val="0A5496">
                    <a:alpha val="44000"/>
                  </a:srgbClr>
                </a:solidFill>
              </a:rPr>
              <a:t> </a:t>
            </a:r>
          </a:p>
        </p:txBody>
      </p:sp>
      <p:pic>
        <p:nvPicPr>
          <p:cNvPr id="9" name="Picture 8">
            <a:extLst>
              <a:ext uri="{FF2B5EF4-FFF2-40B4-BE49-F238E27FC236}">
                <a16:creationId xmlns:a16="http://schemas.microsoft.com/office/drawing/2014/main" id="{CF3E98F7-FC5D-3F47-8930-ED5C0628C2A0}"/>
              </a:ext>
            </a:extLst>
          </p:cNvPr>
          <p:cNvPicPr>
            <a:picLocks noChangeAspect="1"/>
          </p:cNvPicPr>
          <p:nvPr/>
        </p:nvPicPr>
        <p:blipFill>
          <a:blip r:embed="rId3">
            <a:alphaModFix amt="60000"/>
          </a:blip>
          <a:srcRect/>
          <a:stretch/>
        </p:blipFill>
        <p:spPr>
          <a:xfrm>
            <a:off x="9906000" y="-244930"/>
            <a:ext cx="2286000" cy="2286000"/>
          </a:xfrm>
          <a:prstGeom prst="rect">
            <a:avLst/>
          </a:prstGeom>
        </p:spPr>
      </p:pic>
      <p:pic>
        <p:nvPicPr>
          <p:cNvPr id="10" name="Picture 9">
            <a:extLst>
              <a:ext uri="{FF2B5EF4-FFF2-40B4-BE49-F238E27FC236}">
                <a16:creationId xmlns:a16="http://schemas.microsoft.com/office/drawing/2014/main" id="{B6F81AA5-E1CD-9541-8DD8-4E6B0857FBCD}"/>
              </a:ext>
            </a:extLst>
          </p:cNvPr>
          <p:cNvPicPr>
            <a:picLocks noChangeAspect="1"/>
          </p:cNvPicPr>
          <p:nvPr/>
        </p:nvPicPr>
        <p:blipFill>
          <a:blip r:embed="rId3">
            <a:alphaModFix amt="60000"/>
          </a:blip>
          <a:srcRect/>
          <a:stretch/>
        </p:blipFill>
        <p:spPr>
          <a:xfrm rot="10800000">
            <a:off x="0" y="4831347"/>
            <a:ext cx="2286000" cy="2286000"/>
          </a:xfrm>
          <a:prstGeom prst="rect">
            <a:avLst/>
          </a:prstGeom>
        </p:spPr>
      </p:pic>
      <p:sp>
        <p:nvSpPr>
          <p:cNvPr id="11" name="Quote">
            <a:extLst>
              <a:ext uri="{FF2B5EF4-FFF2-40B4-BE49-F238E27FC236}">
                <a16:creationId xmlns:a16="http://schemas.microsoft.com/office/drawing/2014/main" id="{A3806FB6-3255-5A4D-9E21-A50084384F19}"/>
              </a:ext>
            </a:extLst>
          </p:cNvPr>
          <p:cNvSpPr/>
          <p:nvPr/>
        </p:nvSpPr>
        <p:spPr>
          <a:xfrm>
            <a:off x="522278" y="1583195"/>
            <a:ext cx="1513719" cy="2834105"/>
          </a:xfrm>
          <a:prstGeom prst="rect">
            <a:avLst/>
          </a:prstGeom>
        </p:spPr>
        <p:txBody>
          <a:bodyPr wrap="square" lIns="63496" tIns="31748" rIns="63496" bIns="31748">
            <a:spAutoFit/>
          </a:bodyPr>
          <a:lstStyle/>
          <a:p>
            <a:pPr algn="ctr"/>
            <a:endParaRPr lang="en-US" sz="18000" b="1" dirty="0">
              <a:solidFill>
                <a:srgbClr val="EBB700"/>
              </a:solidFill>
              <a:latin typeface="Open Sans"/>
              <a:cs typeface="Open Sans"/>
            </a:endParaRPr>
          </a:p>
        </p:txBody>
      </p:sp>
      <p:sp>
        <p:nvSpPr>
          <p:cNvPr id="12" name="Page Number - White">
            <a:extLst>
              <a:ext uri="{FF2B5EF4-FFF2-40B4-BE49-F238E27FC236}">
                <a16:creationId xmlns:a16="http://schemas.microsoft.com/office/drawing/2014/main" id="{1AAF25A1-5400-C94D-B1C0-A0EA2CFE770A}"/>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15</a:t>
            </a:fld>
            <a:endParaRPr lang="en-US" sz="1000" dirty="0">
              <a:solidFill>
                <a:schemeClr val="bg1"/>
              </a:solidFill>
            </a:endParaRPr>
          </a:p>
        </p:txBody>
      </p:sp>
      <p:sp>
        <p:nvSpPr>
          <p:cNvPr id="13" name="Body Copy">
            <a:extLst>
              <a:ext uri="{FF2B5EF4-FFF2-40B4-BE49-F238E27FC236}">
                <a16:creationId xmlns:a16="http://schemas.microsoft.com/office/drawing/2014/main" id="{48B1D68C-2850-1747-A097-67325FB60F46}"/>
              </a:ext>
            </a:extLst>
          </p:cNvPr>
          <p:cNvSpPr txBox="1">
            <a:spLocks/>
          </p:cNvSpPr>
          <p:nvPr/>
        </p:nvSpPr>
        <p:spPr>
          <a:xfrm>
            <a:off x="1422912" y="2575999"/>
            <a:ext cx="9520582" cy="96447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24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4400" b="1" kern="0" dirty="0"/>
              <a:t>I can’t change the direction of the wind, but I can adjust my sails to always reach my destination.</a:t>
            </a:r>
          </a:p>
        </p:txBody>
      </p:sp>
      <p:sp>
        <p:nvSpPr>
          <p:cNvPr id="14" name="Quote">
            <a:extLst>
              <a:ext uri="{FF2B5EF4-FFF2-40B4-BE49-F238E27FC236}">
                <a16:creationId xmlns:a16="http://schemas.microsoft.com/office/drawing/2014/main" id="{D5905972-FF9C-424A-B211-0E5501BEF4BA}"/>
              </a:ext>
            </a:extLst>
          </p:cNvPr>
          <p:cNvSpPr/>
          <p:nvPr/>
        </p:nvSpPr>
        <p:spPr>
          <a:xfrm>
            <a:off x="538540" y="868946"/>
            <a:ext cx="1513719" cy="2834105"/>
          </a:xfrm>
          <a:prstGeom prst="rect">
            <a:avLst/>
          </a:prstGeom>
        </p:spPr>
        <p:txBody>
          <a:bodyPr wrap="square" lIns="63496" tIns="31748" rIns="63496" bIns="31748">
            <a:spAutoFit/>
          </a:bodyPr>
          <a:lstStyle/>
          <a:p>
            <a:pPr algn="ctr"/>
            <a:r>
              <a:rPr lang="en-US" sz="18000" b="1" dirty="0">
                <a:solidFill>
                  <a:srgbClr val="EBB700"/>
                </a:solidFill>
                <a:latin typeface="Open Sans"/>
                <a:cs typeface="Open Sans"/>
              </a:rPr>
              <a:t>“</a:t>
            </a:r>
          </a:p>
        </p:txBody>
      </p:sp>
      <p:sp>
        <p:nvSpPr>
          <p:cNvPr id="15" name="Quote">
            <a:extLst>
              <a:ext uri="{FF2B5EF4-FFF2-40B4-BE49-F238E27FC236}">
                <a16:creationId xmlns:a16="http://schemas.microsoft.com/office/drawing/2014/main" id="{4C2BF3CF-BAE3-534C-A6B4-EF0BB3AF11AC}"/>
              </a:ext>
            </a:extLst>
          </p:cNvPr>
          <p:cNvSpPr/>
          <p:nvPr/>
        </p:nvSpPr>
        <p:spPr>
          <a:xfrm>
            <a:off x="9840081" y="3414295"/>
            <a:ext cx="1513719" cy="2834105"/>
          </a:xfrm>
          <a:prstGeom prst="rect">
            <a:avLst/>
          </a:prstGeom>
        </p:spPr>
        <p:txBody>
          <a:bodyPr wrap="square" lIns="63496" tIns="31748" rIns="63496" bIns="31748">
            <a:spAutoFit/>
          </a:bodyPr>
          <a:lstStyle/>
          <a:p>
            <a:pPr algn="ctr"/>
            <a:r>
              <a:rPr lang="en-US" sz="18000" b="1" dirty="0">
                <a:solidFill>
                  <a:srgbClr val="EBB700"/>
                </a:solidFill>
                <a:latin typeface="Open Sans"/>
                <a:cs typeface="Open Sans"/>
              </a:rPr>
              <a:t>”</a:t>
            </a:r>
          </a:p>
        </p:txBody>
      </p:sp>
      <p:sp>
        <p:nvSpPr>
          <p:cNvPr id="16" name="Text Placeholder 1">
            <a:extLst>
              <a:ext uri="{FF2B5EF4-FFF2-40B4-BE49-F238E27FC236}">
                <a16:creationId xmlns:a16="http://schemas.microsoft.com/office/drawing/2014/main" id="{20E218BA-7FD7-824B-8AEC-CD5E28B4C420}"/>
              </a:ext>
            </a:extLst>
          </p:cNvPr>
          <p:cNvSpPr txBox="1">
            <a:spLocks/>
          </p:cNvSpPr>
          <p:nvPr/>
        </p:nvSpPr>
        <p:spPr>
          <a:xfrm>
            <a:off x="7458226" y="5477352"/>
            <a:ext cx="2849895" cy="848012"/>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Font typeface="Arial" pitchFamily="34" charset="0"/>
              <a:buNone/>
            </a:pPr>
            <a:r>
              <a:rPr lang="en-US" sz="2400" b="1" kern="0" dirty="0">
                <a:solidFill>
                  <a:schemeClr val="bg1"/>
                </a:solidFill>
              </a:rPr>
              <a:t>- Jimmy Dean</a:t>
            </a:r>
          </a:p>
        </p:txBody>
      </p:sp>
    </p:spTree>
    <p:extLst>
      <p:ext uri="{BB962C8B-B14F-4D97-AF65-F5344CB8AC3E}">
        <p14:creationId xmlns:p14="http://schemas.microsoft.com/office/powerpoint/2010/main" val="2209393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age Number - Blue">
            <a:extLst>
              <a:ext uri="{FF2B5EF4-FFF2-40B4-BE49-F238E27FC236}">
                <a16:creationId xmlns:a16="http://schemas.microsoft.com/office/drawing/2014/main" id="{3108C1BC-975A-4840-8A24-0289CE5329A0}"/>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16</a:t>
            </a:fld>
            <a:endParaRPr lang="en-US" sz="1000" dirty="0">
              <a:solidFill>
                <a:schemeClr val="bg1"/>
              </a:solidFill>
            </a:endParaRPr>
          </a:p>
        </p:txBody>
      </p:sp>
      <p:sp>
        <p:nvSpPr>
          <p:cNvPr id="32" name="Rectangle 31">
            <a:extLst>
              <a:ext uri="{FF2B5EF4-FFF2-40B4-BE49-F238E27FC236}">
                <a16:creationId xmlns:a16="http://schemas.microsoft.com/office/drawing/2014/main" id="{377DC3F0-9C7A-D84B-AA08-A8F4AA31B22A}"/>
              </a:ext>
            </a:extLst>
          </p:cNvPr>
          <p:cNvSpPr/>
          <p:nvPr/>
        </p:nvSpPr>
        <p:spPr>
          <a:xfrm>
            <a:off x="0" y="765048"/>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33" name="Body Copy">
            <a:extLst>
              <a:ext uri="{FF2B5EF4-FFF2-40B4-BE49-F238E27FC236}">
                <a16:creationId xmlns:a16="http://schemas.microsoft.com/office/drawing/2014/main" id="{1F24EE31-EF15-9648-A92F-FC5AEB75FDEC}"/>
              </a:ext>
            </a:extLst>
          </p:cNvPr>
          <p:cNvSpPr txBox="1">
            <a:spLocks/>
          </p:cNvSpPr>
          <p:nvPr/>
        </p:nvSpPr>
        <p:spPr>
          <a:xfrm>
            <a:off x="760626" y="1437600"/>
            <a:ext cx="5106773" cy="3667799"/>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lnSpc>
                <a:spcPct val="200000"/>
              </a:lnSpc>
              <a:buClr>
                <a:srgbClr val="FFCF00"/>
              </a:buClr>
              <a:buFont typeface="Wingdings" pitchFamily="2" charset="2"/>
              <a:buChar char="§"/>
            </a:pPr>
            <a:r>
              <a:rPr lang="en-US" sz="2400" dirty="0">
                <a:ea typeface="ヒラギノ角ゴ Pro W3"/>
              </a:rPr>
              <a:t>Leverage our strengths</a:t>
            </a:r>
          </a:p>
          <a:p>
            <a:pPr marL="342900" indent="-342900">
              <a:lnSpc>
                <a:spcPct val="200000"/>
              </a:lnSpc>
              <a:buClr>
                <a:srgbClr val="FFCF00"/>
              </a:buClr>
              <a:buFont typeface="Wingdings" pitchFamily="2" charset="2"/>
              <a:buChar char="§"/>
            </a:pPr>
            <a:r>
              <a:rPr lang="en-US" sz="2400" dirty="0">
                <a:ea typeface="ヒラギノ角ゴ Pro W3"/>
              </a:rPr>
              <a:t>Manage our weaknesses</a:t>
            </a:r>
          </a:p>
          <a:p>
            <a:pPr marL="342900" indent="-342900">
              <a:lnSpc>
                <a:spcPct val="200000"/>
              </a:lnSpc>
              <a:buClr>
                <a:srgbClr val="FFCF00"/>
              </a:buClr>
              <a:buFont typeface="Wingdings" pitchFamily="2" charset="2"/>
              <a:buChar char="§"/>
            </a:pPr>
            <a:r>
              <a:rPr lang="en-US" sz="2400" dirty="0">
                <a:ea typeface="ヒラギノ角ゴ Pro W3"/>
              </a:rPr>
              <a:t>Take advantage of opportunities</a:t>
            </a:r>
          </a:p>
          <a:p>
            <a:pPr marL="342900" indent="-342900">
              <a:lnSpc>
                <a:spcPct val="200000"/>
              </a:lnSpc>
              <a:buClr>
                <a:srgbClr val="FFCF00"/>
              </a:buClr>
              <a:buFont typeface="Wingdings" pitchFamily="2" charset="2"/>
              <a:buChar char="§"/>
            </a:pPr>
            <a:r>
              <a:rPr lang="en-US" sz="2400" dirty="0">
                <a:ea typeface="ヒラギノ角ゴ Pro W3"/>
              </a:rPr>
              <a:t>Minimize impact of threats</a:t>
            </a:r>
            <a:endParaRPr lang="en-US" sz="2400" dirty="0"/>
          </a:p>
        </p:txBody>
      </p:sp>
      <p:sp>
        <p:nvSpPr>
          <p:cNvPr id="34" name="Body Copy">
            <a:extLst>
              <a:ext uri="{FF2B5EF4-FFF2-40B4-BE49-F238E27FC236}">
                <a16:creationId xmlns:a16="http://schemas.microsoft.com/office/drawing/2014/main" id="{3C0527CC-32D1-E749-BA75-BDFA4D517602}"/>
              </a:ext>
            </a:extLst>
          </p:cNvPr>
          <p:cNvSpPr txBox="1">
            <a:spLocks/>
          </p:cNvSpPr>
          <p:nvPr/>
        </p:nvSpPr>
        <p:spPr>
          <a:xfrm>
            <a:off x="747216" y="650827"/>
            <a:ext cx="7035338"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264"/>
              </a:spcBef>
              <a:buSzPct val="120000"/>
            </a:pPr>
            <a:r>
              <a:rPr lang="en-US" sz="3200" b="1" kern="0" dirty="0">
                <a:solidFill>
                  <a:srgbClr val="0A5496"/>
                </a:solidFill>
                <a:latin typeface="Arial" charset="0"/>
                <a:ea typeface="Arial" charset="0"/>
                <a:cs typeface="Arial" charset="0"/>
              </a:rPr>
              <a:t>The Path to District Improvement</a:t>
            </a:r>
          </a:p>
        </p:txBody>
      </p:sp>
      <p:pic>
        <p:nvPicPr>
          <p:cNvPr id="35" name="Picture 34">
            <a:extLst>
              <a:ext uri="{FF2B5EF4-FFF2-40B4-BE49-F238E27FC236}">
                <a16:creationId xmlns:a16="http://schemas.microsoft.com/office/drawing/2014/main" id="{110631BA-8342-CF4B-B6B9-23357A2EC8E8}"/>
              </a:ext>
            </a:extLst>
          </p:cNvPr>
          <p:cNvPicPr>
            <a:picLocks noChangeAspect="1"/>
          </p:cNvPicPr>
          <p:nvPr/>
        </p:nvPicPr>
        <p:blipFill>
          <a:blip r:embed="rId3"/>
          <a:srcRect/>
          <a:stretch/>
        </p:blipFill>
        <p:spPr>
          <a:xfrm>
            <a:off x="658006" y="5278128"/>
            <a:ext cx="1089992" cy="1089992"/>
          </a:xfrm>
          <a:prstGeom prst="rect">
            <a:avLst/>
          </a:prstGeom>
        </p:spPr>
      </p:pic>
      <p:grpSp>
        <p:nvGrpSpPr>
          <p:cNvPr id="4" name="Group 3">
            <a:extLst>
              <a:ext uri="{FF2B5EF4-FFF2-40B4-BE49-F238E27FC236}">
                <a16:creationId xmlns:a16="http://schemas.microsoft.com/office/drawing/2014/main" id="{4418B76F-B96E-419A-8ECC-DB220828C33A}"/>
              </a:ext>
            </a:extLst>
          </p:cNvPr>
          <p:cNvGrpSpPr/>
          <p:nvPr/>
        </p:nvGrpSpPr>
        <p:grpSpPr>
          <a:xfrm>
            <a:off x="6781800" y="1371600"/>
            <a:ext cx="4876593" cy="4290529"/>
            <a:chOff x="6781800" y="1371600"/>
            <a:chExt cx="4876593" cy="4290529"/>
          </a:xfrm>
        </p:grpSpPr>
        <p:sp>
          <p:nvSpPr>
            <p:cNvPr id="40" name="Background - Solid">
              <a:extLst>
                <a:ext uri="{FF2B5EF4-FFF2-40B4-BE49-F238E27FC236}">
                  <a16:creationId xmlns:a16="http://schemas.microsoft.com/office/drawing/2014/main" id="{FC2226C1-ED6E-4A6A-A482-5DEC6FCF9876}"/>
                </a:ext>
              </a:extLst>
            </p:cNvPr>
            <p:cNvSpPr/>
            <p:nvPr/>
          </p:nvSpPr>
          <p:spPr>
            <a:xfrm>
              <a:off x="9216325" y="3429001"/>
              <a:ext cx="2427589" cy="222627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8" name="Background - Solid">
              <a:extLst>
                <a:ext uri="{FF2B5EF4-FFF2-40B4-BE49-F238E27FC236}">
                  <a16:creationId xmlns:a16="http://schemas.microsoft.com/office/drawing/2014/main" id="{A1EA3AC6-9172-40DC-9B4B-CD478A38CCF6}"/>
                </a:ext>
              </a:extLst>
            </p:cNvPr>
            <p:cNvSpPr/>
            <p:nvPr/>
          </p:nvSpPr>
          <p:spPr>
            <a:xfrm>
              <a:off x="8991600" y="1371600"/>
              <a:ext cx="2652314" cy="2140101"/>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9" name="Background - Solid">
              <a:extLst>
                <a:ext uri="{FF2B5EF4-FFF2-40B4-BE49-F238E27FC236}">
                  <a16:creationId xmlns:a16="http://schemas.microsoft.com/office/drawing/2014/main" id="{918ED739-B4DD-4D6F-A22C-2DCA43F82B3F}"/>
                </a:ext>
              </a:extLst>
            </p:cNvPr>
            <p:cNvSpPr/>
            <p:nvPr/>
          </p:nvSpPr>
          <p:spPr>
            <a:xfrm>
              <a:off x="6781801" y="3460712"/>
              <a:ext cx="2434524" cy="2194560"/>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8" name="Body Copy">
              <a:extLst>
                <a:ext uri="{FF2B5EF4-FFF2-40B4-BE49-F238E27FC236}">
                  <a16:creationId xmlns:a16="http://schemas.microsoft.com/office/drawing/2014/main" id="{C6DE737A-C9A5-446C-9979-A4BAE89F20E7}"/>
                </a:ext>
              </a:extLst>
            </p:cNvPr>
            <p:cNvSpPr txBox="1">
              <a:spLocks/>
            </p:cNvSpPr>
            <p:nvPr/>
          </p:nvSpPr>
          <p:spPr>
            <a:xfrm>
              <a:off x="9326036" y="3749958"/>
              <a:ext cx="2332357" cy="190531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1800" b="1" dirty="0">
                  <a:solidFill>
                    <a:schemeClr val="bg1"/>
                  </a:solidFill>
                </a:rPr>
                <a:t>THREATS</a:t>
              </a:r>
              <a:endParaRPr lang="en-US" sz="1800" kern="0" dirty="0">
                <a:solidFill>
                  <a:schemeClr val="bg1"/>
                </a:solidFill>
              </a:endParaRPr>
            </a:p>
            <a:p>
              <a:pPr>
                <a:lnSpc>
                  <a:spcPct val="150000"/>
                </a:lnSpc>
              </a:pPr>
              <a:r>
                <a:rPr lang="en-US" sz="1800" b="1" dirty="0">
                  <a:solidFill>
                    <a:schemeClr val="bg1"/>
                  </a:solidFill>
                </a:rPr>
                <a:t>1.</a:t>
              </a:r>
            </a:p>
            <a:p>
              <a:pPr>
                <a:lnSpc>
                  <a:spcPct val="150000"/>
                </a:lnSpc>
              </a:pPr>
              <a:r>
                <a:rPr lang="en-US" sz="1800" b="1" dirty="0">
                  <a:solidFill>
                    <a:schemeClr val="bg1"/>
                  </a:solidFill>
                </a:rPr>
                <a:t>2.</a:t>
              </a:r>
            </a:p>
            <a:p>
              <a:pPr>
                <a:lnSpc>
                  <a:spcPct val="150000"/>
                </a:lnSpc>
              </a:pPr>
              <a:r>
                <a:rPr lang="en-US" sz="1800" b="1" dirty="0">
                  <a:solidFill>
                    <a:schemeClr val="bg1"/>
                  </a:solidFill>
                </a:rPr>
                <a:t>3.</a:t>
              </a:r>
            </a:p>
            <a:p>
              <a:endParaRPr lang="en-US" sz="1600" kern="0" dirty="0">
                <a:solidFill>
                  <a:schemeClr val="bg1"/>
                </a:solidFill>
              </a:endParaRPr>
            </a:p>
          </p:txBody>
        </p:sp>
        <p:sp>
          <p:nvSpPr>
            <p:cNvPr id="19" name="Body Copy">
              <a:extLst>
                <a:ext uri="{FF2B5EF4-FFF2-40B4-BE49-F238E27FC236}">
                  <a16:creationId xmlns:a16="http://schemas.microsoft.com/office/drawing/2014/main" id="{D3F858C1-1F70-4BF8-B97B-A862EE4797F9}"/>
                </a:ext>
              </a:extLst>
            </p:cNvPr>
            <p:cNvSpPr txBox="1">
              <a:spLocks/>
            </p:cNvSpPr>
            <p:nvPr/>
          </p:nvSpPr>
          <p:spPr>
            <a:xfrm>
              <a:off x="6934200" y="3756815"/>
              <a:ext cx="2332357" cy="190531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1800" b="1" dirty="0">
                  <a:solidFill>
                    <a:schemeClr val="bg1"/>
                  </a:solidFill>
                </a:rPr>
                <a:t>OPPORTUNITIES</a:t>
              </a:r>
              <a:endParaRPr lang="en-US" sz="1800" kern="0" dirty="0">
                <a:solidFill>
                  <a:schemeClr val="bg1"/>
                </a:solidFill>
              </a:endParaRPr>
            </a:p>
            <a:p>
              <a:pPr>
                <a:lnSpc>
                  <a:spcPct val="150000"/>
                </a:lnSpc>
              </a:pPr>
              <a:r>
                <a:rPr lang="en-US" sz="1800" b="1" dirty="0">
                  <a:solidFill>
                    <a:schemeClr val="bg1"/>
                  </a:solidFill>
                </a:rPr>
                <a:t>1.</a:t>
              </a:r>
            </a:p>
            <a:p>
              <a:pPr>
                <a:lnSpc>
                  <a:spcPct val="150000"/>
                </a:lnSpc>
              </a:pPr>
              <a:r>
                <a:rPr lang="en-US" sz="1800" b="1" dirty="0">
                  <a:solidFill>
                    <a:schemeClr val="bg1"/>
                  </a:solidFill>
                </a:rPr>
                <a:t>2.</a:t>
              </a:r>
            </a:p>
            <a:p>
              <a:pPr>
                <a:lnSpc>
                  <a:spcPct val="150000"/>
                </a:lnSpc>
              </a:pPr>
              <a:r>
                <a:rPr lang="en-US" sz="1800" b="1" dirty="0">
                  <a:solidFill>
                    <a:schemeClr val="bg1"/>
                  </a:solidFill>
                </a:rPr>
                <a:t>3.</a:t>
              </a:r>
            </a:p>
            <a:p>
              <a:endParaRPr lang="en-US" sz="1600" kern="0" dirty="0">
                <a:solidFill>
                  <a:schemeClr val="bg1"/>
                </a:solidFill>
              </a:endParaRPr>
            </a:p>
          </p:txBody>
        </p:sp>
        <p:sp>
          <p:nvSpPr>
            <p:cNvPr id="21" name="Body Copy">
              <a:extLst>
                <a:ext uri="{FF2B5EF4-FFF2-40B4-BE49-F238E27FC236}">
                  <a16:creationId xmlns:a16="http://schemas.microsoft.com/office/drawing/2014/main" id="{3428138D-07DA-414E-8A82-FF4BC7906035}"/>
                </a:ext>
              </a:extLst>
            </p:cNvPr>
            <p:cNvSpPr txBox="1">
              <a:spLocks/>
            </p:cNvSpPr>
            <p:nvPr/>
          </p:nvSpPr>
          <p:spPr>
            <a:xfrm>
              <a:off x="9326036" y="1590967"/>
              <a:ext cx="2332357" cy="190531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1800" b="1" kern="0" dirty="0">
                  <a:solidFill>
                    <a:schemeClr val="bg1"/>
                  </a:solidFill>
                </a:rPr>
                <a:t>WEAKNESSES</a:t>
              </a:r>
              <a:endParaRPr lang="en-US" sz="1800" kern="0" dirty="0">
                <a:solidFill>
                  <a:schemeClr val="bg1"/>
                </a:solidFill>
              </a:endParaRPr>
            </a:p>
            <a:p>
              <a:pPr>
                <a:lnSpc>
                  <a:spcPct val="150000"/>
                </a:lnSpc>
              </a:pPr>
              <a:r>
                <a:rPr lang="en-US" sz="1800" b="1" dirty="0">
                  <a:solidFill>
                    <a:schemeClr val="bg1"/>
                  </a:solidFill>
                </a:rPr>
                <a:t>1.</a:t>
              </a:r>
            </a:p>
            <a:p>
              <a:pPr>
                <a:lnSpc>
                  <a:spcPct val="150000"/>
                </a:lnSpc>
              </a:pPr>
              <a:r>
                <a:rPr lang="en-US" sz="1800" b="1" dirty="0">
                  <a:solidFill>
                    <a:schemeClr val="bg1"/>
                  </a:solidFill>
                </a:rPr>
                <a:t>2.</a:t>
              </a:r>
            </a:p>
            <a:p>
              <a:pPr>
                <a:lnSpc>
                  <a:spcPct val="150000"/>
                </a:lnSpc>
              </a:pPr>
              <a:r>
                <a:rPr lang="en-US" sz="1800" b="1" dirty="0">
                  <a:solidFill>
                    <a:schemeClr val="bg1"/>
                  </a:solidFill>
                </a:rPr>
                <a:t>3.</a:t>
              </a:r>
            </a:p>
            <a:p>
              <a:endParaRPr lang="en-US" sz="1600" kern="0" dirty="0">
                <a:solidFill>
                  <a:schemeClr val="bg1"/>
                </a:solidFill>
              </a:endParaRPr>
            </a:p>
          </p:txBody>
        </p:sp>
        <p:sp>
          <p:nvSpPr>
            <p:cNvPr id="37" name="Background - Solid">
              <a:extLst>
                <a:ext uri="{FF2B5EF4-FFF2-40B4-BE49-F238E27FC236}">
                  <a16:creationId xmlns:a16="http://schemas.microsoft.com/office/drawing/2014/main" id="{D7273F9C-9F86-4EDF-B64C-0144EFF69B3C}"/>
                </a:ext>
              </a:extLst>
            </p:cNvPr>
            <p:cNvSpPr/>
            <p:nvPr/>
          </p:nvSpPr>
          <p:spPr>
            <a:xfrm>
              <a:off x="6781800" y="1371600"/>
              <a:ext cx="2434524" cy="2140101"/>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22" name="Body Copy">
              <a:extLst>
                <a:ext uri="{FF2B5EF4-FFF2-40B4-BE49-F238E27FC236}">
                  <a16:creationId xmlns:a16="http://schemas.microsoft.com/office/drawing/2014/main" id="{C299BC3E-0B2F-4224-B22F-51D3B060D72D}"/>
                </a:ext>
              </a:extLst>
            </p:cNvPr>
            <p:cNvSpPr txBox="1">
              <a:spLocks/>
            </p:cNvSpPr>
            <p:nvPr/>
          </p:nvSpPr>
          <p:spPr>
            <a:xfrm>
              <a:off x="6934200" y="1597824"/>
              <a:ext cx="2332357" cy="190531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1800" b="1" dirty="0">
                  <a:solidFill>
                    <a:schemeClr val="bg1"/>
                  </a:solidFill>
                </a:rPr>
                <a:t>STRENGTHS</a:t>
              </a:r>
              <a:endParaRPr lang="en-US" sz="1800" kern="0" dirty="0">
                <a:solidFill>
                  <a:schemeClr val="bg1"/>
                </a:solidFill>
              </a:endParaRPr>
            </a:p>
            <a:p>
              <a:pPr>
                <a:lnSpc>
                  <a:spcPct val="150000"/>
                </a:lnSpc>
              </a:pPr>
              <a:r>
                <a:rPr lang="en-US" sz="1800" b="1" dirty="0">
                  <a:solidFill>
                    <a:schemeClr val="bg1"/>
                  </a:solidFill>
                </a:rPr>
                <a:t>1.</a:t>
              </a:r>
            </a:p>
            <a:p>
              <a:pPr>
                <a:lnSpc>
                  <a:spcPct val="150000"/>
                </a:lnSpc>
              </a:pPr>
              <a:r>
                <a:rPr lang="en-US" sz="1800" b="1" dirty="0">
                  <a:solidFill>
                    <a:schemeClr val="bg1"/>
                  </a:solidFill>
                </a:rPr>
                <a:t>2.</a:t>
              </a:r>
            </a:p>
            <a:p>
              <a:pPr>
                <a:lnSpc>
                  <a:spcPct val="150000"/>
                </a:lnSpc>
              </a:pPr>
              <a:r>
                <a:rPr lang="en-US" sz="1800" b="1" dirty="0">
                  <a:solidFill>
                    <a:schemeClr val="bg1"/>
                  </a:solidFill>
                </a:rPr>
                <a:t>3.</a:t>
              </a:r>
            </a:p>
            <a:p>
              <a:endParaRPr lang="en-US" sz="1600" kern="0" dirty="0">
                <a:solidFill>
                  <a:schemeClr val="bg1"/>
                </a:solidFill>
              </a:endParaRPr>
            </a:p>
          </p:txBody>
        </p:sp>
      </p:grpSp>
    </p:spTree>
    <p:extLst>
      <p:ext uri="{BB962C8B-B14F-4D97-AF65-F5344CB8AC3E}">
        <p14:creationId xmlns:p14="http://schemas.microsoft.com/office/powerpoint/2010/main" val="1834134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ckground - Solid">
            <a:extLst>
              <a:ext uri="{FF2B5EF4-FFF2-40B4-BE49-F238E27FC236}">
                <a16:creationId xmlns:a16="http://schemas.microsoft.com/office/drawing/2014/main" id="{4633E163-9930-344B-8566-565B5B292CA7}"/>
              </a:ext>
            </a:extLst>
          </p:cNvPr>
          <p:cNvSpPr/>
          <p:nvPr/>
        </p:nvSpPr>
        <p:spPr>
          <a:xfrm>
            <a:off x="0" y="0"/>
            <a:ext cx="12192000" cy="69573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18" name="Picture 17">
            <a:extLst>
              <a:ext uri="{FF2B5EF4-FFF2-40B4-BE49-F238E27FC236}">
                <a16:creationId xmlns:a16="http://schemas.microsoft.com/office/drawing/2014/main" id="{94F1C03D-C97C-1940-89BD-43F97E0A84BC}"/>
              </a:ext>
            </a:extLst>
          </p:cNvPr>
          <p:cNvPicPr>
            <a:picLocks noChangeAspect="1"/>
          </p:cNvPicPr>
          <p:nvPr/>
        </p:nvPicPr>
        <p:blipFill>
          <a:blip r:embed="rId3"/>
          <a:srcRect/>
          <a:stretch/>
        </p:blipFill>
        <p:spPr>
          <a:xfrm>
            <a:off x="381000" y="209952"/>
            <a:ext cx="971568" cy="971568"/>
          </a:xfrm>
          <a:prstGeom prst="rect">
            <a:avLst/>
          </a:prstGeom>
        </p:spPr>
      </p:pic>
      <p:sp>
        <p:nvSpPr>
          <p:cNvPr id="19" name="Title 3">
            <a:extLst>
              <a:ext uri="{FF2B5EF4-FFF2-40B4-BE49-F238E27FC236}">
                <a16:creationId xmlns:a16="http://schemas.microsoft.com/office/drawing/2014/main" id="{362FE28F-4B36-D34E-9F5A-5D768A116FDF}"/>
              </a:ext>
            </a:extLst>
          </p:cNvPr>
          <p:cNvSpPr txBox="1">
            <a:spLocks/>
          </p:cNvSpPr>
          <p:nvPr/>
        </p:nvSpPr>
        <p:spPr>
          <a:xfrm>
            <a:off x="5562600" y="1589106"/>
            <a:ext cx="5267324" cy="838200"/>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en-US" sz="2000" kern="0" dirty="0">
                <a:solidFill>
                  <a:srgbClr val="56565A"/>
                </a:solidFill>
              </a:rPr>
              <a:t>What exists or is currently being done well?</a:t>
            </a:r>
          </a:p>
        </p:txBody>
      </p:sp>
      <p:sp>
        <p:nvSpPr>
          <p:cNvPr id="20" name="Content Placeholder 4">
            <a:extLst>
              <a:ext uri="{FF2B5EF4-FFF2-40B4-BE49-F238E27FC236}">
                <a16:creationId xmlns:a16="http://schemas.microsoft.com/office/drawing/2014/main" id="{A1885222-8E11-DE41-A07B-5C30CBB13966}"/>
              </a:ext>
            </a:extLst>
          </p:cNvPr>
          <p:cNvSpPr txBox="1">
            <a:spLocks/>
          </p:cNvSpPr>
          <p:nvPr/>
        </p:nvSpPr>
        <p:spPr>
          <a:xfrm>
            <a:off x="5580184" y="2250831"/>
            <a:ext cx="5267325" cy="4484222"/>
          </a:xfrm>
          <a:prstGeom prst="rect">
            <a:avLst/>
          </a:prstGeom>
          <a:noFill/>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p:txBody>
      </p:sp>
      <p:sp>
        <p:nvSpPr>
          <p:cNvPr id="42" name="Title 3">
            <a:extLst>
              <a:ext uri="{FF2B5EF4-FFF2-40B4-BE49-F238E27FC236}">
                <a16:creationId xmlns:a16="http://schemas.microsoft.com/office/drawing/2014/main" id="{9DAB6239-92C5-4143-BAF4-69693BDF9D4D}"/>
              </a:ext>
            </a:extLst>
          </p:cNvPr>
          <p:cNvSpPr txBox="1">
            <a:spLocks/>
          </p:cNvSpPr>
          <p:nvPr/>
        </p:nvSpPr>
        <p:spPr>
          <a:xfrm>
            <a:off x="706535" y="1385313"/>
            <a:ext cx="4236093" cy="838200"/>
          </a:xfrm>
          <a:prstGeom prst="rect">
            <a:avLst/>
          </a:prstGeom>
        </p:spPr>
        <p:txBody>
          <a:bodyPr anchor="ct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3200" b="1" kern="0" dirty="0">
                <a:solidFill>
                  <a:srgbClr val="0A5496"/>
                </a:solidFill>
              </a:rPr>
              <a:t>Strengths</a:t>
            </a:r>
          </a:p>
        </p:txBody>
      </p:sp>
      <p:grpSp>
        <p:nvGrpSpPr>
          <p:cNvPr id="14" name="Group 13">
            <a:extLst>
              <a:ext uri="{FF2B5EF4-FFF2-40B4-BE49-F238E27FC236}">
                <a16:creationId xmlns:a16="http://schemas.microsoft.com/office/drawing/2014/main" id="{06F0C954-DDBD-4195-88DF-45ADAEDE57FB}"/>
              </a:ext>
            </a:extLst>
          </p:cNvPr>
          <p:cNvGrpSpPr/>
          <p:nvPr/>
        </p:nvGrpSpPr>
        <p:grpSpPr>
          <a:xfrm>
            <a:off x="787531" y="2427306"/>
            <a:ext cx="4089270" cy="3592494"/>
            <a:chOff x="6512276" y="1676400"/>
            <a:chExt cx="4245785" cy="3867912"/>
          </a:xfrm>
        </p:grpSpPr>
        <p:grpSp>
          <p:nvGrpSpPr>
            <p:cNvPr id="6" name="Group 5">
              <a:extLst>
                <a:ext uri="{FF2B5EF4-FFF2-40B4-BE49-F238E27FC236}">
                  <a16:creationId xmlns:a16="http://schemas.microsoft.com/office/drawing/2014/main" id="{1A768C4A-4A64-404F-A7E1-DF5EEDE37BE6}"/>
                </a:ext>
              </a:extLst>
            </p:cNvPr>
            <p:cNvGrpSpPr>
              <a:grpSpLocks noChangeAspect="1"/>
            </p:cNvGrpSpPr>
            <p:nvPr/>
          </p:nvGrpSpPr>
          <p:grpSpPr>
            <a:xfrm>
              <a:off x="6512276" y="1676400"/>
              <a:ext cx="4233672" cy="3867912"/>
              <a:chOff x="6512276" y="1676400"/>
              <a:chExt cx="4917724" cy="4476228"/>
            </a:xfrm>
          </p:grpSpPr>
          <p:sp>
            <p:nvSpPr>
              <p:cNvPr id="2" name="Background - Solid">
                <a:extLst>
                  <a:ext uri="{FF2B5EF4-FFF2-40B4-BE49-F238E27FC236}">
                    <a16:creationId xmlns:a16="http://schemas.microsoft.com/office/drawing/2014/main" id="{68B5F0FE-0019-4411-A3F4-1D73EA207239}"/>
                  </a:ext>
                </a:extLst>
              </p:cNvPr>
              <p:cNvSpPr/>
              <p:nvPr/>
            </p:nvSpPr>
            <p:spPr>
              <a:xfrm>
                <a:off x="6512276" y="1676400"/>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 name="Background - Solid">
                <a:extLst>
                  <a:ext uri="{FF2B5EF4-FFF2-40B4-BE49-F238E27FC236}">
                    <a16:creationId xmlns:a16="http://schemas.microsoft.com/office/drawing/2014/main" id="{46BC9DE5-58AA-4482-B4F7-A9F06F7E3BE8}"/>
                  </a:ext>
                </a:extLst>
              </p:cNvPr>
              <p:cNvSpPr/>
              <p:nvPr/>
            </p:nvSpPr>
            <p:spPr>
              <a:xfrm>
                <a:off x="8974644" y="1676400"/>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4" name="Background - Solid">
                <a:extLst>
                  <a:ext uri="{FF2B5EF4-FFF2-40B4-BE49-F238E27FC236}">
                    <a16:creationId xmlns:a16="http://schemas.microsoft.com/office/drawing/2014/main" id="{BABE8699-29E4-4768-9FAD-956862288144}"/>
                  </a:ext>
                </a:extLst>
              </p:cNvPr>
              <p:cNvSpPr/>
              <p:nvPr/>
            </p:nvSpPr>
            <p:spPr>
              <a:xfrm>
                <a:off x="6512277" y="3916326"/>
                <a:ext cx="2462369" cy="2236302"/>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5" name="Background - Solid">
                <a:extLst>
                  <a:ext uri="{FF2B5EF4-FFF2-40B4-BE49-F238E27FC236}">
                    <a16:creationId xmlns:a16="http://schemas.microsoft.com/office/drawing/2014/main" id="{8C06772E-1878-41EE-8527-AE8944F8BFCA}"/>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grpSp>
        <p:grpSp>
          <p:nvGrpSpPr>
            <p:cNvPr id="13" name="Group 12">
              <a:extLst>
                <a:ext uri="{FF2B5EF4-FFF2-40B4-BE49-F238E27FC236}">
                  <a16:creationId xmlns:a16="http://schemas.microsoft.com/office/drawing/2014/main" id="{5CB65554-BB93-4EC4-9C0E-DBBDB978BDED}"/>
                </a:ext>
              </a:extLst>
            </p:cNvPr>
            <p:cNvGrpSpPr/>
            <p:nvPr/>
          </p:nvGrpSpPr>
          <p:grpSpPr>
            <a:xfrm>
              <a:off x="6523785" y="2118623"/>
              <a:ext cx="4234276" cy="3018470"/>
              <a:chOff x="871124" y="2925130"/>
              <a:chExt cx="4234276" cy="3018470"/>
            </a:xfrm>
          </p:grpSpPr>
          <p:sp>
            <p:nvSpPr>
              <p:cNvPr id="8" name="Body Copy">
                <a:extLst>
                  <a:ext uri="{FF2B5EF4-FFF2-40B4-BE49-F238E27FC236}">
                    <a16:creationId xmlns:a16="http://schemas.microsoft.com/office/drawing/2014/main" id="{8BD4C954-244E-4603-A1EB-0ABE2267FD2B}"/>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New clubs</a:t>
                </a:r>
              </a:p>
            </p:txBody>
          </p:sp>
          <p:sp>
            <p:nvSpPr>
              <p:cNvPr id="10" name="Body Copy">
                <a:extLst>
                  <a:ext uri="{FF2B5EF4-FFF2-40B4-BE49-F238E27FC236}">
                    <a16:creationId xmlns:a16="http://schemas.microsoft.com/office/drawing/2014/main" id="{E1047F47-F7CF-4BF4-B61B-60CCDA65D06B}"/>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New members</a:t>
                </a:r>
              </a:p>
            </p:txBody>
          </p:sp>
          <p:sp>
            <p:nvSpPr>
              <p:cNvPr id="11" name="Body Copy">
                <a:extLst>
                  <a:ext uri="{FF2B5EF4-FFF2-40B4-BE49-F238E27FC236}">
                    <a16:creationId xmlns:a16="http://schemas.microsoft.com/office/drawing/2014/main" id="{B028A6CC-12F2-4F9A-8186-1818A9ED5CD3}"/>
                  </a:ext>
                </a:extLst>
              </p:cNvPr>
              <p:cNvSpPr txBox="1">
                <a:spLocks/>
              </p:cNvSpPr>
              <p:nvPr/>
            </p:nvSpPr>
            <p:spPr>
              <a:xfrm>
                <a:off x="3124965" y="4783724"/>
                <a:ext cx="1828800"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Leader support</a:t>
                </a:r>
              </a:p>
            </p:txBody>
          </p:sp>
          <p:sp>
            <p:nvSpPr>
              <p:cNvPr id="12" name="Body Copy">
                <a:extLst>
                  <a:ext uri="{FF2B5EF4-FFF2-40B4-BE49-F238E27FC236}">
                    <a16:creationId xmlns:a16="http://schemas.microsoft.com/office/drawing/2014/main" id="{583DC7BA-2BF9-4D73-BAEA-F2F924F711D5}"/>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Member satisfaction</a:t>
                </a:r>
              </a:p>
            </p:txBody>
          </p:sp>
        </p:grpSp>
      </p:grpSp>
    </p:spTree>
    <p:extLst>
      <p:ext uri="{BB962C8B-B14F-4D97-AF65-F5344CB8AC3E}">
        <p14:creationId xmlns:p14="http://schemas.microsoft.com/office/powerpoint/2010/main" val="4202414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ckground - Solid">
            <a:extLst>
              <a:ext uri="{FF2B5EF4-FFF2-40B4-BE49-F238E27FC236}">
                <a16:creationId xmlns:a16="http://schemas.microsoft.com/office/drawing/2014/main" id="{D4D63EF6-8005-8645-9831-D9E08C9BD32D}"/>
              </a:ext>
            </a:extLst>
          </p:cNvPr>
          <p:cNvSpPr/>
          <p:nvPr/>
        </p:nvSpPr>
        <p:spPr>
          <a:xfrm>
            <a:off x="0" y="0"/>
            <a:ext cx="12192000" cy="69573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11" name="Picture 10">
            <a:extLst>
              <a:ext uri="{FF2B5EF4-FFF2-40B4-BE49-F238E27FC236}">
                <a16:creationId xmlns:a16="http://schemas.microsoft.com/office/drawing/2014/main" id="{861D96FE-796D-DB4D-862B-ACB80FF09997}"/>
              </a:ext>
            </a:extLst>
          </p:cNvPr>
          <p:cNvPicPr>
            <a:picLocks noChangeAspect="1"/>
          </p:cNvPicPr>
          <p:nvPr/>
        </p:nvPicPr>
        <p:blipFill>
          <a:blip r:embed="rId3"/>
          <a:srcRect/>
          <a:stretch/>
        </p:blipFill>
        <p:spPr>
          <a:xfrm>
            <a:off x="381000" y="209952"/>
            <a:ext cx="971568" cy="971568"/>
          </a:xfrm>
          <a:prstGeom prst="rect">
            <a:avLst/>
          </a:prstGeom>
        </p:spPr>
      </p:pic>
      <p:sp>
        <p:nvSpPr>
          <p:cNvPr id="12" name="Title 3">
            <a:extLst>
              <a:ext uri="{FF2B5EF4-FFF2-40B4-BE49-F238E27FC236}">
                <a16:creationId xmlns:a16="http://schemas.microsoft.com/office/drawing/2014/main" id="{4A058E00-0B4F-7A48-99E3-3CA2FEAB5685}"/>
              </a:ext>
            </a:extLst>
          </p:cNvPr>
          <p:cNvSpPr txBox="1">
            <a:spLocks/>
          </p:cNvSpPr>
          <p:nvPr/>
        </p:nvSpPr>
        <p:spPr>
          <a:xfrm>
            <a:off x="5562600" y="1589106"/>
            <a:ext cx="5267324" cy="838200"/>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en-US" sz="2000" kern="0" dirty="0">
                <a:solidFill>
                  <a:srgbClr val="56565A"/>
                </a:solidFill>
              </a:rPr>
              <a:t>What exists or is currently being done that can be improved?</a:t>
            </a:r>
          </a:p>
        </p:txBody>
      </p:sp>
      <p:sp>
        <p:nvSpPr>
          <p:cNvPr id="13" name="Content Placeholder 4">
            <a:extLst>
              <a:ext uri="{FF2B5EF4-FFF2-40B4-BE49-F238E27FC236}">
                <a16:creationId xmlns:a16="http://schemas.microsoft.com/office/drawing/2014/main" id="{5DBEEDB2-A7FA-B040-90D7-FF53FEC44773}"/>
              </a:ext>
            </a:extLst>
          </p:cNvPr>
          <p:cNvSpPr txBox="1">
            <a:spLocks/>
          </p:cNvSpPr>
          <p:nvPr/>
        </p:nvSpPr>
        <p:spPr>
          <a:xfrm>
            <a:off x="5580184" y="2250831"/>
            <a:ext cx="5267325" cy="4484222"/>
          </a:xfrm>
          <a:prstGeom prst="rect">
            <a:avLst/>
          </a:prstGeom>
          <a:noFill/>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p:txBody>
      </p:sp>
      <p:sp>
        <p:nvSpPr>
          <p:cNvPr id="22" name="Title 3">
            <a:extLst>
              <a:ext uri="{FF2B5EF4-FFF2-40B4-BE49-F238E27FC236}">
                <a16:creationId xmlns:a16="http://schemas.microsoft.com/office/drawing/2014/main" id="{B84D98C8-4533-364B-B9FB-BB54100FB6E4}"/>
              </a:ext>
            </a:extLst>
          </p:cNvPr>
          <p:cNvSpPr txBox="1">
            <a:spLocks/>
          </p:cNvSpPr>
          <p:nvPr/>
        </p:nvSpPr>
        <p:spPr>
          <a:xfrm>
            <a:off x="706535" y="1385313"/>
            <a:ext cx="4236093" cy="838200"/>
          </a:xfrm>
          <a:prstGeom prst="rect">
            <a:avLst/>
          </a:prstGeom>
        </p:spPr>
        <p:txBody>
          <a:bodyPr anchor="ct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3200" b="1" kern="0" dirty="0">
                <a:solidFill>
                  <a:srgbClr val="0A5496"/>
                </a:solidFill>
              </a:rPr>
              <a:t>Weaknesses</a:t>
            </a:r>
          </a:p>
        </p:txBody>
      </p:sp>
      <p:grpSp>
        <p:nvGrpSpPr>
          <p:cNvPr id="27" name="Group 26">
            <a:extLst>
              <a:ext uri="{FF2B5EF4-FFF2-40B4-BE49-F238E27FC236}">
                <a16:creationId xmlns:a16="http://schemas.microsoft.com/office/drawing/2014/main" id="{E01C7FF9-EF10-4FE4-9AA2-CCF19D842128}"/>
              </a:ext>
            </a:extLst>
          </p:cNvPr>
          <p:cNvGrpSpPr/>
          <p:nvPr/>
        </p:nvGrpSpPr>
        <p:grpSpPr>
          <a:xfrm>
            <a:off x="787531" y="2427306"/>
            <a:ext cx="4089270" cy="3592494"/>
            <a:chOff x="6512276" y="1676400"/>
            <a:chExt cx="4245785" cy="3867912"/>
          </a:xfrm>
        </p:grpSpPr>
        <p:grpSp>
          <p:nvGrpSpPr>
            <p:cNvPr id="28" name="Group 27">
              <a:extLst>
                <a:ext uri="{FF2B5EF4-FFF2-40B4-BE49-F238E27FC236}">
                  <a16:creationId xmlns:a16="http://schemas.microsoft.com/office/drawing/2014/main" id="{4C19F693-0A76-4801-863C-34087B9A37A7}"/>
                </a:ext>
              </a:extLst>
            </p:cNvPr>
            <p:cNvGrpSpPr>
              <a:grpSpLocks noChangeAspect="1"/>
            </p:cNvGrpSpPr>
            <p:nvPr/>
          </p:nvGrpSpPr>
          <p:grpSpPr>
            <a:xfrm>
              <a:off x="6512276" y="1676400"/>
              <a:ext cx="4233672" cy="3867912"/>
              <a:chOff x="6512276" y="1676400"/>
              <a:chExt cx="4917724" cy="4476228"/>
            </a:xfrm>
          </p:grpSpPr>
          <p:sp>
            <p:nvSpPr>
              <p:cNvPr id="34" name="Background - Solid">
                <a:extLst>
                  <a:ext uri="{FF2B5EF4-FFF2-40B4-BE49-F238E27FC236}">
                    <a16:creationId xmlns:a16="http://schemas.microsoft.com/office/drawing/2014/main" id="{AFB1A528-B746-4B4C-B2D6-D471767AC083}"/>
                  </a:ext>
                </a:extLst>
              </p:cNvPr>
              <p:cNvSpPr/>
              <p:nvPr/>
            </p:nvSpPr>
            <p:spPr>
              <a:xfrm>
                <a:off x="6512276" y="1676400"/>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5" name="Background - Solid">
                <a:extLst>
                  <a:ext uri="{FF2B5EF4-FFF2-40B4-BE49-F238E27FC236}">
                    <a16:creationId xmlns:a16="http://schemas.microsoft.com/office/drawing/2014/main" id="{2DC86E5D-CAC7-4B9A-88A8-6C0853E88785}"/>
                  </a:ext>
                </a:extLst>
              </p:cNvPr>
              <p:cNvSpPr/>
              <p:nvPr/>
            </p:nvSpPr>
            <p:spPr>
              <a:xfrm>
                <a:off x="8974644" y="1676400"/>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6" name="Background - Solid">
                <a:extLst>
                  <a:ext uri="{FF2B5EF4-FFF2-40B4-BE49-F238E27FC236}">
                    <a16:creationId xmlns:a16="http://schemas.microsoft.com/office/drawing/2014/main" id="{5A331879-23F3-488E-8055-A88B229FECD9}"/>
                  </a:ext>
                </a:extLst>
              </p:cNvPr>
              <p:cNvSpPr/>
              <p:nvPr/>
            </p:nvSpPr>
            <p:spPr>
              <a:xfrm>
                <a:off x="6512277" y="3916326"/>
                <a:ext cx="2462369" cy="2236302"/>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7" name="Background - Solid">
                <a:extLst>
                  <a:ext uri="{FF2B5EF4-FFF2-40B4-BE49-F238E27FC236}">
                    <a16:creationId xmlns:a16="http://schemas.microsoft.com/office/drawing/2014/main" id="{10C56570-7405-46A2-BB73-A05D7CB199D2}"/>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grpSp>
        <p:grpSp>
          <p:nvGrpSpPr>
            <p:cNvPr id="29" name="Group 28">
              <a:extLst>
                <a:ext uri="{FF2B5EF4-FFF2-40B4-BE49-F238E27FC236}">
                  <a16:creationId xmlns:a16="http://schemas.microsoft.com/office/drawing/2014/main" id="{21B82C62-1C20-4675-B9CD-888D1975E681}"/>
                </a:ext>
              </a:extLst>
            </p:cNvPr>
            <p:cNvGrpSpPr/>
            <p:nvPr/>
          </p:nvGrpSpPr>
          <p:grpSpPr>
            <a:xfrm>
              <a:off x="6523785" y="2118623"/>
              <a:ext cx="4234276" cy="3018470"/>
              <a:chOff x="871124" y="2925130"/>
              <a:chExt cx="4234276" cy="3018470"/>
            </a:xfrm>
          </p:grpSpPr>
          <p:sp>
            <p:nvSpPr>
              <p:cNvPr id="30" name="Body Copy">
                <a:extLst>
                  <a:ext uri="{FF2B5EF4-FFF2-40B4-BE49-F238E27FC236}">
                    <a16:creationId xmlns:a16="http://schemas.microsoft.com/office/drawing/2014/main" id="{375AA469-75C6-40B5-A5D2-DCB5F50C9D0D}"/>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New clubs</a:t>
                </a:r>
              </a:p>
            </p:txBody>
          </p:sp>
          <p:sp>
            <p:nvSpPr>
              <p:cNvPr id="31" name="Body Copy">
                <a:extLst>
                  <a:ext uri="{FF2B5EF4-FFF2-40B4-BE49-F238E27FC236}">
                    <a16:creationId xmlns:a16="http://schemas.microsoft.com/office/drawing/2014/main" id="{D2CBED09-E34F-4A02-8312-9FCA7D9978ED}"/>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New members</a:t>
                </a:r>
              </a:p>
            </p:txBody>
          </p:sp>
          <p:sp>
            <p:nvSpPr>
              <p:cNvPr id="32" name="Body Copy">
                <a:extLst>
                  <a:ext uri="{FF2B5EF4-FFF2-40B4-BE49-F238E27FC236}">
                    <a16:creationId xmlns:a16="http://schemas.microsoft.com/office/drawing/2014/main" id="{0545247F-5006-4926-8346-A9B0537A691E}"/>
                  </a:ext>
                </a:extLst>
              </p:cNvPr>
              <p:cNvSpPr txBox="1">
                <a:spLocks/>
              </p:cNvSpPr>
              <p:nvPr/>
            </p:nvSpPr>
            <p:spPr>
              <a:xfrm>
                <a:off x="3124965" y="4783724"/>
                <a:ext cx="1828800"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Leader support</a:t>
                </a:r>
              </a:p>
            </p:txBody>
          </p:sp>
          <p:sp>
            <p:nvSpPr>
              <p:cNvPr id="33" name="Body Copy">
                <a:extLst>
                  <a:ext uri="{FF2B5EF4-FFF2-40B4-BE49-F238E27FC236}">
                    <a16:creationId xmlns:a16="http://schemas.microsoft.com/office/drawing/2014/main" id="{EDC5AC26-E05C-4C91-863B-7C2A6B97483C}"/>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Member satisfaction</a:t>
                </a:r>
              </a:p>
            </p:txBody>
          </p:sp>
        </p:grpSp>
      </p:grpSp>
    </p:spTree>
    <p:extLst>
      <p:ext uri="{BB962C8B-B14F-4D97-AF65-F5344CB8AC3E}">
        <p14:creationId xmlns:p14="http://schemas.microsoft.com/office/powerpoint/2010/main" val="3134092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ckground - Solid">
            <a:extLst>
              <a:ext uri="{FF2B5EF4-FFF2-40B4-BE49-F238E27FC236}">
                <a16:creationId xmlns:a16="http://schemas.microsoft.com/office/drawing/2014/main" id="{7979A741-4B3B-D74B-A9BF-1AB470FF6AAD}"/>
              </a:ext>
            </a:extLst>
          </p:cNvPr>
          <p:cNvSpPr/>
          <p:nvPr/>
        </p:nvSpPr>
        <p:spPr>
          <a:xfrm>
            <a:off x="0" y="0"/>
            <a:ext cx="12192000" cy="69573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10" name="Picture 9">
            <a:extLst>
              <a:ext uri="{FF2B5EF4-FFF2-40B4-BE49-F238E27FC236}">
                <a16:creationId xmlns:a16="http://schemas.microsoft.com/office/drawing/2014/main" id="{82109993-7045-BC4B-903F-7358E3D0D5E0}"/>
              </a:ext>
            </a:extLst>
          </p:cNvPr>
          <p:cNvPicPr>
            <a:picLocks noChangeAspect="1"/>
          </p:cNvPicPr>
          <p:nvPr/>
        </p:nvPicPr>
        <p:blipFill>
          <a:blip r:embed="rId3"/>
          <a:srcRect/>
          <a:stretch/>
        </p:blipFill>
        <p:spPr>
          <a:xfrm>
            <a:off x="381000" y="209952"/>
            <a:ext cx="971568" cy="971568"/>
          </a:xfrm>
          <a:prstGeom prst="rect">
            <a:avLst/>
          </a:prstGeom>
        </p:spPr>
      </p:pic>
      <p:sp>
        <p:nvSpPr>
          <p:cNvPr id="11" name="Title 3">
            <a:extLst>
              <a:ext uri="{FF2B5EF4-FFF2-40B4-BE49-F238E27FC236}">
                <a16:creationId xmlns:a16="http://schemas.microsoft.com/office/drawing/2014/main" id="{E18FE0DE-22EC-B940-BE07-7A7FB9850B91}"/>
              </a:ext>
            </a:extLst>
          </p:cNvPr>
          <p:cNvSpPr txBox="1">
            <a:spLocks/>
          </p:cNvSpPr>
          <p:nvPr/>
        </p:nvSpPr>
        <p:spPr>
          <a:xfrm>
            <a:off x="5562600" y="1589106"/>
            <a:ext cx="5267324" cy="838200"/>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en-US" sz="2000" kern="0" dirty="0">
                <a:solidFill>
                  <a:srgbClr val="56565A"/>
                </a:solidFill>
              </a:rPr>
              <a:t>Where do we have opportunities to expand our service impact by engaging volunteers?</a:t>
            </a:r>
          </a:p>
        </p:txBody>
      </p:sp>
      <p:sp>
        <p:nvSpPr>
          <p:cNvPr id="12" name="Content Placeholder 4">
            <a:extLst>
              <a:ext uri="{FF2B5EF4-FFF2-40B4-BE49-F238E27FC236}">
                <a16:creationId xmlns:a16="http://schemas.microsoft.com/office/drawing/2014/main" id="{E4C3C8A0-2B4B-7C43-9B41-9D32873C59DB}"/>
              </a:ext>
            </a:extLst>
          </p:cNvPr>
          <p:cNvSpPr txBox="1">
            <a:spLocks/>
          </p:cNvSpPr>
          <p:nvPr/>
        </p:nvSpPr>
        <p:spPr>
          <a:xfrm>
            <a:off x="5580184" y="2250831"/>
            <a:ext cx="5267325" cy="4484222"/>
          </a:xfrm>
          <a:prstGeom prst="rect">
            <a:avLst/>
          </a:prstGeom>
          <a:noFill/>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p:txBody>
      </p:sp>
      <p:sp>
        <p:nvSpPr>
          <p:cNvPr id="21" name="Title 3">
            <a:extLst>
              <a:ext uri="{FF2B5EF4-FFF2-40B4-BE49-F238E27FC236}">
                <a16:creationId xmlns:a16="http://schemas.microsoft.com/office/drawing/2014/main" id="{B5CF7B59-FF01-AF4B-92A7-749198AA85F2}"/>
              </a:ext>
            </a:extLst>
          </p:cNvPr>
          <p:cNvSpPr txBox="1">
            <a:spLocks/>
          </p:cNvSpPr>
          <p:nvPr/>
        </p:nvSpPr>
        <p:spPr>
          <a:xfrm>
            <a:off x="706535" y="1385313"/>
            <a:ext cx="4236093" cy="838200"/>
          </a:xfrm>
          <a:prstGeom prst="rect">
            <a:avLst/>
          </a:prstGeom>
        </p:spPr>
        <p:txBody>
          <a:bodyPr anchor="ct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3200" b="1" kern="0" dirty="0">
                <a:solidFill>
                  <a:srgbClr val="0A5496"/>
                </a:solidFill>
              </a:rPr>
              <a:t>Opportunities</a:t>
            </a:r>
          </a:p>
        </p:txBody>
      </p:sp>
      <p:grpSp>
        <p:nvGrpSpPr>
          <p:cNvPr id="22" name="Group 21">
            <a:extLst>
              <a:ext uri="{FF2B5EF4-FFF2-40B4-BE49-F238E27FC236}">
                <a16:creationId xmlns:a16="http://schemas.microsoft.com/office/drawing/2014/main" id="{ABAFA5CC-60BD-4AC3-86C3-CAA08D534A12}"/>
              </a:ext>
            </a:extLst>
          </p:cNvPr>
          <p:cNvGrpSpPr/>
          <p:nvPr/>
        </p:nvGrpSpPr>
        <p:grpSpPr>
          <a:xfrm>
            <a:off x="787531" y="2427306"/>
            <a:ext cx="4089270" cy="3592494"/>
            <a:chOff x="6512276" y="1676400"/>
            <a:chExt cx="4245785" cy="3867912"/>
          </a:xfrm>
        </p:grpSpPr>
        <p:grpSp>
          <p:nvGrpSpPr>
            <p:cNvPr id="23" name="Group 22">
              <a:extLst>
                <a:ext uri="{FF2B5EF4-FFF2-40B4-BE49-F238E27FC236}">
                  <a16:creationId xmlns:a16="http://schemas.microsoft.com/office/drawing/2014/main" id="{A5F37F25-1B6F-4347-9856-3BFA19F7EE1E}"/>
                </a:ext>
              </a:extLst>
            </p:cNvPr>
            <p:cNvGrpSpPr>
              <a:grpSpLocks noChangeAspect="1"/>
            </p:cNvGrpSpPr>
            <p:nvPr/>
          </p:nvGrpSpPr>
          <p:grpSpPr>
            <a:xfrm>
              <a:off x="6512276" y="1676400"/>
              <a:ext cx="4233672" cy="3867912"/>
              <a:chOff x="6512276" y="1676400"/>
              <a:chExt cx="4917724" cy="4476228"/>
            </a:xfrm>
          </p:grpSpPr>
          <p:sp>
            <p:nvSpPr>
              <p:cNvPr id="29" name="Background - Solid">
                <a:extLst>
                  <a:ext uri="{FF2B5EF4-FFF2-40B4-BE49-F238E27FC236}">
                    <a16:creationId xmlns:a16="http://schemas.microsoft.com/office/drawing/2014/main" id="{835DABFA-F778-4FF0-86A6-90DF7EAC41A4}"/>
                  </a:ext>
                </a:extLst>
              </p:cNvPr>
              <p:cNvSpPr/>
              <p:nvPr/>
            </p:nvSpPr>
            <p:spPr>
              <a:xfrm>
                <a:off x="6512276" y="1676400"/>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0" name="Background - Solid">
                <a:extLst>
                  <a:ext uri="{FF2B5EF4-FFF2-40B4-BE49-F238E27FC236}">
                    <a16:creationId xmlns:a16="http://schemas.microsoft.com/office/drawing/2014/main" id="{332F8310-D45F-467F-9227-FAB648F39F20}"/>
                  </a:ext>
                </a:extLst>
              </p:cNvPr>
              <p:cNvSpPr/>
              <p:nvPr/>
            </p:nvSpPr>
            <p:spPr>
              <a:xfrm>
                <a:off x="8974644" y="1676400"/>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1" name="Background - Solid">
                <a:extLst>
                  <a:ext uri="{FF2B5EF4-FFF2-40B4-BE49-F238E27FC236}">
                    <a16:creationId xmlns:a16="http://schemas.microsoft.com/office/drawing/2014/main" id="{2E036DDA-ED92-4AC6-9B38-DEA183F583D1}"/>
                  </a:ext>
                </a:extLst>
              </p:cNvPr>
              <p:cNvSpPr/>
              <p:nvPr/>
            </p:nvSpPr>
            <p:spPr>
              <a:xfrm>
                <a:off x="6512277" y="3916326"/>
                <a:ext cx="2462369" cy="2236302"/>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2" name="Background - Solid">
                <a:extLst>
                  <a:ext uri="{FF2B5EF4-FFF2-40B4-BE49-F238E27FC236}">
                    <a16:creationId xmlns:a16="http://schemas.microsoft.com/office/drawing/2014/main" id="{B1B73075-1E29-4674-9FEF-EA6351CE64E9}"/>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grpSp>
        <p:grpSp>
          <p:nvGrpSpPr>
            <p:cNvPr id="24" name="Group 23">
              <a:extLst>
                <a:ext uri="{FF2B5EF4-FFF2-40B4-BE49-F238E27FC236}">
                  <a16:creationId xmlns:a16="http://schemas.microsoft.com/office/drawing/2014/main" id="{4DF9C451-A82D-44CC-8417-F743F136C81A}"/>
                </a:ext>
              </a:extLst>
            </p:cNvPr>
            <p:cNvGrpSpPr/>
            <p:nvPr/>
          </p:nvGrpSpPr>
          <p:grpSpPr>
            <a:xfrm>
              <a:off x="6523785" y="2118623"/>
              <a:ext cx="4234276" cy="3018470"/>
              <a:chOff x="871124" y="2925130"/>
              <a:chExt cx="4234276" cy="3018470"/>
            </a:xfrm>
          </p:grpSpPr>
          <p:sp>
            <p:nvSpPr>
              <p:cNvPr id="25" name="Body Copy">
                <a:extLst>
                  <a:ext uri="{FF2B5EF4-FFF2-40B4-BE49-F238E27FC236}">
                    <a16:creationId xmlns:a16="http://schemas.microsoft.com/office/drawing/2014/main" id="{27A85765-383F-4C71-88D6-57AA76FACABA}"/>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New clubs</a:t>
                </a:r>
              </a:p>
            </p:txBody>
          </p:sp>
          <p:sp>
            <p:nvSpPr>
              <p:cNvPr id="26" name="Body Copy">
                <a:extLst>
                  <a:ext uri="{FF2B5EF4-FFF2-40B4-BE49-F238E27FC236}">
                    <a16:creationId xmlns:a16="http://schemas.microsoft.com/office/drawing/2014/main" id="{537A1E67-669D-436B-8CE3-31F0BC9BB35C}"/>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New members</a:t>
                </a:r>
              </a:p>
            </p:txBody>
          </p:sp>
          <p:sp>
            <p:nvSpPr>
              <p:cNvPr id="27" name="Body Copy">
                <a:extLst>
                  <a:ext uri="{FF2B5EF4-FFF2-40B4-BE49-F238E27FC236}">
                    <a16:creationId xmlns:a16="http://schemas.microsoft.com/office/drawing/2014/main" id="{A03DE4DF-BD22-49F6-A69E-52E7970FA6CF}"/>
                  </a:ext>
                </a:extLst>
              </p:cNvPr>
              <p:cNvSpPr txBox="1">
                <a:spLocks/>
              </p:cNvSpPr>
              <p:nvPr/>
            </p:nvSpPr>
            <p:spPr>
              <a:xfrm>
                <a:off x="3124965" y="4783724"/>
                <a:ext cx="1828800"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Leader support</a:t>
                </a:r>
              </a:p>
            </p:txBody>
          </p:sp>
          <p:sp>
            <p:nvSpPr>
              <p:cNvPr id="28" name="Body Copy">
                <a:extLst>
                  <a:ext uri="{FF2B5EF4-FFF2-40B4-BE49-F238E27FC236}">
                    <a16:creationId xmlns:a16="http://schemas.microsoft.com/office/drawing/2014/main" id="{CF1232DB-FBF4-4E2C-8D91-AA9B5C802188}"/>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Member satisfaction</a:t>
                </a:r>
              </a:p>
            </p:txBody>
          </p:sp>
        </p:grpSp>
      </p:grpSp>
    </p:spTree>
    <p:extLst>
      <p:ext uri="{BB962C8B-B14F-4D97-AF65-F5344CB8AC3E}">
        <p14:creationId xmlns:p14="http://schemas.microsoft.com/office/powerpoint/2010/main" val="465564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ackground - Image">
            <a:extLst>
              <a:ext uri="{FF2B5EF4-FFF2-40B4-BE49-F238E27FC236}">
                <a16:creationId xmlns:a16="http://schemas.microsoft.com/office/drawing/2014/main" id="{C590C1F4-251E-8242-80FD-1441A796937D}"/>
              </a:ext>
            </a:extLst>
          </p:cNvPr>
          <p:cNvPicPr>
            <a:picLocks noChangeAspect="1"/>
          </p:cNvPicPr>
          <p:nvPr/>
        </p:nvPicPr>
        <p:blipFill>
          <a:blip r:embed="rId3"/>
          <a:stretch>
            <a:fillRect/>
          </a:stretch>
        </p:blipFill>
        <p:spPr>
          <a:xfrm>
            <a:off x="0" y="0"/>
            <a:ext cx="12192000" cy="6858000"/>
          </a:xfrm>
          <a:prstGeom prst="rect">
            <a:avLst/>
          </a:prstGeom>
        </p:spPr>
      </p:pic>
      <p:sp>
        <p:nvSpPr>
          <p:cNvPr id="10" name="Background - Overlay">
            <a:extLst>
              <a:ext uri="{FF2B5EF4-FFF2-40B4-BE49-F238E27FC236}">
                <a16:creationId xmlns:a16="http://schemas.microsoft.com/office/drawing/2014/main" id="{3D6865B9-AE26-A247-9C1D-EE017790CDD2}"/>
              </a:ext>
            </a:extLst>
          </p:cNvPr>
          <p:cNvSpPr/>
          <p:nvPr/>
        </p:nvSpPr>
        <p:spPr>
          <a:xfrm>
            <a:off x="-3"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1" name="Yellow Bar">
            <a:extLst>
              <a:ext uri="{FF2B5EF4-FFF2-40B4-BE49-F238E27FC236}">
                <a16:creationId xmlns:a16="http://schemas.microsoft.com/office/drawing/2014/main" id="{290D1EFC-66A7-AF49-B49B-B8362FC249AE}"/>
              </a:ext>
            </a:extLst>
          </p:cNvPr>
          <p:cNvSpPr/>
          <p:nvPr/>
        </p:nvSpPr>
        <p:spPr>
          <a:xfrm>
            <a:off x="5506829" y="3356240"/>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pic>
        <p:nvPicPr>
          <p:cNvPr id="12" name="Emblem - White" descr="lionlogo_white.eps">
            <a:extLst>
              <a:ext uri="{FF2B5EF4-FFF2-40B4-BE49-F238E27FC236}">
                <a16:creationId xmlns:a16="http://schemas.microsoft.com/office/drawing/2014/main" id="{A9C3EEFC-8105-0646-BC26-048F865ED0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370" y="1242318"/>
            <a:ext cx="1751259" cy="1708354"/>
          </a:xfrm>
          <a:prstGeom prst="rect">
            <a:avLst/>
          </a:prstGeom>
        </p:spPr>
      </p:pic>
      <p:sp>
        <p:nvSpPr>
          <p:cNvPr id="13" name="Headline">
            <a:extLst>
              <a:ext uri="{FF2B5EF4-FFF2-40B4-BE49-F238E27FC236}">
                <a16:creationId xmlns:a16="http://schemas.microsoft.com/office/drawing/2014/main" id="{09D0FBF4-49E0-AC46-A370-4E3D08A2666D}"/>
              </a:ext>
            </a:extLst>
          </p:cNvPr>
          <p:cNvSpPr txBox="1">
            <a:spLocks/>
          </p:cNvSpPr>
          <p:nvPr/>
        </p:nvSpPr>
        <p:spPr>
          <a:xfrm>
            <a:off x="762000" y="3608362"/>
            <a:ext cx="10668000" cy="914400"/>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3600" b="1">
                <a:solidFill>
                  <a:srgbClr val="F0C300"/>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kern="0" dirty="0">
                <a:solidFill>
                  <a:srgbClr val="EBB700"/>
                </a:solidFill>
              </a:rPr>
              <a:t>Global Membership Approach</a:t>
            </a:r>
          </a:p>
        </p:txBody>
      </p:sp>
      <p:sp>
        <p:nvSpPr>
          <p:cNvPr id="14" name="Subhead">
            <a:extLst>
              <a:ext uri="{FF2B5EF4-FFF2-40B4-BE49-F238E27FC236}">
                <a16:creationId xmlns:a16="http://schemas.microsoft.com/office/drawing/2014/main" id="{13629A7A-21F0-5C4C-A796-C105A940B5D8}"/>
              </a:ext>
            </a:extLst>
          </p:cNvPr>
          <p:cNvSpPr txBox="1">
            <a:spLocks/>
          </p:cNvSpPr>
          <p:nvPr/>
        </p:nvSpPr>
        <p:spPr>
          <a:xfrm>
            <a:off x="762000" y="4800600"/>
            <a:ext cx="10668000" cy="1066800"/>
          </a:xfrm>
          <a:prstGeom prst="rect">
            <a:avLst/>
          </a:prstGeom>
        </p:spPr>
        <p:txBody>
          <a:bodyPr/>
          <a:lstStyle>
            <a:lvl1pPr marL="0" indent="0" algn="ctr" rtl="0" eaLnBrk="1" fontAlgn="base" hangingPunct="1">
              <a:spcBef>
                <a:spcPct val="20000"/>
              </a:spcBef>
              <a:spcAft>
                <a:spcPct val="0"/>
              </a:spcAft>
              <a:buFont typeface="Arial" pitchFamily="34" charset="0"/>
              <a:buNone/>
              <a:defRPr sz="18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3200" kern="0" dirty="0"/>
              <a:t>Build a Vision</a:t>
            </a:r>
          </a:p>
        </p:txBody>
      </p:sp>
      <p:sp>
        <p:nvSpPr>
          <p:cNvPr id="15" name="Page Number - White">
            <a:extLst>
              <a:ext uri="{FF2B5EF4-FFF2-40B4-BE49-F238E27FC236}">
                <a16:creationId xmlns:a16="http://schemas.microsoft.com/office/drawing/2014/main" id="{1CD5259F-525F-D547-82A7-611814F3A88A}"/>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a:t>
            </a:fld>
            <a:endParaRPr lang="en-US" sz="1000" dirty="0">
              <a:solidFill>
                <a:schemeClr val="bg1"/>
              </a:solidFill>
            </a:endParaRPr>
          </a:p>
        </p:txBody>
      </p:sp>
    </p:spTree>
    <p:extLst>
      <p:ext uri="{BB962C8B-B14F-4D97-AF65-F5344CB8AC3E}">
        <p14:creationId xmlns:p14="http://schemas.microsoft.com/office/powerpoint/2010/main" val="2805884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ckground - Solid">
            <a:extLst>
              <a:ext uri="{FF2B5EF4-FFF2-40B4-BE49-F238E27FC236}">
                <a16:creationId xmlns:a16="http://schemas.microsoft.com/office/drawing/2014/main" id="{3F35EBAE-00D9-2A4F-BEE4-F922AC78B5A9}"/>
              </a:ext>
            </a:extLst>
          </p:cNvPr>
          <p:cNvSpPr/>
          <p:nvPr/>
        </p:nvSpPr>
        <p:spPr>
          <a:xfrm>
            <a:off x="0" y="0"/>
            <a:ext cx="12192000" cy="69573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10" name="Picture 9">
            <a:extLst>
              <a:ext uri="{FF2B5EF4-FFF2-40B4-BE49-F238E27FC236}">
                <a16:creationId xmlns:a16="http://schemas.microsoft.com/office/drawing/2014/main" id="{067AF34C-D765-7B4C-93F0-F8379D635B9C}"/>
              </a:ext>
            </a:extLst>
          </p:cNvPr>
          <p:cNvPicPr>
            <a:picLocks noChangeAspect="1"/>
          </p:cNvPicPr>
          <p:nvPr/>
        </p:nvPicPr>
        <p:blipFill>
          <a:blip r:embed="rId3"/>
          <a:srcRect/>
          <a:stretch/>
        </p:blipFill>
        <p:spPr>
          <a:xfrm>
            <a:off x="381000" y="209952"/>
            <a:ext cx="971568" cy="971568"/>
          </a:xfrm>
          <a:prstGeom prst="rect">
            <a:avLst/>
          </a:prstGeom>
        </p:spPr>
      </p:pic>
      <p:sp>
        <p:nvSpPr>
          <p:cNvPr id="11" name="Title 3">
            <a:extLst>
              <a:ext uri="{FF2B5EF4-FFF2-40B4-BE49-F238E27FC236}">
                <a16:creationId xmlns:a16="http://schemas.microsoft.com/office/drawing/2014/main" id="{7ADB1DC2-CD50-1649-9693-24EA77ED83E3}"/>
              </a:ext>
            </a:extLst>
          </p:cNvPr>
          <p:cNvSpPr txBox="1">
            <a:spLocks/>
          </p:cNvSpPr>
          <p:nvPr/>
        </p:nvSpPr>
        <p:spPr>
          <a:xfrm>
            <a:off x="5562600" y="1589106"/>
            <a:ext cx="5267324" cy="838200"/>
          </a:xfrm>
          <a:prstGeom prst="rect">
            <a:avLst/>
          </a:prstGeom>
        </p:spPr>
        <p:txBody>
          <a:bodyP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en-US" sz="2000" kern="0" dirty="0">
                <a:solidFill>
                  <a:srgbClr val="56565A"/>
                </a:solidFill>
              </a:rPr>
              <a:t>What’s happening outside Lions clubs that may impact our success?</a:t>
            </a:r>
          </a:p>
        </p:txBody>
      </p:sp>
      <p:sp>
        <p:nvSpPr>
          <p:cNvPr id="12" name="Content Placeholder 4">
            <a:extLst>
              <a:ext uri="{FF2B5EF4-FFF2-40B4-BE49-F238E27FC236}">
                <a16:creationId xmlns:a16="http://schemas.microsoft.com/office/drawing/2014/main" id="{39FD3674-A9DB-AE4C-9AEB-613C561E2E33}"/>
              </a:ext>
            </a:extLst>
          </p:cNvPr>
          <p:cNvSpPr txBox="1">
            <a:spLocks/>
          </p:cNvSpPr>
          <p:nvPr/>
        </p:nvSpPr>
        <p:spPr>
          <a:xfrm>
            <a:off x="5580184" y="2250831"/>
            <a:ext cx="5267325" cy="4484222"/>
          </a:xfrm>
          <a:prstGeom prst="rect">
            <a:avLst/>
          </a:prstGeom>
          <a:noFill/>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a:p>
            <a:pPr>
              <a:lnSpc>
                <a:spcPct val="150000"/>
              </a:lnSpc>
              <a:buClr>
                <a:schemeClr val="tx2"/>
              </a:buClr>
              <a:buFont typeface="Wingdings" panose="05000000000000000000" pitchFamily="2" charset="2"/>
              <a:buChar char="§"/>
            </a:pPr>
            <a:r>
              <a:rPr lang="en-US" sz="2400" b="1" kern="0" dirty="0">
                <a:solidFill>
                  <a:srgbClr val="0A5496"/>
                </a:solidFill>
              </a:rPr>
              <a:t> </a:t>
            </a:r>
          </a:p>
        </p:txBody>
      </p:sp>
      <p:sp>
        <p:nvSpPr>
          <p:cNvPr id="21" name="Title 3">
            <a:extLst>
              <a:ext uri="{FF2B5EF4-FFF2-40B4-BE49-F238E27FC236}">
                <a16:creationId xmlns:a16="http://schemas.microsoft.com/office/drawing/2014/main" id="{61026085-9EAE-DF41-BB85-0CF9591AA691}"/>
              </a:ext>
            </a:extLst>
          </p:cNvPr>
          <p:cNvSpPr txBox="1">
            <a:spLocks/>
          </p:cNvSpPr>
          <p:nvPr/>
        </p:nvSpPr>
        <p:spPr>
          <a:xfrm>
            <a:off x="706535" y="1385313"/>
            <a:ext cx="4236093" cy="838200"/>
          </a:xfrm>
          <a:prstGeom prst="rect">
            <a:avLst/>
          </a:prstGeom>
        </p:spPr>
        <p:txBody>
          <a:bodyPr anchor="ctr"/>
          <a:lst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3200" b="1" kern="0" dirty="0">
                <a:solidFill>
                  <a:srgbClr val="0A5496"/>
                </a:solidFill>
              </a:rPr>
              <a:t>Threats</a:t>
            </a:r>
          </a:p>
        </p:txBody>
      </p:sp>
      <p:grpSp>
        <p:nvGrpSpPr>
          <p:cNvPr id="22" name="Group 21">
            <a:extLst>
              <a:ext uri="{FF2B5EF4-FFF2-40B4-BE49-F238E27FC236}">
                <a16:creationId xmlns:a16="http://schemas.microsoft.com/office/drawing/2014/main" id="{D227408C-4C7E-4F23-AAD1-21C914BFEC6A}"/>
              </a:ext>
            </a:extLst>
          </p:cNvPr>
          <p:cNvGrpSpPr/>
          <p:nvPr/>
        </p:nvGrpSpPr>
        <p:grpSpPr>
          <a:xfrm>
            <a:off x="787531" y="2427306"/>
            <a:ext cx="4089270" cy="3592494"/>
            <a:chOff x="6512276" y="1676400"/>
            <a:chExt cx="4245785" cy="3867912"/>
          </a:xfrm>
        </p:grpSpPr>
        <p:grpSp>
          <p:nvGrpSpPr>
            <p:cNvPr id="23" name="Group 22">
              <a:extLst>
                <a:ext uri="{FF2B5EF4-FFF2-40B4-BE49-F238E27FC236}">
                  <a16:creationId xmlns:a16="http://schemas.microsoft.com/office/drawing/2014/main" id="{BEB42989-29F9-4B22-90E8-45C5AD03298A}"/>
                </a:ext>
              </a:extLst>
            </p:cNvPr>
            <p:cNvGrpSpPr>
              <a:grpSpLocks noChangeAspect="1"/>
            </p:cNvGrpSpPr>
            <p:nvPr/>
          </p:nvGrpSpPr>
          <p:grpSpPr>
            <a:xfrm>
              <a:off x="6512276" y="1676400"/>
              <a:ext cx="4233672" cy="3867912"/>
              <a:chOff x="6512276" y="1676400"/>
              <a:chExt cx="4917724" cy="4476228"/>
            </a:xfrm>
          </p:grpSpPr>
          <p:sp>
            <p:nvSpPr>
              <p:cNvPr id="29" name="Background - Solid">
                <a:extLst>
                  <a:ext uri="{FF2B5EF4-FFF2-40B4-BE49-F238E27FC236}">
                    <a16:creationId xmlns:a16="http://schemas.microsoft.com/office/drawing/2014/main" id="{E558DE51-3A25-443A-9392-EFEEBBD5E01E}"/>
                  </a:ext>
                </a:extLst>
              </p:cNvPr>
              <p:cNvSpPr/>
              <p:nvPr/>
            </p:nvSpPr>
            <p:spPr>
              <a:xfrm>
                <a:off x="6512276" y="1676400"/>
                <a:ext cx="2462369" cy="2236302"/>
              </a:xfrm>
              <a:prstGeom prst="rect">
                <a:avLst/>
              </a:prstGeom>
              <a:solidFill>
                <a:srgbClr val="EBB70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0" name="Background - Solid">
                <a:extLst>
                  <a:ext uri="{FF2B5EF4-FFF2-40B4-BE49-F238E27FC236}">
                    <a16:creationId xmlns:a16="http://schemas.microsoft.com/office/drawing/2014/main" id="{0C694590-EF60-4BF5-B571-37D6253D00EB}"/>
                  </a:ext>
                </a:extLst>
              </p:cNvPr>
              <p:cNvSpPr/>
              <p:nvPr/>
            </p:nvSpPr>
            <p:spPr>
              <a:xfrm>
                <a:off x="8974644" y="1676400"/>
                <a:ext cx="2451316" cy="22363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1" name="Background - Solid">
                <a:extLst>
                  <a:ext uri="{FF2B5EF4-FFF2-40B4-BE49-F238E27FC236}">
                    <a16:creationId xmlns:a16="http://schemas.microsoft.com/office/drawing/2014/main" id="{641664BE-7B34-49C6-9784-3D6F1D3FF948}"/>
                  </a:ext>
                </a:extLst>
              </p:cNvPr>
              <p:cNvSpPr/>
              <p:nvPr/>
            </p:nvSpPr>
            <p:spPr>
              <a:xfrm>
                <a:off x="6512277" y="3916326"/>
                <a:ext cx="2462369" cy="2236302"/>
              </a:xfrm>
              <a:prstGeom prst="rect">
                <a:avLst/>
              </a:prstGeom>
              <a:solidFill>
                <a:srgbClr val="FF5C35"/>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32" name="Background - Solid">
                <a:extLst>
                  <a:ext uri="{FF2B5EF4-FFF2-40B4-BE49-F238E27FC236}">
                    <a16:creationId xmlns:a16="http://schemas.microsoft.com/office/drawing/2014/main" id="{3D24F076-2648-4C55-929F-69DCC0F8F79B}"/>
                  </a:ext>
                </a:extLst>
              </p:cNvPr>
              <p:cNvSpPr/>
              <p:nvPr/>
            </p:nvSpPr>
            <p:spPr>
              <a:xfrm>
                <a:off x="8974646" y="3912702"/>
                <a:ext cx="2455354" cy="2236302"/>
              </a:xfrm>
              <a:prstGeom prst="rect">
                <a:avLst/>
              </a:prstGeom>
              <a:solidFill>
                <a:srgbClr val="B3B2B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grpSp>
        <p:grpSp>
          <p:nvGrpSpPr>
            <p:cNvPr id="24" name="Group 23">
              <a:extLst>
                <a:ext uri="{FF2B5EF4-FFF2-40B4-BE49-F238E27FC236}">
                  <a16:creationId xmlns:a16="http://schemas.microsoft.com/office/drawing/2014/main" id="{79203056-23F2-4EC8-B53F-12AC8D5B0482}"/>
                </a:ext>
              </a:extLst>
            </p:cNvPr>
            <p:cNvGrpSpPr/>
            <p:nvPr/>
          </p:nvGrpSpPr>
          <p:grpSpPr>
            <a:xfrm>
              <a:off x="6523785" y="2118623"/>
              <a:ext cx="4234276" cy="3018470"/>
              <a:chOff x="871124" y="2925130"/>
              <a:chExt cx="4234276" cy="3018470"/>
            </a:xfrm>
          </p:grpSpPr>
          <p:sp>
            <p:nvSpPr>
              <p:cNvPr id="25" name="Body Copy">
                <a:extLst>
                  <a:ext uri="{FF2B5EF4-FFF2-40B4-BE49-F238E27FC236}">
                    <a16:creationId xmlns:a16="http://schemas.microsoft.com/office/drawing/2014/main" id="{7E1F0F5B-4E8B-4FC3-9B02-A65B9FA16E39}"/>
                  </a:ext>
                </a:extLst>
              </p:cNvPr>
              <p:cNvSpPr txBox="1">
                <a:spLocks/>
              </p:cNvSpPr>
              <p:nvPr/>
            </p:nvSpPr>
            <p:spPr>
              <a:xfrm>
                <a:off x="1019184" y="2936844"/>
                <a:ext cx="1828800" cy="119466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New clubs</a:t>
                </a:r>
              </a:p>
            </p:txBody>
          </p:sp>
          <p:sp>
            <p:nvSpPr>
              <p:cNvPr id="26" name="Body Copy">
                <a:extLst>
                  <a:ext uri="{FF2B5EF4-FFF2-40B4-BE49-F238E27FC236}">
                    <a16:creationId xmlns:a16="http://schemas.microsoft.com/office/drawing/2014/main" id="{AE923089-8C10-4EA8-8B47-D453A9188D43}"/>
                  </a:ext>
                </a:extLst>
              </p:cNvPr>
              <p:cNvSpPr txBox="1">
                <a:spLocks/>
              </p:cNvSpPr>
              <p:nvPr/>
            </p:nvSpPr>
            <p:spPr>
              <a:xfrm>
                <a:off x="2997995" y="2925130"/>
                <a:ext cx="2107405" cy="1070094"/>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New members</a:t>
                </a:r>
              </a:p>
            </p:txBody>
          </p:sp>
          <p:sp>
            <p:nvSpPr>
              <p:cNvPr id="27" name="Body Copy">
                <a:extLst>
                  <a:ext uri="{FF2B5EF4-FFF2-40B4-BE49-F238E27FC236}">
                    <a16:creationId xmlns:a16="http://schemas.microsoft.com/office/drawing/2014/main" id="{2B171BDE-A265-42B1-9968-5CB064FA93A9}"/>
                  </a:ext>
                </a:extLst>
              </p:cNvPr>
              <p:cNvSpPr txBox="1">
                <a:spLocks/>
              </p:cNvSpPr>
              <p:nvPr/>
            </p:nvSpPr>
            <p:spPr>
              <a:xfrm>
                <a:off x="3124965" y="4783724"/>
                <a:ext cx="1828800" cy="1143001"/>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Leader support</a:t>
                </a:r>
              </a:p>
            </p:txBody>
          </p:sp>
          <p:sp>
            <p:nvSpPr>
              <p:cNvPr id="28" name="Body Copy">
                <a:extLst>
                  <a:ext uri="{FF2B5EF4-FFF2-40B4-BE49-F238E27FC236}">
                    <a16:creationId xmlns:a16="http://schemas.microsoft.com/office/drawing/2014/main" id="{37BBC88B-55DA-4505-9E21-D13D95A88D86}"/>
                  </a:ext>
                </a:extLst>
              </p:cNvPr>
              <p:cNvSpPr txBox="1">
                <a:spLocks/>
              </p:cNvSpPr>
              <p:nvPr/>
            </p:nvSpPr>
            <p:spPr>
              <a:xfrm>
                <a:off x="871124" y="4636621"/>
                <a:ext cx="2105858" cy="1306979"/>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r>
                  <a:rPr lang="en-US" sz="2400" b="1" kern="0" dirty="0">
                    <a:solidFill>
                      <a:schemeClr val="bg1"/>
                    </a:solidFill>
                  </a:rPr>
                  <a:t>Member satisfaction</a:t>
                </a:r>
              </a:p>
            </p:txBody>
          </p:sp>
        </p:grpSp>
      </p:grpSp>
    </p:spTree>
    <p:extLst>
      <p:ext uri="{BB962C8B-B14F-4D97-AF65-F5344CB8AC3E}">
        <p14:creationId xmlns:p14="http://schemas.microsoft.com/office/powerpoint/2010/main" val="1297770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ackground - Solid">
            <a:extLst>
              <a:ext uri="{FF2B5EF4-FFF2-40B4-BE49-F238E27FC236}">
                <a16:creationId xmlns:a16="http://schemas.microsoft.com/office/drawing/2014/main" id="{7E780EA7-8F2C-7542-8B96-3DADC62D6022}"/>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 </a:t>
            </a:r>
          </a:p>
        </p:txBody>
      </p:sp>
      <p:pic>
        <p:nvPicPr>
          <p:cNvPr id="13" name="Picture 12">
            <a:extLst>
              <a:ext uri="{FF2B5EF4-FFF2-40B4-BE49-F238E27FC236}">
                <a16:creationId xmlns:a16="http://schemas.microsoft.com/office/drawing/2014/main" id="{55FD7E9F-3C28-D344-87E5-9062E1CF15AB}"/>
              </a:ext>
            </a:extLst>
          </p:cNvPr>
          <p:cNvPicPr>
            <a:picLocks noChangeAspect="1"/>
          </p:cNvPicPr>
          <p:nvPr/>
        </p:nvPicPr>
        <p:blipFill>
          <a:blip r:embed="rId3">
            <a:alphaModFix amt="60000"/>
          </a:blip>
          <a:srcRect/>
          <a:stretch/>
        </p:blipFill>
        <p:spPr>
          <a:xfrm>
            <a:off x="9906000" y="-1"/>
            <a:ext cx="2286000" cy="2286000"/>
          </a:xfrm>
          <a:prstGeom prst="rect">
            <a:avLst/>
          </a:prstGeom>
        </p:spPr>
      </p:pic>
      <p:pic>
        <p:nvPicPr>
          <p:cNvPr id="14" name="Picture 13">
            <a:extLst>
              <a:ext uri="{FF2B5EF4-FFF2-40B4-BE49-F238E27FC236}">
                <a16:creationId xmlns:a16="http://schemas.microsoft.com/office/drawing/2014/main" id="{A90858CD-D64B-FA44-B3AD-834559CF0F1C}"/>
              </a:ext>
            </a:extLst>
          </p:cNvPr>
          <p:cNvPicPr>
            <a:picLocks noChangeAspect="1"/>
          </p:cNvPicPr>
          <p:nvPr/>
        </p:nvPicPr>
        <p:blipFill>
          <a:blip r:embed="rId3">
            <a:alphaModFix amt="60000"/>
          </a:blip>
          <a:srcRect/>
          <a:stretch/>
        </p:blipFill>
        <p:spPr>
          <a:xfrm rot="10800000">
            <a:off x="0" y="4572000"/>
            <a:ext cx="2286000" cy="2286000"/>
          </a:xfrm>
          <a:prstGeom prst="rect">
            <a:avLst/>
          </a:prstGeom>
        </p:spPr>
      </p:pic>
      <p:grpSp>
        <p:nvGrpSpPr>
          <p:cNvPr id="15" name="Quote">
            <a:extLst>
              <a:ext uri="{FF2B5EF4-FFF2-40B4-BE49-F238E27FC236}">
                <a16:creationId xmlns:a16="http://schemas.microsoft.com/office/drawing/2014/main" id="{940E2529-0828-844E-AA09-884F788C3D33}"/>
              </a:ext>
            </a:extLst>
          </p:cNvPr>
          <p:cNvGrpSpPr/>
          <p:nvPr/>
        </p:nvGrpSpPr>
        <p:grpSpPr>
          <a:xfrm>
            <a:off x="457200" y="823495"/>
            <a:ext cx="10944337" cy="5302916"/>
            <a:chOff x="457200" y="823495"/>
            <a:chExt cx="10944337" cy="5302916"/>
          </a:xfrm>
        </p:grpSpPr>
        <p:sp>
          <p:nvSpPr>
            <p:cNvPr id="17" name="Quote">
              <a:extLst>
                <a:ext uri="{FF2B5EF4-FFF2-40B4-BE49-F238E27FC236}">
                  <a16:creationId xmlns:a16="http://schemas.microsoft.com/office/drawing/2014/main" id="{6885BCE2-B796-DB42-8BB0-1A880FA7DFC5}"/>
                </a:ext>
              </a:extLst>
            </p:cNvPr>
            <p:cNvSpPr/>
            <p:nvPr/>
          </p:nvSpPr>
          <p:spPr>
            <a:xfrm>
              <a:off x="457200" y="823495"/>
              <a:ext cx="1513719" cy="2834105"/>
            </a:xfrm>
            <a:prstGeom prst="rect">
              <a:avLst/>
            </a:prstGeom>
          </p:spPr>
          <p:txBody>
            <a:bodyPr wrap="square" lIns="63496" tIns="31748" rIns="63496" bIns="31748">
              <a:spAutoFit/>
            </a:bodyPr>
            <a:lstStyle/>
            <a:p>
              <a:pPr algn="ctr"/>
              <a:r>
                <a:rPr lang="en-US" sz="18000" b="1" dirty="0">
                  <a:solidFill>
                    <a:srgbClr val="EBB700"/>
                  </a:solidFill>
                  <a:latin typeface="Open Sans"/>
                  <a:cs typeface="Open Sans"/>
                </a:rPr>
                <a:t>“</a:t>
              </a:r>
            </a:p>
          </p:txBody>
        </p:sp>
        <p:sp>
          <p:nvSpPr>
            <p:cNvPr id="22" name="Quote">
              <a:extLst>
                <a:ext uri="{FF2B5EF4-FFF2-40B4-BE49-F238E27FC236}">
                  <a16:creationId xmlns:a16="http://schemas.microsoft.com/office/drawing/2014/main" id="{8BCBAB61-AD8D-104D-BBCE-27C0711ACA8D}"/>
                </a:ext>
              </a:extLst>
            </p:cNvPr>
            <p:cNvSpPr/>
            <p:nvPr/>
          </p:nvSpPr>
          <p:spPr>
            <a:xfrm>
              <a:off x="9887818" y="3292306"/>
              <a:ext cx="1513719" cy="2834105"/>
            </a:xfrm>
            <a:prstGeom prst="rect">
              <a:avLst/>
            </a:prstGeom>
          </p:spPr>
          <p:txBody>
            <a:bodyPr wrap="square" lIns="63496" tIns="31748" rIns="63496" bIns="31748">
              <a:spAutoFit/>
            </a:bodyPr>
            <a:lstStyle/>
            <a:p>
              <a:pPr algn="ctr"/>
              <a:r>
                <a:rPr lang="en-US" sz="18000" b="1" dirty="0">
                  <a:solidFill>
                    <a:srgbClr val="EBB700"/>
                  </a:solidFill>
                  <a:latin typeface="Open Sans"/>
                  <a:cs typeface="Open Sans"/>
                </a:rPr>
                <a:t>”</a:t>
              </a:r>
            </a:p>
          </p:txBody>
        </p:sp>
      </p:grpSp>
      <p:sp>
        <p:nvSpPr>
          <p:cNvPr id="23" name="Page Number - White">
            <a:extLst>
              <a:ext uri="{FF2B5EF4-FFF2-40B4-BE49-F238E27FC236}">
                <a16:creationId xmlns:a16="http://schemas.microsoft.com/office/drawing/2014/main" id="{AA8F415E-3201-B747-B852-B291E6DED34A}"/>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21</a:t>
            </a:fld>
            <a:endParaRPr lang="en-US" sz="1000" dirty="0">
              <a:solidFill>
                <a:schemeClr val="bg1"/>
              </a:solidFill>
            </a:endParaRPr>
          </a:p>
        </p:txBody>
      </p:sp>
      <p:sp>
        <p:nvSpPr>
          <p:cNvPr id="24" name="Body Copy">
            <a:extLst>
              <a:ext uri="{FF2B5EF4-FFF2-40B4-BE49-F238E27FC236}">
                <a16:creationId xmlns:a16="http://schemas.microsoft.com/office/drawing/2014/main" id="{A65CE7DF-FFDB-F74D-806C-D407B13D19C0}"/>
              </a:ext>
            </a:extLst>
          </p:cNvPr>
          <p:cNvSpPr txBox="1">
            <a:spLocks/>
          </p:cNvSpPr>
          <p:nvPr/>
        </p:nvSpPr>
        <p:spPr>
          <a:xfrm>
            <a:off x="1422912" y="2575999"/>
            <a:ext cx="9520582" cy="96447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24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4400" b="1" kern="0" dirty="0"/>
              <a:t>In order to carry a positive action we must develop here </a:t>
            </a:r>
            <a:br>
              <a:rPr lang="en-US" sz="4400" b="1" kern="0" dirty="0"/>
            </a:br>
            <a:r>
              <a:rPr lang="en-US" sz="4400" b="1" kern="0" dirty="0"/>
              <a:t>a positive vision.</a:t>
            </a:r>
          </a:p>
        </p:txBody>
      </p:sp>
      <p:sp>
        <p:nvSpPr>
          <p:cNvPr id="25" name="Text Placeholder 1">
            <a:extLst>
              <a:ext uri="{FF2B5EF4-FFF2-40B4-BE49-F238E27FC236}">
                <a16:creationId xmlns:a16="http://schemas.microsoft.com/office/drawing/2014/main" id="{79DEDE20-2B01-9A41-A15C-9BE14633727C}"/>
              </a:ext>
            </a:extLst>
          </p:cNvPr>
          <p:cNvSpPr txBox="1">
            <a:spLocks/>
          </p:cNvSpPr>
          <p:nvPr/>
        </p:nvSpPr>
        <p:spPr>
          <a:xfrm>
            <a:off x="7458226" y="5477352"/>
            <a:ext cx="2849895" cy="848012"/>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Font typeface="Arial" pitchFamily="34" charset="0"/>
              <a:buNone/>
            </a:pPr>
            <a:r>
              <a:rPr lang="en-US" sz="2400" b="1" kern="0" dirty="0">
                <a:solidFill>
                  <a:schemeClr val="bg1"/>
                </a:solidFill>
              </a:rPr>
              <a:t>- Dalai Lama</a:t>
            </a:r>
          </a:p>
        </p:txBody>
      </p:sp>
    </p:spTree>
    <p:extLst>
      <p:ext uri="{BB962C8B-B14F-4D97-AF65-F5344CB8AC3E}">
        <p14:creationId xmlns:p14="http://schemas.microsoft.com/office/powerpoint/2010/main" val="4262009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A51EFF85-1F64-7B44-9DDF-2377D183C31C}"/>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7" name="Slice - Solid">
            <a:extLst>
              <a:ext uri="{FF2B5EF4-FFF2-40B4-BE49-F238E27FC236}">
                <a16:creationId xmlns:a16="http://schemas.microsoft.com/office/drawing/2014/main" id="{F6D966E7-52A8-B542-8C17-9E15155C3A91}"/>
              </a:ext>
            </a:extLst>
          </p:cNvPr>
          <p:cNvSpPr/>
          <p:nvPr/>
        </p:nvSpPr>
        <p:spPr>
          <a:xfrm>
            <a:off x="1004871" y="-8022"/>
            <a:ext cx="11187129"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aphicFrame>
        <p:nvGraphicFramePr>
          <p:cNvPr id="11" name="Diagram 10">
            <a:extLst>
              <a:ext uri="{FF2B5EF4-FFF2-40B4-BE49-F238E27FC236}">
                <a16:creationId xmlns:a16="http://schemas.microsoft.com/office/drawing/2014/main" id="{8F4F9192-B2D6-7D46-8176-9AD4E5487737}"/>
              </a:ext>
            </a:extLst>
          </p:cNvPr>
          <p:cNvGraphicFramePr/>
          <p:nvPr/>
        </p:nvGraphicFramePr>
        <p:xfrm>
          <a:off x="3572747" y="1484945"/>
          <a:ext cx="6731000" cy="4690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Headline">
            <a:extLst>
              <a:ext uri="{FF2B5EF4-FFF2-40B4-BE49-F238E27FC236}">
                <a16:creationId xmlns:a16="http://schemas.microsoft.com/office/drawing/2014/main" id="{D41FE309-4A84-0447-961A-8DD484809514}"/>
              </a:ext>
            </a:extLst>
          </p:cNvPr>
          <p:cNvSpPr txBox="1">
            <a:spLocks/>
          </p:cNvSpPr>
          <p:nvPr/>
        </p:nvSpPr>
        <p:spPr>
          <a:xfrm>
            <a:off x="2751295" y="551175"/>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ctr"/>
            <a:r>
              <a:rPr lang="en-US" sz="3200" dirty="0">
                <a:solidFill>
                  <a:schemeClr val="bg1"/>
                </a:solidFill>
                <a:latin typeface="Arial" panose="020B0604020202020204" pitchFamily="34" charset="0"/>
                <a:cs typeface="Arial" panose="020B0604020202020204" pitchFamily="34" charset="0"/>
              </a:rPr>
              <a:t>Collaboration is Key</a:t>
            </a:r>
            <a:endParaRPr lang="en-US" sz="3200" kern="0" dirty="0">
              <a:solidFill>
                <a:schemeClr val="bg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62161E1D-EB7F-314D-B9EF-6A812B23A970}"/>
              </a:ext>
            </a:extLst>
          </p:cNvPr>
          <p:cNvPicPr>
            <a:picLocks noChangeAspect="1"/>
          </p:cNvPicPr>
          <p:nvPr/>
        </p:nvPicPr>
        <p:blipFill>
          <a:blip r:embed="rId8"/>
          <a:srcRect/>
          <a:stretch/>
        </p:blipFill>
        <p:spPr>
          <a:xfrm>
            <a:off x="457200" y="332690"/>
            <a:ext cx="1089992" cy="1089992"/>
          </a:xfrm>
          <a:prstGeom prst="rect">
            <a:avLst/>
          </a:prstGeom>
        </p:spPr>
      </p:pic>
      <p:sp>
        <p:nvSpPr>
          <p:cNvPr id="14" name="Page Number - Blue">
            <a:extLst>
              <a:ext uri="{FF2B5EF4-FFF2-40B4-BE49-F238E27FC236}">
                <a16:creationId xmlns:a16="http://schemas.microsoft.com/office/drawing/2014/main" id="{C06FB409-789F-A047-A555-BF3F458635D6}"/>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22</a:t>
            </a:fld>
            <a:endParaRPr lang="en-US" sz="1000" dirty="0">
              <a:solidFill>
                <a:schemeClr val="bg1"/>
              </a:solidFill>
            </a:endParaRPr>
          </a:p>
        </p:txBody>
      </p:sp>
    </p:spTree>
    <p:extLst>
      <p:ext uri="{BB962C8B-B14F-4D97-AF65-F5344CB8AC3E}">
        <p14:creationId xmlns:p14="http://schemas.microsoft.com/office/powerpoint/2010/main" val="2940633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ge Number - Blue">
            <a:extLst>
              <a:ext uri="{FF2B5EF4-FFF2-40B4-BE49-F238E27FC236}">
                <a16:creationId xmlns:a16="http://schemas.microsoft.com/office/drawing/2014/main" id="{22D44E70-7CE2-9E4F-ACB9-A50EC9CE5C50}"/>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Arial" charset="0"/>
                <a:ea typeface="ヒラギノ角ゴ Pro W3" charset="0"/>
              </a:rPr>
              <a:pPr marL="0" marR="0" lvl="0" indent="0" algn="l" defTabSz="914400" rtl="0" eaLnBrk="0" fontAlgn="auto" latinLnBrk="0" hangingPunct="0">
                <a:lnSpc>
                  <a:spcPct val="100000"/>
                </a:lnSpc>
                <a:spcBef>
                  <a:spcPct val="50000"/>
                </a:spcBef>
                <a:spcAft>
                  <a:spcPts val="0"/>
                </a:spcAft>
                <a:buClrTx/>
                <a:buSzTx/>
                <a:buFontTx/>
                <a:buNone/>
                <a:tabLst/>
                <a:defRPr/>
              </a:pPr>
              <a:t>23</a:t>
            </a:fld>
            <a:endParaRPr kumimoji="0" lang="en-US" sz="1000" b="0" i="0" u="none" strike="noStrike" kern="1200" cap="none" spc="0" normalizeH="0" baseline="0" noProof="0" dirty="0">
              <a:ln>
                <a:noFill/>
              </a:ln>
              <a:solidFill>
                <a:prstClr val="white"/>
              </a:solidFill>
              <a:effectLst/>
              <a:uLnTx/>
              <a:uFillTx/>
              <a:latin typeface="Arial" charset="0"/>
              <a:ea typeface="ヒラギノ角ゴ Pro W3" charset="0"/>
            </a:endParaRPr>
          </a:p>
        </p:txBody>
      </p:sp>
      <p:sp>
        <p:nvSpPr>
          <p:cNvPr id="14" name="Background - Solid">
            <a:extLst>
              <a:ext uri="{FF2B5EF4-FFF2-40B4-BE49-F238E27FC236}">
                <a16:creationId xmlns:a16="http://schemas.microsoft.com/office/drawing/2014/main" id="{6F49DE49-625A-9641-9115-2CADBFE747AE}"/>
              </a:ext>
            </a:extLst>
          </p:cNvPr>
          <p:cNvSpPr/>
          <p:nvPr/>
        </p:nvSpPr>
        <p:spPr bwMode="auto">
          <a:xfrm>
            <a:off x="0" y="0"/>
            <a:ext cx="12196482" cy="6858000"/>
          </a:xfrm>
          <a:prstGeom prst="rect">
            <a:avLst/>
          </a:prstGeom>
          <a:solidFill>
            <a:srgbClr val="0D224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5" name="Background - Solid">
            <a:extLst>
              <a:ext uri="{FF2B5EF4-FFF2-40B4-BE49-F238E27FC236}">
                <a16:creationId xmlns:a16="http://schemas.microsoft.com/office/drawing/2014/main" id="{A526AF7E-4DDB-504E-9637-4AE30E6D4C87}"/>
              </a:ext>
            </a:extLst>
          </p:cNvPr>
          <p:cNvSpPr/>
          <p:nvPr/>
        </p:nvSpPr>
        <p:spPr>
          <a:xfrm>
            <a:off x="0" y="-1"/>
            <a:ext cx="12192000" cy="912603"/>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6" name="Subhead">
            <a:extLst>
              <a:ext uri="{FF2B5EF4-FFF2-40B4-BE49-F238E27FC236}">
                <a16:creationId xmlns:a16="http://schemas.microsoft.com/office/drawing/2014/main" id="{059555F2-D93F-244D-921C-E446953C52F0}"/>
              </a:ext>
            </a:extLst>
          </p:cNvPr>
          <p:cNvSpPr txBox="1">
            <a:spLocks/>
          </p:cNvSpPr>
          <p:nvPr/>
        </p:nvSpPr>
        <p:spPr>
          <a:xfrm>
            <a:off x="1295400" y="2930314"/>
            <a:ext cx="9753600" cy="3241886"/>
          </a:xfrm>
          <a:prstGeom prst="rect">
            <a:avLst/>
          </a:prstGeom>
        </p:spPr>
        <p:txBody>
          <a:bodyPr lIns="91440" tIns="45720" rIns="91440" bIns="45720" numCol="1" anchor="t"/>
          <a:lstStyle>
            <a:lvl1pPr marL="0" indent="0" algn="ctr" rtl="0" eaLnBrk="1" fontAlgn="base" hangingPunct="1">
              <a:spcBef>
                <a:spcPct val="20000"/>
              </a:spcBef>
              <a:spcAft>
                <a:spcPct val="0"/>
              </a:spcAft>
              <a:buFont typeface="Arial" pitchFamily="34" charset="0"/>
              <a:buNone/>
              <a:defRPr sz="1800" b="0">
                <a:solidFill>
                  <a:schemeClr val="accent6">
                    <a:lumMod val="50000"/>
                    <a:lumOff val="50000"/>
                  </a:schemeClr>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457200" lvl="0" indent="-457200" algn="l">
              <a:lnSpc>
                <a:spcPct val="120000"/>
              </a:lnSpc>
              <a:spcBef>
                <a:spcPts val="1200"/>
              </a:spcBef>
              <a:spcAft>
                <a:spcPts val="600"/>
              </a:spcAft>
              <a:buClr>
                <a:srgbClr val="FFC000"/>
              </a:buClr>
              <a:buFont typeface=".Lucida Grande UI Regular"/>
              <a:buChar char="►"/>
              <a:defRPr/>
            </a:pPr>
            <a:r>
              <a:rPr lang="en-US" sz="2000" kern="0" dirty="0">
                <a:solidFill>
                  <a:schemeClr val="bg1"/>
                </a:solidFill>
                <a:latin typeface="Helvetica" panose="020B0604020202020204" pitchFamily="34" charset="0"/>
              </a:rPr>
              <a:t>Communicate SWOT results to clubs and district cabinet</a:t>
            </a:r>
          </a:p>
          <a:p>
            <a:pPr marL="457200" lvl="0" indent="-457200" algn="l">
              <a:lnSpc>
                <a:spcPct val="120000"/>
              </a:lnSpc>
              <a:spcBef>
                <a:spcPts val="1200"/>
              </a:spcBef>
              <a:spcAft>
                <a:spcPts val="600"/>
              </a:spcAft>
              <a:buClr>
                <a:srgbClr val="FFC000"/>
              </a:buClr>
              <a:buFont typeface=".Lucida Grande UI Regular"/>
              <a:buChar char="►"/>
              <a:defRPr/>
            </a:pPr>
            <a:r>
              <a:rPr lang="en-US" sz="2000" kern="0" dirty="0">
                <a:solidFill>
                  <a:schemeClr val="bg1"/>
                </a:solidFill>
                <a:latin typeface="Helvetica" panose="020B0604020202020204" pitchFamily="34" charset="0"/>
              </a:rPr>
              <a:t>Review by Council Chairperson and GAT-MD</a:t>
            </a:r>
          </a:p>
          <a:p>
            <a:pPr marL="457200" lvl="0" indent="-457200" algn="l">
              <a:lnSpc>
                <a:spcPct val="120000"/>
              </a:lnSpc>
              <a:spcBef>
                <a:spcPts val="1200"/>
              </a:spcBef>
              <a:spcAft>
                <a:spcPts val="600"/>
              </a:spcAft>
              <a:buClr>
                <a:srgbClr val="FFC000"/>
              </a:buClr>
              <a:buFont typeface=".Lucida Grande UI Regular"/>
              <a:buChar char="►"/>
              <a:defRPr/>
            </a:pPr>
            <a:r>
              <a:rPr lang="en-US" sz="2000" kern="0" dirty="0">
                <a:solidFill>
                  <a:schemeClr val="bg1"/>
                </a:solidFill>
                <a:latin typeface="Helvetica" panose="020B0604020202020204" pitchFamily="34" charset="0"/>
              </a:rPr>
              <a:t>Complete the course on</a:t>
            </a:r>
            <a:r>
              <a:rPr lang="en-US" sz="2000" kern="0" dirty="0">
                <a:solidFill>
                  <a:srgbClr val="FFC000"/>
                </a:solidFill>
                <a:latin typeface="Helvetica" panose="020B0604020202020204" pitchFamily="34" charset="0"/>
              </a:rPr>
              <a:t> Action Planning to Achieve District Goals, and Succession Planning </a:t>
            </a:r>
            <a:r>
              <a:rPr lang="en-US" sz="2000" kern="0" dirty="0">
                <a:solidFill>
                  <a:schemeClr val="bg1"/>
                </a:solidFill>
                <a:latin typeface="Helvetica" panose="020B0604020202020204" pitchFamily="34" charset="0"/>
              </a:rPr>
              <a:t>in the LLC</a:t>
            </a:r>
          </a:p>
          <a:p>
            <a:pPr marL="457200" indent="-457200" algn="l">
              <a:lnSpc>
                <a:spcPct val="120000"/>
              </a:lnSpc>
              <a:spcBef>
                <a:spcPts val="1200"/>
              </a:spcBef>
              <a:spcAft>
                <a:spcPts val="600"/>
              </a:spcAft>
              <a:buClr>
                <a:srgbClr val="FFC000"/>
              </a:buClr>
              <a:buFont typeface=".Lucida Grande UI Regular"/>
              <a:buChar char="►"/>
              <a:defRPr/>
            </a:pPr>
            <a:r>
              <a:rPr lang="en-US" sz="2000" kern="0" dirty="0">
                <a:solidFill>
                  <a:schemeClr val="bg1"/>
                </a:solidFill>
                <a:latin typeface="Helvetica"/>
                <a:ea typeface="ヒラギノ角ゴ Pro W3"/>
                <a:cs typeface="Arial"/>
              </a:rPr>
              <a:t>Write an Action Plan for each membership growth target established</a:t>
            </a:r>
          </a:p>
          <a:p>
            <a:pPr marL="457200" lvl="0" indent="-457200" algn="l">
              <a:lnSpc>
                <a:spcPct val="120000"/>
              </a:lnSpc>
              <a:spcBef>
                <a:spcPts val="1200"/>
              </a:spcBef>
              <a:spcAft>
                <a:spcPts val="600"/>
              </a:spcAft>
              <a:buClr>
                <a:srgbClr val="FFC000"/>
              </a:buClr>
              <a:buFont typeface=".Lucida Grande UI Regular"/>
              <a:buChar char="►"/>
              <a:defRPr/>
            </a:pPr>
            <a:r>
              <a:rPr lang="en-US" sz="2000" kern="0" dirty="0">
                <a:solidFill>
                  <a:schemeClr val="bg1"/>
                </a:solidFill>
                <a:latin typeface="Helvetica" panose="020B0604020202020204" pitchFamily="34" charset="0"/>
              </a:rPr>
              <a:t>Mobilize for plan implementation and goal achievement</a:t>
            </a:r>
          </a:p>
        </p:txBody>
      </p:sp>
      <p:sp>
        <p:nvSpPr>
          <p:cNvPr id="17" name="Yellow Bar">
            <a:extLst>
              <a:ext uri="{FF2B5EF4-FFF2-40B4-BE49-F238E27FC236}">
                <a16:creationId xmlns:a16="http://schemas.microsoft.com/office/drawing/2014/main" id="{8726DD08-D7DB-4048-A94D-32EBB200B182}"/>
              </a:ext>
            </a:extLst>
          </p:cNvPr>
          <p:cNvSpPr/>
          <p:nvPr/>
        </p:nvSpPr>
        <p:spPr>
          <a:xfrm>
            <a:off x="5370871" y="25146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8" name="Headline">
            <a:extLst>
              <a:ext uri="{FF2B5EF4-FFF2-40B4-BE49-F238E27FC236}">
                <a16:creationId xmlns:a16="http://schemas.microsoft.com/office/drawing/2014/main" id="{1B26C498-DA76-1341-ABDC-8DF637B8C07B}"/>
              </a:ext>
            </a:extLst>
          </p:cNvPr>
          <p:cNvSpPr txBox="1">
            <a:spLocks/>
          </p:cNvSpPr>
          <p:nvPr/>
        </p:nvSpPr>
        <p:spPr>
          <a:xfrm>
            <a:off x="3259527" y="1789264"/>
            <a:ext cx="5672943" cy="535194"/>
          </a:xfrm>
          <a:prstGeom prst="rect">
            <a:avLst/>
          </a:prstGeom>
        </p:spPr>
        <p:txBody>
          <a:bodyPr anchor="t"/>
          <a:lstStyle>
            <a:lvl1pPr marL="0" indent="0" algn="ctr" rtl="0" eaLnBrk="1" fontAlgn="base" hangingPunct="1">
              <a:spcBef>
                <a:spcPct val="20000"/>
              </a:spcBef>
              <a:spcAft>
                <a:spcPct val="0"/>
              </a:spcAft>
              <a:buFont typeface="Arial" pitchFamily="34" charset="0"/>
              <a:buNone/>
              <a:defRPr sz="2400" b="1">
                <a:solidFill>
                  <a:srgbClr val="082E87"/>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3200" kern="0" dirty="0">
                <a:solidFill>
                  <a:schemeClr val="bg1"/>
                </a:solidFill>
              </a:rPr>
              <a:t>Next Steps</a:t>
            </a:r>
          </a:p>
        </p:txBody>
      </p:sp>
      <p:sp>
        <p:nvSpPr>
          <p:cNvPr id="19" name="Page Number - Blue">
            <a:extLst>
              <a:ext uri="{FF2B5EF4-FFF2-40B4-BE49-F238E27FC236}">
                <a16:creationId xmlns:a16="http://schemas.microsoft.com/office/drawing/2014/main" id="{75AC1D0B-1A80-3043-BCF1-E64DB9C40B84}"/>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23</a:t>
            </a:fld>
            <a:endParaRPr lang="en-US" sz="1000" dirty="0">
              <a:solidFill>
                <a:schemeClr val="bg1"/>
              </a:solidFill>
            </a:endParaRPr>
          </a:p>
        </p:txBody>
      </p:sp>
      <p:pic>
        <p:nvPicPr>
          <p:cNvPr id="21" name="Picture 20">
            <a:extLst>
              <a:ext uri="{FF2B5EF4-FFF2-40B4-BE49-F238E27FC236}">
                <a16:creationId xmlns:a16="http://schemas.microsoft.com/office/drawing/2014/main" id="{9741558C-868A-D745-B073-BBE0E1E0A484}"/>
              </a:ext>
            </a:extLst>
          </p:cNvPr>
          <p:cNvPicPr>
            <a:picLocks noChangeAspect="1"/>
          </p:cNvPicPr>
          <p:nvPr/>
        </p:nvPicPr>
        <p:blipFill>
          <a:blip r:embed="rId3"/>
          <a:srcRect/>
          <a:stretch/>
        </p:blipFill>
        <p:spPr>
          <a:xfrm>
            <a:off x="5501855" y="367606"/>
            <a:ext cx="1089992" cy="1089992"/>
          </a:xfrm>
          <a:prstGeom prst="rect">
            <a:avLst/>
          </a:prstGeom>
        </p:spPr>
      </p:pic>
    </p:spTree>
    <p:extLst>
      <p:ext uri="{BB962C8B-B14F-4D97-AF65-F5344CB8AC3E}">
        <p14:creationId xmlns:p14="http://schemas.microsoft.com/office/powerpoint/2010/main" val="3070979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pic>
        <p:nvPicPr>
          <p:cNvPr id="7" name="Background - Image">
            <a:extLst>
              <a:ext uri="{FF2B5EF4-FFF2-40B4-BE49-F238E27FC236}">
                <a16:creationId xmlns:a16="http://schemas.microsoft.com/office/drawing/2014/main" id="{6DA96B11-19D8-0844-88A2-2F29218EF9E0}"/>
              </a:ext>
            </a:extLst>
          </p:cNvPr>
          <p:cNvPicPr>
            <a:picLocks noChangeAspect="1"/>
          </p:cNvPicPr>
          <p:nvPr/>
        </p:nvPicPr>
        <p:blipFill>
          <a:blip r:embed="rId3"/>
          <a:stretch>
            <a:fillRect/>
          </a:stretch>
        </p:blipFill>
        <p:spPr>
          <a:xfrm>
            <a:off x="0" y="0"/>
            <a:ext cx="12192000" cy="6858000"/>
          </a:xfrm>
          <a:prstGeom prst="rect">
            <a:avLst/>
          </a:prstGeom>
        </p:spPr>
      </p:pic>
      <p:sp>
        <p:nvSpPr>
          <p:cNvPr id="8" name="Background - Overlay">
            <a:extLst>
              <a:ext uri="{FF2B5EF4-FFF2-40B4-BE49-F238E27FC236}">
                <a16:creationId xmlns:a16="http://schemas.microsoft.com/office/drawing/2014/main" id="{2837F245-4D52-914B-A03A-F0ACC715CBF7}"/>
              </a:ext>
            </a:extLst>
          </p:cNvPr>
          <p:cNvSpPr/>
          <p:nvPr/>
        </p:nvSpPr>
        <p:spPr>
          <a:xfrm>
            <a:off x="-3"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9" name="Emblem - White" descr="lionlogo_white.eps">
            <a:extLst>
              <a:ext uri="{FF2B5EF4-FFF2-40B4-BE49-F238E27FC236}">
                <a16:creationId xmlns:a16="http://schemas.microsoft.com/office/drawing/2014/main" id="{067BB2FA-2BAF-3D40-A87C-49DDA749D0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8610" y="1295401"/>
            <a:ext cx="1751259" cy="1708355"/>
          </a:xfrm>
          <a:prstGeom prst="rect">
            <a:avLst/>
          </a:prstGeom>
        </p:spPr>
      </p:pic>
      <p:sp>
        <p:nvSpPr>
          <p:cNvPr id="10" name="Headline">
            <a:extLst>
              <a:ext uri="{FF2B5EF4-FFF2-40B4-BE49-F238E27FC236}">
                <a16:creationId xmlns:a16="http://schemas.microsoft.com/office/drawing/2014/main" id="{E1B8C9B6-FECB-4B4E-856F-64701E4E0E83}"/>
              </a:ext>
            </a:extLst>
          </p:cNvPr>
          <p:cNvSpPr txBox="1">
            <a:spLocks/>
          </p:cNvSpPr>
          <p:nvPr/>
        </p:nvSpPr>
        <p:spPr>
          <a:xfrm>
            <a:off x="2238249" y="3261567"/>
            <a:ext cx="7772400" cy="1920033"/>
          </a:xfrm>
          <a:prstGeom prst="rect">
            <a:avLst/>
          </a:prstGeom>
        </p:spPr>
        <p:txBody>
          <a:bodyPr vert="horz" lIns="81527" tIns="40763" rIns="81527" bIns="40763" rtlCol="0" anchor="ctr">
            <a:noAutofit/>
          </a:bodyPr>
          <a:lstStyle>
            <a:lvl1pPr algn="ctr" defTabSz="407690" rtl="0" eaLnBrk="1" latinLnBrk="0" hangingPunct="1">
              <a:spcBef>
                <a:spcPct val="0"/>
              </a:spcBef>
              <a:buNone/>
              <a:defRPr sz="2200" kern="1200">
                <a:solidFill>
                  <a:schemeClr val="bg2"/>
                </a:solidFill>
                <a:latin typeface="Open Sans"/>
                <a:ea typeface="+mj-ea"/>
                <a:cs typeface="Open Sans"/>
              </a:defRPr>
            </a:lvl1pPr>
          </a:lstStyle>
          <a:p>
            <a:pPr>
              <a:spcAft>
                <a:spcPts val="600"/>
              </a:spcAft>
            </a:pPr>
            <a:r>
              <a:rPr lang="en-US" sz="4800" b="1" dirty="0">
                <a:solidFill>
                  <a:schemeClr val="bg1"/>
                </a:solidFill>
                <a:latin typeface="Helvetica Neue" charset="0"/>
                <a:ea typeface="Helvetica Neue" charset="0"/>
                <a:cs typeface="Helvetica Neue" charset="0"/>
              </a:rPr>
              <a:t>Thank You</a:t>
            </a:r>
          </a:p>
        </p:txBody>
      </p:sp>
      <p:sp>
        <p:nvSpPr>
          <p:cNvPr id="11" name="Gold Bar">
            <a:extLst>
              <a:ext uri="{FF2B5EF4-FFF2-40B4-BE49-F238E27FC236}">
                <a16:creationId xmlns:a16="http://schemas.microsoft.com/office/drawing/2014/main" id="{0B5C8B6E-E120-6442-88AD-2AE6B40C4EE7}"/>
              </a:ext>
            </a:extLst>
          </p:cNvPr>
          <p:cNvSpPr/>
          <p:nvPr/>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
        <p:nvSpPr>
          <p:cNvPr id="12" name="Copyright">
            <a:extLst>
              <a:ext uri="{FF2B5EF4-FFF2-40B4-BE49-F238E27FC236}">
                <a16:creationId xmlns:a16="http://schemas.microsoft.com/office/drawing/2014/main" id="{806EFA45-B65A-2A42-8127-09F73DDCDFA9}"/>
              </a:ext>
            </a:extLst>
          </p:cNvPr>
          <p:cNvSpPr txBox="1"/>
          <p:nvPr/>
        </p:nvSpPr>
        <p:spPr>
          <a:xfrm>
            <a:off x="3171770" y="6248400"/>
            <a:ext cx="3399810" cy="338554"/>
          </a:xfrm>
          <a:prstGeom prst="rect">
            <a:avLst/>
          </a:prstGeom>
          <a:noFill/>
        </p:spPr>
        <p:txBody>
          <a:bodyPr wrap="square" rtlCol="0">
            <a:spAutoFit/>
          </a:bodyPr>
          <a:lstStyle/>
          <a:p>
            <a:r>
              <a:rPr lang="en-US" sz="1600" b="1" dirty="0">
                <a:solidFill>
                  <a:schemeClr val="bg1"/>
                </a:solidFill>
              </a:rPr>
              <a:t>© 2020 Lions Clubs International</a:t>
            </a:r>
          </a:p>
        </p:txBody>
      </p:sp>
      <p:sp>
        <p:nvSpPr>
          <p:cNvPr id="13" name="Date Lang Code">
            <a:extLst>
              <a:ext uri="{FF2B5EF4-FFF2-40B4-BE49-F238E27FC236}">
                <a16:creationId xmlns:a16="http://schemas.microsoft.com/office/drawing/2014/main" id="{99444B73-9FFF-DB4F-B37A-8CBF630817C7}"/>
              </a:ext>
            </a:extLst>
          </p:cNvPr>
          <p:cNvSpPr txBox="1"/>
          <p:nvPr/>
        </p:nvSpPr>
        <p:spPr>
          <a:xfrm>
            <a:off x="6829370" y="6248400"/>
            <a:ext cx="2086030" cy="338554"/>
          </a:xfrm>
          <a:prstGeom prst="rect">
            <a:avLst/>
          </a:prstGeom>
          <a:noFill/>
        </p:spPr>
        <p:txBody>
          <a:bodyPr wrap="square" rtlCol="0">
            <a:spAutoFit/>
          </a:bodyPr>
          <a:lstStyle/>
          <a:p>
            <a:r>
              <a:rPr lang="en-US" altLang="zh-TW" sz="1600" b="1" dirty="0">
                <a:solidFill>
                  <a:schemeClr val="bg1"/>
                </a:solidFill>
              </a:rPr>
              <a:t>Updated 5/2023</a:t>
            </a:r>
            <a:r>
              <a:rPr lang="zh-TW" sz="1600" b="1" dirty="0">
                <a:solidFill>
                  <a:schemeClr val="bg1"/>
                </a:solidFill>
              </a:rPr>
              <a:t> </a:t>
            </a:r>
            <a:r>
              <a:rPr lang="de-DE" sz="1600" b="1" dirty="0">
                <a:solidFill>
                  <a:schemeClr val="bg1"/>
                </a:solidFill>
              </a:rPr>
              <a:t>EN</a:t>
            </a:r>
            <a:endParaRPr lang="en-US" sz="1600" b="1" dirty="0">
              <a:solidFill>
                <a:schemeClr val="bg1"/>
              </a:solidFill>
            </a:endParaRPr>
          </a:p>
        </p:txBody>
      </p:sp>
      <p:sp>
        <p:nvSpPr>
          <p:cNvPr id="14" name="Page Number - White">
            <a:extLst>
              <a:ext uri="{FF2B5EF4-FFF2-40B4-BE49-F238E27FC236}">
                <a16:creationId xmlns:a16="http://schemas.microsoft.com/office/drawing/2014/main" id="{FD152B27-CA0F-5541-8F4F-B51A64DC17E0}"/>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24</a:t>
            </a:fld>
            <a:endParaRPr lang="en-US" sz="1000" dirty="0">
              <a:solidFill>
                <a:schemeClr val="bg1"/>
              </a:solidFill>
            </a:endParaRPr>
          </a:p>
        </p:txBody>
      </p:sp>
    </p:spTree>
    <p:extLst>
      <p:ext uri="{BB962C8B-B14F-4D97-AF65-F5344CB8AC3E}">
        <p14:creationId xmlns:p14="http://schemas.microsoft.com/office/powerpoint/2010/main" val="298131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Background - Solid">
            <a:extLst>
              <a:ext uri="{FF2B5EF4-FFF2-40B4-BE49-F238E27FC236}">
                <a16:creationId xmlns:a16="http://schemas.microsoft.com/office/drawing/2014/main" id="{65581136-4394-774E-AD57-3D8E4420EFA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3" name="Freeform 12">
            <a:extLst>
              <a:ext uri="{FF2B5EF4-FFF2-40B4-BE49-F238E27FC236}">
                <a16:creationId xmlns:a16="http://schemas.microsoft.com/office/drawing/2014/main" id="{311027DB-BBB8-CA48-AAC0-C0278BF72657}"/>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nvGrpSpPr>
          <p:cNvPr id="14" name="Group 13">
            <a:extLst>
              <a:ext uri="{FF2B5EF4-FFF2-40B4-BE49-F238E27FC236}">
                <a16:creationId xmlns:a16="http://schemas.microsoft.com/office/drawing/2014/main" id="{3BC91B8B-327A-494D-B848-DE3DCB4DF8A7}"/>
              </a:ext>
            </a:extLst>
          </p:cNvPr>
          <p:cNvGrpSpPr/>
          <p:nvPr/>
        </p:nvGrpSpPr>
        <p:grpSpPr>
          <a:xfrm>
            <a:off x="4955038" y="0"/>
            <a:ext cx="1677492" cy="6858000"/>
            <a:chOff x="3697870" y="0"/>
            <a:chExt cx="1677492" cy="6858000"/>
          </a:xfrm>
        </p:grpSpPr>
        <p:sp>
          <p:nvSpPr>
            <p:cNvPr id="15" name="Freeform 14">
              <a:extLst>
                <a:ext uri="{FF2B5EF4-FFF2-40B4-BE49-F238E27FC236}">
                  <a16:creationId xmlns:a16="http://schemas.microsoft.com/office/drawing/2014/main" id="{FAD4EA1F-BA04-2A45-B1FC-9B245E7B9C33}"/>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6" name="Freeform 15">
              <a:extLst>
                <a:ext uri="{FF2B5EF4-FFF2-40B4-BE49-F238E27FC236}">
                  <a16:creationId xmlns:a16="http://schemas.microsoft.com/office/drawing/2014/main" id="{29056633-D64E-F443-9812-637AE8841E57}"/>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grpSp>
      <p:sp>
        <p:nvSpPr>
          <p:cNvPr id="17" name="Large #">
            <a:extLst>
              <a:ext uri="{FF2B5EF4-FFF2-40B4-BE49-F238E27FC236}">
                <a16:creationId xmlns:a16="http://schemas.microsoft.com/office/drawing/2014/main" id="{7B43B58E-DD82-6D41-9B7E-D3008B74B828}"/>
              </a:ext>
            </a:extLst>
          </p:cNvPr>
          <p:cNvSpPr txBox="1"/>
          <p:nvPr/>
        </p:nvSpPr>
        <p:spPr>
          <a:xfrm>
            <a:off x="227386" y="2595904"/>
            <a:ext cx="5092507" cy="1036951"/>
          </a:xfrm>
          <a:prstGeom prst="rect">
            <a:avLst/>
          </a:prstGeom>
          <a:noFill/>
        </p:spPr>
        <p:txBody>
          <a:bodyPr wrap="square" rtlCol="0" anchor="b">
            <a:spAutoFit/>
          </a:bodyPr>
          <a:lstStyle/>
          <a:p>
            <a:pPr algn="ctr">
              <a:lnSpc>
                <a:spcPts val="8000"/>
              </a:lnSpc>
            </a:pPr>
            <a:r>
              <a:rPr lang="en-US" sz="6000" b="1" dirty="0">
                <a:solidFill>
                  <a:schemeClr val="bg1"/>
                </a:solidFill>
                <a:latin typeface="Arial" panose="020B0604020202020204" pitchFamily="34" charset="0"/>
                <a:ea typeface="Arial" charset="0"/>
                <a:cs typeface="Arial" panose="020B0604020202020204" pitchFamily="34" charset="0"/>
              </a:rPr>
              <a:t>Agenda</a:t>
            </a:r>
          </a:p>
        </p:txBody>
      </p:sp>
      <p:sp>
        <p:nvSpPr>
          <p:cNvPr id="18" name="Page Number - Blue">
            <a:extLst>
              <a:ext uri="{FF2B5EF4-FFF2-40B4-BE49-F238E27FC236}">
                <a16:creationId xmlns:a16="http://schemas.microsoft.com/office/drawing/2014/main" id="{33B3A2A0-F433-1343-A324-40AE60B6419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a:solidFill>
                  <a:srgbClr val="00338D"/>
                </a:solidFill>
              </a:rPr>
              <a:pPr eaLnBrk="0" hangingPunct="0">
                <a:spcBef>
                  <a:spcPct val="50000"/>
                </a:spcBef>
                <a:defRPr/>
              </a:pPr>
              <a:t>3</a:t>
            </a:fld>
            <a:endParaRPr lang="en-US" sz="1000" dirty="0">
              <a:solidFill>
                <a:srgbClr val="00338D"/>
              </a:solidFill>
            </a:endParaRPr>
          </a:p>
          <a:p>
            <a:pPr eaLnBrk="0" hangingPunct="0">
              <a:spcBef>
                <a:spcPct val="50000"/>
              </a:spcBef>
              <a:defRPr/>
            </a:pPr>
            <a:endParaRPr lang="en-US" sz="1000" dirty="0">
              <a:solidFill>
                <a:srgbClr val="00338D"/>
              </a:solidFill>
            </a:endParaRPr>
          </a:p>
        </p:txBody>
      </p:sp>
      <p:sp>
        <p:nvSpPr>
          <p:cNvPr id="19" name="Body Copy">
            <a:extLst>
              <a:ext uri="{FF2B5EF4-FFF2-40B4-BE49-F238E27FC236}">
                <a16:creationId xmlns:a16="http://schemas.microsoft.com/office/drawing/2014/main" id="{463E3AC3-2FDD-DA4B-8ECE-00A9969E6227}"/>
              </a:ext>
            </a:extLst>
          </p:cNvPr>
          <p:cNvSpPr txBox="1">
            <a:spLocks/>
          </p:cNvSpPr>
          <p:nvPr/>
        </p:nvSpPr>
        <p:spPr>
          <a:xfrm>
            <a:off x="7065898" y="2209725"/>
            <a:ext cx="4971031" cy="4191000"/>
          </a:xfrm>
          <a:prstGeom prst="rect">
            <a:avLst/>
          </a:prstGeom>
        </p:spPr>
        <p:txBody>
          <a:bodyPr lIns="91440" tIns="45720" rIns="91440" bIns="45720" anchor="t"/>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spcAft>
                <a:spcPts val="1200"/>
              </a:spcAft>
              <a:buClr>
                <a:srgbClr val="FFC000"/>
              </a:buClr>
              <a:buFont typeface=".Lucida Grande UI Regular"/>
              <a:buChar char="►"/>
            </a:pPr>
            <a:r>
              <a:rPr lang="en-US" sz="2800" kern="0" dirty="0">
                <a:solidFill>
                  <a:schemeClr val="accent6">
                    <a:lumMod val="65000"/>
                    <a:lumOff val="35000"/>
                  </a:schemeClr>
                </a:solidFill>
              </a:rPr>
              <a:t>District Vision</a:t>
            </a:r>
          </a:p>
          <a:p>
            <a:pPr marL="342900" indent="-342900">
              <a:spcAft>
                <a:spcPts val="1200"/>
              </a:spcAft>
              <a:buClr>
                <a:srgbClr val="FFC000"/>
              </a:buClr>
              <a:buFont typeface=".Lucida Grande UI Regular"/>
              <a:buChar char="►"/>
            </a:pPr>
            <a:r>
              <a:rPr lang="en-US" sz="2800" i="1" kern="0" dirty="0">
                <a:solidFill>
                  <a:schemeClr val="accent6">
                    <a:lumMod val="65000"/>
                    <a:lumOff val="35000"/>
                  </a:schemeClr>
                </a:solidFill>
                <a:latin typeface="Arial"/>
                <a:ea typeface="ヒラギノ角ゴ Pro W3"/>
                <a:cs typeface="Arial"/>
              </a:rPr>
              <a:t>MISSION</a:t>
            </a:r>
            <a:r>
              <a:rPr lang="en-US" sz="2800" b="1" kern="0" dirty="0">
                <a:solidFill>
                  <a:schemeClr val="accent6">
                    <a:lumMod val="65000"/>
                    <a:lumOff val="35000"/>
                  </a:schemeClr>
                </a:solidFill>
                <a:latin typeface="Arial"/>
                <a:ea typeface="ヒラギノ角ゴ Pro W3"/>
                <a:cs typeface="Arial"/>
              </a:rPr>
              <a:t> 1.5 </a:t>
            </a:r>
            <a:r>
              <a:rPr lang="en-US" sz="2800" kern="0" dirty="0">
                <a:solidFill>
                  <a:schemeClr val="accent6">
                    <a:lumMod val="65000"/>
                    <a:lumOff val="35000"/>
                  </a:schemeClr>
                </a:solidFill>
                <a:latin typeface="Arial"/>
                <a:ea typeface="ヒラギノ角ゴ Pro W3"/>
                <a:cs typeface="Arial"/>
              </a:rPr>
              <a:t>Targets</a:t>
            </a:r>
          </a:p>
          <a:p>
            <a:pPr marL="342900" indent="-342900">
              <a:spcAft>
                <a:spcPts val="1200"/>
              </a:spcAft>
              <a:buClr>
                <a:srgbClr val="FFC000"/>
              </a:buClr>
              <a:buFont typeface=".Lucida Grande UI Regular"/>
              <a:buChar char="►"/>
            </a:pPr>
            <a:r>
              <a:rPr lang="en-US" sz="2800" kern="0" dirty="0">
                <a:solidFill>
                  <a:schemeClr val="accent6">
                    <a:lumMod val="65000"/>
                    <a:lumOff val="35000"/>
                  </a:schemeClr>
                </a:solidFill>
              </a:rPr>
              <a:t>Next Steps</a:t>
            </a:r>
          </a:p>
        </p:txBody>
      </p:sp>
      <p:pic>
        <p:nvPicPr>
          <p:cNvPr id="20" name="Picture 19">
            <a:extLst>
              <a:ext uri="{FF2B5EF4-FFF2-40B4-BE49-F238E27FC236}">
                <a16:creationId xmlns:a16="http://schemas.microsoft.com/office/drawing/2014/main" id="{21565F96-128B-3349-BD1B-A9B02B0D9512}"/>
              </a:ext>
            </a:extLst>
          </p:cNvPr>
          <p:cNvPicPr>
            <a:picLocks noChangeAspect="1"/>
          </p:cNvPicPr>
          <p:nvPr/>
        </p:nvPicPr>
        <p:blipFill>
          <a:blip r:embed="rId3"/>
          <a:srcRect/>
          <a:stretch/>
        </p:blipFill>
        <p:spPr>
          <a:xfrm>
            <a:off x="273388" y="6114917"/>
            <a:ext cx="2755897" cy="463609"/>
          </a:xfrm>
          <a:prstGeom prst="rect">
            <a:avLst/>
          </a:prstGeom>
        </p:spPr>
      </p:pic>
      <p:sp>
        <p:nvSpPr>
          <p:cNvPr id="21" name="Yellow Bar">
            <a:extLst>
              <a:ext uri="{FF2B5EF4-FFF2-40B4-BE49-F238E27FC236}">
                <a16:creationId xmlns:a16="http://schemas.microsoft.com/office/drawing/2014/main" id="{0EE7F19B-166B-D847-9D58-F98D76F9B6F6}"/>
              </a:ext>
            </a:extLst>
          </p:cNvPr>
          <p:cNvSpPr/>
          <p:nvPr/>
        </p:nvSpPr>
        <p:spPr>
          <a:xfrm>
            <a:off x="1310598" y="381000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Tree>
    <p:extLst>
      <p:ext uri="{BB962C8B-B14F-4D97-AF65-F5344CB8AC3E}">
        <p14:creationId xmlns:p14="http://schemas.microsoft.com/office/powerpoint/2010/main" val="2096584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ce - Solid">
            <a:extLst>
              <a:ext uri="{FF2B5EF4-FFF2-40B4-BE49-F238E27FC236}">
                <a16:creationId xmlns:a16="http://schemas.microsoft.com/office/drawing/2014/main" id="{BB71531A-A54B-0747-BFB6-8E367958E083}"/>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7" name="Body Copy">
            <a:extLst>
              <a:ext uri="{FF2B5EF4-FFF2-40B4-BE49-F238E27FC236}">
                <a16:creationId xmlns:a16="http://schemas.microsoft.com/office/drawing/2014/main" id="{3A6A3947-17C9-AC44-A97E-BDA70D3364E2}"/>
              </a:ext>
            </a:extLst>
          </p:cNvPr>
          <p:cNvSpPr txBox="1">
            <a:spLocks/>
          </p:cNvSpPr>
          <p:nvPr/>
        </p:nvSpPr>
        <p:spPr>
          <a:xfrm>
            <a:off x="3234687" y="533193"/>
            <a:ext cx="8627677"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en-US" sz="3200" b="1" kern="0" dirty="0">
                <a:solidFill>
                  <a:schemeClr val="bg1"/>
                </a:solidFill>
                <a:latin typeface="Arial" charset="0"/>
                <a:ea typeface="Arial" charset="0"/>
                <a:cs typeface="Arial" charset="0"/>
              </a:rPr>
              <a:t>Global Membership Approach Process</a:t>
            </a:r>
          </a:p>
        </p:txBody>
      </p:sp>
      <p:sp>
        <p:nvSpPr>
          <p:cNvPr id="8" name="Page Number - Blue">
            <a:extLst>
              <a:ext uri="{FF2B5EF4-FFF2-40B4-BE49-F238E27FC236}">
                <a16:creationId xmlns:a16="http://schemas.microsoft.com/office/drawing/2014/main" id="{271AE485-B077-DC43-A361-C6B0B37EDF69}"/>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4</a:t>
            </a:fld>
            <a:endParaRPr lang="en-US" sz="1000" dirty="0">
              <a:solidFill>
                <a:schemeClr val="bg1"/>
              </a:solidFill>
            </a:endParaRPr>
          </a:p>
        </p:txBody>
      </p:sp>
      <p:grpSp>
        <p:nvGrpSpPr>
          <p:cNvPr id="9" name="Group 8">
            <a:extLst>
              <a:ext uri="{FF2B5EF4-FFF2-40B4-BE49-F238E27FC236}">
                <a16:creationId xmlns:a16="http://schemas.microsoft.com/office/drawing/2014/main" id="{3DEC922A-9AF6-D54B-A18A-8AE5809DC4B2}"/>
              </a:ext>
            </a:extLst>
          </p:cNvPr>
          <p:cNvGrpSpPr/>
          <p:nvPr/>
        </p:nvGrpSpPr>
        <p:grpSpPr>
          <a:xfrm>
            <a:off x="813804" y="2819400"/>
            <a:ext cx="10564392" cy="2560608"/>
            <a:chOff x="1071642" y="2793780"/>
            <a:chExt cx="9897207" cy="2398901"/>
          </a:xfrm>
        </p:grpSpPr>
        <p:sp>
          <p:nvSpPr>
            <p:cNvPr id="10" name="Oval 9">
              <a:extLst>
                <a:ext uri="{FF2B5EF4-FFF2-40B4-BE49-F238E27FC236}">
                  <a16:creationId xmlns:a16="http://schemas.microsoft.com/office/drawing/2014/main" id="{3DF6929A-6ABE-8847-A38E-510D9BB474AD}"/>
                </a:ext>
              </a:extLst>
            </p:cNvPr>
            <p:cNvSpPr/>
            <p:nvPr/>
          </p:nvSpPr>
          <p:spPr bwMode="auto">
            <a:xfrm>
              <a:off x="8569955" y="2793787"/>
              <a:ext cx="2398894" cy="2398894"/>
            </a:xfrm>
            <a:prstGeom prst="ellipse">
              <a:avLst/>
            </a:prstGeom>
            <a:solidFill>
              <a:schemeClr val="bg1">
                <a:lumMod val="6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45720" algn="ctr">
                <a:spcBef>
                  <a:spcPts val="0"/>
                </a:spcBef>
                <a:spcAft>
                  <a:spcPts val="25"/>
                </a:spcAft>
                <a:buFont typeface="Helvetica" pitchFamily="84" charset="0"/>
                <a:buNone/>
              </a:pPr>
              <a:r>
                <a:rPr lang="en-US" sz="2800" b="1" dirty="0">
                  <a:solidFill>
                    <a:schemeClr val="bg1"/>
                  </a:solidFill>
                  <a:ea typeface="Arial" charset="0"/>
                  <a:cs typeface="Arial" panose="020B0604020202020204" pitchFamily="34" charset="0"/>
                </a:rPr>
                <a:t>Build</a:t>
              </a:r>
            </a:p>
            <a:p>
              <a:pPr marL="45720" algn="ctr">
                <a:spcBef>
                  <a:spcPts val="0"/>
                </a:spcBef>
                <a:spcAft>
                  <a:spcPts val="25"/>
                </a:spcAft>
                <a:buFont typeface="Helvetica" pitchFamily="84" charset="0"/>
                <a:buNone/>
              </a:pPr>
              <a:r>
                <a:rPr lang="en-US" sz="2800" b="1" dirty="0">
                  <a:solidFill>
                    <a:schemeClr val="bg1"/>
                  </a:solidFill>
                  <a:ea typeface="Arial" charset="0"/>
                  <a:cs typeface="Arial" panose="020B0604020202020204" pitchFamily="34" charset="0"/>
                </a:rPr>
                <a:t>Success</a:t>
              </a:r>
            </a:p>
          </p:txBody>
        </p:sp>
        <p:sp>
          <p:nvSpPr>
            <p:cNvPr id="11" name="Oval 10">
              <a:extLst>
                <a:ext uri="{FF2B5EF4-FFF2-40B4-BE49-F238E27FC236}">
                  <a16:creationId xmlns:a16="http://schemas.microsoft.com/office/drawing/2014/main" id="{84D60E5B-FEEE-194E-AE35-853E9A8D911E}"/>
                </a:ext>
              </a:extLst>
            </p:cNvPr>
            <p:cNvSpPr/>
            <p:nvPr/>
          </p:nvSpPr>
          <p:spPr bwMode="auto">
            <a:xfrm>
              <a:off x="6043522" y="2793787"/>
              <a:ext cx="2398894" cy="2398894"/>
            </a:xfrm>
            <a:prstGeom prst="ellipse">
              <a:avLst/>
            </a:prstGeom>
            <a:solidFill>
              <a:srgbClr val="FF5C3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indent="-609600" algn="ctr">
                <a:buFont typeface="Helvetica" pitchFamily="84" charset="0"/>
                <a:buNone/>
              </a:pPr>
              <a:r>
                <a:rPr lang="en-US" sz="2800" b="1" dirty="0">
                  <a:solidFill>
                    <a:schemeClr val="bg1"/>
                  </a:solidFill>
                  <a:ea typeface="Arial" charset="0"/>
                  <a:cs typeface="Arial" panose="020B0604020202020204" pitchFamily="34" charset="0"/>
                </a:rPr>
                <a:t>Build a </a:t>
              </a:r>
            </a:p>
            <a:p>
              <a:pPr marL="609600" indent="-609600" algn="ctr">
                <a:buFont typeface="Helvetica" pitchFamily="84" charset="0"/>
                <a:buNone/>
              </a:pPr>
              <a:r>
                <a:rPr lang="en-US" sz="2800" b="1" dirty="0">
                  <a:solidFill>
                    <a:schemeClr val="bg1"/>
                  </a:solidFill>
                  <a:ea typeface="Arial" charset="0"/>
                  <a:cs typeface="Arial" panose="020B0604020202020204" pitchFamily="34" charset="0"/>
                </a:rPr>
                <a:t>Plan</a:t>
              </a:r>
            </a:p>
          </p:txBody>
        </p:sp>
        <p:sp>
          <p:nvSpPr>
            <p:cNvPr id="12" name="Oval 11">
              <a:extLst>
                <a:ext uri="{FF2B5EF4-FFF2-40B4-BE49-F238E27FC236}">
                  <a16:creationId xmlns:a16="http://schemas.microsoft.com/office/drawing/2014/main" id="{54C6ED37-726F-034E-B75C-7F308AF9112D}"/>
                </a:ext>
              </a:extLst>
            </p:cNvPr>
            <p:cNvSpPr/>
            <p:nvPr/>
          </p:nvSpPr>
          <p:spPr bwMode="auto">
            <a:xfrm>
              <a:off x="3557582" y="2793780"/>
              <a:ext cx="2398894" cy="2398894"/>
            </a:xfrm>
            <a:prstGeom prst="ellipse">
              <a:avLst/>
            </a:prstGeom>
            <a:solidFill>
              <a:srgbClr val="457DC8"/>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indent="-609600" algn="ctr">
                <a:buFont typeface="Helvetica" pitchFamily="84" charset="0"/>
                <a:buNone/>
              </a:pPr>
              <a:r>
                <a:rPr lang="en-US" sz="2800" b="1" dirty="0">
                  <a:solidFill>
                    <a:schemeClr val="bg1"/>
                  </a:solidFill>
                  <a:ea typeface="Arial" charset="0"/>
                  <a:cs typeface="Arial" panose="020B0604020202020204" pitchFamily="34" charset="0"/>
                </a:rPr>
                <a:t>Build a</a:t>
              </a:r>
            </a:p>
            <a:p>
              <a:pPr marL="609600" indent="-609600" algn="ctr">
                <a:buFont typeface="Helvetica" pitchFamily="84" charset="0"/>
                <a:buNone/>
              </a:pPr>
              <a:r>
                <a:rPr lang="en-US" sz="2800" b="1" dirty="0">
                  <a:solidFill>
                    <a:schemeClr val="bg1"/>
                  </a:solidFill>
                  <a:ea typeface="Arial" charset="0"/>
                  <a:cs typeface="Arial" panose="020B0604020202020204" pitchFamily="34" charset="0"/>
                </a:rPr>
                <a:t>Vision</a:t>
              </a:r>
            </a:p>
          </p:txBody>
        </p:sp>
        <p:sp>
          <p:nvSpPr>
            <p:cNvPr id="13" name="Oval 12">
              <a:extLst>
                <a:ext uri="{FF2B5EF4-FFF2-40B4-BE49-F238E27FC236}">
                  <a16:creationId xmlns:a16="http://schemas.microsoft.com/office/drawing/2014/main" id="{DD0856C0-DB3F-5849-845D-9F5806B825CC}"/>
                </a:ext>
              </a:extLst>
            </p:cNvPr>
            <p:cNvSpPr/>
            <p:nvPr/>
          </p:nvSpPr>
          <p:spPr bwMode="auto">
            <a:xfrm>
              <a:off x="1071642" y="2793787"/>
              <a:ext cx="2398894" cy="2398894"/>
            </a:xfrm>
            <a:prstGeom prst="ellipse">
              <a:avLst/>
            </a:prstGeom>
            <a:solidFill>
              <a:srgbClr val="FFCF0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indent="-609600" algn="ctr">
                <a:buFont typeface="Helvetica" pitchFamily="84" charset="0"/>
                <a:buNone/>
              </a:pPr>
              <a:r>
                <a:rPr lang="en-US" sz="2800" b="1" dirty="0">
                  <a:solidFill>
                    <a:schemeClr val="bg1"/>
                  </a:solidFill>
                  <a:ea typeface="Arial" charset="0"/>
                  <a:cs typeface="Arial" panose="020B0604020202020204" pitchFamily="34" charset="0"/>
                </a:rPr>
                <a:t>Build a</a:t>
              </a:r>
            </a:p>
            <a:p>
              <a:pPr marL="609600" indent="-609600" algn="ctr">
                <a:buFont typeface="Helvetica" pitchFamily="84" charset="0"/>
                <a:buNone/>
              </a:pPr>
              <a:r>
                <a:rPr lang="en-US" sz="2800" b="1" dirty="0">
                  <a:solidFill>
                    <a:schemeClr val="bg1"/>
                  </a:solidFill>
                  <a:ea typeface="Arial" charset="0"/>
                  <a:cs typeface="Arial" panose="020B0604020202020204" pitchFamily="34" charset="0"/>
                </a:rPr>
                <a:t>Team</a:t>
              </a:r>
            </a:p>
          </p:txBody>
        </p:sp>
        <p:sp>
          <p:nvSpPr>
            <p:cNvPr id="14" name="Right Arrow 13">
              <a:extLst>
                <a:ext uri="{FF2B5EF4-FFF2-40B4-BE49-F238E27FC236}">
                  <a16:creationId xmlns:a16="http://schemas.microsoft.com/office/drawing/2014/main" id="{F0120C52-97C7-5846-B32E-3FCF381329F8}"/>
                </a:ext>
              </a:extLst>
            </p:cNvPr>
            <p:cNvSpPr/>
            <p:nvPr/>
          </p:nvSpPr>
          <p:spPr>
            <a:xfrm>
              <a:off x="5611704" y="3793212"/>
              <a:ext cx="888009" cy="600780"/>
            </a:xfrm>
            <a:prstGeom prst="rightArrow">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a:extLst>
              <a:ext uri="{FF2B5EF4-FFF2-40B4-BE49-F238E27FC236}">
                <a16:creationId xmlns:a16="http://schemas.microsoft.com/office/drawing/2014/main" id="{506F4AED-5790-E943-9BFA-98137DB37CD0}"/>
              </a:ext>
            </a:extLst>
          </p:cNvPr>
          <p:cNvPicPr>
            <a:picLocks noChangeAspect="1"/>
          </p:cNvPicPr>
          <p:nvPr/>
        </p:nvPicPr>
        <p:blipFill>
          <a:blip r:embed="rId3"/>
          <a:srcRect/>
          <a:stretch/>
        </p:blipFill>
        <p:spPr>
          <a:xfrm>
            <a:off x="533400" y="294963"/>
            <a:ext cx="1089992" cy="1089992"/>
          </a:xfrm>
          <a:prstGeom prst="rect">
            <a:avLst/>
          </a:prstGeom>
        </p:spPr>
      </p:pic>
      <p:sp>
        <p:nvSpPr>
          <p:cNvPr id="16" name="Right Arrow 15">
            <a:extLst>
              <a:ext uri="{FF2B5EF4-FFF2-40B4-BE49-F238E27FC236}">
                <a16:creationId xmlns:a16="http://schemas.microsoft.com/office/drawing/2014/main" id="{D357847E-4A83-AE49-B8B9-7AA3D0A57950}"/>
              </a:ext>
            </a:extLst>
          </p:cNvPr>
          <p:cNvSpPr/>
          <p:nvPr/>
        </p:nvSpPr>
        <p:spPr>
          <a:xfrm>
            <a:off x="3014529" y="3886200"/>
            <a:ext cx="947871" cy="641279"/>
          </a:xfrm>
          <a:prstGeom prst="rightArrow">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C9A1DE44-03B1-B648-82E6-847FBAB10432}"/>
              </a:ext>
            </a:extLst>
          </p:cNvPr>
          <p:cNvSpPr/>
          <p:nvPr/>
        </p:nvSpPr>
        <p:spPr>
          <a:xfrm>
            <a:off x="8348529" y="3886200"/>
            <a:ext cx="947871" cy="641278"/>
          </a:xfrm>
          <a:prstGeom prst="rightArrow">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Yellow Bar">
            <a:extLst>
              <a:ext uri="{FF2B5EF4-FFF2-40B4-BE49-F238E27FC236}">
                <a16:creationId xmlns:a16="http://schemas.microsoft.com/office/drawing/2014/main" id="{F04F47C7-7F67-2644-9DA2-802B43001125}"/>
              </a:ext>
            </a:extLst>
          </p:cNvPr>
          <p:cNvSpPr/>
          <p:nvPr/>
        </p:nvSpPr>
        <p:spPr>
          <a:xfrm>
            <a:off x="5776984" y="1354341"/>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spTree>
    <p:extLst>
      <p:ext uri="{BB962C8B-B14F-4D97-AF65-F5344CB8AC3E}">
        <p14:creationId xmlns:p14="http://schemas.microsoft.com/office/powerpoint/2010/main" val="2472773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E35F0DAB-FEF1-224A-BE5D-EFB2C42106D9}"/>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9" name="Slice - Solid">
            <a:extLst>
              <a:ext uri="{FF2B5EF4-FFF2-40B4-BE49-F238E27FC236}">
                <a16:creationId xmlns:a16="http://schemas.microsoft.com/office/drawing/2014/main" id="{E3B0745E-D7FA-8E42-9F05-895C267C1250}"/>
              </a:ext>
            </a:extLst>
          </p:cNvPr>
          <p:cNvSpPr/>
          <p:nvPr/>
        </p:nvSpPr>
        <p:spPr>
          <a:xfrm>
            <a:off x="1004871" y="-8021"/>
            <a:ext cx="11187129"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10" name="Picture 9">
            <a:extLst>
              <a:ext uri="{FF2B5EF4-FFF2-40B4-BE49-F238E27FC236}">
                <a16:creationId xmlns:a16="http://schemas.microsoft.com/office/drawing/2014/main" id="{C540784D-DE5B-2146-BA56-43E9AAF6E81B}"/>
              </a:ext>
            </a:extLst>
          </p:cNvPr>
          <p:cNvPicPr>
            <a:picLocks noChangeAspect="1"/>
          </p:cNvPicPr>
          <p:nvPr/>
        </p:nvPicPr>
        <p:blipFill>
          <a:blip r:embed="rId3"/>
          <a:srcRect/>
          <a:stretch/>
        </p:blipFill>
        <p:spPr>
          <a:xfrm>
            <a:off x="605696" y="499134"/>
            <a:ext cx="994504" cy="942293"/>
          </a:xfrm>
          <a:prstGeom prst="rect">
            <a:avLst/>
          </a:prstGeom>
        </p:spPr>
      </p:pic>
      <p:sp>
        <p:nvSpPr>
          <p:cNvPr id="13" name="Title 1">
            <a:extLst>
              <a:ext uri="{FF2B5EF4-FFF2-40B4-BE49-F238E27FC236}">
                <a16:creationId xmlns:a16="http://schemas.microsoft.com/office/drawing/2014/main" id="{6FF9BAC4-73CF-8347-A598-832C04C81AD8}"/>
              </a:ext>
            </a:extLst>
          </p:cNvPr>
          <p:cNvSpPr txBox="1">
            <a:spLocks/>
          </p:cNvSpPr>
          <p:nvPr/>
        </p:nvSpPr>
        <p:spPr>
          <a:xfrm>
            <a:off x="2895600" y="499134"/>
            <a:ext cx="8077200" cy="1304264"/>
          </a:xfrm>
          <a:prstGeom prst="rect">
            <a:avLst/>
          </a:prstGeom>
        </p:spPr>
        <p:txBody>
          <a:bodyPr anchor="b">
            <a:noAutofit/>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en-US" sz="3200" b="1" kern="0" dirty="0">
                <a:solidFill>
                  <a:srgbClr val="00338D"/>
                </a:solidFill>
                <a:latin typeface="Arial" charset="0"/>
                <a:ea typeface="Arial" charset="0"/>
                <a:cs typeface="Arial" charset="0"/>
              </a:rPr>
              <a:t>Expectations</a:t>
            </a:r>
          </a:p>
        </p:txBody>
      </p:sp>
      <p:sp>
        <p:nvSpPr>
          <p:cNvPr id="14" name="Yellow Bar">
            <a:extLst>
              <a:ext uri="{FF2B5EF4-FFF2-40B4-BE49-F238E27FC236}">
                <a16:creationId xmlns:a16="http://schemas.microsoft.com/office/drawing/2014/main" id="{7B93D9AA-6888-AD49-B631-43AF1BA076FD}"/>
              </a:ext>
            </a:extLst>
          </p:cNvPr>
          <p:cNvSpPr/>
          <p:nvPr/>
        </p:nvSpPr>
        <p:spPr>
          <a:xfrm>
            <a:off x="3061957" y="194693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5" name="Content Placeholder 2">
            <a:extLst>
              <a:ext uri="{FF2B5EF4-FFF2-40B4-BE49-F238E27FC236}">
                <a16:creationId xmlns:a16="http://schemas.microsoft.com/office/drawing/2014/main" id="{532A2B66-BD42-4041-BE35-AAC68BD3C528}"/>
              </a:ext>
            </a:extLst>
          </p:cNvPr>
          <p:cNvSpPr txBox="1">
            <a:spLocks/>
          </p:cNvSpPr>
          <p:nvPr/>
        </p:nvSpPr>
        <p:spPr>
          <a:xfrm>
            <a:off x="2971801" y="2323746"/>
            <a:ext cx="7772400" cy="2294863"/>
          </a:xfrm>
          <a:prstGeom prst="rect">
            <a:avLst/>
          </a:prstGeom>
        </p:spPr>
        <p:txBody>
          <a:bodyPr lIns="91440" tIns="45720" rIns="91440" bIns="45720" anchor="t"/>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2400"/>
              </a:spcBef>
              <a:spcAft>
                <a:spcPts val="2400"/>
              </a:spcAft>
              <a:buClr>
                <a:srgbClr val="FFCF00"/>
              </a:buClr>
              <a:buFont typeface="Wingdings" pitchFamily="2" charset="2"/>
              <a:buChar char="§"/>
            </a:pPr>
            <a:r>
              <a:rPr lang="en-US" sz="2000" dirty="0"/>
              <a:t>What do Lions and club officers expect from their district governor team?</a:t>
            </a:r>
          </a:p>
          <a:p>
            <a:pPr>
              <a:spcBef>
                <a:spcPts val="2400"/>
              </a:spcBef>
              <a:spcAft>
                <a:spcPts val="2400"/>
              </a:spcAft>
              <a:buClr>
                <a:srgbClr val="FFCF00"/>
              </a:buClr>
              <a:buFont typeface="Wingdings" pitchFamily="2" charset="2"/>
              <a:buChar char="§"/>
            </a:pPr>
            <a:r>
              <a:rPr lang="en-US" sz="2000" dirty="0"/>
              <a:t>What do Lions and club officers expect from their zone chairperson? </a:t>
            </a:r>
          </a:p>
          <a:p>
            <a:pPr>
              <a:spcBef>
                <a:spcPts val="2400"/>
              </a:spcBef>
              <a:spcAft>
                <a:spcPts val="2400"/>
              </a:spcAft>
              <a:buClr>
                <a:srgbClr val="FFCF00"/>
              </a:buClr>
              <a:buFont typeface="Wingdings" pitchFamily="2" charset="2"/>
              <a:buChar char="§"/>
            </a:pPr>
            <a:r>
              <a:rPr lang="en-US" sz="2000" dirty="0"/>
              <a:t>What do we expect of Lions clubs?</a:t>
            </a:r>
          </a:p>
          <a:p>
            <a:pPr>
              <a:buClr>
                <a:schemeClr val="accent1"/>
              </a:buClr>
            </a:pPr>
            <a:endParaRPr lang="en-US" kern="0" dirty="0"/>
          </a:p>
          <a:p>
            <a:pPr marL="457200" indent="-457200">
              <a:buClr>
                <a:schemeClr val="accent1"/>
              </a:buClr>
              <a:buFont typeface="Wingdings" panose="05000000000000000000" pitchFamily="2" charset="2"/>
              <a:buChar char="v"/>
            </a:pPr>
            <a:endParaRPr lang="en-US" kern="0" dirty="0"/>
          </a:p>
          <a:p>
            <a:pPr marL="457200" indent="-457200">
              <a:buClr>
                <a:schemeClr val="accent1"/>
              </a:buClr>
              <a:buFont typeface="Wingdings" panose="05000000000000000000" pitchFamily="2" charset="2"/>
              <a:buChar char="v"/>
            </a:pPr>
            <a:endParaRPr lang="en-US" kern="0" dirty="0"/>
          </a:p>
        </p:txBody>
      </p:sp>
      <p:sp>
        <p:nvSpPr>
          <p:cNvPr id="16" name="Page Number - Blue">
            <a:extLst>
              <a:ext uri="{FF2B5EF4-FFF2-40B4-BE49-F238E27FC236}">
                <a16:creationId xmlns:a16="http://schemas.microsoft.com/office/drawing/2014/main" id="{514ACD62-034A-F04B-9AFE-6F27C4F2E17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A5496"/>
                </a:solidFill>
              </a:rPr>
              <a:pPr eaLnBrk="0" hangingPunct="0">
                <a:spcBef>
                  <a:spcPct val="50000"/>
                </a:spcBef>
                <a:defRPr/>
              </a:pPr>
              <a:t>5</a:t>
            </a:fld>
            <a:endParaRPr lang="en-US" sz="1000" dirty="0">
              <a:solidFill>
                <a:srgbClr val="0A5496"/>
              </a:solidFill>
            </a:endParaRPr>
          </a:p>
        </p:txBody>
      </p:sp>
    </p:spTree>
    <p:extLst>
      <p:ext uri="{BB962C8B-B14F-4D97-AF65-F5344CB8AC3E}">
        <p14:creationId xmlns:p14="http://schemas.microsoft.com/office/powerpoint/2010/main" val="1577325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09DF1F53-2712-204E-9587-B645CC7830B0}"/>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9" name="Slice - Solid">
            <a:extLst>
              <a:ext uri="{FF2B5EF4-FFF2-40B4-BE49-F238E27FC236}">
                <a16:creationId xmlns:a16="http://schemas.microsoft.com/office/drawing/2014/main" id="{A5B17972-4B29-7A43-92B9-F9D332112A88}"/>
              </a:ext>
            </a:extLst>
          </p:cNvPr>
          <p:cNvSpPr/>
          <p:nvPr/>
        </p:nvSpPr>
        <p:spPr>
          <a:xfrm>
            <a:off x="1004871" y="-8021"/>
            <a:ext cx="11187129"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10" name="Picture 9">
            <a:extLst>
              <a:ext uri="{FF2B5EF4-FFF2-40B4-BE49-F238E27FC236}">
                <a16:creationId xmlns:a16="http://schemas.microsoft.com/office/drawing/2014/main" id="{B9EB0189-7648-2144-A749-670600157BF1}"/>
              </a:ext>
            </a:extLst>
          </p:cNvPr>
          <p:cNvPicPr>
            <a:picLocks noChangeAspect="1"/>
          </p:cNvPicPr>
          <p:nvPr/>
        </p:nvPicPr>
        <p:blipFill>
          <a:blip r:embed="rId3"/>
          <a:srcRect/>
          <a:stretch/>
        </p:blipFill>
        <p:spPr>
          <a:xfrm>
            <a:off x="605696" y="499134"/>
            <a:ext cx="994504" cy="942293"/>
          </a:xfrm>
          <a:prstGeom prst="rect">
            <a:avLst/>
          </a:prstGeom>
        </p:spPr>
      </p:pic>
      <p:sp>
        <p:nvSpPr>
          <p:cNvPr id="11" name="Title 1">
            <a:extLst>
              <a:ext uri="{FF2B5EF4-FFF2-40B4-BE49-F238E27FC236}">
                <a16:creationId xmlns:a16="http://schemas.microsoft.com/office/drawing/2014/main" id="{A8A0AF19-596F-454C-B790-55B4576B5521}"/>
              </a:ext>
            </a:extLst>
          </p:cNvPr>
          <p:cNvSpPr txBox="1">
            <a:spLocks/>
          </p:cNvSpPr>
          <p:nvPr/>
        </p:nvSpPr>
        <p:spPr>
          <a:xfrm>
            <a:off x="2895600" y="499134"/>
            <a:ext cx="8077200" cy="1304264"/>
          </a:xfrm>
          <a:prstGeom prst="rect">
            <a:avLst/>
          </a:prstGeom>
        </p:spPr>
        <p:txBody>
          <a:bodyPr anchor="b">
            <a:noAutofit/>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en-US" sz="3200" b="1" kern="0" dirty="0">
                <a:solidFill>
                  <a:srgbClr val="00338D"/>
                </a:solidFill>
                <a:latin typeface="Arial" charset="0"/>
                <a:ea typeface="Arial" charset="0"/>
                <a:cs typeface="Arial" charset="0"/>
              </a:rPr>
              <a:t>Vision of the Future</a:t>
            </a:r>
          </a:p>
        </p:txBody>
      </p:sp>
      <p:sp>
        <p:nvSpPr>
          <p:cNvPr id="12" name="Yellow Bar">
            <a:extLst>
              <a:ext uri="{FF2B5EF4-FFF2-40B4-BE49-F238E27FC236}">
                <a16:creationId xmlns:a16="http://schemas.microsoft.com/office/drawing/2014/main" id="{7C101582-D939-BA47-ACF1-0D73FF32496D}"/>
              </a:ext>
            </a:extLst>
          </p:cNvPr>
          <p:cNvSpPr/>
          <p:nvPr/>
        </p:nvSpPr>
        <p:spPr>
          <a:xfrm>
            <a:off x="2971801" y="195443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3" name="Content Placeholder 2">
            <a:extLst>
              <a:ext uri="{FF2B5EF4-FFF2-40B4-BE49-F238E27FC236}">
                <a16:creationId xmlns:a16="http://schemas.microsoft.com/office/drawing/2014/main" id="{6E4EF51E-1655-7447-88A9-95A18BA8FC14}"/>
              </a:ext>
            </a:extLst>
          </p:cNvPr>
          <p:cNvSpPr txBox="1">
            <a:spLocks/>
          </p:cNvSpPr>
          <p:nvPr/>
        </p:nvSpPr>
        <p:spPr>
          <a:xfrm>
            <a:off x="2971801" y="2323746"/>
            <a:ext cx="7772400" cy="2294863"/>
          </a:xfrm>
          <a:prstGeom prst="rect">
            <a:avLst/>
          </a:prstGeom>
        </p:spPr>
        <p:txBody>
          <a:bodyPr lIns="91440" tIns="45720" rIns="91440" bIns="45720" anchor="t"/>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lnSpc>
                <a:spcPct val="150000"/>
              </a:lnSpc>
              <a:buNone/>
            </a:pPr>
            <a:r>
              <a:rPr lang="en-US" sz="2000" dirty="0">
                <a:ea typeface="ヒラギノ角ゴ Pro W3"/>
              </a:rPr>
              <a:t>Five years from now, if a former member called to inquire about your club, what would you like to tell them about changes for the better that have been made? How have those changes been shared across the district?</a:t>
            </a:r>
            <a:endParaRPr lang="en-US" sz="2000" dirty="0"/>
          </a:p>
        </p:txBody>
      </p:sp>
      <p:sp>
        <p:nvSpPr>
          <p:cNvPr id="14" name="Page Number - Blue">
            <a:extLst>
              <a:ext uri="{FF2B5EF4-FFF2-40B4-BE49-F238E27FC236}">
                <a16:creationId xmlns:a16="http://schemas.microsoft.com/office/drawing/2014/main" id="{D84D790C-85C0-1F46-9643-44D64ACA9707}"/>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A5496"/>
                </a:solidFill>
              </a:rPr>
              <a:pPr eaLnBrk="0" hangingPunct="0">
                <a:spcBef>
                  <a:spcPct val="50000"/>
                </a:spcBef>
                <a:defRPr/>
              </a:pPr>
              <a:t>6</a:t>
            </a:fld>
            <a:endParaRPr lang="en-US" sz="1000" dirty="0">
              <a:solidFill>
                <a:srgbClr val="0A5496"/>
              </a:solidFill>
            </a:endParaRPr>
          </a:p>
        </p:txBody>
      </p:sp>
    </p:spTree>
    <p:extLst>
      <p:ext uri="{BB962C8B-B14F-4D97-AF65-F5344CB8AC3E}">
        <p14:creationId xmlns:p14="http://schemas.microsoft.com/office/powerpoint/2010/main" val="2142678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FA6F3AB3-2C1F-A844-8981-4F983B900005}"/>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 </a:t>
            </a:r>
          </a:p>
        </p:txBody>
      </p:sp>
      <p:pic>
        <p:nvPicPr>
          <p:cNvPr id="10" name="Picture 9">
            <a:extLst>
              <a:ext uri="{FF2B5EF4-FFF2-40B4-BE49-F238E27FC236}">
                <a16:creationId xmlns:a16="http://schemas.microsoft.com/office/drawing/2014/main" id="{37F32238-50AC-B241-8673-70E1D9E86A27}"/>
              </a:ext>
            </a:extLst>
          </p:cNvPr>
          <p:cNvPicPr>
            <a:picLocks noChangeAspect="1"/>
          </p:cNvPicPr>
          <p:nvPr/>
        </p:nvPicPr>
        <p:blipFill>
          <a:blip r:embed="rId3">
            <a:alphaModFix amt="60000"/>
          </a:blip>
          <a:srcRect/>
          <a:stretch/>
        </p:blipFill>
        <p:spPr>
          <a:xfrm>
            <a:off x="9906000" y="-1"/>
            <a:ext cx="2286000" cy="2286000"/>
          </a:xfrm>
          <a:prstGeom prst="rect">
            <a:avLst/>
          </a:prstGeom>
        </p:spPr>
      </p:pic>
      <p:pic>
        <p:nvPicPr>
          <p:cNvPr id="11" name="Picture 10">
            <a:extLst>
              <a:ext uri="{FF2B5EF4-FFF2-40B4-BE49-F238E27FC236}">
                <a16:creationId xmlns:a16="http://schemas.microsoft.com/office/drawing/2014/main" id="{E8A3D658-1C59-CF45-BFB2-3FC2D6F153F9}"/>
              </a:ext>
            </a:extLst>
          </p:cNvPr>
          <p:cNvPicPr>
            <a:picLocks noChangeAspect="1"/>
          </p:cNvPicPr>
          <p:nvPr/>
        </p:nvPicPr>
        <p:blipFill>
          <a:blip r:embed="rId3">
            <a:alphaModFix amt="60000"/>
          </a:blip>
          <a:srcRect/>
          <a:stretch/>
        </p:blipFill>
        <p:spPr>
          <a:xfrm rot="10800000">
            <a:off x="-1" y="4572001"/>
            <a:ext cx="2286000" cy="2286000"/>
          </a:xfrm>
          <a:prstGeom prst="rect">
            <a:avLst/>
          </a:prstGeom>
        </p:spPr>
      </p:pic>
      <p:sp>
        <p:nvSpPr>
          <p:cNvPr id="19" name="Quote">
            <a:extLst>
              <a:ext uri="{FF2B5EF4-FFF2-40B4-BE49-F238E27FC236}">
                <a16:creationId xmlns:a16="http://schemas.microsoft.com/office/drawing/2014/main" id="{F103AB68-8EEE-284C-923A-25A076478FD8}"/>
              </a:ext>
            </a:extLst>
          </p:cNvPr>
          <p:cNvSpPr/>
          <p:nvPr/>
        </p:nvSpPr>
        <p:spPr>
          <a:xfrm>
            <a:off x="522278" y="1583195"/>
            <a:ext cx="1513719" cy="2834105"/>
          </a:xfrm>
          <a:prstGeom prst="rect">
            <a:avLst/>
          </a:prstGeom>
        </p:spPr>
        <p:txBody>
          <a:bodyPr wrap="square" lIns="63496" tIns="31748" rIns="63496" bIns="31748">
            <a:spAutoFit/>
          </a:bodyPr>
          <a:lstStyle/>
          <a:p>
            <a:pPr algn="ctr"/>
            <a:endParaRPr lang="en-US" sz="18000" b="1" dirty="0">
              <a:solidFill>
                <a:srgbClr val="EBB700"/>
              </a:solidFill>
              <a:latin typeface="Open Sans"/>
              <a:cs typeface="Open Sans"/>
            </a:endParaRPr>
          </a:p>
        </p:txBody>
      </p:sp>
      <p:sp>
        <p:nvSpPr>
          <p:cNvPr id="21" name="Page Number - White">
            <a:extLst>
              <a:ext uri="{FF2B5EF4-FFF2-40B4-BE49-F238E27FC236}">
                <a16:creationId xmlns:a16="http://schemas.microsoft.com/office/drawing/2014/main" id="{76A478BC-656F-F14D-AD96-832D42C7ADB9}"/>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7</a:t>
            </a:fld>
            <a:endParaRPr lang="en-US" sz="1000" dirty="0">
              <a:solidFill>
                <a:schemeClr val="bg1"/>
              </a:solidFill>
            </a:endParaRPr>
          </a:p>
        </p:txBody>
      </p:sp>
      <p:sp>
        <p:nvSpPr>
          <p:cNvPr id="12" name="Body Copy">
            <a:extLst>
              <a:ext uri="{FF2B5EF4-FFF2-40B4-BE49-F238E27FC236}">
                <a16:creationId xmlns:a16="http://schemas.microsoft.com/office/drawing/2014/main" id="{D846C7CB-5698-E448-ADB4-F89CFF7B945E}"/>
              </a:ext>
            </a:extLst>
          </p:cNvPr>
          <p:cNvSpPr txBox="1">
            <a:spLocks/>
          </p:cNvSpPr>
          <p:nvPr/>
        </p:nvSpPr>
        <p:spPr>
          <a:xfrm>
            <a:off x="1686681" y="2680445"/>
            <a:ext cx="8520546" cy="96447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24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4400" b="1" kern="0" dirty="0"/>
              <a:t>If you always do what you’ve always done, you’ll always get what you’ve always got.</a:t>
            </a:r>
          </a:p>
        </p:txBody>
      </p:sp>
      <p:sp>
        <p:nvSpPr>
          <p:cNvPr id="13" name="Quote">
            <a:extLst>
              <a:ext uri="{FF2B5EF4-FFF2-40B4-BE49-F238E27FC236}">
                <a16:creationId xmlns:a16="http://schemas.microsoft.com/office/drawing/2014/main" id="{E8B17C14-8622-C246-9336-92C42CF18A13}"/>
              </a:ext>
            </a:extLst>
          </p:cNvPr>
          <p:cNvSpPr/>
          <p:nvPr/>
        </p:nvSpPr>
        <p:spPr>
          <a:xfrm>
            <a:off x="696081" y="1066800"/>
            <a:ext cx="1513719" cy="2834105"/>
          </a:xfrm>
          <a:prstGeom prst="rect">
            <a:avLst/>
          </a:prstGeom>
        </p:spPr>
        <p:txBody>
          <a:bodyPr wrap="square" lIns="63496" tIns="31748" rIns="63496" bIns="31748">
            <a:spAutoFit/>
          </a:bodyPr>
          <a:lstStyle/>
          <a:p>
            <a:pPr algn="ctr"/>
            <a:r>
              <a:rPr lang="en-US" sz="18000" b="1" dirty="0">
                <a:solidFill>
                  <a:srgbClr val="EBB700"/>
                </a:solidFill>
                <a:latin typeface="Open Sans"/>
                <a:cs typeface="Open Sans"/>
              </a:rPr>
              <a:t>“</a:t>
            </a:r>
          </a:p>
        </p:txBody>
      </p:sp>
      <p:sp>
        <p:nvSpPr>
          <p:cNvPr id="14" name="Quote">
            <a:extLst>
              <a:ext uri="{FF2B5EF4-FFF2-40B4-BE49-F238E27FC236}">
                <a16:creationId xmlns:a16="http://schemas.microsoft.com/office/drawing/2014/main" id="{E2AF84A7-C73E-7549-810D-6AD5773B87F6}"/>
              </a:ext>
            </a:extLst>
          </p:cNvPr>
          <p:cNvSpPr/>
          <p:nvPr/>
        </p:nvSpPr>
        <p:spPr>
          <a:xfrm>
            <a:off x="9611481" y="3414295"/>
            <a:ext cx="1513719" cy="2834105"/>
          </a:xfrm>
          <a:prstGeom prst="rect">
            <a:avLst/>
          </a:prstGeom>
        </p:spPr>
        <p:txBody>
          <a:bodyPr wrap="square" lIns="63496" tIns="31748" rIns="63496" bIns="31748">
            <a:spAutoFit/>
          </a:bodyPr>
          <a:lstStyle/>
          <a:p>
            <a:pPr algn="ctr"/>
            <a:r>
              <a:rPr lang="en-US" sz="18000" b="1" dirty="0">
                <a:solidFill>
                  <a:srgbClr val="EBB700"/>
                </a:solidFill>
                <a:latin typeface="Open Sans"/>
                <a:cs typeface="Open Sans"/>
              </a:rPr>
              <a:t>”</a:t>
            </a:r>
          </a:p>
        </p:txBody>
      </p:sp>
      <p:sp>
        <p:nvSpPr>
          <p:cNvPr id="25" name="Text Placeholder 1">
            <a:extLst>
              <a:ext uri="{FF2B5EF4-FFF2-40B4-BE49-F238E27FC236}">
                <a16:creationId xmlns:a16="http://schemas.microsoft.com/office/drawing/2014/main" id="{8FCA8A67-C8BC-C646-A188-1EB697CA7237}"/>
              </a:ext>
            </a:extLst>
          </p:cNvPr>
          <p:cNvSpPr txBox="1">
            <a:spLocks/>
          </p:cNvSpPr>
          <p:nvPr/>
        </p:nvSpPr>
        <p:spPr>
          <a:xfrm>
            <a:off x="7458226" y="5477352"/>
            <a:ext cx="2849895" cy="848012"/>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Font typeface="Arial" pitchFamily="34" charset="0"/>
              <a:buNone/>
            </a:pPr>
            <a:r>
              <a:rPr lang="en-US" sz="2400" b="1" kern="0" dirty="0">
                <a:solidFill>
                  <a:schemeClr val="bg1"/>
                </a:solidFill>
              </a:rPr>
              <a:t>- Henry Ford</a:t>
            </a:r>
          </a:p>
        </p:txBody>
      </p:sp>
    </p:spTree>
    <p:extLst>
      <p:ext uri="{BB962C8B-B14F-4D97-AF65-F5344CB8AC3E}">
        <p14:creationId xmlns:p14="http://schemas.microsoft.com/office/powerpoint/2010/main" val="1578971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87B9E1A8-7359-D84B-B962-F4D9AE34F19F}"/>
              </a:ext>
            </a:extLst>
          </p:cNvPr>
          <p:cNvSpPr/>
          <p:nvPr/>
        </p:nvSpPr>
        <p:spPr>
          <a:xfrm>
            <a:off x="0" y="0"/>
            <a:ext cx="11277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aa</a:t>
            </a:r>
          </a:p>
        </p:txBody>
      </p:sp>
      <p:sp>
        <p:nvSpPr>
          <p:cNvPr id="8" name="Slice - Solid">
            <a:extLst>
              <a:ext uri="{FF2B5EF4-FFF2-40B4-BE49-F238E27FC236}">
                <a16:creationId xmlns:a16="http://schemas.microsoft.com/office/drawing/2014/main" id="{AE76E044-DB6E-C54D-954B-A54A6C8AC3AA}"/>
              </a:ext>
            </a:extLst>
          </p:cNvPr>
          <p:cNvSpPr/>
          <p:nvPr/>
        </p:nvSpPr>
        <p:spPr>
          <a:xfrm>
            <a:off x="1004871" y="-76200"/>
            <a:ext cx="11187129" cy="6934200"/>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9" name="Headline">
            <a:extLst>
              <a:ext uri="{FF2B5EF4-FFF2-40B4-BE49-F238E27FC236}">
                <a16:creationId xmlns:a16="http://schemas.microsoft.com/office/drawing/2014/main" id="{AF7A9875-920B-6944-8EDE-9662234D5830}"/>
              </a:ext>
            </a:extLst>
          </p:cNvPr>
          <p:cNvSpPr txBox="1">
            <a:spLocks/>
          </p:cNvSpPr>
          <p:nvPr/>
        </p:nvSpPr>
        <p:spPr>
          <a:xfrm>
            <a:off x="2903695" y="112447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3200" dirty="0">
                <a:solidFill>
                  <a:schemeClr val="bg1"/>
                </a:solidFill>
                <a:latin typeface="Arial" panose="020B0604020202020204" pitchFamily="34" charset="0"/>
                <a:cs typeface="Arial" panose="020B0604020202020204" pitchFamily="34" charset="0"/>
              </a:rPr>
              <a:t>Why do we need more members?</a:t>
            </a:r>
            <a:endParaRPr lang="en-US" sz="3200" kern="0"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4883CA41-0D70-A24B-9483-FAD305397919}"/>
              </a:ext>
            </a:extLst>
          </p:cNvPr>
          <p:cNvPicPr>
            <a:picLocks noChangeAspect="1"/>
          </p:cNvPicPr>
          <p:nvPr/>
        </p:nvPicPr>
        <p:blipFill>
          <a:blip r:embed="rId3"/>
          <a:srcRect/>
          <a:stretch/>
        </p:blipFill>
        <p:spPr>
          <a:xfrm>
            <a:off x="459875" y="307730"/>
            <a:ext cx="1089992" cy="1089992"/>
          </a:xfrm>
          <a:prstGeom prst="rect">
            <a:avLst/>
          </a:prstGeom>
        </p:spPr>
      </p:pic>
      <p:sp>
        <p:nvSpPr>
          <p:cNvPr id="11" name="Yellow Bar">
            <a:extLst>
              <a:ext uri="{FF2B5EF4-FFF2-40B4-BE49-F238E27FC236}">
                <a16:creationId xmlns:a16="http://schemas.microsoft.com/office/drawing/2014/main" id="{6C6374CE-DA57-0344-ACAE-94472176B5AC}"/>
              </a:ext>
            </a:extLst>
          </p:cNvPr>
          <p:cNvSpPr/>
          <p:nvPr/>
        </p:nvSpPr>
        <p:spPr>
          <a:xfrm>
            <a:off x="2971801" y="1954432"/>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12" name="Content Placeholder 2">
            <a:extLst>
              <a:ext uri="{FF2B5EF4-FFF2-40B4-BE49-F238E27FC236}">
                <a16:creationId xmlns:a16="http://schemas.microsoft.com/office/drawing/2014/main" id="{CDAB1EEA-CD74-2347-BEA4-BFBCE5D05761}"/>
              </a:ext>
            </a:extLst>
          </p:cNvPr>
          <p:cNvSpPr txBox="1">
            <a:spLocks/>
          </p:cNvSpPr>
          <p:nvPr/>
        </p:nvSpPr>
        <p:spPr>
          <a:xfrm>
            <a:off x="2903695" y="4343400"/>
            <a:ext cx="7772400" cy="2294863"/>
          </a:xfrm>
          <a:prstGeom prst="rect">
            <a:avLst/>
          </a:prstGeom>
        </p:spPr>
        <p:txBody>
          <a:bodyPr lIns="91440" tIns="45720" rIns="91440" bIns="45720" anchor="t"/>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lnSpc>
                <a:spcPct val="150000"/>
              </a:lnSpc>
              <a:spcBef>
                <a:spcPts val="1800"/>
              </a:spcBef>
              <a:spcAft>
                <a:spcPts val="0"/>
              </a:spcAft>
              <a:buNone/>
            </a:pPr>
            <a:r>
              <a:rPr lang="en-US" sz="2000" dirty="0">
                <a:solidFill>
                  <a:schemeClr val="bg1"/>
                </a:solidFill>
              </a:rPr>
              <a:t>Are we happy with where we are?</a:t>
            </a:r>
          </a:p>
          <a:p>
            <a:pPr marL="0" indent="0">
              <a:lnSpc>
                <a:spcPct val="150000"/>
              </a:lnSpc>
              <a:spcAft>
                <a:spcPts val="0"/>
              </a:spcAft>
              <a:buNone/>
            </a:pPr>
            <a:r>
              <a:rPr lang="en-US" sz="2000" dirty="0">
                <a:solidFill>
                  <a:schemeClr val="bg1"/>
                </a:solidFill>
              </a:rPr>
              <a:t>Can we do better?</a:t>
            </a:r>
          </a:p>
          <a:p>
            <a:pPr marL="0" indent="0">
              <a:lnSpc>
                <a:spcPct val="150000"/>
              </a:lnSpc>
              <a:spcAft>
                <a:spcPts val="0"/>
              </a:spcAft>
              <a:buNone/>
            </a:pPr>
            <a:r>
              <a:rPr lang="en-US" sz="2000" dirty="0">
                <a:solidFill>
                  <a:schemeClr val="bg1"/>
                </a:solidFill>
              </a:rPr>
              <a:t>What changes are needed to help us be the best we can be?</a:t>
            </a:r>
          </a:p>
        </p:txBody>
      </p:sp>
      <p:sp>
        <p:nvSpPr>
          <p:cNvPr id="14" name="Page Number - White">
            <a:extLst>
              <a:ext uri="{FF2B5EF4-FFF2-40B4-BE49-F238E27FC236}">
                <a16:creationId xmlns:a16="http://schemas.microsoft.com/office/drawing/2014/main" id="{A18A6EF0-E2ED-A146-953A-B6D78CFC5B2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8</a:t>
            </a:fld>
            <a:endParaRPr lang="en-US" sz="1000" dirty="0">
              <a:solidFill>
                <a:schemeClr val="bg1"/>
              </a:solidFill>
            </a:endParaRPr>
          </a:p>
        </p:txBody>
      </p:sp>
      <p:sp>
        <p:nvSpPr>
          <p:cNvPr id="18" name="Background - Solid">
            <a:extLst>
              <a:ext uri="{FF2B5EF4-FFF2-40B4-BE49-F238E27FC236}">
                <a16:creationId xmlns:a16="http://schemas.microsoft.com/office/drawing/2014/main" id="{8DD28FB1-137A-5540-A57F-596C22992FDE}"/>
              </a:ext>
            </a:extLst>
          </p:cNvPr>
          <p:cNvSpPr/>
          <p:nvPr/>
        </p:nvSpPr>
        <p:spPr>
          <a:xfrm>
            <a:off x="2971801" y="2321450"/>
            <a:ext cx="8215328" cy="1799918"/>
          </a:xfrm>
          <a:prstGeom prst="rect">
            <a:avLst/>
          </a:prstGeom>
          <a:noFill/>
          <a:ln w="76200">
            <a:solidFill>
              <a:srgbClr val="FF5C35"/>
            </a:solid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6" name="Content Placeholder 2">
            <a:extLst>
              <a:ext uri="{FF2B5EF4-FFF2-40B4-BE49-F238E27FC236}">
                <a16:creationId xmlns:a16="http://schemas.microsoft.com/office/drawing/2014/main" id="{DAC04241-A00E-2745-920E-56EF12308A25}"/>
              </a:ext>
            </a:extLst>
          </p:cNvPr>
          <p:cNvSpPr txBox="1">
            <a:spLocks/>
          </p:cNvSpPr>
          <p:nvPr/>
        </p:nvSpPr>
        <p:spPr>
          <a:xfrm>
            <a:off x="3048000" y="2286000"/>
            <a:ext cx="8215328" cy="1727157"/>
          </a:xfrm>
          <a:prstGeom prst="rect">
            <a:avLst/>
          </a:prstGeom>
        </p:spPr>
        <p:txBody>
          <a:bodyPr lIns="91440" tIns="45720" rIns="91440" bIns="45720" anchor="t"/>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lnSpc>
                <a:spcPct val="200000"/>
              </a:lnSpc>
              <a:spcBef>
                <a:spcPts val="0"/>
              </a:spcBef>
              <a:buNone/>
            </a:pPr>
            <a:r>
              <a:rPr lang="en-US" b="1" dirty="0">
                <a:solidFill>
                  <a:schemeClr val="bg1"/>
                </a:solidFill>
              </a:rPr>
              <a:t>District members this year: __		 People served this year: __</a:t>
            </a:r>
          </a:p>
          <a:p>
            <a:pPr marL="0" indent="0">
              <a:lnSpc>
                <a:spcPct val="200000"/>
              </a:lnSpc>
              <a:spcBef>
                <a:spcPts val="0"/>
              </a:spcBef>
              <a:buNone/>
            </a:pPr>
            <a:r>
              <a:rPr lang="en-US" b="1" dirty="0">
                <a:solidFill>
                  <a:schemeClr val="bg1"/>
                </a:solidFill>
              </a:rPr>
              <a:t>District members last year: __		 People served last year</a:t>
            </a:r>
            <a:r>
              <a:rPr lang="en-US" b="1" dirty="0">
                <a:solidFill>
                  <a:schemeClr val="bg1"/>
                </a:solidFill>
                <a:sym typeface="Wingdings" panose="05000000000000000000" pitchFamily="2" charset="2"/>
              </a:rPr>
              <a:t>: __</a:t>
            </a:r>
          </a:p>
          <a:p>
            <a:pPr marL="0" indent="0">
              <a:lnSpc>
                <a:spcPct val="200000"/>
              </a:lnSpc>
              <a:spcBef>
                <a:spcPts val="0"/>
              </a:spcBef>
              <a:buNone/>
            </a:pPr>
            <a:r>
              <a:rPr lang="en-US" b="1" dirty="0">
                <a:solidFill>
                  <a:schemeClr val="bg1"/>
                </a:solidFill>
                <a:latin typeface="Helvetica"/>
                <a:ea typeface="ヒラギノ角ゴ Pro W3"/>
                <a:cs typeface="Helvetica"/>
                <a:sym typeface="Wingdings" panose="05000000000000000000" pitchFamily="2" charset="2"/>
              </a:rPr>
              <a:t>3-year retention of new members: __%	 Clubs reporting service: __%</a:t>
            </a:r>
          </a:p>
        </p:txBody>
      </p:sp>
    </p:spTree>
    <p:extLst>
      <p:ext uri="{BB962C8B-B14F-4D97-AF65-F5344CB8AC3E}">
        <p14:creationId xmlns:p14="http://schemas.microsoft.com/office/powerpoint/2010/main" val="893297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B3F04316-2191-114A-B593-BFA4FDFC7EC6}"/>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en-US" dirty="0">
                <a:solidFill>
                  <a:schemeClr val="lt1">
                    <a:alpha val="44000"/>
                  </a:schemeClr>
                </a:solidFill>
              </a:rPr>
              <a:t> </a:t>
            </a:r>
          </a:p>
        </p:txBody>
      </p:sp>
      <p:pic>
        <p:nvPicPr>
          <p:cNvPr id="9" name="Picture 8">
            <a:extLst>
              <a:ext uri="{FF2B5EF4-FFF2-40B4-BE49-F238E27FC236}">
                <a16:creationId xmlns:a16="http://schemas.microsoft.com/office/drawing/2014/main" id="{CDB24E20-E60E-0946-8BA9-E2470915ECEF}"/>
              </a:ext>
            </a:extLst>
          </p:cNvPr>
          <p:cNvPicPr>
            <a:picLocks noChangeAspect="1"/>
          </p:cNvPicPr>
          <p:nvPr/>
        </p:nvPicPr>
        <p:blipFill>
          <a:blip r:embed="rId3">
            <a:alphaModFix amt="80000"/>
          </a:blip>
          <a:srcRect/>
          <a:stretch/>
        </p:blipFill>
        <p:spPr>
          <a:xfrm>
            <a:off x="9906000" y="-1"/>
            <a:ext cx="2286000" cy="2286000"/>
          </a:xfrm>
          <a:prstGeom prst="rect">
            <a:avLst/>
          </a:prstGeom>
        </p:spPr>
      </p:pic>
      <p:pic>
        <p:nvPicPr>
          <p:cNvPr id="10" name="Picture 9">
            <a:extLst>
              <a:ext uri="{FF2B5EF4-FFF2-40B4-BE49-F238E27FC236}">
                <a16:creationId xmlns:a16="http://schemas.microsoft.com/office/drawing/2014/main" id="{4C3533FC-D9C4-2745-9BE0-9C072B578C6F}"/>
              </a:ext>
            </a:extLst>
          </p:cNvPr>
          <p:cNvPicPr>
            <a:picLocks noChangeAspect="1"/>
          </p:cNvPicPr>
          <p:nvPr/>
        </p:nvPicPr>
        <p:blipFill>
          <a:blip r:embed="rId3">
            <a:alphaModFix amt="80000"/>
          </a:blip>
          <a:srcRect/>
          <a:stretch/>
        </p:blipFill>
        <p:spPr>
          <a:xfrm rot="10800000">
            <a:off x="-1" y="4572001"/>
            <a:ext cx="2286000" cy="2286000"/>
          </a:xfrm>
          <a:prstGeom prst="rect">
            <a:avLst/>
          </a:prstGeom>
        </p:spPr>
      </p:pic>
      <p:grpSp>
        <p:nvGrpSpPr>
          <p:cNvPr id="11" name="Quote">
            <a:extLst>
              <a:ext uri="{FF2B5EF4-FFF2-40B4-BE49-F238E27FC236}">
                <a16:creationId xmlns:a16="http://schemas.microsoft.com/office/drawing/2014/main" id="{4CCF405D-D140-EC4D-B883-0A6F8829D885}"/>
              </a:ext>
            </a:extLst>
          </p:cNvPr>
          <p:cNvGrpSpPr/>
          <p:nvPr/>
        </p:nvGrpSpPr>
        <p:grpSpPr>
          <a:xfrm>
            <a:off x="733252" y="1066800"/>
            <a:ext cx="10195293" cy="5255939"/>
            <a:chOff x="733252" y="1066800"/>
            <a:chExt cx="10195293" cy="5255939"/>
          </a:xfrm>
        </p:grpSpPr>
        <p:sp>
          <p:nvSpPr>
            <p:cNvPr id="12" name="Body Copy">
              <a:extLst>
                <a:ext uri="{FF2B5EF4-FFF2-40B4-BE49-F238E27FC236}">
                  <a16:creationId xmlns:a16="http://schemas.microsoft.com/office/drawing/2014/main" id="{C0246B2C-0C55-614C-9104-37723992EDD4}"/>
                </a:ext>
              </a:extLst>
            </p:cNvPr>
            <p:cNvSpPr txBox="1">
              <a:spLocks/>
            </p:cNvSpPr>
            <p:nvPr/>
          </p:nvSpPr>
          <p:spPr>
            <a:xfrm>
              <a:off x="1600200" y="2680445"/>
              <a:ext cx="8520546" cy="964474"/>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24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n-US" sz="4400" b="1" kern="0" dirty="0"/>
                <a:t>Recognizing the truth about</a:t>
              </a:r>
            </a:p>
            <a:p>
              <a:r>
                <a:rPr lang="en-US" sz="4400" b="1" kern="0" dirty="0"/>
                <a:t>ourselves is the starting point</a:t>
              </a:r>
            </a:p>
            <a:p>
              <a:r>
                <a:rPr lang="en-US" sz="4400" b="1" kern="0" dirty="0"/>
                <a:t>of all change.</a:t>
              </a:r>
            </a:p>
          </p:txBody>
        </p:sp>
        <p:sp>
          <p:nvSpPr>
            <p:cNvPr id="13" name="Quote">
              <a:extLst>
                <a:ext uri="{FF2B5EF4-FFF2-40B4-BE49-F238E27FC236}">
                  <a16:creationId xmlns:a16="http://schemas.microsoft.com/office/drawing/2014/main" id="{8EBA6621-2254-6C4A-BDD6-2BEBEF844D45}"/>
                </a:ext>
              </a:extLst>
            </p:cNvPr>
            <p:cNvSpPr/>
            <p:nvPr/>
          </p:nvSpPr>
          <p:spPr>
            <a:xfrm>
              <a:off x="733252" y="1066800"/>
              <a:ext cx="1513719" cy="2834105"/>
            </a:xfrm>
            <a:prstGeom prst="rect">
              <a:avLst/>
            </a:prstGeom>
          </p:spPr>
          <p:txBody>
            <a:bodyPr wrap="square" lIns="63496" tIns="31748" rIns="63496" bIns="31748">
              <a:spAutoFit/>
            </a:bodyPr>
            <a:lstStyle/>
            <a:p>
              <a:pPr algn="ctr"/>
              <a:r>
                <a:rPr lang="en-US" sz="18000" b="1" dirty="0">
                  <a:solidFill>
                    <a:srgbClr val="EBB700"/>
                  </a:solidFill>
                  <a:latin typeface="Open Sans"/>
                  <a:cs typeface="Open Sans"/>
                </a:rPr>
                <a:t>“</a:t>
              </a:r>
            </a:p>
          </p:txBody>
        </p:sp>
        <p:sp>
          <p:nvSpPr>
            <p:cNvPr id="14" name="Quote">
              <a:extLst>
                <a:ext uri="{FF2B5EF4-FFF2-40B4-BE49-F238E27FC236}">
                  <a16:creationId xmlns:a16="http://schemas.microsoft.com/office/drawing/2014/main" id="{D88D93D8-3501-9543-B616-1B3BA1F286DD}"/>
                </a:ext>
              </a:extLst>
            </p:cNvPr>
            <p:cNvSpPr/>
            <p:nvPr/>
          </p:nvSpPr>
          <p:spPr>
            <a:xfrm>
              <a:off x="9414826" y="3488634"/>
              <a:ext cx="1513719" cy="2834105"/>
            </a:xfrm>
            <a:prstGeom prst="rect">
              <a:avLst/>
            </a:prstGeom>
          </p:spPr>
          <p:txBody>
            <a:bodyPr wrap="square" lIns="63496" tIns="31748" rIns="63496" bIns="31748">
              <a:spAutoFit/>
            </a:bodyPr>
            <a:lstStyle/>
            <a:p>
              <a:pPr algn="ctr"/>
              <a:r>
                <a:rPr lang="en-US" sz="18000" b="1" dirty="0">
                  <a:solidFill>
                    <a:srgbClr val="EBB700"/>
                  </a:solidFill>
                  <a:latin typeface="Open Sans"/>
                  <a:cs typeface="Open Sans"/>
                </a:rPr>
                <a:t>”</a:t>
              </a:r>
            </a:p>
          </p:txBody>
        </p:sp>
      </p:grpSp>
      <p:sp>
        <p:nvSpPr>
          <p:cNvPr id="15" name="Page Number - White">
            <a:extLst>
              <a:ext uri="{FF2B5EF4-FFF2-40B4-BE49-F238E27FC236}">
                <a16:creationId xmlns:a16="http://schemas.microsoft.com/office/drawing/2014/main" id="{02FE4DBD-608A-4042-A708-B8E45DD908ED}"/>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9</a:t>
            </a:fld>
            <a:endParaRPr lang="en-US" sz="1000" dirty="0">
              <a:solidFill>
                <a:schemeClr val="bg1"/>
              </a:solidFill>
            </a:endParaRPr>
          </a:p>
        </p:txBody>
      </p:sp>
      <p:sp>
        <p:nvSpPr>
          <p:cNvPr id="16" name="Text Placeholder 1">
            <a:extLst>
              <a:ext uri="{FF2B5EF4-FFF2-40B4-BE49-F238E27FC236}">
                <a16:creationId xmlns:a16="http://schemas.microsoft.com/office/drawing/2014/main" id="{CBB357F3-5288-0B4A-8807-153404DED350}"/>
              </a:ext>
            </a:extLst>
          </p:cNvPr>
          <p:cNvSpPr txBox="1">
            <a:spLocks/>
          </p:cNvSpPr>
          <p:nvPr/>
        </p:nvSpPr>
        <p:spPr>
          <a:xfrm>
            <a:off x="7458226" y="5477352"/>
            <a:ext cx="2849895" cy="848012"/>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buFont typeface="Arial" pitchFamily="34" charset="0"/>
              <a:buNone/>
            </a:pPr>
            <a:r>
              <a:rPr lang="en-US" sz="2400" b="1" kern="0" dirty="0">
                <a:solidFill>
                  <a:schemeClr val="bg1"/>
                </a:solidFill>
              </a:rPr>
              <a:t>- </a:t>
            </a:r>
            <a:r>
              <a:rPr lang="en-US" sz="2400" b="1" kern="0" dirty="0" err="1">
                <a:solidFill>
                  <a:schemeClr val="bg1"/>
                </a:solidFill>
              </a:rPr>
              <a:t>Akiroq</a:t>
            </a:r>
            <a:r>
              <a:rPr lang="en-US" sz="2400" b="1" kern="0" dirty="0">
                <a:solidFill>
                  <a:schemeClr val="bg1"/>
                </a:solidFill>
              </a:rPr>
              <a:t> </a:t>
            </a:r>
            <a:r>
              <a:rPr lang="en-US" sz="2400" b="1" kern="0" dirty="0" err="1">
                <a:solidFill>
                  <a:schemeClr val="bg1"/>
                </a:solidFill>
              </a:rPr>
              <a:t>Brosst</a:t>
            </a:r>
            <a:endParaRPr lang="en-US" sz="2400" b="1" kern="0" dirty="0">
              <a:solidFill>
                <a:schemeClr val="bg1"/>
              </a:solidFill>
            </a:endParaRPr>
          </a:p>
        </p:txBody>
      </p:sp>
      <p:pic>
        <p:nvPicPr>
          <p:cNvPr id="2" name="Picture 1">
            <a:extLst>
              <a:ext uri="{FF2B5EF4-FFF2-40B4-BE49-F238E27FC236}">
                <a16:creationId xmlns:a16="http://schemas.microsoft.com/office/drawing/2014/main" id="{7DD9AD17-4C79-27D9-D5DE-839B19F127E3}"/>
              </a:ext>
            </a:extLst>
          </p:cNvPr>
          <p:cNvPicPr>
            <a:picLocks noChangeAspect="1"/>
          </p:cNvPicPr>
          <p:nvPr/>
        </p:nvPicPr>
        <p:blipFill>
          <a:blip r:embed="rId4">
            <a:alphaModFix amt="60000"/>
          </a:blip>
          <a:srcRect/>
          <a:stretch/>
        </p:blipFill>
        <p:spPr>
          <a:xfrm rot="10800000">
            <a:off x="-16329" y="4550229"/>
            <a:ext cx="2286000" cy="2286000"/>
          </a:xfrm>
          <a:prstGeom prst="rect">
            <a:avLst/>
          </a:prstGeom>
        </p:spPr>
      </p:pic>
      <p:pic>
        <p:nvPicPr>
          <p:cNvPr id="3" name="Picture 2">
            <a:extLst>
              <a:ext uri="{FF2B5EF4-FFF2-40B4-BE49-F238E27FC236}">
                <a16:creationId xmlns:a16="http://schemas.microsoft.com/office/drawing/2014/main" id="{70F57844-0194-9BB1-937F-948177428A67}"/>
              </a:ext>
            </a:extLst>
          </p:cNvPr>
          <p:cNvPicPr>
            <a:picLocks noChangeAspect="1"/>
          </p:cNvPicPr>
          <p:nvPr/>
        </p:nvPicPr>
        <p:blipFill>
          <a:blip r:embed="rId4">
            <a:alphaModFix amt="60000"/>
          </a:blip>
          <a:srcRect/>
          <a:stretch/>
        </p:blipFill>
        <p:spPr>
          <a:xfrm>
            <a:off x="9906000" y="0"/>
            <a:ext cx="2286000" cy="2286000"/>
          </a:xfrm>
          <a:prstGeom prst="rect">
            <a:avLst/>
          </a:prstGeom>
        </p:spPr>
      </p:pic>
    </p:spTree>
    <p:extLst>
      <p:ext uri="{BB962C8B-B14F-4D97-AF65-F5344CB8AC3E}">
        <p14:creationId xmlns:p14="http://schemas.microsoft.com/office/powerpoint/2010/main" val="2504650547"/>
      </p:ext>
    </p:extLst>
  </p:cSld>
  <p:clrMapOvr>
    <a:masterClrMapping/>
  </p:clrMapOvr>
</p:sld>
</file>

<file path=ppt/theme/theme1.xml><?xml version="1.0" encoding="utf-8"?>
<a:theme xmlns:a="http://schemas.openxmlformats.org/drawingml/2006/main" name="Light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C6324C-4351-4A54-A5CC-A482A4792C6C}">
  <ds:schemaRefs>
    <ds:schemaRef ds:uri="http://schemas.microsoft.com/sharepoint/v3/contenttype/forms"/>
  </ds:schemaRefs>
</ds:datastoreItem>
</file>

<file path=customXml/itemProps2.xml><?xml version="1.0" encoding="utf-8"?>
<ds:datastoreItem xmlns:ds="http://schemas.openxmlformats.org/officeDocument/2006/customXml" ds:itemID="{8C1FB9C5-FCF7-40CA-B88F-2FCAC75B8805}">
  <ds:schemaRefs>
    <ds:schemaRef ds:uri="http://schemas.microsoft.com/office/2006/metadata/longProperties"/>
  </ds:schemaRefs>
</ds:datastoreItem>
</file>

<file path=customXml/itemProps3.xml><?xml version="1.0" encoding="utf-8"?>
<ds:datastoreItem xmlns:ds="http://schemas.openxmlformats.org/officeDocument/2006/customXml" ds:itemID="{B82C1470-9FF8-4C48-A872-BCD0DE68C023}">
  <ds:schemaRefs>
    <ds:schemaRef ds:uri="http://schemas.microsoft.com/sharepoint/events"/>
  </ds:schemaRefs>
</ds:datastoreItem>
</file>

<file path=customXml/itemProps4.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06A8C181-E056-415E-9B59-40F04FA43837}">
  <ds:schemaRefs>
    <ds:schemaRef ds:uri="a7495015-d16d-4dd1-a72f-488cd8119f34"/>
    <ds:schemaRef ds:uri="http://schemas.microsoft.com/office/infopath/2007/PartnerControls"/>
    <ds:schemaRef ds:uri="http://www.w3.org/XML/1998/namespace"/>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Lions_PowerPoint_Template_June2016_Template-1</Template>
  <TotalTime>44345</TotalTime>
  <Words>5034</Words>
  <Application>Microsoft Office PowerPoint</Application>
  <PresentationFormat>Widescreen</PresentationFormat>
  <Paragraphs>560</Paragraphs>
  <Slides>24</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.Lucida Grande UI Regular</vt:lpstr>
      <vt:lpstr>Arial</vt:lpstr>
      <vt:lpstr>Calibri</vt:lpstr>
      <vt:lpstr>Helvetica</vt:lpstr>
      <vt:lpstr>Helvetica Neue</vt:lpstr>
      <vt:lpstr>Lucida Grande</vt:lpstr>
      <vt:lpstr>Open Sans</vt:lpstr>
      <vt:lpstr>Segoe UI</vt:lpstr>
      <vt:lpstr>Segoe UI Semibold</vt:lpstr>
      <vt:lpstr>Wingdings</vt:lpstr>
      <vt:lpstr>Wingdings 3</vt:lpstr>
      <vt:lpstr>Light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Lions Clubs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Maurey, Andrea</dc:creator>
  <cp:lastModifiedBy>Gray, Tracy</cp:lastModifiedBy>
  <cp:revision>2369</cp:revision>
  <cp:lastPrinted>2018-07-23T15:21:46Z</cp:lastPrinted>
  <dcterms:created xsi:type="dcterms:W3CDTF">2016-11-15T15:12:50Z</dcterms:created>
  <dcterms:modified xsi:type="dcterms:W3CDTF">2023-05-30T20:24:09Z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