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7" r:id="rId6"/>
  </p:sldMasterIdLst>
  <p:notesMasterIdLst>
    <p:notesMasterId r:id="rId43"/>
  </p:notesMasterIdLst>
  <p:handoutMasterIdLst>
    <p:handoutMasterId r:id="rId44"/>
  </p:handoutMasterIdLst>
  <p:sldIdLst>
    <p:sldId id="961" r:id="rId7"/>
    <p:sldId id="1153" r:id="rId8"/>
    <p:sldId id="1140" r:id="rId9"/>
    <p:sldId id="1141" r:id="rId10"/>
    <p:sldId id="1127" r:id="rId11"/>
    <p:sldId id="1121" r:id="rId12"/>
    <p:sldId id="1154" r:id="rId13"/>
    <p:sldId id="1143" r:id="rId14"/>
    <p:sldId id="968" r:id="rId15"/>
    <p:sldId id="1135" r:id="rId16"/>
    <p:sldId id="1136" r:id="rId17"/>
    <p:sldId id="1137" r:id="rId18"/>
    <p:sldId id="1156" r:id="rId19"/>
    <p:sldId id="1152" r:id="rId20"/>
    <p:sldId id="1158" r:id="rId21"/>
    <p:sldId id="1159" r:id="rId22"/>
    <p:sldId id="1160" r:id="rId23"/>
    <p:sldId id="1139" r:id="rId24"/>
    <p:sldId id="1161" r:id="rId25"/>
    <p:sldId id="1162" r:id="rId26"/>
    <p:sldId id="1163" r:id="rId27"/>
    <p:sldId id="1128" r:id="rId28"/>
    <p:sldId id="1164" r:id="rId29"/>
    <p:sldId id="983" r:id="rId30"/>
    <p:sldId id="1157" r:id="rId31"/>
    <p:sldId id="1165" r:id="rId32"/>
    <p:sldId id="1129" r:id="rId33"/>
    <p:sldId id="1148" r:id="rId34"/>
    <p:sldId id="1167" r:id="rId35"/>
    <p:sldId id="1132" r:id="rId36"/>
    <p:sldId id="1149" r:id="rId37"/>
    <p:sldId id="1150" r:id="rId38"/>
    <p:sldId id="1169" r:id="rId39"/>
    <p:sldId id="1133" r:id="rId40"/>
    <p:sldId id="1151" r:id="rId41"/>
    <p:sldId id="1134" r:id="rId42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912" userDrawn="1">
          <p15:clr>
            <a:srgbClr val="A4A3A4"/>
          </p15:clr>
        </p15:guide>
        <p15:guide id="6" orient="horz" pos="720" userDrawn="1">
          <p15:clr>
            <a:srgbClr val="A4A3A4"/>
          </p15:clr>
        </p15:guide>
        <p15:guide id="7" orient="horz" pos="4128" userDrawn="1">
          <p15:clr>
            <a:srgbClr val="A4A3A4"/>
          </p15:clr>
        </p15:guide>
        <p15:guide id="8" pos="640" userDrawn="1">
          <p15:clr>
            <a:srgbClr val="A4A3A4"/>
          </p15:clr>
        </p15:guide>
        <p15:guide id="9" pos="7040" userDrawn="1">
          <p15:clr>
            <a:srgbClr val="A4A3A4"/>
          </p15:clr>
        </p15:guide>
        <p15:guide id="10" orient="horz" pos="4032" userDrawn="1">
          <p15:clr>
            <a:srgbClr val="A4A3A4"/>
          </p15:clr>
        </p15:guide>
        <p15:guide id="11" orient="horz" pos="1584" userDrawn="1">
          <p15:clr>
            <a:srgbClr val="A4A3A4"/>
          </p15:clr>
        </p15:guide>
        <p15:guide id="12" pos="3584" userDrawn="1">
          <p15:clr>
            <a:srgbClr val="A4A3A4"/>
          </p15:clr>
        </p15:guide>
        <p15:guide id="13" pos="4096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1" name="Burns, Andrea" initials="BA [55]" lastIdx="1" clrIdx="70"/>
  <p:cmAuthor id="1" name="Tamara" initials="TO" lastIdx="2" clrIdx="0"/>
  <p:cmAuthor id="72" name="Burns, Andrea" initials="BA [56]" lastIdx="1" clrIdx="71"/>
  <p:cmAuthor id="2" name="Tamara Osheroff" initials="TO" lastIdx="2" clrIdx="1"/>
  <p:cmAuthor id="73" name="Burns, Andrea" initials="BA [57]" lastIdx="1" clrIdx="72"/>
  <p:cmAuthor id="3" name="Tamara Osheroff" initials="TO [2]" lastIdx="1" clrIdx="2"/>
  <p:cmAuthor id="74" name="Burns, Andrea" initials="BA [58]" lastIdx="1" clrIdx="73"/>
  <p:cmAuthor id="4" name="Tamara Osheroff" initials="TO [3]" lastIdx="1" clrIdx="3"/>
  <p:cmAuthor id="75" name="Burns, Andrea" initials="BA [59]" lastIdx="1" clrIdx="74"/>
  <p:cmAuthor id="5" name="Tamara Osheroff" initials="TO [4]" lastIdx="1" clrIdx="4"/>
  <p:cmAuthor id="76" name="Burns, Andrea" initials="BA [60]" lastIdx="1" clrIdx="75"/>
  <p:cmAuthor id="6" name="Tamara Osheroff" initials="TO [5]" lastIdx="1" clrIdx="5"/>
  <p:cmAuthor id="77" name="Burns, Andrea" initials="BA [61]" lastIdx="1" clrIdx="76"/>
  <p:cmAuthor id="7" name="Tamara Osheroff" initials="TO [6]" lastIdx="1" clrIdx="6"/>
  <p:cmAuthor id="78" name="Burns, Andrea" initials="BA [62]" lastIdx="1" clrIdx="77"/>
  <p:cmAuthor id="8" name="Tamara Osheroff" initials="TO [7]" lastIdx="1" clrIdx="7"/>
  <p:cmAuthor id="79" name="Burns, Andrea" initials="BA [63]" lastIdx="1" clrIdx="78"/>
  <p:cmAuthor id="9" name="Tamara Osheroff" initials="TO [8]" lastIdx="1" clrIdx="8"/>
  <p:cmAuthor id="80" name="Burns, Andrea" initials="BA [64]" lastIdx="1" clrIdx="79"/>
  <p:cmAuthor id="10" name="Tamara Osheroff" initials="TO [9]" lastIdx="1" clrIdx="9"/>
  <p:cmAuthor id="81" name="Burns, Andrea" initials="BA [65]" lastIdx="1" clrIdx="80"/>
  <p:cmAuthor id="11" name="Tamara Osheroff" initials="TO [10]" lastIdx="1" clrIdx="10"/>
  <p:cmAuthor id="82" name="Jurczynski, Crystal" initials="JC" lastIdx="3" clrIdx="81">
    <p:extLst>
      <p:ext uri="{19B8F6BF-5375-455C-9EA6-DF929625EA0E}">
        <p15:presenceInfo xmlns:p15="http://schemas.microsoft.com/office/powerpoint/2012/main" userId="S-1-5-21-1659004503-1409082233-839522115-9716" providerId="AD"/>
      </p:ext>
    </p:extLst>
  </p:cmAuthor>
  <p:cmAuthor id="12" name="Tamara Osheroff" initials="TO [11]" lastIdx="1" clrIdx="11"/>
  <p:cmAuthor id="13" name="Tamara Osheroff" initials="TO [12]" lastIdx="1" clrIdx="12"/>
  <p:cmAuthor id="14" name="Tamara Osheroff" initials="TO [13]" lastIdx="1" clrIdx="13"/>
  <p:cmAuthor id="15" name="Tamara Osheroff" initials="TO [14]" lastIdx="1" clrIdx="14"/>
  <p:cmAuthor id="16" name="Tamara Osheroff" initials="TO [14] [2]" lastIdx="1" clrIdx="15"/>
  <p:cmAuthor id="17" name="Burns, Andrea" initials="BA" lastIdx="1" clrIdx="16"/>
  <p:cmAuthor id="18" name="Burns, Andrea" initials="BA [2]" lastIdx="1" clrIdx="17"/>
  <p:cmAuthor id="19" name="Burns, Andrea" initials="BA [3]" lastIdx="1" clrIdx="18"/>
  <p:cmAuthor id="20" name="Burns, Andrea" initials="BA [4]" lastIdx="1" clrIdx="19"/>
  <p:cmAuthor id="21" name="Burns, Andrea" initials="BA [5]" lastIdx="1" clrIdx="20"/>
  <p:cmAuthor id="22" name="Burns, Andrea" initials="BA [6]" lastIdx="1" clrIdx="21"/>
  <p:cmAuthor id="23" name="Burns, Andrea" initials="BA [7]" lastIdx="1" clrIdx="22"/>
  <p:cmAuthor id="24" name="Burns, Andrea" initials="BA [8]" lastIdx="1" clrIdx="23"/>
  <p:cmAuthor id="25" name="Burns, Andrea" initials="BA [9]" lastIdx="1" clrIdx="24"/>
  <p:cmAuthor id="26" name="Burns, Andrea" initials="BA [10]" lastIdx="1" clrIdx="25"/>
  <p:cmAuthor id="27" name="Burns, Andrea" initials="BA [11]" lastIdx="1" clrIdx="26"/>
  <p:cmAuthor id="28" name="Burns, Andrea" initials="BA [12]" lastIdx="1" clrIdx="27"/>
  <p:cmAuthor id="29" name="Burns, Andrea" initials="BA [13]" lastIdx="1" clrIdx="28"/>
  <p:cmAuthor id="30" name="Burns, Andrea" initials="BA [14]" lastIdx="1" clrIdx="29"/>
  <p:cmAuthor id="31" name="Burns, Andrea" initials="BA [15]" lastIdx="1" clrIdx="30"/>
  <p:cmAuthor id="32" name="Burns, Andrea" initials="BA [16]" lastIdx="1" clrIdx="31"/>
  <p:cmAuthor id="33" name="Burns, Andrea" initials="BA [17]" lastIdx="1" clrIdx="32"/>
  <p:cmAuthor id="34" name="Burns, Andrea" initials="BA [18]" lastIdx="1" clrIdx="33"/>
  <p:cmAuthor id="35" name="Burns, Andrea" initials="BA [19]" lastIdx="1" clrIdx="34"/>
  <p:cmAuthor id="36" name="Burns, Andrea" initials="BA [20]" lastIdx="1" clrIdx="35"/>
  <p:cmAuthor id="37" name="Burns, Andrea" initials="BA [21]" lastIdx="1" clrIdx="36"/>
  <p:cmAuthor id="38" name="Burns, Andrea" initials="BA [22]" lastIdx="1" clrIdx="37"/>
  <p:cmAuthor id="39" name="Burns, Andrea" initials="BA [23]" lastIdx="1" clrIdx="38"/>
  <p:cmAuthor id="40" name="Burns, Andrea" initials="BA [24]" lastIdx="1" clrIdx="39"/>
  <p:cmAuthor id="41" name="Burns, Andrea" initials="BA [25]" lastIdx="1" clrIdx="40"/>
  <p:cmAuthor id="42" name="Burns, Andrea" initials="BA [26]" lastIdx="1" clrIdx="41"/>
  <p:cmAuthor id="43" name="Burns, Andrea" initials="BA [27]" lastIdx="1" clrIdx="42"/>
  <p:cmAuthor id="44" name="Burns, Andrea" initials="BA [28]" lastIdx="1" clrIdx="43"/>
  <p:cmAuthor id="45" name="Burns, Andrea" initials="BA [29]" lastIdx="1" clrIdx="44"/>
  <p:cmAuthor id="46" name="Burns, Andrea" initials="BA [30]" lastIdx="1" clrIdx="45"/>
  <p:cmAuthor id="47" name="Burns, Andrea" initials="BA [31]" lastIdx="1" clrIdx="46"/>
  <p:cmAuthor id="48" name="Burns, Andrea" initials="BA [32]" lastIdx="1" clrIdx="47"/>
  <p:cmAuthor id="49" name="Burns, Andrea" initials="BA [33]" lastIdx="1" clrIdx="48"/>
  <p:cmAuthor id="50" name="Burns, Andrea" initials="BA [34]" lastIdx="1" clrIdx="49"/>
  <p:cmAuthor id="51" name="Burns, Andrea" initials="BA [35]" lastIdx="0" clrIdx="50"/>
  <p:cmAuthor id="52" name="Burns, Andrea" initials="BA [36]" lastIdx="1" clrIdx="51"/>
  <p:cmAuthor id="53" name="Burns, Andrea" initials="BA [37]" lastIdx="1" clrIdx="52"/>
  <p:cmAuthor id="54" name="Burns, Andrea" initials="BA [38]" lastIdx="1" clrIdx="53"/>
  <p:cmAuthor id="55" name="Burns, Andrea" initials="BA [39]" lastIdx="1" clrIdx="54"/>
  <p:cmAuthor id="56" name="Burns, Andrea" initials="BA [40]" lastIdx="1" clrIdx="55"/>
  <p:cmAuthor id="57" name="Burns, Andrea" initials="BA [41]" lastIdx="1" clrIdx="56"/>
  <p:cmAuthor id="58" name="Burns, Andrea" initials="BA [42]" lastIdx="1" clrIdx="57"/>
  <p:cmAuthor id="59" name="Burns, Andrea" initials="BA [43]" lastIdx="1" clrIdx="58"/>
  <p:cmAuthor id="60" name="Burns, Andrea" initials="BA [44]" lastIdx="1" clrIdx="59"/>
  <p:cmAuthor id="61" name="Burns, Andrea" initials="BA [45]" lastIdx="1" clrIdx="60"/>
  <p:cmAuthor id="62" name="Burns, Andrea" initials="BA [46]" lastIdx="1" clrIdx="61"/>
  <p:cmAuthor id="63" name="Burns, Andrea" initials="BA [47]" lastIdx="1" clrIdx="62"/>
  <p:cmAuthor id="64" name="Burns, Andrea" initials="BA [48]" lastIdx="1" clrIdx="63"/>
  <p:cmAuthor id="65" name="Burns, Andrea" initials="BA [49]" lastIdx="1" clrIdx="64"/>
  <p:cmAuthor id="66" name="Burns, Andrea" initials="BA [50]" lastIdx="1" clrIdx="65"/>
  <p:cmAuthor id="67" name="Burns, Andrea" initials="BA [51]" lastIdx="1" clrIdx="66"/>
  <p:cmAuthor id="68" name="Burns, Andrea" initials="BA [52]" lastIdx="1" clrIdx="67"/>
  <p:cmAuthor id="69" name="Burns, Andrea" initials="BA [53]" lastIdx="1" clrIdx="68"/>
  <p:cmAuthor id="70" name="Burns, Andrea" initials="BA [54]" lastIdx="1" clrIdx="6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  <a:srgbClr val="732E81"/>
    <a:srgbClr val="FF5C35"/>
    <a:srgbClr val="00AC69"/>
    <a:srgbClr val="FBC608"/>
    <a:srgbClr val="EBB700"/>
    <a:srgbClr val="10233F"/>
    <a:srgbClr val="FFCF01"/>
    <a:srgbClr val="FFCF00"/>
    <a:srgbClr val="457D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71" autoAdjust="0"/>
    <p:restoredTop sz="96357" autoAdjust="0"/>
  </p:normalViewPr>
  <p:slideViewPr>
    <p:cSldViewPr showGuides="1">
      <p:cViewPr varScale="1">
        <p:scale>
          <a:sx n="110" d="100"/>
          <a:sy n="110" d="100"/>
        </p:scale>
        <p:origin x="672" y="96"/>
      </p:cViewPr>
      <p:guideLst>
        <p:guide orient="horz" pos="2160"/>
        <p:guide pos="3840"/>
        <p:guide orient="horz" pos="912"/>
        <p:guide orient="horz" pos="720"/>
        <p:guide orient="horz" pos="4128"/>
        <p:guide pos="640"/>
        <p:guide pos="7040"/>
        <p:guide orient="horz" pos="4032"/>
        <p:guide orient="horz" pos="1584"/>
        <p:guide pos="3584"/>
        <p:guide pos="4096"/>
        <p:guide orient="horz" pos="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9708"/>
    </p:cViewPr>
  </p:sorterViewPr>
  <p:notesViewPr>
    <p:cSldViewPr showGuides="1">
      <p:cViewPr varScale="1">
        <p:scale>
          <a:sx n="72" d="100"/>
          <a:sy n="72" d="100"/>
        </p:scale>
        <p:origin x="2909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commentAuthors" Target="commentAuthor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7D76CA-9AF3-1D4F-87F5-964682439B76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B653342B-196C-284E-80E8-1D62F355EF15}">
      <dgm:prSet phldrT="[Text]" custT="1"/>
      <dgm:spPr>
        <a:solidFill>
          <a:srgbClr val="02338D"/>
        </a:solidFill>
        <a:ln>
          <a:solidFill>
            <a:srgbClr val="FBC608"/>
          </a:solidFill>
        </a:ln>
      </dgm:spPr>
      <dgm:t>
        <a:bodyPr/>
        <a:lstStyle/>
        <a:p>
          <a:r>
            <a:rPr lang="zh-TW" sz="160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建立一個團隊</a:t>
          </a:r>
        </a:p>
      </dgm:t>
    </dgm:pt>
    <dgm:pt modelId="{16121B01-82F6-8F45-AA87-6DDB7BF116FB}" type="parTrans" cxnId="{40B61BB0-B306-E44E-8B99-881E91438EE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80A2FA-497E-A842-A164-93ADAD0D50F2}" type="sibTrans" cxnId="{40B61BB0-B306-E44E-8B99-881E91438EEF}">
      <dgm:prSet custT="1"/>
      <dgm:spPr>
        <a:solidFill>
          <a:srgbClr val="B2B3B2">
            <a:alpha val="60000"/>
          </a:srgbClr>
        </a:solidFill>
      </dgm:spPr>
      <dgm:t>
        <a:bodyPr/>
        <a:lstStyle/>
        <a:p>
          <a:endParaRPr lang="en-US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23EA54-8894-A644-85F7-3F13E4E9A9A4}">
      <dgm:prSet phldrT="[Text]" custT="1"/>
      <dgm:spPr>
        <a:solidFill>
          <a:srgbClr val="00338D"/>
        </a:solidFill>
        <a:ln>
          <a:solidFill>
            <a:srgbClr val="EBB700"/>
          </a:solidFill>
        </a:ln>
      </dgm:spPr>
      <dgm:t>
        <a:bodyPr/>
        <a:lstStyle/>
        <a:p>
          <a:r>
            <a:rPr lang="zh-TW" sz="160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建立一個願景</a:t>
          </a:r>
        </a:p>
      </dgm:t>
    </dgm:pt>
    <dgm:pt modelId="{EC1573B9-89DA-464A-AADF-F43CEC6EA3D1}" type="parTrans" cxnId="{D7F14D93-9007-B045-9364-1D84BB4A2F0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8ABF9A-45C0-FC4E-91F7-229259C94E48}" type="sibTrans" cxnId="{D7F14D93-9007-B045-9364-1D84BB4A2F08}">
      <dgm:prSet custT="1"/>
      <dgm:spPr>
        <a:solidFill>
          <a:srgbClr val="B2B3B2">
            <a:alpha val="60000"/>
          </a:srgbClr>
        </a:solidFill>
      </dgm:spPr>
      <dgm:t>
        <a:bodyPr/>
        <a:lstStyle/>
        <a:p>
          <a:endParaRPr lang="en-US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C46CD7-55A0-634E-AFC8-EA224249C7C7}">
      <dgm:prSet phldrT="[Text]" custT="1"/>
      <dgm:spPr>
        <a:solidFill>
          <a:srgbClr val="02338D"/>
        </a:solidFill>
        <a:ln>
          <a:solidFill>
            <a:srgbClr val="FFCF00"/>
          </a:solidFill>
        </a:ln>
      </dgm:spPr>
      <dgm:t>
        <a:bodyPr/>
        <a:lstStyle/>
        <a:p>
          <a:r>
            <a:rPr lang="zh-TW" sz="1600" dirty="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建立一項計劃</a:t>
          </a:r>
        </a:p>
      </dgm:t>
    </dgm:pt>
    <dgm:pt modelId="{60248958-C8CF-604E-BC18-4A16E07CDEE2}" type="parTrans" cxnId="{8BDAE6DD-B090-F84E-AD47-3EABC9ED8A5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96607A-9B68-5D47-BF51-4A961EEA77FF}" type="sibTrans" cxnId="{8BDAE6DD-B090-F84E-AD47-3EABC9ED8A55}">
      <dgm:prSet custT="1"/>
      <dgm:spPr>
        <a:solidFill>
          <a:srgbClr val="B2B3B2">
            <a:alpha val="60000"/>
          </a:srgbClr>
        </a:solidFill>
      </dgm:spPr>
      <dgm:t>
        <a:bodyPr/>
        <a:lstStyle/>
        <a:p>
          <a:endParaRPr lang="en-US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F32CA8-AC9C-5441-842B-6D1F6C9E3055}">
      <dgm:prSet phldrT="[Text]" custT="1"/>
      <dgm:spPr>
        <a:solidFill>
          <a:srgbClr val="00338D"/>
        </a:solidFill>
        <a:ln>
          <a:solidFill>
            <a:srgbClr val="FFCF01"/>
          </a:solidFill>
        </a:ln>
      </dgm:spPr>
      <dgm:t>
        <a:bodyPr/>
        <a:lstStyle/>
        <a:p>
          <a:r>
            <a:rPr lang="zh-TW" sz="160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建立成功</a:t>
          </a:r>
        </a:p>
      </dgm:t>
    </dgm:pt>
    <dgm:pt modelId="{1819B416-6853-8341-BD9F-3E5F98CC40C4}" type="parTrans" cxnId="{2747FC89-F85B-1947-A72B-23E12E31C8FC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C9E5AF-CD45-AB40-B4BE-1E8024345526}" type="sibTrans" cxnId="{2747FC89-F85B-1947-A72B-23E12E31C8FC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CC9560-53BA-214B-9065-75E7F4801199}" type="pres">
      <dgm:prSet presAssocID="{197D76CA-9AF3-1D4F-87F5-964682439B76}" presName="Name0" presStyleCnt="0">
        <dgm:presLayoutVars>
          <dgm:dir/>
          <dgm:resizeHandles val="exact"/>
        </dgm:presLayoutVars>
      </dgm:prSet>
      <dgm:spPr/>
    </dgm:pt>
    <dgm:pt modelId="{E3B2D0C9-233E-1242-97F8-37FFEEC12BC0}" type="pres">
      <dgm:prSet presAssocID="{B653342B-196C-284E-80E8-1D62F355EF15}" presName="node" presStyleLbl="node1" presStyleIdx="0" presStyleCnt="4">
        <dgm:presLayoutVars>
          <dgm:bulletEnabled val="1"/>
        </dgm:presLayoutVars>
      </dgm:prSet>
      <dgm:spPr/>
    </dgm:pt>
    <dgm:pt modelId="{7C60905F-858E-3D45-BDCF-8E59A2EDBDC4}" type="pres">
      <dgm:prSet presAssocID="{FB80A2FA-497E-A842-A164-93ADAD0D50F2}" presName="sibTrans" presStyleLbl="sibTrans2D1" presStyleIdx="0" presStyleCnt="3"/>
      <dgm:spPr/>
    </dgm:pt>
    <dgm:pt modelId="{FBD61212-5398-2E45-BDBD-83796266A28C}" type="pres">
      <dgm:prSet presAssocID="{FB80A2FA-497E-A842-A164-93ADAD0D50F2}" presName="connectorText" presStyleLbl="sibTrans2D1" presStyleIdx="0" presStyleCnt="3"/>
      <dgm:spPr/>
    </dgm:pt>
    <dgm:pt modelId="{E8342DD9-3EB7-044E-AC87-2159238855B0}" type="pres">
      <dgm:prSet presAssocID="{FC23EA54-8894-A644-85F7-3F13E4E9A9A4}" presName="node" presStyleLbl="node1" presStyleIdx="1" presStyleCnt="4">
        <dgm:presLayoutVars>
          <dgm:bulletEnabled val="1"/>
        </dgm:presLayoutVars>
      </dgm:prSet>
      <dgm:spPr/>
    </dgm:pt>
    <dgm:pt modelId="{B54B4899-8638-1D4E-9510-CDD331AF6A4C}" type="pres">
      <dgm:prSet presAssocID="{5C8ABF9A-45C0-FC4E-91F7-229259C94E48}" presName="sibTrans" presStyleLbl="sibTrans2D1" presStyleIdx="1" presStyleCnt="3"/>
      <dgm:spPr/>
    </dgm:pt>
    <dgm:pt modelId="{005A5409-7B88-0641-AFFE-D65A6F5E8799}" type="pres">
      <dgm:prSet presAssocID="{5C8ABF9A-45C0-FC4E-91F7-229259C94E48}" presName="connectorText" presStyleLbl="sibTrans2D1" presStyleIdx="1" presStyleCnt="3"/>
      <dgm:spPr/>
    </dgm:pt>
    <dgm:pt modelId="{BEB34310-ABF7-2D43-851D-F592E75CB68F}" type="pres">
      <dgm:prSet presAssocID="{87C46CD7-55A0-634E-AFC8-EA224249C7C7}" presName="node" presStyleLbl="node1" presStyleIdx="2" presStyleCnt="4">
        <dgm:presLayoutVars>
          <dgm:bulletEnabled val="1"/>
        </dgm:presLayoutVars>
      </dgm:prSet>
      <dgm:spPr/>
    </dgm:pt>
    <dgm:pt modelId="{CA339F13-2EEE-8C42-BA2D-5E6BA45F7F5D}" type="pres">
      <dgm:prSet presAssocID="{B896607A-9B68-5D47-BF51-4A961EEA77FF}" presName="sibTrans" presStyleLbl="sibTrans2D1" presStyleIdx="2" presStyleCnt="3"/>
      <dgm:spPr/>
    </dgm:pt>
    <dgm:pt modelId="{1EF53F94-4E2A-E142-9F2C-EB590545AB2F}" type="pres">
      <dgm:prSet presAssocID="{B896607A-9B68-5D47-BF51-4A961EEA77FF}" presName="connectorText" presStyleLbl="sibTrans2D1" presStyleIdx="2" presStyleCnt="3"/>
      <dgm:spPr/>
    </dgm:pt>
    <dgm:pt modelId="{A036C3C0-EC55-8E47-B730-4BF68E881699}" type="pres">
      <dgm:prSet presAssocID="{EEF32CA8-AC9C-5441-842B-6D1F6C9E3055}" presName="node" presStyleLbl="node1" presStyleIdx="3" presStyleCnt="4">
        <dgm:presLayoutVars>
          <dgm:bulletEnabled val="1"/>
        </dgm:presLayoutVars>
      </dgm:prSet>
      <dgm:spPr/>
    </dgm:pt>
  </dgm:ptLst>
  <dgm:cxnLst>
    <dgm:cxn modelId="{5332630B-59BD-634B-A828-DD4997D68F49}" type="presOf" srcId="{EEF32CA8-AC9C-5441-842B-6D1F6C9E3055}" destId="{A036C3C0-EC55-8E47-B730-4BF68E881699}" srcOrd="0" destOrd="0" presId="urn:microsoft.com/office/officeart/2005/8/layout/process1"/>
    <dgm:cxn modelId="{E1A20642-8039-3F42-A4AD-EC4EDFB9D71A}" type="presOf" srcId="{197D76CA-9AF3-1D4F-87F5-964682439B76}" destId="{8BCC9560-53BA-214B-9065-75E7F4801199}" srcOrd="0" destOrd="0" presId="urn:microsoft.com/office/officeart/2005/8/layout/process1"/>
    <dgm:cxn modelId="{F03DC842-CCCB-054B-BECD-8C184D2BD8EA}" type="presOf" srcId="{B653342B-196C-284E-80E8-1D62F355EF15}" destId="{E3B2D0C9-233E-1242-97F8-37FFEEC12BC0}" srcOrd="0" destOrd="0" presId="urn:microsoft.com/office/officeart/2005/8/layout/process1"/>
    <dgm:cxn modelId="{7ECA2D4A-8CE1-6242-90ED-1DDA17C18AC2}" type="presOf" srcId="{FB80A2FA-497E-A842-A164-93ADAD0D50F2}" destId="{FBD61212-5398-2E45-BDBD-83796266A28C}" srcOrd="1" destOrd="0" presId="urn:microsoft.com/office/officeart/2005/8/layout/process1"/>
    <dgm:cxn modelId="{F6522F50-141E-944D-AB4F-6130F86D88F5}" type="presOf" srcId="{B896607A-9B68-5D47-BF51-4A961EEA77FF}" destId="{CA339F13-2EEE-8C42-BA2D-5E6BA45F7F5D}" srcOrd="0" destOrd="0" presId="urn:microsoft.com/office/officeart/2005/8/layout/process1"/>
    <dgm:cxn modelId="{D18B6D83-2E0D-7041-8F9E-C899355A18AD}" type="presOf" srcId="{5C8ABF9A-45C0-FC4E-91F7-229259C94E48}" destId="{B54B4899-8638-1D4E-9510-CDD331AF6A4C}" srcOrd="0" destOrd="0" presId="urn:microsoft.com/office/officeart/2005/8/layout/process1"/>
    <dgm:cxn modelId="{2747FC89-F85B-1947-A72B-23E12E31C8FC}" srcId="{197D76CA-9AF3-1D4F-87F5-964682439B76}" destId="{EEF32CA8-AC9C-5441-842B-6D1F6C9E3055}" srcOrd="3" destOrd="0" parTransId="{1819B416-6853-8341-BD9F-3E5F98CC40C4}" sibTransId="{97C9E5AF-CD45-AB40-B4BE-1E8024345526}"/>
    <dgm:cxn modelId="{DC611B8C-D9CE-9B46-9B52-799A82E3DBEC}" type="presOf" srcId="{87C46CD7-55A0-634E-AFC8-EA224249C7C7}" destId="{BEB34310-ABF7-2D43-851D-F592E75CB68F}" srcOrd="0" destOrd="0" presId="urn:microsoft.com/office/officeart/2005/8/layout/process1"/>
    <dgm:cxn modelId="{50DFAD8F-4F98-074C-9894-AE10B313A7BD}" type="presOf" srcId="{FB80A2FA-497E-A842-A164-93ADAD0D50F2}" destId="{7C60905F-858E-3D45-BDCF-8E59A2EDBDC4}" srcOrd="0" destOrd="0" presId="urn:microsoft.com/office/officeart/2005/8/layout/process1"/>
    <dgm:cxn modelId="{D7F14D93-9007-B045-9364-1D84BB4A2F08}" srcId="{197D76CA-9AF3-1D4F-87F5-964682439B76}" destId="{FC23EA54-8894-A644-85F7-3F13E4E9A9A4}" srcOrd="1" destOrd="0" parTransId="{EC1573B9-89DA-464A-AADF-F43CEC6EA3D1}" sibTransId="{5C8ABF9A-45C0-FC4E-91F7-229259C94E48}"/>
    <dgm:cxn modelId="{26C8CAA6-0E46-D643-BEA0-CF69756E50AC}" type="presOf" srcId="{FC23EA54-8894-A644-85F7-3F13E4E9A9A4}" destId="{E8342DD9-3EB7-044E-AC87-2159238855B0}" srcOrd="0" destOrd="0" presId="urn:microsoft.com/office/officeart/2005/8/layout/process1"/>
    <dgm:cxn modelId="{40B61BB0-B306-E44E-8B99-881E91438EEF}" srcId="{197D76CA-9AF3-1D4F-87F5-964682439B76}" destId="{B653342B-196C-284E-80E8-1D62F355EF15}" srcOrd="0" destOrd="0" parTransId="{16121B01-82F6-8F45-AA87-6DDB7BF116FB}" sibTransId="{FB80A2FA-497E-A842-A164-93ADAD0D50F2}"/>
    <dgm:cxn modelId="{8BDAE6DD-B090-F84E-AD47-3EABC9ED8A55}" srcId="{197D76CA-9AF3-1D4F-87F5-964682439B76}" destId="{87C46CD7-55A0-634E-AFC8-EA224249C7C7}" srcOrd="2" destOrd="0" parTransId="{60248958-C8CF-604E-BC18-4A16E07CDEE2}" sibTransId="{B896607A-9B68-5D47-BF51-4A961EEA77FF}"/>
    <dgm:cxn modelId="{60824BE7-3B03-1B4E-879C-32F3A39E3C37}" type="presOf" srcId="{5C8ABF9A-45C0-FC4E-91F7-229259C94E48}" destId="{005A5409-7B88-0641-AFFE-D65A6F5E8799}" srcOrd="1" destOrd="0" presId="urn:microsoft.com/office/officeart/2005/8/layout/process1"/>
    <dgm:cxn modelId="{AF4EB3F1-5254-DF46-A670-F9C6AD3BC034}" type="presOf" srcId="{B896607A-9B68-5D47-BF51-4A961EEA77FF}" destId="{1EF53F94-4E2A-E142-9F2C-EB590545AB2F}" srcOrd="1" destOrd="0" presId="urn:microsoft.com/office/officeart/2005/8/layout/process1"/>
    <dgm:cxn modelId="{96CEBFFC-01DC-864E-8182-813D57912FE3}" type="presParOf" srcId="{8BCC9560-53BA-214B-9065-75E7F4801199}" destId="{E3B2D0C9-233E-1242-97F8-37FFEEC12BC0}" srcOrd="0" destOrd="0" presId="urn:microsoft.com/office/officeart/2005/8/layout/process1"/>
    <dgm:cxn modelId="{4749F90C-98FC-E34F-80BC-51A05530CBD0}" type="presParOf" srcId="{8BCC9560-53BA-214B-9065-75E7F4801199}" destId="{7C60905F-858E-3D45-BDCF-8E59A2EDBDC4}" srcOrd="1" destOrd="0" presId="urn:microsoft.com/office/officeart/2005/8/layout/process1"/>
    <dgm:cxn modelId="{C303ABC8-A33C-6942-A0DD-E4816277D98A}" type="presParOf" srcId="{7C60905F-858E-3D45-BDCF-8E59A2EDBDC4}" destId="{FBD61212-5398-2E45-BDBD-83796266A28C}" srcOrd="0" destOrd="0" presId="urn:microsoft.com/office/officeart/2005/8/layout/process1"/>
    <dgm:cxn modelId="{7F5E3FEC-641E-D447-9D11-CC601B8666F0}" type="presParOf" srcId="{8BCC9560-53BA-214B-9065-75E7F4801199}" destId="{E8342DD9-3EB7-044E-AC87-2159238855B0}" srcOrd="2" destOrd="0" presId="urn:microsoft.com/office/officeart/2005/8/layout/process1"/>
    <dgm:cxn modelId="{A2ABE635-59DA-EA46-A300-9459D1DFD825}" type="presParOf" srcId="{8BCC9560-53BA-214B-9065-75E7F4801199}" destId="{B54B4899-8638-1D4E-9510-CDD331AF6A4C}" srcOrd="3" destOrd="0" presId="urn:microsoft.com/office/officeart/2005/8/layout/process1"/>
    <dgm:cxn modelId="{1D884E8F-402A-6440-B924-5A49983635D9}" type="presParOf" srcId="{B54B4899-8638-1D4E-9510-CDD331AF6A4C}" destId="{005A5409-7B88-0641-AFFE-D65A6F5E8799}" srcOrd="0" destOrd="0" presId="urn:microsoft.com/office/officeart/2005/8/layout/process1"/>
    <dgm:cxn modelId="{84503523-BFB5-4E4A-AC52-C982118CEC78}" type="presParOf" srcId="{8BCC9560-53BA-214B-9065-75E7F4801199}" destId="{BEB34310-ABF7-2D43-851D-F592E75CB68F}" srcOrd="4" destOrd="0" presId="urn:microsoft.com/office/officeart/2005/8/layout/process1"/>
    <dgm:cxn modelId="{82A83B53-8411-B842-AE72-EC99B4803731}" type="presParOf" srcId="{8BCC9560-53BA-214B-9065-75E7F4801199}" destId="{CA339F13-2EEE-8C42-BA2D-5E6BA45F7F5D}" srcOrd="5" destOrd="0" presId="urn:microsoft.com/office/officeart/2005/8/layout/process1"/>
    <dgm:cxn modelId="{B2B6D364-3C13-1A4B-9332-5A8BA7804C5B}" type="presParOf" srcId="{CA339F13-2EEE-8C42-BA2D-5E6BA45F7F5D}" destId="{1EF53F94-4E2A-E142-9F2C-EB590545AB2F}" srcOrd="0" destOrd="0" presId="urn:microsoft.com/office/officeart/2005/8/layout/process1"/>
    <dgm:cxn modelId="{9EFF08CF-F4E3-D548-825C-AA89AA85A92D}" type="presParOf" srcId="{8BCC9560-53BA-214B-9065-75E7F4801199}" destId="{A036C3C0-EC55-8E47-B730-4BF68E881699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D2DA2C-61A8-456E-9175-10CB5C584EEF}" type="doc">
      <dgm:prSet loTypeId="urn:microsoft.com/office/officeart/2005/8/layout/radial4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D0FFCFB9-F9C2-4CCB-B059-37CBDE430919}">
      <dgm:prSet phldrT="[Text]" custT="1"/>
      <dgm:spPr/>
      <dgm:t>
        <a:bodyPr/>
        <a:lstStyle/>
        <a:p>
          <a:r>
            <a:rPr lang="zh-TW" altLang="en-US" sz="2800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增加分會會員</a:t>
          </a:r>
        </a:p>
      </dgm:t>
    </dgm:pt>
    <dgm:pt modelId="{65369781-2DD9-4EEC-8759-E6435EC0FAC9}" type="parTrans" cxnId="{221EEEB7-2F88-4EB4-8340-9319973866C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4096E5E-E943-4CF8-9323-72D68A80E5D5}" type="sibTrans" cxnId="{221EEEB7-2F88-4EB4-8340-9319973866C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A1E6035-593E-43BC-AC51-29EBE3894C03}">
      <dgm:prSet phldrT="[Text]" custT="1"/>
      <dgm:spPr/>
      <dgm:t>
        <a:bodyPr/>
        <a:lstStyle/>
        <a:p>
          <a:r>
            <a:rPr lang="zh-TW" altLang="en-US" sz="2800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透過新的服務機會重振您的分會</a:t>
          </a:r>
        </a:p>
      </dgm:t>
    </dgm:pt>
    <dgm:pt modelId="{E9A3FDB8-16BF-4BDC-A881-1DDE260F4402}" type="parTrans" cxnId="{3069CA08-657B-4A70-9033-FEF655075C33}">
      <dgm:prSet/>
      <dgm:spPr>
        <a:solidFill>
          <a:srgbClr val="00AC69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3D56879-D0F7-4AFB-A483-58B165799AD6}" type="sibTrans" cxnId="{3069CA08-657B-4A70-9033-FEF655075C3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B4EA3FE-8EE4-44F8-B1D9-86367A5B79A3}">
      <dgm:prSet phldrT="[Text]" custT="1"/>
      <dgm:spPr/>
      <dgm:t>
        <a:bodyPr/>
        <a:lstStyle/>
        <a:p>
          <a:r>
            <a:rPr lang="zh-TW" altLang="en-US" sz="2800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以新會員振興您的分會</a:t>
          </a:r>
        </a:p>
      </dgm:t>
    </dgm:pt>
    <dgm:pt modelId="{3BF33902-766D-4F3B-8FAA-BA914C80CDC2}" type="parTrans" cxnId="{CD318ED8-0ADC-425F-BFDA-F44336704819}">
      <dgm:prSet/>
      <dgm:spPr>
        <a:solidFill>
          <a:srgbClr val="FBC608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8DEFFB5-36C9-49D6-953B-40F8D7A74FE7}" type="sibTrans" cxnId="{CD318ED8-0ADC-425F-BFDA-F4433670481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3D86555-0D94-4166-B5F8-2CC2DB81901D}">
      <dgm:prSet phldrT="[Text]" custT="1"/>
      <dgm:spPr/>
      <dgm:t>
        <a:bodyPr/>
        <a:lstStyle/>
        <a:p>
          <a:r>
            <a:rPr lang="zh-TW" altLang="en-US" sz="2800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在領導發展及分會運作中追求卓越</a:t>
          </a:r>
        </a:p>
      </dgm:t>
    </dgm:pt>
    <dgm:pt modelId="{576D529F-4886-4278-97C8-E48B582918B4}" type="parTrans" cxnId="{C8D46FCB-BCC2-4237-9AD1-BD550B09ED6B}">
      <dgm:prSet/>
      <dgm:spPr>
        <a:solidFill>
          <a:srgbClr val="FF5C35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A4DC8E5-3EE2-423C-A253-4F18D97CD8E5}" type="sibTrans" cxnId="{C8D46FCB-BCC2-4237-9AD1-BD550B09ED6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4220B08-7BB3-4E05-82B4-63922CF3A81A}">
      <dgm:prSet phldrT="[Text]"/>
      <dgm:spPr/>
      <dgm:t>
        <a:bodyPr/>
        <a:lstStyle/>
        <a:p>
          <a:endParaRPr lang="en-US"/>
        </a:p>
      </dgm:t>
    </dgm:pt>
    <dgm:pt modelId="{59A50654-728F-45EE-B949-DFFB22D19143}" type="parTrans" cxnId="{17F05745-8592-49C6-9832-AA5181C45C7A}">
      <dgm:prSet/>
      <dgm:spPr/>
      <dgm:t>
        <a:bodyPr/>
        <a:lstStyle/>
        <a:p>
          <a:endParaRPr lang="en-US"/>
        </a:p>
      </dgm:t>
    </dgm:pt>
    <dgm:pt modelId="{1B9EF95A-78BA-43EC-9451-C955FFF4CD2D}" type="sibTrans" cxnId="{17F05745-8592-49C6-9832-AA5181C45C7A}">
      <dgm:prSet/>
      <dgm:spPr/>
      <dgm:t>
        <a:bodyPr/>
        <a:lstStyle/>
        <a:p>
          <a:endParaRPr lang="en-US"/>
        </a:p>
      </dgm:t>
    </dgm:pt>
    <dgm:pt modelId="{C5F976F6-DADC-481A-9A15-BA2BE9C860AC}">
      <dgm:prSet phldrT="[Text]"/>
      <dgm:spPr/>
      <dgm:t>
        <a:bodyPr/>
        <a:lstStyle/>
        <a:p>
          <a:endParaRPr lang="en-US"/>
        </a:p>
      </dgm:t>
    </dgm:pt>
    <dgm:pt modelId="{72A60AD0-B8FB-484C-AF56-FCB5D6A5F79E}" type="parTrans" cxnId="{1FC65500-3613-461E-B94A-EAF32BDE090D}">
      <dgm:prSet/>
      <dgm:spPr/>
      <dgm:t>
        <a:bodyPr/>
        <a:lstStyle/>
        <a:p>
          <a:endParaRPr lang="en-US"/>
        </a:p>
      </dgm:t>
    </dgm:pt>
    <dgm:pt modelId="{FB1886DA-EE42-4E73-8A46-4161CE9ECFC8}" type="sibTrans" cxnId="{1FC65500-3613-461E-B94A-EAF32BDE090D}">
      <dgm:prSet/>
      <dgm:spPr/>
      <dgm:t>
        <a:bodyPr/>
        <a:lstStyle/>
        <a:p>
          <a:endParaRPr lang="en-US"/>
        </a:p>
      </dgm:t>
    </dgm:pt>
    <dgm:pt modelId="{839C5C09-904B-41E5-901A-798D52068569}">
      <dgm:prSet custT="1"/>
      <dgm:spPr/>
      <dgm:t>
        <a:bodyPr/>
        <a:lstStyle/>
        <a:p>
          <a:r>
            <a:rPr lang="zh-TW" altLang="en-US" sz="2800" dirty="0">
              <a:solidFill>
                <a:schemeClr val="accent6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與社區分享貴分會的工作成績</a:t>
          </a:r>
        </a:p>
      </dgm:t>
    </dgm:pt>
    <dgm:pt modelId="{7BDCDD80-A58F-43AE-8E2F-9CC82589EFBB}" type="parTrans" cxnId="{7CA550A6-7631-44D8-B95E-27369EDC9525}">
      <dgm:prSet/>
      <dgm:spPr>
        <a:solidFill>
          <a:srgbClr val="732E81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7DC170D-800D-4D8E-961D-C9FD5F21A7CA}" type="sibTrans" cxnId="{7CA550A6-7631-44D8-B95E-27369EDC9525}">
      <dgm:prSet/>
      <dgm:spPr/>
      <dgm:t>
        <a:bodyPr/>
        <a:lstStyle/>
        <a:p>
          <a:endParaRPr lang="en-US"/>
        </a:p>
      </dgm:t>
    </dgm:pt>
    <dgm:pt modelId="{FCC25101-20A2-4D81-9A22-FA339C82937B}" type="pres">
      <dgm:prSet presAssocID="{A7D2DA2C-61A8-456E-9175-10CB5C584EE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53D7403-252F-46AF-B7FF-FF02DE8F7105}" type="pres">
      <dgm:prSet presAssocID="{D0FFCFB9-F9C2-4CCB-B059-37CBDE430919}" presName="centerShape" presStyleLbl="node0" presStyleIdx="0" presStyleCnt="1"/>
      <dgm:spPr/>
    </dgm:pt>
    <dgm:pt modelId="{81ED42A3-111F-4F84-A6E1-3F83AD87ED31}" type="pres">
      <dgm:prSet presAssocID="{3BF33902-766D-4F3B-8FAA-BA914C80CDC2}" presName="parTrans" presStyleLbl="bgSibTrans2D1" presStyleIdx="0" presStyleCnt="4" custScaleX="87267" custLinFactNeighborX="14947" custLinFactNeighborY="6426"/>
      <dgm:spPr/>
    </dgm:pt>
    <dgm:pt modelId="{23990A02-D1E8-4327-9D83-E504CD145630}" type="pres">
      <dgm:prSet presAssocID="{6B4EA3FE-8EE4-44F8-B1D9-86367A5B79A3}" presName="node" presStyleLbl="node1" presStyleIdx="0" presStyleCnt="4" custRadScaleRad="94222" custRadScaleInc="-34210">
        <dgm:presLayoutVars>
          <dgm:bulletEnabled val="1"/>
        </dgm:presLayoutVars>
      </dgm:prSet>
      <dgm:spPr/>
    </dgm:pt>
    <dgm:pt modelId="{72EF28BA-BEA1-429A-BFF9-0B1170C59A1D}" type="pres">
      <dgm:prSet presAssocID="{E9A3FDB8-16BF-4BDC-A881-1DDE260F4402}" presName="parTrans" presStyleLbl="bgSibTrans2D1" presStyleIdx="1" presStyleCnt="4" custScaleX="66231" custLinFactNeighborX="-4654" custLinFactNeighborY="81808"/>
      <dgm:spPr/>
    </dgm:pt>
    <dgm:pt modelId="{7C73ED82-F863-442C-A856-1DC1425A9CBE}" type="pres">
      <dgm:prSet presAssocID="{2A1E6035-593E-43BC-AC51-29EBE3894C03}" presName="node" presStyleLbl="node1" presStyleIdx="1" presStyleCnt="4" custRadScaleRad="88744" custRadScaleInc="-23953">
        <dgm:presLayoutVars>
          <dgm:bulletEnabled val="1"/>
        </dgm:presLayoutVars>
      </dgm:prSet>
      <dgm:spPr/>
    </dgm:pt>
    <dgm:pt modelId="{5B149C59-799D-402E-BC6E-B473A3FEE815}" type="pres">
      <dgm:prSet presAssocID="{576D529F-4886-4278-97C8-E48B582918B4}" presName="parTrans" presStyleLbl="bgSibTrans2D1" presStyleIdx="2" presStyleCnt="4" custScaleX="97826" custLinFactNeighborX="11640" custLinFactNeighborY="39822"/>
      <dgm:spPr/>
    </dgm:pt>
    <dgm:pt modelId="{66736BFA-2F5E-4DE8-ADE9-814D57D7E28D}" type="pres">
      <dgm:prSet presAssocID="{D3D86555-0D94-4166-B5F8-2CC2DB81901D}" presName="node" presStyleLbl="node1" presStyleIdx="2" presStyleCnt="4" custRadScaleRad="84765" custRadScaleInc="15059">
        <dgm:presLayoutVars>
          <dgm:bulletEnabled val="1"/>
        </dgm:presLayoutVars>
      </dgm:prSet>
      <dgm:spPr/>
    </dgm:pt>
    <dgm:pt modelId="{11D8F28B-3D61-495F-A40C-657B7B3D08DF}" type="pres">
      <dgm:prSet presAssocID="{7BDCDD80-A58F-43AE-8E2F-9CC82589EFBB}" presName="parTrans" presStyleLbl="bgSibTrans2D1" presStyleIdx="3" presStyleCnt="4" custScaleX="96994" custLinFactNeighborX="-8941" custLinFactNeighborY="32962"/>
      <dgm:spPr/>
    </dgm:pt>
    <dgm:pt modelId="{7139ABF3-4FF7-4182-A57D-0E161D4343A5}" type="pres">
      <dgm:prSet presAssocID="{839C5C09-904B-41E5-901A-798D52068569}" presName="node" presStyleLbl="node1" presStyleIdx="3" presStyleCnt="4" custRadScaleRad="97874" custRadScaleInc="33621">
        <dgm:presLayoutVars>
          <dgm:bulletEnabled val="1"/>
        </dgm:presLayoutVars>
      </dgm:prSet>
      <dgm:spPr/>
    </dgm:pt>
  </dgm:ptLst>
  <dgm:cxnLst>
    <dgm:cxn modelId="{1FC65500-3613-461E-B94A-EAF32BDE090D}" srcId="{A7D2DA2C-61A8-456E-9175-10CB5C584EEF}" destId="{C5F976F6-DADC-481A-9A15-BA2BE9C860AC}" srcOrd="2" destOrd="0" parTransId="{72A60AD0-B8FB-484C-AF56-FCB5D6A5F79E}" sibTransId="{FB1886DA-EE42-4E73-8A46-4161CE9ECFC8}"/>
    <dgm:cxn modelId="{8DC0EE07-8911-40BD-B26D-7AFFCCC4B5F9}" type="presOf" srcId="{839C5C09-904B-41E5-901A-798D52068569}" destId="{7139ABF3-4FF7-4182-A57D-0E161D4343A5}" srcOrd="0" destOrd="0" presId="urn:microsoft.com/office/officeart/2005/8/layout/radial4"/>
    <dgm:cxn modelId="{3069CA08-657B-4A70-9033-FEF655075C33}" srcId="{D0FFCFB9-F9C2-4CCB-B059-37CBDE430919}" destId="{2A1E6035-593E-43BC-AC51-29EBE3894C03}" srcOrd="1" destOrd="0" parTransId="{E9A3FDB8-16BF-4BDC-A881-1DDE260F4402}" sibTransId="{D3D56879-D0F7-4AFB-A483-58B165799AD6}"/>
    <dgm:cxn modelId="{13F8D80F-D002-4CCF-A812-9B022B802ACE}" type="presOf" srcId="{D0FFCFB9-F9C2-4CCB-B059-37CBDE430919}" destId="{A53D7403-252F-46AF-B7FF-FF02DE8F7105}" srcOrd="0" destOrd="0" presId="urn:microsoft.com/office/officeart/2005/8/layout/radial4"/>
    <dgm:cxn modelId="{08265A2F-A29B-4E08-83DF-CEADE317D2C2}" type="presOf" srcId="{3BF33902-766D-4F3B-8FAA-BA914C80CDC2}" destId="{81ED42A3-111F-4F84-A6E1-3F83AD87ED31}" srcOrd="0" destOrd="0" presId="urn:microsoft.com/office/officeart/2005/8/layout/radial4"/>
    <dgm:cxn modelId="{AE500E33-5761-4D12-A6D4-13D4C285C78E}" type="presOf" srcId="{7BDCDD80-A58F-43AE-8E2F-9CC82589EFBB}" destId="{11D8F28B-3D61-495F-A40C-657B7B3D08DF}" srcOrd="0" destOrd="0" presId="urn:microsoft.com/office/officeart/2005/8/layout/radial4"/>
    <dgm:cxn modelId="{17F05745-8592-49C6-9832-AA5181C45C7A}" srcId="{A7D2DA2C-61A8-456E-9175-10CB5C584EEF}" destId="{44220B08-7BB3-4E05-82B4-63922CF3A81A}" srcOrd="1" destOrd="0" parTransId="{59A50654-728F-45EE-B949-DFFB22D19143}" sibTransId="{1B9EF95A-78BA-43EC-9451-C955FFF4CD2D}"/>
    <dgm:cxn modelId="{8C11E648-3104-40CE-A3DC-9B88EA1B0807}" type="presOf" srcId="{576D529F-4886-4278-97C8-E48B582918B4}" destId="{5B149C59-799D-402E-BC6E-B473A3FEE815}" srcOrd="0" destOrd="0" presId="urn:microsoft.com/office/officeart/2005/8/layout/radial4"/>
    <dgm:cxn modelId="{37C4056A-C96D-48DF-BF9B-B561E7D89E03}" type="presOf" srcId="{2A1E6035-593E-43BC-AC51-29EBE3894C03}" destId="{7C73ED82-F863-442C-A856-1DC1425A9CBE}" srcOrd="0" destOrd="0" presId="urn:microsoft.com/office/officeart/2005/8/layout/radial4"/>
    <dgm:cxn modelId="{A8495385-641B-44E2-952F-75D942115C88}" type="presOf" srcId="{A7D2DA2C-61A8-456E-9175-10CB5C584EEF}" destId="{FCC25101-20A2-4D81-9A22-FA339C82937B}" srcOrd="0" destOrd="0" presId="urn:microsoft.com/office/officeart/2005/8/layout/radial4"/>
    <dgm:cxn modelId="{84BE4392-08B4-4014-A74A-24B7B9B53CA0}" type="presOf" srcId="{6B4EA3FE-8EE4-44F8-B1D9-86367A5B79A3}" destId="{23990A02-D1E8-4327-9D83-E504CD145630}" srcOrd="0" destOrd="0" presId="urn:microsoft.com/office/officeart/2005/8/layout/radial4"/>
    <dgm:cxn modelId="{7CA550A6-7631-44D8-B95E-27369EDC9525}" srcId="{D0FFCFB9-F9C2-4CCB-B059-37CBDE430919}" destId="{839C5C09-904B-41E5-901A-798D52068569}" srcOrd="3" destOrd="0" parTransId="{7BDCDD80-A58F-43AE-8E2F-9CC82589EFBB}" sibTransId="{77DC170D-800D-4D8E-961D-C9FD5F21A7CA}"/>
    <dgm:cxn modelId="{221EEEB7-2F88-4EB4-8340-9319973866CA}" srcId="{A7D2DA2C-61A8-456E-9175-10CB5C584EEF}" destId="{D0FFCFB9-F9C2-4CCB-B059-37CBDE430919}" srcOrd="0" destOrd="0" parTransId="{65369781-2DD9-4EEC-8759-E6435EC0FAC9}" sibTransId="{34096E5E-E943-4CF8-9323-72D68A80E5D5}"/>
    <dgm:cxn modelId="{C8D46FCB-BCC2-4237-9AD1-BD550B09ED6B}" srcId="{D0FFCFB9-F9C2-4CCB-B059-37CBDE430919}" destId="{D3D86555-0D94-4166-B5F8-2CC2DB81901D}" srcOrd="2" destOrd="0" parTransId="{576D529F-4886-4278-97C8-E48B582918B4}" sibTransId="{7A4DC8E5-3EE2-423C-A253-4F18D97CD8E5}"/>
    <dgm:cxn modelId="{CD318ED8-0ADC-425F-BFDA-F44336704819}" srcId="{D0FFCFB9-F9C2-4CCB-B059-37CBDE430919}" destId="{6B4EA3FE-8EE4-44F8-B1D9-86367A5B79A3}" srcOrd="0" destOrd="0" parTransId="{3BF33902-766D-4F3B-8FAA-BA914C80CDC2}" sibTransId="{58DEFFB5-36C9-49D6-953B-40F8D7A74FE7}"/>
    <dgm:cxn modelId="{0B3D3CE4-1AE2-434A-8937-6127B6043585}" type="presOf" srcId="{D3D86555-0D94-4166-B5F8-2CC2DB81901D}" destId="{66736BFA-2F5E-4DE8-ADE9-814D57D7E28D}" srcOrd="0" destOrd="0" presId="urn:microsoft.com/office/officeart/2005/8/layout/radial4"/>
    <dgm:cxn modelId="{9EB4C3F2-0B71-459A-A964-8457DDECED0A}" type="presOf" srcId="{E9A3FDB8-16BF-4BDC-A881-1DDE260F4402}" destId="{72EF28BA-BEA1-429A-BFF9-0B1170C59A1D}" srcOrd="0" destOrd="0" presId="urn:microsoft.com/office/officeart/2005/8/layout/radial4"/>
    <dgm:cxn modelId="{9066DA51-4EB5-4EE2-9293-2EE6432FED1C}" type="presParOf" srcId="{FCC25101-20A2-4D81-9A22-FA339C82937B}" destId="{A53D7403-252F-46AF-B7FF-FF02DE8F7105}" srcOrd="0" destOrd="0" presId="urn:microsoft.com/office/officeart/2005/8/layout/radial4"/>
    <dgm:cxn modelId="{39BCA344-4BF2-4F0E-BDFB-AB7EBFEBA204}" type="presParOf" srcId="{FCC25101-20A2-4D81-9A22-FA339C82937B}" destId="{81ED42A3-111F-4F84-A6E1-3F83AD87ED31}" srcOrd="1" destOrd="0" presId="urn:microsoft.com/office/officeart/2005/8/layout/radial4"/>
    <dgm:cxn modelId="{537CAFB3-4F79-4CA2-B283-BA73155F2508}" type="presParOf" srcId="{FCC25101-20A2-4D81-9A22-FA339C82937B}" destId="{23990A02-D1E8-4327-9D83-E504CD145630}" srcOrd="2" destOrd="0" presId="urn:microsoft.com/office/officeart/2005/8/layout/radial4"/>
    <dgm:cxn modelId="{6895EC56-103C-4441-B1AA-007BB0B7393B}" type="presParOf" srcId="{FCC25101-20A2-4D81-9A22-FA339C82937B}" destId="{72EF28BA-BEA1-429A-BFF9-0B1170C59A1D}" srcOrd="3" destOrd="0" presId="urn:microsoft.com/office/officeart/2005/8/layout/radial4"/>
    <dgm:cxn modelId="{5B4C7E68-4EBB-4A84-8080-D78CDDDAC48E}" type="presParOf" srcId="{FCC25101-20A2-4D81-9A22-FA339C82937B}" destId="{7C73ED82-F863-442C-A856-1DC1425A9CBE}" srcOrd="4" destOrd="0" presId="urn:microsoft.com/office/officeart/2005/8/layout/radial4"/>
    <dgm:cxn modelId="{27F58E7B-D5C2-4E1D-BEE8-A01C27E30AB7}" type="presParOf" srcId="{FCC25101-20A2-4D81-9A22-FA339C82937B}" destId="{5B149C59-799D-402E-BC6E-B473A3FEE815}" srcOrd="5" destOrd="0" presId="urn:microsoft.com/office/officeart/2005/8/layout/radial4"/>
    <dgm:cxn modelId="{83AE5333-435D-4E7A-9FE1-A1A2FDF9A252}" type="presParOf" srcId="{FCC25101-20A2-4D81-9A22-FA339C82937B}" destId="{66736BFA-2F5E-4DE8-ADE9-814D57D7E28D}" srcOrd="6" destOrd="0" presId="urn:microsoft.com/office/officeart/2005/8/layout/radial4"/>
    <dgm:cxn modelId="{9D168840-CA25-4A6F-ADD7-7B64948F6513}" type="presParOf" srcId="{FCC25101-20A2-4D81-9A22-FA339C82937B}" destId="{11D8F28B-3D61-495F-A40C-657B7B3D08DF}" srcOrd="7" destOrd="0" presId="urn:microsoft.com/office/officeart/2005/8/layout/radial4"/>
    <dgm:cxn modelId="{BAA0D600-E2EB-48A3-B9B9-873FF5753707}" type="presParOf" srcId="{FCC25101-20A2-4D81-9A22-FA339C82937B}" destId="{7139ABF3-4FF7-4182-A57D-0E161D4343A5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013C9A-E5FF-4797-BEAD-73C632382FE1}" type="doc">
      <dgm:prSet loTypeId="urn:microsoft.com/office/officeart/2005/8/layout/matrix3" loCatId="matrix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D2F18B2-8154-426C-BFF7-87A3771D5DB4}">
      <dgm:prSet phldrT="[Text]"/>
      <dgm:spPr>
        <a:solidFill>
          <a:srgbClr val="FBC608"/>
        </a:solidFill>
      </dgm:spPr>
      <dgm:t>
        <a:bodyPr/>
        <a:lstStyle/>
        <a:p>
          <a:r>
            <a:rPr lang="zh-TW"/>
            <a:t>新會員</a:t>
          </a:r>
        </a:p>
      </dgm:t>
    </dgm:pt>
    <dgm:pt modelId="{9F56B882-7F44-4816-B386-037374856282}" type="parTrans" cxnId="{C7B3E187-8FA3-4848-9047-32082065F276}">
      <dgm:prSet/>
      <dgm:spPr/>
      <dgm:t>
        <a:bodyPr/>
        <a:lstStyle/>
        <a:p>
          <a:endParaRPr lang="en-US"/>
        </a:p>
      </dgm:t>
    </dgm:pt>
    <dgm:pt modelId="{915C36EB-411D-4F4B-A6D2-61E8EEB3843A}" type="sibTrans" cxnId="{C7B3E187-8FA3-4848-9047-32082065F276}">
      <dgm:prSet/>
      <dgm:spPr/>
      <dgm:t>
        <a:bodyPr/>
        <a:lstStyle/>
        <a:p>
          <a:endParaRPr lang="en-US"/>
        </a:p>
      </dgm:t>
    </dgm:pt>
    <dgm:pt modelId="{59F9168C-F68A-42D0-8E30-FC1B2A8165C5}">
      <dgm:prSet phldrT="[Text]"/>
      <dgm:spPr>
        <a:solidFill>
          <a:srgbClr val="00AC69"/>
        </a:solidFill>
      </dgm:spPr>
      <dgm:t>
        <a:bodyPr/>
        <a:lstStyle/>
        <a:p>
          <a:r>
            <a:rPr lang="zh-TW"/>
            <a:t>社區方案</a:t>
          </a:r>
        </a:p>
      </dgm:t>
    </dgm:pt>
    <dgm:pt modelId="{344982C1-F64D-4790-83D1-F4DB5DF650A7}" type="parTrans" cxnId="{5060F779-D449-4139-8B5B-4724636C4066}">
      <dgm:prSet/>
      <dgm:spPr/>
      <dgm:t>
        <a:bodyPr/>
        <a:lstStyle/>
        <a:p>
          <a:endParaRPr lang="en-US"/>
        </a:p>
      </dgm:t>
    </dgm:pt>
    <dgm:pt modelId="{3AA488AA-826B-4A8E-8AEB-AF48F5908125}" type="sibTrans" cxnId="{5060F779-D449-4139-8B5B-4724636C4066}">
      <dgm:prSet/>
      <dgm:spPr/>
      <dgm:t>
        <a:bodyPr/>
        <a:lstStyle/>
        <a:p>
          <a:endParaRPr lang="en-US"/>
        </a:p>
      </dgm:t>
    </dgm:pt>
    <dgm:pt modelId="{BD9084DB-F7BE-49B8-82C7-8082174C132F}">
      <dgm:prSet phldrT="[Text]"/>
      <dgm:spPr>
        <a:solidFill>
          <a:srgbClr val="FF5C35"/>
        </a:solidFill>
      </dgm:spPr>
      <dgm:t>
        <a:bodyPr/>
        <a:lstStyle/>
        <a:p>
          <a:r>
            <a:rPr lang="zh-TW"/>
            <a:t>領導發展及分會運作</a:t>
          </a:r>
        </a:p>
      </dgm:t>
    </dgm:pt>
    <dgm:pt modelId="{4380B3EA-4E03-4442-83D0-3BAAC8C45922}" type="parTrans" cxnId="{B0CD1AC8-E4F2-4FF8-A8E7-DE67C957C2E5}">
      <dgm:prSet/>
      <dgm:spPr/>
      <dgm:t>
        <a:bodyPr/>
        <a:lstStyle/>
        <a:p>
          <a:endParaRPr lang="en-US"/>
        </a:p>
      </dgm:t>
    </dgm:pt>
    <dgm:pt modelId="{04EF3E59-436D-4F00-A1E8-6B42565E9F73}" type="sibTrans" cxnId="{B0CD1AC8-E4F2-4FF8-A8E7-DE67C957C2E5}">
      <dgm:prSet/>
      <dgm:spPr/>
      <dgm:t>
        <a:bodyPr/>
        <a:lstStyle/>
        <a:p>
          <a:endParaRPr lang="en-US"/>
        </a:p>
      </dgm:t>
    </dgm:pt>
    <dgm:pt modelId="{8B5C3117-B13E-4E01-8AEB-AECCA4325372}">
      <dgm:prSet phldrT="[Text]"/>
      <dgm:spPr>
        <a:solidFill>
          <a:srgbClr val="732E81"/>
        </a:solidFill>
      </dgm:spPr>
      <dgm:t>
        <a:bodyPr/>
        <a:lstStyle/>
        <a:p>
          <a:r>
            <a:rPr lang="zh-TW"/>
            <a:t>與社區分享貴分會的工作成績</a:t>
          </a:r>
        </a:p>
      </dgm:t>
    </dgm:pt>
    <dgm:pt modelId="{BC430C81-66D2-47DE-9409-0A548A561106}" type="parTrans" cxnId="{69DF239A-B396-40F8-8133-AABFB2D3E041}">
      <dgm:prSet/>
      <dgm:spPr/>
      <dgm:t>
        <a:bodyPr/>
        <a:lstStyle/>
        <a:p>
          <a:endParaRPr lang="en-US"/>
        </a:p>
      </dgm:t>
    </dgm:pt>
    <dgm:pt modelId="{4ECA413A-0C1C-4F94-9677-EEF6CB3F62F2}" type="sibTrans" cxnId="{69DF239A-B396-40F8-8133-AABFB2D3E041}">
      <dgm:prSet/>
      <dgm:spPr/>
      <dgm:t>
        <a:bodyPr/>
        <a:lstStyle/>
        <a:p>
          <a:endParaRPr lang="en-US"/>
        </a:p>
      </dgm:t>
    </dgm:pt>
    <dgm:pt modelId="{872EBCBC-73A9-4246-8707-A087D896DB3A}" type="pres">
      <dgm:prSet presAssocID="{A8013C9A-E5FF-4797-BEAD-73C632382FE1}" presName="matrix" presStyleCnt="0">
        <dgm:presLayoutVars>
          <dgm:chMax val="1"/>
          <dgm:dir/>
          <dgm:resizeHandles val="exact"/>
        </dgm:presLayoutVars>
      </dgm:prSet>
      <dgm:spPr/>
    </dgm:pt>
    <dgm:pt modelId="{FDE2B83B-C098-45B9-B8FC-7A6DAFAFD452}" type="pres">
      <dgm:prSet presAssocID="{A8013C9A-E5FF-4797-BEAD-73C632382FE1}" presName="diamond" presStyleLbl="bgShp" presStyleIdx="0" presStyleCnt="1" custLinFactNeighborX="0" custLinFactNeighborY="-23196"/>
      <dgm:spPr/>
    </dgm:pt>
    <dgm:pt modelId="{F2F487F2-224C-4DE0-BDBC-8AED5277848E}" type="pres">
      <dgm:prSet presAssocID="{A8013C9A-E5FF-4797-BEAD-73C632382FE1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F10BD20-C4B1-43AE-8179-B81B7C0C86AA}" type="pres">
      <dgm:prSet presAssocID="{A8013C9A-E5FF-4797-BEAD-73C632382FE1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DFD2E82-B570-4051-8124-D2688E7E36A4}" type="pres">
      <dgm:prSet presAssocID="{A8013C9A-E5FF-4797-BEAD-73C632382FE1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125B20E-E43E-4815-9B5D-CCA8D4E6C7A5}" type="pres">
      <dgm:prSet presAssocID="{A8013C9A-E5FF-4797-BEAD-73C632382FE1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D517978-3F15-4F58-BFC8-5FB9CE0AE87C}" type="presOf" srcId="{A8013C9A-E5FF-4797-BEAD-73C632382FE1}" destId="{872EBCBC-73A9-4246-8707-A087D896DB3A}" srcOrd="0" destOrd="0" presId="urn:microsoft.com/office/officeart/2005/8/layout/matrix3"/>
    <dgm:cxn modelId="{5060F779-D449-4139-8B5B-4724636C4066}" srcId="{A8013C9A-E5FF-4797-BEAD-73C632382FE1}" destId="{59F9168C-F68A-42D0-8E30-FC1B2A8165C5}" srcOrd="1" destOrd="0" parTransId="{344982C1-F64D-4790-83D1-F4DB5DF650A7}" sibTransId="{3AA488AA-826B-4A8E-8AEB-AF48F5908125}"/>
    <dgm:cxn modelId="{C7B3E187-8FA3-4848-9047-32082065F276}" srcId="{A8013C9A-E5FF-4797-BEAD-73C632382FE1}" destId="{FD2F18B2-8154-426C-BFF7-87A3771D5DB4}" srcOrd="0" destOrd="0" parTransId="{9F56B882-7F44-4816-B386-037374856282}" sibTransId="{915C36EB-411D-4F4B-A6D2-61E8EEB3843A}"/>
    <dgm:cxn modelId="{69DF239A-B396-40F8-8133-AABFB2D3E041}" srcId="{A8013C9A-E5FF-4797-BEAD-73C632382FE1}" destId="{8B5C3117-B13E-4E01-8AEB-AECCA4325372}" srcOrd="3" destOrd="0" parTransId="{BC430C81-66D2-47DE-9409-0A548A561106}" sibTransId="{4ECA413A-0C1C-4F94-9677-EEF6CB3F62F2}"/>
    <dgm:cxn modelId="{7EB051A8-F819-4769-A51A-A794D98CF1A2}" type="presOf" srcId="{8B5C3117-B13E-4E01-8AEB-AECCA4325372}" destId="{F125B20E-E43E-4815-9B5D-CCA8D4E6C7A5}" srcOrd="0" destOrd="0" presId="urn:microsoft.com/office/officeart/2005/8/layout/matrix3"/>
    <dgm:cxn modelId="{2E5AA9BA-A85B-46C8-B070-3C63A2859781}" type="presOf" srcId="{59F9168C-F68A-42D0-8E30-FC1B2A8165C5}" destId="{CF10BD20-C4B1-43AE-8179-B81B7C0C86AA}" srcOrd="0" destOrd="0" presId="urn:microsoft.com/office/officeart/2005/8/layout/matrix3"/>
    <dgm:cxn modelId="{B0CD1AC8-E4F2-4FF8-A8E7-DE67C957C2E5}" srcId="{A8013C9A-E5FF-4797-BEAD-73C632382FE1}" destId="{BD9084DB-F7BE-49B8-82C7-8082174C132F}" srcOrd="2" destOrd="0" parTransId="{4380B3EA-4E03-4442-83D0-3BAAC8C45922}" sibTransId="{04EF3E59-436D-4F00-A1E8-6B42565E9F73}"/>
    <dgm:cxn modelId="{FC65EECD-4BAE-484C-9C69-707551ABC2C6}" type="presOf" srcId="{FD2F18B2-8154-426C-BFF7-87A3771D5DB4}" destId="{F2F487F2-224C-4DE0-BDBC-8AED5277848E}" srcOrd="0" destOrd="0" presId="urn:microsoft.com/office/officeart/2005/8/layout/matrix3"/>
    <dgm:cxn modelId="{499ADBF2-CCD0-40CE-B102-4CF3231AADB6}" type="presOf" srcId="{BD9084DB-F7BE-49B8-82C7-8082174C132F}" destId="{2DFD2E82-B570-4051-8124-D2688E7E36A4}" srcOrd="0" destOrd="0" presId="urn:microsoft.com/office/officeart/2005/8/layout/matrix3"/>
    <dgm:cxn modelId="{DA248574-5DE6-49AC-846B-A9F06BB5DE1F}" type="presParOf" srcId="{872EBCBC-73A9-4246-8707-A087D896DB3A}" destId="{FDE2B83B-C098-45B9-B8FC-7A6DAFAFD452}" srcOrd="0" destOrd="0" presId="urn:microsoft.com/office/officeart/2005/8/layout/matrix3"/>
    <dgm:cxn modelId="{A6E17A6B-54CB-40A0-92F3-C566A7B6426B}" type="presParOf" srcId="{872EBCBC-73A9-4246-8707-A087D896DB3A}" destId="{F2F487F2-224C-4DE0-BDBC-8AED5277848E}" srcOrd="1" destOrd="0" presId="urn:microsoft.com/office/officeart/2005/8/layout/matrix3"/>
    <dgm:cxn modelId="{4BFCEA22-ED33-402A-B99E-9CA8E7ADD5E8}" type="presParOf" srcId="{872EBCBC-73A9-4246-8707-A087D896DB3A}" destId="{CF10BD20-C4B1-43AE-8179-B81B7C0C86AA}" srcOrd="2" destOrd="0" presId="urn:microsoft.com/office/officeart/2005/8/layout/matrix3"/>
    <dgm:cxn modelId="{95AB2B1B-1928-44EE-9C2B-02D3364EDDC2}" type="presParOf" srcId="{872EBCBC-73A9-4246-8707-A087D896DB3A}" destId="{2DFD2E82-B570-4051-8124-D2688E7E36A4}" srcOrd="3" destOrd="0" presId="urn:microsoft.com/office/officeart/2005/8/layout/matrix3"/>
    <dgm:cxn modelId="{CE81CA9F-ADA7-4C2D-922F-F93AAD6A008B}" type="presParOf" srcId="{872EBCBC-73A9-4246-8707-A087D896DB3A}" destId="{F125B20E-E43E-4815-9B5D-CCA8D4E6C7A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8013C9A-E5FF-4797-BEAD-73C632382FE1}" type="doc">
      <dgm:prSet loTypeId="urn:microsoft.com/office/officeart/2005/8/layout/matrix3" loCatId="matrix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D2F18B2-8154-426C-BFF7-87A3771D5DB4}">
      <dgm:prSet phldrT="[Text]"/>
      <dgm:spPr>
        <a:solidFill>
          <a:srgbClr val="FBC608"/>
        </a:solidFill>
      </dgm:spPr>
      <dgm:t>
        <a:bodyPr/>
        <a:lstStyle/>
        <a:p>
          <a:r>
            <a:rPr lang="zh-TW"/>
            <a:t>新會員</a:t>
          </a:r>
        </a:p>
      </dgm:t>
    </dgm:pt>
    <dgm:pt modelId="{9F56B882-7F44-4816-B386-037374856282}" type="parTrans" cxnId="{C7B3E187-8FA3-4848-9047-32082065F276}">
      <dgm:prSet/>
      <dgm:spPr/>
      <dgm:t>
        <a:bodyPr/>
        <a:lstStyle/>
        <a:p>
          <a:endParaRPr lang="en-US"/>
        </a:p>
      </dgm:t>
    </dgm:pt>
    <dgm:pt modelId="{915C36EB-411D-4F4B-A6D2-61E8EEB3843A}" type="sibTrans" cxnId="{C7B3E187-8FA3-4848-9047-32082065F276}">
      <dgm:prSet/>
      <dgm:spPr/>
      <dgm:t>
        <a:bodyPr/>
        <a:lstStyle/>
        <a:p>
          <a:endParaRPr lang="en-US"/>
        </a:p>
      </dgm:t>
    </dgm:pt>
    <dgm:pt modelId="{59F9168C-F68A-42D0-8E30-FC1B2A8165C5}">
      <dgm:prSet phldrT="[Text]"/>
      <dgm:spPr>
        <a:solidFill>
          <a:srgbClr val="00AC69"/>
        </a:solidFill>
      </dgm:spPr>
      <dgm:t>
        <a:bodyPr/>
        <a:lstStyle/>
        <a:p>
          <a:r>
            <a:rPr lang="zh-TW"/>
            <a:t>社區方案</a:t>
          </a:r>
        </a:p>
      </dgm:t>
    </dgm:pt>
    <dgm:pt modelId="{344982C1-F64D-4790-83D1-F4DB5DF650A7}" type="parTrans" cxnId="{5060F779-D449-4139-8B5B-4724636C4066}">
      <dgm:prSet/>
      <dgm:spPr/>
      <dgm:t>
        <a:bodyPr/>
        <a:lstStyle/>
        <a:p>
          <a:endParaRPr lang="en-US"/>
        </a:p>
      </dgm:t>
    </dgm:pt>
    <dgm:pt modelId="{3AA488AA-826B-4A8E-8AEB-AF48F5908125}" type="sibTrans" cxnId="{5060F779-D449-4139-8B5B-4724636C4066}">
      <dgm:prSet/>
      <dgm:spPr/>
      <dgm:t>
        <a:bodyPr/>
        <a:lstStyle/>
        <a:p>
          <a:endParaRPr lang="en-US"/>
        </a:p>
      </dgm:t>
    </dgm:pt>
    <dgm:pt modelId="{BD9084DB-F7BE-49B8-82C7-8082174C132F}">
      <dgm:prSet phldrT="[Text]"/>
      <dgm:spPr>
        <a:solidFill>
          <a:srgbClr val="FF5C35"/>
        </a:solidFill>
      </dgm:spPr>
      <dgm:t>
        <a:bodyPr/>
        <a:lstStyle/>
        <a:p>
          <a:r>
            <a:rPr lang="zh-TW"/>
            <a:t>領導發展及分會運作</a:t>
          </a:r>
        </a:p>
      </dgm:t>
    </dgm:pt>
    <dgm:pt modelId="{4380B3EA-4E03-4442-83D0-3BAAC8C45922}" type="parTrans" cxnId="{B0CD1AC8-E4F2-4FF8-A8E7-DE67C957C2E5}">
      <dgm:prSet/>
      <dgm:spPr/>
      <dgm:t>
        <a:bodyPr/>
        <a:lstStyle/>
        <a:p>
          <a:endParaRPr lang="en-US"/>
        </a:p>
      </dgm:t>
    </dgm:pt>
    <dgm:pt modelId="{04EF3E59-436D-4F00-A1E8-6B42565E9F73}" type="sibTrans" cxnId="{B0CD1AC8-E4F2-4FF8-A8E7-DE67C957C2E5}">
      <dgm:prSet/>
      <dgm:spPr/>
      <dgm:t>
        <a:bodyPr/>
        <a:lstStyle/>
        <a:p>
          <a:endParaRPr lang="en-US"/>
        </a:p>
      </dgm:t>
    </dgm:pt>
    <dgm:pt modelId="{8B5C3117-B13E-4E01-8AEB-AECCA4325372}">
      <dgm:prSet phldrT="[Text]"/>
      <dgm:spPr>
        <a:solidFill>
          <a:srgbClr val="732E81"/>
        </a:solidFill>
      </dgm:spPr>
      <dgm:t>
        <a:bodyPr/>
        <a:lstStyle/>
        <a:p>
          <a:r>
            <a:rPr lang="zh-TW"/>
            <a:t>與社區分享貴分會的工作成績</a:t>
          </a:r>
        </a:p>
      </dgm:t>
    </dgm:pt>
    <dgm:pt modelId="{BC430C81-66D2-47DE-9409-0A548A561106}" type="parTrans" cxnId="{69DF239A-B396-40F8-8133-AABFB2D3E041}">
      <dgm:prSet/>
      <dgm:spPr/>
      <dgm:t>
        <a:bodyPr/>
        <a:lstStyle/>
        <a:p>
          <a:endParaRPr lang="en-US"/>
        </a:p>
      </dgm:t>
    </dgm:pt>
    <dgm:pt modelId="{4ECA413A-0C1C-4F94-9677-EEF6CB3F62F2}" type="sibTrans" cxnId="{69DF239A-B396-40F8-8133-AABFB2D3E041}">
      <dgm:prSet/>
      <dgm:spPr/>
      <dgm:t>
        <a:bodyPr/>
        <a:lstStyle/>
        <a:p>
          <a:endParaRPr lang="en-US"/>
        </a:p>
      </dgm:t>
    </dgm:pt>
    <dgm:pt modelId="{872EBCBC-73A9-4246-8707-A087D896DB3A}" type="pres">
      <dgm:prSet presAssocID="{A8013C9A-E5FF-4797-BEAD-73C632382FE1}" presName="matrix" presStyleCnt="0">
        <dgm:presLayoutVars>
          <dgm:chMax val="1"/>
          <dgm:dir/>
          <dgm:resizeHandles val="exact"/>
        </dgm:presLayoutVars>
      </dgm:prSet>
      <dgm:spPr/>
    </dgm:pt>
    <dgm:pt modelId="{FDE2B83B-C098-45B9-B8FC-7A6DAFAFD452}" type="pres">
      <dgm:prSet presAssocID="{A8013C9A-E5FF-4797-BEAD-73C632382FE1}" presName="diamond" presStyleLbl="bgShp" presStyleIdx="0" presStyleCnt="1" custLinFactNeighborX="0" custLinFactNeighborY="-23196"/>
      <dgm:spPr/>
    </dgm:pt>
    <dgm:pt modelId="{F2F487F2-224C-4DE0-BDBC-8AED5277848E}" type="pres">
      <dgm:prSet presAssocID="{A8013C9A-E5FF-4797-BEAD-73C632382FE1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F10BD20-C4B1-43AE-8179-B81B7C0C86AA}" type="pres">
      <dgm:prSet presAssocID="{A8013C9A-E5FF-4797-BEAD-73C632382FE1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DFD2E82-B570-4051-8124-D2688E7E36A4}" type="pres">
      <dgm:prSet presAssocID="{A8013C9A-E5FF-4797-BEAD-73C632382FE1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125B20E-E43E-4815-9B5D-CCA8D4E6C7A5}" type="pres">
      <dgm:prSet presAssocID="{A8013C9A-E5FF-4797-BEAD-73C632382FE1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D517978-3F15-4F58-BFC8-5FB9CE0AE87C}" type="presOf" srcId="{A8013C9A-E5FF-4797-BEAD-73C632382FE1}" destId="{872EBCBC-73A9-4246-8707-A087D896DB3A}" srcOrd="0" destOrd="0" presId="urn:microsoft.com/office/officeart/2005/8/layout/matrix3"/>
    <dgm:cxn modelId="{5060F779-D449-4139-8B5B-4724636C4066}" srcId="{A8013C9A-E5FF-4797-BEAD-73C632382FE1}" destId="{59F9168C-F68A-42D0-8E30-FC1B2A8165C5}" srcOrd="1" destOrd="0" parTransId="{344982C1-F64D-4790-83D1-F4DB5DF650A7}" sibTransId="{3AA488AA-826B-4A8E-8AEB-AF48F5908125}"/>
    <dgm:cxn modelId="{C7B3E187-8FA3-4848-9047-32082065F276}" srcId="{A8013C9A-E5FF-4797-BEAD-73C632382FE1}" destId="{FD2F18B2-8154-426C-BFF7-87A3771D5DB4}" srcOrd="0" destOrd="0" parTransId="{9F56B882-7F44-4816-B386-037374856282}" sibTransId="{915C36EB-411D-4F4B-A6D2-61E8EEB3843A}"/>
    <dgm:cxn modelId="{69DF239A-B396-40F8-8133-AABFB2D3E041}" srcId="{A8013C9A-E5FF-4797-BEAD-73C632382FE1}" destId="{8B5C3117-B13E-4E01-8AEB-AECCA4325372}" srcOrd="3" destOrd="0" parTransId="{BC430C81-66D2-47DE-9409-0A548A561106}" sibTransId="{4ECA413A-0C1C-4F94-9677-EEF6CB3F62F2}"/>
    <dgm:cxn modelId="{7EB051A8-F819-4769-A51A-A794D98CF1A2}" type="presOf" srcId="{8B5C3117-B13E-4E01-8AEB-AECCA4325372}" destId="{F125B20E-E43E-4815-9B5D-CCA8D4E6C7A5}" srcOrd="0" destOrd="0" presId="urn:microsoft.com/office/officeart/2005/8/layout/matrix3"/>
    <dgm:cxn modelId="{2E5AA9BA-A85B-46C8-B070-3C63A2859781}" type="presOf" srcId="{59F9168C-F68A-42D0-8E30-FC1B2A8165C5}" destId="{CF10BD20-C4B1-43AE-8179-B81B7C0C86AA}" srcOrd="0" destOrd="0" presId="urn:microsoft.com/office/officeart/2005/8/layout/matrix3"/>
    <dgm:cxn modelId="{B0CD1AC8-E4F2-4FF8-A8E7-DE67C957C2E5}" srcId="{A8013C9A-E5FF-4797-BEAD-73C632382FE1}" destId="{BD9084DB-F7BE-49B8-82C7-8082174C132F}" srcOrd="2" destOrd="0" parTransId="{4380B3EA-4E03-4442-83D0-3BAAC8C45922}" sibTransId="{04EF3E59-436D-4F00-A1E8-6B42565E9F73}"/>
    <dgm:cxn modelId="{FC65EECD-4BAE-484C-9C69-707551ABC2C6}" type="presOf" srcId="{FD2F18B2-8154-426C-BFF7-87A3771D5DB4}" destId="{F2F487F2-224C-4DE0-BDBC-8AED5277848E}" srcOrd="0" destOrd="0" presId="urn:microsoft.com/office/officeart/2005/8/layout/matrix3"/>
    <dgm:cxn modelId="{499ADBF2-CCD0-40CE-B102-4CF3231AADB6}" type="presOf" srcId="{BD9084DB-F7BE-49B8-82C7-8082174C132F}" destId="{2DFD2E82-B570-4051-8124-D2688E7E36A4}" srcOrd="0" destOrd="0" presId="urn:microsoft.com/office/officeart/2005/8/layout/matrix3"/>
    <dgm:cxn modelId="{DA248574-5DE6-49AC-846B-A9F06BB5DE1F}" type="presParOf" srcId="{872EBCBC-73A9-4246-8707-A087D896DB3A}" destId="{FDE2B83B-C098-45B9-B8FC-7A6DAFAFD452}" srcOrd="0" destOrd="0" presId="urn:microsoft.com/office/officeart/2005/8/layout/matrix3"/>
    <dgm:cxn modelId="{A6E17A6B-54CB-40A0-92F3-C566A7B6426B}" type="presParOf" srcId="{872EBCBC-73A9-4246-8707-A087D896DB3A}" destId="{F2F487F2-224C-4DE0-BDBC-8AED5277848E}" srcOrd="1" destOrd="0" presId="urn:microsoft.com/office/officeart/2005/8/layout/matrix3"/>
    <dgm:cxn modelId="{4BFCEA22-ED33-402A-B99E-9CA8E7ADD5E8}" type="presParOf" srcId="{872EBCBC-73A9-4246-8707-A087D896DB3A}" destId="{CF10BD20-C4B1-43AE-8179-B81B7C0C86AA}" srcOrd="2" destOrd="0" presId="urn:microsoft.com/office/officeart/2005/8/layout/matrix3"/>
    <dgm:cxn modelId="{95AB2B1B-1928-44EE-9C2B-02D3364EDDC2}" type="presParOf" srcId="{872EBCBC-73A9-4246-8707-A087D896DB3A}" destId="{2DFD2E82-B570-4051-8124-D2688E7E36A4}" srcOrd="3" destOrd="0" presId="urn:microsoft.com/office/officeart/2005/8/layout/matrix3"/>
    <dgm:cxn modelId="{CE81CA9F-ADA7-4C2D-922F-F93AAD6A008B}" type="presParOf" srcId="{872EBCBC-73A9-4246-8707-A087D896DB3A}" destId="{F125B20E-E43E-4815-9B5D-CCA8D4E6C7A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8013C9A-E5FF-4797-BEAD-73C632382FE1}" type="doc">
      <dgm:prSet loTypeId="urn:microsoft.com/office/officeart/2005/8/layout/matrix3" loCatId="matrix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D2F18B2-8154-426C-BFF7-87A3771D5DB4}">
      <dgm:prSet phldrT="[Text]"/>
      <dgm:spPr>
        <a:solidFill>
          <a:srgbClr val="FBC608"/>
        </a:solidFill>
      </dgm:spPr>
      <dgm:t>
        <a:bodyPr/>
        <a:lstStyle/>
        <a:p>
          <a:r>
            <a:rPr lang="zh-TW"/>
            <a:t>新會員</a:t>
          </a:r>
        </a:p>
      </dgm:t>
    </dgm:pt>
    <dgm:pt modelId="{9F56B882-7F44-4816-B386-037374856282}" type="parTrans" cxnId="{C7B3E187-8FA3-4848-9047-32082065F276}">
      <dgm:prSet/>
      <dgm:spPr/>
      <dgm:t>
        <a:bodyPr/>
        <a:lstStyle/>
        <a:p>
          <a:endParaRPr lang="en-US"/>
        </a:p>
      </dgm:t>
    </dgm:pt>
    <dgm:pt modelId="{915C36EB-411D-4F4B-A6D2-61E8EEB3843A}" type="sibTrans" cxnId="{C7B3E187-8FA3-4848-9047-32082065F276}">
      <dgm:prSet/>
      <dgm:spPr/>
      <dgm:t>
        <a:bodyPr/>
        <a:lstStyle/>
        <a:p>
          <a:endParaRPr lang="en-US"/>
        </a:p>
      </dgm:t>
    </dgm:pt>
    <dgm:pt modelId="{59F9168C-F68A-42D0-8E30-FC1B2A8165C5}">
      <dgm:prSet phldrT="[Text]"/>
      <dgm:spPr>
        <a:solidFill>
          <a:srgbClr val="00AC69"/>
        </a:solidFill>
      </dgm:spPr>
      <dgm:t>
        <a:bodyPr/>
        <a:lstStyle/>
        <a:p>
          <a:r>
            <a:rPr lang="zh-TW"/>
            <a:t>社區方案</a:t>
          </a:r>
        </a:p>
      </dgm:t>
    </dgm:pt>
    <dgm:pt modelId="{344982C1-F64D-4790-83D1-F4DB5DF650A7}" type="parTrans" cxnId="{5060F779-D449-4139-8B5B-4724636C4066}">
      <dgm:prSet/>
      <dgm:spPr/>
      <dgm:t>
        <a:bodyPr/>
        <a:lstStyle/>
        <a:p>
          <a:endParaRPr lang="en-US"/>
        </a:p>
      </dgm:t>
    </dgm:pt>
    <dgm:pt modelId="{3AA488AA-826B-4A8E-8AEB-AF48F5908125}" type="sibTrans" cxnId="{5060F779-D449-4139-8B5B-4724636C4066}">
      <dgm:prSet/>
      <dgm:spPr/>
      <dgm:t>
        <a:bodyPr/>
        <a:lstStyle/>
        <a:p>
          <a:endParaRPr lang="en-US"/>
        </a:p>
      </dgm:t>
    </dgm:pt>
    <dgm:pt modelId="{BD9084DB-F7BE-49B8-82C7-8082174C132F}">
      <dgm:prSet phldrT="[Text]"/>
      <dgm:spPr>
        <a:solidFill>
          <a:srgbClr val="FF5C35"/>
        </a:solidFill>
      </dgm:spPr>
      <dgm:t>
        <a:bodyPr/>
        <a:lstStyle/>
        <a:p>
          <a:r>
            <a:rPr lang="zh-TW"/>
            <a:t>領導發展及分會運作</a:t>
          </a:r>
        </a:p>
      </dgm:t>
    </dgm:pt>
    <dgm:pt modelId="{4380B3EA-4E03-4442-83D0-3BAAC8C45922}" type="parTrans" cxnId="{B0CD1AC8-E4F2-4FF8-A8E7-DE67C957C2E5}">
      <dgm:prSet/>
      <dgm:spPr/>
      <dgm:t>
        <a:bodyPr/>
        <a:lstStyle/>
        <a:p>
          <a:endParaRPr lang="en-US"/>
        </a:p>
      </dgm:t>
    </dgm:pt>
    <dgm:pt modelId="{04EF3E59-436D-4F00-A1E8-6B42565E9F73}" type="sibTrans" cxnId="{B0CD1AC8-E4F2-4FF8-A8E7-DE67C957C2E5}">
      <dgm:prSet/>
      <dgm:spPr/>
      <dgm:t>
        <a:bodyPr/>
        <a:lstStyle/>
        <a:p>
          <a:endParaRPr lang="en-US"/>
        </a:p>
      </dgm:t>
    </dgm:pt>
    <dgm:pt modelId="{8B5C3117-B13E-4E01-8AEB-AECCA4325372}">
      <dgm:prSet phldrT="[Text]"/>
      <dgm:spPr>
        <a:solidFill>
          <a:srgbClr val="732E81"/>
        </a:solidFill>
      </dgm:spPr>
      <dgm:t>
        <a:bodyPr/>
        <a:lstStyle/>
        <a:p>
          <a:r>
            <a:rPr lang="zh-TW"/>
            <a:t>與社區分享貴分會的工作成績</a:t>
          </a:r>
        </a:p>
      </dgm:t>
    </dgm:pt>
    <dgm:pt modelId="{BC430C81-66D2-47DE-9409-0A548A561106}" type="parTrans" cxnId="{69DF239A-B396-40F8-8133-AABFB2D3E041}">
      <dgm:prSet/>
      <dgm:spPr/>
      <dgm:t>
        <a:bodyPr/>
        <a:lstStyle/>
        <a:p>
          <a:endParaRPr lang="en-US"/>
        </a:p>
      </dgm:t>
    </dgm:pt>
    <dgm:pt modelId="{4ECA413A-0C1C-4F94-9677-EEF6CB3F62F2}" type="sibTrans" cxnId="{69DF239A-B396-40F8-8133-AABFB2D3E041}">
      <dgm:prSet/>
      <dgm:spPr/>
      <dgm:t>
        <a:bodyPr/>
        <a:lstStyle/>
        <a:p>
          <a:endParaRPr lang="en-US"/>
        </a:p>
      </dgm:t>
    </dgm:pt>
    <dgm:pt modelId="{872EBCBC-73A9-4246-8707-A087D896DB3A}" type="pres">
      <dgm:prSet presAssocID="{A8013C9A-E5FF-4797-BEAD-73C632382FE1}" presName="matrix" presStyleCnt="0">
        <dgm:presLayoutVars>
          <dgm:chMax val="1"/>
          <dgm:dir/>
          <dgm:resizeHandles val="exact"/>
        </dgm:presLayoutVars>
      </dgm:prSet>
      <dgm:spPr/>
    </dgm:pt>
    <dgm:pt modelId="{FDE2B83B-C098-45B9-B8FC-7A6DAFAFD452}" type="pres">
      <dgm:prSet presAssocID="{A8013C9A-E5FF-4797-BEAD-73C632382FE1}" presName="diamond" presStyleLbl="bgShp" presStyleIdx="0" presStyleCnt="1" custLinFactNeighborX="0" custLinFactNeighborY="-23196"/>
      <dgm:spPr/>
    </dgm:pt>
    <dgm:pt modelId="{F2F487F2-224C-4DE0-BDBC-8AED5277848E}" type="pres">
      <dgm:prSet presAssocID="{A8013C9A-E5FF-4797-BEAD-73C632382FE1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F10BD20-C4B1-43AE-8179-B81B7C0C86AA}" type="pres">
      <dgm:prSet presAssocID="{A8013C9A-E5FF-4797-BEAD-73C632382FE1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DFD2E82-B570-4051-8124-D2688E7E36A4}" type="pres">
      <dgm:prSet presAssocID="{A8013C9A-E5FF-4797-BEAD-73C632382FE1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125B20E-E43E-4815-9B5D-CCA8D4E6C7A5}" type="pres">
      <dgm:prSet presAssocID="{A8013C9A-E5FF-4797-BEAD-73C632382FE1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D517978-3F15-4F58-BFC8-5FB9CE0AE87C}" type="presOf" srcId="{A8013C9A-E5FF-4797-BEAD-73C632382FE1}" destId="{872EBCBC-73A9-4246-8707-A087D896DB3A}" srcOrd="0" destOrd="0" presId="urn:microsoft.com/office/officeart/2005/8/layout/matrix3"/>
    <dgm:cxn modelId="{5060F779-D449-4139-8B5B-4724636C4066}" srcId="{A8013C9A-E5FF-4797-BEAD-73C632382FE1}" destId="{59F9168C-F68A-42D0-8E30-FC1B2A8165C5}" srcOrd="1" destOrd="0" parTransId="{344982C1-F64D-4790-83D1-F4DB5DF650A7}" sibTransId="{3AA488AA-826B-4A8E-8AEB-AF48F5908125}"/>
    <dgm:cxn modelId="{C7B3E187-8FA3-4848-9047-32082065F276}" srcId="{A8013C9A-E5FF-4797-BEAD-73C632382FE1}" destId="{FD2F18B2-8154-426C-BFF7-87A3771D5DB4}" srcOrd="0" destOrd="0" parTransId="{9F56B882-7F44-4816-B386-037374856282}" sibTransId="{915C36EB-411D-4F4B-A6D2-61E8EEB3843A}"/>
    <dgm:cxn modelId="{69DF239A-B396-40F8-8133-AABFB2D3E041}" srcId="{A8013C9A-E5FF-4797-BEAD-73C632382FE1}" destId="{8B5C3117-B13E-4E01-8AEB-AECCA4325372}" srcOrd="3" destOrd="0" parTransId="{BC430C81-66D2-47DE-9409-0A548A561106}" sibTransId="{4ECA413A-0C1C-4F94-9677-EEF6CB3F62F2}"/>
    <dgm:cxn modelId="{7EB051A8-F819-4769-A51A-A794D98CF1A2}" type="presOf" srcId="{8B5C3117-B13E-4E01-8AEB-AECCA4325372}" destId="{F125B20E-E43E-4815-9B5D-CCA8D4E6C7A5}" srcOrd="0" destOrd="0" presId="urn:microsoft.com/office/officeart/2005/8/layout/matrix3"/>
    <dgm:cxn modelId="{2E5AA9BA-A85B-46C8-B070-3C63A2859781}" type="presOf" srcId="{59F9168C-F68A-42D0-8E30-FC1B2A8165C5}" destId="{CF10BD20-C4B1-43AE-8179-B81B7C0C86AA}" srcOrd="0" destOrd="0" presId="urn:microsoft.com/office/officeart/2005/8/layout/matrix3"/>
    <dgm:cxn modelId="{B0CD1AC8-E4F2-4FF8-A8E7-DE67C957C2E5}" srcId="{A8013C9A-E5FF-4797-BEAD-73C632382FE1}" destId="{BD9084DB-F7BE-49B8-82C7-8082174C132F}" srcOrd="2" destOrd="0" parTransId="{4380B3EA-4E03-4442-83D0-3BAAC8C45922}" sibTransId="{04EF3E59-436D-4F00-A1E8-6B42565E9F73}"/>
    <dgm:cxn modelId="{FC65EECD-4BAE-484C-9C69-707551ABC2C6}" type="presOf" srcId="{FD2F18B2-8154-426C-BFF7-87A3771D5DB4}" destId="{F2F487F2-224C-4DE0-BDBC-8AED5277848E}" srcOrd="0" destOrd="0" presId="urn:microsoft.com/office/officeart/2005/8/layout/matrix3"/>
    <dgm:cxn modelId="{499ADBF2-CCD0-40CE-B102-4CF3231AADB6}" type="presOf" srcId="{BD9084DB-F7BE-49B8-82C7-8082174C132F}" destId="{2DFD2E82-B570-4051-8124-D2688E7E36A4}" srcOrd="0" destOrd="0" presId="urn:microsoft.com/office/officeart/2005/8/layout/matrix3"/>
    <dgm:cxn modelId="{DA248574-5DE6-49AC-846B-A9F06BB5DE1F}" type="presParOf" srcId="{872EBCBC-73A9-4246-8707-A087D896DB3A}" destId="{FDE2B83B-C098-45B9-B8FC-7A6DAFAFD452}" srcOrd="0" destOrd="0" presId="urn:microsoft.com/office/officeart/2005/8/layout/matrix3"/>
    <dgm:cxn modelId="{A6E17A6B-54CB-40A0-92F3-C566A7B6426B}" type="presParOf" srcId="{872EBCBC-73A9-4246-8707-A087D896DB3A}" destId="{F2F487F2-224C-4DE0-BDBC-8AED5277848E}" srcOrd="1" destOrd="0" presId="urn:microsoft.com/office/officeart/2005/8/layout/matrix3"/>
    <dgm:cxn modelId="{4BFCEA22-ED33-402A-B99E-9CA8E7ADD5E8}" type="presParOf" srcId="{872EBCBC-73A9-4246-8707-A087D896DB3A}" destId="{CF10BD20-C4B1-43AE-8179-B81B7C0C86AA}" srcOrd="2" destOrd="0" presId="urn:microsoft.com/office/officeart/2005/8/layout/matrix3"/>
    <dgm:cxn modelId="{95AB2B1B-1928-44EE-9C2B-02D3364EDDC2}" type="presParOf" srcId="{872EBCBC-73A9-4246-8707-A087D896DB3A}" destId="{2DFD2E82-B570-4051-8124-D2688E7E36A4}" srcOrd="3" destOrd="0" presId="urn:microsoft.com/office/officeart/2005/8/layout/matrix3"/>
    <dgm:cxn modelId="{CE81CA9F-ADA7-4C2D-922F-F93AAD6A008B}" type="presParOf" srcId="{872EBCBC-73A9-4246-8707-A087D896DB3A}" destId="{F125B20E-E43E-4815-9B5D-CCA8D4E6C7A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8013C9A-E5FF-4797-BEAD-73C632382FE1}" type="doc">
      <dgm:prSet loTypeId="urn:microsoft.com/office/officeart/2005/8/layout/matrix3" loCatId="matrix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D2F18B2-8154-426C-BFF7-87A3771D5DB4}">
      <dgm:prSet phldrT="[Text]"/>
      <dgm:spPr>
        <a:solidFill>
          <a:srgbClr val="FBC608"/>
        </a:solidFill>
      </dgm:spPr>
      <dgm:t>
        <a:bodyPr/>
        <a:lstStyle/>
        <a:p>
          <a:r>
            <a:rPr lang="zh-TW"/>
            <a:t>新會員</a:t>
          </a:r>
        </a:p>
      </dgm:t>
    </dgm:pt>
    <dgm:pt modelId="{9F56B882-7F44-4816-B386-037374856282}" type="parTrans" cxnId="{C7B3E187-8FA3-4848-9047-32082065F276}">
      <dgm:prSet/>
      <dgm:spPr/>
      <dgm:t>
        <a:bodyPr/>
        <a:lstStyle/>
        <a:p>
          <a:endParaRPr lang="en-US"/>
        </a:p>
      </dgm:t>
    </dgm:pt>
    <dgm:pt modelId="{915C36EB-411D-4F4B-A6D2-61E8EEB3843A}" type="sibTrans" cxnId="{C7B3E187-8FA3-4848-9047-32082065F276}">
      <dgm:prSet/>
      <dgm:spPr/>
      <dgm:t>
        <a:bodyPr/>
        <a:lstStyle/>
        <a:p>
          <a:endParaRPr lang="en-US"/>
        </a:p>
      </dgm:t>
    </dgm:pt>
    <dgm:pt modelId="{59F9168C-F68A-42D0-8E30-FC1B2A8165C5}">
      <dgm:prSet phldrT="[Text]"/>
      <dgm:spPr>
        <a:solidFill>
          <a:srgbClr val="00AC69"/>
        </a:solidFill>
      </dgm:spPr>
      <dgm:t>
        <a:bodyPr/>
        <a:lstStyle/>
        <a:p>
          <a:r>
            <a:rPr lang="zh-TW"/>
            <a:t>社區方案</a:t>
          </a:r>
        </a:p>
      </dgm:t>
    </dgm:pt>
    <dgm:pt modelId="{344982C1-F64D-4790-83D1-F4DB5DF650A7}" type="parTrans" cxnId="{5060F779-D449-4139-8B5B-4724636C4066}">
      <dgm:prSet/>
      <dgm:spPr/>
      <dgm:t>
        <a:bodyPr/>
        <a:lstStyle/>
        <a:p>
          <a:endParaRPr lang="en-US"/>
        </a:p>
      </dgm:t>
    </dgm:pt>
    <dgm:pt modelId="{3AA488AA-826B-4A8E-8AEB-AF48F5908125}" type="sibTrans" cxnId="{5060F779-D449-4139-8B5B-4724636C4066}">
      <dgm:prSet/>
      <dgm:spPr/>
      <dgm:t>
        <a:bodyPr/>
        <a:lstStyle/>
        <a:p>
          <a:endParaRPr lang="en-US"/>
        </a:p>
      </dgm:t>
    </dgm:pt>
    <dgm:pt modelId="{BD9084DB-F7BE-49B8-82C7-8082174C132F}">
      <dgm:prSet phldrT="[Text]"/>
      <dgm:spPr>
        <a:solidFill>
          <a:srgbClr val="FF5C35"/>
        </a:solidFill>
      </dgm:spPr>
      <dgm:t>
        <a:bodyPr/>
        <a:lstStyle/>
        <a:p>
          <a:r>
            <a:rPr lang="zh-TW"/>
            <a:t>領導發展及分會運作</a:t>
          </a:r>
        </a:p>
      </dgm:t>
    </dgm:pt>
    <dgm:pt modelId="{4380B3EA-4E03-4442-83D0-3BAAC8C45922}" type="parTrans" cxnId="{B0CD1AC8-E4F2-4FF8-A8E7-DE67C957C2E5}">
      <dgm:prSet/>
      <dgm:spPr/>
      <dgm:t>
        <a:bodyPr/>
        <a:lstStyle/>
        <a:p>
          <a:endParaRPr lang="en-US"/>
        </a:p>
      </dgm:t>
    </dgm:pt>
    <dgm:pt modelId="{04EF3E59-436D-4F00-A1E8-6B42565E9F73}" type="sibTrans" cxnId="{B0CD1AC8-E4F2-4FF8-A8E7-DE67C957C2E5}">
      <dgm:prSet/>
      <dgm:spPr/>
      <dgm:t>
        <a:bodyPr/>
        <a:lstStyle/>
        <a:p>
          <a:endParaRPr lang="en-US"/>
        </a:p>
      </dgm:t>
    </dgm:pt>
    <dgm:pt modelId="{8B5C3117-B13E-4E01-8AEB-AECCA4325372}">
      <dgm:prSet phldrT="[Text]"/>
      <dgm:spPr>
        <a:solidFill>
          <a:srgbClr val="732E81"/>
        </a:solidFill>
      </dgm:spPr>
      <dgm:t>
        <a:bodyPr/>
        <a:lstStyle/>
        <a:p>
          <a:r>
            <a:rPr lang="zh-TW"/>
            <a:t>與社區分享貴分會的工作成績</a:t>
          </a:r>
        </a:p>
      </dgm:t>
    </dgm:pt>
    <dgm:pt modelId="{BC430C81-66D2-47DE-9409-0A548A561106}" type="parTrans" cxnId="{69DF239A-B396-40F8-8133-AABFB2D3E041}">
      <dgm:prSet/>
      <dgm:spPr/>
      <dgm:t>
        <a:bodyPr/>
        <a:lstStyle/>
        <a:p>
          <a:endParaRPr lang="en-US"/>
        </a:p>
      </dgm:t>
    </dgm:pt>
    <dgm:pt modelId="{4ECA413A-0C1C-4F94-9677-EEF6CB3F62F2}" type="sibTrans" cxnId="{69DF239A-B396-40F8-8133-AABFB2D3E041}">
      <dgm:prSet/>
      <dgm:spPr/>
      <dgm:t>
        <a:bodyPr/>
        <a:lstStyle/>
        <a:p>
          <a:endParaRPr lang="en-US"/>
        </a:p>
      </dgm:t>
    </dgm:pt>
    <dgm:pt modelId="{872EBCBC-73A9-4246-8707-A087D896DB3A}" type="pres">
      <dgm:prSet presAssocID="{A8013C9A-E5FF-4797-BEAD-73C632382FE1}" presName="matrix" presStyleCnt="0">
        <dgm:presLayoutVars>
          <dgm:chMax val="1"/>
          <dgm:dir/>
          <dgm:resizeHandles val="exact"/>
        </dgm:presLayoutVars>
      </dgm:prSet>
      <dgm:spPr/>
    </dgm:pt>
    <dgm:pt modelId="{FDE2B83B-C098-45B9-B8FC-7A6DAFAFD452}" type="pres">
      <dgm:prSet presAssocID="{A8013C9A-E5FF-4797-BEAD-73C632382FE1}" presName="diamond" presStyleLbl="bgShp" presStyleIdx="0" presStyleCnt="1" custLinFactNeighborX="0" custLinFactNeighborY="-23196"/>
      <dgm:spPr/>
    </dgm:pt>
    <dgm:pt modelId="{F2F487F2-224C-4DE0-BDBC-8AED5277848E}" type="pres">
      <dgm:prSet presAssocID="{A8013C9A-E5FF-4797-BEAD-73C632382FE1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F10BD20-C4B1-43AE-8179-B81B7C0C86AA}" type="pres">
      <dgm:prSet presAssocID="{A8013C9A-E5FF-4797-BEAD-73C632382FE1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DFD2E82-B570-4051-8124-D2688E7E36A4}" type="pres">
      <dgm:prSet presAssocID="{A8013C9A-E5FF-4797-BEAD-73C632382FE1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125B20E-E43E-4815-9B5D-CCA8D4E6C7A5}" type="pres">
      <dgm:prSet presAssocID="{A8013C9A-E5FF-4797-BEAD-73C632382FE1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D517978-3F15-4F58-BFC8-5FB9CE0AE87C}" type="presOf" srcId="{A8013C9A-E5FF-4797-BEAD-73C632382FE1}" destId="{872EBCBC-73A9-4246-8707-A087D896DB3A}" srcOrd="0" destOrd="0" presId="urn:microsoft.com/office/officeart/2005/8/layout/matrix3"/>
    <dgm:cxn modelId="{5060F779-D449-4139-8B5B-4724636C4066}" srcId="{A8013C9A-E5FF-4797-BEAD-73C632382FE1}" destId="{59F9168C-F68A-42D0-8E30-FC1B2A8165C5}" srcOrd="1" destOrd="0" parTransId="{344982C1-F64D-4790-83D1-F4DB5DF650A7}" sibTransId="{3AA488AA-826B-4A8E-8AEB-AF48F5908125}"/>
    <dgm:cxn modelId="{C7B3E187-8FA3-4848-9047-32082065F276}" srcId="{A8013C9A-E5FF-4797-BEAD-73C632382FE1}" destId="{FD2F18B2-8154-426C-BFF7-87A3771D5DB4}" srcOrd="0" destOrd="0" parTransId="{9F56B882-7F44-4816-B386-037374856282}" sibTransId="{915C36EB-411D-4F4B-A6D2-61E8EEB3843A}"/>
    <dgm:cxn modelId="{69DF239A-B396-40F8-8133-AABFB2D3E041}" srcId="{A8013C9A-E5FF-4797-BEAD-73C632382FE1}" destId="{8B5C3117-B13E-4E01-8AEB-AECCA4325372}" srcOrd="3" destOrd="0" parTransId="{BC430C81-66D2-47DE-9409-0A548A561106}" sibTransId="{4ECA413A-0C1C-4F94-9677-EEF6CB3F62F2}"/>
    <dgm:cxn modelId="{7EB051A8-F819-4769-A51A-A794D98CF1A2}" type="presOf" srcId="{8B5C3117-B13E-4E01-8AEB-AECCA4325372}" destId="{F125B20E-E43E-4815-9B5D-CCA8D4E6C7A5}" srcOrd="0" destOrd="0" presId="urn:microsoft.com/office/officeart/2005/8/layout/matrix3"/>
    <dgm:cxn modelId="{2E5AA9BA-A85B-46C8-B070-3C63A2859781}" type="presOf" srcId="{59F9168C-F68A-42D0-8E30-FC1B2A8165C5}" destId="{CF10BD20-C4B1-43AE-8179-B81B7C0C86AA}" srcOrd="0" destOrd="0" presId="urn:microsoft.com/office/officeart/2005/8/layout/matrix3"/>
    <dgm:cxn modelId="{B0CD1AC8-E4F2-4FF8-A8E7-DE67C957C2E5}" srcId="{A8013C9A-E5FF-4797-BEAD-73C632382FE1}" destId="{BD9084DB-F7BE-49B8-82C7-8082174C132F}" srcOrd="2" destOrd="0" parTransId="{4380B3EA-4E03-4442-83D0-3BAAC8C45922}" sibTransId="{04EF3E59-436D-4F00-A1E8-6B42565E9F73}"/>
    <dgm:cxn modelId="{FC65EECD-4BAE-484C-9C69-707551ABC2C6}" type="presOf" srcId="{FD2F18B2-8154-426C-BFF7-87A3771D5DB4}" destId="{F2F487F2-224C-4DE0-BDBC-8AED5277848E}" srcOrd="0" destOrd="0" presId="urn:microsoft.com/office/officeart/2005/8/layout/matrix3"/>
    <dgm:cxn modelId="{499ADBF2-CCD0-40CE-B102-4CF3231AADB6}" type="presOf" srcId="{BD9084DB-F7BE-49B8-82C7-8082174C132F}" destId="{2DFD2E82-B570-4051-8124-D2688E7E36A4}" srcOrd="0" destOrd="0" presId="urn:microsoft.com/office/officeart/2005/8/layout/matrix3"/>
    <dgm:cxn modelId="{DA248574-5DE6-49AC-846B-A9F06BB5DE1F}" type="presParOf" srcId="{872EBCBC-73A9-4246-8707-A087D896DB3A}" destId="{FDE2B83B-C098-45B9-B8FC-7A6DAFAFD452}" srcOrd="0" destOrd="0" presId="urn:microsoft.com/office/officeart/2005/8/layout/matrix3"/>
    <dgm:cxn modelId="{A6E17A6B-54CB-40A0-92F3-C566A7B6426B}" type="presParOf" srcId="{872EBCBC-73A9-4246-8707-A087D896DB3A}" destId="{F2F487F2-224C-4DE0-BDBC-8AED5277848E}" srcOrd="1" destOrd="0" presId="urn:microsoft.com/office/officeart/2005/8/layout/matrix3"/>
    <dgm:cxn modelId="{4BFCEA22-ED33-402A-B99E-9CA8E7ADD5E8}" type="presParOf" srcId="{872EBCBC-73A9-4246-8707-A087D896DB3A}" destId="{CF10BD20-C4B1-43AE-8179-B81B7C0C86AA}" srcOrd="2" destOrd="0" presId="urn:microsoft.com/office/officeart/2005/8/layout/matrix3"/>
    <dgm:cxn modelId="{95AB2B1B-1928-44EE-9C2B-02D3364EDDC2}" type="presParOf" srcId="{872EBCBC-73A9-4246-8707-A087D896DB3A}" destId="{2DFD2E82-B570-4051-8124-D2688E7E36A4}" srcOrd="3" destOrd="0" presId="urn:microsoft.com/office/officeart/2005/8/layout/matrix3"/>
    <dgm:cxn modelId="{CE81CA9F-ADA7-4C2D-922F-F93AAD6A008B}" type="presParOf" srcId="{872EBCBC-73A9-4246-8707-A087D896DB3A}" destId="{F125B20E-E43E-4815-9B5D-CCA8D4E6C7A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0AB0A1B-FDAE-41FD-AE57-398A873BA48D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61FF0B-7F8A-4C90-88F7-2E642E6D8B1F}">
      <dgm:prSet phldrT="[Text]" custT="1"/>
      <dgm:spPr/>
      <dgm:t>
        <a:bodyPr/>
        <a:lstStyle/>
        <a:p>
          <a:r>
            <a:rPr lang="zh-TW" sz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分享</a:t>
          </a:r>
        </a:p>
      </dgm:t>
    </dgm:pt>
    <dgm:pt modelId="{2A209CBA-3722-4E01-AD23-0F5A5DB5337A}" type="parTrans" cxnId="{B70F8A36-0921-4608-BDAD-1E8E400044F8}">
      <dgm:prSet/>
      <dgm:spPr/>
      <dgm:t>
        <a:bodyPr/>
        <a:lstStyle/>
        <a:p>
          <a:endParaRPr lang="en-US"/>
        </a:p>
      </dgm:t>
    </dgm:pt>
    <dgm:pt modelId="{BEA03FD3-A91D-41F8-A627-61161216967A}" type="sibTrans" cxnId="{B70F8A36-0921-4608-BDAD-1E8E400044F8}">
      <dgm:prSet/>
      <dgm:spPr/>
      <dgm:t>
        <a:bodyPr/>
        <a:lstStyle/>
        <a:p>
          <a:endParaRPr lang="en-US"/>
        </a:p>
      </dgm:t>
    </dgm:pt>
    <dgm:pt modelId="{B38DF2A8-9927-4474-A330-4FC149E46B3A}">
      <dgm:prSet phldrT="[Text]" custT="1"/>
      <dgm:spPr/>
      <dgm:t>
        <a:bodyPr/>
        <a:lstStyle/>
        <a:p>
          <a:r>
            <a:rPr lang="zh-TW" sz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支持</a:t>
          </a:r>
        </a:p>
      </dgm:t>
    </dgm:pt>
    <dgm:pt modelId="{F316FE86-D3C3-4F8A-8B14-AD815A7D9864}" type="parTrans" cxnId="{8CCC5A02-96CD-4CE9-AACB-2CA8BDCECBF4}">
      <dgm:prSet/>
      <dgm:spPr/>
      <dgm:t>
        <a:bodyPr/>
        <a:lstStyle/>
        <a:p>
          <a:endParaRPr lang="en-US"/>
        </a:p>
      </dgm:t>
    </dgm:pt>
    <dgm:pt modelId="{3653FDBC-BC6E-4B18-82F1-DBB00CD5EC9E}" type="sibTrans" cxnId="{8CCC5A02-96CD-4CE9-AACB-2CA8BDCECBF4}">
      <dgm:prSet/>
      <dgm:spPr/>
      <dgm:t>
        <a:bodyPr/>
        <a:lstStyle/>
        <a:p>
          <a:endParaRPr lang="en-US"/>
        </a:p>
      </dgm:t>
    </dgm:pt>
    <dgm:pt modelId="{446567A8-4193-4A69-8725-3E533BDAB271}">
      <dgm:prSet phldrT="[Text]" custT="1"/>
      <dgm:spPr/>
      <dgm:t>
        <a:bodyPr/>
        <a:lstStyle/>
        <a:p>
          <a:r>
            <a:rPr lang="zh-TW" sz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認可</a:t>
          </a:r>
        </a:p>
      </dgm:t>
    </dgm:pt>
    <dgm:pt modelId="{A5525E31-4F8F-4DD9-8035-FDE576519487}" type="parTrans" cxnId="{9CBBEB29-4586-4DF3-AB2D-492409AB5EA8}">
      <dgm:prSet/>
      <dgm:spPr/>
      <dgm:t>
        <a:bodyPr/>
        <a:lstStyle/>
        <a:p>
          <a:endParaRPr lang="en-US"/>
        </a:p>
      </dgm:t>
    </dgm:pt>
    <dgm:pt modelId="{3BF27525-AB1F-4285-90A9-FFD9E931F36A}" type="sibTrans" cxnId="{9CBBEB29-4586-4DF3-AB2D-492409AB5EA8}">
      <dgm:prSet/>
      <dgm:spPr/>
      <dgm:t>
        <a:bodyPr/>
        <a:lstStyle/>
        <a:p>
          <a:endParaRPr lang="en-US"/>
        </a:p>
      </dgm:t>
    </dgm:pt>
    <dgm:pt modelId="{3582085E-0BD9-4580-A539-8C4C410D28EE}">
      <dgm:prSet phldrT="[Text]" custT="1"/>
      <dgm:spPr/>
      <dgm:t>
        <a:bodyPr/>
        <a:lstStyle/>
        <a:p>
          <a:r>
            <a:rPr lang="zh-TW" sz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評估</a:t>
          </a:r>
        </a:p>
      </dgm:t>
    </dgm:pt>
    <dgm:pt modelId="{A5244180-AC17-4D9E-A192-A20AEABB4C71}" type="parTrans" cxnId="{97ECD99F-EE4E-4F91-AAFB-551CEBD8D76F}">
      <dgm:prSet/>
      <dgm:spPr/>
      <dgm:t>
        <a:bodyPr/>
        <a:lstStyle/>
        <a:p>
          <a:endParaRPr lang="en-US"/>
        </a:p>
      </dgm:t>
    </dgm:pt>
    <dgm:pt modelId="{DC0827B9-48D0-4693-AB0E-1E578D946017}" type="sibTrans" cxnId="{97ECD99F-EE4E-4F91-AAFB-551CEBD8D76F}">
      <dgm:prSet/>
      <dgm:spPr/>
      <dgm:t>
        <a:bodyPr/>
        <a:lstStyle/>
        <a:p>
          <a:endParaRPr lang="en-US"/>
        </a:p>
      </dgm:t>
    </dgm:pt>
    <dgm:pt modelId="{3D19E0DB-5D2C-453A-93DA-800C15DDF159}">
      <dgm:prSet phldrT="[Text]" custT="1"/>
      <dgm:spPr/>
      <dgm:t>
        <a:bodyPr/>
        <a:lstStyle/>
        <a:p>
          <a:r>
            <a:rPr lang="zh-TW" sz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改變</a:t>
          </a:r>
        </a:p>
      </dgm:t>
    </dgm:pt>
    <dgm:pt modelId="{2C38D0EA-BF2F-4639-A50C-E159D9D46747}" type="parTrans" cxnId="{02D1E73E-4040-4242-A8C2-A844447D32E1}">
      <dgm:prSet/>
      <dgm:spPr/>
      <dgm:t>
        <a:bodyPr/>
        <a:lstStyle/>
        <a:p>
          <a:endParaRPr lang="en-US"/>
        </a:p>
      </dgm:t>
    </dgm:pt>
    <dgm:pt modelId="{E742C047-7D61-4334-B6A2-37797A71CBD2}" type="sibTrans" cxnId="{02D1E73E-4040-4242-A8C2-A844447D32E1}">
      <dgm:prSet/>
      <dgm:spPr/>
      <dgm:t>
        <a:bodyPr/>
        <a:lstStyle/>
        <a:p>
          <a:endParaRPr lang="en-US"/>
        </a:p>
      </dgm:t>
    </dgm:pt>
    <dgm:pt modelId="{21CF76AB-7F05-418E-B980-A842F5DA6F12}" type="pres">
      <dgm:prSet presAssocID="{A0AB0A1B-FDAE-41FD-AE57-398A873BA48D}" presName="cycle" presStyleCnt="0">
        <dgm:presLayoutVars>
          <dgm:dir/>
          <dgm:resizeHandles val="exact"/>
        </dgm:presLayoutVars>
      </dgm:prSet>
      <dgm:spPr/>
    </dgm:pt>
    <dgm:pt modelId="{C55E2DA2-67A0-409F-852D-EC244EA05801}" type="pres">
      <dgm:prSet presAssocID="{5B61FF0B-7F8A-4C90-88F7-2E642E6D8B1F}" presName="dummy" presStyleCnt="0"/>
      <dgm:spPr/>
    </dgm:pt>
    <dgm:pt modelId="{EE74A6F0-2383-453B-8984-7FC21383780B}" type="pres">
      <dgm:prSet presAssocID="{5B61FF0B-7F8A-4C90-88F7-2E642E6D8B1F}" presName="node" presStyleLbl="revTx" presStyleIdx="0" presStyleCnt="5">
        <dgm:presLayoutVars>
          <dgm:bulletEnabled val="1"/>
        </dgm:presLayoutVars>
      </dgm:prSet>
      <dgm:spPr/>
    </dgm:pt>
    <dgm:pt modelId="{38F3E115-2726-41E2-A1A9-A5F5D41654D6}" type="pres">
      <dgm:prSet presAssocID="{BEA03FD3-A91D-41F8-A627-61161216967A}" presName="sibTrans" presStyleLbl="node1" presStyleIdx="0" presStyleCnt="5"/>
      <dgm:spPr/>
    </dgm:pt>
    <dgm:pt modelId="{AD87C33A-60DD-4697-9819-776C2CAA2EF1}" type="pres">
      <dgm:prSet presAssocID="{B38DF2A8-9927-4474-A330-4FC149E46B3A}" presName="dummy" presStyleCnt="0"/>
      <dgm:spPr/>
    </dgm:pt>
    <dgm:pt modelId="{8683EC5F-8B4B-4A5E-A235-74AB7F4410C9}" type="pres">
      <dgm:prSet presAssocID="{B38DF2A8-9927-4474-A330-4FC149E46B3A}" presName="node" presStyleLbl="revTx" presStyleIdx="1" presStyleCnt="5">
        <dgm:presLayoutVars>
          <dgm:bulletEnabled val="1"/>
        </dgm:presLayoutVars>
      </dgm:prSet>
      <dgm:spPr/>
    </dgm:pt>
    <dgm:pt modelId="{8BA4A4AD-AE21-4519-907E-3292F261B497}" type="pres">
      <dgm:prSet presAssocID="{3653FDBC-BC6E-4B18-82F1-DBB00CD5EC9E}" presName="sibTrans" presStyleLbl="node1" presStyleIdx="1" presStyleCnt="5"/>
      <dgm:spPr/>
    </dgm:pt>
    <dgm:pt modelId="{D1D8BC5A-D84B-4FEB-AC9D-A50DE7B5DEA1}" type="pres">
      <dgm:prSet presAssocID="{446567A8-4193-4A69-8725-3E533BDAB271}" presName="dummy" presStyleCnt="0"/>
      <dgm:spPr/>
    </dgm:pt>
    <dgm:pt modelId="{4F627922-9974-41B6-88C2-64A66BD838A2}" type="pres">
      <dgm:prSet presAssocID="{446567A8-4193-4A69-8725-3E533BDAB271}" presName="node" presStyleLbl="revTx" presStyleIdx="2" presStyleCnt="5">
        <dgm:presLayoutVars>
          <dgm:bulletEnabled val="1"/>
        </dgm:presLayoutVars>
      </dgm:prSet>
      <dgm:spPr/>
    </dgm:pt>
    <dgm:pt modelId="{9E39B2B2-8846-4D64-9C36-18324217A6E5}" type="pres">
      <dgm:prSet presAssocID="{3BF27525-AB1F-4285-90A9-FFD9E931F36A}" presName="sibTrans" presStyleLbl="node1" presStyleIdx="2" presStyleCnt="5"/>
      <dgm:spPr/>
    </dgm:pt>
    <dgm:pt modelId="{28FFD8AD-4416-4872-936F-FD8D81968E1A}" type="pres">
      <dgm:prSet presAssocID="{3582085E-0BD9-4580-A539-8C4C410D28EE}" presName="dummy" presStyleCnt="0"/>
      <dgm:spPr/>
    </dgm:pt>
    <dgm:pt modelId="{BC684917-3BD1-4414-BD80-F1AA5349A567}" type="pres">
      <dgm:prSet presAssocID="{3582085E-0BD9-4580-A539-8C4C410D28EE}" presName="node" presStyleLbl="revTx" presStyleIdx="3" presStyleCnt="5" custScaleX="157543">
        <dgm:presLayoutVars>
          <dgm:bulletEnabled val="1"/>
        </dgm:presLayoutVars>
      </dgm:prSet>
      <dgm:spPr/>
    </dgm:pt>
    <dgm:pt modelId="{2E3351E2-2A4A-4DA6-8386-CAD3C32A7C8A}" type="pres">
      <dgm:prSet presAssocID="{DC0827B9-48D0-4693-AB0E-1E578D946017}" presName="sibTrans" presStyleLbl="node1" presStyleIdx="3" presStyleCnt="5"/>
      <dgm:spPr/>
    </dgm:pt>
    <dgm:pt modelId="{D59C04EE-B2DF-4EE1-A99F-7E0251222690}" type="pres">
      <dgm:prSet presAssocID="{3D19E0DB-5D2C-453A-93DA-800C15DDF159}" presName="dummy" presStyleCnt="0"/>
      <dgm:spPr/>
    </dgm:pt>
    <dgm:pt modelId="{8557EA02-D677-4CAF-84C5-FAB44985FE80}" type="pres">
      <dgm:prSet presAssocID="{3D19E0DB-5D2C-453A-93DA-800C15DDF159}" presName="node" presStyleLbl="revTx" presStyleIdx="4" presStyleCnt="5">
        <dgm:presLayoutVars>
          <dgm:bulletEnabled val="1"/>
        </dgm:presLayoutVars>
      </dgm:prSet>
      <dgm:spPr/>
    </dgm:pt>
    <dgm:pt modelId="{530FA79C-3F31-40E4-83D7-8F47B18CD322}" type="pres">
      <dgm:prSet presAssocID="{E742C047-7D61-4334-B6A2-37797A71CBD2}" presName="sibTrans" presStyleLbl="node1" presStyleIdx="4" presStyleCnt="5"/>
      <dgm:spPr/>
    </dgm:pt>
  </dgm:ptLst>
  <dgm:cxnLst>
    <dgm:cxn modelId="{8CCC5A02-96CD-4CE9-AACB-2CA8BDCECBF4}" srcId="{A0AB0A1B-FDAE-41FD-AE57-398A873BA48D}" destId="{B38DF2A8-9927-4474-A330-4FC149E46B3A}" srcOrd="1" destOrd="0" parTransId="{F316FE86-D3C3-4F8A-8B14-AD815A7D9864}" sibTransId="{3653FDBC-BC6E-4B18-82F1-DBB00CD5EC9E}"/>
    <dgm:cxn modelId="{AB05A604-827E-4EF7-B15A-C9005476AD52}" type="presOf" srcId="{5B61FF0B-7F8A-4C90-88F7-2E642E6D8B1F}" destId="{EE74A6F0-2383-453B-8984-7FC21383780B}" srcOrd="0" destOrd="0" presId="urn:microsoft.com/office/officeart/2005/8/layout/cycle1"/>
    <dgm:cxn modelId="{DC986B09-13D7-4BF1-95C3-6CA3CDE70E5D}" type="presOf" srcId="{DC0827B9-48D0-4693-AB0E-1E578D946017}" destId="{2E3351E2-2A4A-4DA6-8386-CAD3C32A7C8A}" srcOrd="0" destOrd="0" presId="urn:microsoft.com/office/officeart/2005/8/layout/cycle1"/>
    <dgm:cxn modelId="{98619213-9297-42A6-B93A-949248637DDD}" type="presOf" srcId="{446567A8-4193-4A69-8725-3E533BDAB271}" destId="{4F627922-9974-41B6-88C2-64A66BD838A2}" srcOrd="0" destOrd="0" presId="urn:microsoft.com/office/officeart/2005/8/layout/cycle1"/>
    <dgm:cxn modelId="{9CBBEB29-4586-4DF3-AB2D-492409AB5EA8}" srcId="{A0AB0A1B-FDAE-41FD-AE57-398A873BA48D}" destId="{446567A8-4193-4A69-8725-3E533BDAB271}" srcOrd="2" destOrd="0" parTransId="{A5525E31-4F8F-4DD9-8035-FDE576519487}" sibTransId="{3BF27525-AB1F-4285-90A9-FFD9E931F36A}"/>
    <dgm:cxn modelId="{059F252D-4F7F-4C39-8481-EB86ADB9E54A}" type="presOf" srcId="{B38DF2A8-9927-4474-A330-4FC149E46B3A}" destId="{8683EC5F-8B4B-4A5E-A235-74AB7F4410C9}" srcOrd="0" destOrd="0" presId="urn:microsoft.com/office/officeart/2005/8/layout/cycle1"/>
    <dgm:cxn modelId="{B70F8A36-0921-4608-BDAD-1E8E400044F8}" srcId="{A0AB0A1B-FDAE-41FD-AE57-398A873BA48D}" destId="{5B61FF0B-7F8A-4C90-88F7-2E642E6D8B1F}" srcOrd="0" destOrd="0" parTransId="{2A209CBA-3722-4E01-AD23-0F5A5DB5337A}" sibTransId="{BEA03FD3-A91D-41F8-A627-61161216967A}"/>
    <dgm:cxn modelId="{02D1E73E-4040-4242-A8C2-A844447D32E1}" srcId="{A0AB0A1B-FDAE-41FD-AE57-398A873BA48D}" destId="{3D19E0DB-5D2C-453A-93DA-800C15DDF159}" srcOrd="4" destOrd="0" parTransId="{2C38D0EA-BF2F-4639-A50C-E159D9D46747}" sibTransId="{E742C047-7D61-4334-B6A2-37797A71CBD2}"/>
    <dgm:cxn modelId="{99DE6648-A2D0-424B-8349-A4B6FBB7E602}" type="presOf" srcId="{BEA03FD3-A91D-41F8-A627-61161216967A}" destId="{38F3E115-2726-41E2-A1A9-A5F5D41654D6}" srcOrd="0" destOrd="0" presId="urn:microsoft.com/office/officeart/2005/8/layout/cycle1"/>
    <dgm:cxn modelId="{CBFC1F6F-A66D-4222-BB35-B8BE10BC1D6B}" type="presOf" srcId="{3D19E0DB-5D2C-453A-93DA-800C15DDF159}" destId="{8557EA02-D677-4CAF-84C5-FAB44985FE80}" srcOrd="0" destOrd="0" presId="urn:microsoft.com/office/officeart/2005/8/layout/cycle1"/>
    <dgm:cxn modelId="{4660AE84-FE47-461D-B7C6-857F52316098}" type="presOf" srcId="{3653FDBC-BC6E-4B18-82F1-DBB00CD5EC9E}" destId="{8BA4A4AD-AE21-4519-907E-3292F261B497}" srcOrd="0" destOrd="0" presId="urn:microsoft.com/office/officeart/2005/8/layout/cycle1"/>
    <dgm:cxn modelId="{32C6888B-A255-4B48-AAEC-F9ECD11BDB8E}" type="presOf" srcId="{A0AB0A1B-FDAE-41FD-AE57-398A873BA48D}" destId="{21CF76AB-7F05-418E-B980-A842F5DA6F12}" srcOrd="0" destOrd="0" presId="urn:microsoft.com/office/officeart/2005/8/layout/cycle1"/>
    <dgm:cxn modelId="{97ECD99F-EE4E-4F91-AAFB-551CEBD8D76F}" srcId="{A0AB0A1B-FDAE-41FD-AE57-398A873BA48D}" destId="{3582085E-0BD9-4580-A539-8C4C410D28EE}" srcOrd="3" destOrd="0" parTransId="{A5244180-AC17-4D9E-A192-A20AEABB4C71}" sibTransId="{DC0827B9-48D0-4693-AB0E-1E578D946017}"/>
    <dgm:cxn modelId="{317141A8-A488-4CF2-BFF7-64BE482BDC97}" type="presOf" srcId="{3BF27525-AB1F-4285-90A9-FFD9E931F36A}" destId="{9E39B2B2-8846-4D64-9C36-18324217A6E5}" srcOrd="0" destOrd="0" presId="urn:microsoft.com/office/officeart/2005/8/layout/cycle1"/>
    <dgm:cxn modelId="{D5FE9FC3-D06C-4BC9-ABF8-6703FC02CE44}" type="presOf" srcId="{3582085E-0BD9-4580-A539-8C4C410D28EE}" destId="{BC684917-3BD1-4414-BD80-F1AA5349A567}" srcOrd="0" destOrd="0" presId="urn:microsoft.com/office/officeart/2005/8/layout/cycle1"/>
    <dgm:cxn modelId="{E20E9DD5-E783-4A36-996B-C740251FE21C}" type="presOf" srcId="{E742C047-7D61-4334-B6A2-37797A71CBD2}" destId="{530FA79C-3F31-40E4-83D7-8F47B18CD322}" srcOrd="0" destOrd="0" presId="urn:microsoft.com/office/officeart/2005/8/layout/cycle1"/>
    <dgm:cxn modelId="{EC41A4A4-C00F-4F59-8F05-05C2534B657A}" type="presParOf" srcId="{21CF76AB-7F05-418E-B980-A842F5DA6F12}" destId="{C55E2DA2-67A0-409F-852D-EC244EA05801}" srcOrd="0" destOrd="0" presId="urn:microsoft.com/office/officeart/2005/8/layout/cycle1"/>
    <dgm:cxn modelId="{7C07A28F-F968-4089-8964-F78F5A835045}" type="presParOf" srcId="{21CF76AB-7F05-418E-B980-A842F5DA6F12}" destId="{EE74A6F0-2383-453B-8984-7FC21383780B}" srcOrd="1" destOrd="0" presId="urn:microsoft.com/office/officeart/2005/8/layout/cycle1"/>
    <dgm:cxn modelId="{D8863117-D631-4F7D-B246-2D08F3784C39}" type="presParOf" srcId="{21CF76AB-7F05-418E-B980-A842F5DA6F12}" destId="{38F3E115-2726-41E2-A1A9-A5F5D41654D6}" srcOrd="2" destOrd="0" presId="urn:microsoft.com/office/officeart/2005/8/layout/cycle1"/>
    <dgm:cxn modelId="{9AAD9138-E17A-4EC0-B673-DCEA116CA05C}" type="presParOf" srcId="{21CF76AB-7F05-418E-B980-A842F5DA6F12}" destId="{AD87C33A-60DD-4697-9819-776C2CAA2EF1}" srcOrd="3" destOrd="0" presId="urn:microsoft.com/office/officeart/2005/8/layout/cycle1"/>
    <dgm:cxn modelId="{C060E61B-AD66-4FAE-8C9F-0732E7585D68}" type="presParOf" srcId="{21CF76AB-7F05-418E-B980-A842F5DA6F12}" destId="{8683EC5F-8B4B-4A5E-A235-74AB7F4410C9}" srcOrd="4" destOrd="0" presId="urn:microsoft.com/office/officeart/2005/8/layout/cycle1"/>
    <dgm:cxn modelId="{B15A833C-F4D3-425A-AD90-18D8E7FE229A}" type="presParOf" srcId="{21CF76AB-7F05-418E-B980-A842F5DA6F12}" destId="{8BA4A4AD-AE21-4519-907E-3292F261B497}" srcOrd="5" destOrd="0" presId="urn:microsoft.com/office/officeart/2005/8/layout/cycle1"/>
    <dgm:cxn modelId="{D8746CFB-454B-4244-A78B-2B96F3D17D28}" type="presParOf" srcId="{21CF76AB-7F05-418E-B980-A842F5DA6F12}" destId="{D1D8BC5A-D84B-4FEB-AC9D-A50DE7B5DEA1}" srcOrd="6" destOrd="0" presId="urn:microsoft.com/office/officeart/2005/8/layout/cycle1"/>
    <dgm:cxn modelId="{EA14E2DB-4A4A-427A-ADEE-752A304A00DF}" type="presParOf" srcId="{21CF76AB-7F05-418E-B980-A842F5DA6F12}" destId="{4F627922-9974-41B6-88C2-64A66BD838A2}" srcOrd="7" destOrd="0" presId="urn:microsoft.com/office/officeart/2005/8/layout/cycle1"/>
    <dgm:cxn modelId="{4FA2A4E6-C10A-464F-8F43-45FD631A191F}" type="presParOf" srcId="{21CF76AB-7F05-418E-B980-A842F5DA6F12}" destId="{9E39B2B2-8846-4D64-9C36-18324217A6E5}" srcOrd="8" destOrd="0" presId="urn:microsoft.com/office/officeart/2005/8/layout/cycle1"/>
    <dgm:cxn modelId="{E793DC35-1B2C-45F7-91BA-1C263C4C8CEA}" type="presParOf" srcId="{21CF76AB-7F05-418E-B980-A842F5DA6F12}" destId="{28FFD8AD-4416-4872-936F-FD8D81968E1A}" srcOrd="9" destOrd="0" presId="urn:microsoft.com/office/officeart/2005/8/layout/cycle1"/>
    <dgm:cxn modelId="{190BE0D7-2A5F-4D4F-9888-69D8CC4FE9E1}" type="presParOf" srcId="{21CF76AB-7F05-418E-B980-A842F5DA6F12}" destId="{BC684917-3BD1-4414-BD80-F1AA5349A567}" srcOrd="10" destOrd="0" presId="urn:microsoft.com/office/officeart/2005/8/layout/cycle1"/>
    <dgm:cxn modelId="{64C515C8-4490-4805-8C02-4C29F825D91A}" type="presParOf" srcId="{21CF76AB-7F05-418E-B980-A842F5DA6F12}" destId="{2E3351E2-2A4A-4DA6-8386-CAD3C32A7C8A}" srcOrd="11" destOrd="0" presId="urn:microsoft.com/office/officeart/2005/8/layout/cycle1"/>
    <dgm:cxn modelId="{004955E1-91A2-4F1A-B4C9-5F4AB6E020B5}" type="presParOf" srcId="{21CF76AB-7F05-418E-B980-A842F5DA6F12}" destId="{D59C04EE-B2DF-4EE1-A99F-7E0251222690}" srcOrd="12" destOrd="0" presId="urn:microsoft.com/office/officeart/2005/8/layout/cycle1"/>
    <dgm:cxn modelId="{7B37B4F8-5A33-4F00-8524-8EAF1BC1754C}" type="presParOf" srcId="{21CF76AB-7F05-418E-B980-A842F5DA6F12}" destId="{8557EA02-D677-4CAF-84C5-FAB44985FE80}" srcOrd="13" destOrd="0" presId="urn:microsoft.com/office/officeart/2005/8/layout/cycle1"/>
    <dgm:cxn modelId="{1402B83D-7D29-43A0-8890-4B0A1B1F44F4}" type="presParOf" srcId="{21CF76AB-7F05-418E-B980-A842F5DA6F12}" destId="{530FA79C-3F31-40E4-83D7-8F47B18CD322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0AB0A1B-FDAE-41FD-AE57-398A873BA48D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61FF0B-7F8A-4C90-88F7-2E642E6D8B1F}">
      <dgm:prSet phldrT="[Text]" custT="1"/>
      <dgm:spPr/>
      <dgm:t>
        <a:bodyPr/>
        <a:lstStyle/>
        <a:p>
          <a:r>
            <a:rPr lang="zh-TW" sz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分享</a:t>
          </a:r>
        </a:p>
      </dgm:t>
    </dgm:pt>
    <dgm:pt modelId="{2A209CBA-3722-4E01-AD23-0F5A5DB5337A}" type="parTrans" cxnId="{B70F8A36-0921-4608-BDAD-1E8E400044F8}">
      <dgm:prSet/>
      <dgm:spPr/>
      <dgm:t>
        <a:bodyPr/>
        <a:lstStyle/>
        <a:p>
          <a:endParaRPr lang="en-US"/>
        </a:p>
      </dgm:t>
    </dgm:pt>
    <dgm:pt modelId="{BEA03FD3-A91D-41F8-A627-61161216967A}" type="sibTrans" cxnId="{B70F8A36-0921-4608-BDAD-1E8E400044F8}">
      <dgm:prSet/>
      <dgm:spPr/>
      <dgm:t>
        <a:bodyPr/>
        <a:lstStyle/>
        <a:p>
          <a:endParaRPr lang="en-US"/>
        </a:p>
      </dgm:t>
    </dgm:pt>
    <dgm:pt modelId="{B38DF2A8-9927-4474-A330-4FC149E46B3A}">
      <dgm:prSet phldrT="[Text]" custT="1"/>
      <dgm:spPr/>
      <dgm:t>
        <a:bodyPr/>
        <a:lstStyle/>
        <a:p>
          <a:r>
            <a:rPr lang="zh-TW" sz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支持</a:t>
          </a:r>
        </a:p>
      </dgm:t>
    </dgm:pt>
    <dgm:pt modelId="{F316FE86-D3C3-4F8A-8B14-AD815A7D9864}" type="parTrans" cxnId="{8CCC5A02-96CD-4CE9-AACB-2CA8BDCECBF4}">
      <dgm:prSet/>
      <dgm:spPr/>
      <dgm:t>
        <a:bodyPr/>
        <a:lstStyle/>
        <a:p>
          <a:endParaRPr lang="en-US"/>
        </a:p>
      </dgm:t>
    </dgm:pt>
    <dgm:pt modelId="{3653FDBC-BC6E-4B18-82F1-DBB00CD5EC9E}" type="sibTrans" cxnId="{8CCC5A02-96CD-4CE9-AACB-2CA8BDCECBF4}">
      <dgm:prSet/>
      <dgm:spPr/>
      <dgm:t>
        <a:bodyPr/>
        <a:lstStyle/>
        <a:p>
          <a:endParaRPr lang="en-US"/>
        </a:p>
      </dgm:t>
    </dgm:pt>
    <dgm:pt modelId="{446567A8-4193-4A69-8725-3E533BDAB271}">
      <dgm:prSet phldrT="[Text]" custT="1"/>
      <dgm:spPr/>
      <dgm:t>
        <a:bodyPr/>
        <a:lstStyle/>
        <a:p>
          <a:r>
            <a:rPr lang="zh-TW" sz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認可</a:t>
          </a:r>
        </a:p>
      </dgm:t>
    </dgm:pt>
    <dgm:pt modelId="{A5525E31-4F8F-4DD9-8035-FDE576519487}" type="parTrans" cxnId="{9CBBEB29-4586-4DF3-AB2D-492409AB5EA8}">
      <dgm:prSet/>
      <dgm:spPr/>
      <dgm:t>
        <a:bodyPr/>
        <a:lstStyle/>
        <a:p>
          <a:endParaRPr lang="en-US"/>
        </a:p>
      </dgm:t>
    </dgm:pt>
    <dgm:pt modelId="{3BF27525-AB1F-4285-90A9-FFD9E931F36A}" type="sibTrans" cxnId="{9CBBEB29-4586-4DF3-AB2D-492409AB5EA8}">
      <dgm:prSet/>
      <dgm:spPr/>
      <dgm:t>
        <a:bodyPr/>
        <a:lstStyle/>
        <a:p>
          <a:endParaRPr lang="en-US"/>
        </a:p>
      </dgm:t>
    </dgm:pt>
    <dgm:pt modelId="{3582085E-0BD9-4580-A539-8C4C410D28EE}">
      <dgm:prSet phldrT="[Text]" custT="1"/>
      <dgm:spPr/>
      <dgm:t>
        <a:bodyPr/>
        <a:lstStyle/>
        <a:p>
          <a:r>
            <a:rPr lang="zh-TW" sz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評估</a:t>
          </a:r>
        </a:p>
      </dgm:t>
    </dgm:pt>
    <dgm:pt modelId="{A5244180-AC17-4D9E-A192-A20AEABB4C71}" type="parTrans" cxnId="{97ECD99F-EE4E-4F91-AAFB-551CEBD8D76F}">
      <dgm:prSet/>
      <dgm:spPr/>
      <dgm:t>
        <a:bodyPr/>
        <a:lstStyle/>
        <a:p>
          <a:endParaRPr lang="en-US"/>
        </a:p>
      </dgm:t>
    </dgm:pt>
    <dgm:pt modelId="{DC0827B9-48D0-4693-AB0E-1E578D946017}" type="sibTrans" cxnId="{97ECD99F-EE4E-4F91-AAFB-551CEBD8D76F}">
      <dgm:prSet/>
      <dgm:spPr/>
      <dgm:t>
        <a:bodyPr/>
        <a:lstStyle/>
        <a:p>
          <a:endParaRPr lang="en-US"/>
        </a:p>
      </dgm:t>
    </dgm:pt>
    <dgm:pt modelId="{3D19E0DB-5D2C-453A-93DA-800C15DDF159}">
      <dgm:prSet phldrT="[Text]" custT="1"/>
      <dgm:spPr/>
      <dgm:t>
        <a:bodyPr/>
        <a:lstStyle/>
        <a:p>
          <a:r>
            <a:rPr lang="zh-TW" sz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改變</a:t>
          </a:r>
        </a:p>
      </dgm:t>
    </dgm:pt>
    <dgm:pt modelId="{2C38D0EA-BF2F-4639-A50C-E159D9D46747}" type="parTrans" cxnId="{02D1E73E-4040-4242-A8C2-A844447D32E1}">
      <dgm:prSet/>
      <dgm:spPr/>
      <dgm:t>
        <a:bodyPr/>
        <a:lstStyle/>
        <a:p>
          <a:endParaRPr lang="en-US"/>
        </a:p>
      </dgm:t>
    </dgm:pt>
    <dgm:pt modelId="{E742C047-7D61-4334-B6A2-37797A71CBD2}" type="sibTrans" cxnId="{02D1E73E-4040-4242-A8C2-A844447D32E1}">
      <dgm:prSet/>
      <dgm:spPr/>
      <dgm:t>
        <a:bodyPr/>
        <a:lstStyle/>
        <a:p>
          <a:endParaRPr lang="en-US"/>
        </a:p>
      </dgm:t>
    </dgm:pt>
    <dgm:pt modelId="{21CF76AB-7F05-418E-B980-A842F5DA6F12}" type="pres">
      <dgm:prSet presAssocID="{A0AB0A1B-FDAE-41FD-AE57-398A873BA48D}" presName="cycle" presStyleCnt="0">
        <dgm:presLayoutVars>
          <dgm:dir/>
          <dgm:resizeHandles val="exact"/>
        </dgm:presLayoutVars>
      </dgm:prSet>
      <dgm:spPr/>
    </dgm:pt>
    <dgm:pt modelId="{C55E2DA2-67A0-409F-852D-EC244EA05801}" type="pres">
      <dgm:prSet presAssocID="{5B61FF0B-7F8A-4C90-88F7-2E642E6D8B1F}" presName="dummy" presStyleCnt="0"/>
      <dgm:spPr/>
    </dgm:pt>
    <dgm:pt modelId="{EE74A6F0-2383-453B-8984-7FC21383780B}" type="pres">
      <dgm:prSet presAssocID="{5B61FF0B-7F8A-4C90-88F7-2E642E6D8B1F}" presName="node" presStyleLbl="revTx" presStyleIdx="0" presStyleCnt="5">
        <dgm:presLayoutVars>
          <dgm:bulletEnabled val="1"/>
        </dgm:presLayoutVars>
      </dgm:prSet>
      <dgm:spPr/>
    </dgm:pt>
    <dgm:pt modelId="{38F3E115-2726-41E2-A1A9-A5F5D41654D6}" type="pres">
      <dgm:prSet presAssocID="{BEA03FD3-A91D-41F8-A627-61161216967A}" presName="sibTrans" presStyleLbl="node1" presStyleIdx="0" presStyleCnt="5"/>
      <dgm:spPr/>
    </dgm:pt>
    <dgm:pt modelId="{AD87C33A-60DD-4697-9819-776C2CAA2EF1}" type="pres">
      <dgm:prSet presAssocID="{B38DF2A8-9927-4474-A330-4FC149E46B3A}" presName="dummy" presStyleCnt="0"/>
      <dgm:spPr/>
    </dgm:pt>
    <dgm:pt modelId="{8683EC5F-8B4B-4A5E-A235-74AB7F4410C9}" type="pres">
      <dgm:prSet presAssocID="{B38DF2A8-9927-4474-A330-4FC149E46B3A}" presName="node" presStyleLbl="revTx" presStyleIdx="1" presStyleCnt="5">
        <dgm:presLayoutVars>
          <dgm:bulletEnabled val="1"/>
        </dgm:presLayoutVars>
      </dgm:prSet>
      <dgm:spPr/>
    </dgm:pt>
    <dgm:pt modelId="{8BA4A4AD-AE21-4519-907E-3292F261B497}" type="pres">
      <dgm:prSet presAssocID="{3653FDBC-BC6E-4B18-82F1-DBB00CD5EC9E}" presName="sibTrans" presStyleLbl="node1" presStyleIdx="1" presStyleCnt="5"/>
      <dgm:spPr/>
    </dgm:pt>
    <dgm:pt modelId="{D1D8BC5A-D84B-4FEB-AC9D-A50DE7B5DEA1}" type="pres">
      <dgm:prSet presAssocID="{446567A8-4193-4A69-8725-3E533BDAB271}" presName="dummy" presStyleCnt="0"/>
      <dgm:spPr/>
    </dgm:pt>
    <dgm:pt modelId="{4F627922-9974-41B6-88C2-64A66BD838A2}" type="pres">
      <dgm:prSet presAssocID="{446567A8-4193-4A69-8725-3E533BDAB271}" presName="node" presStyleLbl="revTx" presStyleIdx="2" presStyleCnt="5">
        <dgm:presLayoutVars>
          <dgm:bulletEnabled val="1"/>
        </dgm:presLayoutVars>
      </dgm:prSet>
      <dgm:spPr/>
    </dgm:pt>
    <dgm:pt modelId="{9E39B2B2-8846-4D64-9C36-18324217A6E5}" type="pres">
      <dgm:prSet presAssocID="{3BF27525-AB1F-4285-90A9-FFD9E931F36A}" presName="sibTrans" presStyleLbl="node1" presStyleIdx="2" presStyleCnt="5"/>
      <dgm:spPr/>
    </dgm:pt>
    <dgm:pt modelId="{28FFD8AD-4416-4872-936F-FD8D81968E1A}" type="pres">
      <dgm:prSet presAssocID="{3582085E-0BD9-4580-A539-8C4C410D28EE}" presName="dummy" presStyleCnt="0"/>
      <dgm:spPr/>
    </dgm:pt>
    <dgm:pt modelId="{BC684917-3BD1-4414-BD80-F1AA5349A567}" type="pres">
      <dgm:prSet presAssocID="{3582085E-0BD9-4580-A539-8C4C410D28EE}" presName="node" presStyleLbl="revTx" presStyleIdx="3" presStyleCnt="5" custScaleX="157543">
        <dgm:presLayoutVars>
          <dgm:bulletEnabled val="1"/>
        </dgm:presLayoutVars>
      </dgm:prSet>
      <dgm:spPr/>
    </dgm:pt>
    <dgm:pt modelId="{2E3351E2-2A4A-4DA6-8386-CAD3C32A7C8A}" type="pres">
      <dgm:prSet presAssocID="{DC0827B9-48D0-4693-AB0E-1E578D946017}" presName="sibTrans" presStyleLbl="node1" presStyleIdx="3" presStyleCnt="5"/>
      <dgm:spPr/>
    </dgm:pt>
    <dgm:pt modelId="{D59C04EE-B2DF-4EE1-A99F-7E0251222690}" type="pres">
      <dgm:prSet presAssocID="{3D19E0DB-5D2C-453A-93DA-800C15DDF159}" presName="dummy" presStyleCnt="0"/>
      <dgm:spPr/>
    </dgm:pt>
    <dgm:pt modelId="{8557EA02-D677-4CAF-84C5-FAB44985FE80}" type="pres">
      <dgm:prSet presAssocID="{3D19E0DB-5D2C-453A-93DA-800C15DDF159}" presName="node" presStyleLbl="revTx" presStyleIdx="4" presStyleCnt="5">
        <dgm:presLayoutVars>
          <dgm:bulletEnabled val="1"/>
        </dgm:presLayoutVars>
      </dgm:prSet>
      <dgm:spPr/>
    </dgm:pt>
    <dgm:pt modelId="{530FA79C-3F31-40E4-83D7-8F47B18CD322}" type="pres">
      <dgm:prSet presAssocID="{E742C047-7D61-4334-B6A2-37797A71CBD2}" presName="sibTrans" presStyleLbl="node1" presStyleIdx="4" presStyleCnt="5"/>
      <dgm:spPr/>
    </dgm:pt>
  </dgm:ptLst>
  <dgm:cxnLst>
    <dgm:cxn modelId="{8CCC5A02-96CD-4CE9-AACB-2CA8BDCECBF4}" srcId="{A0AB0A1B-FDAE-41FD-AE57-398A873BA48D}" destId="{B38DF2A8-9927-4474-A330-4FC149E46B3A}" srcOrd="1" destOrd="0" parTransId="{F316FE86-D3C3-4F8A-8B14-AD815A7D9864}" sibTransId="{3653FDBC-BC6E-4B18-82F1-DBB00CD5EC9E}"/>
    <dgm:cxn modelId="{AB05A604-827E-4EF7-B15A-C9005476AD52}" type="presOf" srcId="{5B61FF0B-7F8A-4C90-88F7-2E642E6D8B1F}" destId="{EE74A6F0-2383-453B-8984-7FC21383780B}" srcOrd="0" destOrd="0" presId="urn:microsoft.com/office/officeart/2005/8/layout/cycle1"/>
    <dgm:cxn modelId="{DC986B09-13D7-4BF1-95C3-6CA3CDE70E5D}" type="presOf" srcId="{DC0827B9-48D0-4693-AB0E-1E578D946017}" destId="{2E3351E2-2A4A-4DA6-8386-CAD3C32A7C8A}" srcOrd="0" destOrd="0" presId="urn:microsoft.com/office/officeart/2005/8/layout/cycle1"/>
    <dgm:cxn modelId="{98619213-9297-42A6-B93A-949248637DDD}" type="presOf" srcId="{446567A8-4193-4A69-8725-3E533BDAB271}" destId="{4F627922-9974-41B6-88C2-64A66BD838A2}" srcOrd="0" destOrd="0" presId="urn:microsoft.com/office/officeart/2005/8/layout/cycle1"/>
    <dgm:cxn modelId="{9CBBEB29-4586-4DF3-AB2D-492409AB5EA8}" srcId="{A0AB0A1B-FDAE-41FD-AE57-398A873BA48D}" destId="{446567A8-4193-4A69-8725-3E533BDAB271}" srcOrd="2" destOrd="0" parTransId="{A5525E31-4F8F-4DD9-8035-FDE576519487}" sibTransId="{3BF27525-AB1F-4285-90A9-FFD9E931F36A}"/>
    <dgm:cxn modelId="{059F252D-4F7F-4C39-8481-EB86ADB9E54A}" type="presOf" srcId="{B38DF2A8-9927-4474-A330-4FC149E46B3A}" destId="{8683EC5F-8B4B-4A5E-A235-74AB7F4410C9}" srcOrd="0" destOrd="0" presId="urn:microsoft.com/office/officeart/2005/8/layout/cycle1"/>
    <dgm:cxn modelId="{B70F8A36-0921-4608-BDAD-1E8E400044F8}" srcId="{A0AB0A1B-FDAE-41FD-AE57-398A873BA48D}" destId="{5B61FF0B-7F8A-4C90-88F7-2E642E6D8B1F}" srcOrd="0" destOrd="0" parTransId="{2A209CBA-3722-4E01-AD23-0F5A5DB5337A}" sibTransId="{BEA03FD3-A91D-41F8-A627-61161216967A}"/>
    <dgm:cxn modelId="{02D1E73E-4040-4242-A8C2-A844447D32E1}" srcId="{A0AB0A1B-FDAE-41FD-AE57-398A873BA48D}" destId="{3D19E0DB-5D2C-453A-93DA-800C15DDF159}" srcOrd="4" destOrd="0" parTransId="{2C38D0EA-BF2F-4639-A50C-E159D9D46747}" sibTransId="{E742C047-7D61-4334-B6A2-37797A71CBD2}"/>
    <dgm:cxn modelId="{99DE6648-A2D0-424B-8349-A4B6FBB7E602}" type="presOf" srcId="{BEA03FD3-A91D-41F8-A627-61161216967A}" destId="{38F3E115-2726-41E2-A1A9-A5F5D41654D6}" srcOrd="0" destOrd="0" presId="urn:microsoft.com/office/officeart/2005/8/layout/cycle1"/>
    <dgm:cxn modelId="{CBFC1F6F-A66D-4222-BB35-B8BE10BC1D6B}" type="presOf" srcId="{3D19E0DB-5D2C-453A-93DA-800C15DDF159}" destId="{8557EA02-D677-4CAF-84C5-FAB44985FE80}" srcOrd="0" destOrd="0" presId="urn:microsoft.com/office/officeart/2005/8/layout/cycle1"/>
    <dgm:cxn modelId="{4660AE84-FE47-461D-B7C6-857F52316098}" type="presOf" srcId="{3653FDBC-BC6E-4B18-82F1-DBB00CD5EC9E}" destId="{8BA4A4AD-AE21-4519-907E-3292F261B497}" srcOrd="0" destOrd="0" presId="urn:microsoft.com/office/officeart/2005/8/layout/cycle1"/>
    <dgm:cxn modelId="{32C6888B-A255-4B48-AAEC-F9ECD11BDB8E}" type="presOf" srcId="{A0AB0A1B-FDAE-41FD-AE57-398A873BA48D}" destId="{21CF76AB-7F05-418E-B980-A842F5DA6F12}" srcOrd="0" destOrd="0" presId="urn:microsoft.com/office/officeart/2005/8/layout/cycle1"/>
    <dgm:cxn modelId="{97ECD99F-EE4E-4F91-AAFB-551CEBD8D76F}" srcId="{A0AB0A1B-FDAE-41FD-AE57-398A873BA48D}" destId="{3582085E-0BD9-4580-A539-8C4C410D28EE}" srcOrd="3" destOrd="0" parTransId="{A5244180-AC17-4D9E-A192-A20AEABB4C71}" sibTransId="{DC0827B9-48D0-4693-AB0E-1E578D946017}"/>
    <dgm:cxn modelId="{317141A8-A488-4CF2-BFF7-64BE482BDC97}" type="presOf" srcId="{3BF27525-AB1F-4285-90A9-FFD9E931F36A}" destId="{9E39B2B2-8846-4D64-9C36-18324217A6E5}" srcOrd="0" destOrd="0" presId="urn:microsoft.com/office/officeart/2005/8/layout/cycle1"/>
    <dgm:cxn modelId="{D5FE9FC3-D06C-4BC9-ABF8-6703FC02CE44}" type="presOf" srcId="{3582085E-0BD9-4580-A539-8C4C410D28EE}" destId="{BC684917-3BD1-4414-BD80-F1AA5349A567}" srcOrd="0" destOrd="0" presId="urn:microsoft.com/office/officeart/2005/8/layout/cycle1"/>
    <dgm:cxn modelId="{E20E9DD5-E783-4A36-996B-C740251FE21C}" type="presOf" srcId="{E742C047-7D61-4334-B6A2-37797A71CBD2}" destId="{530FA79C-3F31-40E4-83D7-8F47B18CD322}" srcOrd="0" destOrd="0" presId="urn:microsoft.com/office/officeart/2005/8/layout/cycle1"/>
    <dgm:cxn modelId="{EC41A4A4-C00F-4F59-8F05-05C2534B657A}" type="presParOf" srcId="{21CF76AB-7F05-418E-B980-A842F5DA6F12}" destId="{C55E2DA2-67A0-409F-852D-EC244EA05801}" srcOrd="0" destOrd="0" presId="urn:microsoft.com/office/officeart/2005/8/layout/cycle1"/>
    <dgm:cxn modelId="{7C07A28F-F968-4089-8964-F78F5A835045}" type="presParOf" srcId="{21CF76AB-7F05-418E-B980-A842F5DA6F12}" destId="{EE74A6F0-2383-453B-8984-7FC21383780B}" srcOrd="1" destOrd="0" presId="urn:microsoft.com/office/officeart/2005/8/layout/cycle1"/>
    <dgm:cxn modelId="{D8863117-D631-4F7D-B246-2D08F3784C39}" type="presParOf" srcId="{21CF76AB-7F05-418E-B980-A842F5DA6F12}" destId="{38F3E115-2726-41E2-A1A9-A5F5D41654D6}" srcOrd="2" destOrd="0" presId="urn:microsoft.com/office/officeart/2005/8/layout/cycle1"/>
    <dgm:cxn modelId="{9AAD9138-E17A-4EC0-B673-DCEA116CA05C}" type="presParOf" srcId="{21CF76AB-7F05-418E-B980-A842F5DA6F12}" destId="{AD87C33A-60DD-4697-9819-776C2CAA2EF1}" srcOrd="3" destOrd="0" presId="urn:microsoft.com/office/officeart/2005/8/layout/cycle1"/>
    <dgm:cxn modelId="{C060E61B-AD66-4FAE-8C9F-0732E7585D68}" type="presParOf" srcId="{21CF76AB-7F05-418E-B980-A842F5DA6F12}" destId="{8683EC5F-8B4B-4A5E-A235-74AB7F4410C9}" srcOrd="4" destOrd="0" presId="urn:microsoft.com/office/officeart/2005/8/layout/cycle1"/>
    <dgm:cxn modelId="{B15A833C-F4D3-425A-AD90-18D8E7FE229A}" type="presParOf" srcId="{21CF76AB-7F05-418E-B980-A842F5DA6F12}" destId="{8BA4A4AD-AE21-4519-907E-3292F261B497}" srcOrd="5" destOrd="0" presId="urn:microsoft.com/office/officeart/2005/8/layout/cycle1"/>
    <dgm:cxn modelId="{D8746CFB-454B-4244-A78B-2B96F3D17D28}" type="presParOf" srcId="{21CF76AB-7F05-418E-B980-A842F5DA6F12}" destId="{D1D8BC5A-D84B-4FEB-AC9D-A50DE7B5DEA1}" srcOrd="6" destOrd="0" presId="urn:microsoft.com/office/officeart/2005/8/layout/cycle1"/>
    <dgm:cxn modelId="{EA14E2DB-4A4A-427A-ADEE-752A304A00DF}" type="presParOf" srcId="{21CF76AB-7F05-418E-B980-A842F5DA6F12}" destId="{4F627922-9974-41B6-88C2-64A66BD838A2}" srcOrd="7" destOrd="0" presId="urn:microsoft.com/office/officeart/2005/8/layout/cycle1"/>
    <dgm:cxn modelId="{4FA2A4E6-C10A-464F-8F43-45FD631A191F}" type="presParOf" srcId="{21CF76AB-7F05-418E-B980-A842F5DA6F12}" destId="{9E39B2B2-8846-4D64-9C36-18324217A6E5}" srcOrd="8" destOrd="0" presId="urn:microsoft.com/office/officeart/2005/8/layout/cycle1"/>
    <dgm:cxn modelId="{E793DC35-1B2C-45F7-91BA-1C263C4C8CEA}" type="presParOf" srcId="{21CF76AB-7F05-418E-B980-A842F5DA6F12}" destId="{28FFD8AD-4416-4872-936F-FD8D81968E1A}" srcOrd="9" destOrd="0" presId="urn:microsoft.com/office/officeart/2005/8/layout/cycle1"/>
    <dgm:cxn modelId="{190BE0D7-2A5F-4D4F-9888-69D8CC4FE9E1}" type="presParOf" srcId="{21CF76AB-7F05-418E-B980-A842F5DA6F12}" destId="{BC684917-3BD1-4414-BD80-F1AA5349A567}" srcOrd="10" destOrd="0" presId="urn:microsoft.com/office/officeart/2005/8/layout/cycle1"/>
    <dgm:cxn modelId="{64C515C8-4490-4805-8C02-4C29F825D91A}" type="presParOf" srcId="{21CF76AB-7F05-418E-B980-A842F5DA6F12}" destId="{2E3351E2-2A4A-4DA6-8386-CAD3C32A7C8A}" srcOrd="11" destOrd="0" presId="urn:microsoft.com/office/officeart/2005/8/layout/cycle1"/>
    <dgm:cxn modelId="{004955E1-91A2-4F1A-B4C9-5F4AB6E020B5}" type="presParOf" srcId="{21CF76AB-7F05-418E-B980-A842F5DA6F12}" destId="{D59C04EE-B2DF-4EE1-A99F-7E0251222690}" srcOrd="12" destOrd="0" presId="urn:microsoft.com/office/officeart/2005/8/layout/cycle1"/>
    <dgm:cxn modelId="{7B37B4F8-5A33-4F00-8524-8EAF1BC1754C}" type="presParOf" srcId="{21CF76AB-7F05-418E-B980-A842F5DA6F12}" destId="{8557EA02-D677-4CAF-84C5-FAB44985FE80}" srcOrd="13" destOrd="0" presId="urn:microsoft.com/office/officeart/2005/8/layout/cycle1"/>
    <dgm:cxn modelId="{1402B83D-7D29-43A0-8890-4B0A1B1F44F4}" type="presParOf" srcId="{21CF76AB-7F05-418E-B980-A842F5DA6F12}" destId="{530FA79C-3F31-40E4-83D7-8F47B18CD322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0AB0A1B-FDAE-41FD-AE57-398A873BA48D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61FF0B-7F8A-4C90-88F7-2E642E6D8B1F}">
      <dgm:prSet phldrT="[Text]" custT="1"/>
      <dgm:spPr/>
      <dgm:t>
        <a:bodyPr/>
        <a:lstStyle/>
        <a:p>
          <a:r>
            <a:rPr lang="zh-TW" sz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分享</a:t>
          </a:r>
        </a:p>
      </dgm:t>
    </dgm:pt>
    <dgm:pt modelId="{2A209CBA-3722-4E01-AD23-0F5A5DB5337A}" type="parTrans" cxnId="{B70F8A36-0921-4608-BDAD-1E8E400044F8}">
      <dgm:prSet/>
      <dgm:spPr/>
      <dgm:t>
        <a:bodyPr/>
        <a:lstStyle/>
        <a:p>
          <a:endParaRPr lang="en-US"/>
        </a:p>
      </dgm:t>
    </dgm:pt>
    <dgm:pt modelId="{BEA03FD3-A91D-41F8-A627-61161216967A}" type="sibTrans" cxnId="{B70F8A36-0921-4608-BDAD-1E8E400044F8}">
      <dgm:prSet/>
      <dgm:spPr/>
      <dgm:t>
        <a:bodyPr/>
        <a:lstStyle/>
        <a:p>
          <a:endParaRPr lang="en-US"/>
        </a:p>
      </dgm:t>
    </dgm:pt>
    <dgm:pt modelId="{B38DF2A8-9927-4474-A330-4FC149E46B3A}">
      <dgm:prSet phldrT="[Text]" custT="1"/>
      <dgm:spPr/>
      <dgm:t>
        <a:bodyPr/>
        <a:lstStyle/>
        <a:p>
          <a:r>
            <a:rPr lang="zh-TW" sz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支持</a:t>
          </a:r>
        </a:p>
      </dgm:t>
    </dgm:pt>
    <dgm:pt modelId="{F316FE86-D3C3-4F8A-8B14-AD815A7D9864}" type="parTrans" cxnId="{8CCC5A02-96CD-4CE9-AACB-2CA8BDCECBF4}">
      <dgm:prSet/>
      <dgm:spPr/>
      <dgm:t>
        <a:bodyPr/>
        <a:lstStyle/>
        <a:p>
          <a:endParaRPr lang="en-US"/>
        </a:p>
      </dgm:t>
    </dgm:pt>
    <dgm:pt modelId="{3653FDBC-BC6E-4B18-82F1-DBB00CD5EC9E}" type="sibTrans" cxnId="{8CCC5A02-96CD-4CE9-AACB-2CA8BDCECBF4}">
      <dgm:prSet/>
      <dgm:spPr/>
      <dgm:t>
        <a:bodyPr/>
        <a:lstStyle/>
        <a:p>
          <a:endParaRPr lang="en-US"/>
        </a:p>
      </dgm:t>
    </dgm:pt>
    <dgm:pt modelId="{446567A8-4193-4A69-8725-3E533BDAB271}">
      <dgm:prSet phldrT="[Text]" custT="1"/>
      <dgm:spPr/>
      <dgm:t>
        <a:bodyPr/>
        <a:lstStyle/>
        <a:p>
          <a:r>
            <a:rPr lang="zh-TW" sz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認可</a:t>
          </a:r>
        </a:p>
      </dgm:t>
    </dgm:pt>
    <dgm:pt modelId="{A5525E31-4F8F-4DD9-8035-FDE576519487}" type="parTrans" cxnId="{9CBBEB29-4586-4DF3-AB2D-492409AB5EA8}">
      <dgm:prSet/>
      <dgm:spPr/>
      <dgm:t>
        <a:bodyPr/>
        <a:lstStyle/>
        <a:p>
          <a:endParaRPr lang="en-US"/>
        </a:p>
      </dgm:t>
    </dgm:pt>
    <dgm:pt modelId="{3BF27525-AB1F-4285-90A9-FFD9E931F36A}" type="sibTrans" cxnId="{9CBBEB29-4586-4DF3-AB2D-492409AB5EA8}">
      <dgm:prSet/>
      <dgm:spPr/>
      <dgm:t>
        <a:bodyPr/>
        <a:lstStyle/>
        <a:p>
          <a:endParaRPr lang="en-US"/>
        </a:p>
      </dgm:t>
    </dgm:pt>
    <dgm:pt modelId="{3582085E-0BD9-4580-A539-8C4C410D28EE}">
      <dgm:prSet phldrT="[Text]" custT="1"/>
      <dgm:spPr/>
      <dgm:t>
        <a:bodyPr/>
        <a:lstStyle/>
        <a:p>
          <a:r>
            <a:rPr lang="zh-TW" sz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評估</a:t>
          </a:r>
        </a:p>
      </dgm:t>
    </dgm:pt>
    <dgm:pt modelId="{A5244180-AC17-4D9E-A192-A20AEABB4C71}" type="parTrans" cxnId="{97ECD99F-EE4E-4F91-AAFB-551CEBD8D76F}">
      <dgm:prSet/>
      <dgm:spPr/>
      <dgm:t>
        <a:bodyPr/>
        <a:lstStyle/>
        <a:p>
          <a:endParaRPr lang="en-US"/>
        </a:p>
      </dgm:t>
    </dgm:pt>
    <dgm:pt modelId="{DC0827B9-48D0-4693-AB0E-1E578D946017}" type="sibTrans" cxnId="{97ECD99F-EE4E-4F91-AAFB-551CEBD8D76F}">
      <dgm:prSet/>
      <dgm:spPr/>
      <dgm:t>
        <a:bodyPr/>
        <a:lstStyle/>
        <a:p>
          <a:endParaRPr lang="en-US"/>
        </a:p>
      </dgm:t>
    </dgm:pt>
    <dgm:pt modelId="{3D19E0DB-5D2C-453A-93DA-800C15DDF159}">
      <dgm:prSet phldrT="[Text]" custT="1"/>
      <dgm:spPr/>
      <dgm:t>
        <a:bodyPr/>
        <a:lstStyle/>
        <a:p>
          <a:r>
            <a:rPr lang="zh-TW" sz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改變</a:t>
          </a:r>
        </a:p>
      </dgm:t>
    </dgm:pt>
    <dgm:pt modelId="{2C38D0EA-BF2F-4639-A50C-E159D9D46747}" type="parTrans" cxnId="{02D1E73E-4040-4242-A8C2-A844447D32E1}">
      <dgm:prSet/>
      <dgm:spPr/>
      <dgm:t>
        <a:bodyPr/>
        <a:lstStyle/>
        <a:p>
          <a:endParaRPr lang="en-US"/>
        </a:p>
      </dgm:t>
    </dgm:pt>
    <dgm:pt modelId="{E742C047-7D61-4334-B6A2-37797A71CBD2}" type="sibTrans" cxnId="{02D1E73E-4040-4242-A8C2-A844447D32E1}">
      <dgm:prSet/>
      <dgm:spPr/>
      <dgm:t>
        <a:bodyPr/>
        <a:lstStyle/>
        <a:p>
          <a:endParaRPr lang="en-US"/>
        </a:p>
      </dgm:t>
    </dgm:pt>
    <dgm:pt modelId="{21CF76AB-7F05-418E-B980-A842F5DA6F12}" type="pres">
      <dgm:prSet presAssocID="{A0AB0A1B-FDAE-41FD-AE57-398A873BA48D}" presName="cycle" presStyleCnt="0">
        <dgm:presLayoutVars>
          <dgm:dir/>
          <dgm:resizeHandles val="exact"/>
        </dgm:presLayoutVars>
      </dgm:prSet>
      <dgm:spPr/>
    </dgm:pt>
    <dgm:pt modelId="{C55E2DA2-67A0-409F-852D-EC244EA05801}" type="pres">
      <dgm:prSet presAssocID="{5B61FF0B-7F8A-4C90-88F7-2E642E6D8B1F}" presName="dummy" presStyleCnt="0"/>
      <dgm:spPr/>
    </dgm:pt>
    <dgm:pt modelId="{EE74A6F0-2383-453B-8984-7FC21383780B}" type="pres">
      <dgm:prSet presAssocID="{5B61FF0B-7F8A-4C90-88F7-2E642E6D8B1F}" presName="node" presStyleLbl="revTx" presStyleIdx="0" presStyleCnt="5">
        <dgm:presLayoutVars>
          <dgm:bulletEnabled val="1"/>
        </dgm:presLayoutVars>
      </dgm:prSet>
      <dgm:spPr/>
    </dgm:pt>
    <dgm:pt modelId="{38F3E115-2726-41E2-A1A9-A5F5D41654D6}" type="pres">
      <dgm:prSet presAssocID="{BEA03FD3-A91D-41F8-A627-61161216967A}" presName="sibTrans" presStyleLbl="node1" presStyleIdx="0" presStyleCnt="5"/>
      <dgm:spPr/>
    </dgm:pt>
    <dgm:pt modelId="{AD87C33A-60DD-4697-9819-776C2CAA2EF1}" type="pres">
      <dgm:prSet presAssocID="{B38DF2A8-9927-4474-A330-4FC149E46B3A}" presName="dummy" presStyleCnt="0"/>
      <dgm:spPr/>
    </dgm:pt>
    <dgm:pt modelId="{8683EC5F-8B4B-4A5E-A235-74AB7F4410C9}" type="pres">
      <dgm:prSet presAssocID="{B38DF2A8-9927-4474-A330-4FC149E46B3A}" presName="node" presStyleLbl="revTx" presStyleIdx="1" presStyleCnt="5">
        <dgm:presLayoutVars>
          <dgm:bulletEnabled val="1"/>
        </dgm:presLayoutVars>
      </dgm:prSet>
      <dgm:spPr/>
    </dgm:pt>
    <dgm:pt modelId="{8BA4A4AD-AE21-4519-907E-3292F261B497}" type="pres">
      <dgm:prSet presAssocID="{3653FDBC-BC6E-4B18-82F1-DBB00CD5EC9E}" presName="sibTrans" presStyleLbl="node1" presStyleIdx="1" presStyleCnt="5"/>
      <dgm:spPr/>
    </dgm:pt>
    <dgm:pt modelId="{D1D8BC5A-D84B-4FEB-AC9D-A50DE7B5DEA1}" type="pres">
      <dgm:prSet presAssocID="{446567A8-4193-4A69-8725-3E533BDAB271}" presName="dummy" presStyleCnt="0"/>
      <dgm:spPr/>
    </dgm:pt>
    <dgm:pt modelId="{4F627922-9974-41B6-88C2-64A66BD838A2}" type="pres">
      <dgm:prSet presAssocID="{446567A8-4193-4A69-8725-3E533BDAB271}" presName="node" presStyleLbl="revTx" presStyleIdx="2" presStyleCnt="5">
        <dgm:presLayoutVars>
          <dgm:bulletEnabled val="1"/>
        </dgm:presLayoutVars>
      </dgm:prSet>
      <dgm:spPr/>
    </dgm:pt>
    <dgm:pt modelId="{9E39B2B2-8846-4D64-9C36-18324217A6E5}" type="pres">
      <dgm:prSet presAssocID="{3BF27525-AB1F-4285-90A9-FFD9E931F36A}" presName="sibTrans" presStyleLbl="node1" presStyleIdx="2" presStyleCnt="5"/>
      <dgm:spPr/>
    </dgm:pt>
    <dgm:pt modelId="{28FFD8AD-4416-4872-936F-FD8D81968E1A}" type="pres">
      <dgm:prSet presAssocID="{3582085E-0BD9-4580-A539-8C4C410D28EE}" presName="dummy" presStyleCnt="0"/>
      <dgm:spPr/>
    </dgm:pt>
    <dgm:pt modelId="{BC684917-3BD1-4414-BD80-F1AA5349A567}" type="pres">
      <dgm:prSet presAssocID="{3582085E-0BD9-4580-A539-8C4C410D28EE}" presName="node" presStyleLbl="revTx" presStyleIdx="3" presStyleCnt="5" custScaleX="157543">
        <dgm:presLayoutVars>
          <dgm:bulletEnabled val="1"/>
        </dgm:presLayoutVars>
      </dgm:prSet>
      <dgm:spPr/>
    </dgm:pt>
    <dgm:pt modelId="{2E3351E2-2A4A-4DA6-8386-CAD3C32A7C8A}" type="pres">
      <dgm:prSet presAssocID="{DC0827B9-48D0-4693-AB0E-1E578D946017}" presName="sibTrans" presStyleLbl="node1" presStyleIdx="3" presStyleCnt="5"/>
      <dgm:spPr/>
    </dgm:pt>
    <dgm:pt modelId="{D59C04EE-B2DF-4EE1-A99F-7E0251222690}" type="pres">
      <dgm:prSet presAssocID="{3D19E0DB-5D2C-453A-93DA-800C15DDF159}" presName="dummy" presStyleCnt="0"/>
      <dgm:spPr/>
    </dgm:pt>
    <dgm:pt modelId="{8557EA02-D677-4CAF-84C5-FAB44985FE80}" type="pres">
      <dgm:prSet presAssocID="{3D19E0DB-5D2C-453A-93DA-800C15DDF159}" presName="node" presStyleLbl="revTx" presStyleIdx="4" presStyleCnt="5">
        <dgm:presLayoutVars>
          <dgm:bulletEnabled val="1"/>
        </dgm:presLayoutVars>
      </dgm:prSet>
      <dgm:spPr/>
    </dgm:pt>
    <dgm:pt modelId="{530FA79C-3F31-40E4-83D7-8F47B18CD322}" type="pres">
      <dgm:prSet presAssocID="{E742C047-7D61-4334-B6A2-37797A71CBD2}" presName="sibTrans" presStyleLbl="node1" presStyleIdx="4" presStyleCnt="5"/>
      <dgm:spPr/>
    </dgm:pt>
  </dgm:ptLst>
  <dgm:cxnLst>
    <dgm:cxn modelId="{8CCC5A02-96CD-4CE9-AACB-2CA8BDCECBF4}" srcId="{A0AB0A1B-FDAE-41FD-AE57-398A873BA48D}" destId="{B38DF2A8-9927-4474-A330-4FC149E46B3A}" srcOrd="1" destOrd="0" parTransId="{F316FE86-D3C3-4F8A-8B14-AD815A7D9864}" sibTransId="{3653FDBC-BC6E-4B18-82F1-DBB00CD5EC9E}"/>
    <dgm:cxn modelId="{AB05A604-827E-4EF7-B15A-C9005476AD52}" type="presOf" srcId="{5B61FF0B-7F8A-4C90-88F7-2E642E6D8B1F}" destId="{EE74A6F0-2383-453B-8984-7FC21383780B}" srcOrd="0" destOrd="0" presId="urn:microsoft.com/office/officeart/2005/8/layout/cycle1"/>
    <dgm:cxn modelId="{DC986B09-13D7-4BF1-95C3-6CA3CDE70E5D}" type="presOf" srcId="{DC0827B9-48D0-4693-AB0E-1E578D946017}" destId="{2E3351E2-2A4A-4DA6-8386-CAD3C32A7C8A}" srcOrd="0" destOrd="0" presId="urn:microsoft.com/office/officeart/2005/8/layout/cycle1"/>
    <dgm:cxn modelId="{98619213-9297-42A6-B93A-949248637DDD}" type="presOf" srcId="{446567A8-4193-4A69-8725-3E533BDAB271}" destId="{4F627922-9974-41B6-88C2-64A66BD838A2}" srcOrd="0" destOrd="0" presId="urn:microsoft.com/office/officeart/2005/8/layout/cycle1"/>
    <dgm:cxn modelId="{9CBBEB29-4586-4DF3-AB2D-492409AB5EA8}" srcId="{A0AB0A1B-FDAE-41FD-AE57-398A873BA48D}" destId="{446567A8-4193-4A69-8725-3E533BDAB271}" srcOrd="2" destOrd="0" parTransId="{A5525E31-4F8F-4DD9-8035-FDE576519487}" sibTransId="{3BF27525-AB1F-4285-90A9-FFD9E931F36A}"/>
    <dgm:cxn modelId="{059F252D-4F7F-4C39-8481-EB86ADB9E54A}" type="presOf" srcId="{B38DF2A8-9927-4474-A330-4FC149E46B3A}" destId="{8683EC5F-8B4B-4A5E-A235-74AB7F4410C9}" srcOrd="0" destOrd="0" presId="urn:microsoft.com/office/officeart/2005/8/layout/cycle1"/>
    <dgm:cxn modelId="{B70F8A36-0921-4608-BDAD-1E8E400044F8}" srcId="{A0AB0A1B-FDAE-41FD-AE57-398A873BA48D}" destId="{5B61FF0B-7F8A-4C90-88F7-2E642E6D8B1F}" srcOrd="0" destOrd="0" parTransId="{2A209CBA-3722-4E01-AD23-0F5A5DB5337A}" sibTransId="{BEA03FD3-A91D-41F8-A627-61161216967A}"/>
    <dgm:cxn modelId="{02D1E73E-4040-4242-A8C2-A844447D32E1}" srcId="{A0AB0A1B-FDAE-41FD-AE57-398A873BA48D}" destId="{3D19E0DB-5D2C-453A-93DA-800C15DDF159}" srcOrd="4" destOrd="0" parTransId="{2C38D0EA-BF2F-4639-A50C-E159D9D46747}" sibTransId="{E742C047-7D61-4334-B6A2-37797A71CBD2}"/>
    <dgm:cxn modelId="{99DE6648-A2D0-424B-8349-A4B6FBB7E602}" type="presOf" srcId="{BEA03FD3-A91D-41F8-A627-61161216967A}" destId="{38F3E115-2726-41E2-A1A9-A5F5D41654D6}" srcOrd="0" destOrd="0" presId="urn:microsoft.com/office/officeart/2005/8/layout/cycle1"/>
    <dgm:cxn modelId="{CBFC1F6F-A66D-4222-BB35-B8BE10BC1D6B}" type="presOf" srcId="{3D19E0DB-5D2C-453A-93DA-800C15DDF159}" destId="{8557EA02-D677-4CAF-84C5-FAB44985FE80}" srcOrd="0" destOrd="0" presId="urn:microsoft.com/office/officeart/2005/8/layout/cycle1"/>
    <dgm:cxn modelId="{4660AE84-FE47-461D-B7C6-857F52316098}" type="presOf" srcId="{3653FDBC-BC6E-4B18-82F1-DBB00CD5EC9E}" destId="{8BA4A4AD-AE21-4519-907E-3292F261B497}" srcOrd="0" destOrd="0" presId="urn:microsoft.com/office/officeart/2005/8/layout/cycle1"/>
    <dgm:cxn modelId="{32C6888B-A255-4B48-AAEC-F9ECD11BDB8E}" type="presOf" srcId="{A0AB0A1B-FDAE-41FD-AE57-398A873BA48D}" destId="{21CF76AB-7F05-418E-B980-A842F5DA6F12}" srcOrd="0" destOrd="0" presId="urn:microsoft.com/office/officeart/2005/8/layout/cycle1"/>
    <dgm:cxn modelId="{97ECD99F-EE4E-4F91-AAFB-551CEBD8D76F}" srcId="{A0AB0A1B-FDAE-41FD-AE57-398A873BA48D}" destId="{3582085E-0BD9-4580-A539-8C4C410D28EE}" srcOrd="3" destOrd="0" parTransId="{A5244180-AC17-4D9E-A192-A20AEABB4C71}" sibTransId="{DC0827B9-48D0-4693-AB0E-1E578D946017}"/>
    <dgm:cxn modelId="{317141A8-A488-4CF2-BFF7-64BE482BDC97}" type="presOf" srcId="{3BF27525-AB1F-4285-90A9-FFD9E931F36A}" destId="{9E39B2B2-8846-4D64-9C36-18324217A6E5}" srcOrd="0" destOrd="0" presId="urn:microsoft.com/office/officeart/2005/8/layout/cycle1"/>
    <dgm:cxn modelId="{D5FE9FC3-D06C-4BC9-ABF8-6703FC02CE44}" type="presOf" srcId="{3582085E-0BD9-4580-A539-8C4C410D28EE}" destId="{BC684917-3BD1-4414-BD80-F1AA5349A567}" srcOrd="0" destOrd="0" presId="urn:microsoft.com/office/officeart/2005/8/layout/cycle1"/>
    <dgm:cxn modelId="{E20E9DD5-E783-4A36-996B-C740251FE21C}" type="presOf" srcId="{E742C047-7D61-4334-B6A2-37797A71CBD2}" destId="{530FA79C-3F31-40E4-83D7-8F47B18CD322}" srcOrd="0" destOrd="0" presId="urn:microsoft.com/office/officeart/2005/8/layout/cycle1"/>
    <dgm:cxn modelId="{EC41A4A4-C00F-4F59-8F05-05C2534B657A}" type="presParOf" srcId="{21CF76AB-7F05-418E-B980-A842F5DA6F12}" destId="{C55E2DA2-67A0-409F-852D-EC244EA05801}" srcOrd="0" destOrd="0" presId="urn:microsoft.com/office/officeart/2005/8/layout/cycle1"/>
    <dgm:cxn modelId="{7C07A28F-F968-4089-8964-F78F5A835045}" type="presParOf" srcId="{21CF76AB-7F05-418E-B980-A842F5DA6F12}" destId="{EE74A6F0-2383-453B-8984-7FC21383780B}" srcOrd="1" destOrd="0" presId="urn:microsoft.com/office/officeart/2005/8/layout/cycle1"/>
    <dgm:cxn modelId="{D8863117-D631-4F7D-B246-2D08F3784C39}" type="presParOf" srcId="{21CF76AB-7F05-418E-B980-A842F5DA6F12}" destId="{38F3E115-2726-41E2-A1A9-A5F5D41654D6}" srcOrd="2" destOrd="0" presId="urn:microsoft.com/office/officeart/2005/8/layout/cycle1"/>
    <dgm:cxn modelId="{9AAD9138-E17A-4EC0-B673-DCEA116CA05C}" type="presParOf" srcId="{21CF76AB-7F05-418E-B980-A842F5DA6F12}" destId="{AD87C33A-60DD-4697-9819-776C2CAA2EF1}" srcOrd="3" destOrd="0" presId="urn:microsoft.com/office/officeart/2005/8/layout/cycle1"/>
    <dgm:cxn modelId="{C060E61B-AD66-4FAE-8C9F-0732E7585D68}" type="presParOf" srcId="{21CF76AB-7F05-418E-B980-A842F5DA6F12}" destId="{8683EC5F-8B4B-4A5E-A235-74AB7F4410C9}" srcOrd="4" destOrd="0" presId="urn:microsoft.com/office/officeart/2005/8/layout/cycle1"/>
    <dgm:cxn modelId="{B15A833C-F4D3-425A-AD90-18D8E7FE229A}" type="presParOf" srcId="{21CF76AB-7F05-418E-B980-A842F5DA6F12}" destId="{8BA4A4AD-AE21-4519-907E-3292F261B497}" srcOrd="5" destOrd="0" presId="urn:microsoft.com/office/officeart/2005/8/layout/cycle1"/>
    <dgm:cxn modelId="{D8746CFB-454B-4244-A78B-2B96F3D17D28}" type="presParOf" srcId="{21CF76AB-7F05-418E-B980-A842F5DA6F12}" destId="{D1D8BC5A-D84B-4FEB-AC9D-A50DE7B5DEA1}" srcOrd="6" destOrd="0" presId="urn:microsoft.com/office/officeart/2005/8/layout/cycle1"/>
    <dgm:cxn modelId="{EA14E2DB-4A4A-427A-ADEE-752A304A00DF}" type="presParOf" srcId="{21CF76AB-7F05-418E-B980-A842F5DA6F12}" destId="{4F627922-9974-41B6-88C2-64A66BD838A2}" srcOrd="7" destOrd="0" presId="urn:microsoft.com/office/officeart/2005/8/layout/cycle1"/>
    <dgm:cxn modelId="{4FA2A4E6-C10A-464F-8F43-45FD631A191F}" type="presParOf" srcId="{21CF76AB-7F05-418E-B980-A842F5DA6F12}" destId="{9E39B2B2-8846-4D64-9C36-18324217A6E5}" srcOrd="8" destOrd="0" presId="urn:microsoft.com/office/officeart/2005/8/layout/cycle1"/>
    <dgm:cxn modelId="{E793DC35-1B2C-45F7-91BA-1C263C4C8CEA}" type="presParOf" srcId="{21CF76AB-7F05-418E-B980-A842F5DA6F12}" destId="{28FFD8AD-4416-4872-936F-FD8D81968E1A}" srcOrd="9" destOrd="0" presId="urn:microsoft.com/office/officeart/2005/8/layout/cycle1"/>
    <dgm:cxn modelId="{190BE0D7-2A5F-4D4F-9888-69D8CC4FE9E1}" type="presParOf" srcId="{21CF76AB-7F05-418E-B980-A842F5DA6F12}" destId="{BC684917-3BD1-4414-BD80-F1AA5349A567}" srcOrd="10" destOrd="0" presId="urn:microsoft.com/office/officeart/2005/8/layout/cycle1"/>
    <dgm:cxn modelId="{64C515C8-4490-4805-8C02-4C29F825D91A}" type="presParOf" srcId="{21CF76AB-7F05-418E-B980-A842F5DA6F12}" destId="{2E3351E2-2A4A-4DA6-8386-CAD3C32A7C8A}" srcOrd="11" destOrd="0" presId="urn:microsoft.com/office/officeart/2005/8/layout/cycle1"/>
    <dgm:cxn modelId="{004955E1-91A2-4F1A-B4C9-5F4AB6E020B5}" type="presParOf" srcId="{21CF76AB-7F05-418E-B980-A842F5DA6F12}" destId="{D59C04EE-B2DF-4EE1-A99F-7E0251222690}" srcOrd="12" destOrd="0" presId="urn:microsoft.com/office/officeart/2005/8/layout/cycle1"/>
    <dgm:cxn modelId="{7B37B4F8-5A33-4F00-8524-8EAF1BC1754C}" type="presParOf" srcId="{21CF76AB-7F05-418E-B980-A842F5DA6F12}" destId="{8557EA02-D677-4CAF-84C5-FAB44985FE80}" srcOrd="13" destOrd="0" presId="urn:microsoft.com/office/officeart/2005/8/layout/cycle1"/>
    <dgm:cxn modelId="{1402B83D-7D29-43A0-8890-4B0A1B1F44F4}" type="presParOf" srcId="{21CF76AB-7F05-418E-B980-A842F5DA6F12}" destId="{530FA79C-3F31-40E4-83D7-8F47B18CD322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B2D0C9-233E-1242-97F8-37FFEEC12BC0}">
      <dsp:nvSpPr>
        <dsp:cNvPr id="0" name=""/>
        <dsp:cNvSpPr/>
      </dsp:nvSpPr>
      <dsp:spPr>
        <a:xfrm>
          <a:off x="3480" y="170491"/>
          <a:ext cx="1521960" cy="913176"/>
        </a:xfrm>
        <a:prstGeom prst="roundRect">
          <a:avLst>
            <a:gd name="adj" fmla="val 10000"/>
          </a:avLst>
        </a:prstGeom>
        <a:solidFill>
          <a:srgbClr val="02338D"/>
        </a:solidFill>
        <a:ln w="25400" cap="flat" cmpd="sng" algn="ctr">
          <a:solidFill>
            <a:srgbClr val="FBC60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建立一個團隊</a:t>
          </a:r>
        </a:p>
      </dsp:txBody>
      <dsp:txXfrm>
        <a:off x="30226" y="197237"/>
        <a:ext cx="1468468" cy="859684"/>
      </dsp:txXfrm>
    </dsp:sp>
    <dsp:sp modelId="{7C60905F-858E-3D45-BDCF-8E59A2EDBDC4}">
      <dsp:nvSpPr>
        <dsp:cNvPr id="0" name=""/>
        <dsp:cNvSpPr/>
      </dsp:nvSpPr>
      <dsp:spPr>
        <a:xfrm>
          <a:off x="1677637" y="438356"/>
          <a:ext cx="322655" cy="377446"/>
        </a:xfrm>
        <a:prstGeom prst="rightArrow">
          <a:avLst>
            <a:gd name="adj1" fmla="val 60000"/>
            <a:gd name="adj2" fmla="val 50000"/>
          </a:avLst>
        </a:prstGeom>
        <a:solidFill>
          <a:srgbClr val="B2B3B2">
            <a:alpha val="6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77637" y="513845"/>
        <a:ext cx="225859" cy="226468"/>
      </dsp:txXfrm>
    </dsp:sp>
    <dsp:sp modelId="{E8342DD9-3EB7-044E-AC87-2159238855B0}">
      <dsp:nvSpPr>
        <dsp:cNvPr id="0" name=""/>
        <dsp:cNvSpPr/>
      </dsp:nvSpPr>
      <dsp:spPr>
        <a:xfrm>
          <a:off x="2134225" y="170491"/>
          <a:ext cx="1521960" cy="913176"/>
        </a:xfrm>
        <a:prstGeom prst="roundRect">
          <a:avLst>
            <a:gd name="adj" fmla="val 10000"/>
          </a:avLst>
        </a:prstGeom>
        <a:solidFill>
          <a:srgbClr val="00338D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建立一個願景</a:t>
          </a:r>
        </a:p>
      </dsp:txBody>
      <dsp:txXfrm>
        <a:off x="2160971" y="197237"/>
        <a:ext cx="1468468" cy="859684"/>
      </dsp:txXfrm>
    </dsp:sp>
    <dsp:sp modelId="{B54B4899-8638-1D4E-9510-CDD331AF6A4C}">
      <dsp:nvSpPr>
        <dsp:cNvPr id="0" name=""/>
        <dsp:cNvSpPr/>
      </dsp:nvSpPr>
      <dsp:spPr>
        <a:xfrm>
          <a:off x="3808381" y="438356"/>
          <a:ext cx="322655" cy="377446"/>
        </a:xfrm>
        <a:prstGeom prst="rightArrow">
          <a:avLst>
            <a:gd name="adj1" fmla="val 60000"/>
            <a:gd name="adj2" fmla="val 50000"/>
          </a:avLst>
        </a:prstGeom>
        <a:solidFill>
          <a:srgbClr val="B2B3B2">
            <a:alpha val="6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08381" y="513845"/>
        <a:ext cx="225859" cy="226468"/>
      </dsp:txXfrm>
    </dsp:sp>
    <dsp:sp modelId="{BEB34310-ABF7-2D43-851D-F592E75CB68F}">
      <dsp:nvSpPr>
        <dsp:cNvPr id="0" name=""/>
        <dsp:cNvSpPr/>
      </dsp:nvSpPr>
      <dsp:spPr>
        <a:xfrm>
          <a:off x="4264969" y="170491"/>
          <a:ext cx="1521960" cy="913176"/>
        </a:xfrm>
        <a:prstGeom prst="roundRect">
          <a:avLst>
            <a:gd name="adj" fmla="val 10000"/>
          </a:avLst>
        </a:prstGeom>
        <a:solidFill>
          <a:srgbClr val="02338D"/>
        </a:solidFill>
        <a:ln w="25400" cap="flat" cmpd="sng" algn="ctr">
          <a:solidFill>
            <a:srgbClr val="FFC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建立一項計劃</a:t>
          </a:r>
        </a:p>
      </dsp:txBody>
      <dsp:txXfrm>
        <a:off x="4291715" y="197237"/>
        <a:ext cx="1468468" cy="859684"/>
      </dsp:txXfrm>
    </dsp:sp>
    <dsp:sp modelId="{CA339F13-2EEE-8C42-BA2D-5E6BA45F7F5D}">
      <dsp:nvSpPr>
        <dsp:cNvPr id="0" name=""/>
        <dsp:cNvSpPr/>
      </dsp:nvSpPr>
      <dsp:spPr>
        <a:xfrm>
          <a:off x="5939125" y="438356"/>
          <a:ext cx="322655" cy="377446"/>
        </a:xfrm>
        <a:prstGeom prst="rightArrow">
          <a:avLst>
            <a:gd name="adj1" fmla="val 60000"/>
            <a:gd name="adj2" fmla="val 50000"/>
          </a:avLst>
        </a:prstGeom>
        <a:solidFill>
          <a:srgbClr val="B2B3B2">
            <a:alpha val="6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39125" y="513845"/>
        <a:ext cx="225859" cy="226468"/>
      </dsp:txXfrm>
    </dsp:sp>
    <dsp:sp modelId="{A036C3C0-EC55-8E47-B730-4BF68E881699}">
      <dsp:nvSpPr>
        <dsp:cNvPr id="0" name=""/>
        <dsp:cNvSpPr/>
      </dsp:nvSpPr>
      <dsp:spPr>
        <a:xfrm>
          <a:off x="6395713" y="170491"/>
          <a:ext cx="1521960" cy="913176"/>
        </a:xfrm>
        <a:prstGeom prst="roundRect">
          <a:avLst>
            <a:gd name="adj" fmla="val 10000"/>
          </a:avLst>
        </a:prstGeom>
        <a:solidFill>
          <a:srgbClr val="00338D"/>
        </a:solidFill>
        <a:ln w="25400" cap="flat" cmpd="sng" algn="ctr">
          <a:solidFill>
            <a:srgbClr val="FFCF0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建立成功</a:t>
          </a:r>
        </a:p>
      </dsp:txBody>
      <dsp:txXfrm>
        <a:off x="6422459" y="197237"/>
        <a:ext cx="1468468" cy="8596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D7403-252F-46AF-B7FF-FF02DE8F7105}">
      <dsp:nvSpPr>
        <dsp:cNvPr id="0" name=""/>
        <dsp:cNvSpPr/>
      </dsp:nvSpPr>
      <dsp:spPr>
        <a:xfrm>
          <a:off x="3939403" y="2331920"/>
          <a:ext cx="2224378" cy="22243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增加分會會員</a:t>
          </a:r>
        </a:p>
      </dsp:txBody>
      <dsp:txXfrm>
        <a:off x="4265156" y="2657673"/>
        <a:ext cx="1572872" cy="1572872"/>
      </dsp:txXfrm>
    </dsp:sp>
    <dsp:sp modelId="{81ED42A3-111F-4F84-A6E1-3F83AD87ED31}">
      <dsp:nvSpPr>
        <dsp:cNvPr id="0" name=""/>
        <dsp:cNvSpPr/>
      </dsp:nvSpPr>
      <dsp:spPr>
        <a:xfrm rot="10776330">
          <a:off x="2670901" y="3181300"/>
          <a:ext cx="1309985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FBC60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990A02-D1E8-4327-9D83-E504CD145630}">
      <dsp:nvSpPr>
        <dsp:cNvPr id="0" name=""/>
        <dsp:cNvSpPr/>
      </dsp:nvSpPr>
      <dsp:spPr>
        <a:xfrm>
          <a:off x="1294398" y="2617441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以新會員振興您的分會</a:t>
          </a:r>
        </a:p>
      </dsp:txBody>
      <dsp:txXfrm>
        <a:off x="1343912" y="2666955"/>
        <a:ext cx="2014131" cy="1591499"/>
      </dsp:txXfrm>
    </dsp:sp>
    <dsp:sp modelId="{72EF28BA-BEA1-429A-BFF9-0B1170C59A1D}">
      <dsp:nvSpPr>
        <dsp:cNvPr id="0" name=""/>
        <dsp:cNvSpPr/>
      </dsp:nvSpPr>
      <dsp:spPr>
        <a:xfrm rot="14053269">
          <a:off x="3448940" y="2130860"/>
          <a:ext cx="895935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00AC6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3ED82-F863-442C-A856-1DC1425A9CBE}">
      <dsp:nvSpPr>
        <dsp:cNvPr id="0" name=""/>
        <dsp:cNvSpPr/>
      </dsp:nvSpPr>
      <dsp:spPr>
        <a:xfrm>
          <a:off x="2507839" y="535223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透過新的服務機會重振您的分會</a:t>
          </a:r>
        </a:p>
      </dsp:txBody>
      <dsp:txXfrm>
        <a:off x="2557353" y="584737"/>
        <a:ext cx="2014131" cy="1591499"/>
      </dsp:txXfrm>
    </dsp:sp>
    <dsp:sp modelId="{5B149C59-799D-402E-BC6E-B473A3FEE815}">
      <dsp:nvSpPr>
        <dsp:cNvPr id="0" name=""/>
        <dsp:cNvSpPr/>
      </dsp:nvSpPr>
      <dsp:spPr>
        <a:xfrm rot="18106593">
          <a:off x="5539205" y="1843329"/>
          <a:ext cx="1217900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FF5C3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736BFA-2F5E-4DE8-ADE9-814D57D7E28D}">
      <dsp:nvSpPr>
        <dsp:cNvPr id="0" name=""/>
        <dsp:cNvSpPr/>
      </dsp:nvSpPr>
      <dsp:spPr>
        <a:xfrm>
          <a:off x="5274467" y="533411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在領導發展及分會運作中追求卓越</a:t>
          </a:r>
        </a:p>
      </dsp:txBody>
      <dsp:txXfrm>
        <a:off x="5323981" y="582925"/>
        <a:ext cx="2014131" cy="1591499"/>
      </dsp:txXfrm>
    </dsp:sp>
    <dsp:sp modelId="{11D8F28B-3D61-495F-A40C-657B7B3D08DF}">
      <dsp:nvSpPr>
        <dsp:cNvPr id="0" name=""/>
        <dsp:cNvSpPr/>
      </dsp:nvSpPr>
      <dsp:spPr>
        <a:xfrm rot="7767">
          <a:off x="6137889" y="3340628"/>
          <a:ext cx="1551945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732E8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39ABF3-4FF7-4182-A57D-0E161D4343A5}">
      <dsp:nvSpPr>
        <dsp:cNvPr id="0" name=""/>
        <dsp:cNvSpPr/>
      </dsp:nvSpPr>
      <dsp:spPr>
        <a:xfrm>
          <a:off x="6800362" y="2605184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solidFill>
                <a:schemeClr val="accent6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與社區分享貴分會的工作成績</a:t>
          </a:r>
        </a:p>
      </dsp:txBody>
      <dsp:txXfrm>
        <a:off x="6849876" y="2654698"/>
        <a:ext cx="2014131" cy="15914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2B83B-C098-45B9-B8FC-7A6DAFAFD452}">
      <dsp:nvSpPr>
        <dsp:cNvPr id="0" name=""/>
        <dsp:cNvSpPr/>
      </dsp:nvSpPr>
      <dsp:spPr>
        <a:xfrm>
          <a:off x="228599" y="0"/>
          <a:ext cx="3048000" cy="3048000"/>
        </a:xfrm>
        <a:prstGeom prst="diamond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F487F2-224C-4DE0-BDBC-8AED5277848E}">
      <dsp:nvSpPr>
        <dsp:cNvPr id="0" name=""/>
        <dsp:cNvSpPr/>
      </dsp:nvSpPr>
      <dsp:spPr>
        <a:xfrm>
          <a:off x="518159" y="289560"/>
          <a:ext cx="1188720" cy="1188720"/>
        </a:xfrm>
        <a:prstGeom prst="roundRect">
          <a:avLst/>
        </a:prstGeom>
        <a:solidFill>
          <a:srgbClr val="FBC608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/>
            <a:t>新會員</a:t>
          </a:r>
        </a:p>
      </dsp:txBody>
      <dsp:txXfrm>
        <a:off x="576188" y="347589"/>
        <a:ext cx="1072662" cy="1072662"/>
      </dsp:txXfrm>
    </dsp:sp>
    <dsp:sp modelId="{CF10BD20-C4B1-43AE-8179-B81B7C0C86AA}">
      <dsp:nvSpPr>
        <dsp:cNvPr id="0" name=""/>
        <dsp:cNvSpPr/>
      </dsp:nvSpPr>
      <dsp:spPr>
        <a:xfrm>
          <a:off x="1798319" y="289560"/>
          <a:ext cx="1188720" cy="1188720"/>
        </a:xfrm>
        <a:prstGeom prst="roundRect">
          <a:avLst/>
        </a:prstGeom>
        <a:solidFill>
          <a:srgbClr val="00AC69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/>
            <a:t>社區方案</a:t>
          </a:r>
        </a:p>
      </dsp:txBody>
      <dsp:txXfrm>
        <a:off x="1856348" y="347589"/>
        <a:ext cx="1072662" cy="1072662"/>
      </dsp:txXfrm>
    </dsp:sp>
    <dsp:sp modelId="{2DFD2E82-B570-4051-8124-D2688E7E36A4}">
      <dsp:nvSpPr>
        <dsp:cNvPr id="0" name=""/>
        <dsp:cNvSpPr/>
      </dsp:nvSpPr>
      <dsp:spPr>
        <a:xfrm>
          <a:off x="518159" y="1569720"/>
          <a:ext cx="1188720" cy="1188720"/>
        </a:xfrm>
        <a:prstGeom prst="roundRect">
          <a:avLst/>
        </a:prstGeom>
        <a:solidFill>
          <a:srgbClr val="FF5C35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/>
            <a:t>領導發展及分會運作</a:t>
          </a:r>
        </a:p>
      </dsp:txBody>
      <dsp:txXfrm>
        <a:off x="576188" y="1627749"/>
        <a:ext cx="1072662" cy="1072662"/>
      </dsp:txXfrm>
    </dsp:sp>
    <dsp:sp modelId="{F125B20E-E43E-4815-9B5D-CCA8D4E6C7A5}">
      <dsp:nvSpPr>
        <dsp:cNvPr id="0" name=""/>
        <dsp:cNvSpPr/>
      </dsp:nvSpPr>
      <dsp:spPr>
        <a:xfrm>
          <a:off x="1798319" y="1569720"/>
          <a:ext cx="1188720" cy="1188720"/>
        </a:xfrm>
        <a:prstGeom prst="roundRect">
          <a:avLst/>
        </a:prstGeom>
        <a:solidFill>
          <a:srgbClr val="732E81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/>
            <a:t>與社區分享貴分會的工作成績</a:t>
          </a:r>
        </a:p>
      </dsp:txBody>
      <dsp:txXfrm>
        <a:off x="1856348" y="1627749"/>
        <a:ext cx="1072662" cy="10726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2B83B-C098-45B9-B8FC-7A6DAFAFD452}">
      <dsp:nvSpPr>
        <dsp:cNvPr id="0" name=""/>
        <dsp:cNvSpPr/>
      </dsp:nvSpPr>
      <dsp:spPr>
        <a:xfrm>
          <a:off x="228599" y="0"/>
          <a:ext cx="3048000" cy="3048000"/>
        </a:xfrm>
        <a:prstGeom prst="diamond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F487F2-224C-4DE0-BDBC-8AED5277848E}">
      <dsp:nvSpPr>
        <dsp:cNvPr id="0" name=""/>
        <dsp:cNvSpPr/>
      </dsp:nvSpPr>
      <dsp:spPr>
        <a:xfrm>
          <a:off x="518159" y="289560"/>
          <a:ext cx="1188720" cy="1188720"/>
        </a:xfrm>
        <a:prstGeom prst="roundRect">
          <a:avLst/>
        </a:prstGeom>
        <a:solidFill>
          <a:srgbClr val="FBC608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/>
            <a:t>新會員</a:t>
          </a:r>
        </a:p>
      </dsp:txBody>
      <dsp:txXfrm>
        <a:off x="576188" y="347589"/>
        <a:ext cx="1072662" cy="1072662"/>
      </dsp:txXfrm>
    </dsp:sp>
    <dsp:sp modelId="{CF10BD20-C4B1-43AE-8179-B81B7C0C86AA}">
      <dsp:nvSpPr>
        <dsp:cNvPr id="0" name=""/>
        <dsp:cNvSpPr/>
      </dsp:nvSpPr>
      <dsp:spPr>
        <a:xfrm>
          <a:off x="1798319" y="289560"/>
          <a:ext cx="1188720" cy="1188720"/>
        </a:xfrm>
        <a:prstGeom prst="roundRect">
          <a:avLst/>
        </a:prstGeom>
        <a:solidFill>
          <a:srgbClr val="00AC69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/>
            <a:t>社區方案</a:t>
          </a:r>
        </a:p>
      </dsp:txBody>
      <dsp:txXfrm>
        <a:off x="1856348" y="347589"/>
        <a:ext cx="1072662" cy="1072662"/>
      </dsp:txXfrm>
    </dsp:sp>
    <dsp:sp modelId="{2DFD2E82-B570-4051-8124-D2688E7E36A4}">
      <dsp:nvSpPr>
        <dsp:cNvPr id="0" name=""/>
        <dsp:cNvSpPr/>
      </dsp:nvSpPr>
      <dsp:spPr>
        <a:xfrm>
          <a:off x="518159" y="1569720"/>
          <a:ext cx="1188720" cy="1188720"/>
        </a:xfrm>
        <a:prstGeom prst="roundRect">
          <a:avLst/>
        </a:prstGeom>
        <a:solidFill>
          <a:srgbClr val="FF5C35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/>
            <a:t>領導發展及分會運作</a:t>
          </a:r>
        </a:p>
      </dsp:txBody>
      <dsp:txXfrm>
        <a:off x="576188" y="1627749"/>
        <a:ext cx="1072662" cy="1072662"/>
      </dsp:txXfrm>
    </dsp:sp>
    <dsp:sp modelId="{F125B20E-E43E-4815-9B5D-CCA8D4E6C7A5}">
      <dsp:nvSpPr>
        <dsp:cNvPr id="0" name=""/>
        <dsp:cNvSpPr/>
      </dsp:nvSpPr>
      <dsp:spPr>
        <a:xfrm>
          <a:off x="1798319" y="1569720"/>
          <a:ext cx="1188720" cy="1188720"/>
        </a:xfrm>
        <a:prstGeom prst="roundRect">
          <a:avLst/>
        </a:prstGeom>
        <a:solidFill>
          <a:srgbClr val="732E81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/>
            <a:t>與社區分享貴分會的工作成績</a:t>
          </a:r>
        </a:p>
      </dsp:txBody>
      <dsp:txXfrm>
        <a:off x="1856348" y="1627749"/>
        <a:ext cx="1072662" cy="10726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2B83B-C098-45B9-B8FC-7A6DAFAFD452}">
      <dsp:nvSpPr>
        <dsp:cNvPr id="0" name=""/>
        <dsp:cNvSpPr/>
      </dsp:nvSpPr>
      <dsp:spPr>
        <a:xfrm>
          <a:off x="228599" y="0"/>
          <a:ext cx="3048000" cy="3048000"/>
        </a:xfrm>
        <a:prstGeom prst="diamond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F487F2-224C-4DE0-BDBC-8AED5277848E}">
      <dsp:nvSpPr>
        <dsp:cNvPr id="0" name=""/>
        <dsp:cNvSpPr/>
      </dsp:nvSpPr>
      <dsp:spPr>
        <a:xfrm>
          <a:off x="518159" y="289560"/>
          <a:ext cx="1188720" cy="1188720"/>
        </a:xfrm>
        <a:prstGeom prst="roundRect">
          <a:avLst/>
        </a:prstGeom>
        <a:solidFill>
          <a:srgbClr val="FBC608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/>
            <a:t>新會員</a:t>
          </a:r>
        </a:p>
      </dsp:txBody>
      <dsp:txXfrm>
        <a:off x="576188" y="347589"/>
        <a:ext cx="1072662" cy="1072662"/>
      </dsp:txXfrm>
    </dsp:sp>
    <dsp:sp modelId="{CF10BD20-C4B1-43AE-8179-B81B7C0C86AA}">
      <dsp:nvSpPr>
        <dsp:cNvPr id="0" name=""/>
        <dsp:cNvSpPr/>
      </dsp:nvSpPr>
      <dsp:spPr>
        <a:xfrm>
          <a:off x="1798319" y="289560"/>
          <a:ext cx="1188720" cy="1188720"/>
        </a:xfrm>
        <a:prstGeom prst="roundRect">
          <a:avLst/>
        </a:prstGeom>
        <a:solidFill>
          <a:srgbClr val="00AC69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/>
            <a:t>社區方案</a:t>
          </a:r>
        </a:p>
      </dsp:txBody>
      <dsp:txXfrm>
        <a:off x="1856348" y="347589"/>
        <a:ext cx="1072662" cy="1072662"/>
      </dsp:txXfrm>
    </dsp:sp>
    <dsp:sp modelId="{2DFD2E82-B570-4051-8124-D2688E7E36A4}">
      <dsp:nvSpPr>
        <dsp:cNvPr id="0" name=""/>
        <dsp:cNvSpPr/>
      </dsp:nvSpPr>
      <dsp:spPr>
        <a:xfrm>
          <a:off x="518159" y="1569720"/>
          <a:ext cx="1188720" cy="1188720"/>
        </a:xfrm>
        <a:prstGeom prst="roundRect">
          <a:avLst/>
        </a:prstGeom>
        <a:solidFill>
          <a:srgbClr val="FF5C35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/>
            <a:t>領導發展及分會運作</a:t>
          </a:r>
        </a:p>
      </dsp:txBody>
      <dsp:txXfrm>
        <a:off x="576188" y="1627749"/>
        <a:ext cx="1072662" cy="1072662"/>
      </dsp:txXfrm>
    </dsp:sp>
    <dsp:sp modelId="{F125B20E-E43E-4815-9B5D-CCA8D4E6C7A5}">
      <dsp:nvSpPr>
        <dsp:cNvPr id="0" name=""/>
        <dsp:cNvSpPr/>
      </dsp:nvSpPr>
      <dsp:spPr>
        <a:xfrm>
          <a:off x="1798319" y="1569720"/>
          <a:ext cx="1188720" cy="1188720"/>
        </a:xfrm>
        <a:prstGeom prst="roundRect">
          <a:avLst/>
        </a:prstGeom>
        <a:solidFill>
          <a:srgbClr val="732E81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/>
            <a:t>與社區分享貴分會的工作成績</a:t>
          </a:r>
        </a:p>
      </dsp:txBody>
      <dsp:txXfrm>
        <a:off x="1856348" y="1627749"/>
        <a:ext cx="1072662" cy="10726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2B83B-C098-45B9-B8FC-7A6DAFAFD452}">
      <dsp:nvSpPr>
        <dsp:cNvPr id="0" name=""/>
        <dsp:cNvSpPr/>
      </dsp:nvSpPr>
      <dsp:spPr>
        <a:xfrm>
          <a:off x="228599" y="0"/>
          <a:ext cx="3048000" cy="3048000"/>
        </a:xfrm>
        <a:prstGeom prst="diamond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F487F2-224C-4DE0-BDBC-8AED5277848E}">
      <dsp:nvSpPr>
        <dsp:cNvPr id="0" name=""/>
        <dsp:cNvSpPr/>
      </dsp:nvSpPr>
      <dsp:spPr>
        <a:xfrm>
          <a:off x="518159" y="289560"/>
          <a:ext cx="1188720" cy="1188720"/>
        </a:xfrm>
        <a:prstGeom prst="roundRect">
          <a:avLst/>
        </a:prstGeom>
        <a:solidFill>
          <a:srgbClr val="FBC608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/>
            <a:t>新會員</a:t>
          </a:r>
        </a:p>
      </dsp:txBody>
      <dsp:txXfrm>
        <a:off x="576188" y="347589"/>
        <a:ext cx="1072662" cy="1072662"/>
      </dsp:txXfrm>
    </dsp:sp>
    <dsp:sp modelId="{CF10BD20-C4B1-43AE-8179-B81B7C0C86AA}">
      <dsp:nvSpPr>
        <dsp:cNvPr id="0" name=""/>
        <dsp:cNvSpPr/>
      </dsp:nvSpPr>
      <dsp:spPr>
        <a:xfrm>
          <a:off x="1798319" y="289560"/>
          <a:ext cx="1188720" cy="1188720"/>
        </a:xfrm>
        <a:prstGeom prst="roundRect">
          <a:avLst/>
        </a:prstGeom>
        <a:solidFill>
          <a:srgbClr val="00AC69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/>
            <a:t>社區方案</a:t>
          </a:r>
        </a:p>
      </dsp:txBody>
      <dsp:txXfrm>
        <a:off x="1856348" y="347589"/>
        <a:ext cx="1072662" cy="1072662"/>
      </dsp:txXfrm>
    </dsp:sp>
    <dsp:sp modelId="{2DFD2E82-B570-4051-8124-D2688E7E36A4}">
      <dsp:nvSpPr>
        <dsp:cNvPr id="0" name=""/>
        <dsp:cNvSpPr/>
      </dsp:nvSpPr>
      <dsp:spPr>
        <a:xfrm>
          <a:off x="518159" y="1569720"/>
          <a:ext cx="1188720" cy="1188720"/>
        </a:xfrm>
        <a:prstGeom prst="roundRect">
          <a:avLst/>
        </a:prstGeom>
        <a:solidFill>
          <a:srgbClr val="FF5C35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/>
            <a:t>領導發展及分會運作</a:t>
          </a:r>
        </a:p>
      </dsp:txBody>
      <dsp:txXfrm>
        <a:off x="576188" y="1627749"/>
        <a:ext cx="1072662" cy="1072662"/>
      </dsp:txXfrm>
    </dsp:sp>
    <dsp:sp modelId="{F125B20E-E43E-4815-9B5D-CCA8D4E6C7A5}">
      <dsp:nvSpPr>
        <dsp:cNvPr id="0" name=""/>
        <dsp:cNvSpPr/>
      </dsp:nvSpPr>
      <dsp:spPr>
        <a:xfrm>
          <a:off x="1798319" y="1569720"/>
          <a:ext cx="1188720" cy="1188720"/>
        </a:xfrm>
        <a:prstGeom prst="roundRect">
          <a:avLst/>
        </a:prstGeom>
        <a:solidFill>
          <a:srgbClr val="732E81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/>
            <a:t>與社區分享貴分會的工作成績</a:t>
          </a:r>
        </a:p>
      </dsp:txBody>
      <dsp:txXfrm>
        <a:off x="1856348" y="1627749"/>
        <a:ext cx="1072662" cy="107266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74A6F0-2383-453B-8984-7FC21383780B}">
      <dsp:nvSpPr>
        <dsp:cNvPr id="0" name=""/>
        <dsp:cNvSpPr/>
      </dsp:nvSpPr>
      <dsp:spPr>
        <a:xfrm>
          <a:off x="3642350" y="26680"/>
          <a:ext cx="892075" cy="892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分享</a:t>
          </a:r>
        </a:p>
      </dsp:txBody>
      <dsp:txXfrm>
        <a:off x="3642350" y="26680"/>
        <a:ext cx="892075" cy="892075"/>
      </dsp:txXfrm>
    </dsp:sp>
    <dsp:sp modelId="{38F3E115-2726-41E2-A1A9-A5F5D41654D6}">
      <dsp:nvSpPr>
        <dsp:cNvPr id="0" name=""/>
        <dsp:cNvSpPr/>
      </dsp:nvSpPr>
      <dsp:spPr>
        <a:xfrm>
          <a:off x="1539116" y="302"/>
          <a:ext cx="3350629" cy="3350629"/>
        </a:xfrm>
        <a:prstGeom prst="circularArrow">
          <a:avLst>
            <a:gd name="adj1" fmla="val 5192"/>
            <a:gd name="adj2" fmla="val 335297"/>
            <a:gd name="adj3" fmla="val 21295751"/>
            <a:gd name="adj4" fmla="val 19764040"/>
            <a:gd name="adj5" fmla="val 605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83EC5F-8B4B-4A5E-A235-74AB7F4410C9}">
      <dsp:nvSpPr>
        <dsp:cNvPr id="0" name=""/>
        <dsp:cNvSpPr/>
      </dsp:nvSpPr>
      <dsp:spPr>
        <a:xfrm>
          <a:off x="4182485" y="1689045"/>
          <a:ext cx="892075" cy="892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支持</a:t>
          </a:r>
        </a:p>
      </dsp:txBody>
      <dsp:txXfrm>
        <a:off x="4182485" y="1689045"/>
        <a:ext cx="892075" cy="892075"/>
      </dsp:txXfrm>
    </dsp:sp>
    <dsp:sp modelId="{8BA4A4AD-AE21-4519-907E-3292F261B497}">
      <dsp:nvSpPr>
        <dsp:cNvPr id="0" name=""/>
        <dsp:cNvSpPr/>
      </dsp:nvSpPr>
      <dsp:spPr>
        <a:xfrm>
          <a:off x="1539116" y="302"/>
          <a:ext cx="3350629" cy="3350629"/>
        </a:xfrm>
        <a:prstGeom prst="circularArrow">
          <a:avLst>
            <a:gd name="adj1" fmla="val 5192"/>
            <a:gd name="adj2" fmla="val 335297"/>
            <a:gd name="adj3" fmla="val 4017298"/>
            <a:gd name="adj4" fmla="val 2251046"/>
            <a:gd name="adj5" fmla="val 605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627922-9974-41B6-88C2-64A66BD838A2}">
      <dsp:nvSpPr>
        <dsp:cNvPr id="0" name=""/>
        <dsp:cNvSpPr/>
      </dsp:nvSpPr>
      <dsp:spPr>
        <a:xfrm>
          <a:off x="2768393" y="2716443"/>
          <a:ext cx="892075" cy="892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認可</a:t>
          </a:r>
        </a:p>
      </dsp:txBody>
      <dsp:txXfrm>
        <a:off x="2768393" y="2716443"/>
        <a:ext cx="892075" cy="892075"/>
      </dsp:txXfrm>
    </dsp:sp>
    <dsp:sp modelId="{9E39B2B2-8846-4D64-9C36-18324217A6E5}">
      <dsp:nvSpPr>
        <dsp:cNvPr id="0" name=""/>
        <dsp:cNvSpPr/>
      </dsp:nvSpPr>
      <dsp:spPr>
        <a:xfrm>
          <a:off x="1539116" y="302"/>
          <a:ext cx="3350629" cy="3350629"/>
        </a:xfrm>
        <a:prstGeom prst="circularArrow">
          <a:avLst>
            <a:gd name="adj1" fmla="val 5192"/>
            <a:gd name="adj2" fmla="val 335297"/>
            <a:gd name="adj3" fmla="val 8213657"/>
            <a:gd name="adj4" fmla="val 6447405"/>
            <a:gd name="adj5" fmla="val 605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684917-3BD1-4414-BD80-F1AA5349A567}">
      <dsp:nvSpPr>
        <dsp:cNvPr id="0" name=""/>
        <dsp:cNvSpPr/>
      </dsp:nvSpPr>
      <dsp:spPr>
        <a:xfrm>
          <a:off x="1097638" y="1689045"/>
          <a:ext cx="1405402" cy="892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評估</a:t>
          </a:r>
        </a:p>
      </dsp:txBody>
      <dsp:txXfrm>
        <a:off x="1097638" y="1689045"/>
        <a:ext cx="1405402" cy="892075"/>
      </dsp:txXfrm>
    </dsp:sp>
    <dsp:sp modelId="{2E3351E2-2A4A-4DA6-8386-CAD3C32A7C8A}">
      <dsp:nvSpPr>
        <dsp:cNvPr id="0" name=""/>
        <dsp:cNvSpPr/>
      </dsp:nvSpPr>
      <dsp:spPr>
        <a:xfrm>
          <a:off x="1539116" y="302"/>
          <a:ext cx="3350629" cy="3350629"/>
        </a:xfrm>
        <a:prstGeom prst="circularArrow">
          <a:avLst>
            <a:gd name="adj1" fmla="val 5192"/>
            <a:gd name="adj2" fmla="val 335297"/>
            <a:gd name="adj3" fmla="val 12300662"/>
            <a:gd name="adj4" fmla="val 10768952"/>
            <a:gd name="adj5" fmla="val 605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7EA02-D677-4CAF-84C5-FAB44985FE80}">
      <dsp:nvSpPr>
        <dsp:cNvPr id="0" name=""/>
        <dsp:cNvSpPr/>
      </dsp:nvSpPr>
      <dsp:spPr>
        <a:xfrm>
          <a:off x="1894437" y="26680"/>
          <a:ext cx="892075" cy="892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改變</a:t>
          </a:r>
        </a:p>
      </dsp:txBody>
      <dsp:txXfrm>
        <a:off x="1894437" y="26680"/>
        <a:ext cx="892075" cy="892075"/>
      </dsp:txXfrm>
    </dsp:sp>
    <dsp:sp modelId="{530FA79C-3F31-40E4-83D7-8F47B18CD322}">
      <dsp:nvSpPr>
        <dsp:cNvPr id="0" name=""/>
        <dsp:cNvSpPr/>
      </dsp:nvSpPr>
      <dsp:spPr>
        <a:xfrm>
          <a:off x="1539116" y="302"/>
          <a:ext cx="3350629" cy="3350629"/>
        </a:xfrm>
        <a:prstGeom prst="circularArrow">
          <a:avLst>
            <a:gd name="adj1" fmla="val 5192"/>
            <a:gd name="adj2" fmla="val 335297"/>
            <a:gd name="adj3" fmla="val 16868279"/>
            <a:gd name="adj4" fmla="val 15196424"/>
            <a:gd name="adj5" fmla="val 605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74A6F0-2383-453B-8984-7FC21383780B}">
      <dsp:nvSpPr>
        <dsp:cNvPr id="0" name=""/>
        <dsp:cNvSpPr/>
      </dsp:nvSpPr>
      <dsp:spPr>
        <a:xfrm>
          <a:off x="2385015" y="20029"/>
          <a:ext cx="685693" cy="685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分享</a:t>
          </a:r>
        </a:p>
      </dsp:txBody>
      <dsp:txXfrm>
        <a:off x="2385015" y="20029"/>
        <a:ext cx="685693" cy="685693"/>
      </dsp:txXfrm>
    </dsp:sp>
    <dsp:sp modelId="{38F3E115-2726-41E2-A1A9-A5F5D41654D6}">
      <dsp:nvSpPr>
        <dsp:cNvPr id="0" name=""/>
        <dsp:cNvSpPr/>
      </dsp:nvSpPr>
      <dsp:spPr>
        <a:xfrm>
          <a:off x="771404" y="119"/>
          <a:ext cx="2571631" cy="2571631"/>
        </a:xfrm>
        <a:prstGeom prst="circularArrow">
          <a:avLst>
            <a:gd name="adj1" fmla="val 5199"/>
            <a:gd name="adj2" fmla="val 335860"/>
            <a:gd name="adj3" fmla="val 21293457"/>
            <a:gd name="adj4" fmla="val 19766050"/>
            <a:gd name="adj5" fmla="val 606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83EC5F-8B4B-4A5E-A235-74AB7F4410C9}">
      <dsp:nvSpPr>
        <dsp:cNvPr id="0" name=""/>
        <dsp:cNvSpPr/>
      </dsp:nvSpPr>
      <dsp:spPr>
        <a:xfrm>
          <a:off x="2799494" y="1295665"/>
          <a:ext cx="685693" cy="685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支持</a:t>
          </a:r>
        </a:p>
      </dsp:txBody>
      <dsp:txXfrm>
        <a:off x="2799494" y="1295665"/>
        <a:ext cx="685693" cy="685693"/>
      </dsp:txXfrm>
    </dsp:sp>
    <dsp:sp modelId="{8BA4A4AD-AE21-4519-907E-3292F261B497}">
      <dsp:nvSpPr>
        <dsp:cNvPr id="0" name=""/>
        <dsp:cNvSpPr/>
      </dsp:nvSpPr>
      <dsp:spPr>
        <a:xfrm>
          <a:off x="771404" y="119"/>
          <a:ext cx="2571631" cy="2571631"/>
        </a:xfrm>
        <a:prstGeom prst="circularArrow">
          <a:avLst>
            <a:gd name="adj1" fmla="val 5199"/>
            <a:gd name="adj2" fmla="val 335860"/>
            <a:gd name="adj3" fmla="val 4014921"/>
            <a:gd name="adj4" fmla="val 2253227"/>
            <a:gd name="adj5" fmla="val 606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627922-9974-41B6-88C2-64A66BD838A2}">
      <dsp:nvSpPr>
        <dsp:cNvPr id="0" name=""/>
        <dsp:cNvSpPr/>
      </dsp:nvSpPr>
      <dsp:spPr>
        <a:xfrm>
          <a:off x="1714373" y="2084051"/>
          <a:ext cx="685693" cy="685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認可</a:t>
          </a:r>
        </a:p>
      </dsp:txBody>
      <dsp:txXfrm>
        <a:off x="1714373" y="2084051"/>
        <a:ext cx="685693" cy="685693"/>
      </dsp:txXfrm>
    </dsp:sp>
    <dsp:sp modelId="{9E39B2B2-8846-4D64-9C36-18324217A6E5}">
      <dsp:nvSpPr>
        <dsp:cNvPr id="0" name=""/>
        <dsp:cNvSpPr/>
      </dsp:nvSpPr>
      <dsp:spPr>
        <a:xfrm>
          <a:off x="771404" y="119"/>
          <a:ext cx="2571631" cy="2571631"/>
        </a:xfrm>
        <a:prstGeom prst="circularArrow">
          <a:avLst>
            <a:gd name="adj1" fmla="val 5199"/>
            <a:gd name="adj2" fmla="val 335860"/>
            <a:gd name="adj3" fmla="val 8210912"/>
            <a:gd name="adj4" fmla="val 6449219"/>
            <a:gd name="adj5" fmla="val 606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684917-3BD1-4414-BD80-F1AA5349A567}">
      <dsp:nvSpPr>
        <dsp:cNvPr id="0" name=""/>
        <dsp:cNvSpPr/>
      </dsp:nvSpPr>
      <dsp:spPr>
        <a:xfrm>
          <a:off x="431968" y="1295665"/>
          <a:ext cx="1080262" cy="685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評估</a:t>
          </a:r>
        </a:p>
      </dsp:txBody>
      <dsp:txXfrm>
        <a:off x="431968" y="1295665"/>
        <a:ext cx="1080262" cy="685693"/>
      </dsp:txXfrm>
    </dsp:sp>
    <dsp:sp modelId="{2E3351E2-2A4A-4DA6-8386-CAD3C32A7C8A}">
      <dsp:nvSpPr>
        <dsp:cNvPr id="0" name=""/>
        <dsp:cNvSpPr/>
      </dsp:nvSpPr>
      <dsp:spPr>
        <a:xfrm>
          <a:off x="771404" y="119"/>
          <a:ext cx="2571631" cy="2571631"/>
        </a:xfrm>
        <a:prstGeom prst="circularArrow">
          <a:avLst>
            <a:gd name="adj1" fmla="val 5199"/>
            <a:gd name="adj2" fmla="val 335860"/>
            <a:gd name="adj3" fmla="val 12298090"/>
            <a:gd name="adj4" fmla="val 10770683"/>
            <a:gd name="adj5" fmla="val 606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7EA02-D677-4CAF-84C5-FAB44985FE80}">
      <dsp:nvSpPr>
        <dsp:cNvPr id="0" name=""/>
        <dsp:cNvSpPr/>
      </dsp:nvSpPr>
      <dsp:spPr>
        <a:xfrm>
          <a:off x="1043732" y="20029"/>
          <a:ext cx="685693" cy="685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改變</a:t>
          </a:r>
        </a:p>
      </dsp:txBody>
      <dsp:txXfrm>
        <a:off x="1043732" y="20029"/>
        <a:ext cx="685693" cy="685693"/>
      </dsp:txXfrm>
    </dsp:sp>
    <dsp:sp modelId="{530FA79C-3F31-40E4-83D7-8F47B18CD322}">
      <dsp:nvSpPr>
        <dsp:cNvPr id="0" name=""/>
        <dsp:cNvSpPr/>
      </dsp:nvSpPr>
      <dsp:spPr>
        <a:xfrm>
          <a:off x="771404" y="119"/>
          <a:ext cx="2571631" cy="2571631"/>
        </a:xfrm>
        <a:prstGeom prst="circularArrow">
          <a:avLst>
            <a:gd name="adj1" fmla="val 5199"/>
            <a:gd name="adj2" fmla="val 335860"/>
            <a:gd name="adj3" fmla="val 16865909"/>
            <a:gd name="adj4" fmla="val 15198231"/>
            <a:gd name="adj5" fmla="val 606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74A6F0-2383-453B-8984-7FC21383780B}">
      <dsp:nvSpPr>
        <dsp:cNvPr id="0" name=""/>
        <dsp:cNvSpPr/>
      </dsp:nvSpPr>
      <dsp:spPr>
        <a:xfrm>
          <a:off x="3012168" y="21628"/>
          <a:ext cx="737889" cy="73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分享</a:t>
          </a:r>
        </a:p>
      </dsp:txBody>
      <dsp:txXfrm>
        <a:off x="3012168" y="21628"/>
        <a:ext cx="737889" cy="737889"/>
      </dsp:txXfrm>
    </dsp:sp>
    <dsp:sp modelId="{38F3E115-2726-41E2-A1A9-A5F5D41654D6}">
      <dsp:nvSpPr>
        <dsp:cNvPr id="0" name=""/>
        <dsp:cNvSpPr/>
      </dsp:nvSpPr>
      <dsp:spPr>
        <a:xfrm>
          <a:off x="1274185" y="16"/>
          <a:ext cx="2769330" cy="2769330"/>
        </a:xfrm>
        <a:prstGeom prst="circularArrow">
          <a:avLst>
            <a:gd name="adj1" fmla="val 5196"/>
            <a:gd name="adj2" fmla="val 335595"/>
            <a:gd name="adj3" fmla="val 21294539"/>
            <a:gd name="adj4" fmla="val 19765102"/>
            <a:gd name="adj5" fmla="val 606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83EC5F-8B4B-4A5E-A235-74AB7F4410C9}">
      <dsp:nvSpPr>
        <dsp:cNvPr id="0" name=""/>
        <dsp:cNvSpPr/>
      </dsp:nvSpPr>
      <dsp:spPr>
        <a:xfrm>
          <a:off x="3458550" y="1395452"/>
          <a:ext cx="737889" cy="73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支持</a:t>
          </a:r>
        </a:p>
      </dsp:txBody>
      <dsp:txXfrm>
        <a:off x="3458550" y="1395452"/>
        <a:ext cx="737889" cy="737889"/>
      </dsp:txXfrm>
    </dsp:sp>
    <dsp:sp modelId="{8BA4A4AD-AE21-4519-907E-3292F261B497}">
      <dsp:nvSpPr>
        <dsp:cNvPr id="0" name=""/>
        <dsp:cNvSpPr/>
      </dsp:nvSpPr>
      <dsp:spPr>
        <a:xfrm>
          <a:off x="1274185" y="16"/>
          <a:ext cx="2769330" cy="2769330"/>
        </a:xfrm>
        <a:prstGeom prst="circularArrow">
          <a:avLst>
            <a:gd name="adj1" fmla="val 5196"/>
            <a:gd name="adj2" fmla="val 335595"/>
            <a:gd name="adj3" fmla="val 4016042"/>
            <a:gd name="adj4" fmla="val 2252198"/>
            <a:gd name="adj5" fmla="val 606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627922-9974-41B6-88C2-64A66BD838A2}">
      <dsp:nvSpPr>
        <dsp:cNvPr id="0" name=""/>
        <dsp:cNvSpPr/>
      </dsp:nvSpPr>
      <dsp:spPr>
        <a:xfrm>
          <a:off x="2289906" y="2244522"/>
          <a:ext cx="737889" cy="73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認可</a:t>
          </a:r>
        </a:p>
      </dsp:txBody>
      <dsp:txXfrm>
        <a:off x="2289906" y="2244522"/>
        <a:ext cx="737889" cy="737889"/>
      </dsp:txXfrm>
    </dsp:sp>
    <dsp:sp modelId="{9E39B2B2-8846-4D64-9C36-18324217A6E5}">
      <dsp:nvSpPr>
        <dsp:cNvPr id="0" name=""/>
        <dsp:cNvSpPr/>
      </dsp:nvSpPr>
      <dsp:spPr>
        <a:xfrm>
          <a:off x="1274185" y="16"/>
          <a:ext cx="2769330" cy="2769330"/>
        </a:xfrm>
        <a:prstGeom prst="circularArrow">
          <a:avLst>
            <a:gd name="adj1" fmla="val 5196"/>
            <a:gd name="adj2" fmla="val 335595"/>
            <a:gd name="adj3" fmla="val 8212207"/>
            <a:gd name="adj4" fmla="val 6448363"/>
            <a:gd name="adj5" fmla="val 606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684917-3BD1-4414-BD80-F1AA5349A567}">
      <dsp:nvSpPr>
        <dsp:cNvPr id="0" name=""/>
        <dsp:cNvSpPr/>
      </dsp:nvSpPr>
      <dsp:spPr>
        <a:xfrm>
          <a:off x="908959" y="1395452"/>
          <a:ext cx="1162493" cy="73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評估</a:t>
          </a:r>
        </a:p>
      </dsp:txBody>
      <dsp:txXfrm>
        <a:off x="908959" y="1395452"/>
        <a:ext cx="1162493" cy="737889"/>
      </dsp:txXfrm>
    </dsp:sp>
    <dsp:sp modelId="{2E3351E2-2A4A-4DA6-8386-CAD3C32A7C8A}">
      <dsp:nvSpPr>
        <dsp:cNvPr id="0" name=""/>
        <dsp:cNvSpPr/>
      </dsp:nvSpPr>
      <dsp:spPr>
        <a:xfrm>
          <a:off x="1274185" y="16"/>
          <a:ext cx="2769330" cy="2769330"/>
        </a:xfrm>
        <a:prstGeom prst="circularArrow">
          <a:avLst>
            <a:gd name="adj1" fmla="val 5196"/>
            <a:gd name="adj2" fmla="val 335595"/>
            <a:gd name="adj3" fmla="val 12299303"/>
            <a:gd name="adj4" fmla="val 10769866"/>
            <a:gd name="adj5" fmla="val 606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7EA02-D677-4CAF-84C5-FAB44985FE80}">
      <dsp:nvSpPr>
        <dsp:cNvPr id="0" name=""/>
        <dsp:cNvSpPr/>
      </dsp:nvSpPr>
      <dsp:spPr>
        <a:xfrm>
          <a:off x="1567643" y="21628"/>
          <a:ext cx="737889" cy="73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改變</a:t>
          </a:r>
        </a:p>
      </dsp:txBody>
      <dsp:txXfrm>
        <a:off x="1567643" y="21628"/>
        <a:ext cx="737889" cy="737889"/>
      </dsp:txXfrm>
    </dsp:sp>
    <dsp:sp modelId="{530FA79C-3F31-40E4-83D7-8F47B18CD322}">
      <dsp:nvSpPr>
        <dsp:cNvPr id="0" name=""/>
        <dsp:cNvSpPr/>
      </dsp:nvSpPr>
      <dsp:spPr>
        <a:xfrm>
          <a:off x="1274185" y="16"/>
          <a:ext cx="2769330" cy="2769330"/>
        </a:xfrm>
        <a:prstGeom prst="circularArrow">
          <a:avLst>
            <a:gd name="adj1" fmla="val 5196"/>
            <a:gd name="adj2" fmla="val 335595"/>
            <a:gd name="adj3" fmla="val 16867027"/>
            <a:gd name="adj4" fmla="val 15197379"/>
            <a:gd name="adj5" fmla="val 606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63217" y="357313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NAMI Past Present Future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611217" y="8763000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87017" y="357313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NAMI Past Present Future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720725"/>
            <a:ext cx="6396038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29" tIns="48164" rIns="96329" bIns="4816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0984"/>
            <a:ext cx="5850835" cy="4319714"/>
          </a:xfrm>
          <a:prstGeom prst="rect">
            <a:avLst/>
          </a:prstGeom>
        </p:spPr>
        <p:txBody>
          <a:bodyPr vert="horz" lIns="96329" tIns="48164" rIns="96329" bIns="4816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57600" y="8763000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932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952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44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887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7311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3046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5576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587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2159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2166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22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0565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656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the SWOT Analysis to identify needs and strategize goals.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715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052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941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414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929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576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349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 flipV="1">
            <a:off x="4724400" y="4584913"/>
            <a:ext cx="2743200" cy="13948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140" y="771581"/>
            <a:ext cx="3771719" cy="357181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838199" y="5029200"/>
            <a:ext cx="10515600" cy="1066800"/>
          </a:xfrm>
          <a:prstGeom prst="rect">
            <a:avLst/>
          </a:prstGeom>
        </p:spPr>
        <p:txBody>
          <a:bodyPr/>
          <a:lstStyle>
            <a:lvl1pPr>
              <a:defRPr lang="en-US" sz="4400" b="1" dirty="0">
                <a:solidFill>
                  <a:schemeClr val="tx2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46633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7"/>
          <a:stretch/>
        </p:blipFill>
        <p:spPr>
          <a:xfrm>
            <a:off x="6619127" y="228600"/>
            <a:ext cx="5572873" cy="6477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762000" y="1219200"/>
            <a:ext cx="2743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444078"/>
            <a:ext cx="10667998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 baseline="0">
                <a:solidFill>
                  <a:schemeClr val="tx2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761999" y="1752600"/>
            <a:ext cx="10667999" cy="45720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Wingdings 3" panose="05040102010807070707" pitchFamily="18" charset="2"/>
              <a:buChar char=""/>
              <a:defRPr sz="28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10252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1752599"/>
            <a:ext cx="274320" cy="13716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28600" y="1752599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>
              <a:defRPr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828600" y="3352800"/>
            <a:ext cx="10516235" cy="28194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defRPr lang="en-US" sz="28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7"/>
          <a:stretch/>
        </p:blipFill>
        <p:spPr>
          <a:xfrm>
            <a:off x="6619127" y="228600"/>
            <a:ext cx="5572873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81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975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777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accent6">
                    <a:lumMod val="50000"/>
                    <a:lumOff val="50000"/>
                  </a:schemeClr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70" r:id="rId2"/>
    <p:sldLayoutId id="2147483860" r:id="rId3"/>
    <p:sldLayoutId id="2147483875" r:id="rId4"/>
    <p:sldLayoutId id="2147483876" r:id="rId5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s://www.lionsclubs.org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lionsclubsinternational.myshopify.com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orderdetails@lionsclubs.org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F37DB1-8300-4235-A4A2-831F1209F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DBE58B-C5A6-4AA4-AC93-582C57B98199}"/>
              </a:ext>
            </a:extLst>
          </p:cNvPr>
          <p:cNvSpPr txBox="1"/>
          <p:nvPr/>
        </p:nvSpPr>
        <p:spPr>
          <a:xfrm>
            <a:off x="533400" y="533401"/>
            <a:ext cx="7924800" cy="1197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zh-TW" sz="4800" b="1">
                <a:solidFill>
                  <a:schemeClr val="bg1"/>
                </a:solidFill>
                <a:latin typeface="Calibri" panose="020F0502020204030204" pitchFamily="34" charset="0"/>
                <a:ea typeface="PMingLiU" panose="020F0502020204030204" pitchFamily="34" charset="0"/>
                <a:cs typeface="Calibri" panose="020F0502020204030204" pitchFamily="34" charset="0"/>
              </a:rPr>
              <a:t>為分會的成功做好計劃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zh-TW" sz="2000" b="1">
                <a:solidFill>
                  <a:schemeClr val="bg1"/>
                </a:solidFill>
                <a:latin typeface="Calibri" panose="020F0502020204030204" pitchFamily="34" charset="0"/>
                <a:ea typeface="PMingLiU" panose="020F0502020204030204" pitchFamily="34" charset="0"/>
                <a:cs typeface="Calibri" panose="020F0502020204030204" pitchFamily="34" charset="0"/>
              </a:rPr>
              <a:t>(全球會員發展措施)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B9F9195-0AA1-A9C1-247C-299A5121C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0" y="5410200"/>
            <a:ext cx="2033270" cy="203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00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6E2743-2C2E-4F47-A2A6-4C9B7397EE32}"/>
              </a:ext>
            </a:extLst>
          </p:cNvPr>
          <p:cNvSpPr/>
          <p:nvPr/>
        </p:nvSpPr>
        <p:spPr>
          <a:xfrm>
            <a:off x="-4967" y="0"/>
            <a:ext cx="426125" cy="1456113"/>
          </a:xfrm>
          <a:prstGeom prst="rect">
            <a:avLst/>
          </a:prstGeom>
          <a:solidFill>
            <a:srgbClr val="00AC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AE7BFF9-81C0-7C40-ADC1-D57FE1470E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86103" y="202119"/>
            <a:ext cx="741107" cy="702199"/>
          </a:xfrm>
          <a:prstGeom prst="rect">
            <a:avLst/>
          </a:prstGeom>
        </p:spPr>
      </p:pic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0E8BE196-5DCF-4E0B-8A62-F4E26F844A5D}"/>
              </a:ext>
            </a:extLst>
          </p:cNvPr>
          <p:cNvSpPr txBox="1">
            <a:spLocks/>
          </p:cNvSpPr>
          <p:nvPr/>
        </p:nvSpPr>
        <p:spPr>
          <a:xfrm>
            <a:off x="524112" y="-1"/>
            <a:ext cx="10668000" cy="171184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bg1"/>
                </a:solidFill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專注領域 2</a:t>
            </a:r>
          </a:p>
          <a:p>
            <a:r>
              <a:rPr lang="zh-TW" dirty="0">
                <a:solidFill>
                  <a:schemeClr val="bg1"/>
                </a:solidFill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以新的服務機會重振分會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4057FF-398D-4E70-B6BD-EAB73CEF9F2C}"/>
              </a:ext>
            </a:extLst>
          </p:cNvPr>
          <p:cNvSpPr/>
          <p:nvPr/>
        </p:nvSpPr>
        <p:spPr>
          <a:xfrm>
            <a:off x="1140517" y="1828800"/>
            <a:ext cx="9906000" cy="4417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TW" sz="2400" b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討論問題</a:t>
            </a: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分會的服務方案與目前的社區需求相關嗎？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會員們熱忱並積極地參與服務方案嗎？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分會的領導接受會員提出的新的服務構想嗎？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我們的服務方案是否吸引新會員？</a:t>
            </a:r>
          </a:p>
          <a:p>
            <a:pPr>
              <a:lnSpc>
                <a:spcPct val="110000"/>
              </a:lnSpc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515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6E2743-2C2E-4F47-A2A6-4C9B7397EE32}"/>
              </a:ext>
            </a:extLst>
          </p:cNvPr>
          <p:cNvSpPr/>
          <p:nvPr/>
        </p:nvSpPr>
        <p:spPr>
          <a:xfrm>
            <a:off x="-4967" y="-1"/>
            <a:ext cx="426125" cy="1456113"/>
          </a:xfrm>
          <a:prstGeom prst="rect">
            <a:avLst/>
          </a:prstGeom>
          <a:solidFill>
            <a:srgbClr val="FF5C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7474F9-38C3-4140-9032-675A62F820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86103" y="202119"/>
            <a:ext cx="741107" cy="702199"/>
          </a:xfrm>
          <a:prstGeom prst="rect">
            <a:avLst/>
          </a:prstGeom>
        </p:spPr>
      </p:pic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ABA56939-8481-4C0E-8FC6-621FC01F76B9}"/>
              </a:ext>
            </a:extLst>
          </p:cNvPr>
          <p:cNvSpPr txBox="1">
            <a:spLocks/>
          </p:cNvSpPr>
          <p:nvPr/>
        </p:nvSpPr>
        <p:spPr>
          <a:xfrm>
            <a:off x="519630" y="128416"/>
            <a:ext cx="10668000" cy="155180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bg1"/>
                </a:solidFill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專注領域 3</a:t>
            </a:r>
          </a:p>
          <a:p>
            <a:r>
              <a:rPr lang="zh-TW" dirty="0">
                <a:solidFill>
                  <a:schemeClr val="bg1"/>
                </a:solidFill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在領導力發展及分會運作中表現卓越：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840FE7-4E75-4F7F-8924-44FE4547F501}"/>
              </a:ext>
            </a:extLst>
          </p:cNvPr>
          <p:cNvSpPr/>
          <p:nvPr/>
        </p:nvSpPr>
        <p:spPr>
          <a:xfrm>
            <a:off x="1066800" y="1905000"/>
            <a:ext cx="9144000" cy="3726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TW" sz="2400" b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討論問題</a:t>
            </a: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分會幹部是否參加他們職位的培訓？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會員受到鼓勵擔任領導職務嗎？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會員固定出席和參與分會活動嗎？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是否需要重新考慮分會例會的形式?</a:t>
            </a:r>
          </a:p>
        </p:txBody>
      </p:sp>
    </p:spTree>
    <p:extLst>
      <p:ext uri="{BB962C8B-B14F-4D97-AF65-F5344CB8AC3E}">
        <p14:creationId xmlns:p14="http://schemas.microsoft.com/office/powerpoint/2010/main" val="1580089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6E2743-2C2E-4F47-A2A6-4C9B7397EE32}"/>
              </a:ext>
            </a:extLst>
          </p:cNvPr>
          <p:cNvSpPr/>
          <p:nvPr/>
        </p:nvSpPr>
        <p:spPr>
          <a:xfrm>
            <a:off x="0" y="-1"/>
            <a:ext cx="426125" cy="1456113"/>
          </a:xfrm>
          <a:prstGeom prst="rect">
            <a:avLst/>
          </a:prstGeom>
          <a:solidFill>
            <a:srgbClr val="732E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7474F9-38C3-4140-9032-675A62F820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86103" y="202119"/>
            <a:ext cx="741107" cy="702199"/>
          </a:xfrm>
          <a:prstGeom prst="rect">
            <a:avLst/>
          </a:prstGeom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E990B81F-4A33-4727-A4CC-AEC7A192A7A5}"/>
              </a:ext>
            </a:extLst>
          </p:cNvPr>
          <p:cNvSpPr txBox="1">
            <a:spLocks/>
          </p:cNvSpPr>
          <p:nvPr/>
        </p:nvSpPr>
        <p:spPr>
          <a:xfrm>
            <a:off x="596569" y="-1"/>
            <a:ext cx="10668000" cy="171184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>
                <a:solidFill>
                  <a:schemeClr val="bg1"/>
                </a:solidFill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專注領域 4</a:t>
            </a:r>
          </a:p>
          <a:p>
            <a:r>
              <a:rPr lang="zh-TW">
                <a:solidFill>
                  <a:schemeClr val="bg1"/>
                </a:solidFill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與社區分享貴分會的工作成績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4575DE-1852-4726-8876-FC9F76462A14}"/>
              </a:ext>
            </a:extLst>
          </p:cNvPr>
          <p:cNvSpPr/>
          <p:nvPr/>
        </p:nvSpPr>
        <p:spPr>
          <a:xfrm>
            <a:off x="838200" y="1971068"/>
            <a:ext cx="9906000" cy="3728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TW" sz="2400" b="1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討論問題</a:t>
            </a: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分會在社交媒體（Facebook、Instagram、Twitter）上活躍嗎？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貴分會有電子分會會所或網站嗎？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您如何讓公眾知道您們的各項活動？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我們是否有提供鼓勵人們加入的歡迎信息？ </a:t>
            </a:r>
          </a:p>
        </p:txBody>
      </p:sp>
    </p:spTree>
    <p:extLst>
      <p:ext uri="{BB962C8B-B14F-4D97-AF65-F5344CB8AC3E}">
        <p14:creationId xmlns:p14="http://schemas.microsoft.com/office/powerpoint/2010/main" val="478113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473000" y="1554417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73000" y="568849"/>
            <a:ext cx="9831929" cy="74308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建立一個願景、評估需求並設定目標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D64B8C-FC34-4F59-8DEC-73D006ECE7D6}"/>
              </a:ext>
            </a:extLst>
          </p:cNvPr>
          <p:cNvSpPr/>
          <p:nvPr/>
        </p:nvSpPr>
        <p:spPr>
          <a:xfrm>
            <a:off x="1142999" y="2528483"/>
            <a:ext cx="92964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sz="2400" b="1" i="1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評估需求並設定目標</a:t>
            </a:r>
          </a:p>
          <a:p>
            <a:endParaRPr lang="en-US" sz="24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zh-TW" sz="2400" b="1" i="1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透過 SWOT分析，確定需求並製定策略目標以解決需求。 </a:t>
            </a:r>
          </a:p>
        </p:txBody>
      </p:sp>
    </p:spTree>
    <p:extLst>
      <p:ext uri="{BB962C8B-B14F-4D97-AF65-F5344CB8AC3E}">
        <p14:creationId xmlns:p14="http://schemas.microsoft.com/office/powerpoint/2010/main" val="564791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50799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2185237" y="0"/>
            <a:ext cx="10083381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685800" y="590272"/>
            <a:ext cx="2376697" cy="129381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dirty="0">
                <a:solidFill>
                  <a:srgbClr val="EBB7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發揮我們的優勢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FF1C34C-B35A-43C4-BD84-779FA22843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5715198"/>
              </p:ext>
            </p:extLst>
          </p:nvPr>
        </p:nvGraphicFramePr>
        <p:xfrm>
          <a:off x="279400" y="2474362"/>
          <a:ext cx="3505199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FA622A5E-0A17-444C-A2A7-834FFC64BC11}"/>
              </a:ext>
            </a:extLst>
          </p:cNvPr>
          <p:cNvSpPr/>
          <p:nvPr/>
        </p:nvSpPr>
        <p:spPr>
          <a:xfrm>
            <a:off x="4521376" y="416461"/>
            <a:ext cx="727281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zh-TW" sz="2400" b="1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左邊的這些類別中，哪些是現有或目前做得好的？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eaLnBrk="1" hangingPunct="1"/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US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197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50799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2185237" y="0"/>
            <a:ext cx="10083381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705464" y="457200"/>
            <a:ext cx="3069288" cy="1796751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dirty="0">
                <a:solidFill>
                  <a:srgbClr val="EBB7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管理我們</a:t>
            </a:r>
            <a:br>
              <a:rPr lang="en-US" altLang="zh-TW" dirty="0">
                <a:solidFill>
                  <a:srgbClr val="EBB7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</a:br>
            <a:r>
              <a:rPr lang="zh-TW" dirty="0">
                <a:solidFill>
                  <a:srgbClr val="EBB7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的劣勢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15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FF1C34C-B35A-43C4-BD84-779FA22843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8306524"/>
              </p:ext>
            </p:extLst>
          </p:nvPr>
        </p:nvGraphicFramePr>
        <p:xfrm>
          <a:off x="233694" y="1905000"/>
          <a:ext cx="3505199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EF43BD67-0FDE-4359-AB41-C3B741667072}"/>
              </a:ext>
            </a:extLst>
          </p:cNvPr>
          <p:cNvSpPr/>
          <p:nvPr/>
        </p:nvSpPr>
        <p:spPr>
          <a:xfrm>
            <a:off x="4540966" y="774029"/>
            <a:ext cx="7272812" cy="7386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哪些</a:t>
            </a:r>
            <a:r>
              <a:rPr lang="zh-TW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現有或</a:t>
            </a:r>
            <a:r>
              <a:rPr lang="zh-CN" alt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目前在做的項目是</a:t>
            </a:r>
            <a:r>
              <a:rPr lang="zh-TW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能夠改善的？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</a:endParaRPr>
          </a:p>
          <a:p>
            <a:r>
              <a:rPr lang="zh-TW" sz="2400" dirty="0">
                <a:solidFill>
                  <a:schemeClr val="bg1"/>
                </a:solidFill>
              </a:rPr>
              <a:t> </a:t>
            </a:r>
          </a:p>
          <a:p>
            <a:endParaRPr lang="en-US" altLang="en-US" sz="2400" dirty="0">
              <a:solidFill>
                <a:schemeClr val="bg1"/>
              </a:solidFill>
            </a:endParaRPr>
          </a:p>
          <a:p>
            <a:r>
              <a:rPr lang="zh-TW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253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50799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2185237" y="0"/>
            <a:ext cx="10083381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666794" y="655362"/>
            <a:ext cx="3505199" cy="1617674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dirty="0">
                <a:solidFill>
                  <a:srgbClr val="EBB7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利用機會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FF1C34C-B35A-43C4-BD84-779FA22843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831964"/>
              </p:ext>
            </p:extLst>
          </p:nvPr>
        </p:nvGraphicFramePr>
        <p:xfrm>
          <a:off x="37680" y="2180437"/>
          <a:ext cx="3505199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EF43BD67-0FDE-4359-AB41-C3B741667072}"/>
              </a:ext>
            </a:extLst>
          </p:cNvPr>
          <p:cNvSpPr/>
          <p:nvPr/>
        </p:nvSpPr>
        <p:spPr>
          <a:xfrm>
            <a:off x="4224892" y="399007"/>
            <a:ext cx="727281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zh-TW" sz="2400" b="1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貴分會有哪些機會，能透過促進義工參與來招募會員並擴大其服務影響？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eaLnBrk="1" hangingPunct="1"/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058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50799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2185237" y="0"/>
            <a:ext cx="10083381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658437" y="528918"/>
            <a:ext cx="2692401" cy="1541474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dirty="0">
                <a:solidFill>
                  <a:srgbClr val="EBB7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減少威脅</a:t>
            </a:r>
            <a:br>
              <a:rPr lang="en-US" altLang="zh-TW" dirty="0">
                <a:solidFill>
                  <a:srgbClr val="EBB7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</a:br>
            <a:r>
              <a:rPr lang="zh-TW" dirty="0">
                <a:solidFill>
                  <a:srgbClr val="EBB7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的影響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17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FF1C34C-B35A-43C4-BD84-779FA22843E6}"/>
              </a:ext>
            </a:extLst>
          </p:cNvPr>
          <p:cNvGraphicFramePr/>
          <p:nvPr/>
        </p:nvGraphicFramePr>
        <p:xfrm>
          <a:off x="37680" y="2180437"/>
          <a:ext cx="3505199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EF43BD67-0FDE-4359-AB41-C3B741667072}"/>
              </a:ext>
            </a:extLst>
          </p:cNvPr>
          <p:cNvSpPr/>
          <p:nvPr/>
        </p:nvSpPr>
        <p:spPr>
          <a:xfrm>
            <a:off x="4224892" y="399007"/>
            <a:ext cx="727281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zh-TW" sz="2400" b="1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有哪些在貴會以外發生的事可能會影響您們的成功？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eaLnBrk="1" hangingPunct="1"/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416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553830" y="918802"/>
            <a:ext cx="211316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55071" y="301886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資源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18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23DD53-4792-4ABF-96B2-8A85EE466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664" y="2430281"/>
            <a:ext cx="2861619" cy="3675307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0FF6A1-3C8F-4A6C-81AB-5F22323D2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53" y="1670418"/>
            <a:ext cx="2836617" cy="3675307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B1AD97-EB24-44CA-337A-5C47F17744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6626" y="2441167"/>
            <a:ext cx="2723261" cy="3509703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29E7A5-C499-169D-9421-54C1229C1D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9773" y="1670418"/>
            <a:ext cx="2850556" cy="3675307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0940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553830" y="918802"/>
            <a:ext cx="211316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55071" y="301886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資源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19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72D939-FA02-41D8-BAB4-0CEF13EB4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9473" y="633019"/>
            <a:ext cx="2768025" cy="3629115"/>
          </a:xfrm>
          <a:prstGeom prst="rect">
            <a:avLst/>
          </a:prstGeom>
          <a:ln w="25400">
            <a:solidFill>
              <a:srgbClr val="F0C3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C60A1C-FA6D-4C1B-9D27-520F72904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4588169"/>
            <a:ext cx="7361298" cy="2093193"/>
          </a:xfrm>
          <a:prstGeom prst="rect">
            <a:avLst/>
          </a:prstGeom>
          <a:ln w="31750">
            <a:solidFill>
              <a:srgbClr val="F0C3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2E85CA-7320-FE39-8474-E81295186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071" y="1316578"/>
            <a:ext cx="2768026" cy="3574154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96C4EE-A89F-55A7-B280-D36562227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320" y="438947"/>
            <a:ext cx="2768025" cy="3616689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5168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143000" y="2362200"/>
            <a:ext cx="9372600" cy="2286000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</a:pPr>
            <a:r>
              <a:rPr lang="zh-TW" i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聚集一起是個開始；  保持團結是進步；</a:t>
            </a:r>
            <a:br>
              <a:rPr lang="en-US" altLang="zh-TW" i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</a:br>
            <a:r>
              <a:rPr lang="zh-TW" i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共同奮鬥則是成功。</a:t>
            </a:r>
          </a:p>
          <a:p>
            <a:endParaRPr lang="en-US" i="1" kern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zh-TW" i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- 亨利 福特 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B9F9195-0AA1-A9C1-247C-299A5121C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57800"/>
            <a:ext cx="2033270" cy="203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03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249031" y="644445"/>
            <a:ext cx="211316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50171" y="26879"/>
            <a:ext cx="2212029" cy="66328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資源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20</a:t>
            </a:fld>
            <a:endParaRPr lang="en-US" sz="100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842527-AAA5-4501-A930-83404B86E0E5}"/>
              </a:ext>
            </a:extLst>
          </p:cNvPr>
          <p:cNvGrpSpPr/>
          <p:nvPr/>
        </p:nvGrpSpPr>
        <p:grpSpPr>
          <a:xfrm>
            <a:off x="1752600" y="1026711"/>
            <a:ext cx="9636149" cy="5602652"/>
            <a:chOff x="1684683" y="227847"/>
            <a:chExt cx="10553035" cy="611311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8C8FCAF-CCEF-4696-925F-97D2BF7C7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355" b="7254"/>
            <a:stretch/>
          </p:blipFill>
          <p:spPr>
            <a:xfrm>
              <a:off x="1684683" y="227847"/>
              <a:ext cx="8790884" cy="6113112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F367E6D-EE8C-45B3-AEE3-3BE5DFD3AA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51325" y="1980252"/>
              <a:ext cx="1828800" cy="609600"/>
              <a:chOff x="3195900" y="5243899"/>
              <a:chExt cx="1828800" cy="609600"/>
            </a:xfrm>
          </p:grpSpPr>
          <p:sp>
            <p:nvSpPr>
              <p:cNvPr id="32" name="Left Arrow 5">
                <a:extLst>
                  <a:ext uri="{FF2B5EF4-FFF2-40B4-BE49-F238E27FC236}">
                    <a16:creationId xmlns:a16="http://schemas.microsoft.com/office/drawing/2014/main" id="{CA4A7CFB-B7D9-4C3F-91ED-6CCF746A8874}"/>
                  </a:ext>
                </a:extLst>
              </p:cNvPr>
              <p:cNvSpPr/>
              <p:nvPr/>
            </p:nvSpPr>
            <p:spPr>
              <a:xfrm flipV="1">
                <a:off x="3195900" y="5243899"/>
                <a:ext cx="1828800" cy="609600"/>
              </a:xfrm>
              <a:prstGeom prst="leftArrow">
                <a:avLst/>
              </a:prstGeom>
              <a:solidFill>
                <a:schemeClr val="bg1">
                  <a:alpha val="7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0663840-032E-42B9-B80D-FF64C4A26BD8}"/>
                  </a:ext>
                </a:extLst>
              </p:cNvPr>
              <p:cNvSpPr txBox="1"/>
              <p:nvPr/>
            </p:nvSpPr>
            <p:spPr>
              <a:xfrm>
                <a:off x="3299674" y="5410588"/>
                <a:ext cx="1588529" cy="3022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defRPr/>
                </a:pPr>
                <a:r>
                  <a:rPr lang="zh-TW" sz="1200" b="1" dirty="0">
                    <a:latin typeface="+mn-lt"/>
                    <a:ea typeface="PMingLiU"/>
                  </a:rPr>
                  <a:t>分會地位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3674F5F-D27E-46D7-94C5-AE7794BBB1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15199" y="3944305"/>
              <a:ext cx="1855288" cy="612775"/>
              <a:chOff x="4521727" y="5531293"/>
              <a:chExt cx="1855288" cy="612648"/>
            </a:xfrm>
          </p:grpSpPr>
          <p:sp>
            <p:nvSpPr>
              <p:cNvPr id="30" name="Left Arrow 10">
                <a:extLst>
                  <a:ext uri="{FF2B5EF4-FFF2-40B4-BE49-F238E27FC236}">
                    <a16:creationId xmlns:a16="http://schemas.microsoft.com/office/drawing/2014/main" id="{B1308870-B787-441E-A387-C41A53B3151A}"/>
                  </a:ext>
                </a:extLst>
              </p:cNvPr>
              <p:cNvSpPr/>
              <p:nvPr/>
            </p:nvSpPr>
            <p:spPr>
              <a:xfrm>
                <a:off x="4521727" y="5531293"/>
                <a:ext cx="1828800" cy="612648"/>
              </a:xfrm>
              <a:prstGeom prst="leftArrow">
                <a:avLst/>
              </a:prstGeom>
              <a:solidFill>
                <a:schemeClr val="bg1">
                  <a:alpha val="7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227956E-F8DF-4539-B962-C0E6201AE452}"/>
                  </a:ext>
                </a:extLst>
              </p:cNvPr>
              <p:cNvSpPr txBox="1"/>
              <p:nvPr/>
            </p:nvSpPr>
            <p:spPr>
              <a:xfrm>
                <a:off x="4548215" y="5681884"/>
                <a:ext cx="1828800" cy="3021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defRPr/>
                </a:pPr>
                <a:r>
                  <a:rPr lang="en-US" altLang="zh-TW" sz="1200" b="1" dirty="0">
                    <a:latin typeface="+mn-lt"/>
                    <a:ea typeface="PMingLiU"/>
                  </a:rPr>
                  <a:t>  </a:t>
                </a:r>
                <a:r>
                  <a:rPr lang="zh-TW" sz="1200" b="1" dirty="0">
                    <a:latin typeface="+mn-lt"/>
                    <a:ea typeface="PMingLiU"/>
                  </a:rPr>
                  <a:t>報告的歷史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6B44D34-3BF9-4203-A7E3-D4ACA87E63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42051" y="3284403"/>
              <a:ext cx="2122244" cy="547688"/>
              <a:chOff x="5288279" y="3361031"/>
              <a:chExt cx="2122244" cy="548640"/>
            </a:xfrm>
          </p:grpSpPr>
          <p:sp>
            <p:nvSpPr>
              <p:cNvPr id="28" name="Left Arrow 6">
                <a:extLst>
                  <a:ext uri="{FF2B5EF4-FFF2-40B4-BE49-F238E27FC236}">
                    <a16:creationId xmlns:a16="http://schemas.microsoft.com/office/drawing/2014/main" id="{1B8B70F9-FD90-4EC5-9CDA-2CEDE85F1442}"/>
                  </a:ext>
                </a:extLst>
              </p:cNvPr>
              <p:cNvSpPr/>
              <p:nvPr/>
            </p:nvSpPr>
            <p:spPr>
              <a:xfrm>
                <a:off x="5288279" y="3361031"/>
                <a:ext cx="1828800" cy="548640"/>
              </a:xfrm>
              <a:prstGeom prst="leftArrow">
                <a:avLst/>
              </a:prstGeom>
              <a:solidFill>
                <a:schemeClr val="bg1">
                  <a:alpha val="7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29" name="TextBox 15">
                <a:extLst>
                  <a:ext uri="{FF2B5EF4-FFF2-40B4-BE49-F238E27FC236}">
                    <a16:creationId xmlns:a16="http://schemas.microsoft.com/office/drawing/2014/main" id="{D836703C-1E20-45C4-BA77-7CA134D4E3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10094" y="3468544"/>
                <a:ext cx="2000429" cy="3336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zh-TW" sz="1200" b="1">
                    <a:latin typeface="Arial" panose="020B0604020202020204" pitchFamily="34" charset="0"/>
                    <a:ea typeface="PMingLiU"/>
                  </a:rPr>
                  <a:t>幹部輪換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4AE5356-4484-4232-8D61-38B0DF7907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2925" y="4670131"/>
              <a:ext cx="1828800" cy="642937"/>
              <a:chOff x="6254404" y="2790281"/>
              <a:chExt cx="2154745" cy="643105"/>
            </a:xfrm>
          </p:grpSpPr>
          <p:sp>
            <p:nvSpPr>
              <p:cNvPr id="26" name="Left Arrow 8">
                <a:extLst>
                  <a:ext uri="{FF2B5EF4-FFF2-40B4-BE49-F238E27FC236}">
                    <a16:creationId xmlns:a16="http://schemas.microsoft.com/office/drawing/2014/main" id="{20638C04-2B82-4F9E-875F-CFE97002BFE6}"/>
                  </a:ext>
                </a:extLst>
              </p:cNvPr>
              <p:cNvSpPr/>
              <p:nvPr/>
            </p:nvSpPr>
            <p:spPr>
              <a:xfrm>
                <a:off x="6316716" y="2790281"/>
                <a:ext cx="2092433" cy="643105"/>
              </a:xfrm>
              <a:prstGeom prst="leftArrow">
                <a:avLst/>
              </a:prstGeom>
              <a:solidFill>
                <a:schemeClr val="bg1">
                  <a:alpha val="7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27" name="TextBox 17">
                <a:extLst>
                  <a:ext uri="{FF2B5EF4-FFF2-40B4-BE49-F238E27FC236}">
                    <a16:creationId xmlns:a16="http://schemas.microsoft.com/office/drawing/2014/main" id="{EFC2B8C1-4722-45C3-84A3-44DD37C5DC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54404" y="2945273"/>
                <a:ext cx="2154745" cy="302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zh-TW" sz="1200" b="1" dirty="0">
                    <a:latin typeface="Arial" panose="020B0604020202020204" pitchFamily="34" charset="0"/>
                    <a:ea typeface="PMingLiU"/>
                  </a:rPr>
                  <a:t>   </a:t>
                </a:r>
                <a:r>
                  <a:rPr lang="zh-TW" sz="1200" b="1" dirty="0">
                    <a:latin typeface="Arial" panose="020B0604020202020204" pitchFamily="34" charset="0"/>
                    <a:ea typeface="PMingLiU"/>
                  </a:rPr>
                  <a:t>服務報告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C635DDA-3EBD-4EC2-B267-2B70DBFCBF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22765" y="2506985"/>
              <a:ext cx="1971441" cy="612775"/>
              <a:chOff x="3429000" y="1613165"/>
              <a:chExt cx="1971903" cy="612648"/>
            </a:xfrm>
          </p:grpSpPr>
          <p:sp>
            <p:nvSpPr>
              <p:cNvPr id="24" name="Left Arrow 7">
                <a:extLst>
                  <a:ext uri="{FF2B5EF4-FFF2-40B4-BE49-F238E27FC236}">
                    <a16:creationId xmlns:a16="http://schemas.microsoft.com/office/drawing/2014/main" id="{DBE075DC-9E9D-4A43-B662-5F455DCC25D0}"/>
                  </a:ext>
                </a:extLst>
              </p:cNvPr>
              <p:cNvSpPr/>
              <p:nvPr/>
            </p:nvSpPr>
            <p:spPr>
              <a:xfrm>
                <a:off x="3429000" y="1613165"/>
                <a:ext cx="1829229" cy="612648"/>
              </a:xfrm>
              <a:prstGeom prst="leftArrow">
                <a:avLst/>
              </a:prstGeom>
              <a:solidFill>
                <a:schemeClr val="bg1">
                  <a:alpha val="9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2A4AE76-A4E6-46F9-9DCB-FE504BD9B87F}"/>
                  </a:ext>
                </a:extLst>
              </p:cNvPr>
              <p:cNvSpPr txBox="1"/>
              <p:nvPr/>
            </p:nvSpPr>
            <p:spPr>
              <a:xfrm>
                <a:off x="3579876" y="1794676"/>
                <a:ext cx="1821027" cy="3021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defRPr/>
                </a:pPr>
                <a:r>
                  <a:rPr lang="zh-TW" sz="1200" b="1" dirty="0">
                    <a:latin typeface="+mn-lt"/>
                    <a:ea typeface="PMingLiU"/>
                  </a:rPr>
                  <a:t>會員</a:t>
                </a:r>
                <a:r>
                  <a:rPr lang="zh-CN" altLang="en-US" sz="1200" b="1" dirty="0">
                    <a:latin typeface="+mn-lt"/>
                    <a:ea typeface="PMingLiU"/>
                  </a:rPr>
                  <a:t>净增</a:t>
                </a:r>
                <a:r>
                  <a:rPr lang="en-US" altLang="zh-CN" sz="1200" b="1" dirty="0">
                    <a:latin typeface="+mn-lt"/>
                    <a:ea typeface="PMingLiU"/>
                  </a:rPr>
                  <a:t>/</a:t>
                </a:r>
                <a:r>
                  <a:rPr lang="zh-CN" altLang="en-US" sz="1200" b="1" dirty="0">
                    <a:latin typeface="+mn-lt"/>
                    <a:ea typeface="PMingLiU"/>
                  </a:rPr>
                  <a:t>減</a:t>
                </a:r>
                <a:endParaRPr lang="zh-TW" sz="1200" b="1" dirty="0">
                  <a:latin typeface="+mn-lt"/>
                  <a:ea typeface="PMingLiU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62DED18-3B2D-4C87-8071-B90615F182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08919" y="2423165"/>
              <a:ext cx="1828799" cy="642937"/>
              <a:chOff x="6316716" y="2790281"/>
              <a:chExt cx="2154743" cy="643105"/>
            </a:xfrm>
          </p:grpSpPr>
          <p:sp>
            <p:nvSpPr>
              <p:cNvPr id="22" name="Left Arrow 8">
                <a:extLst>
                  <a:ext uri="{FF2B5EF4-FFF2-40B4-BE49-F238E27FC236}">
                    <a16:creationId xmlns:a16="http://schemas.microsoft.com/office/drawing/2014/main" id="{D51637D4-C9D9-465D-9FC5-E835063D2DA7}"/>
                  </a:ext>
                </a:extLst>
              </p:cNvPr>
              <p:cNvSpPr/>
              <p:nvPr/>
            </p:nvSpPr>
            <p:spPr>
              <a:xfrm>
                <a:off x="6316716" y="2790281"/>
                <a:ext cx="1752601" cy="643105"/>
              </a:xfrm>
              <a:prstGeom prst="leftArrow">
                <a:avLst/>
              </a:prstGeom>
              <a:solidFill>
                <a:schemeClr val="bg1">
                  <a:alpha val="7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23" name="TextBox 17">
                <a:extLst>
                  <a:ext uri="{FF2B5EF4-FFF2-40B4-BE49-F238E27FC236}">
                    <a16:creationId xmlns:a16="http://schemas.microsoft.com/office/drawing/2014/main" id="{78D89779-DA99-43F2-A839-84E61E2290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16716" y="2958106"/>
                <a:ext cx="2154743" cy="302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zh-TW" sz="1200" b="1" dirty="0">
                    <a:latin typeface="Arial" panose="020B0604020202020204" pitchFamily="34" charset="0"/>
                    <a:ea typeface="PMingLiU"/>
                  </a:rPr>
                  <a:t>  </a:t>
                </a:r>
                <a:r>
                  <a:rPr lang="zh-TW" sz="1200" b="1" dirty="0">
                    <a:latin typeface="Arial" panose="020B0604020202020204" pitchFamily="34" charset="0"/>
                    <a:ea typeface="PMingLiU"/>
                  </a:rPr>
                  <a:t>LCIF 捐款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7099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249031" y="644445"/>
            <a:ext cx="211316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50171" y="26879"/>
            <a:ext cx="2212029" cy="66328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資源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21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DF6003-3824-895A-1E65-7800F1836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71" y="1394758"/>
            <a:ext cx="5539992" cy="41678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D6F8C2-4E85-706B-E9ED-A25948E54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6814" y="1394758"/>
            <a:ext cx="6231585" cy="416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70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建立目標</a:t>
            </a: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22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A730F6-D10D-44FD-9012-D3DD0E1CC33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9848B2-C79E-47FA-B622-12C21E0A61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B9F9195-0AA1-A9C1-247C-299A5121C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30" y="5105400"/>
            <a:ext cx="2033270" cy="203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58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23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2" name="Yellow Bar">
            <a:extLst>
              <a:ext uri="{FF2B5EF4-FFF2-40B4-BE49-F238E27FC236}">
                <a16:creationId xmlns:a16="http://schemas.microsoft.com/office/drawing/2014/main" id="{AF9F7C8F-5725-4A49-B3AF-B006117735B9}"/>
              </a:ext>
            </a:extLst>
          </p:cNvPr>
          <p:cNvSpPr/>
          <p:nvPr/>
        </p:nvSpPr>
        <p:spPr>
          <a:xfrm>
            <a:off x="190500" y="68911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8411C976-731F-9341-A82C-E53E5FB023B2}"/>
              </a:ext>
            </a:extLst>
          </p:cNvPr>
          <p:cNvSpPr txBox="1">
            <a:spLocks/>
          </p:cNvSpPr>
          <p:nvPr/>
        </p:nvSpPr>
        <p:spPr>
          <a:xfrm>
            <a:off x="36095" y="99567"/>
            <a:ext cx="3810000" cy="589547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320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設定目標之課程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6D475C-2038-A944-B3F4-ABFDC9D76E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0500" y="5789226"/>
            <a:ext cx="896739" cy="8496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D1DA2D-D176-4DC9-A993-D1E35A2D5F4A}"/>
              </a:ext>
            </a:extLst>
          </p:cNvPr>
          <p:cNvSpPr txBox="1"/>
          <p:nvPr/>
        </p:nvSpPr>
        <p:spPr>
          <a:xfrm>
            <a:off x="646890" y="966733"/>
            <a:ext cx="1043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有許多人沒有達成目標，因為他們未建立有效目標。  在此課程中，您將會學習如何去做。  您將完成定義目標、撰寫行動計劃，以及管理目標以獲得最佳結果的流程。  課程結束時，您將踏上成功之路。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D17D98-551B-4BD0-97A7-1BB5379AE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052" y="2838075"/>
            <a:ext cx="5780290" cy="34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98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63385" y="1458067"/>
            <a:ext cx="1561339" cy="4437730"/>
            <a:chOff x="563385" y="1458067"/>
            <a:chExt cx="1561339" cy="4437730"/>
          </a:xfrm>
        </p:grpSpPr>
        <p:sp>
          <p:nvSpPr>
            <p:cNvPr id="27" name="Rectangle 14"/>
            <p:cNvSpPr>
              <a:spLocks noChangeArrowheads="1"/>
            </p:cNvSpPr>
            <p:nvPr/>
          </p:nvSpPr>
          <p:spPr bwMode="auto">
            <a:xfrm>
              <a:off x="875519" y="3620050"/>
              <a:ext cx="108949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1" i="0" u="none" strike="noStrike" cap="none" normalizeH="0" baseline="0" noProof="0">
                  <a:ln>
                    <a:noFill/>
                  </a:ln>
                  <a:solidFill>
                    <a:srgbClr val="F0C300"/>
                  </a:solidFill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具體的</a:t>
              </a:r>
            </a:p>
          </p:txBody>
        </p:sp>
        <p:sp>
          <p:nvSpPr>
            <p:cNvPr id="49" name="Rectangle 21"/>
            <p:cNvSpPr>
              <a:spLocks noChangeArrowheads="1"/>
            </p:cNvSpPr>
            <p:nvPr/>
          </p:nvSpPr>
          <p:spPr bwMode="auto">
            <a:xfrm>
              <a:off x="570243" y="3324367"/>
              <a:ext cx="54864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5400" b="0" i="0" u="none" strike="noStrike" cap="none" normalizeH="0" baseline="0" noProof="0">
                  <a:ln>
                    <a:noFill/>
                  </a:ln>
                  <a:solidFill>
                    <a:srgbClr val="F0C300"/>
                  </a:solidFill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S</a:t>
              </a:r>
            </a:p>
          </p:txBody>
        </p:sp>
        <p:sp>
          <p:nvSpPr>
            <p:cNvPr id="8" name="Oval 8"/>
            <p:cNvSpPr>
              <a:spLocks noChangeAspect="1" noChangeArrowheads="1"/>
            </p:cNvSpPr>
            <p:nvPr/>
          </p:nvSpPr>
          <p:spPr bwMode="auto">
            <a:xfrm>
              <a:off x="563385" y="1458067"/>
              <a:ext cx="1554481" cy="1554480"/>
            </a:xfrm>
            <a:prstGeom prst="ellipse">
              <a:avLst/>
            </a:prstGeom>
            <a:solidFill>
              <a:srgbClr val="F0C300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6" name="TextBox 93"/>
            <p:cNvSpPr txBox="1">
              <a:spLocks noChangeArrowheads="1"/>
            </p:cNvSpPr>
            <p:nvPr/>
          </p:nvSpPr>
          <p:spPr bwMode="auto">
            <a:xfrm>
              <a:off x="570243" y="4326137"/>
              <a:ext cx="1554481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確保目標明確。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22466" y="1814587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4800" b="1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589874" y="1479112"/>
            <a:ext cx="1973584" cy="4420372"/>
            <a:chOff x="2589874" y="1479112"/>
            <a:chExt cx="1973584" cy="4420372"/>
          </a:xfrm>
        </p:grpSpPr>
        <p:sp>
          <p:nvSpPr>
            <p:cNvPr id="28" name="Rectangle 15"/>
            <p:cNvSpPr>
              <a:spLocks noChangeArrowheads="1"/>
            </p:cNvSpPr>
            <p:nvPr/>
          </p:nvSpPr>
          <p:spPr bwMode="auto">
            <a:xfrm>
              <a:off x="3151687" y="3620050"/>
              <a:ext cx="124681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1" i="0" u="none" strike="noStrike" cap="none" normalizeH="0" baseline="0" noProof="0">
                  <a:ln>
                    <a:noFill/>
                  </a:ln>
                  <a:solidFill>
                    <a:srgbClr val="F76639"/>
                  </a:solidFill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可衡量的</a:t>
              </a:r>
            </a:p>
          </p:txBody>
        </p:sp>
        <p:sp>
          <p:nvSpPr>
            <p:cNvPr id="31" name="Rectangle 21"/>
            <p:cNvSpPr>
              <a:spLocks noChangeArrowheads="1"/>
            </p:cNvSpPr>
            <p:nvPr/>
          </p:nvSpPr>
          <p:spPr bwMode="auto">
            <a:xfrm>
              <a:off x="2589874" y="3324367"/>
              <a:ext cx="59150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5400" b="0" i="0" u="none" strike="noStrike" cap="none" normalizeH="0" baseline="0" noProof="0">
                  <a:ln>
                    <a:noFill/>
                  </a:ln>
                  <a:solidFill>
                    <a:srgbClr val="F76639"/>
                  </a:solidFill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M</a:t>
              </a:r>
            </a:p>
          </p:txBody>
        </p:sp>
        <p:sp>
          <p:nvSpPr>
            <p:cNvPr id="9" name="Oval 9"/>
            <p:cNvSpPr>
              <a:spLocks noChangeAspect="1" noChangeArrowheads="1"/>
            </p:cNvSpPr>
            <p:nvPr/>
          </p:nvSpPr>
          <p:spPr bwMode="auto">
            <a:xfrm>
              <a:off x="2836056" y="1479112"/>
              <a:ext cx="1559168" cy="1554480"/>
            </a:xfrm>
            <a:prstGeom prst="ellipse">
              <a:avLst/>
            </a:prstGeom>
            <a:solidFill>
              <a:srgbClr val="F76639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272740" y="1840853"/>
              <a:ext cx="685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4800" b="1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M</a:t>
              </a:r>
            </a:p>
          </p:txBody>
        </p:sp>
        <p:sp>
          <p:nvSpPr>
            <p:cNvPr id="54" name="TextBox 93"/>
            <p:cNvSpPr txBox="1">
              <a:spLocks noChangeArrowheads="1"/>
            </p:cNvSpPr>
            <p:nvPr/>
          </p:nvSpPr>
          <p:spPr bwMode="auto">
            <a:xfrm>
              <a:off x="2667821" y="4329824"/>
              <a:ext cx="1895637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基準和進展必須是可衡量的。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04374" y="1442025"/>
            <a:ext cx="2004002" cy="4100391"/>
            <a:chOff x="5204374" y="1442025"/>
            <a:chExt cx="2004002" cy="4100391"/>
          </a:xfrm>
        </p:grpSpPr>
        <p:sp>
          <p:nvSpPr>
            <p:cNvPr id="29" name="Rectangle 16"/>
            <p:cNvSpPr>
              <a:spLocks noChangeArrowheads="1"/>
            </p:cNvSpPr>
            <p:nvPr/>
          </p:nvSpPr>
          <p:spPr bwMode="auto">
            <a:xfrm>
              <a:off x="5595366" y="3570520"/>
              <a:ext cx="11894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1" i="0" u="none" strike="noStrike" cap="none" normalizeH="0" baseline="0" noProof="0">
                  <a:ln>
                    <a:noFill/>
                  </a:ln>
                  <a:solidFill>
                    <a:srgbClr val="732E81"/>
                  </a:solidFill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可行動的</a:t>
              </a:r>
            </a:p>
          </p:txBody>
        </p:sp>
        <p:sp>
          <p:nvSpPr>
            <p:cNvPr id="32" name="Rectangle 22"/>
            <p:cNvSpPr>
              <a:spLocks noChangeArrowheads="1"/>
            </p:cNvSpPr>
            <p:nvPr/>
          </p:nvSpPr>
          <p:spPr bwMode="auto">
            <a:xfrm>
              <a:off x="5204374" y="3324367"/>
              <a:ext cx="41998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5400" b="1" i="0" u="none" strike="noStrike" cap="none" normalizeH="0" baseline="0" noProof="0">
                  <a:ln>
                    <a:noFill/>
                  </a:ln>
                  <a:solidFill>
                    <a:srgbClr val="732E81"/>
                  </a:solidFill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10" name="Oval 10"/>
            <p:cNvSpPr>
              <a:spLocks noChangeAspect="1" noChangeArrowheads="1"/>
            </p:cNvSpPr>
            <p:nvPr/>
          </p:nvSpPr>
          <p:spPr bwMode="auto">
            <a:xfrm>
              <a:off x="5207776" y="1442025"/>
              <a:ext cx="1599088" cy="1581909"/>
            </a:xfrm>
            <a:prstGeom prst="ellipse">
              <a:avLst/>
            </a:prstGeom>
            <a:solidFill>
              <a:srgbClr val="732E81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575760" y="1810150"/>
              <a:ext cx="863121" cy="845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4800" b="1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55" name="TextBox 93"/>
            <p:cNvSpPr txBox="1">
              <a:spLocks noChangeArrowheads="1"/>
            </p:cNvSpPr>
            <p:nvPr/>
          </p:nvSpPr>
          <p:spPr bwMode="auto">
            <a:xfrm>
              <a:off x="5256379" y="4320907"/>
              <a:ext cx="1951997" cy="1221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每個目標都必須是可以實現的。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655714" y="1458067"/>
            <a:ext cx="1895637" cy="4058687"/>
            <a:chOff x="7655714" y="1458067"/>
            <a:chExt cx="1895637" cy="4058687"/>
          </a:xfrm>
        </p:grpSpPr>
        <p:sp>
          <p:nvSpPr>
            <p:cNvPr id="36" name="Rectangle 17"/>
            <p:cNvSpPr>
              <a:spLocks noChangeArrowheads="1"/>
            </p:cNvSpPr>
            <p:nvPr/>
          </p:nvSpPr>
          <p:spPr bwMode="auto">
            <a:xfrm>
              <a:off x="8149054" y="3596901"/>
              <a:ext cx="8894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1" i="0" u="none" strike="noStrike" cap="none" normalizeH="0" baseline="0" noProof="0">
                  <a:ln>
                    <a:noFill/>
                  </a:ln>
                  <a:solidFill>
                    <a:srgbClr val="407CCA"/>
                  </a:solidFill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現實的</a:t>
              </a:r>
            </a:p>
          </p:txBody>
        </p:sp>
        <p:sp>
          <p:nvSpPr>
            <p:cNvPr id="39" name="Rectangle 23"/>
            <p:cNvSpPr>
              <a:spLocks noChangeArrowheads="1"/>
            </p:cNvSpPr>
            <p:nvPr/>
          </p:nvSpPr>
          <p:spPr bwMode="auto">
            <a:xfrm>
              <a:off x="7759524" y="3316805"/>
              <a:ext cx="38953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5400" b="1" i="0" u="none" strike="noStrike" cap="none" normalizeH="0" baseline="0" noProof="0">
                  <a:ln>
                    <a:noFill/>
                  </a:ln>
                  <a:solidFill>
                    <a:srgbClr val="407CCA"/>
                  </a:solidFill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R</a:t>
              </a:r>
            </a:p>
          </p:txBody>
        </p:sp>
        <p:sp>
          <p:nvSpPr>
            <p:cNvPr id="12" name="Oval 11"/>
            <p:cNvSpPr>
              <a:spLocks noChangeAspect="1" noChangeArrowheads="1"/>
            </p:cNvSpPr>
            <p:nvPr/>
          </p:nvSpPr>
          <p:spPr bwMode="auto">
            <a:xfrm>
              <a:off x="7655714" y="1458067"/>
              <a:ext cx="1554480" cy="1554480"/>
            </a:xfrm>
            <a:prstGeom prst="ellipse">
              <a:avLst/>
            </a:prstGeom>
            <a:solidFill>
              <a:srgbClr val="407CCA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013853" y="1814585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4800" b="1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R</a:t>
              </a:r>
            </a:p>
          </p:txBody>
        </p:sp>
        <p:sp>
          <p:nvSpPr>
            <p:cNvPr id="56" name="TextBox 93"/>
            <p:cNvSpPr txBox="1">
              <a:spLocks noChangeArrowheads="1"/>
            </p:cNvSpPr>
            <p:nvPr/>
          </p:nvSpPr>
          <p:spPr bwMode="auto">
            <a:xfrm>
              <a:off x="7655714" y="4316425"/>
              <a:ext cx="189563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具有挑戰性但並非不現實的。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928192" y="1479112"/>
            <a:ext cx="1982764" cy="4416685"/>
            <a:chOff x="9928192" y="1479112"/>
            <a:chExt cx="1982764" cy="4416685"/>
          </a:xfrm>
        </p:grpSpPr>
        <p:sp>
          <p:nvSpPr>
            <p:cNvPr id="37" name="Rectangle 18"/>
            <p:cNvSpPr>
              <a:spLocks noChangeArrowheads="1"/>
            </p:cNvSpPr>
            <p:nvPr/>
          </p:nvSpPr>
          <p:spPr bwMode="auto">
            <a:xfrm>
              <a:off x="10202512" y="3621272"/>
              <a:ext cx="1521250" cy="3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300" b="1" i="0" u="none" strike="noStrike" cap="none" normalizeH="0" baseline="0" noProof="0">
                  <a:ln>
                    <a:noFill/>
                  </a:ln>
                  <a:solidFill>
                    <a:srgbClr val="00A869"/>
                  </a:solidFill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有時限的</a:t>
              </a:r>
            </a:p>
          </p:txBody>
        </p:sp>
        <p:sp>
          <p:nvSpPr>
            <p:cNvPr id="40" name="Rectangle 24"/>
            <p:cNvSpPr>
              <a:spLocks noChangeArrowheads="1"/>
            </p:cNvSpPr>
            <p:nvPr/>
          </p:nvSpPr>
          <p:spPr bwMode="auto">
            <a:xfrm>
              <a:off x="9928192" y="3324367"/>
              <a:ext cx="33823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5400" b="0" i="0" u="none" strike="noStrike" cap="none" normalizeH="0" baseline="0" noProof="0">
                  <a:ln>
                    <a:noFill/>
                  </a:ln>
                  <a:solidFill>
                    <a:srgbClr val="00A869"/>
                  </a:solidFill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T</a:t>
              </a:r>
            </a:p>
          </p:txBody>
        </p:sp>
        <p:sp>
          <p:nvSpPr>
            <p:cNvPr id="13" name="Oval 12"/>
            <p:cNvSpPr>
              <a:spLocks noChangeAspect="1" noChangeArrowheads="1"/>
            </p:cNvSpPr>
            <p:nvPr/>
          </p:nvSpPr>
          <p:spPr bwMode="auto">
            <a:xfrm>
              <a:off x="10008296" y="1479112"/>
              <a:ext cx="1554481" cy="1554480"/>
            </a:xfrm>
            <a:prstGeom prst="ellipse">
              <a:avLst/>
            </a:prstGeom>
            <a:solidFill>
              <a:srgbClr val="00A869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0366436" y="1814585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4800" b="1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T</a:t>
              </a:r>
            </a:p>
          </p:txBody>
        </p:sp>
        <p:sp>
          <p:nvSpPr>
            <p:cNvPr id="57" name="TextBox 93"/>
            <p:cNvSpPr txBox="1">
              <a:spLocks noChangeArrowheads="1"/>
            </p:cNvSpPr>
            <p:nvPr/>
          </p:nvSpPr>
          <p:spPr bwMode="auto">
            <a:xfrm>
              <a:off x="10015319" y="4326137"/>
              <a:ext cx="1895637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有概述進展日程的時間表。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67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2108618" y="-8021"/>
            <a:ext cx="10083381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533400" y="1828800"/>
            <a:ext cx="2177052" cy="13716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altLang="en-US" sz="2400" dirty="0">
                <a:solidFill>
                  <a:srgbClr val="EBB700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目標宣言</a:t>
            </a:r>
            <a:endParaRPr lang="zh-TW" sz="2400" dirty="0">
              <a:solidFill>
                <a:srgbClr val="EBB700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endParaRPr>
          </a:p>
          <a:p>
            <a:r>
              <a:rPr lang="zh-TW" sz="2400" dirty="0">
                <a:solidFill>
                  <a:srgbClr val="EBB700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表格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25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4CCF8D-B9A2-AE0D-4490-43FB26538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0370" y="186489"/>
            <a:ext cx="4941711" cy="6477000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8504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304800" y="695572"/>
            <a:ext cx="5280463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39993" y="16042"/>
            <a:ext cx="5445270" cy="702390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設定目標的資源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26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F558DF-0FA8-455F-A9F0-7E2FE838C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4114800"/>
            <a:ext cx="3807194" cy="2285926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sp>
        <p:nvSpPr>
          <p:cNvPr id="18" name="TextBox 93">
            <a:extLst>
              <a:ext uri="{FF2B5EF4-FFF2-40B4-BE49-F238E27FC236}">
                <a16:creationId xmlns:a16="http://schemas.microsoft.com/office/drawing/2014/main" id="{8F290289-C6C9-4DE5-983D-EB3EFBA4F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2754981"/>
            <a:ext cx="25814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sz="24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獅子會學習中心裡的設定目標之課程</a:t>
            </a:r>
          </a:p>
        </p:txBody>
      </p:sp>
      <p:sp>
        <p:nvSpPr>
          <p:cNvPr id="21" name="TextBox 93">
            <a:extLst>
              <a:ext uri="{FF2B5EF4-FFF2-40B4-BE49-F238E27FC236}">
                <a16:creationId xmlns:a16="http://schemas.microsoft.com/office/drawing/2014/main" id="{9EA5E671-CC24-458F-8A72-697533532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4791530"/>
            <a:ext cx="289559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Lions International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sz="2400" b="0" i="0" u="none" strike="noStrike" cap="none" normalizeH="0" baseline="0" noProof="0" dirty="0">
                <a:ln>
                  <a:noFill/>
                </a:ln>
                <a:solidFill>
                  <a:srgbClr val="00B0F0"/>
                </a:solidFill>
                <a:uLnTx/>
                <a:uFillTx/>
                <a:latin typeface="Calibri" panose="020F0502020204030204" pitchFamily="34" charset="0"/>
                <a:ea typeface="PMingLiU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網站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C5E7713-9A3B-4938-93A6-09FF3F1DD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442" y="3955310"/>
            <a:ext cx="3114675" cy="28479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E16B7E-8B58-46DF-B5C4-8761544312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889" y="1044488"/>
            <a:ext cx="7608757" cy="2453548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1699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3029285" y="2746239"/>
            <a:ext cx="6209629" cy="136552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建立一個計劃來實現</a:t>
            </a:r>
            <a:br>
              <a:rPr lang="en-US" alt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</a:br>
            <a:r>
              <a:rPr 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我們的目標</a:t>
            </a: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27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1D1F4A-262A-443B-A3E7-6E73C29C6AF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2469CB-03FB-4277-A564-D6833964691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75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 flipV="1">
            <a:off x="152400" y="619204"/>
            <a:ext cx="7807793" cy="102093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28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A1BD3E6-6456-48F8-8179-13463F816A3D}"/>
              </a:ext>
            </a:extLst>
          </p:cNvPr>
          <p:cNvSpPr txBox="1">
            <a:spLocks/>
          </p:cNvSpPr>
          <p:nvPr/>
        </p:nvSpPr>
        <p:spPr>
          <a:xfrm>
            <a:off x="6959947" y="1123053"/>
            <a:ext cx="4906316" cy="550631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chemeClr val="accent1"/>
              </a:buClr>
              <a:buFont typeface="Arial" pitchFamily="34" charset="0"/>
              <a:buNone/>
            </a:pP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每個地區</a:t>
            </a:r>
          </a:p>
          <a:p>
            <a:pPr marL="0" indent="0">
              <a:buClr>
                <a:schemeClr val="accent1"/>
              </a:buClr>
              <a:buFont typeface="Arial" pitchFamily="34" charset="0"/>
              <a:buNone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何事？(目標宣言)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2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如何做？(行動步驟)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2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何時？(完成截止日)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2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人物? (行動負責人)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2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您如何知道? （您如何知道工作已完成） </a:t>
            </a:r>
          </a:p>
          <a:p>
            <a:pPr marL="0" indent="0">
              <a:buFont typeface="Arial" pitchFamily="34" charset="0"/>
              <a:buNone/>
            </a:pPr>
            <a:endParaRPr lang="en-US" kern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42A25E-F22B-4E9C-AF4F-6CDC2F1AD36D}"/>
              </a:ext>
            </a:extLst>
          </p:cNvPr>
          <p:cNvSpPr/>
          <p:nvPr/>
        </p:nvSpPr>
        <p:spPr>
          <a:xfrm>
            <a:off x="333758" y="1420149"/>
            <a:ext cx="560984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列出你將為實現目標所採取的步驟，以</a:t>
            </a:r>
            <a:r>
              <a:rPr lang="zh-TW" sz="2400" b="1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製定您的</a:t>
            </a:r>
            <a:r>
              <a:rPr lang="zh-TW" sz="2400" b="1" i="1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行動計劃</a:t>
            </a: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。</a:t>
            </a:r>
            <a:r>
              <a:rPr lang="zh-TW" sz="2400" strike="sngStrike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此步驟將總結目標將如何實現（行動步驟）、每個步驟何時會完成、誰將負責該步驟、及如何確定每個步驟已經完成。《行動計畫工作表》是個可以用來製定計劃，以實現每項目標的工具。每個目標的計劃放在一起，就構成了您的 </a:t>
            </a:r>
            <a:r>
              <a:rPr lang="zh-TW" sz="2400" i="1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願景。</a:t>
            </a:r>
          </a:p>
        </p:txBody>
      </p:sp>
      <p:sp>
        <p:nvSpPr>
          <p:cNvPr id="13" name="Headline">
            <a:extLst>
              <a:ext uri="{FF2B5EF4-FFF2-40B4-BE49-F238E27FC236}">
                <a16:creationId xmlns:a16="http://schemas.microsoft.com/office/drawing/2014/main" id="{3CC42951-324D-4305-B5F5-36930E21296A}"/>
              </a:ext>
            </a:extLst>
          </p:cNvPr>
          <p:cNvSpPr txBox="1">
            <a:spLocks/>
          </p:cNvSpPr>
          <p:nvPr/>
        </p:nvSpPr>
        <p:spPr>
          <a:xfrm>
            <a:off x="93805" y="24426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>
                <a:solidFill>
                  <a:schemeClr val="accent1"/>
                </a:solidFill>
              </a:rPr>
              <a:t>建立一個計劃來實現我們的目標</a:t>
            </a:r>
          </a:p>
        </p:txBody>
      </p:sp>
      <p:sp>
        <p:nvSpPr>
          <p:cNvPr id="14" name="Yellow Bar">
            <a:extLst>
              <a:ext uri="{FF2B5EF4-FFF2-40B4-BE49-F238E27FC236}">
                <a16:creationId xmlns:a16="http://schemas.microsoft.com/office/drawing/2014/main" id="{239B5857-C8CD-48CF-A465-42EF262ED8A7}"/>
              </a:ext>
            </a:extLst>
          </p:cNvPr>
          <p:cNvSpPr/>
          <p:nvPr/>
        </p:nvSpPr>
        <p:spPr>
          <a:xfrm rot="16200000" flipV="1">
            <a:off x="3551112" y="3750747"/>
            <a:ext cx="550630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87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2108618" y="-8021"/>
            <a:ext cx="10083381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533400" y="1828800"/>
            <a:ext cx="2177052" cy="13716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2400" dirty="0">
                <a:solidFill>
                  <a:srgbClr val="EBB700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行動計劃</a:t>
            </a:r>
            <a:br>
              <a:rPr lang="en-US" altLang="zh-TW" sz="2400" dirty="0">
                <a:solidFill>
                  <a:srgbClr val="EBB700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</a:br>
            <a:r>
              <a:rPr lang="zh-TW" sz="2400" dirty="0">
                <a:solidFill>
                  <a:srgbClr val="EBB700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工作表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29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sp>
        <p:nvSpPr>
          <p:cNvPr id="14" name="TextBox 93">
            <a:extLst>
              <a:ext uri="{FF2B5EF4-FFF2-40B4-BE49-F238E27FC236}">
                <a16:creationId xmlns:a16="http://schemas.microsoft.com/office/drawing/2014/main" id="{49E3E856-F2CF-40DB-9C76-C51ACA89E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376587"/>
            <a:ext cx="62943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sz="2000" b="0" i="1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複印此表格並為每個目標填寫一份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293AD3-CB13-4044-ACA1-8DE98FA7E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601" y="266700"/>
            <a:ext cx="4498586" cy="5867400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3381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481965" y="1177591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55071" y="301886"/>
            <a:ext cx="9450928" cy="67145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分會的全球會員發展措施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639E146-14E1-4FAA-8A05-A7D728D33865}"/>
              </a:ext>
            </a:extLst>
          </p:cNvPr>
          <p:cNvGrpSpPr/>
          <p:nvPr/>
        </p:nvGrpSpPr>
        <p:grpSpPr>
          <a:xfrm>
            <a:off x="1784174" y="3001403"/>
            <a:ext cx="5759626" cy="2751313"/>
            <a:chOff x="1784174" y="3001403"/>
            <a:chExt cx="5759626" cy="2751313"/>
          </a:xfrm>
        </p:grpSpPr>
        <p:sp>
          <p:nvSpPr>
            <p:cNvPr id="14" name="Content Placeholder 35">
              <a:extLst>
                <a:ext uri="{FF2B5EF4-FFF2-40B4-BE49-F238E27FC236}">
                  <a16:creationId xmlns:a16="http://schemas.microsoft.com/office/drawing/2014/main" id="{17CBCB3A-FC53-4405-B811-AEDAB32949E7}"/>
                </a:ext>
              </a:extLst>
            </p:cNvPr>
            <p:cNvSpPr txBox="1">
              <a:spLocks/>
            </p:cNvSpPr>
            <p:nvPr/>
          </p:nvSpPr>
          <p:spPr>
            <a:xfrm>
              <a:off x="1803607" y="5289106"/>
              <a:ext cx="2490071" cy="463610"/>
            </a:xfrm>
            <a:prstGeom prst="rect">
              <a:avLst/>
            </a:prstGeom>
          </p:spPr>
          <p:txBody>
            <a:bodyPr/>
            <a:lstStyle>
              <a:lvl1pPr marL="230182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r>
                <a:rPr lang="zh-TW" sz="2400" dirty="0">
                  <a:solidFill>
                    <a:schemeClr val="accent1"/>
                  </a:solidFill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建立成功</a:t>
              </a:r>
            </a:p>
          </p:txBody>
        </p:sp>
        <p:sp>
          <p:nvSpPr>
            <p:cNvPr id="20" name="Content Placeholder 35">
              <a:extLst>
                <a:ext uri="{FF2B5EF4-FFF2-40B4-BE49-F238E27FC236}">
                  <a16:creationId xmlns:a16="http://schemas.microsoft.com/office/drawing/2014/main" id="{07B3DB9F-DEBF-41A6-A8F4-4C082139CAD1}"/>
                </a:ext>
              </a:extLst>
            </p:cNvPr>
            <p:cNvSpPr txBox="1">
              <a:spLocks/>
            </p:cNvSpPr>
            <p:nvPr/>
          </p:nvSpPr>
          <p:spPr>
            <a:xfrm>
              <a:off x="1846326" y="3001403"/>
              <a:ext cx="4173473" cy="463610"/>
            </a:xfrm>
            <a:prstGeom prst="rect">
              <a:avLst/>
            </a:prstGeom>
          </p:spPr>
          <p:txBody>
            <a:bodyPr/>
            <a:lstStyle>
              <a:lvl1pPr marL="230182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r>
                <a:rPr lang="zh-TW" sz="2400">
                  <a:solidFill>
                    <a:schemeClr val="accent1"/>
                  </a:solidFill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建立一個分會領導團隊</a:t>
              </a:r>
            </a:p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endParaRPr lang="en-US" kern="0" dirty="0">
                <a:solidFill>
                  <a:schemeClr val="accent1"/>
                </a:solidFill>
              </a:endParaRPr>
            </a:p>
          </p:txBody>
        </p:sp>
        <p:sp>
          <p:nvSpPr>
            <p:cNvPr id="21" name="Content Placeholder 35">
              <a:extLst>
                <a:ext uri="{FF2B5EF4-FFF2-40B4-BE49-F238E27FC236}">
                  <a16:creationId xmlns:a16="http://schemas.microsoft.com/office/drawing/2014/main" id="{AC30D748-6A66-4450-99D7-C2C181363CF6}"/>
                </a:ext>
              </a:extLst>
            </p:cNvPr>
            <p:cNvSpPr txBox="1">
              <a:spLocks/>
            </p:cNvSpPr>
            <p:nvPr/>
          </p:nvSpPr>
          <p:spPr>
            <a:xfrm>
              <a:off x="1811178" y="3737337"/>
              <a:ext cx="5732622" cy="547495"/>
            </a:xfrm>
            <a:prstGeom prst="rect">
              <a:avLst/>
            </a:prstGeom>
          </p:spPr>
          <p:txBody>
            <a:bodyPr/>
            <a:lstStyle>
              <a:lvl1pPr marL="230182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r>
                <a:rPr lang="zh-TW" sz="2400">
                  <a:solidFill>
                    <a:schemeClr val="accent1"/>
                  </a:solidFill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建立一個願景、評估需求並設定目標 </a:t>
              </a:r>
            </a:p>
          </p:txBody>
        </p:sp>
        <p:sp>
          <p:nvSpPr>
            <p:cNvPr id="22" name="Content Placeholder 35">
              <a:extLst>
                <a:ext uri="{FF2B5EF4-FFF2-40B4-BE49-F238E27FC236}">
                  <a16:creationId xmlns:a16="http://schemas.microsoft.com/office/drawing/2014/main" id="{AEF94A47-6E3B-4727-9183-6E1FBF157D59}"/>
                </a:ext>
              </a:extLst>
            </p:cNvPr>
            <p:cNvSpPr txBox="1">
              <a:spLocks/>
            </p:cNvSpPr>
            <p:nvPr/>
          </p:nvSpPr>
          <p:spPr>
            <a:xfrm>
              <a:off x="1784174" y="4552731"/>
              <a:ext cx="4616626" cy="477685"/>
            </a:xfrm>
            <a:prstGeom prst="rect">
              <a:avLst/>
            </a:prstGeom>
          </p:spPr>
          <p:txBody>
            <a:bodyPr/>
            <a:lstStyle>
              <a:lvl1pPr marL="230182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r>
                <a:rPr lang="zh-TW" sz="2400" dirty="0">
                  <a:solidFill>
                    <a:schemeClr val="accent1"/>
                  </a:solidFill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建立一個計劃來實現我們的目標</a:t>
              </a:r>
            </a:p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endParaRPr lang="en-US" sz="800" kern="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063A4098-C974-4992-9460-6C22C5251166}"/>
              </a:ext>
            </a:extLst>
          </p:cNvPr>
          <p:cNvSpPr/>
          <p:nvPr/>
        </p:nvSpPr>
        <p:spPr bwMode="auto">
          <a:xfrm>
            <a:off x="1356985" y="3039578"/>
            <a:ext cx="451104" cy="45110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zh-TW" sz="2000" b="1" i="0" u="none" strike="noStrike" cap="none" normalizeH="0">
                <a:ln>
                  <a:noFill/>
                </a:ln>
                <a:solidFill>
                  <a:schemeClr val="tx2"/>
                </a:solidFill>
                <a:ea typeface="ヒラギノ角ゴ Pro W3" pitchFamily="84" charset="-128"/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CB11EF6-0558-4779-B1C1-69D82DF3B1EF}"/>
              </a:ext>
            </a:extLst>
          </p:cNvPr>
          <p:cNvSpPr/>
          <p:nvPr/>
        </p:nvSpPr>
        <p:spPr bwMode="auto">
          <a:xfrm>
            <a:off x="1356985" y="3732092"/>
            <a:ext cx="451104" cy="45110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zh-TW" sz="2000" b="1" i="0" u="none" strike="noStrike" cap="none" normalizeH="0">
                <a:ln>
                  <a:noFill/>
                </a:ln>
                <a:solidFill>
                  <a:schemeClr val="tx2"/>
                </a:solidFill>
                <a:ea typeface="ヒラギノ角ゴ Pro W3" pitchFamily="84" charset="-128"/>
              </a:rPr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528FB20-3653-4FB5-A643-EDD90E608E28}"/>
              </a:ext>
            </a:extLst>
          </p:cNvPr>
          <p:cNvSpPr/>
          <p:nvPr/>
        </p:nvSpPr>
        <p:spPr bwMode="auto">
          <a:xfrm>
            <a:off x="1356985" y="4507428"/>
            <a:ext cx="451104" cy="45110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zh-TW" sz="2000" b="1" i="0" u="none" strike="noStrike" cap="none" normalizeH="0">
                <a:ln>
                  <a:noFill/>
                </a:ln>
                <a:solidFill>
                  <a:schemeClr val="tx2"/>
                </a:solidFill>
                <a:ea typeface="ヒラギノ角ゴ Pro W3" pitchFamily="84" charset="-128"/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38EF7A6-3617-446A-A465-F242FF61F9F1}"/>
              </a:ext>
            </a:extLst>
          </p:cNvPr>
          <p:cNvSpPr/>
          <p:nvPr/>
        </p:nvSpPr>
        <p:spPr bwMode="auto">
          <a:xfrm>
            <a:off x="1356985" y="5298315"/>
            <a:ext cx="451104" cy="45110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zh-TW" sz="2000" b="1" i="0" u="none" strike="noStrike" cap="none" normalizeH="0">
                <a:ln>
                  <a:noFill/>
                </a:ln>
                <a:solidFill>
                  <a:schemeClr val="tx2"/>
                </a:solidFill>
                <a:ea typeface="ヒラギノ角ゴ Pro W3" pitchFamily="84" charset="-128"/>
              </a:rPr>
              <a:t>4</a:t>
            </a: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9C245B68-0D4A-4E2A-9179-DBE4FBA858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6390676"/>
              </p:ext>
            </p:extLst>
          </p:nvPr>
        </p:nvGraphicFramePr>
        <p:xfrm>
          <a:off x="2135422" y="1310993"/>
          <a:ext cx="7921155" cy="1254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B9F9195-0AA1-A9C1-247C-299A5121CD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1758" y="5410823"/>
            <a:ext cx="2033270" cy="203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1853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3029285" y="2746239"/>
            <a:ext cx="6209629" cy="136552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建立成功</a:t>
            </a: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30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52C701-CD28-4F12-8FEF-A173EC9FAE6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AEC25C-F624-4F2D-9D58-F64A5A4AFA7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B9F9195-0AA1-A9C1-247C-299A5121C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5257800"/>
            <a:ext cx="2033270" cy="203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93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304800" y="593959"/>
            <a:ext cx="3124200" cy="13710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228600" y="124878"/>
            <a:ext cx="2973929" cy="44501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建立成功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31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A1BD3E6-6456-48F8-8179-13463F816A3D}"/>
              </a:ext>
            </a:extLst>
          </p:cNvPr>
          <p:cNvSpPr txBox="1">
            <a:spLocks/>
          </p:cNvSpPr>
          <p:nvPr/>
        </p:nvSpPr>
        <p:spPr>
          <a:xfrm>
            <a:off x="566700" y="1023908"/>
            <a:ext cx="11058600" cy="4620952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chemeClr val="accent1"/>
              </a:buClr>
              <a:buFont typeface="Arial" pitchFamily="34" charset="0"/>
              <a:buNone/>
            </a:pP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實施計劃，衡量成功之餘，別忘了慶祝！</a:t>
            </a:r>
          </a:p>
          <a:p>
            <a:pPr marL="0" indent="0">
              <a:buClr>
                <a:schemeClr val="accent1"/>
              </a:buClr>
              <a:buFont typeface="Arial" pitchFamily="34" charset="0"/>
              <a:buNone/>
            </a:pPr>
            <a:endParaRPr lang="en-US" sz="2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>
                <a:schemeClr val="accent1"/>
              </a:buClr>
              <a:buFont typeface="Arial" pitchFamily="34" charset="0"/>
              <a:buNone/>
            </a:pP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只要執行此計劃，您在製定清晰的願景上的投入將是值得的。</a:t>
            </a:r>
          </a:p>
          <a:p>
            <a:pPr marL="0" indent="0">
              <a:buFont typeface="Arial" pitchFamily="34" charset="0"/>
              <a:buNone/>
            </a:pPr>
            <a:endParaRPr lang="en-US" kern="0" dirty="0"/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B9545A6F-B751-46B8-9147-D66D48703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288390"/>
              </p:ext>
            </p:extLst>
          </p:nvPr>
        </p:nvGraphicFramePr>
        <p:xfrm>
          <a:off x="3429000" y="2925731"/>
          <a:ext cx="6172200" cy="3609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758155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5281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32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C027226-7A67-4032-89AA-00ED6F04469D}"/>
              </a:ext>
            </a:extLst>
          </p:cNvPr>
          <p:cNvSpPr txBox="1">
            <a:spLocks/>
          </p:cNvSpPr>
          <p:nvPr/>
        </p:nvSpPr>
        <p:spPr>
          <a:xfrm>
            <a:off x="533400" y="1510239"/>
            <a:ext cx="6768584" cy="3137757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zh-TW" sz="16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要成功，就需要：</a:t>
            </a:r>
          </a:p>
          <a:p>
            <a:pPr marL="0" indent="0">
              <a:buNone/>
            </a:pPr>
            <a:endParaRPr lang="en-US" sz="16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zh-TW" sz="1600" b="1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分享</a:t>
            </a:r>
            <a:r>
              <a:rPr lang="zh-TW" sz="16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貴分會的</a:t>
            </a:r>
            <a:r>
              <a:rPr lang="zh-TW" sz="1600" i="1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願景</a:t>
            </a:r>
            <a:r>
              <a:rPr lang="zh-TW" sz="16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給所有分會會員，以便他們意識到分會想要實現什麽，以及他們在達成分會目標中的角色。對於任何分會的健康和活力而言，其會員感到與分會的成功息息相關是很重要的。 </a:t>
            </a:r>
          </a:p>
          <a:p>
            <a:pPr marL="0" indent="0">
              <a:buFont typeface="Arial" pitchFamily="34" charset="0"/>
              <a:buNone/>
            </a:pPr>
            <a:endParaRPr lang="en-US" sz="16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zh-TW" sz="1600" b="1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支持</a:t>
            </a:r>
            <a:r>
              <a:rPr lang="zh-TW" sz="16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會員致力於該計劃，確保會員擁有成功所需的資源。領導人應主動聯絡會員，確保他們感到受支持，並獲得所需的指導。 </a:t>
            </a:r>
          </a:p>
          <a:p>
            <a:pPr marL="0" indent="0">
              <a:buFont typeface="Arial" pitchFamily="34" charset="0"/>
              <a:buNone/>
            </a:pPr>
            <a:endParaRPr lang="en-US" sz="16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zh-TW" sz="1600" b="1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認可</a:t>
            </a:r>
            <a:r>
              <a:rPr lang="zh-TW" sz="16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里程碑，使成員感到被重視，並知道他們正在朝著正確的方向前進。每個旅程都始於邁出的第一步。經常讓會員放心，以保持他們的動力和參與度。不要保密您的成功！與您的社區分享成功，讓志同道合的人（和潛在會員）參與其中！</a:t>
            </a:r>
          </a:p>
          <a:p>
            <a:pPr marL="0" indent="0">
              <a:buFont typeface="Arial" pitchFamily="34" charset="0"/>
              <a:buNone/>
            </a:pPr>
            <a:endParaRPr lang="en-US" sz="16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kern="0" dirty="0"/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9EA1A404-4690-4CB1-820B-FCC24B53CF98}"/>
              </a:ext>
            </a:extLst>
          </p:cNvPr>
          <p:cNvSpPr/>
          <p:nvPr/>
        </p:nvSpPr>
        <p:spPr>
          <a:xfrm>
            <a:off x="304800" y="593959"/>
            <a:ext cx="3124200" cy="91841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F22A18A5-1DA9-45B1-BB10-21BB6660682C}"/>
              </a:ext>
            </a:extLst>
          </p:cNvPr>
          <p:cNvSpPr txBox="1">
            <a:spLocks/>
          </p:cNvSpPr>
          <p:nvPr/>
        </p:nvSpPr>
        <p:spPr>
          <a:xfrm>
            <a:off x="228600" y="124878"/>
            <a:ext cx="2973929" cy="29810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建立成功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07018E2-EA5D-4E70-AD42-DCDC6CDCC2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2642855"/>
              </p:ext>
            </p:extLst>
          </p:nvPr>
        </p:nvGraphicFramePr>
        <p:xfrm>
          <a:off x="7947422" y="2362200"/>
          <a:ext cx="3917157" cy="2770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339132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33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C027226-7A67-4032-89AA-00ED6F04469D}"/>
              </a:ext>
            </a:extLst>
          </p:cNvPr>
          <p:cNvSpPr txBox="1">
            <a:spLocks/>
          </p:cNvSpPr>
          <p:nvPr/>
        </p:nvSpPr>
        <p:spPr>
          <a:xfrm>
            <a:off x="533401" y="1447800"/>
            <a:ext cx="7162800" cy="43434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zh-TW" sz="16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要成功，就需要：</a:t>
            </a:r>
          </a:p>
          <a:p>
            <a:pPr marL="0" indent="0">
              <a:buNone/>
            </a:pPr>
            <a:endParaRPr lang="en-US" sz="16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en-US" sz="16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zh-TW" sz="1600" b="1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評估</a:t>
            </a:r>
            <a:r>
              <a:rPr lang="zh-TW" sz="16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這項計劃。定期地評估您的計劃也是很關鍵。當情況發生變化時，您的計劃也需要修改。建立最初的「願景」只是一個開始。透過衡量進展和定期收集分會會員的回饋意見，可保持它的活力和相關性。這就是您實現想要之結果的方法。</a:t>
            </a:r>
          </a:p>
          <a:p>
            <a:pPr marL="0" indent="0">
              <a:buFont typeface="Arial" pitchFamily="34" charset="0"/>
              <a:buNone/>
            </a:pPr>
            <a:endParaRPr lang="en-US" sz="16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zh-TW" sz="1600" b="1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改變</a:t>
            </a:r>
            <a:r>
              <a:rPr lang="zh-TW" sz="16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這項計劃。不要害怕因機會不斷變化而更改計劃，以便保持計劃的相關性。定期重新審查計劃、評估需求，並完善行動步驟。讓參與計劃的成員參與決策，以便他們保持參與並做出承諾。 </a:t>
            </a:r>
          </a:p>
          <a:p>
            <a:endParaRPr lang="en-US" kern="0" dirty="0"/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9EA1A404-4690-4CB1-820B-FCC24B53CF98}"/>
              </a:ext>
            </a:extLst>
          </p:cNvPr>
          <p:cNvSpPr/>
          <p:nvPr/>
        </p:nvSpPr>
        <p:spPr>
          <a:xfrm>
            <a:off x="304800" y="593959"/>
            <a:ext cx="3124200" cy="91841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F22A18A5-1DA9-45B1-BB10-21BB6660682C}"/>
              </a:ext>
            </a:extLst>
          </p:cNvPr>
          <p:cNvSpPr txBox="1">
            <a:spLocks/>
          </p:cNvSpPr>
          <p:nvPr/>
        </p:nvSpPr>
        <p:spPr>
          <a:xfrm>
            <a:off x="228600" y="124878"/>
            <a:ext cx="2973929" cy="29810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建立成功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D825AA4B-1767-40F8-8FA5-133A374757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3819839"/>
              </p:ext>
            </p:extLst>
          </p:nvPr>
        </p:nvGraphicFramePr>
        <p:xfrm>
          <a:off x="7315200" y="1937324"/>
          <a:ext cx="5105400" cy="2983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83967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3029285" y="2746239"/>
            <a:ext cx="6209629" cy="136552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記得慶祝</a:t>
            </a: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34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DF0EA5-19BD-4FBB-8C8A-642E71531C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468894-3EFF-456A-B52D-8887E3047B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B9F9195-0AA1-A9C1-247C-299A5121C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73" y="5334000"/>
            <a:ext cx="2033270" cy="203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323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 flipV="1">
            <a:off x="381000" y="684539"/>
            <a:ext cx="538976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52400" y="17645"/>
            <a:ext cx="7460420" cy="62269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>
                <a:solidFill>
                  <a:schemeClr val="accent1"/>
                </a:solidFill>
              </a:rPr>
              <a:t>記得慶祝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35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C2FE9FE-DA81-4767-903D-D2F1A0153936}"/>
              </a:ext>
            </a:extLst>
          </p:cNvPr>
          <p:cNvSpPr txBox="1">
            <a:spLocks/>
          </p:cNvSpPr>
          <p:nvPr/>
        </p:nvSpPr>
        <p:spPr>
          <a:xfrm>
            <a:off x="670321" y="1660003"/>
            <a:ext cx="10851357" cy="1174664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2400" u="sng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LCI商店</a:t>
            </a: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是為慶祝活動訂購證書、獎牌和其他物品的簡便方法。如果您對分會用品有進一步的問題，請發送電子郵件至</a:t>
            </a:r>
            <a:r>
              <a:rPr lang="zh-TW" sz="2400" u="sng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orderdetails@lionsclubs.org</a:t>
            </a: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935313C-E7CA-4D0A-90F9-47836485D120}"/>
              </a:ext>
            </a:extLst>
          </p:cNvPr>
          <p:cNvSpPr txBox="1">
            <a:spLocks/>
          </p:cNvSpPr>
          <p:nvPr/>
        </p:nvSpPr>
        <p:spPr>
          <a:xfrm>
            <a:off x="2975246" y="3703334"/>
            <a:ext cx="7848600" cy="22860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您將如何慶祝?</a:t>
            </a:r>
          </a:p>
          <a:p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18857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3029285" y="2746239"/>
            <a:ext cx="6209629" cy="136552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CN" altLang="en-US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謝謝</a:t>
            </a:r>
            <a:r>
              <a:rPr 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！</a:t>
            </a: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36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B9F9195-0AA1-A9C1-247C-299A5121C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257800"/>
            <a:ext cx="2033270" cy="203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71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481965" y="1177591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55071" y="301886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建立一個分會領導團隊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D64B8C-FC34-4F59-8DEC-73D006ECE7D6}"/>
              </a:ext>
            </a:extLst>
          </p:cNvPr>
          <p:cNvSpPr/>
          <p:nvPr/>
        </p:nvSpPr>
        <p:spPr>
          <a:xfrm>
            <a:off x="455071" y="1638488"/>
            <a:ext cx="1120352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sz="2400" b="1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現任領導人：</a:t>
            </a: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找出能夠執行和領導此策略發展的人。 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zh-TW" sz="2400" b="1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未來領導人：</a:t>
            </a: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包括能擔任未來領導人的獅友。  曾擔任領導職位、可提供洞察力、支持並對分會的未來感興趣的獅友。 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zh-TW" sz="2400" b="1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對會員進行一個民意投票：</a:t>
            </a:r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全面了解貴分會的需求。尋找代表分會的各類會員的交集，或在較小分會中鼓勵盡可能多的會員（老會員、新會員、年輕獅友、專業人士）參與，了解他們的需求並發揮他們的才能。 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B9F9195-0AA1-A9C1-247C-299A5121C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219512"/>
            <a:ext cx="2033270" cy="203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78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273388" y="769137"/>
            <a:ext cx="8241980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88134" y="117597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32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建立一個願景、評估需求並設定目標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3DA9AA-E370-4593-8389-853BE2B0CED3}"/>
              </a:ext>
            </a:extLst>
          </p:cNvPr>
          <p:cNvGrpSpPr/>
          <p:nvPr/>
        </p:nvGrpSpPr>
        <p:grpSpPr>
          <a:xfrm>
            <a:off x="945814" y="1480231"/>
            <a:ext cx="10103186" cy="4557401"/>
            <a:chOff x="381000" y="1624943"/>
            <a:chExt cx="10667998" cy="5029200"/>
          </a:xfrm>
        </p:grpSpPr>
        <p:graphicFrame>
          <p:nvGraphicFramePr>
            <p:cNvPr id="14" name="Diagram 13">
              <a:extLst>
                <a:ext uri="{FF2B5EF4-FFF2-40B4-BE49-F238E27FC236}">
                  <a16:creationId xmlns:a16="http://schemas.microsoft.com/office/drawing/2014/main" id="{FA9EF1E6-44F7-4811-AD60-7A4671FCB94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196679259"/>
                </p:ext>
              </p:extLst>
            </p:nvPr>
          </p:nvGraphicFramePr>
          <p:xfrm>
            <a:off x="381000" y="1624943"/>
            <a:ext cx="10667998" cy="50292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A69C64D-69A0-4A66-9BA1-E21BA10DDC6E}"/>
                </a:ext>
              </a:extLst>
            </p:cNvPr>
            <p:cNvSpPr/>
            <p:nvPr/>
          </p:nvSpPr>
          <p:spPr bwMode="auto">
            <a:xfrm>
              <a:off x="1176668" y="5203992"/>
              <a:ext cx="457200" cy="457200"/>
            </a:xfrm>
            <a:prstGeom prst="ellipse">
              <a:avLst/>
            </a:prstGeom>
            <a:solidFill>
              <a:srgbClr val="FBC60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zh-TW" sz="2000" b="0" i="0" u="none" strike="noStrike" cap="none" normalizeH="0">
                  <a:ln>
                    <a:noFill/>
                  </a:ln>
                  <a:solidFill>
                    <a:schemeClr val="bg1"/>
                  </a:solidFill>
                  <a:ea typeface="ヒラギノ角ゴ Pro W3" pitchFamily="84" charset="-128"/>
                </a:rPr>
                <a:t>1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A8277C0-8F82-4403-9B64-C0FACA193908}"/>
                </a:ext>
              </a:extLst>
            </p:cNvPr>
            <p:cNvSpPr/>
            <p:nvPr/>
          </p:nvSpPr>
          <p:spPr bwMode="auto">
            <a:xfrm>
              <a:off x="3901301" y="1656476"/>
              <a:ext cx="457200" cy="457200"/>
            </a:xfrm>
            <a:prstGeom prst="ellipse">
              <a:avLst/>
            </a:prstGeom>
            <a:solidFill>
              <a:srgbClr val="00AC6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lang="zh-TW" sz="2000">
                  <a:solidFill>
                    <a:schemeClr val="bg1"/>
                  </a:solidFill>
                  <a:ea typeface="ヒラギノ角ゴ Pro W3" pitchFamily="84" charset="-128"/>
                </a:rPr>
                <a:t>2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83B0967-4AC8-4B15-A832-4F0D8E73BC67}"/>
                </a:ext>
              </a:extLst>
            </p:cNvPr>
            <p:cNvSpPr/>
            <p:nvPr/>
          </p:nvSpPr>
          <p:spPr bwMode="auto">
            <a:xfrm>
              <a:off x="6837383" y="1624943"/>
              <a:ext cx="457200" cy="457200"/>
            </a:xfrm>
            <a:prstGeom prst="ellipse">
              <a:avLst/>
            </a:prstGeom>
            <a:solidFill>
              <a:srgbClr val="FF5C3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zh-TW" sz="2000" b="0" i="0" u="none" strike="noStrike" cap="none" normalizeH="0">
                  <a:ln>
                    <a:noFill/>
                  </a:ln>
                  <a:solidFill>
                    <a:schemeClr val="bg1"/>
                  </a:solidFill>
                  <a:ea typeface="ヒラギノ角ゴ Pro W3" pitchFamily="84" charset="-128"/>
                </a:rPr>
                <a:t>3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A9CED0F-F323-4673-9AE0-9094902B20CF}"/>
                </a:ext>
              </a:extLst>
            </p:cNvPr>
            <p:cNvSpPr/>
            <p:nvPr/>
          </p:nvSpPr>
          <p:spPr bwMode="auto">
            <a:xfrm>
              <a:off x="9894860" y="5203991"/>
              <a:ext cx="457200" cy="457200"/>
            </a:xfrm>
            <a:prstGeom prst="ellipse">
              <a:avLst/>
            </a:prstGeom>
            <a:solidFill>
              <a:srgbClr val="732E8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zh-TW" sz="2000" b="0" i="0" u="none" strike="noStrike" cap="none" normalizeH="0">
                  <a:ln>
                    <a:noFill/>
                  </a:ln>
                  <a:solidFill>
                    <a:schemeClr val="bg1"/>
                  </a:solidFill>
                  <a:ea typeface="ヒラギノ角ゴ Pro W3" pitchFamily="84" charset="-128"/>
                </a:rPr>
                <a:t>4</a:t>
              </a:r>
            </a:p>
          </p:txBody>
        </p:sp>
      </p:grp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B9F9195-0AA1-A9C1-247C-299A5121CD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40" y="5274632"/>
            <a:ext cx="2033270" cy="203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48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2" name="Yellow Bar">
            <a:extLst>
              <a:ext uri="{FF2B5EF4-FFF2-40B4-BE49-F238E27FC236}">
                <a16:creationId xmlns:a16="http://schemas.microsoft.com/office/drawing/2014/main" id="{AF9F7C8F-5725-4A49-B3AF-B006117735B9}"/>
              </a:ext>
            </a:extLst>
          </p:cNvPr>
          <p:cNvSpPr/>
          <p:nvPr/>
        </p:nvSpPr>
        <p:spPr>
          <a:xfrm>
            <a:off x="258385" y="100243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8411C976-731F-9341-A82C-E53E5FB023B2}"/>
              </a:ext>
            </a:extLst>
          </p:cNvPr>
          <p:cNvSpPr txBox="1">
            <a:spLocks/>
          </p:cNvSpPr>
          <p:nvPr/>
        </p:nvSpPr>
        <p:spPr>
          <a:xfrm>
            <a:off x="152400" y="333115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320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SWOT 分析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6D475C-2038-A944-B3F4-ABFDC9D76E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0500" y="5789226"/>
            <a:ext cx="896739" cy="84966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5DE1FE9-947A-453D-8909-3A21E5EADD46}"/>
              </a:ext>
            </a:extLst>
          </p:cNvPr>
          <p:cNvGrpSpPr/>
          <p:nvPr/>
        </p:nvGrpSpPr>
        <p:grpSpPr>
          <a:xfrm>
            <a:off x="7375922" y="1774734"/>
            <a:ext cx="4787503" cy="2909126"/>
            <a:chOff x="444259" y="1879385"/>
            <a:chExt cx="5377898" cy="278223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2D1DA2D-D176-4DC9-A993-D1E35A2D5F4A}"/>
                </a:ext>
              </a:extLst>
            </p:cNvPr>
            <p:cNvSpPr txBox="1"/>
            <p:nvPr/>
          </p:nvSpPr>
          <p:spPr>
            <a:xfrm>
              <a:off x="488157" y="1879385"/>
              <a:ext cx="533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zh-TW" sz="2400">
                  <a:solidFill>
                    <a:schemeClr val="bg1"/>
                  </a:solidFill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發揮我們的優勢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14E3F60-503C-49E7-923B-6CD1F84E5323}"/>
                </a:ext>
              </a:extLst>
            </p:cNvPr>
            <p:cNvSpPr txBox="1"/>
            <p:nvPr/>
          </p:nvSpPr>
          <p:spPr>
            <a:xfrm>
              <a:off x="488157" y="2647247"/>
              <a:ext cx="533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zh-TW" sz="2400">
                  <a:solidFill>
                    <a:schemeClr val="bg1"/>
                  </a:solidFill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管理我們的劣勢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981EA9E-9056-4233-BF12-3A6BC1D7084B}"/>
                </a:ext>
              </a:extLst>
            </p:cNvPr>
            <p:cNvSpPr txBox="1"/>
            <p:nvPr/>
          </p:nvSpPr>
          <p:spPr>
            <a:xfrm>
              <a:off x="463309" y="3415109"/>
              <a:ext cx="533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zh-TW" sz="2400">
                  <a:solidFill>
                    <a:schemeClr val="bg1"/>
                  </a:solidFill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利用機會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5B95FB4-EF0B-4414-9042-74F699C53C4A}"/>
                </a:ext>
              </a:extLst>
            </p:cNvPr>
            <p:cNvSpPr txBox="1"/>
            <p:nvPr/>
          </p:nvSpPr>
          <p:spPr>
            <a:xfrm>
              <a:off x="444259" y="4199950"/>
              <a:ext cx="533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zh-TW" sz="2400">
                  <a:solidFill>
                    <a:schemeClr val="bg1"/>
                  </a:solidFill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減少威脅的影響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C9D5DEF-DE3D-4A56-BDC3-DAFE07D67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79" y="2219415"/>
            <a:ext cx="6964323" cy="201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51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2" name="Yellow Bar">
            <a:extLst>
              <a:ext uri="{FF2B5EF4-FFF2-40B4-BE49-F238E27FC236}">
                <a16:creationId xmlns:a16="http://schemas.microsoft.com/office/drawing/2014/main" id="{AF9F7C8F-5725-4A49-B3AF-B006117735B9}"/>
              </a:ext>
            </a:extLst>
          </p:cNvPr>
          <p:cNvSpPr/>
          <p:nvPr/>
        </p:nvSpPr>
        <p:spPr>
          <a:xfrm flipV="1">
            <a:off x="258385" y="869429"/>
            <a:ext cx="5837615" cy="8512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8411C976-731F-9341-A82C-E53E5FB023B2}"/>
              </a:ext>
            </a:extLst>
          </p:cNvPr>
          <p:cNvSpPr txBox="1">
            <a:spLocks/>
          </p:cNvSpPr>
          <p:nvPr/>
        </p:nvSpPr>
        <p:spPr>
          <a:xfrm>
            <a:off x="152400" y="333115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320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SWOT分析簡介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6D475C-2038-A944-B3F4-ABFDC9D76E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0500" y="5789226"/>
            <a:ext cx="896739" cy="8496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D1DA2D-D176-4DC9-A993-D1E35A2D5F4A}"/>
              </a:ext>
            </a:extLst>
          </p:cNvPr>
          <p:cNvSpPr txBox="1"/>
          <p:nvPr/>
        </p:nvSpPr>
        <p:spPr>
          <a:xfrm>
            <a:off x="876300" y="1397960"/>
            <a:ext cx="1043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240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本簡短課程將使您對 SWOT 分析有基本認識，並了解為何 SWOT 分析對發展願景、目標或行動計劃有幫助。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6A6C59-DFD8-4AAF-854E-C04420728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004" y="2709603"/>
            <a:ext cx="5495992" cy="357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83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9BCC7F-02E7-9543-AA27-F734AA7EB8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393229-8A6C-5B49-A6A0-5C9E90C73E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4991100" y="3352800"/>
            <a:ext cx="22098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sp>
        <p:nvSpPr>
          <p:cNvPr id="11" name="Headline">
            <a:extLst>
              <a:ext uri="{FF2B5EF4-FFF2-40B4-BE49-F238E27FC236}">
                <a16:creationId xmlns:a16="http://schemas.microsoft.com/office/drawing/2014/main" id="{4C11C1F9-CE7F-4C2B-978F-8E2E753105F9}"/>
              </a:ext>
            </a:extLst>
          </p:cNvPr>
          <p:cNvSpPr txBox="1">
            <a:spLocks/>
          </p:cNvSpPr>
          <p:nvPr/>
        </p:nvSpPr>
        <p:spPr>
          <a:xfrm>
            <a:off x="2953085" y="27492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專注的領域</a:t>
            </a:r>
          </a:p>
        </p:txBody>
      </p:sp>
    </p:spTree>
    <p:extLst>
      <p:ext uri="{BB962C8B-B14F-4D97-AF65-F5344CB8AC3E}">
        <p14:creationId xmlns:p14="http://schemas.microsoft.com/office/powerpoint/2010/main" val="1199588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1B08C74E-F016-264D-9377-2FC26BCD21C6}"/>
              </a:ext>
            </a:extLst>
          </p:cNvPr>
          <p:cNvSpPr txBox="1">
            <a:spLocks/>
          </p:cNvSpPr>
          <p:nvPr/>
        </p:nvSpPr>
        <p:spPr>
          <a:xfrm>
            <a:off x="685800" y="-1"/>
            <a:ext cx="8762999" cy="171184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bg1"/>
                </a:solidFill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專注領域 1</a:t>
            </a:r>
          </a:p>
          <a:p>
            <a:r>
              <a:rPr lang="zh-TW" dirty="0">
                <a:solidFill>
                  <a:schemeClr val="bg1"/>
                </a:solidFill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以新會員振興分會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6E2743-2C2E-4F47-A2A6-4C9B7397EE32}"/>
              </a:ext>
            </a:extLst>
          </p:cNvPr>
          <p:cNvSpPr/>
          <p:nvPr/>
        </p:nvSpPr>
        <p:spPr>
          <a:xfrm>
            <a:off x="-4967" y="0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9A2FCC8-F5E1-CA42-A4C2-8A348EA5846B}"/>
              </a:ext>
            </a:extLst>
          </p:cNvPr>
          <p:cNvSpPr txBox="1">
            <a:spLocks/>
          </p:cNvSpPr>
          <p:nvPr/>
        </p:nvSpPr>
        <p:spPr>
          <a:xfrm>
            <a:off x="1295400" y="1905000"/>
            <a:ext cx="9144000" cy="32004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zh-TW" sz="2400" b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討論問題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endParaRPr lang="en-US" sz="1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有什麼可以擴大會員發展的機會？ </a:t>
            </a: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我們需要做些什麼來更好地招募會員？</a:t>
            </a: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會員為什麼不加入我們的分會？ </a:t>
            </a: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人們為什麼加入我們分會? </a:t>
            </a:r>
          </a:p>
          <a:p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F94259-EFF5-FD4E-A3AD-56D260E348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86103" y="202119"/>
            <a:ext cx="741107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93344"/>
      </p:ext>
    </p:extLst>
  </p:cSld>
  <p:clrMapOvr>
    <a:masterClrMapping/>
  </p:clrMapOvr>
</p:sld>
</file>

<file path=ppt/theme/theme1.xml><?xml version="1.0" encoding="utf-8"?>
<a:theme xmlns:a="http://schemas.openxmlformats.org/drawingml/2006/main" name="Light Background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PMingLiU"/>
        <a:cs typeface=""/>
      </a:majorFont>
      <a:minorFont>
        <a:latin typeface="Segoe UI Semibold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PMingLiU"/>
        <a:cs typeface=""/>
      </a:majorFont>
      <a:minorFont>
        <a:latin typeface="Calibri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PMingLiU"/>
        <a:cs typeface=""/>
      </a:majorFont>
      <a:minorFont>
        <a:latin typeface="Calibri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LongProperties xmlns="http://schemas.microsoft.com/office/2006/metadata/longProperties"/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06A8C181-E056-415E-9B59-40F04FA43837}">
  <ds:schemaRefs>
    <ds:schemaRef ds:uri="a7495015-d16d-4dd1-a72f-488cd8119f34"/>
    <ds:schemaRef ds:uri="http://schemas.microsoft.com/office/infopath/2007/PartnerControls"/>
    <ds:schemaRef ds:uri="http://www.w3.org/XML/1998/namespace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63704</TotalTime>
  <Words>2385</Words>
  <Application>Microsoft Office PowerPoint</Application>
  <PresentationFormat>Widescreen</PresentationFormat>
  <Paragraphs>337</Paragraphs>
  <Slides>36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Calibri</vt:lpstr>
      <vt:lpstr>Helvetica</vt:lpstr>
      <vt:lpstr>Segoe UI</vt:lpstr>
      <vt:lpstr>Segoe UI Semibold</vt:lpstr>
      <vt:lpstr>Wingdings</vt:lpstr>
      <vt:lpstr>Wingdings 3</vt:lpstr>
      <vt:lpstr>Light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Lions Clubs International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Wielgus, Natalie</cp:lastModifiedBy>
  <cp:revision>2085</cp:revision>
  <cp:lastPrinted>2018-07-23T15:21:46Z</cp:lastPrinted>
  <dcterms:created xsi:type="dcterms:W3CDTF">2016-11-15T15:12:50Z</dcterms:created>
  <dcterms:modified xsi:type="dcterms:W3CDTF">2023-10-26T13:32:22Z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