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48" r:id="rId3"/>
  </p:sldMasterIdLst>
  <p:notesMasterIdLst>
    <p:notesMasterId r:id="rId43"/>
  </p:notesMasterIdLst>
  <p:handoutMasterIdLst>
    <p:handoutMasterId r:id="rId44"/>
  </p:handoutMasterIdLst>
  <p:sldIdLst>
    <p:sldId id="337" r:id="rId4"/>
    <p:sldId id="361" r:id="rId5"/>
    <p:sldId id="372" r:id="rId6"/>
    <p:sldId id="287" r:id="rId7"/>
    <p:sldId id="356" r:id="rId8"/>
    <p:sldId id="335" r:id="rId9"/>
    <p:sldId id="296" r:id="rId10"/>
    <p:sldId id="352" r:id="rId11"/>
    <p:sldId id="362" r:id="rId12"/>
    <p:sldId id="373" r:id="rId13"/>
    <p:sldId id="332" r:id="rId14"/>
    <p:sldId id="346" r:id="rId15"/>
    <p:sldId id="349" r:id="rId16"/>
    <p:sldId id="321" r:id="rId17"/>
    <p:sldId id="324" r:id="rId18"/>
    <p:sldId id="331" r:id="rId19"/>
    <p:sldId id="322" r:id="rId20"/>
    <p:sldId id="375" r:id="rId21"/>
    <p:sldId id="339" r:id="rId22"/>
    <p:sldId id="323" r:id="rId23"/>
    <p:sldId id="333" r:id="rId24"/>
    <p:sldId id="376" r:id="rId25"/>
    <p:sldId id="377" r:id="rId26"/>
    <p:sldId id="374" r:id="rId27"/>
    <p:sldId id="365" r:id="rId28"/>
    <p:sldId id="345" r:id="rId29"/>
    <p:sldId id="368" r:id="rId30"/>
    <p:sldId id="378" r:id="rId31"/>
    <p:sldId id="370" r:id="rId32"/>
    <p:sldId id="371" r:id="rId33"/>
    <p:sldId id="367" r:id="rId34"/>
    <p:sldId id="340" r:id="rId35"/>
    <p:sldId id="357" r:id="rId36"/>
    <p:sldId id="359" r:id="rId37"/>
    <p:sldId id="363" r:id="rId38"/>
    <p:sldId id="360" r:id="rId39"/>
    <p:sldId id="358" r:id="rId40"/>
    <p:sldId id="319" r:id="rId41"/>
    <p:sldId id="316" r:id="rId42"/>
  </p:sldIdLst>
  <p:sldSz cx="10160000" cy="7620000"/>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A6FF"/>
    <a:srgbClr val="FF6600"/>
    <a:srgbClr val="FFFF00"/>
    <a:srgbClr val="9966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91" autoAdjust="0"/>
    <p:restoredTop sz="89060" autoAdjust="0"/>
  </p:normalViewPr>
  <p:slideViewPr>
    <p:cSldViewPr>
      <p:cViewPr>
        <p:scale>
          <a:sx n="66" d="100"/>
          <a:sy n="66" d="100"/>
        </p:scale>
        <p:origin x="-1926" y="-6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266"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cs typeface="+mn-cs"/>
              </a:defRPr>
            </a:lvl1pPr>
          </a:lstStyle>
          <a:p>
            <a:pPr>
              <a:defRPr/>
            </a:pPr>
            <a:fld id="{B669D349-C40A-44E6-AF7B-5787D6D84103}" type="datetimeFigureOut">
              <a:rPr lang="en-US"/>
              <a:pPr>
                <a:defRPr/>
              </a:pPr>
              <a:t>3/26/2014</a:t>
            </a:fld>
            <a:endParaRPr lang="pt-BR"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cs typeface="+mn-cs"/>
              </a:defRPr>
            </a:lvl1pPr>
          </a:lstStyle>
          <a:p>
            <a:pPr>
              <a:defRPr/>
            </a:pPr>
            <a:fld id="{16F20BFB-1640-4BD1-85D0-8CB601FCE440}" type="slidenum">
              <a:rPr lang="en-US"/>
              <a:pPr>
                <a:defRPr/>
              </a:pPr>
              <a:t>‹#›</a:t>
            </a:fld>
            <a:endParaRPr lang="pt-BR" dirty="0"/>
          </a:p>
        </p:txBody>
      </p:sp>
    </p:spTree>
    <p:extLst>
      <p:ext uri="{BB962C8B-B14F-4D97-AF65-F5344CB8AC3E}">
        <p14:creationId xmlns:p14="http://schemas.microsoft.com/office/powerpoint/2010/main" val="1388674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dirty="0"/>
          </a:p>
        </p:txBody>
      </p:sp>
      <p:sp>
        <p:nvSpPr>
          <p:cNvPr id="4099" name="Rectangle 1027"/>
          <p:cNvSpPr>
            <a:spLocks noGrp="1" noChangeArrowheads="1"/>
          </p:cNvSpPr>
          <p:nvPr>
            <p:ph type="dt" idx="1"/>
          </p:nvPr>
        </p:nvSpPr>
        <p:spPr bwMode="auto">
          <a:xfrm>
            <a:off x="388620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dirty="0"/>
          </a:p>
        </p:txBody>
      </p:sp>
      <p:sp>
        <p:nvSpPr>
          <p:cNvPr id="34820" name="Rectangle 1028"/>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1029"/>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1030"/>
          <p:cNvSpPr>
            <a:spLocks noGrp="1" noChangeArrowheads="1"/>
          </p:cNvSpPr>
          <p:nvPr>
            <p:ph type="ftr" sz="quarter" idx="4"/>
          </p:nvPr>
        </p:nvSpPr>
        <p:spPr bwMode="auto">
          <a:xfrm>
            <a:off x="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dirty="0"/>
          </a:p>
        </p:txBody>
      </p:sp>
      <p:sp>
        <p:nvSpPr>
          <p:cNvPr id="4103" name="Rectangle 1031"/>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5D14B6C0-E882-414A-9D83-4B15993BA85A}" type="slidenum">
              <a:rPr lang="en-US"/>
              <a:pPr>
                <a:defRPr/>
              </a:pPr>
              <a:t>‹#›</a:t>
            </a:fld>
            <a:endParaRPr lang="pt-BR" dirty="0"/>
          </a:p>
        </p:txBody>
      </p:sp>
    </p:spTree>
    <p:extLst>
      <p:ext uri="{BB962C8B-B14F-4D97-AF65-F5344CB8AC3E}">
        <p14:creationId xmlns:p14="http://schemas.microsoft.com/office/powerpoint/2010/main" val="309911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4032BDE1-B145-49F9-9D8A-08697F6EDF18}" type="slidenum">
              <a:rPr lang="en-US" smtClean="0"/>
              <a:pPr>
                <a:defRPr/>
              </a:pPr>
              <a:t>1</a:t>
            </a:fld>
            <a:endParaRPr lang="pt-BR" dirty="0"/>
          </a:p>
        </p:txBody>
      </p:sp>
    </p:spTree>
    <p:extLst>
      <p:ext uri="{BB962C8B-B14F-4D97-AF65-F5344CB8AC3E}">
        <p14:creationId xmlns:p14="http://schemas.microsoft.com/office/powerpoint/2010/main" val="4197527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5BADAB3A-6DDC-4EA3-9DA4-2743858EAC2B}" type="slidenum">
              <a:rPr lang="en-US" sz="1200" smtClean="0"/>
              <a:pPr/>
              <a:t>10</a:t>
            </a:fld>
            <a:endParaRPr lang="pt-BR" sz="1200" smtClean="0"/>
          </a:p>
        </p:txBody>
      </p:sp>
    </p:spTree>
    <p:extLst>
      <p:ext uri="{BB962C8B-B14F-4D97-AF65-F5344CB8AC3E}">
        <p14:creationId xmlns:p14="http://schemas.microsoft.com/office/powerpoint/2010/main" val="97610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295275BE-2C7D-4627-8B0B-82C514DF945D}" type="slidenum">
              <a:rPr lang="en-US" altLang="en-US" smtClean="0"/>
              <a:pPr eaLnBrk="1" hangingPunct="1">
                <a:spcBef>
                  <a:spcPct val="0"/>
                </a:spcBef>
                <a:defRPr/>
              </a:pPr>
              <a:t>11</a:t>
            </a:fld>
            <a:endParaRPr lang="pt-BR" altLang="en-US" smtClean="0"/>
          </a:p>
        </p:txBody>
      </p:sp>
      <p:sp>
        <p:nvSpPr>
          <p:cNvPr id="38915" name="Rectangle 1"/>
          <p:cNvSpPr>
            <a:spLocks noGrp="1" noRot="1" noChangeAspect="1" noChangeArrowheads="1" noTextEdit="1"/>
          </p:cNvSpPr>
          <p:nvPr>
            <p:ph type="sldImg"/>
          </p:nvPr>
        </p:nvSpPr>
        <p:spPr>
          <a:ln/>
        </p:spPr>
      </p:sp>
      <p:sp>
        <p:nvSpPr>
          <p:cNvPr id="38916"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345771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12</a:t>
            </a:fld>
            <a:endParaRPr lang="pt-BR" sz="1200">
              <a:solidFill>
                <a:prstClr val="black"/>
              </a:solidFill>
            </a:endParaRPr>
          </a:p>
        </p:txBody>
      </p:sp>
    </p:spTree>
    <p:extLst>
      <p:ext uri="{BB962C8B-B14F-4D97-AF65-F5344CB8AC3E}">
        <p14:creationId xmlns:p14="http://schemas.microsoft.com/office/powerpoint/2010/main" val="3131149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4C12E79-6046-438A-9BC1-CF6063AEA2A3}" type="slidenum">
              <a:rPr lang="en-US" sz="1200"/>
              <a:pPr/>
              <a:t>13</a:t>
            </a:fld>
            <a:endParaRPr lang="pt-BR" sz="1200"/>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0000"/>
              </a:lnSpc>
            </a:pPr>
            <a:endParaRPr lang="en-US" sz="1600" dirty="0">
              <a:solidFill>
                <a:srgbClr val="000000"/>
              </a:solidFill>
              <a:latin typeface="Arial" charset="0"/>
            </a:endParaRPr>
          </a:p>
        </p:txBody>
      </p:sp>
    </p:spTree>
    <p:extLst>
      <p:ext uri="{BB962C8B-B14F-4D97-AF65-F5344CB8AC3E}">
        <p14:creationId xmlns:p14="http://schemas.microsoft.com/office/powerpoint/2010/main" val="219864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8795C20-6BC0-4B06-9E7F-A98AA72C5BAB}" type="slidenum">
              <a:rPr lang="en-US" altLang="en-US" smtClean="0"/>
              <a:pPr eaLnBrk="1" hangingPunct="1">
                <a:spcBef>
                  <a:spcPct val="0"/>
                </a:spcBef>
                <a:defRPr/>
              </a:pPr>
              <a:t>14</a:t>
            </a:fld>
            <a:endParaRPr lang="pt-BR" altLang="en-US" smtClean="0"/>
          </a:p>
        </p:txBody>
      </p:sp>
      <p:sp>
        <p:nvSpPr>
          <p:cNvPr id="41987"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eaLnBrk="1" hangingPunct="1">
              <a:lnSpc>
                <a:spcPct val="95000"/>
              </a:lnSpc>
              <a:spcBef>
                <a:spcPct val="0"/>
              </a:spcBef>
              <a:defRPr/>
            </a:pPr>
            <a:endParaRPr lang="en-US" dirty="0">
              <a:solidFill>
                <a:srgbClr val="000000"/>
              </a:solidFill>
              <a:cs typeface="Times New Roman" pitchFamily="18" charset="0"/>
            </a:endParaRPr>
          </a:p>
        </p:txBody>
      </p:sp>
    </p:spTree>
    <p:extLst>
      <p:ext uri="{BB962C8B-B14F-4D97-AF65-F5344CB8AC3E}">
        <p14:creationId xmlns:p14="http://schemas.microsoft.com/office/powerpoint/2010/main" val="239979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C1E3193-B002-4B00-B08D-BD5D9C0FABEE}" type="slidenum">
              <a:rPr lang="en-US" altLang="en-US" smtClean="0"/>
              <a:pPr eaLnBrk="1" hangingPunct="1">
                <a:spcBef>
                  <a:spcPct val="0"/>
                </a:spcBef>
                <a:defRPr/>
              </a:pPr>
              <a:t>15</a:t>
            </a:fld>
            <a:endParaRPr lang="pt-BR" altLang="en-US" smtClean="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err="1" smtClean="0"/>
              <a:t>Veja</a:t>
            </a:r>
            <a:r>
              <a:rPr lang="en-US" altLang="en-US" dirty="0" smtClean="0"/>
              <a:t> o </a:t>
            </a:r>
            <a:r>
              <a:rPr lang="en-US" altLang="en-US" dirty="0" err="1" smtClean="0"/>
              <a:t>mapa</a:t>
            </a:r>
            <a:r>
              <a:rPr lang="en-US" altLang="en-US" dirty="0" smtClean="0"/>
              <a:t> </a:t>
            </a:r>
            <a:r>
              <a:rPr lang="en-US" altLang="en-US" dirty="0" err="1" smtClean="0"/>
              <a:t>aqui</a:t>
            </a:r>
            <a:r>
              <a:rPr lang="en-US" altLang="en-US" dirty="0" smtClean="0"/>
              <a:t>: http://www.cfr.org/interactives/GH_Vaccine_Map/#map</a:t>
            </a:r>
          </a:p>
          <a:p>
            <a:pPr eaLnBrk="1" hangingPunct="1">
              <a:lnSpc>
                <a:spcPct val="95000"/>
              </a:lnSpc>
              <a:spcBef>
                <a:spcPct val="0"/>
              </a:spcBef>
            </a:pPr>
            <a:endParaRPr lang="pt-BR" altLang="en-US" dirty="0" smtClean="0"/>
          </a:p>
          <a:p>
            <a:pPr eaLnBrk="1" hangingPunct="1">
              <a:lnSpc>
                <a:spcPct val="95000"/>
              </a:lnSpc>
              <a:spcBef>
                <a:spcPct val="0"/>
              </a:spcBef>
            </a:pPr>
            <a:r>
              <a:rPr lang="pt-BR" altLang="en-US" noProof="0" dirty="0" smtClean="0"/>
              <a:t>Os pontos neste mapa indicam os locais que sofreram grandes surtos de sarampo no ano passado. Como pode ver, todas as partes do mundo são afetadas pelo sarampo. Mesmo aquelas áreas do mundo (como as Américas e Europa) onde se pensava que o sarampo estivesse sob controle podem ter surtos significativos se a população não mantiver um alto nível de vacinação.</a:t>
            </a:r>
          </a:p>
          <a:p>
            <a:pPr eaLnBrk="1" hangingPunct="1">
              <a:lnSpc>
                <a:spcPct val="95000"/>
              </a:lnSpc>
              <a:spcBef>
                <a:spcPct val="0"/>
              </a:spcBef>
            </a:pPr>
            <a:endParaRPr lang="pt-BR" altLang="en-US" noProof="0" dirty="0" smtClean="0">
              <a:solidFill>
                <a:srgbClr val="000000"/>
              </a:solidFill>
              <a:latin typeface="Arial" charset="0"/>
            </a:endParaRPr>
          </a:p>
          <a:p>
            <a:pPr eaLnBrk="1" hangingPunct="1">
              <a:lnSpc>
                <a:spcPct val="95000"/>
              </a:lnSpc>
              <a:spcBef>
                <a:spcPct val="0"/>
              </a:spcBef>
            </a:pPr>
            <a:r>
              <a:rPr lang="pt-BR" altLang="en-US" noProof="0" dirty="0" smtClean="0">
                <a:solidFill>
                  <a:srgbClr val="000000"/>
                </a:solidFill>
              </a:rPr>
              <a:t>O sarampo foi declarado como eliminado em 2000 nos Estados Unidos, mas a doença continua a ser importada e espalhada em populações não vacinadas por residentes que retornam do exterior ou por visitantes. Cerca de metade dos casos de sarampo nos Estados Unidos no ano passado originaram da Europa. Se a sua família viaja para o exterior e entra em contato com alguém com o vírus do sarampo, você não será afetado, pois já foi vacinado contra a doença. Mas se o seu filho ou neto, abaixo de um ano de idade (</a:t>
            </a:r>
            <a:r>
              <a:rPr lang="pt-BR" altLang="en-US" baseline="0" noProof="0" dirty="0" smtClean="0">
                <a:solidFill>
                  <a:srgbClr val="000000"/>
                </a:solidFill>
              </a:rPr>
              <a:t>sendo ainda</a:t>
            </a:r>
            <a:r>
              <a:rPr lang="pt-BR" altLang="en-US" noProof="0" dirty="0" smtClean="0">
                <a:solidFill>
                  <a:srgbClr val="000000"/>
                </a:solidFill>
              </a:rPr>
              <a:t> muito pequeno para receber a vacinação) entrar em contato com alguém que tenha o vírus do sarampo? O resultado pode ser fatal. É por esta razão que os Leões resolveram juntar-se à luta contra o sarampo. </a:t>
            </a:r>
          </a:p>
        </p:txBody>
      </p:sp>
    </p:spTree>
    <p:extLst>
      <p:ext uri="{BB962C8B-B14F-4D97-AF65-F5344CB8AC3E}">
        <p14:creationId xmlns:p14="http://schemas.microsoft.com/office/powerpoint/2010/main" val="4270792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4F65599-9D8C-46EA-BDB9-BFCBE6FC0A7A}" type="slidenum">
              <a:rPr lang="en-US" altLang="en-US" smtClean="0"/>
              <a:pPr eaLnBrk="1" hangingPunct="1">
                <a:spcBef>
                  <a:spcPct val="0"/>
                </a:spcBef>
                <a:defRPr/>
              </a:pPr>
              <a:t>16</a:t>
            </a:fld>
            <a:endParaRPr lang="pt-BR" altLang="en-US" smtClean="0"/>
          </a:p>
        </p:txBody>
      </p:sp>
      <p:sp>
        <p:nvSpPr>
          <p:cNvPr id="44035"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0963" name="Rectangle 3"/>
          <p:cNvSpPr>
            <a:spLocks noGrp="1" noChangeArrowheads="1"/>
          </p:cNvSpPr>
          <p:nvPr>
            <p:ph type="body" idx="1"/>
          </p:nvPr>
        </p:nvSpPr>
        <p:spPr>
          <a:solidFill>
            <a:srgbClr val="FFFFFF"/>
          </a:solidFill>
          <a:ln/>
        </p:spPr>
        <p:txBody>
          <a:bodyPr lIns="0" tIns="0" rIns="0" bIns="0"/>
          <a:lstStyle/>
          <a:p>
            <a:pPr marL="342900" indent="-342900" eaLnBrk="1" hangingPunct="1">
              <a:lnSpc>
                <a:spcPct val="95000"/>
              </a:lnSpc>
              <a:spcBef>
                <a:spcPct val="0"/>
              </a:spcBef>
              <a:buFontTx/>
              <a:buAutoNum type="alphaUcPeriod"/>
              <a:defRPr/>
            </a:pPr>
            <a:endParaRPr lang="en-US" dirty="0">
              <a:solidFill>
                <a:srgbClr val="000000"/>
              </a:solidFill>
              <a:cs typeface="Times New Roman" pitchFamily="18" charset="0"/>
            </a:endParaRPr>
          </a:p>
        </p:txBody>
      </p:sp>
    </p:spTree>
    <p:extLst>
      <p:ext uri="{BB962C8B-B14F-4D97-AF65-F5344CB8AC3E}">
        <p14:creationId xmlns:p14="http://schemas.microsoft.com/office/powerpoint/2010/main" val="4269344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5B9BC7E5-4054-4878-8E35-6526B7BB7693}" type="slidenum">
              <a:rPr lang="en-US" altLang="en-US" smtClean="0"/>
              <a:pPr eaLnBrk="1" hangingPunct="1">
                <a:spcBef>
                  <a:spcPct val="0"/>
                </a:spcBef>
                <a:defRPr/>
              </a:pPr>
              <a:t>17</a:t>
            </a:fld>
            <a:endParaRPr lang="pt-BR" altLang="en-US" smtClean="0"/>
          </a:p>
        </p:txBody>
      </p:sp>
      <p:sp>
        <p:nvSpPr>
          <p:cNvPr id="45059" name="Rectangle 2"/>
          <p:cNvSpPr>
            <a:spLocks noGrp="1" noRot="1" noChangeAspect="1" noChangeArrowheads="1" noTextEdit="1"/>
          </p:cNvSpPr>
          <p:nvPr>
            <p:ph type="sldImg"/>
          </p:nvPr>
        </p:nvSpPr>
        <p:spPr>
          <a:xfrm>
            <a:off x="1106488" y="696913"/>
            <a:ext cx="4646612" cy="3486150"/>
          </a:xfrm>
          <a:solidFill>
            <a:srgbClr val="FFFFFF"/>
          </a:solidFill>
          <a:ln/>
        </p:spPr>
      </p:sp>
      <p:sp>
        <p:nvSpPr>
          <p:cNvPr id="45060"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pt-BR" altLang="en-US" noProof="0" dirty="0" smtClean="0">
                <a:solidFill>
                  <a:srgbClr val="000000"/>
                </a:solidFill>
              </a:rPr>
              <a:t>Estas complicações são mais perigosas em áreas do mundo onde as crianças não têm acesso a cuidados médicos adequados, ou onde elas talvez já sofram de uma saúde debilitada devido a uma dieta inadequada, água insalubre ou outras doenças.</a:t>
            </a:r>
          </a:p>
        </p:txBody>
      </p:sp>
    </p:spTree>
    <p:extLst>
      <p:ext uri="{BB962C8B-B14F-4D97-AF65-F5344CB8AC3E}">
        <p14:creationId xmlns:p14="http://schemas.microsoft.com/office/powerpoint/2010/main" val="3161981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18</a:t>
            </a:fld>
            <a:endParaRPr lang="pt-BR"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755873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A27AB86-58B2-48DD-9950-3CB291B8B757}" type="slidenum">
              <a:rPr lang="en-US" altLang="en-US" smtClean="0"/>
              <a:pPr eaLnBrk="1" hangingPunct="1">
                <a:spcBef>
                  <a:spcPct val="0"/>
                </a:spcBef>
                <a:defRPr/>
              </a:pPr>
              <a:t>19</a:t>
            </a:fld>
            <a:endParaRPr lang="pt-BR" altLang="en-US" smtClean="0"/>
          </a:p>
        </p:txBody>
      </p:sp>
      <p:sp>
        <p:nvSpPr>
          <p:cNvPr id="48131" name="Rectangle 1"/>
          <p:cNvSpPr>
            <a:spLocks noGrp="1" noRot="1" noChangeAspect="1" noChangeArrowheads="1" noTextEdit="1"/>
          </p:cNvSpPr>
          <p:nvPr>
            <p:ph type="sldImg"/>
          </p:nvPr>
        </p:nvSpPr>
        <p:spPr>
          <a:ln/>
        </p:spPr>
      </p:sp>
      <p:sp>
        <p:nvSpPr>
          <p:cNvPr id="4813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251864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noProof="0" dirty="0" smtClean="0"/>
              <a:t>Mais de um milhão de crianças não conseguirão comemorar 5 anos de idade devido a uma doença que pode ser prevenida por uma vacina. As imunizações previnem as deficiências e até a morte causadas por doenças como o sarampo e a rubéola. LCIF e os nossos parceiros estão trabalhando para eliminar o sarampo. Dentre as iniciativas, realizarão a Semana Mundial de Imunização, de 24 a 30 de fevereiro de 2014. Você pode ajudar uma criança festejar o seu 5º aniversário fazendo uma doação hoje.</a:t>
            </a:r>
            <a:endParaRPr lang="pt-BR" noProof="0" dirty="0"/>
          </a:p>
        </p:txBody>
      </p:sp>
      <p:sp>
        <p:nvSpPr>
          <p:cNvPr id="4" name="Slide Number Placeholder 3"/>
          <p:cNvSpPr>
            <a:spLocks noGrp="1"/>
          </p:cNvSpPr>
          <p:nvPr>
            <p:ph type="sldNum" sz="quarter" idx="10"/>
          </p:nvPr>
        </p:nvSpPr>
        <p:spPr/>
        <p:txBody>
          <a:bodyPr/>
          <a:lstStyle/>
          <a:p>
            <a:pPr>
              <a:defRPr/>
            </a:pPr>
            <a:fld id="{5D14B6C0-E882-414A-9D83-4B15993BA85A}" type="slidenum">
              <a:rPr lang="en-US" smtClean="0"/>
              <a:pPr>
                <a:defRPr/>
              </a:pPr>
              <a:t>2</a:t>
            </a:fld>
            <a:endParaRPr lang="pt-BR" dirty="0"/>
          </a:p>
        </p:txBody>
      </p:sp>
    </p:spTree>
    <p:extLst>
      <p:ext uri="{BB962C8B-B14F-4D97-AF65-F5344CB8AC3E}">
        <p14:creationId xmlns:p14="http://schemas.microsoft.com/office/powerpoint/2010/main" val="56670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30A8AC63-9A9F-49D0-8C8F-555559A15CDE}" type="slidenum">
              <a:rPr lang="en-US" altLang="en-US" smtClean="0"/>
              <a:pPr eaLnBrk="1" hangingPunct="1">
                <a:spcBef>
                  <a:spcPct val="0"/>
                </a:spcBef>
                <a:defRPr/>
              </a:pPr>
              <a:t>20</a:t>
            </a:fld>
            <a:endParaRPr lang="pt-BR" altLang="en-US" smtClean="0"/>
          </a:p>
        </p:txBody>
      </p:sp>
      <p:sp>
        <p:nvSpPr>
          <p:cNvPr id="46083"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smtClean="0">
                <a:solidFill>
                  <a:srgbClr val="000000"/>
                </a:solidFill>
              </a:rPr>
              <a:t>http://www.measlesrubellainitiative.org/measles-news/measles-deaths-reach-record-lows-fragile-gains-toward-global-elimination/</a:t>
            </a:r>
          </a:p>
          <a:p>
            <a:pPr eaLnBrk="1" hangingPunct="1">
              <a:lnSpc>
                <a:spcPct val="95000"/>
              </a:lnSpc>
              <a:spcBef>
                <a:spcPct val="0"/>
              </a:spcBef>
            </a:pPr>
            <a:endParaRPr lang="pt-BR" altLang="en-US" dirty="0" smtClean="0">
              <a:solidFill>
                <a:srgbClr val="000000"/>
              </a:solidFill>
              <a:cs typeface="Times New Roman" pitchFamily="18" charset="0"/>
            </a:endParaRPr>
          </a:p>
        </p:txBody>
      </p:sp>
    </p:spTree>
    <p:extLst>
      <p:ext uri="{BB962C8B-B14F-4D97-AF65-F5344CB8AC3E}">
        <p14:creationId xmlns:p14="http://schemas.microsoft.com/office/powerpoint/2010/main" val="3030339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D502CB6-C188-4DEF-BE67-1408873EDF4B}" type="slidenum">
              <a:rPr lang="en-US" altLang="en-US" smtClean="0"/>
              <a:pPr eaLnBrk="1" hangingPunct="1">
                <a:spcBef>
                  <a:spcPct val="0"/>
                </a:spcBef>
                <a:defRPr/>
              </a:pPr>
              <a:t>21</a:t>
            </a:fld>
            <a:endParaRPr lang="pt-BR" altLang="en-US" smtClean="0"/>
          </a:p>
        </p:txBody>
      </p:sp>
      <p:sp>
        <p:nvSpPr>
          <p:cNvPr id="47107" name="Rectangle 1"/>
          <p:cNvSpPr>
            <a:spLocks noGrp="1" noRot="1" noChangeAspect="1" noChangeArrowheads="1" noTextEdit="1"/>
          </p:cNvSpPr>
          <p:nvPr>
            <p:ph type="sldImg"/>
          </p:nvPr>
        </p:nvSpPr>
        <p:spPr>
          <a:ln/>
        </p:spPr>
      </p:sp>
      <p:sp>
        <p:nvSpPr>
          <p:cNvPr id="47108"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r>
              <a:rPr lang="en-US" altLang="en-US" dirty="0" err="1" smtClean="0">
                <a:solidFill>
                  <a:srgbClr val="000000"/>
                </a:solidFill>
              </a:rPr>
              <a:t>Fonte</a:t>
            </a:r>
            <a:r>
              <a:rPr lang="en-US" altLang="en-US" dirty="0" smtClean="0">
                <a:solidFill>
                  <a:srgbClr val="000000"/>
                </a:solidFill>
              </a:rPr>
              <a:t>: http://www.measlesrubellainitiative.org/measles-news/measles-deaths-reach-record-lows-fragile-gains-toward-global-elimination/</a:t>
            </a:r>
          </a:p>
        </p:txBody>
      </p:sp>
    </p:spTree>
    <p:extLst>
      <p:ext uri="{BB962C8B-B14F-4D97-AF65-F5344CB8AC3E}">
        <p14:creationId xmlns:p14="http://schemas.microsoft.com/office/powerpoint/2010/main" val="544931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22</a:t>
            </a:fld>
            <a:endParaRPr lang="pt-BR"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dirty="0" smtClean="0"/>
          </a:p>
        </p:txBody>
      </p:sp>
    </p:spTree>
    <p:extLst>
      <p:ext uri="{BB962C8B-B14F-4D97-AF65-F5344CB8AC3E}">
        <p14:creationId xmlns:p14="http://schemas.microsoft.com/office/powerpoint/2010/main" val="22041027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E452831B-D838-4F4D-BC4A-8327AC835A8E}" type="slidenum">
              <a:rPr lang="en-US" sz="1200" smtClean="0"/>
              <a:pPr/>
              <a:t>23</a:t>
            </a:fld>
            <a:endParaRPr lang="pt-BR" sz="1200" smtClean="0"/>
          </a:p>
        </p:txBody>
      </p:sp>
      <p:sp>
        <p:nvSpPr>
          <p:cNvPr id="156674" name="Rectangle 1"/>
          <p:cNvSpPr>
            <a:spLocks noGrp="1" noRot="1" noChangeAspect="1" noChangeArrowheads="1"/>
          </p:cNvSpPr>
          <p:nvPr>
            <p:ph type="sldImg"/>
          </p:nvPr>
        </p:nvSpPr>
        <p:spPr>
          <a:ln/>
        </p:spPr>
      </p:sp>
      <p:sp>
        <p:nvSpPr>
          <p:cNvPr id="15667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r>
              <a:rPr dirty="0" smtClean="0"/>
              <a:t>http://www.gatesfoundation.org/Media-Center/Speeches/2011/07/Lions-Club-Convention</a:t>
            </a:r>
          </a:p>
          <a:p>
            <a:pPr eaLnBrk="1" hangingPunct="1"/>
            <a:endParaRPr lang="pt-BR" dirty="0" smtClean="0"/>
          </a:p>
          <a:p>
            <a:pPr eaLnBrk="1" hangingPunct="1"/>
            <a:endParaRPr lang="pt-BR" dirty="0" smtClean="0"/>
          </a:p>
        </p:txBody>
      </p:sp>
    </p:spTree>
    <p:extLst>
      <p:ext uri="{BB962C8B-B14F-4D97-AF65-F5344CB8AC3E}">
        <p14:creationId xmlns:p14="http://schemas.microsoft.com/office/powerpoint/2010/main" val="959836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40A5591-F89A-479E-B9F7-5AAE3B36760A}" type="slidenum">
              <a:rPr lang="en-US"/>
              <a:pPr/>
              <a:t>24</a:t>
            </a:fld>
            <a:endParaRPr lang="pt-BR"/>
          </a:p>
        </p:txBody>
      </p:sp>
    </p:spTree>
    <p:extLst>
      <p:ext uri="{BB962C8B-B14F-4D97-AF65-F5344CB8AC3E}">
        <p14:creationId xmlns:p14="http://schemas.microsoft.com/office/powerpoint/2010/main" val="6593304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25</a:t>
            </a:fld>
            <a:endParaRPr lang="pt-BR"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1642614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26</a:t>
            </a:fld>
            <a:endParaRPr lang="pt-BR"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buFont typeface="Arial" panose="020B0604020202020204" pitchFamily="34" charset="0"/>
              <a:buNone/>
              <a:defRPr/>
            </a:pPr>
            <a:r>
              <a:rPr lang="pt-BR" altLang="en-US" noProof="0" dirty="0" smtClean="0">
                <a:solidFill>
                  <a:srgbClr val="000000"/>
                </a:solidFill>
              </a:rPr>
              <a:t>Como são utilizadas as doações</a:t>
            </a:r>
            <a:r>
              <a:rPr lang="pt-BR" altLang="en-US" baseline="0" noProof="0" dirty="0" smtClean="0">
                <a:solidFill>
                  <a:srgbClr val="000000"/>
                </a:solidFill>
              </a:rPr>
              <a:t> dos Leões para a campanha Uma Vacina, Uma Vida</a:t>
            </a:r>
            <a:r>
              <a:rPr lang="pt-BR" altLang="en-US" noProof="0" dirty="0" smtClean="0">
                <a:solidFill>
                  <a:srgbClr val="000000"/>
                </a:solidFill>
              </a:rPr>
              <a:t>? Como essas doações são integradas em outros aspectos do trabalho dos Leões em combate ao sarampo, como defesa da causa e mobilização social? </a:t>
            </a:r>
          </a:p>
          <a:p>
            <a:pPr eaLnBrk="1" hangingPunct="1">
              <a:lnSpc>
                <a:spcPct val="95000"/>
              </a:lnSpc>
              <a:spcBef>
                <a:spcPct val="0"/>
              </a:spcBef>
              <a:buFont typeface="Arial" panose="020B0604020202020204" pitchFamily="34" charset="0"/>
              <a:buNone/>
              <a:defRPr/>
            </a:pPr>
            <a:endParaRPr lang="pt-BR" altLang="en-US" noProof="0"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pt-BR" altLang="en-US" noProof="0" dirty="0" smtClean="0">
                <a:solidFill>
                  <a:srgbClr val="000000"/>
                </a:solidFill>
              </a:rPr>
              <a:t>Lions clubes e Leões generosos oferecem apoio à campanha Uma Vacina, Uma Vida, graças às doações para LCIF.  </a:t>
            </a:r>
          </a:p>
          <a:p>
            <a:pPr eaLnBrk="1" hangingPunct="1">
              <a:lnSpc>
                <a:spcPct val="95000"/>
              </a:lnSpc>
              <a:spcBef>
                <a:spcPct val="0"/>
              </a:spcBef>
              <a:buFont typeface="Arial" panose="020B0604020202020204" pitchFamily="34" charset="0"/>
              <a:buNone/>
              <a:defRPr/>
            </a:pPr>
            <a:endParaRPr lang="pt-BR" altLang="en-US" noProof="0"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pt-BR" altLang="en-US" noProof="0" dirty="0" smtClean="0">
                <a:solidFill>
                  <a:srgbClr val="000000"/>
                </a:solidFill>
              </a:rPr>
              <a:t>Os Leões também promovem a causa em âmbito local e nacional para que seus governos invistam em serviços de imunização. A GAVI alavanca apoio financeiro em nível global dos Leões e de terceiros para a compra das vacinas ao preço mais baixo possível. Estas vacinas são distribuídas aos países prioritários que planejam eventos de vacinação para abordar inúmeros surtos de sarampo e acesso limitado a serviços de imunização para as famílias.  </a:t>
            </a:r>
          </a:p>
          <a:p>
            <a:pPr eaLnBrk="1" hangingPunct="1">
              <a:lnSpc>
                <a:spcPct val="95000"/>
              </a:lnSpc>
              <a:spcBef>
                <a:spcPct val="0"/>
              </a:spcBef>
              <a:buFont typeface="Arial" panose="020B0604020202020204" pitchFamily="34" charset="0"/>
              <a:buNone/>
              <a:defRPr/>
            </a:pPr>
            <a:endParaRPr lang="pt-BR" altLang="en-US" noProof="0"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pt-BR" altLang="en-US" noProof="0" dirty="0" smtClean="0">
                <a:solidFill>
                  <a:srgbClr val="000000"/>
                </a:solidFill>
              </a:rPr>
              <a:t>Uma vez que os eventos de vacinação são programados, os profissionais de saúde são treinados em todo o país. Os Leões trabalham com afinco, incentivando as famílias a levar seus filhos para serem vacinados. Eles afixam folhetos, batem de porta em porta</a:t>
            </a:r>
            <a:r>
              <a:rPr lang="pt-BR" altLang="en-US" baseline="0" noProof="0" dirty="0" smtClean="0">
                <a:solidFill>
                  <a:srgbClr val="000000"/>
                </a:solidFill>
              </a:rPr>
              <a:t> e</a:t>
            </a:r>
            <a:r>
              <a:rPr lang="pt-BR" altLang="en-US" noProof="0" dirty="0" smtClean="0">
                <a:solidFill>
                  <a:srgbClr val="000000"/>
                </a:solidFill>
              </a:rPr>
              <a:t> organizam o transporte para as famílias chegarem aos eventos, servindo ainda como voluntários durante os dias de vacinação. </a:t>
            </a:r>
          </a:p>
          <a:p>
            <a:pPr eaLnBrk="1" hangingPunct="1">
              <a:lnSpc>
                <a:spcPct val="95000"/>
              </a:lnSpc>
              <a:spcBef>
                <a:spcPct val="0"/>
              </a:spcBef>
              <a:buFont typeface="Arial" panose="020B0604020202020204" pitchFamily="34" charset="0"/>
              <a:buNone/>
              <a:defRPr/>
            </a:pPr>
            <a:endParaRPr lang="pt-BR" altLang="en-US" noProof="0" dirty="0" smtClean="0">
              <a:solidFill>
                <a:srgbClr val="000000"/>
              </a:solidFill>
              <a:cs typeface="Times New Roman" pitchFamily="18" charset="0"/>
            </a:endParaRPr>
          </a:p>
          <a:p>
            <a:pPr eaLnBrk="1" hangingPunct="1">
              <a:lnSpc>
                <a:spcPct val="95000"/>
              </a:lnSpc>
              <a:spcBef>
                <a:spcPct val="0"/>
              </a:spcBef>
              <a:buFont typeface="Arial" panose="020B0604020202020204" pitchFamily="34" charset="0"/>
              <a:buNone/>
              <a:defRPr/>
            </a:pPr>
            <a:r>
              <a:rPr lang="pt-BR" altLang="en-US" noProof="0" dirty="0" smtClean="0">
                <a:solidFill>
                  <a:srgbClr val="000000"/>
                </a:solidFill>
              </a:rPr>
              <a:t>O resultado final da dedicação, trabalho árduo e generosidade dos Leões é maravilhoso. Milhões de crianças são salvas!</a:t>
            </a:r>
          </a:p>
        </p:txBody>
      </p:sp>
    </p:spTree>
    <p:extLst>
      <p:ext uri="{BB962C8B-B14F-4D97-AF65-F5344CB8AC3E}">
        <p14:creationId xmlns:p14="http://schemas.microsoft.com/office/powerpoint/2010/main" val="4093736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27</a:t>
            </a:fld>
            <a:endParaRPr lang="pt-BR" sz="1200" smtClean="0"/>
          </a:p>
        </p:txBody>
      </p:sp>
    </p:spTree>
    <p:extLst>
      <p:ext uri="{BB962C8B-B14F-4D97-AF65-F5344CB8AC3E}">
        <p14:creationId xmlns:p14="http://schemas.microsoft.com/office/powerpoint/2010/main" val="3219094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a:ln/>
        </p:spPr>
      </p:sp>
      <p:sp>
        <p:nvSpPr>
          <p:cNvPr id="102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02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9283B4D0-1B63-4088-9EB6-A24462873169}" type="slidenum">
              <a:rPr lang="en-US" sz="1200" smtClean="0"/>
              <a:pPr/>
              <a:t>28</a:t>
            </a:fld>
            <a:endParaRPr lang="pt-BR" sz="1200" smtClean="0"/>
          </a:p>
        </p:txBody>
      </p:sp>
    </p:spTree>
    <p:extLst>
      <p:ext uri="{BB962C8B-B14F-4D97-AF65-F5344CB8AC3E}">
        <p14:creationId xmlns:p14="http://schemas.microsoft.com/office/powerpoint/2010/main" val="12530537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E691B76-8DCE-4142-B75A-C9ED4B974C54}" type="slidenum">
              <a:rPr lang="en-US" sz="1200" smtClean="0"/>
              <a:pPr/>
              <a:t>29</a:t>
            </a:fld>
            <a:endParaRPr lang="pt-BR" sz="1200" smtClean="0"/>
          </a:p>
        </p:txBody>
      </p:sp>
      <p:sp>
        <p:nvSpPr>
          <p:cNvPr id="68610" name="Rectangle 2"/>
          <p:cNvSpPr>
            <a:spLocks noGrp="1" noRot="1" noChangeAspect="1" noChangeArrowheads="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ln>
        </p:spPr>
        <p:txBody>
          <a:bodyPr lIns="0" tIns="0" rIns="0" bIns="0"/>
          <a:lstStyle/>
          <a:p>
            <a:pPr eaLnBrk="1" hangingPunct="1">
              <a:lnSpc>
                <a:spcPct val="95000"/>
              </a:lnSpc>
            </a:pPr>
            <a:endParaRPr lang="en-US" sz="1600" dirty="0" smtClean="0">
              <a:solidFill>
                <a:srgbClr val="000000"/>
              </a:solidFill>
              <a:latin typeface="Arial" charset="0"/>
            </a:endParaRPr>
          </a:p>
        </p:txBody>
      </p:sp>
    </p:spTree>
    <p:extLst>
      <p:ext uri="{BB962C8B-B14F-4D97-AF65-F5344CB8AC3E}">
        <p14:creationId xmlns:p14="http://schemas.microsoft.com/office/powerpoint/2010/main" val="282934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02CA9847-9F2C-442C-9F20-4D8FABC809D6}" type="slidenum">
              <a:rPr lang="en-US" sz="1200" smtClean="0"/>
              <a:pPr/>
              <a:t>3</a:t>
            </a:fld>
            <a:endParaRPr lang="pt-BR" sz="1200" dirty="0" smtClean="0"/>
          </a:p>
        </p:txBody>
      </p:sp>
    </p:spTree>
    <p:extLst>
      <p:ext uri="{BB962C8B-B14F-4D97-AF65-F5344CB8AC3E}">
        <p14:creationId xmlns:p14="http://schemas.microsoft.com/office/powerpoint/2010/main" val="3729201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6ADB57A4-2F8F-4872-A726-9C230A55AC68}" type="slidenum">
              <a:rPr lang="en-US" sz="1200" smtClean="0"/>
              <a:pPr/>
              <a:t>30</a:t>
            </a:fld>
            <a:endParaRPr lang="pt-BR" sz="1200" smtClean="0"/>
          </a:p>
        </p:txBody>
      </p:sp>
    </p:spTree>
    <p:extLst>
      <p:ext uri="{BB962C8B-B14F-4D97-AF65-F5344CB8AC3E}">
        <p14:creationId xmlns:p14="http://schemas.microsoft.com/office/powerpoint/2010/main" val="1229771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FE5F6787-1077-47EC-BF45-CA207F99ACBB}" type="slidenum">
              <a:rPr lang="en-US" sz="1200" smtClean="0"/>
              <a:pPr/>
              <a:t>31</a:t>
            </a:fld>
            <a:endParaRPr lang="pt-BR" sz="1200" smtClean="0"/>
          </a:p>
        </p:txBody>
      </p:sp>
    </p:spTree>
    <p:extLst>
      <p:ext uri="{BB962C8B-B14F-4D97-AF65-F5344CB8AC3E}">
        <p14:creationId xmlns:p14="http://schemas.microsoft.com/office/powerpoint/2010/main" val="2342570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A9AF7C1D-CCE2-4C4B-8389-D6A9E14CB636}" type="slidenum">
              <a:rPr lang="en-US" altLang="en-US" smtClean="0"/>
              <a:pPr eaLnBrk="1" hangingPunct="1">
                <a:spcBef>
                  <a:spcPct val="0"/>
                </a:spcBef>
                <a:defRPr/>
              </a:pPr>
              <a:t>32</a:t>
            </a:fld>
            <a:endParaRPr lang="pt-BR" altLang="en-US" smtClean="0"/>
          </a:p>
        </p:txBody>
      </p:sp>
      <p:sp>
        <p:nvSpPr>
          <p:cNvPr id="50179" name="Rectangle 1"/>
          <p:cNvSpPr>
            <a:spLocks noGrp="1" noRot="1" noChangeAspect="1" noChangeArrowheads="1" noTextEdit="1"/>
          </p:cNvSpPr>
          <p:nvPr>
            <p:ph type="sldImg"/>
          </p:nvPr>
        </p:nvSpPr>
        <p:spPr>
          <a:ln/>
        </p:spPr>
      </p:sp>
      <p:sp>
        <p:nvSpPr>
          <p:cNvPr id="50180"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2806303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a:p>
            <a:pPr eaLnBrk="1" hangingPunct="1"/>
            <a:endParaRPr lang="en-US" dirty="0" smtClean="0"/>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8353D35E-8545-46FC-B791-77BFE90D036D}" type="slidenum">
              <a:rPr lang="en-US" sz="1200"/>
              <a:pPr/>
              <a:t>33</a:t>
            </a:fld>
            <a:endParaRPr lang="pt-BR" sz="1200"/>
          </a:p>
        </p:txBody>
      </p:sp>
    </p:spTree>
    <p:extLst>
      <p:ext uri="{BB962C8B-B14F-4D97-AF65-F5344CB8AC3E}">
        <p14:creationId xmlns:p14="http://schemas.microsoft.com/office/powerpoint/2010/main" val="30198238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34</a:t>
            </a:fld>
            <a:endParaRPr lang="pt-BR" sz="1200"/>
          </a:p>
        </p:txBody>
      </p:sp>
    </p:spTree>
    <p:extLst>
      <p:ext uri="{BB962C8B-B14F-4D97-AF65-F5344CB8AC3E}">
        <p14:creationId xmlns:p14="http://schemas.microsoft.com/office/powerpoint/2010/main" val="25046631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35</a:t>
            </a:fld>
            <a:endParaRPr lang="pt-BR"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18577209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a:ln/>
        </p:spPr>
      </p:sp>
      <p:sp>
        <p:nvSpPr>
          <p:cNvPr id="162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62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002D9A5E-8B93-45C4-B507-CCA65B4F478E}" type="slidenum">
              <a:rPr lang="en-US" sz="1200"/>
              <a:pPr/>
              <a:t>36</a:t>
            </a:fld>
            <a:endParaRPr lang="pt-BR" sz="1200" dirty="0"/>
          </a:p>
        </p:txBody>
      </p:sp>
    </p:spTree>
    <p:extLst>
      <p:ext uri="{BB962C8B-B14F-4D97-AF65-F5344CB8AC3E}">
        <p14:creationId xmlns:p14="http://schemas.microsoft.com/office/powerpoint/2010/main" val="5367800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a:ln/>
        </p:spPr>
      </p:sp>
      <p:sp>
        <p:nvSpPr>
          <p:cNvPr id="1853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853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4CD1E436-C414-41F9-8E30-D83B1CAFA52B}" type="slidenum">
              <a:rPr lang="en-US" sz="1200"/>
              <a:pPr/>
              <a:t>37</a:t>
            </a:fld>
            <a:endParaRPr lang="pt-BR" sz="1200" dirty="0"/>
          </a:p>
        </p:txBody>
      </p:sp>
    </p:spTree>
    <p:extLst>
      <p:ext uri="{BB962C8B-B14F-4D97-AF65-F5344CB8AC3E}">
        <p14:creationId xmlns:p14="http://schemas.microsoft.com/office/powerpoint/2010/main" val="3019036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686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FCBE9FBF-D236-4C80-9360-791FC23D17A1}" type="slidenum">
              <a:rPr lang="en-US" altLang="en-US" smtClean="0"/>
              <a:pPr eaLnBrk="1" hangingPunct="1">
                <a:spcBef>
                  <a:spcPct val="0"/>
                </a:spcBef>
                <a:defRPr/>
              </a:pPr>
              <a:t>38</a:t>
            </a:fld>
            <a:endParaRPr lang="pt-BR" altLang="en-US" dirty="0" smtClean="0"/>
          </a:p>
        </p:txBody>
      </p:sp>
    </p:spTree>
    <p:extLst>
      <p:ext uri="{BB962C8B-B14F-4D97-AF65-F5344CB8AC3E}">
        <p14:creationId xmlns:p14="http://schemas.microsoft.com/office/powerpoint/2010/main" val="6595203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
        <p:nvSpPr>
          <p:cNvPr id="3277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46BADE84-4449-42EC-820F-4C659F9D46BD}" type="slidenum">
              <a:rPr lang="en-US" altLang="en-US" smtClean="0"/>
              <a:pPr eaLnBrk="1" hangingPunct="1">
                <a:spcBef>
                  <a:spcPct val="0"/>
                </a:spcBef>
                <a:defRPr/>
              </a:pPr>
              <a:t>39</a:t>
            </a:fld>
            <a:endParaRPr lang="pt-BR" altLang="en-US" dirty="0" smtClean="0"/>
          </a:p>
        </p:txBody>
      </p:sp>
    </p:spTree>
    <p:extLst>
      <p:ext uri="{BB962C8B-B14F-4D97-AF65-F5344CB8AC3E}">
        <p14:creationId xmlns:p14="http://schemas.microsoft.com/office/powerpoint/2010/main" val="143329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E1401140-95EC-4573-8084-FA6E6E7889AA}" type="slidenum">
              <a:rPr lang="en-US" altLang="en-US" smtClean="0"/>
              <a:pPr eaLnBrk="1" hangingPunct="1">
                <a:spcBef>
                  <a:spcPct val="0"/>
                </a:spcBef>
                <a:defRPr/>
              </a:pPr>
              <a:t>4</a:t>
            </a:fld>
            <a:endParaRPr lang="pt-BR" altLang="en-US" dirty="0" smtClean="0"/>
          </a:p>
        </p:txBody>
      </p:sp>
      <p:sp>
        <p:nvSpPr>
          <p:cNvPr id="37891" name="Rectangle 1"/>
          <p:cNvSpPr>
            <a:spLocks noGrp="1" noRot="1" noChangeAspect="1" noChangeArrowheads="1" noTextEdit="1"/>
          </p:cNvSpPr>
          <p:nvPr>
            <p:ph type="sldImg"/>
          </p:nvPr>
        </p:nvSpPr>
        <p:spPr>
          <a:ln/>
        </p:spPr>
      </p:sp>
      <p:sp>
        <p:nvSpPr>
          <p:cNvPr id="37892"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pPr>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1115520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D8DEF45D-2108-464D-9BB7-DA82BA6B08AF}" type="slidenum">
              <a:rPr lang="en-US" altLang="en-US" smtClean="0"/>
              <a:pPr eaLnBrk="1" hangingPunct="1">
                <a:spcBef>
                  <a:spcPct val="0"/>
                </a:spcBef>
                <a:defRPr/>
              </a:pPr>
              <a:t>5</a:t>
            </a:fld>
            <a:endParaRPr lang="pt-BR" altLang="en-US" smtClean="0"/>
          </a:p>
        </p:txBody>
      </p:sp>
      <p:sp>
        <p:nvSpPr>
          <p:cNvPr id="49155" name="Rectangle 1"/>
          <p:cNvSpPr>
            <a:spLocks noGrp="1" noRot="1" noChangeAspect="1" noChangeArrowheads="1" noTextEdit="1"/>
          </p:cNvSpPr>
          <p:nvPr>
            <p:ph type="sldImg"/>
          </p:nvPr>
        </p:nvSpPr>
        <p:spPr>
          <a:ln/>
        </p:spPr>
      </p:sp>
      <p:sp>
        <p:nvSpPr>
          <p:cNvPr id="46084"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71450" indent="-171450" eaLnBrk="1" hangingPunct="1">
              <a:lnSpc>
                <a:spcPct val="95000"/>
              </a:lnSpc>
              <a:spcBef>
                <a:spcPct val="0"/>
              </a:spcBef>
              <a:buFont typeface="Arial" panose="020B0604020202020204" pitchFamily="34" charset="0"/>
              <a:buChar char="•"/>
              <a:defRPr/>
            </a:pPr>
            <a:endParaRPr lang="en-US" altLang="en-US" dirty="0" smtClean="0">
              <a:solidFill>
                <a:srgbClr val="000000"/>
              </a:solidFill>
              <a:cs typeface="Times New Roman" pitchFamily="18" charset="0"/>
            </a:endParaRPr>
          </a:p>
        </p:txBody>
      </p:sp>
    </p:spTree>
    <p:extLst>
      <p:ext uri="{BB962C8B-B14F-4D97-AF65-F5344CB8AC3E}">
        <p14:creationId xmlns:p14="http://schemas.microsoft.com/office/powerpoint/2010/main" val="2879419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a:defRPr/>
            </a:pPr>
            <a:fld id="{7C66991C-BCE1-4A2C-A78E-85D8332711F0}" type="slidenum">
              <a:rPr lang="en-US" altLang="en-US" smtClean="0"/>
              <a:pPr>
                <a:defRPr/>
              </a:pPr>
              <a:t>6</a:t>
            </a:fld>
            <a:endParaRPr lang="pt-BR" altLang="en-US" smtClean="0"/>
          </a:p>
        </p:txBody>
      </p:sp>
      <p:sp>
        <p:nvSpPr>
          <p:cNvPr id="39939" name="Rectangle 2"/>
          <p:cNvSpPr>
            <a:spLocks noGrp="1" noRot="1" noChangeAspect="1" noChangeArrowheads="1" noTextEdit="1"/>
          </p:cNvSpPr>
          <p:nvPr>
            <p:ph type="sldImg"/>
          </p:nvPr>
        </p:nvSpPr>
        <p:spPr>
          <a:solidFill>
            <a:srgbClr val="FFFFFF"/>
          </a:solidFill>
          <a:ln/>
        </p:spPr>
      </p:sp>
      <p:sp>
        <p:nvSpPr>
          <p:cNvPr id="2" name="Rectangle 3"/>
          <p:cNvSpPr>
            <a:spLocks noGrp="1" noChangeArrowheads="1"/>
          </p:cNvSpPr>
          <p:nvPr>
            <p:ph type="body" idx="1"/>
          </p:nvPr>
        </p:nvSpPr>
        <p:spPr>
          <a:solidFill>
            <a:srgbClr val="FFFFFF"/>
          </a:solidFill>
          <a:ln>
            <a:solidFill>
              <a:schemeClr val="bg1"/>
            </a:solidFill>
          </a:ln>
        </p:spPr>
        <p:txBody>
          <a:bodyPr lIns="0" tIns="0" rIns="0" bIns="0"/>
          <a:lstStyle/>
          <a:p>
            <a:pPr marL="171450" indent="-171450">
              <a:buFontTx/>
              <a:buChar char="•"/>
              <a:defRPr/>
            </a:pPr>
            <a:endParaRPr lang="en-US" altLang="en-US" sz="1600" dirty="0" smtClean="0">
              <a:cs typeface="Times New Roman" panose="02020603050405020304" pitchFamily="18" charset="0"/>
            </a:endParaRPr>
          </a:p>
        </p:txBody>
      </p:sp>
    </p:spTree>
    <p:extLst>
      <p:ext uri="{BB962C8B-B14F-4D97-AF65-F5344CB8AC3E}">
        <p14:creationId xmlns:p14="http://schemas.microsoft.com/office/powerpoint/2010/main" val="218933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7</a:t>
            </a:fld>
            <a:endParaRPr lang="pt-BR"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125942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defRPr/>
            </a:pPr>
            <a:fld id="{0E8ACB65-8E96-43DA-A5A6-AE7FD38888F4}" type="slidenum">
              <a:rPr lang="en-US" altLang="en-US" smtClean="0"/>
              <a:pPr eaLnBrk="1" hangingPunct="1">
                <a:spcBef>
                  <a:spcPct val="0"/>
                </a:spcBef>
                <a:defRPr/>
              </a:pPr>
              <a:t>8</a:t>
            </a:fld>
            <a:endParaRPr lang="pt-BR" altLang="en-US" smtClean="0"/>
          </a:p>
        </p:txBody>
      </p:sp>
      <p:sp>
        <p:nvSpPr>
          <p:cNvPr id="40963" name="Rectangle 1"/>
          <p:cNvSpPr>
            <a:spLocks noGrp="1" noRot="1" noChangeAspect="1" noChangeArrowheads="1" noTextEdit="1"/>
          </p:cNvSpPr>
          <p:nvPr>
            <p:ph type="sldImg"/>
          </p:nvPr>
        </p:nvSpPr>
        <p:spPr>
          <a:ln/>
        </p:spPr>
      </p:sp>
      <p:sp>
        <p:nvSpPr>
          <p:cNvPr id="2" name="Rectangle 2"/>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defRPr/>
            </a:pPr>
            <a:endParaRPr lang="en-US" altLang="en-US" dirty="0" smtClean="0">
              <a:solidFill>
                <a:srgbClr val="000000"/>
              </a:solidFill>
              <a:latin typeface="Arial" charset="0"/>
            </a:endParaRPr>
          </a:p>
        </p:txBody>
      </p:sp>
    </p:spTree>
    <p:extLst>
      <p:ext uri="{BB962C8B-B14F-4D97-AF65-F5344CB8AC3E}">
        <p14:creationId xmlns:p14="http://schemas.microsoft.com/office/powerpoint/2010/main" val="3760581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266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34852" indent="-282635">
              <a:defRPr sz="2400">
                <a:solidFill>
                  <a:schemeClr val="tx1"/>
                </a:solidFill>
                <a:latin typeface="Times New Roman" pitchFamily="18" charset="0"/>
              </a:defRPr>
            </a:lvl2pPr>
            <a:lvl3pPr marL="1130541" indent="-226108">
              <a:defRPr sz="2400">
                <a:solidFill>
                  <a:schemeClr val="tx1"/>
                </a:solidFill>
                <a:latin typeface="Times New Roman" pitchFamily="18" charset="0"/>
              </a:defRPr>
            </a:lvl3pPr>
            <a:lvl4pPr marL="1582758" indent="-226108">
              <a:defRPr sz="2400">
                <a:solidFill>
                  <a:schemeClr val="tx1"/>
                </a:solidFill>
                <a:latin typeface="Times New Roman" pitchFamily="18" charset="0"/>
              </a:defRPr>
            </a:lvl4pPr>
            <a:lvl5pPr marL="2034974" indent="-226108">
              <a:defRPr sz="2400">
                <a:solidFill>
                  <a:schemeClr val="tx1"/>
                </a:solidFill>
                <a:latin typeface="Times New Roman" pitchFamily="18" charset="0"/>
              </a:defRPr>
            </a:lvl5pPr>
            <a:lvl6pPr marL="2487191" indent="-226108" fontAlgn="base">
              <a:spcBef>
                <a:spcPct val="0"/>
              </a:spcBef>
              <a:spcAft>
                <a:spcPct val="0"/>
              </a:spcAft>
              <a:defRPr sz="2400">
                <a:solidFill>
                  <a:schemeClr val="tx1"/>
                </a:solidFill>
                <a:latin typeface="Times New Roman" pitchFamily="18" charset="0"/>
              </a:defRPr>
            </a:lvl6pPr>
            <a:lvl7pPr marL="2939407" indent="-226108" fontAlgn="base">
              <a:spcBef>
                <a:spcPct val="0"/>
              </a:spcBef>
              <a:spcAft>
                <a:spcPct val="0"/>
              </a:spcAft>
              <a:defRPr sz="2400">
                <a:solidFill>
                  <a:schemeClr val="tx1"/>
                </a:solidFill>
                <a:latin typeface="Times New Roman" pitchFamily="18" charset="0"/>
              </a:defRPr>
            </a:lvl7pPr>
            <a:lvl8pPr marL="3391624" indent="-226108" fontAlgn="base">
              <a:spcBef>
                <a:spcPct val="0"/>
              </a:spcBef>
              <a:spcAft>
                <a:spcPct val="0"/>
              </a:spcAft>
              <a:defRPr sz="2400">
                <a:solidFill>
                  <a:schemeClr val="tx1"/>
                </a:solidFill>
                <a:latin typeface="Times New Roman" pitchFamily="18" charset="0"/>
              </a:defRPr>
            </a:lvl8pPr>
            <a:lvl9pPr marL="3843840" indent="-226108" fontAlgn="base">
              <a:spcBef>
                <a:spcPct val="0"/>
              </a:spcBef>
              <a:spcAft>
                <a:spcPct val="0"/>
              </a:spcAft>
              <a:defRPr sz="2400">
                <a:solidFill>
                  <a:schemeClr val="tx1"/>
                </a:solidFill>
                <a:latin typeface="Times New Roman" pitchFamily="18" charset="0"/>
              </a:defRPr>
            </a:lvl9pPr>
          </a:lstStyle>
          <a:p>
            <a:fld id="{F62C093F-B623-4EA5-8D9C-1A593BE5C84E}" type="slidenum">
              <a:rPr lang="en-US" sz="1200">
                <a:solidFill>
                  <a:prstClr val="black"/>
                </a:solidFill>
              </a:rPr>
              <a:pPr/>
              <a:t>9</a:t>
            </a:fld>
            <a:endParaRPr lang="pt-BR" sz="1200">
              <a:solidFill>
                <a:prstClr val="black"/>
              </a:solidFill>
            </a:endParaRPr>
          </a:p>
        </p:txBody>
      </p:sp>
    </p:spTree>
    <p:extLst>
      <p:ext uri="{BB962C8B-B14F-4D97-AF65-F5344CB8AC3E}">
        <p14:creationId xmlns:p14="http://schemas.microsoft.com/office/powerpoint/2010/main" val="2573652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C28403-BA49-47D8-B953-28EFE7CC2BFF}" type="slidenum">
              <a:rPr lang="en-US"/>
              <a:pPr>
                <a:defRPr/>
              </a:pPr>
              <a:t>‹#›</a:t>
            </a:fld>
            <a:endParaRPr lang="en-US" dirty="0"/>
          </a:p>
        </p:txBody>
      </p:sp>
    </p:spTree>
    <p:extLst>
      <p:ext uri="{BB962C8B-B14F-4D97-AF65-F5344CB8AC3E}">
        <p14:creationId xmlns:p14="http://schemas.microsoft.com/office/powerpoint/2010/main" val="350970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ECD7762-0AAB-4451-83B8-BD8525E0F690}" type="slidenum">
              <a:rPr lang="en-US"/>
              <a:pPr>
                <a:defRPr/>
              </a:pPr>
              <a:t>‹#›</a:t>
            </a:fld>
            <a:endParaRPr lang="en-US" dirty="0"/>
          </a:p>
        </p:txBody>
      </p:sp>
    </p:spTree>
    <p:extLst>
      <p:ext uri="{BB962C8B-B14F-4D97-AF65-F5344CB8AC3E}">
        <p14:creationId xmlns:p14="http://schemas.microsoft.com/office/powerpoint/2010/main" val="3746301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0FC0510-D669-4030-9EF6-CDC9A311C2B1}" type="slidenum">
              <a:rPr lang="en-US"/>
              <a:pPr>
                <a:defRPr/>
              </a:pPr>
              <a:t>‹#›</a:t>
            </a:fld>
            <a:endParaRPr lang="en-US" dirty="0"/>
          </a:p>
        </p:txBody>
      </p:sp>
    </p:spTree>
    <p:extLst>
      <p:ext uri="{BB962C8B-B14F-4D97-AF65-F5344CB8AC3E}">
        <p14:creationId xmlns:p14="http://schemas.microsoft.com/office/powerpoint/2010/main" val="2365886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1 Plain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8" name="Text Placeholder 14"/>
          <p:cNvSpPr>
            <a:spLocks noGrp="1"/>
          </p:cNvSpPr>
          <p:nvPr>
            <p:ph type="body" sz="quarter" idx="14"/>
          </p:nvPr>
        </p:nvSpPr>
        <p:spPr>
          <a:xfrm>
            <a:off x="541867" y="1991236"/>
            <a:ext cx="9022332" cy="4625309"/>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4" name="Espace réservé du numéro de diapositive 2"/>
          <p:cNvSpPr>
            <a:spLocks noGrp="1"/>
          </p:cNvSpPr>
          <p:nvPr>
            <p:ph type="sldNum" sz="quarter" idx="15"/>
          </p:nvPr>
        </p:nvSpPr>
        <p:spPr/>
        <p:txBody>
          <a:bodyPr/>
          <a:lstStyle>
            <a:lvl1pPr defTabSz="914400" fontAlgn="base">
              <a:spcBef>
                <a:spcPct val="0"/>
              </a:spcBef>
              <a:spcAft>
                <a:spcPct val="0"/>
              </a:spcAft>
              <a:defRPr>
                <a:latin typeface="Times New Roman" pitchFamily="18" charset="0"/>
              </a:defRPr>
            </a:lvl1pPr>
          </a:lstStyle>
          <a:p>
            <a:pPr>
              <a:defRPr/>
            </a:pPr>
            <a:fld id="{94DF245D-FFBD-4F28-A84A-ECF8CEA6DE74}" type="slidenum">
              <a:rPr lang="fr-CH"/>
              <a:pPr>
                <a:defRPr/>
              </a:pPr>
              <a:t>‹#›</a:t>
            </a:fld>
            <a:endParaRPr lang="fr-CH" dirty="0"/>
          </a:p>
        </p:txBody>
      </p:sp>
    </p:spTree>
    <p:extLst>
      <p:ext uri="{BB962C8B-B14F-4D97-AF65-F5344CB8AC3E}">
        <p14:creationId xmlns:p14="http://schemas.microsoft.com/office/powerpoint/2010/main" val="56254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 Plain with Picture Righ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526187" y="2022594"/>
            <a:ext cx="5102579" cy="4578272"/>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5895309" y="2022594"/>
            <a:ext cx="3709653" cy="4578272"/>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15012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 Plain with Picture Left">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938889" y="2055693"/>
            <a:ext cx="4680929" cy="4531236"/>
          </a:xfrm>
          <a:prstGeom prst="rect">
            <a:avLst/>
          </a:prstGeom>
        </p:spPr>
        <p:txBody>
          <a:bodyPr vert="horz" lIns="101581" tIns="50791" rIns="101581" bIns="50791" anchor="ctr" anchorCtr="0"/>
          <a:lstStyle>
            <a:lvl1pPr marL="380928" indent="-380928">
              <a:buClr>
                <a:schemeClr val="bg2"/>
              </a:buClr>
              <a:buFont typeface="Arial"/>
              <a:buChar char="•"/>
              <a:defRPr sz="2400">
                <a:solidFill>
                  <a:schemeClr val="tx1">
                    <a:lumMod val="60000"/>
                    <a:lumOff val="40000"/>
                  </a:schemeClr>
                </a:solidFill>
                <a:latin typeface="Arial"/>
              </a:defRPr>
            </a:lvl1pPr>
            <a:lvl2pPr marL="825346" indent="-317441">
              <a:buClr>
                <a:schemeClr val="accent5"/>
              </a:buClr>
              <a:buFont typeface="Arial"/>
              <a:buChar char="•"/>
              <a:defRPr sz="2400">
                <a:solidFill>
                  <a:schemeClr val="tx1">
                    <a:lumMod val="60000"/>
                    <a:lumOff val="40000"/>
                  </a:schemeClr>
                </a:solidFill>
                <a:latin typeface="Arial"/>
              </a:defRPr>
            </a:lvl2pPr>
            <a:lvl3pPr marL="1269763" indent="-253953">
              <a:buFont typeface="Arial"/>
              <a:buChar char="•"/>
              <a:defRPr sz="2400">
                <a:solidFill>
                  <a:schemeClr val="tx1">
                    <a:lumMod val="60000"/>
                    <a:lumOff val="40000"/>
                  </a:schemeClr>
                </a:solidFill>
                <a:latin typeface="Arial"/>
              </a:defRPr>
            </a:lvl3pPr>
            <a:lvl4pPr marL="1777669" indent="-253953">
              <a:buClr>
                <a:schemeClr val="accent2"/>
              </a:buClr>
              <a:buFont typeface="Arial"/>
              <a:buChar char="•"/>
              <a:defRPr sz="2400">
                <a:solidFill>
                  <a:schemeClr val="tx1">
                    <a:lumMod val="60000"/>
                    <a:lumOff val="40000"/>
                  </a:schemeClr>
                </a:solidFill>
                <a:latin typeface="Arial"/>
              </a:defRPr>
            </a:lvl4pPr>
            <a:lvl5pPr marL="2285574" indent="-253953">
              <a:buClr>
                <a:schemeClr val="bg2"/>
              </a:buClr>
              <a:buFont typeface="Arial"/>
              <a:buChar char="•"/>
              <a:defRPr sz="2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
        <p:nvSpPr>
          <p:cNvPr id="5" name="Picture Placeholder 10"/>
          <p:cNvSpPr>
            <a:spLocks noGrp="1"/>
          </p:cNvSpPr>
          <p:nvPr>
            <p:ph type="pic" sz="quarter" idx="15"/>
          </p:nvPr>
        </p:nvSpPr>
        <p:spPr>
          <a:xfrm>
            <a:off x="494829" y="2055693"/>
            <a:ext cx="4217458" cy="453123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Tree>
    <p:extLst>
      <p:ext uri="{BB962C8B-B14F-4D97-AF65-F5344CB8AC3E}">
        <p14:creationId xmlns:p14="http://schemas.microsoft.com/office/powerpoint/2010/main" val="156486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 Plain Full Picture">
    <p:spTree>
      <p:nvGrpSpPr>
        <p:cNvPr id="1" name=""/>
        <p:cNvGrpSpPr/>
        <p:nvPr/>
      </p:nvGrpSpPr>
      <p:grpSpPr>
        <a:xfrm>
          <a:off x="0" y="0"/>
          <a:ext cx="0" cy="0"/>
          <a:chOff x="0" y="0"/>
          <a:chExt cx="0" cy="0"/>
        </a:xfrm>
      </p:grpSpPr>
      <p:sp>
        <p:nvSpPr>
          <p:cNvPr id="3"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4" name="Picture Placeholder 10"/>
          <p:cNvSpPr>
            <a:spLocks noGrp="1"/>
          </p:cNvSpPr>
          <p:nvPr>
            <p:ph type="pic" sz="quarter" idx="15"/>
          </p:nvPr>
        </p:nvSpPr>
        <p:spPr>
          <a:xfrm>
            <a:off x="494829" y="2038271"/>
            <a:ext cx="9157171" cy="4515556"/>
          </a:xfrm>
          <a:prstGeom prst="rect">
            <a:avLst/>
          </a:prstGeom>
        </p:spPr>
        <p:txBody>
          <a:bodyPr vert="horz" lIns="101581" tIns="50791" rIns="101581" bIns="50791"/>
          <a:lstStyle>
            <a:lvl1pPr>
              <a:defRPr sz="2400">
                <a:solidFill>
                  <a:schemeClr val="tx1">
                    <a:lumMod val="60000"/>
                    <a:lumOff val="40000"/>
                  </a:schemeClr>
                </a:solidFill>
              </a:defRPr>
            </a:lvl1pPr>
          </a:lstStyle>
          <a:p>
            <a:pPr lvl="0"/>
            <a:endParaRPr lang="en-US" noProof="0" dirty="0"/>
          </a:p>
        </p:txBody>
      </p:sp>
      <p:sp>
        <p:nvSpPr>
          <p:cNvPr id="5" name="Espace réservé du numéro de diapositive 4"/>
          <p:cNvSpPr>
            <a:spLocks noGrp="1"/>
          </p:cNvSpPr>
          <p:nvPr>
            <p:ph type="sldNum" sz="quarter" idx="16"/>
          </p:nvPr>
        </p:nvSpPr>
        <p:spPr/>
        <p:txBody>
          <a:bodyPr/>
          <a:lstStyle>
            <a:lvl1pPr defTabSz="914400" fontAlgn="base">
              <a:spcBef>
                <a:spcPct val="0"/>
              </a:spcBef>
              <a:spcAft>
                <a:spcPct val="0"/>
              </a:spcAft>
              <a:defRPr>
                <a:latin typeface="Times New Roman" pitchFamily="18" charset="0"/>
              </a:defRPr>
            </a:lvl1pPr>
          </a:lstStyle>
          <a:p>
            <a:pPr>
              <a:defRPr/>
            </a:pPr>
            <a:fld id="{D5E5AA9B-D2F4-4317-A56B-0E6143A2D25F}" type="slidenum">
              <a:rPr lang="fr-CH"/>
              <a:pPr>
                <a:defRPr/>
              </a:pPr>
              <a:t>‹#›</a:t>
            </a:fld>
            <a:endParaRPr lang="fr-CH" dirty="0"/>
          </a:p>
        </p:txBody>
      </p:sp>
    </p:spTree>
    <p:extLst>
      <p:ext uri="{BB962C8B-B14F-4D97-AF65-F5344CB8AC3E}">
        <p14:creationId xmlns:p14="http://schemas.microsoft.com/office/powerpoint/2010/main" val="253260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29" y="2032002"/>
            <a:ext cx="4435240"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5209491" y="2032002"/>
            <a:ext cx="4417423" cy="4474790"/>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7"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6E5CCE76-A80E-43AE-A256-2453CE14AFBF}" type="slidenum">
              <a:rPr lang="fr-CH"/>
              <a:pPr>
                <a:defRPr/>
              </a:pPr>
              <a:t>‹#›</a:t>
            </a:fld>
            <a:endParaRPr lang="fr-CH" dirty="0"/>
          </a:p>
        </p:txBody>
      </p:sp>
    </p:spTree>
    <p:extLst>
      <p:ext uri="{BB962C8B-B14F-4D97-AF65-F5344CB8AC3E}">
        <p14:creationId xmlns:p14="http://schemas.microsoft.com/office/powerpoint/2010/main" val="3958355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lide 1 Plain Two Objects">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94830" y="2032002"/>
            <a:ext cx="9132083" cy="447479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
        <p:nvSpPr>
          <p:cNvPr id="5" name="Espace réservé du numéro de diapositive 2"/>
          <p:cNvSpPr>
            <a:spLocks noGrp="1"/>
          </p:cNvSpPr>
          <p:nvPr>
            <p:ph type="sldNum" sz="quarter" idx="14"/>
          </p:nvPr>
        </p:nvSpPr>
        <p:spPr/>
        <p:txBody>
          <a:bodyPr/>
          <a:lstStyle>
            <a:lvl1pPr defTabSz="914400" fontAlgn="base">
              <a:spcBef>
                <a:spcPct val="0"/>
              </a:spcBef>
              <a:spcAft>
                <a:spcPct val="0"/>
              </a:spcAft>
              <a:defRPr>
                <a:latin typeface="Times New Roman" pitchFamily="18" charset="0"/>
              </a:defRPr>
            </a:lvl1pPr>
          </a:lstStyle>
          <a:p>
            <a:pPr>
              <a:defRPr/>
            </a:pPr>
            <a:fld id="{B25D5C57-C029-4089-9AFB-2B655C0443DA}" type="slidenum">
              <a:rPr lang="fr-CH"/>
              <a:pPr>
                <a:defRPr/>
              </a:pPr>
              <a:t>‹#›</a:t>
            </a:fld>
            <a:endParaRPr lang="fr-CH" dirty="0"/>
          </a:p>
        </p:txBody>
      </p:sp>
    </p:spTree>
    <p:extLst>
      <p:ext uri="{BB962C8B-B14F-4D97-AF65-F5344CB8AC3E}">
        <p14:creationId xmlns:p14="http://schemas.microsoft.com/office/powerpoint/2010/main" val="2341271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 Plain 2 objects + Titles">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94831" y="1912841"/>
            <a:ext cx="4435241" cy="563452"/>
          </a:xfrm>
          <a:prstGeom prst="rect">
            <a:avLst/>
          </a:prstGeom>
        </p:spPr>
        <p:txBody>
          <a:bodyPr lIns="101581" tIns="50791" rIns="101581" bIns="50791"/>
          <a:lstStyle>
            <a:lvl1pPr>
              <a:defRPr sz="2400" b="1" i="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2"/>
          </p:nvPr>
        </p:nvSpPr>
        <p:spPr>
          <a:xfrm>
            <a:off x="494831" y="2624667"/>
            <a:ext cx="4435241"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4"/>
          <p:cNvSpPr>
            <a:spLocks noGrp="1"/>
          </p:cNvSpPr>
          <p:nvPr>
            <p:ph type="body" sz="quarter" idx="3"/>
          </p:nvPr>
        </p:nvSpPr>
        <p:spPr>
          <a:xfrm>
            <a:off x="5228167" y="1912839"/>
            <a:ext cx="4398747" cy="563453"/>
          </a:xfrm>
          <a:prstGeom prst="rect">
            <a:avLst/>
          </a:prstGeom>
        </p:spPr>
        <p:txBody>
          <a:bodyPr lIns="101581" tIns="50791" rIns="101581" bIns="50791"/>
          <a:lstStyle>
            <a:lvl1pPr>
              <a:defRPr sz="2400">
                <a:solidFill>
                  <a:schemeClr val="tx1">
                    <a:lumMod val="60000"/>
                    <a:lumOff val="40000"/>
                  </a:schemeClr>
                </a:solidFill>
                <a:latin typeface="Arial Unicode MS"/>
                <a:cs typeface="Arial Unicode MS"/>
              </a:defRPr>
            </a:lvl1pPr>
          </a:lstStyle>
          <a:p>
            <a:endParaRPr lang="en-US" dirty="0"/>
          </a:p>
        </p:txBody>
      </p:sp>
      <p:sp>
        <p:nvSpPr>
          <p:cNvPr id="7" name="Content Placeholder 5"/>
          <p:cNvSpPr>
            <a:spLocks noGrp="1"/>
          </p:cNvSpPr>
          <p:nvPr>
            <p:ph sz="quarter" idx="4"/>
          </p:nvPr>
        </p:nvSpPr>
        <p:spPr>
          <a:xfrm>
            <a:off x="5228167" y="2624667"/>
            <a:ext cx="4398747" cy="3929161"/>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3"/>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2921566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 Plain 2 objects horizont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829" y="2032002"/>
            <a:ext cx="9132084"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494829" y="4435351"/>
            <a:ext cx="9132084" cy="2165513"/>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Text Placeholder 10"/>
          <p:cNvSpPr>
            <a:spLocks noGrp="1"/>
          </p:cNvSpPr>
          <p:nvPr>
            <p:ph type="body" sz="quarter" idx="14"/>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228283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7FB3B68-2CA3-45E5-A1EC-A80FE40FA6E9}" type="slidenum">
              <a:rPr lang="en-US"/>
              <a:pPr>
                <a:defRPr/>
              </a:pPr>
              <a:t>‹#›</a:t>
            </a:fld>
            <a:endParaRPr lang="en-US" dirty="0"/>
          </a:p>
        </p:txBody>
      </p:sp>
    </p:spTree>
    <p:extLst>
      <p:ext uri="{BB962C8B-B14F-4D97-AF65-F5344CB8AC3E}">
        <p14:creationId xmlns:p14="http://schemas.microsoft.com/office/powerpoint/2010/main" val="61723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 Plain Three objec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34392" y="2032003"/>
            <a:ext cx="4392521" cy="209157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4" name="Content Placeholder 3"/>
          <p:cNvSpPr>
            <a:spLocks noGrp="1"/>
          </p:cNvSpPr>
          <p:nvPr>
            <p:ph sz="half" idx="13"/>
          </p:nvPr>
        </p:nvSpPr>
        <p:spPr>
          <a:xfrm>
            <a:off x="5234392" y="4294241"/>
            <a:ext cx="4392520" cy="222822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4"/>
          <p:cNvSpPr>
            <a:spLocks noGrp="1"/>
          </p:cNvSpPr>
          <p:nvPr>
            <p:ph sz="half" idx="14"/>
          </p:nvPr>
        </p:nvSpPr>
        <p:spPr>
          <a:xfrm>
            <a:off x="494829" y="2032001"/>
            <a:ext cx="4435240" cy="4490469"/>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5"/>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775606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1 Plain Four Objects">
    <p:spTree>
      <p:nvGrpSpPr>
        <p:cNvPr id="1" name=""/>
        <p:cNvGrpSpPr/>
        <p:nvPr/>
      </p:nvGrpSpPr>
      <p:grpSpPr>
        <a:xfrm>
          <a:off x="0" y="0"/>
          <a:ext cx="0" cy="0"/>
          <a:chOff x="0" y="0"/>
          <a:chExt cx="0" cy="0"/>
        </a:xfrm>
      </p:grpSpPr>
      <p:sp>
        <p:nvSpPr>
          <p:cNvPr id="4" name="Content Placeholder 2"/>
          <p:cNvSpPr>
            <a:spLocks noGrp="1"/>
          </p:cNvSpPr>
          <p:nvPr>
            <p:ph sz="half" idx="14"/>
          </p:nvPr>
        </p:nvSpPr>
        <p:spPr>
          <a:xfrm>
            <a:off x="494831" y="2032002"/>
            <a:ext cx="4435241"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5" name="Content Placeholder 3"/>
          <p:cNvSpPr>
            <a:spLocks noGrp="1"/>
          </p:cNvSpPr>
          <p:nvPr>
            <p:ph sz="half" idx="15"/>
          </p:nvPr>
        </p:nvSpPr>
        <p:spPr>
          <a:xfrm>
            <a:off x="494831" y="4325599"/>
            <a:ext cx="4435241"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6" name="Content Placeholder 4"/>
          <p:cNvSpPr>
            <a:spLocks noGrp="1"/>
          </p:cNvSpPr>
          <p:nvPr>
            <p:ph sz="half" idx="1"/>
          </p:nvPr>
        </p:nvSpPr>
        <p:spPr>
          <a:xfrm>
            <a:off x="5281428" y="2032002"/>
            <a:ext cx="4298448" cy="2138617"/>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7" name="Content Placeholder 5"/>
          <p:cNvSpPr>
            <a:spLocks noGrp="1"/>
          </p:cNvSpPr>
          <p:nvPr>
            <p:ph sz="half" idx="13"/>
          </p:nvPr>
        </p:nvSpPr>
        <p:spPr>
          <a:xfrm>
            <a:off x="5281428" y="4325599"/>
            <a:ext cx="4298448" cy="2286000"/>
          </a:xfrm>
          <a:prstGeom prst="rect">
            <a:avLst/>
          </a:prstGeom>
        </p:spPr>
        <p:txBody>
          <a:bodyPr lIns="101581" tIns="50791" rIns="101581" bIns="50791"/>
          <a:lstStyle>
            <a:lvl1pPr>
              <a:defRPr sz="2400">
                <a:solidFill>
                  <a:schemeClr val="tx1">
                    <a:lumMod val="60000"/>
                    <a:lumOff val="40000"/>
                  </a:schemeClr>
                </a:solidFill>
                <a:latin typeface="Arial Unicode MS"/>
              </a:defRPr>
            </a:lvl1pPr>
          </a:lstStyle>
          <a:p>
            <a:endParaRPr lang="en-US" dirty="0"/>
          </a:p>
        </p:txBody>
      </p:sp>
      <p:sp>
        <p:nvSpPr>
          <p:cNvPr id="8"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1265390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 Plain One Object Right">
    <p:spTree>
      <p:nvGrpSpPr>
        <p:cNvPr id="1" name=""/>
        <p:cNvGrpSpPr/>
        <p:nvPr/>
      </p:nvGrpSpPr>
      <p:grpSpPr>
        <a:xfrm>
          <a:off x="0" y="0"/>
          <a:ext cx="0" cy="0"/>
          <a:chOff x="0" y="0"/>
          <a:chExt cx="0" cy="0"/>
        </a:xfrm>
      </p:grpSpPr>
      <p:sp>
        <p:nvSpPr>
          <p:cNvPr id="4" name="Content Placeholder 2"/>
          <p:cNvSpPr>
            <a:spLocks noGrp="1"/>
          </p:cNvSpPr>
          <p:nvPr>
            <p:ph idx="1"/>
          </p:nvPr>
        </p:nvSpPr>
        <p:spPr>
          <a:xfrm>
            <a:off x="5214470" y="2017891"/>
            <a:ext cx="4396764" cy="4473222"/>
          </a:xfrm>
          <a:prstGeom prst="rect">
            <a:avLst/>
          </a:prstGeom>
        </p:spPr>
        <p:txBody>
          <a:bodyPr lIns="101581" tIns="50791" rIns="101581" bIns="50791"/>
          <a:lstStyle>
            <a:lvl1pPr>
              <a:defRPr sz="2400">
                <a:solidFill>
                  <a:schemeClr val="tx1">
                    <a:lumMod val="60000"/>
                    <a:lumOff val="40000"/>
                  </a:schemeClr>
                </a:solidFill>
              </a:defRPr>
            </a:lvl1pPr>
          </a:lstStyle>
          <a:p>
            <a:endParaRPr lang="en-US" dirty="0"/>
          </a:p>
        </p:txBody>
      </p:sp>
      <p:sp>
        <p:nvSpPr>
          <p:cNvPr id="5" name="Text Placeholder 3"/>
          <p:cNvSpPr>
            <a:spLocks noGrp="1"/>
          </p:cNvSpPr>
          <p:nvPr>
            <p:ph type="body" sz="half" idx="2"/>
          </p:nvPr>
        </p:nvSpPr>
        <p:spPr>
          <a:xfrm>
            <a:off x="580124" y="2017890"/>
            <a:ext cx="4349948" cy="4473223"/>
          </a:xfrm>
          <a:prstGeom prst="rect">
            <a:avLst/>
          </a:prstGeom>
        </p:spPr>
        <p:txBody>
          <a:bodyPr lIns="101581" tIns="50791" rIns="101581" bIns="50791" anchor="ctr" anchorCtr="0"/>
          <a:lstStyle>
            <a:lvl1pPr>
              <a:defRPr sz="2400">
                <a:solidFill>
                  <a:schemeClr val="tx1">
                    <a:lumMod val="60000"/>
                    <a:lumOff val="40000"/>
                  </a:schemeClr>
                </a:solidFill>
                <a:latin typeface="Arial Unicode MS"/>
              </a:defRPr>
            </a:lvl1pPr>
          </a:lstStyle>
          <a:p>
            <a:endParaRPr lang="en-US" dirty="0"/>
          </a:p>
        </p:txBody>
      </p:sp>
      <p:sp>
        <p:nvSpPr>
          <p:cNvPr id="6" name="Text Placeholder 10"/>
          <p:cNvSpPr>
            <a:spLocks noGrp="1"/>
          </p:cNvSpPr>
          <p:nvPr>
            <p:ph type="body" sz="quarter" idx="16"/>
          </p:nvPr>
        </p:nvSpPr>
        <p:spPr>
          <a:xfrm>
            <a:off x="494829" y="862346"/>
            <a:ext cx="7203567" cy="595802"/>
          </a:xfrm>
          <a:prstGeom prst="rect">
            <a:avLst/>
          </a:prstGeom>
        </p:spPr>
        <p:txBody>
          <a:bodyPr vert="horz" lIns="101581" tIns="50791" rIns="101581" bIns="50791" anchor="ctr" anchorCtr="0"/>
          <a:lstStyle>
            <a:lvl1pPr marL="0" indent="0">
              <a:buNone/>
              <a:defRPr sz="2400" b="1" i="0">
                <a:solidFill>
                  <a:schemeClr val="bg1"/>
                </a:solidFill>
                <a:latin typeface="Arial"/>
              </a:defRPr>
            </a:lvl1pPr>
          </a:lstStyle>
          <a:p>
            <a:pPr lvl="0"/>
            <a:r>
              <a:rPr lang="en-CA" dirty="0" smtClean="0"/>
              <a:t>Click to edit Master text styles</a:t>
            </a:r>
          </a:p>
        </p:txBody>
      </p:sp>
    </p:spTree>
    <p:extLst>
      <p:ext uri="{BB962C8B-B14F-4D97-AF65-F5344CB8AC3E}">
        <p14:creationId xmlns:p14="http://schemas.microsoft.com/office/powerpoint/2010/main" val="31423430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60000" cy="1375856"/>
          </a:xfrm>
          <a:prstGeom prst="rect">
            <a:avLst/>
          </a:prstGeom>
        </p:spPr>
        <p:txBody>
          <a:bodyPr lIns="89051" tIns="44526" rIns="89051" bIns="44526"/>
          <a:lstStyle/>
          <a:p>
            <a:r>
              <a:rPr lang="en-US" smtClean="0"/>
              <a:t>Click to edit Master title style</a:t>
            </a:r>
            <a:endParaRPr lang="en-US"/>
          </a:p>
        </p:txBody>
      </p:sp>
      <p:sp>
        <p:nvSpPr>
          <p:cNvPr id="3" name="Content Placeholder 2"/>
          <p:cNvSpPr>
            <a:spLocks noGrp="1"/>
          </p:cNvSpPr>
          <p:nvPr>
            <p:ph sz="half" idx="1"/>
          </p:nvPr>
        </p:nvSpPr>
        <p:spPr>
          <a:xfrm>
            <a:off x="491714"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70501" y="1534240"/>
            <a:ext cx="4533990" cy="5124261"/>
          </a:xfrm>
          <a:prstGeom prst="rect">
            <a:avLst/>
          </a:prstGeom>
        </p:spPr>
        <p:txBody>
          <a:bodyPr lIns="89051" tIns="44526" rIns="89051" bIns="44526"/>
          <a:lstStyle>
            <a:lvl1pPr algn="l" rtl="0">
              <a:defRPr sz="2800"/>
            </a:lvl1pPr>
            <a:lvl2pPr algn="l" rtl="0">
              <a:defRPr sz="2300"/>
            </a:lvl2pPr>
            <a:lvl3pPr algn="l" rtl="0">
              <a:defRPr sz="2000"/>
            </a:lvl3pPr>
            <a:lvl4pPr algn="l" rtl="0">
              <a:defRPr sz="1800"/>
            </a:lvl4pPr>
            <a:lvl5pPr algn="l" rtl="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Espace réservé du numéro de diapositive 4"/>
          <p:cNvSpPr>
            <a:spLocks noGrp="1"/>
          </p:cNvSpPr>
          <p:nvPr>
            <p:ph type="sldNum" sz="quarter" idx="10"/>
          </p:nvPr>
        </p:nvSpPr>
        <p:spPr/>
        <p:txBody>
          <a:bodyPr/>
          <a:lstStyle>
            <a:lvl1pPr defTabSz="914400" fontAlgn="base">
              <a:spcBef>
                <a:spcPct val="0"/>
              </a:spcBef>
              <a:spcAft>
                <a:spcPct val="0"/>
              </a:spcAft>
              <a:defRPr>
                <a:latin typeface="Times New Roman" pitchFamily="18" charset="0"/>
              </a:defRPr>
            </a:lvl1pPr>
          </a:lstStyle>
          <a:p>
            <a:pPr>
              <a:defRPr/>
            </a:pPr>
            <a:fld id="{57A6EE76-6984-4353-BE00-A8113FC26E0A}" type="slidenum">
              <a:rPr lang="en-US"/>
              <a:pPr>
                <a:defRPr/>
              </a:pPr>
              <a:t>‹#›</a:t>
            </a:fld>
            <a:endParaRPr lang="en-US" dirty="0"/>
          </a:p>
        </p:txBody>
      </p:sp>
    </p:spTree>
    <p:extLst>
      <p:ext uri="{BB962C8B-B14F-4D97-AF65-F5344CB8AC3E}">
        <p14:creationId xmlns:p14="http://schemas.microsoft.com/office/powerpoint/2010/main" val="651644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z="1200" smtClean="0">
                <a:solidFill>
                  <a:schemeClr val="accent4">
                    <a:lumMod val="65000"/>
                    <a:lumOff val="35000"/>
                  </a:schemeClr>
                </a:solidFill>
                <a:latin typeface="Arial" pitchFamily="34" charset="0"/>
                <a:cs typeface="Arial" pitchFamily="34" charset="0"/>
              </a:defRPr>
            </a:lvl1pPr>
          </a:lstStyle>
          <a:p>
            <a:pPr>
              <a:defRPr/>
            </a:pPr>
            <a:fld id="{FE56BD2C-C2C3-4707-A513-5F907D76609C}" type="slidenum">
              <a:rPr lang="en-US">
                <a:solidFill>
                  <a:srgbClr val="000000">
                    <a:lumMod val="65000"/>
                    <a:lumOff val="35000"/>
                  </a:srgbClr>
                </a:solidFill>
              </a:rPr>
              <a:pPr>
                <a:defRPr/>
              </a:pPr>
              <a:t>‹#›</a:t>
            </a:fld>
            <a:endParaRPr lang="en-US" dirty="0">
              <a:solidFill>
                <a:srgbClr val="000000">
                  <a:lumMod val="65000"/>
                  <a:lumOff val="35000"/>
                </a:srgbClr>
              </a:solidFill>
            </a:endParaRPr>
          </a:p>
        </p:txBody>
      </p:sp>
    </p:spTree>
    <p:extLst>
      <p:ext uri="{BB962C8B-B14F-4D97-AF65-F5344CB8AC3E}">
        <p14:creationId xmlns:p14="http://schemas.microsoft.com/office/powerpoint/2010/main" val="572131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A8384-412C-4E02-93ED-427C5F9609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45062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C7BECF-739F-4919-A1A3-749ECD933E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86873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7457FD-C8AE-4282-9EB9-6579980962D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857351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87C687-2541-4CA4-9E9A-410F51E359D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68292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AE9D74-5145-480E-9629-C32771F7205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65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275" y="4895850"/>
            <a:ext cx="8636000" cy="15144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03275" y="3228975"/>
            <a:ext cx="8636000" cy="16668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E35AD35-C315-4FAB-8223-C4EA0E63F7E2}" type="slidenum">
              <a:rPr lang="en-US"/>
              <a:pPr>
                <a:defRPr/>
              </a:pPr>
              <a:t>‹#›</a:t>
            </a:fld>
            <a:endParaRPr lang="en-US" dirty="0"/>
          </a:p>
        </p:txBody>
      </p:sp>
    </p:spTree>
    <p:extLst>
      <p:ext uri="{BB962C8B-B14F-4D97-AF65-F5344CB8AC3E}">
        <p14:creationId xmlns:p14="http://schemas.microsoft.com/office/powerpoint/2010/main" val="8054886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52562-2FCA-4280-9BE6-A222AA025F7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95117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D75ADE-E9D7-426D-954B-3FA758E0902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1540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47F8E0-50EF-42FB-80F1-E2C76F3BC3D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7359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E4DDB-1DC3-4214-B3A8-DCB9EC9375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3308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676275"/>
            <a:ext cx="2159000" cy="6097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676275"/>
            <a:ext cx="6324600" cy="6097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92E4A7C-B6AD-4E19-993D-1752D69799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5633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56200" y="2200275"/>
            <a:ext cx="4241800" cy="4573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17518FA-AB32-49D3-B7A8-DDC3C2CDE82E}" type="slidenum">
              <a:rPr lang="en-US"/>
              <a:pPr>
                <a:defRPr/>
              </a:pPr>
              <a:t>‹#›</a:t>
            </a:fld>
            <a:endParaRPr lang="en-US" dirty="0"/>
          </a:p>
        </p:txBody>
      </p:sp>
    </p:spTree>
    <p:extLst>
      <p:ext uri="{BB962C8B-B14F-4D97-AF65-F5344CB8AC3E}">
        <p14:creationId xmlns:p14="http://schemas.microsoft.com/office/powerpoint/2010/main" val="2557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9144000" cy="1270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8000" y="1704975"/>
            <a:ext cx="4489450"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000" y="2416175"/>
            <a:ext cx="4489450"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60963" y="1704975"/>
            <a:ext cx="4491037" cy="711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0963" y="2416175"/>
            <a:ext cx="4491037" cy="43910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4E640580-CDA1-4DD5-8D16-7028E8630B33}" type="slidenum">
              <a:rPr lang="en-US"/>
              <a:pPr>
                <a:defRPr/>
              </a:pPr>
              <a:t>‹#›</a:t>
            </a:fld>
            <a:endParaRPr lang="en-US" dirty="0"/>
          </a:p>
        </p:txBody>
      </p:sp>
    </p:spTree>
    <p:extLst>
      <p:ext uri="{BB962C8B-B14F-4D97-AF65-F5344CB8AC3E}">
        <p14:creationId xmlns:p14="http://schemas.microsoft.com/office/powerpoint/2010/main" val="14170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8FD00FF-4342-44EA-BEEC-15E2AD5A5A9C}" type="slidenum">
              <a:rPr lang="en-US"/>
              <a:pPr>
                <a:defRPr/>
              </a:pPr>
              <a:t>‹#›</a:t>
            </a:fld>
            <a:endParaRPr lang="en-US" dirty="0"/>
          </a:p>
        </p:txBody>
      </p:sp>
    </p:spTree>
    <p:extLst>
      <p:ext uri="{BB962C8B-B14F-4D97-AF65-F5344CB8AC3E}">
        <p14:creationId xmlns:p14="http://schemas.microsoft.com/office/powerpoint/2010/main" val="3131555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50EA47B-2873-46FC-A45E-55C4A0088F34}" type="slidenum">
              <a:rPr lang="en-US"/>
              <a:pPr>
                <a:defRPr/>
              </a:pPr>
              <a:t>‹#›</a:t>
            </a:fld>
            <a:endParaRPr lang="en-US" dirty="0"/>
          </a:p>
        </p:txBody>
      </p:sp>
    </p:spTree>
    <p:extLst>
      <p:ext uri="{BB962C8B-B14F-4D97-AF65-F5344CB8AC3E}">
        <p14:creationId xmlns:p14="http://schemas.microsoft.com/office/powerpoint/2010/main" val="213514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3213"/>
            <a:ext cx="3343275" cy="12906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71925" y="303213"/>
            <a:ext cx="5680075" cy="65039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8000" y="1593850"/>
            <a:ext cx="3343275" cy="52133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54A3753-4B54-4E57-9EB1-CDAE6C6F1A9A}" type="slidenum">
              <a:rPr lang="en-US"/>
              <a:pPr>
                <a:defRPr/>
              </a:pPr>
              <a:t>‹#›</a:t>
            </a:fld>
            <a:endParaRPr lang="en-US" dirty="0"/>
          </a:p>
        </p:txBody>
      </p:sp>
    </p:spTree>
    <p:extLst>
      <p:ext uri="{BB962C8B-B14F-4D97-AF65-F5344CB8AC3E}">
        <p14:creationId xmlns:p14="http://schemas.microsoft.com/office/powerpoint/2010/main" val="3841326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0725" y="5334000"/>
            <a:ext cx="6096000" cy="6302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90725" y="681038"/>
            <a:ext cx="60960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0725" y="5964238"/>
            <a:ext cx="6096000" cy="8937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6D3CA3C-0048-4FDF-875B-1F7DCB3EABB7}" type="slidenum">
              <a:rPr lang="en-US"/>
              <a:pPr>
                <a:defRPr/>
              </a:pPr>
              <a:t>‹#›</a:t>
            </a:fld>
            <a:endParaRPr lang="en-US" dirty="0"/>
          </a:p>
        </p:txBody>
      </p:sp>
    </p:spTree>
    <p:extLst>
      <p:ext uri="{BB962C8B-B14F-4D97-AF65-F5344CB8AC3E}">
        <p14:creationId xmlns:p14="http://schemas.microsoft.com/office/powerpoint/2010/main" val="2425527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AB32464A-14FE-40F1-97A1-65BD86E0EA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MRI_Template_PagePlain.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3"/>
          </p:nvPr>
        </p:nvSpPr>
        <p:spPr>
          <a:xfrm>
            <a:off x="3471863" y="7062788"/>
            <a:ext cx="321627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endParaRPr lang="fr-CH" dirty="0"/>
          </a:p>
        </p:txBody>
      </p:sp>
      <p:sp>
        <p:nvSpPr>
          <p:cNvPr id="3" name="Espace réservé du numéro de diapositive 2"/>
          <p:cNvSpPr>
            <a:spLocks noGrp="1"/>
          </p:cNvSpPr>
          <p:nvPr>
            <p:ph type="sldNum" sz="quarter" idx="4"/>
          </p:nvPr>
        </p:nvSpPr>
        <p:spPr>
          <a:xfrm>
            <a:off x="2187575" y="7062788"/>
            <a:ext cx="2371725" cy="404812"/>
          </a:xfrm>
          <a:prstGeom prst="rect">
            <a:avLst/>
          </a:prstGeom>
        </p:spPr>
        <p:txBody>
          <a:bodyPr vert="horz" lIns="101581" tIns="50791" rIns="101581" bIns="50791" rtlCol="0" anchor="ctr"/>
          <a:lstStyle>
            <a:lvl1pPr algn="ctr" defTabSz="507905" fontAlgn="auto">
              <a:spcBef>
                <a:spcPts val="0"/>
              </a:spcBef>
              <a:spcAft>
                <a:spcPts val="0"/>
              </a:spcAft>
              <a:defRPr sz="1300">
                <a:solidFill>
                  <a:srgbClr val="636463">
                    <a:tint val="75000"/>
                  </a:srgbClr>
                </a:solidFill>
                <a:latin typeface="Arial"/>
              </a:defRPr>
            </a:lvl1pPr>
          </a:lstStyle>
          <a:p>
            <a:pPr>
              <a:defRPr/>
            </a:pPr>
            <a:fld id="{1F2C58E5-7978-4B8D-840E-F5EA8F5F88BC}" type="slidenum">
              <a:rPr lang="fr-CH"/>
              <a:pPr>
                <a:defRPr/>
              </a:pPr>
              <a:t>‹#›</a:t>
            </a:fld>
            <a:endParaRPr lang="fr-CH"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hf hdr="0" dt="0"/>
  <p:txStyles>
    <p:titleStyle>
      <a:lvl1pPr algn="ctr" defTabSz="506413" rtl="0" eaLnBrk="0" fontAlgn="base" hangingPunct="0">
        <a:spcBef>
          <a:spcPct val="0"/>
        </a:spcBef>
        <a:spcAft>
          <a:spcPct val="0"/>
        </a:spcAft>
        <a:defRPr sz="4900" kern="1200">
          <a:solidFill>
            <a:schemeClr val="tx1"/>
          </a:solidFill>
          <a:latin typeface="+mj-lt"/>
          <a:ea typeface="+mj-ea"/>
          <a:cs typeface="+mj-cs"/>
        </a:defRPr>
      </a:lvl1pPr>
      <a:lvl2pPr algn="ctr" defTabSz="506413" rtl="0" eaLnBrk="0" fontAlgn="base" hangingPunct="0">
        <a:spcBef>
          <a:spcPct val="0"/>
        </a:spcBef>
        <a:spcAft>
          <a:spcPct val="0"/>
        </a:spcAft>
        <a:defRPr sz="4900">
          <a:solidFill>
            <a:schemeClr val="tx1"/>
          </a:solidFill>
          <a:latin typeface="Arial" charset="0"/>
        </a:defRPr>
      </a:lvl2pPr>
      <a:lvl3pPr algn="ctr" defTabSz="506413" rtl="0" eaLnBrk="0" fontAlgn="base" hangingPunct="0">
        <a:spcBef>
          <a:spcPct val="0"/>
        </a:spcBef>
        <a:spcAft>
          <a:spcPct val="0"/>
        </a:spcAft>
        <a:defRPr sz="4900">
          <a:solidFill>
            <a:schemeClr val="tx1"/>
          </a:solidFill>
          <a:latin typeface="Arial" charset="0"/>
        </a:defRPr>
      </a:lvl3pPr>
      <a:lvl4pPr algn="ctr" defTabSz="506413" rtl="0" eaLnBrk="0" fontAlgn="base" hangingPunct="0">
        <a:spcBef>
          <a:spcPct val="0"/>
        </a:spcBef>
        <a:spcAft>
          <a:spcPct val="0"/>
        </a:spcAft>
        <a:defRPr sz="4900">
          <a:solidFill>
            <a:schemeClr val="tx1"/>
          </a:solidFill>
          <a:latin typeface="Arial" charset="0"/>
        </a:defRPr>
      </a:lvl4pPr>
      <a:lvl5pPr algn="ctr" defTabSz="506413" rtl="0" eaLnBrk="0" fontAlgn="base" hangingPunct="0">
        <a:spcBef>
          <a:spcPct val="0"/>
        </a:spcBef>
        <a:spcAft>
          <a:spcPct val="0"/>
        </a:spcAft>
        <a:defRPr sz="4900">
          <a:solidFill>
            <a:schemeClr val="tx1"/>
          </a:solidFill>
          <a:latin typeface="Arial" charset="0"/>
        </a:defRPr>
      </a:lvl5pPr>
      <a:lvl6pPr marL="457200" algn="ctr" defTabSz="506413" rtl="0" fontAlgn="base">
        <a:spcBef>
          <a:spcPct val="0"/>
        </a:spcBef>
        <a:spcAft>
          <a:spcPct val="0"/>
        </a:spcAft>
        <a:defRPr sz="4900">
          <a:solidFill>
            <a:schemeClr val="tx1"/>
          </a:solidFill>
          <a:latin typeface="Arial" charset="0"/>
        </a:defRPr>
      </a:lvl6pPr>
      <a:lvl7pPr marL="914400" algn="ctr" defTabSz="506413" rtl="0" fontAlgn="base">
        <a:spcBef>
          <a:spcPct val="0"/>
        </a:spcBef>
        <a:spcAft>
          <a:spcPct val="0"/>
        </a:spcAft>
        <a:defRPr sz="4900">
          <a:solidFill>
            <a:schemeClr val="tx1"/>
          </a:solidFill>
          <a:latin typeface="Arial" charset="0"/>
        </a:defRPr>
      </a:lvl7pPr>
      <a:lvl8pPr marL="1371600" algn="ctr" defTabSz="506413" rtl="0" fontAlgn="base">
        <a:spcBef>
          <a:spcPct val="0"/>
        </a:spcBef>
        <a:spcAft>
          <a:spcPct val="0"/>
        </a:spcAft>
        <a:defRPr sz="4900">
          <a:solidFill>
            <a:schemeClr val="tx1"/>
          </a:solidFill>
          <a:latin typeface="Arial" charset="0"/>
        </a:defRPr>
      </a:lvl8pPr>
      <a:lvl9pPr marL="1828800" algn="ctr" defTabSz="506413" rtl="0" fontAlgn="base">
        <a:spcBef>
          <a:spcPct val="0"/>
        </a:spcBef>
        <a:spcAft>
          <a:spcPct val="0"/>
        </a:spcAft>
        <a:defRPr sz="4900">
          <a:solidFill>
            <a:schemeClr val="tx1"/>
          </a:solidFill>
          <a:latin typeface="Arial" charset="0"/>
        </a:defRPr>
      </a:lvl9pPr>
    </p:titleStyle>
    <p:bodyStyle>
      <a:lvl1pPr marL="379413" indent="-379413" algn="l" defTabSz="506413" rtl="0" eaLnBrk="0" fontAlgn="base" hangingPunct="0">
        <a:spcBef>
          <a:spcPct val="20000"/>
        </a:spcBef>
        <a:spcAft>
          <a:spcPct val="0"/>
        </a:spcAft>
        <a:buFont typeface="Arial" charset="0"/>
        <a:buChar char="•"/>
        <a:defRPr sz="3600" kern="1200">
          <a:solidFill>
            <a:schemeClr val="tx1"/>
          </a:solidFill>
          <a:latin typeface="+mn-lt"/>
          <a:ea typeface="+mn-ea"/>
          <a:cs typeface="+mn-cs"/>
        </a:defRPr>
      </a:lvl1pPr>
      <a:lvl2pPr marL="823913" indent="-315913" algn="l" defTabSz="506413" rtl="0" eaLnBrk="0" fontAlgn="base" hangingPunct="0">
        <a:spcBef>
          <a:spcPct val="20000"/>
        </a:spcBef>
        <a:spcAft>
          <a:spcPct val="0"/>
        </a:spcAft>
        <a:buFont typeface="Arial" charset="0"/>
        <a:buChar char="–"/>
        <a:defRPr sz="3100" kern="1200">
          <a:solidFill>
            <a:schemeClr val="tx1"/>
          </a:solidFill>
          <a:latin typeface="+mn-lt"/>
          <a:ea typeface="+mn-ea"/>
          <a:cs typeface="+mn-cs"/>
        </a:defRPr>
      </a:lvl2pPr>
      <a:lvl3pPr marL="1268413" indent="-252413" algn="l" defTabSz="506413" rtl="0" eaLnBrk="0" fontAlgn="base" hangingPunct="0">
        <a:spcBef>
          <a:spcPct val="20000"/>
        </a:spcBef>
        <a:spcAft>
          <a:spcPct val="0"/>
        </a:spcAft>
        <a:buFont typeface="Arial" charset="0"/>
        <a:buChar char="•"/>
        <a:defRPr sz="2700" kern="1200">
          <a:solidFill>
            <a:schemeClr val="tx1"/>
          </a:solidFill>
          <a:latin typeface="+mn-lt"/>
          <a:ea typeface="+mn-ea"/>
          <a:cs typeface="+mn-cs"/>
        </a:defRPr>
      </a:lvl3pPr>
      <a:lvl4pPr marL="1776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84413" indent="-252413" algn="l" defTabSz="506413"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93479" indent="-253953" algn="l" defTabSz="507905" rtl="0" eaLnBrk="1" latinLnBrk="0" hangingPunct="1">
        <a:spcBef>
          <a:spcPct val="20000"/>
        </a:spcBef>
        <a:buFont typeface="Arial"/>
        <a:buChar char="•"/>
        <a:defRPr sz="2200" kern="1200">
          <a:solidFill>
            <a:schemeClr val="tx1"/>
          </a:solidFill>
          <a:latin typeface="+mn-lt"/>
          <a:ea typeface="+mn-ea"/>
          <a:cs typeface="+mn-cs"/>
        </a:defRPr>
      </a:lvl6pPr>
      <a:lvl7pPr marL="3301384" indent="-253953" algn="l" defTabSz="507905" rtl="0" eaLnBrk="1" latinLnBrk="0" hangingPunct="1">
        <a:spcBef>
          <a:spcPct val="20000"/>
        </a:spcBef>
        <a:buFont typeface="Arial"/>
        <a:buChar char="•"/>
        <a:defRPr sz="2200" kern="1200">
          <a:solidFill>
            <a:schemeClr val="tx1"/>
          </a:solidFill>
          <a:latin typeface="+mn-lt"/>
          <a:ea typeface="+mn-ea"/>
          <a:cs typeface="+mn-cs"/>
        </a:defRPr>
      </a:lvl7pPr>
      <a:lvl8pPr marL="3809290" indent="-253953" algn="l" defTabSz="507905" rtl="0" eaLnBrk="1" latinLnBrk="0" hangingPunct="1">
        <a:spcBef>
          <a:spcPct val="20000"/>
        </a:spcBef>
        <a:buFont typeface="Arial"/>
        <a:buChar char="•"/>
        <a:defRPr sz="2200" kern="1200">
          <a:solidFill>
            <a:schemeClr val="tx1"/>
          </a:solidFill>
          <a:latin typeface="+mn-lt"/>
          <a:ea typeface="+mn-ea"/>
          <a:cs typeface="+mn-cs"/>
        </a:defRPr>
      </a:lvl8pPr>
      <a:lvl9pPr marL="4317195" indent="-253953" algn="l" defTabSz="507905"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05" rtl="0" eaLnBrk="1" latinLnBrk="0" hangingPunct="1">
        <a:defRPr sz="2000" kern="1200">
          <a:solidFill>
            <a:schemeClr val="tx1"/>
          </a:solidFill>
          <a:latin typeface="+mn-lt"/>
          <a:ea typeface="+mn-ea"/>
          <a:cs typeface="+mn-cs"/>
        </a:defRPr>
      </a:lvl1pPr>
      <a:lvl2pPr marL="507905" algn="l" defTabSz="507905" rtl="0" eaLnBrk="1" latinLnBrk="0" hangingPunct="1">
        <a:defRPr sz="2000" kern="1200">
          <a:solidFill>
            <a:schemeClr val="tx1"/>
          </a:solidFill>
          <a:latin typeface="+mn-lt"/>
          <a:ea typeface="+mn-ea"/>
          <a:cs typeface="+mn-cs"/>
        </a:defRPr>
      </a:lvl2pPr>
      <a:lvl3pPr marL="1015811" algn="l" defTabSz="507905" rtl="0" eaLnBrk="1" latinLnBrk="0" hangingPunct="1">
        <a:defRPr sz="2000" kern="1200">
          <a:solidFill>
            <a:schemeClr val="tx1"/>
          </a:solidFill>
          <a:latin typeface="+mn-lt"/>
          <a:ea typeface="+mn-ea"/>
          <a:cs typeface="+mn-cs"/>
        </a:defRPr>
      </a:lvl3pPr>
      <a:lvl4pPr marL="1523716" algn="l" defTabSz="507905" rtl="0" eaLnBrk="1" latinLnBrk="0" hangingPunct="1">
        <a:defRPr sz="2000" kern="1200">
          <a:solidFill>
            <a:schemeClr val="tx1"/>
          </a:solidFill>
          <a:latin typeface="+mn-lt"/>
          <a:ea typeface="+mn-ea"/>
          <a:cs typeface="+mn-cs"/>
        </a:defRPr>
      </a:lvl4pPr>
      <a:lvl5pPr marL="2031621" algn="l" defTabSz="507905" rtl="0" eaLnBrk="1" latinLnBrk="0" hangingPunct="1">
        <a:defRPr sz="2000" kern="1200">
          <a:solidFill>
            <a:schemeClr val="tx1"/>
          </a:solidFill>
          <a:latin typeface="+mn-lt"/>
          <a:ea typeface="+mn-ea"/>
          <a:cs typeface="+mn-cs"/>
        </a:defRPr>
      </a:lvl5pPr>
      <a:lvl6pPr marL="2539526" algn="l" defTabSz="507905" rtl="0" eaLnBrk="1" latinLnBrk="0" hangingPunct="1">
        <a:defRPr sz="2000" kern="1200">
          <a:solidFill>
            <a:schemeClr val="tx1"/>
          </a:solidFill>
          <a:latin typeface="+mn-lt"/>
          <a:ea typeface="+mn-ea"/>
          <a:cs typeface="+mn-cs"/>
        </a:defRPr>
      </a:lvl6pPr>
      <a:lvl7pPr marL="3047432" algn="l" defTabSz="507905" rtl="0" eaLnBrk="1" latinLnBrk="0" hangingPunct="1">
        <a:defRPr sz="2000" kern="1200">
          <a:solidFill>
            <a:schemeClr val="tx1"/>
          </a:solidFill>
          <a:latin typeface="+mn-lt"/>
          <a:ea typeface="+mn-ea"/>
          <a:cs typeface="+mn-cs"/>
        </a:defRPr>
      </a:lvl7pPr>
      <a:lvl8pPr marL="3555337" algn="l" defTabSz="507905" rtl="0" eaLnBrk="1" latinLnBrk="0" hangingPunct="1">
        <a:defRPr sz="2000" kern="1200">
          <a:solidFill>
            <a:schemeClr val="tx1"/>
          </a:solidFill>
          <a:latin typeface="+mn-lt"/>
          <a:ea typeface="+mn-ea"/>
          <a:cs typeface="+mn-cs"/>
        </a:defRPr>
      </a:lvl8pPr>
      <a:lvl9pPr marL="4063242" algn="l" defTabSz="507905"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676275"/>
            <a:ext cx="86360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62000" y="2200275"/>
            <a:ext cx="863600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942138"/>
            <a:ext cx="2117725"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solidFill>
                <a:srgbClr val="000000"/>
              </a:solidFill>
              <a:cs typeface="+mn-cs"/>
            </a:endParaRPr>
          </a:p>
        </p:txBody>
      </p:sp>
      <p:sp>
        <p:nvSpPr>
          <p:cNvPr id="1029" name="Rectangle 5"/>
          <p:cNvSpPr>
            <a:spLocks noGrp="1" noChangeArrowheads="1"/>
          </p:cNvSpPr>
          <p:nvPr>
            <p:ph type="ftr" sz="quarter" idx="3"/>
          </p:nvPr>
        </p:nvSpPr>
        <p:spPr bwMode="auto">
          <a:xfrm>
            <a:off x="3470275" y="6942138"/>
            <a:ext cx="3219450"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solidFill>
                <a:srgbClr val="000000"/>
              </a:solidFill>
              <a:cs typeface="+mn-cs"/>
            </a:endParaRPr>
          </a:p>
        </p:txBody>
      </p:sp>
      <p:sp>
        <p:nvSpPr>
          <p:cNvPr id="1030" name="Rectangle 6"/>
          <p:cNvSpPr>
            <a:spLocks noGrp="1" noChangeArrowheads="1"/>
          </p:cNvSpPr>
          <p:nvPr>
            <p:ph type="sldNum" sz="quarter" idx="4"/>
          </p:nvPr>
        </p:nvSpPr>
        <p:spPr bwMode="auto">
          <a:xfrm>
            <a:off x="7280275" y="6942138"/>
            <a:ext cx="2119313" cy="5095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3C55EE-B58B-460B-9AC0-D5A1EE0628AA}" type="slidenum">
              <a:rPr lang="en-US">
                <a:solidFill>
                  <a:srgbClr val="000000"/>
                </a:solidFill>
                <a:cs typeface="+mn-cs"/>
              </a:rPr>
              <a:pPr>
                <a:defRPr/>
              </a:pPr>
              <a:t>‹#›</a:t>
            </a:fld>
            <a:endParaRPr lang="en-US" dirty="0">
              <a:solidFill>
                <a:srgbClr val="000000"/>
              </a:solidFill>
              <a:cs typeface="+mn-cs"/>
            </a:endParaRPr>
          </a:p>
        </p:txBody>
      </p:sp>
    </p:spTree>
    <p:extLst>
      <p:ext uri="{BB962C8B-B14F-4D97-AF65-F5344CB8AC3E}">
        <p14:creationId xmlns:p14="http://schemas.microsoft.com/office/powerpoint/2010/main" val="72122074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youtube.com/watch?v=ad_zjxsFUec"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1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7.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17.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38.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38.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0.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17.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hyperlink" Target="http://www.lcif.org/PO/about-us/leadership/chairpersons-message.php" TargetMode="External"/><Relationship Id="rId3" Type="http://schemas.openxmlformats.org/officeDocument/2006/relationships/image" Target="../media/image10.png"/><Relationship Id="rId7" Type="http://schemas.openxmlformats.org/officeDocument/2006/relationships/hyperlink" Target="http://www.lionsclubs.org/PO/news-and-events/lion-magazine/index.php"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youtu.be/r3CKFOT-ruo" TargetMode="External"/><Relationship Id="rId11" Type="http://schemas.openxmlformats.org/officeDocument/2006/relationships/hyperlink" Target="https://twitter.com/lionsclubs" TargetMode="External"/><Relationship Id="rId5" Type="http://schemas.openxmlformats.org/officeDocument/2006/relationships/image" Target="../media/image49.png"/><Relationship Id="rId10" Type="http://schemas.openxmlformats.org/officeDocument/2006/relationships/hyperlink" Target="https://www.facebook.com/lionsclubs" TargetMode="External"/><Relationship Id="rId4" Type="http://schemas.openxmlformats.org/officeDocument/2006/relationships/image" Target="../media/image40.png"/><Relationship Id="rId9" Type="http://schemas.openxmlformats.org/officeDocument/2006/relationships/hyperlink" Target="http://www.lcif.org/blo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mailto:lcifdevelopment@lionsclubs.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www.youtube.com/watch?v=jhpGpoIxU0Y"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CIF ppt slide purp#138BE02.jpg                                0138BDF6Macintosh HD                   C10B2A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160000" cy="7623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12" descr="Measles Initiative logo cmyk.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6096000"/>
            <a:ext cx="26479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2275" y="3962400"/>
            <a:ext cx="592772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0"/>
          <p:cNvSpPr txBox="1">
            <a:spLocks noChangeArrowheads="1"/>
          </p:cNvSpPr>
          <p:nvPr/>
        </p:nvSpPr>
        <p:spPr bwMode="auto">
          <a:xfrm>
            <a:off x="4217988" y="4108450"/>
            <a:ext cx="55340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1600" dirty="0" smtClean="0">
                <a:solidFill>
                  <a:srgbClr val="EBB700"/>
                </a:solidFill>
                <a:latin typeface="Kalinga" pitchFamily="34" charset="0"/>
              </a:rPr>
              <a:t>FUNDAÇÃO DE LIONS CLUBS INTERNATIONAL</a:t>
            </a:r>
          </a:p>
        </p:txBody>
      </p:sp>
      <p:sp>
        <p:nvSpPr>
          <p:cNvPr id="6" name="Text Box 8"/>
          <p:cNvSpPr txBox="1">
            <a:spLocks noChangeArrowheads="1"/>
          </p:cNvSpPr>
          <p:nvPr/>
        </p:nvSpPr>
        <p:spPr bwMode="auto">
          <a:xfrm>
            <a:off x="3879056" y="4926013"/>
            <a:ext cx="6211888" cy="70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lnSpc>
                <a:spcPct val="95000"/>
              </a:lnSpc>
              <a:spcBef>
                <a:spcPct val="0"/>
              </a:spcBef>
              <a:buFontTx/>
              <a:buNone/>
              <a:defRPr/>
            </a:pPr>
            <a:r>
              <a:rPr lang="en-US" altLang="en-US" sz="2400" dirty="0" smtClean="0">
                <a:solidFill>
                  <a:srgbClr val="FFFFFF"/>
                </a:solidFill>
                <a:latin typeface="Kalinga" pitchFamily="34" charset="0"/>
              </a:rPr>
              <a:t>Eliminado o Sarampo para Sempre</a:t>
            </a:r>
            <a:r>
              <a:rPr sz="2400" dirty="0"/>
              <a:t/>
            </a:r>
            <a:br>
              <a:rPr sz="2400" dirty="0"/>
            </a:br>
            <a:r>
              <a:rPr lang="en-US" altLang="en-US" sz="2400" dirty="0" smtClean="0">
                <a:solidFill>
                  <a:srgbClr val="FFFFFF"/>
                </a:solidFill>
                <a:latin typeface="Kalinga" pitchFamily="34" charset="0"/>
              </a:rPr>
              <a:t>Orientação do Coordenador de LCIF</a:t>
            </a:r>
          </a:p>
        </p:txBody>
      </p:sp>
      <p:pic>
        <p:nvPicPr>
          <p:cNvPr id="1536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9738" y="3962400"/>
            <a:ext cx="104775"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pt-BR" sz="4700" dirty="0" smtClean="0">
                <a:solidFill>
                  <a:srgbClr val="4E562B"/>
                </a:solidFill>
                <a:latin typeface="Arial" charset="0"/>
              </a:rPr>
              <a:t>Por que focarmos o sarampo?</a:t>
            </a:r>
            <a:endParaRPr lang="pt-BR" sz="4200" dirty="0">
              <a:solidFill>
                <a:schemeClr val="tx2"/>
              </a:solidFill>
              <a:latin typeface="Arial" charset="0"/>
            </a:endParaRPr>
          </a:p>
        </p:txBody>
      </p:sp>
      <p:sp>
        <p:nvSpPr>
          <p:cNvPr id="23555"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23556" name="Picture 7" descr="pos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0300" y="457200"/>
            <a:ext cx="44831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C65CF956-EB1D-4249-81C9-30888DFDD7F9}" type="slidenum">
              <a:rPr lang="en-US" sz="1400" smtClean="0"/>
              <a:pPr/>
              <a:t>10</a:t>
            </a:fld>
            <a:endParaRPr lang="pt-BR" sz="1400" smtClean="0"/>
          </a:p>
        </p:txBody>
      </p:sp>
    </p:spTree>
    <p:extLst>
      <p:ext uri="{BB962C8B-B14F-4D97-AF65-F5344CB8AC3E}">
        <p14:creationId xmlns:p14="http://schemas.microsoft.com/office/powerpoint/2010/main" val="2566701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pt-BR" sz="3200" dirty="0" smtClean="0">
                <a:solidFill>
                  <a:srgbClr val="FFFFFF"/>
                </a:solidFill>
                <a:latin typeface="Kalinga" pitchFamily="34" charset="0"/>
              </a:rPr>
              <a:t>Por que Focarmos o Sarampo</a:t>
            </a:r>
            <a:r>
              <a:rPr lang="en-US" sz="3200" dirty="0" smtClean="0">
                <a:solidFill>
                  <a:srgbClr val="FFFFFF"/>
                </a:solidFill>
                <a:latin typeface="Kalinga" pitchFamily="34" charset="0"/>
              </a:rPr>
              <a:t>?</a:t>
            </a:r>
            <a:endParaRPr lang="pt-BR" altLang="en-US" sz="3200" dirty="0" smtClean="0">
              <a:solidFill>
                <a:srgbClr val="FFFFFF"/>
              </a:solidFill>
              <a:latin typeface="Kalinga" pitchFamily="34" charset="0"/>
              <a:cs typeface="Kalinga" pitchFamily="34" charset="0"/>
            </a:endParaRPr>
          </a:p>
        </p:txBody>
      </p:sp>
      <p:pic>
        <p:nvPicPr>
          <p:cNvPr id="18438"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0"/>
          <p:cNvSpPr txBox="1">
            <a:spLocks noChangeArrowheads="1"/>
          </p:cNvSpPr>
          <p:nvPr/>
        </p:nvSpPr>
        <p:spPr bwMode="auto">
          <a:xfrm>
            <a:off x="382588" y="2286000"/>
            <a:ext cx="6907212" cy="40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indent="-34290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pt-BR" altLang="en-US" sz="4000" dirty="0" smtClean="0">
                <a:solidFill>
                  <a:srgbClr val="000000"/>
                </a:solidFill>
                <a:latin typeface="Kalinga" pitchFamily="34" charset="0"/>
              </a:rPr>
              <a:t>O sarampo é...</a:t>
            </a:r>
          </a:p>
          <a:p>
            <a:pPr eaLnBrk="1" hangingPunct="1">
              <a:lnSpc>
                <a:spcPct val="95000"/>
              </a:lnSpc>
              <a:spcBef>
                <a:spcPct val="0"/>
              </a:spcBef>
              <a:buFontTx/>
              <a:buNone/>
              <a:defRPr/>
            </a:pPr>
            <a:endParaRPr lang="pt-BR"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pt-BR" altLang="en-US" sz="2400" dirty="0" smtClean="0">
                <a:solidFill>
                  <a:srgbClr val="000000"/>
                </a:solidFill>
                <a:latin typeface="Kalinga" pitchFamily="34" charset="0"/>
              </a:rPr>
              <a:t>Uma das cinco principais causas de mortes evitáveis por vacina no mundo.</a:t>
            </a:r>
          </a:p>
          <a:p>
            <a:pPr lvl="1" eaLnBrk="1" hangingPunct="1">
              <a:lnSpc>
                <a:spcPct val="95000"/>
              </a:lnSpc>
              <a:spcBef>
                <a:spcPct val="0"/>
              </a:spcBef>
              <a:spcAft>
                <a:spcPts val="1200"/>
              </a:spcAft>
              <a:buClr>
                <a:srgbClr val="000000"/>
              </a:buClr>
              <a:buFont typeface="Arial" charset="0"/>
              <a:buChar char="•"/>
              <a:defRPr/>
            </a:pPr>
            <a:r>
              <a:rPr lang="pt-BR" altLang="en-US" sz="2400" dirty="0" smtClean="0">
                <a:solidFill>
                  <a:srgbClr val="000000"/>
                </a:solidFill>
                <a:latin typeface="Kalinga" pitchFamily="34" charset="0"/>
              </a:rPr>
              <a:t>Uma das doenças mais contagiosas; 90% das pessoas não imunes contrairão rapidamente o sarampo quando expostas ao vírus. </a:t>
            </a:r>
            <a:endParaRPr lang="pt-BR" altLang="en-US" sz="2400" dirty="0" smtClean="0">
              <a:solidFill>
                <a:srgbClr val="000000"/>
              </a:solidFill>
              <a:latin typeface="Kalinga" pitchFamily="34" charset="0"/>
              <a:cs typeface="Kalinga" pitchFamily="34" charset="0"/>
            </a:endParaRPr>
          </a:p>
          <a:p>
            <a:pPr lvl="1" eaLnBrk="1" hangingPunct="1">
              <a:lnSpc>
                <a:spcPct val="95000"/>
              </a:lnSpc>
              <a:spcBef>
                <a:spcPct val="0"/>
              </a:spcBef>
              <a:spcAft>
                <a:spcPts val="1200"/>
              </a:spcAft>
              <a:buClr>
                <a:srgbClr val="000000"/>
              </a:buClr>
              <a:buFont typeface="Arial" charset="0"/>
              <a:buChar char="•"/>
              <a:defRPr/>
            </a:pPr>
            <a:r>
              <a:rPr lang="pt-BR" altLang="en-US" sz="2400" dirty="0" smtClean="0">
                <a:solidFill>
                  <a:srgbClr val="000000"/>
                </a:solidFill>
                <a:latin typeface="Kalinga" pitchFamily="34" charset="0"/>
              </a:rPr>
              <a:t>Facilmente evitável - a vacina custa menos de US$ 1  </a:t>
            </a:r>
            <a:endParaRPr lang="pt-BR" altLang="en-US" sz="2400" dirty="0" smtClean="0">
              <a:solidFill>
                <a:srgbClr val="000000"/>
              </a:solidFill>
              <a:latin typeface="Kalinga" pitchFamily="34" charset="0"/>
              <a:cs typeface="Kalinga" pitchFamily="34" charset="0"/>
            </a:endParaRPr>
          </a:p>
        </p:txBody>
      </p:sp>
      <p:pic>
        <p:nvPicPr>
          <p:cNvPr id="18442" name="Picture 10" descr="O:\Public Relations &amp; Communications\Common\Photos\LCIF\measles\Nepal children showing off shots.JPG"/>
          <p:cNvPicPr>
            <a:picLocks noChangeAspect="1" noChangeArrowheads="1"/>
          </p:cNvPicPr>
          <p:nvPr/>
        </p:nvPicPr>
        <p:blipFill rotWithShape="1">
          <a:blip r:embed="rId8">
            <a:extLst>
              <a:ext uri="{28A0092B-C50C-407E-A947-70E740481C1C}">
                <a14:useLocalDpi xmlns:a14="http://schemas.microsoft.com/office/drawing/2010/main" val="0"/>
              </a:ext>
            </a:extLst>
          </a:blip>
          <a:srcRect l="28523" r="12416"/>
          <a:stretch/>
        </p:blipFill>
        <p:spPr bwMode="auto">
          <a:xfrm>
            <a:off x="7302500" y="1630362"/>
            <a:ext cx="223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a:solidFill>
                  <a:srgbClr val="365436"/>
                </a:solidFill>
                <a:latin typeface="Arial" charset="0"/>
              </a:rPr>
              <a:t>VÍDEO</a:t>
            </a:r>
            <a:endParaRPr lang="pt-BR">
              <a:solidFill>
                <a:srgbClr val="000000"/>
              </a:solidFill>
              <a:cs typeface="+mn-cs"/>
            </a:endParaRPr>
          </a:p>
          <a:p>
            <a:pPr>
              <a:lnSpc>
                <a:spcPct val="95000"/>
              </a:lnSpc>
            </a:pPr>
            <a:r>
              <a:rPr lang="en-US" sz="4000">
                <a:solidFill>
                  <a:srgbClr val="365436"/>
                </a:solidFill>
                <a:latin typeface="Arial" charset="0"/>
              </a:rPr>
              <a:t>O que é o Sarampo?</a:t>
            </a:r>
            <a:endParaRPr lang="pt-BR" sz="320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6553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dirty="0">
                <a:solidFill>
                  <a:srgbClr val="000000"/>
                </a:solidFill>
                <a:latin typeface="Arial" charset="0"/>
              </a:rPr>
              <a:t>Dr. Samuel Katz, o criador da vacina fala sobre a doença.</a:t>
            </a:r>
          </a:p>
          <a:p>
            <a:endParaRPr lang="pt-BR" dirty="0">
              <a:solidFill>
                <a:srgbClr val="000000"/>
              </a:solidFill>
              <a:latin typeface="Arial" charset="0"/>
              <a:cs typeface="+mn-cs"/>
            </a:endParaRPr>
          </a:p>
          <a:p>
            <a:r>
              <a:rPr lang="en-US" dirty="0" smtClean="0">
                <a:solidFill>
                  <a:srgbClr val="000000"/>
                </a:solidFill>
                <a:latin typeface="Arial" charset="0"/>
              </a:rPr>
              <a:t>Assista ao vídeo aqui: </a:t>
            </a:r>
            <a:r>
              <a:rPr lang="en-US" dirty="0">
                <a:hlinkClick r:id="rId7"/>
              </a:rPr>
              <a:t>https://www.youtube.com/watch?v=ad_zjxsFUec</a:t>
            </a:r>
            <a:endParaRPr lang="pt-BR" dirty="0">
              <a:solidFill>
                <a:srgbClr val="000000"/>
              </a:solidFill>
              <a:latin typeface="Arial" charset="0"/>
              <a:cs typeface="+mn-cs"/>
            </a:endParaRPr>
          </a:p>
          <a:p>
            <a:endParaRPr lang="pt-BR" dirty="0"/>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12</a:t>
            </a:fld>
            <a:endParaRPr lang="pt-BR">
              <a:solidFill>
                <a:srgbClr val="000000">
                  <a:lumMod val="65000"/>
                  <a:lumOff val="35000"/>
                </a:srgbClr>
              </a:solidFill>
            </a:endParaRPr>
          </a:p>
        </p:txBody>
      </p:sp>
    </p:spTree>
    <p:extLst>
      <p:ext uri="{BB962C8B-B14F-4D97-AF65-F5344CB8AC3E}">
        <p14:creationId xmlns:p14="http://schemas.microsoft.com/office/powerpoint/2010/main" val="1638743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pt-BR" sz="3200" dirty="0" smtClean="0">
                <a:solidFill>
                  <a:srgbClr val="FFFFFF"/>
                </a:solidFill>
                <a:latin typeface="Kalinga" pitchFamily="34" charset="0"/>
              </a:rPr>
              <a:t>Por que focarmos o Sarampo</a:t>
            </a:r>
            <a:r>
              <a:rPr lang="en-US" sz="3200" dirty="0" smtClean="0">
                <a:solidFill>
                  <a:srgbClr val="FFFFFF"/>
                </a:solidFill>
                <a:latin typeface="Kalinga" pitchFamily="34" charset="0"/>
              </a:rPr>
              <a:t>?</a:t>
            </a:r>
          </a:p>
        </p:txBody>
      </p:sp>
      <p:pic>
        <p:nvPicPr>
          <p:cNvPr id="9728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27000" y="1831975"/>
            <a:ext cx="6096000" cy="5262979"/>
          </a:xfrm>
          <a:prstGeom prst="rect">
            <a:avLst/>
          </a:prstGeom>
          <a:noFill/>
        </p:spPr>
        <p:txBody>
          <a:bodyPr>
            <a:spAutoFit/>
          </a:bodyPr>
          <a:lstStyle/>
          <a:p>
            <a:pPr marL="342900" indent="-342900">
              <a:buFont typeface="Wingdings" pitchFamily="2" charset="2"/>
              <a:buChar char="ü"/>
              <a:defRPr/>
            </a:pPr>
            <a:r>
              <a:rPr lang="pt-BR" dirty="0">
                <a:latin typeface="Kalinga" pitchFamily="34" charset="0"/>
              </a:rPr>
              <a:t>Cuidados primários com a </a:t>
            </a:r>
          </a:p>
          <a:p>
            <a:pPr>
              <a:defRPr/>
            </a:pPr>
            <a:r>
              <a:rPr lang="pt-BR" dirty="0">
                <a:latin typeface="Kalinga" pitchFamily="34" charset="0"/>
              </a:rPr>
              <a:t>     saúde e imunizações apoiadas </a:t>
            </a:r>
          </a:p>
          <a:p>
            <a:pPr>
              <a:defRPr/>
            </a:pPr>
            <a:r>
              <a:rPr lang="pt-BR" dirty="0">
                <a:latin typeface="Kalinga" pitchFamily="34" charset="0"/>
              </a:rPr>
              <a:t>     por investimentos em </a:t>
            </a:r>
          </a:p>
          <a:p>
            <a:pPr>
              <a:defRPr/>
            </a:pPr>
            <a:r>
              <a:rPr lang="pt-BR" dirty="0">
                <a:latin typeface="Kalinga" pitchFamily="34" charset="0"/>
              </a:rPr>
              <a:t>     campanhas de vacinação </a:t>
            </a:r>
          </a:p>
          <a:p>
            <a:pPr>
              <a:defRPr/>
            </a:pPr>
            <a:r>
              <a:rPr lang="pt-BR" dirty="0" smtClean="0">
                <a:latin typeface="Kalinga" pitchFamily="34" charset="0"/>
              </a:rPr>
              <a:t>     contra o sarampo.</a:t>
            </a:r>
          </a:p>
          <a:p>
            <a:pPr marL="342900" indent="-342900">
              <a:buFont typeface="Wingdings" pitchFamily="2" charset="2"/>
              <a:buChar char="ü"/>
              <a:defRPr/>
            </a:pPr>
            <a:endParaRPr lang="pt-BR" dirty="0" smtClean="0">
              <a:latin typeface="Kalinga" pitchFamily="34" charset="0"/>
              <a:cs typeface="Kalinga" pitchFamily="34" charset="0"/>
            </a:endParaRPr>
          </a:p>
          <a:p>
            <a:pPr marL="342900" indent="-342900">
              <a:buFont typeface="Wingdings" pitchFamily="2" charset="2"/>
              <a:buChar char="ü"/>
              <a:defRPr/>
            </a:pPr>
            <a:r>
              <a:rPr lang="pt-BR" dirty="0" smtClean="0">
                <a:latin typeface="Kalinga" pitchFamily="34" charset="0"/>
              </a:rPr>
              <a:t>A infecção do sarampo causa um impacto devastador nas famílias, </a:t>
            </a:r>
          </a:p>
          <a:p>
            <a:pPr>
              <a:defRPr/>
            </a:pPr>
            <a:r>
              <a:rPr lang="pt-BR" dirty="0" smtClean="0">
                <a:latin typeface="Kalinga" pitchFamily="34" charset="0"/>
              </a:rPr>
              <a:t>    </a:t>
            </a:r>
            <a:r>
              <a:rPr lang="pt-BR" dirty="0" err="1" smtClean="0">
                <a:latin typeface="Kalinga" pitchFamily="34" charset="0"/>
              </a:rPr>
              <a:t>ex</a:t>
            </a:r>
            <a:r>
              <a:rPr lang="pt-BR" dirty="0" smtClean="0">
                <a:latin typeface="Kalinga" pitchFamily="34" charset="0"/>
              </a:rPr>
              <a:t>: hospitalização, tratamento </a:t>
            </a:r>
          </a:p>
          <a:p>
            <a:pPr>
              <a:defRPr/>
            </a:pPr>
            <a:r>
              <a:rPr lang="pt-BR" dirty="0" smtClean="0">
                <a:latin typeface="Kalinga" pitchFamily="34" charset="0"/>
              </a:rPr>
              <a:t>    infantil, perda de emprego, etc. </a:t>
            </a:r>
            <a:endParaRPr lang="pt-BR" dirty="0" smtClean="0">
              <a:latin typeface="Kalinga" pitchFamily="34" charset="0"/>
              <a:cs typeface="Kalinga" pitchFamily="34" charset="0"/>
            </a:endParaRPr>
          </a:p>
          <a:p>
            <a:pPr marL="342900" indent="-342900">
              <a:buFont typeface="Wingdings" pitchFamily="2" charset="2"/>
              <a:buChar char="ü"/>
              <a:defRPr/>
            </a:pPr>
            <a:endParaRPr lang="pt-BR" dirty="0" smtClean="0">
              <a:latin typeface="Kalinga" pitchFamily="34" charset="0"/>
              <a:cs typeface="Kalinga" pitchFamily="34" charset="0"/>
            </a:endParaRPr>
          </a:p>
          <a:p>
            <a:pPr marL="342900" indent="-342900">
              <a:buFont typeface="Wingdings" pitchFamily="2" charset="2"/>
              <a:buChar char="ü"/>
              <a:defRPr/>
            </a:pPr>
            <a:r>
              <a:rPr lang="pt-BR" dirty="0" smtClean="0">
                <a:latin typeface="Kalinga" pitchFamily="34" charset="0"/>
              </a:rPr>
              <a:t>A erradicação é possível</a:t>
            </a:r>
          </a:p>
          <a:p>
            <a:pPr marL="514350" indent="-514350">
              <a:buFont typeface="+mj-lt"/>
              <a:buAutoNum type="arabicPeriod" startAt="7"/>
              <a:defRPr/>
            </a:pPr>
            <a:endParaRPr lang="pt-BR" dirty="0">
              <a:latin typeface="Kalinga" pitchFamily="34" charset="0"/>
              <a:cs typeface="Kalinga" pitchFamily="34" charset="0"/>
            </a:endParaRPr>
          </a:p>
          <a:p>
            <a:pPr>
              <a:defRPr/>
            </a:pPr>
            <a:endParaRPr lang="pt-BR" dirty="0"/>
          </a:p>
        </p:txBody>
      </p:sp>
      <p:pic>
        <p:nvPicPr>
          <p:cNvPr id="97289" name="Picture 13" descr="trio of children nigeria 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13400" y="1981200"/>
            <a:ext cx="4191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12"/>
          </p:nvPr>
        </p:nvSpPr>
        <p:spPr/>
        <p:txBody>
          <a:bodyPr/>
          <a:lstStyle/>
          <a:p>
            <a:pPr>
              <a:defRPr/>
            </a:pPr>
            <a:fld id="{1566DFB8-DC6A-4837-8438-CE4E36059764}" type="slidenum">
              <a:rPr lang="en-US"/>
              <a:pPr>
                <a:defRPr/>
              </a:pPr>
              <a:t>13</a:t>
            </a:fld>
            <a:endParaRPr lang="pt-BR"/>
          </a:p>
        </p:txBody>
      </p:sp>
    </p:spTree>
    <p:extLst>
      <p:ext uri="{BB962C8B-B14F-4D97-AF65-F5344CB8AC3E}">
        <p14:creationId xmlns:p14="http://schemas.microsoft.com/office/powerpoint/2010/main" val="2233385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
        <p:nvSpPr>
          <p:cNvPr id="39944" name="Text Box 8"/>
          <p:cNvSpPr txBox="1">
            <a:spLocks noChangeArrowheads="1"/>
          </p:cNvSpPr>
          <p:nvPr/>
        </p:nvSpPr>
        <p:spPr bwMode="auto">
          <a:xfrm>
            <a:off x="631031" y="1524000"/>
            <a:ext cx="9067800" cy="3514424"/>
          </a:xfrm>
          <a:prstGeom prst="rect">
            <a:avLst/>
          </a:prstGeom>
          <a:noFill/>
          <a:ln w="9525">
            <a:noFill/>
            <a:miter lim="800000"/>
            <a:headEnd/>
            <a:tailEnd/>
          </a:ln>
          <a:effectLst/>
        </p:spPr>
        <p:txBody>
          <a:bodyPr lIns="0" tIns="0" rIns="0" bIns="0">
            <a:spAutoFit/>
          </a:bodyPr>
          <a:lstStyle/>
          <a:p>
            <a:pPr marL="0" lvl="1">
              <a:lnSpc>
                <a:spcPct val="95000"/>
              </a:lnSpc>
              <a:defRPr/>
            </a:pPr>
            <a:r>
              <a:rPr lang="pt-BR" sz="3000" dirty="0" smtClean="0">
                <a:latin typeface="Kalinga" pitchFamily="34" charset="0"/>
              </a:rPr>
              <a:t>Quais as áreas do mundo que são atualmente afetadas pelo sarampo?</a:t>
            </a:r>
          </a:p>
          <a:p>
            <a:pPr marL="514350" lvl="1" indent="-514350">
              <a:lnSpc>
                <a:spcPct val="95000"/>
              </a:lnSpc>
              <a:defRPr/>
            </a:pPr>
            <a:endParaRPr lang="pt-BR" sz="3000" dirty="0" smtClean="0">
              <a:latin typeface="Kalinga" pitchFamily="34" charset="0"/>
              <a:cs typeface="Kalinga" pitchFamily="34" charset="0"/>
            </a:endParaRPr>
          </a:p>
          <a:p>
            <a:pPr marL="971550" lvl="2" indent="-514350">
              <a:lnSpc>
                <a:spcPct val="95000"/>
              </a:lnSpc>
              <a:buFontTx/>
              <a:buAutoNum type="alphaUcPeriod"/>
              <a:defRPr/>
            </a:pPr>
            <a:r>
              <a:rPr lang="pt-BR" sz="3000" dirty="0" smtClean="0">
                <a:latin typeface="Kalinga" pitchFamily="34" charset="0"/>
              </a:rPr>
              <a:t>Países em desenvolvimento </a:t>
            </a:r>
          </a:p>
          <a:p>
            <a:pPr marL="971550" lvl="2" indent="-514350">
              <a:lnSpc>
                <a:spcPct val="95000"/>
              </a:lnSpc>
              <a:buFontTx/>
              <a:buAutoNum type="alphaUcPeriod"/>
              <a:defRPr/>
            </a:pPr>
            <a:r>
              <a:rPr lang="pt-BR" sz="3000" dirty="0" smtClean="0">
                <a:latin typeface="Kalinga" pitchFamily="34" charset="0"/>
              </a:rPr>
              <a:t>África </a:t>
            </a:r>
          </a:p>
          <a:p>
            <a:pPr marL="971550" lvl="2" indent="-514350">
              <a:lnSpc>
                <a:spcPct val="95000"/>
              </a:lnSpc>
              <a:buFontTx/>
              <a:buAutoNum type="alphaUcPeriod"/>
              <a:defRPr/>
            </a:pPr>
            <a:r>
              <a:rPr lang="pt-BR" sz="3000" dirty="0" smtClean="0">
                <a:latin typeface="Kalinga" pitchFamily="34" charset="0"/>
              </a:rPr>
              <a:t>África, Ásia e Europa</a:t>
            </a:r>
          </a:p>
          <a:p>
            <a:pPr marL="971550" lvl="2" indent="-514350">
              <a:lnSpc>
                <a:spcPct val="95000"/>
              </a:lnSpc>
              <a:buFontTx/>
              <a:buAutoNum type="alphaUcPeriod"/>
              <a:defRPr/>
            </a:pPr>
            <a:r>
              <a:rPr lang="pt-BR" sz="3000" dirty="0" smtClean="0">
                <a:latin typeface="Kalinga" pitchFamily="34" charset="0"/>
              </a:rPr>
              <a:t>Todas as áreas do mundo são afetadas pelo sarampo</a:t>
            </a:r>
            <a:endParaRPr lang="pt-BR" sz="5400" b="1" dirty="0">
              <a:latin typeface="Kalinga" pitchFamily="34" charset="0"/>
              <a:cs typeface="Kalinga" pitchFamily="34" charset="0"/>
            </a:endParaRPr>
          </a:p>
        </p:txBody>
      </p:sp>
      <p:sp>
        <p:nvSpPr>
          <p:cNvPr id="717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B7F8AB7A-B611-4F85-B72D-274D2EA66BE6}" type="slidenum">
              <a:rPr lang="en-US" altLang="en-US" sz="1400" smtClean="0"/>
              <a:pPr eaLnBrk="1" hangingPunct="1">
                <a:spcBef>
                  <a:spcPct val="0"/>
                </a:spcBef>
                <a:buFontTx/>
                <a:buNone/>
                <a:defRPr/>
              </a:pPr>
              <a:t>14</a:t>
            </a:fld>
            <a:endParaRPr lang="pt-BR" altLang="en-US" sz="1400" smtClean="0"/>
          </a:p>
        </p:txBody>
      </p:sp>
      <p:pic>
        <p:nvPicPr>
          <p:cNvPr id="215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1400" y="4724400"/>
            <a:ext cx="406717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8"/>
          <p:cNvSpPr txBox="1">
            <a:spLocks noChangeArrowheads="1"/>
          </p:cNvSpPr>
          <p:nvPr/>
        </p:nvSpPr>
        <p:spPr bwMode="auto">
          <a:xfrm>
            <a:off x="304800" y="1905000"/>
            <a:ext cx="927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2400" dirty="0" smtClean="0">
                <a:solidFill>
                  <a:srgbClr val="000000"/>
                </a:solidFill>
                <a:latin typeface="Kalinga" pitchFamily="34" charset="0"/>
              </a:rPr>
              <a:t>D. </a:t>
            </a:r>
            <a:r>
              <a:rPr lang="pt-BR" altLang="en-US" sz="2400" dirty="0" smtClean="0">
                <a:solidFill>
                  <a:srgbClr val="000000"/>
                </a:solidFill>
                <a:latin typeface="Kalinga" pitchFamily="34" charset="0"/>
              </a:rPr>
              <a:t>O sarampo afeta todas as áreas do mundo</a:t>
            </a:r>
          </a:p>
          <a:p>
            <a:pPr eaLnBrk="1" hangingPunct="1">
              <a:lnSpc>
                <a:spcPct val="95000"/>
              </a:lnSpc>
              <a:spcBef>
                <a:spcPct val="0"/>
              </a:spcBef>
              <a:buFontTx/>
              <a:buNone/>
              <a:defRPr/>
            </a:pPr>
            <a:endParaRPr lang="pt-BR" altLang="en-US" sz="2400" dirty="0" smtClean="0">
              <a:solidFill>
                <a:srgbClr val="000000"/>
              </a:solidFill>
              <a:latin typeface="Kalinga" pitchFamily="34" charset="0"/>
              <a:cs typeface="Kalinga" pitchFamily="34" charset="0"/>
            </a:endParaRPr>
          </a:p>
        </p:txBody>
      </p:sp>
      <p:pic>
        <p:nvPicPr>
          <p:cNvPr id="2253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Box 9"/>
          <p:cNvSpPr txBox="1">
            <a:spLocks noChangeArrowheads="1"/>
          </p:cNvSpPr>
          <p:nvPr/>
        </p:nvSpPr>
        <p:spPr bwMode="auto">
          <a:xfrm>
            <a:off x="431800" y="6781800"/>
            <a:ext cx="9296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r>
              <a:rPr lang="en-US" altLang="en-US" sz="1600">
                <a:latin typeface="Arial" charset="0"/>
              </a:rPr>
              <a:t>Surtos em 2013</a:t>
            </a:r>
          </a:p>
        </p:txBody>
      </p:sp>
      <p:pic>
        <p:nvPicPr>
          <p:cNvPr id="225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000" y="2754313"/>
            <a:ext cx="7045325" cy="3798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79450" y="1971675"/>
            <a:ext cx="8591550" cy="4830168"/>
          </a:xfrm>
          <a:prstGeom prst="rect">
            <a:avLst/>
          </a:prstGeom>
          <a:noFill/>
          <a:ln w="9525">
            <a:noFill/>
            <a:miter lim="800000"/>
            <a:headEnd/>
            <a:tailEnd/>
          </a:ln>
          <a:effectLst/>
        </p:spPr>
        <p:txBody>
          <a:bodyPr lIns="0" tIns="0" rIns="0" bIns="0">
            <a:spAutoFit/>
          </a:bodyPr>
          <a:lstStyle/>
          <a:p>
            <a:pPr>
              <a:lnSpc>
                <a:spcPct val="95000"/>
              </a:lnSpc>
              <a:defRPr/>
            </a:pPr>
            <a:r>
              <a:rPr lang="pt-BR" sz="3000" dirty="0" smtClean="0">
                <a:latin typeface="Kalinga" pitchFamily="34" charset="0"/>
              </a:rPr>
              <a:t>Quais deste sérios efeitos colaterais podem ser o resultado de uma infecção por sarampo, levando a complicações de saúde para o resto da vida ou até a morte de crianças?</a:t>
            </a:r>
          </a:p>
          <a:p>
            <a:pPr marL="514350" indent="-514350">
              <a:lnSpc>
                <a:spcPct val="95000"/>
              </a:lnSpc>
              <a:defRPr/>
            </a:pPr>
            <a:endParaRPr lang="pt-BR" sz="3000" dirty="0" smtClean="0">
              <a:latin typeface="Kalinga" pitchFamily="34" charset="0"/>
              <a:cs typeface="Kalinga" pitchFamily="34" charset="0"/>
            </a:endParaRPr>
          </a:p>
          <a:p>
            <a:pPr marL="971550" lvl="1" indent="-514350">
              <a:lnSpc>
                <a:spcPct val="95000"/>
              </a:lnSpc>
              <a:buFontTx/>
              <a:buAutoNum type="alphaUcPeriod"/>
              <a:defRPr/>
            </a:pPr>
            <a:r>
              <a:rPr lang="pt-BR" sz="3000" dirty="0" smtClean="0">
                <a:latin typeface="Kalinga" pitchFamily="34" charset="0"/>
              </a:rPr>
              <a:t>Cegueira em decorrência de cicatrizes </a:t>
            </a:r>
            <a:r>
              <a:rPr lang="pt-BR" sz="3000" dirty="0" err="1" smtClean="0">
                <a:latin typeface="Kalinga" pitchFamily="34" charset="0"/>
              </a:rPr>
              <a:t>corneanas</a:t>
            </a:r>
            <a:endParaRPr lang="pt-BR" sz="3000" dirty="0" smtClean="0">
              <a:latin typeface="Kalinga" pitchFamily="34" charset="0"/>
            </a:endParaRPr>
          </a:p>
          <a:p>
            <a:pPr marL="971550" lvl="1" indent="-514350">
              <a:lnSpc>
                <a:spcPct val="95000"/>
              </a:lnSpc>
              <a:buFontTx/>
              <a:buAutoNum type="alphaUcPeriod"/>
              <a:defRPr/>
            </a:pPr>
            <a:r>
              <a:rPr lang="pt-BR" sz="3000" dirty="0" smtClean="0">
                <a:latin typeface="Kalinga" pitchFamily="34" charset="0"/>
              </a:rPr>
              <a:t>Encefalite</a:t>
            </a:r>
          </a:p>
          <a:p>
            <a:pPr marL="971550" lvl="1" indent="-514350">
              <a:lnSpc>
                <a:spcPct val="95000"/>
              </a:lnSpc>
              <a:buFontTx/>
              <a:buAutoNum type="alphaUcPeriod"/>
              <a:defRPr/>
            </a:pPr>
            <a:r>
              <a:rPr lang="pt-BR" sz="3000" dirty="0" smtClean="0">
                <a:latin typeface="Kalinga" pitchFamily="34" charset="0"/>
              </a:rPr>
              <a:t>Pneumonia</a:t>
            </a:r>
          </a:p>
          <a:p>
            <a:pPr marL="971550" lvl="1" indent="-514350">
              <a:lnSpc>
                <a:spcPct val="95000"/>
              </a:lnSpc>
              <a:buFontTx/>
              <a:buAutoNum type="alphaUcPeriod"/>
              <a:defRPr/>
            </a:pPr>
            <a:r>
              <a:rPr lang="pt-BR" sz="3000" dirty="0" smtClean="0">
                <a:latin typeface="Kalinga" pitchFamily="34" charset="0"/>
              </a:rPr>
              <a:t>Diarreia severa</a:t>
            </a:r>
          </a:p>
          <a:p>
            <a:pPr marL="971550" lvl="1" indent="-514350">
              <a:lnSpc>
                <a:spcPct val="95000"/>
              </a:lnSpc>
              <a:buFontTx/>
              <a:buAutoNum type="alphaUcPeriod"/>
              <a:defRPr/>
            </a:pPr>
            <a:r>
              <a:rPr lang="pt-BR" sz="3000" dirty="0" smtClean="0">
                <a:latin typeface="Kalinga" pitchFamily="34" charset="0"/>
              </a:rPr>
              <a:t>Todas as opções acima</a:t>
            </a:r>
            <a:endParaRPr lang="pt-BR" sz="3000" dirty="0">
              <a:latin typeface="Kalinga" pitchFamily="34" charset="0"/>
            </a:endParaRPr>
          </a:p>
        </p:txBody>
      </p:sp>
      <p:sp>
        <p:nvSpPr>
          <p:cNvPr id="9224"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C322FDBB-B7E1-4466-AB48-897EB9087DAC}" type="slidenum">
              <a:rPr lang="en-US" altLang="en-US" sz="1400" smtClean="0"/>
              <a:pPr eaLnBrk="1" hangingPunct="1">
                <a:spcBef>
                  <a:spcPct val="0"/>
                </a:spcBef>
                <a:buFontTx/>
                <a:buNone/>
                <a:defRPr/>
              </a:pPr>
              <a:t>16</a:t>
            </a:fld>
            <a:endParaRPr lang="pt-BR" altLang="en-US" sz="1400" smtClean="0"/>
          </a:p>
        </p:txBody>
      </p:sp>
      <p:sp>
        <p:nvSpPr>
          <p:cNvPr id="9"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 Teste sobre o Sarampo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45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508000" y="2047875"/>
            <a:ext cx="7219950" cy="877163"/>
          </a:xfrm>
          <a:prstGeom prst="rect">
            <a:avLst/>
          </a:prstGeom>
          <a:noFill/>
          <a:ln w="9525">
            <a:noFill/>
            <a:miter lim="800000"/>
            <a:headEnd/>
            <a:tailEnd/>
          </a:ln>
          <a:effectLst/>
        </p:spPr>
        <p:txBody>
          <a:bodyPr lIns="0" tIns="0" rIns="0" bIns="0">
            <a:spAutoFit/>
          </a:bodyPr>
          <a:lstStyle/>
          <a:p>
            <a:pPr>
              <a:lnSpc>
                <a:spcPct val="95000"/>
              </a:lnSpc>
              <a:defRPr/>
            </a:pPr>
            <a:r>
              <a:rPr lang="en-US" sz="3000" dirty="0">
                <a:latin typeface="Kalinga" pitchFamily="34" charset="0"/>
              </a:rPr>
              <a:t>E: Todas as opções acima</a:t>
            </a:r>
            <a:endParaRPr lang="pt-BR" sz="3000" dirty="0">
              <a:latin typeface="Kalinga" pitchFamily="34" charset="0"/>
              <a:cs typeface="Kalinga" pitchFamily="34" charset="0"/>
            </a:endParaRPr>
          </a:p>
          <a:p>
            <a:pPr marL="514350" indent="-514350">
              <a:lnSpc>
                <a:spcPct val="95000"/>
              </a:lnSpc>
              <a:defRPr/>
            </a:pPr>
            <a:endParaRPr lang="pt-BR" sz="3000" dirty="0">
              <a:latin typeface="Kalinga" pitchFamily="34" charset="0"/>
              <a:cs typeface="Kalinga" pitchFamily="34" charset="0"/>
            </a:endParaRPr>
          </a:p>
        </p:txBody>
      </p:sp>
      <p:sp>
        <p:nvSpPr>
          <p:cNvPr id="10248"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B6BE791-CE4F-46C3-8577-10D03F000609}" type="slidenum">
              <a:rPr lang="en-US" altLang="en-US" sz="1400" smtClean="0"/>
              <a:pPr eaLnBrk="1" hangingPunct="1">
                <a:spcBef>
                  <a:spcPct val="0"/>
                </a:spcBef>
                <a:buFontTx/>
                <a:buNone/>
                <a:defRPr/>
              </a:pPr>
              <a:t>17</a:t>
            </a:fld>
            <a:endParaRPr lang="pt-BR" altLang="en-US" sz="1400" smtClean="0"/>
          </a:p>
        </p:txBody>
      </p:sp>
      <p:graphicFrame>
        <p:nvGraphicFramePr>
          <p:cNvPr id="24585" name="Object 8"/>
          <p:cNvGraphicFramePr>
            <a:graphicFrameLocks noChangeAspect="1"/>
          </p:cNvGraphicFramePr>
          <p:nvPr/>
        </p:nvGraphicFramePr>
        <p:xfrm>
          <a:off x="6070600" y="2743200"/>
          <a:ext cx="3505200" cy="3125788"/>
        </p:xfrm>
        <a:graphic>
          <a:graphicData uri="http://schemas.openxmlformats.org/presentationml/2006/ole">
            <mc:AlternateContent xmlns:mc="http://schemas.openxmlformats.org/markup-compatibility/2006">
              <mc:Choice xmlns:v="urn:schemas-microsoft-com:vml" Requires="v">
                <p:oleObj spid="_x0000_s24637" name="Photo Editor Photo" r:id="rId7" imgW="3619048" imgH="3228571" progId="">
                  <p:embed/>
                </p:oleObj>
              </mc:Choice>
              <mc:Fallback>
                <p:oleObj name="Photo Editor Photo" r:id="rId7" imgW="3619048" imgH="3228571" progId="">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0600" y="2743200"/>
                        <a:ext cx="35052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765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18</a:t>
            </a:fld>
            <a:endParaRPr lang="pt-BR" altLang="en-US" sz="1400" smtClean="0"/>
          </a:p>
        </p:txBody>
      </p:sp>
      <p:sp>
        <p:nvSpPr>
          <p:cNvPr id="2" name="TextBox 1"/>
          <p:cNvSpPr txBox="1"/>
          <p:nvPr/>
        </p:nvSpPr>
        <p:spPr>
          <a:xfrm>
            <a:off x="584200" y="1613529"/>
            <a:ext cx="8839200" cy="830997"/>
          </a:xfrm>
          <a:prstGeom prst="rect">
            <a:avLst/>
          </a:prstGeom>
          <a:noFill/>
        </p:spPr>
        <p:txBody>
          <a:bodyPr wrap="square" rtlCol="0">
            <a:spAutoFit/>
          </a:bodyPr>
          <a:lstStyle/>
          <a:p>
            <a:r>
              <a:rPr lang="es-ES" dirty="0" smtClean="0">
                <a:latin typeface="Kalinga" pitchFamily="34" charset="0"/>
              </a:rPr>
              <a:t>Verdadeiro ou Falso:</a:t>
            </a:r>
          </a:p>
          <a:p>
            <a:r>
              <a:rPr lang="es-ES" dirty="0" smtClean="0">
                <a:latin typeface="Kalinga" pitchFamily="34" charset="0"/>
              </a:rPr>
              <a:t>As mortes relacionadas ao sarampo diminuíra em 78% desde 2000.</a:t>
            </a:r>
            <a:endParaRPr lang="pt-BR" dirty="0">
              <a:latin typeface="Kalinga" pitchFamily="34" charset="0"/>
              <a:cs typeface="Kalinga" pitchFamily="34" charset="0"/>
            </a:endParaRPr>
          </a:p>
        </p:txBody>
      </p:sp>
      <p:pic>
        <p:nvPicPr>
          <p:cNvPr id="307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0625" y="2743200"/>
            <a:ext cx="5237163"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extLst>
      <p:ext uri="{BB962C8B-B14F-4D97-AF65-F5344CB8AC3E}">
        <p14:creationId xmlns:p14="http://schemas.microsoft.com/office/powerpoint/2010/main" val="2798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6"/>
          <p:cNvSpPr txBox="1">
            <a:spLocks noChangeArrowheads="1"/>
          </p:cNvSpPr>
          <p:nvPr/>
        </p:nvSpPr>
        <p:spPr bwMode="auto">
          <a:xfrm>
            <a:off x="280988" y="7077192"/>
            <a:ext cx="9429750" cy="20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r">
              <a:lnSpc>
                <a:spcPct val="95000"/>
              </a:lnSpc>
            </a:pPr>
            <a:r>
              <a:rPr lang="en-US" altLang="en-US" sz="1400" dirty="0">
                <a:solidFill>
                  <a:srgbClr val="766A62"/>
                </a:solidFill>
                <a:latin typeface="Arial" charset="0"/>
              </a:rPr>
              <a:t>Nós nos Preocupamos. Nós Servimos. Nós Realizamos. </a:t>
            </a:r>
          </a:p>
        </p:txBody>
      </p:sp>
      <p:pic>
        <p:nvPicPr>
          <p:cNvPr id="2765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231A835D-80B8-4DF2-A703-18487B1D3B14}" type="slidenum">
              <a:rPr lang="en-US" altLang="en-US" sz="1400" smtClean="0"/>
              <a:pPr eaLnBrk="1" hangingPunct="1">
                <a:spcBef>
                  <a:spcPct val="0"/>
                </a:spcBef>
                <a:buFontTx/>
                <a:buNone/>
                <a:defRPr/>
              </a:pPr>
              <a:t>19</a:t>
            </a:fld>
            <a:endParaRPr lang="pt-BR" altLang="en-US" sz="1400" smtClean="0"/>
          </a:p>
        </p:txBody>
      </p:sp>
      <p:graphicFrame>
        <p:nvGraphicFramePr>
          <p:cNvPr id="27656" name="Chart 3"/>
          <p:cNvGraphicFramePr>
            <a:graphicFrameLocks/>
          </p:cNvGraphicFramePr>
          <p:nvPr>
            <p:extLst>
              <p:ext uri="{D42A27DB-BD31-4B8C-83A1-F6EECF244321}">
                <p14:modId xmlns:p14="http://schemas.microsoft.com/office/powerpoint/2010/main" val="2297350705"/>
              </p:ext>
            </p:extLst>
          </p:nvPr>
        </p:nvGraphicFramePr>
        <p:xfrm>
          <a:off x="1727199" y="2665413"/>
          <a:ext cx="6875463" cy="4616450"/>
        </p:xfrm>
        <a:graphic>
          <a:graphicData uri="http://schemas.openxmlformats.org/presentationml/2006/ole">
            <mc:AlternateContent xmlns:mc="http://schemas.openxmlformats.org/markup-compatibility/2006">
              <mc:Choice xmlns:v="urn:schemas-microsoft-com:vml" Requires="v">
                <p:oleObj spid="_x0000_s27711" r:id="rId8" imgW="6876884" imgH="4615072" progId="Excel.Chart.8">
                  <p:embed/>
                </p:oleObj>
              </mc:Choice>
              <mc:Fallback>
                <p:oleObj r:id="rId8" imgW="6876884" imgH="4615072" progId="Excel.Chart.8">
                  <p:embed/>
                  <p:pic>
                    <p:nvPicPr>
                      <p:cNvPr id="0" name="Chart 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7199" y="2665413"/>
                        <a:ext cx="6875463"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8" name="TextBox 6"/>
          <p:cNvSpPr txBox="1">
            <a:spLocks noChangeArrowheads="1"/>
          </p:cNvSpPr>
          <p:nvPr/>
        </p:nvSpPr>
        <p:spPr bwMode="auto">
          <a:xfrm>
            <a:off x="254203" y="1587731"/>
            <a:ext cx="97377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pt-BR" altLang="en-US" sz="2400" dirty="0" smtClean="0">
                <a:latin typeface="Kalinga" pitchFamily="34" charset="0"/>
              </a:rPr>
              <a:t>Verdadeiro!  Os esforços globais de vacinação contra o sarampo, iniciados no ano 2000, viabilizaram a vacinação de mais de 1 bilhão de crianças, salvando milhões de vidas. </a:t>
            </a:r>
          </a:p>
        </p:txBody>
      </p:sp>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399" y="0"/>
            <a:ext cx="6428733" cy="7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683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0"/>
          <p:cNvSpPr txBox="1">
            <a:spLocks noChangeArrowheads="1"/>
          </p:cNvSpPr>
          <p:nvPr/>
        </p:nvSpPr>
        <p:spPr bwMode="auto">
          <a:xfrm>
            <a:off x="508000" y="1981200"/>
            <a:ext cx="96520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971550" indent="-5143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pt-BR" altLang="en-US" sz="3000" dirty="0" smtClean="0">
                <a:latin typeface="Kalinga" pitchFamily="34" charset="0"/>
              </a:rPr>
              <a:t>Quantas mortes foram evitadas devido aos esforços de vacinação contra o sarampo desde 2001?</a:t>
            </a:r>
          </a:p>
          <a:p>
            <a:pPr eaLnBrk="1" hangingPunct="1">
              <a:lnSpc>
                <a:spcPct val="95000"/>
              </a:lnSpc>
              <a:spcBef>
                <a:spcPct val="0"/>
              </a:spcBef>
              <a:buFontTx/>
              <a:buNone/>
              <a:defRPr/>
            </a:pPr>
            <a:endParaRPr lang="pt-BR" altLang="en-US" sz="3000" dirty="0" smtClean="0">
              <a:latin typeface="Kalinga" pitchFamily="34" charset="0"/>
              <a:cs typeface="Kalinga" pitchFamily="34" charset="0"/>
            </a:endParaRPr>
          </a:p>
          <a:p>
            <a:pPr lvl="1" eaLnBrk="1" hangingPunct="1">
              <a:lnSpc>
                <a:spcPct val="95000"/>
              </a:lnSpc>
              <a:spcBef>
                <a:spcPct val="0"/>
              </a:spcBef>
              <a:buFontTx/>
              <a:buAutoNum type="alphaUcPeriod"/>
              <a:defRPr/>
            </a:pPr>
            <a:r>
              <a:rPr lang="pt-BR" altLang="en-US" sz="3000" dirty="0" smtClean="0">
                <a:latin typeface="Kalinga" pitchFamily="34" charset="0"/>
              </a:rPr>
              <a:t>2 milhões</a:t>
            </a:r>
          </a:p>
          <a:p>
            <a:pPr lvl="1" eaLnBrk="1" hangingPunct="1">
              <a:lnSpc>
                <a:spcPct val="95000"/>
              </a:lnSpc>
              <a:spcBef>
                <a:spcPct val="0"/>
              </a:spcBef>
              <a:buFontTx/>
              <a:buAutoNum type="alphaUcPeriod"/>
              <a:defRPr/>
            </a:pPr>
            <a:r>
              <a:rPr lang="pt-BR" altLang="en-US" sz="3000" dirty="0" smtClean="0">
                <a:latin typeface="Kalinga" pitchFamily="34" charset="0"/>
              </a:rPr>
              <a:t>3 milhões</a:t>
            </a:r>
          </a:p>
          <a:p>
            <a:pPr lvl="1" eaLnBrk="1" hangingPunct="1">
              <a:lnSpc>
                <a:spcPct val="95000"/>
              </a:lnSpc>
              <a:spcBef>
                <a:spcPct val="0"/>
              </a:spcBef>
              <a:buFontTx/>
              <a:buAutoNum type="alphaUcPeriod"/>
              <a:defRPr/>
            </a:pPr>
            <a:r>
              <a:rPr lang="pt-BR" altLang="en-US" sz="3000" dirty="0" smtClean="0">
                <a:latin typeface="Kalinga" pitchFamily="34" charset="0"/>
              </a:rPr>
              <a:t>7 milhões</a:t>
            </a:r>
          </a:p>
          <a:p>
            <a:pPr lvl="1" eaLnBrk="1" hangingPunct="1">
              <a:lnSpc>
                <a:spcPct val="95000"/>
              </a:lnSpc>
              <a:spcBef>
                <a:spcPct val="0"/>
              </a:spcBef>
              <a:buFontTx/>
              <a:buAutoNum type="alphaUcPeriod"/>
              <a:defRPr/>
            </a:pPr>
            <a:r>
              <a:rPr lang="pt-BR" altLang="en-US" sz="3000" dirty="0" smtClean="0">
                <a:latin typeface="Kalinga" pitchFamily="34" charset="0"/>
              </a:rPr>
              <a:t>13,8 milhões</a:t>
            </a:r>
          </a:p>
          <a:p>
            <a:pPr lvl="1" eaLnBrk="1" hangingPunct="1">
              <a:lnSpc>
                <a:spcPct val="95000"/>
              </a:lnSpc>
              <a:spcBef>
                <a:spcPct val="0"/>
              </a:spcBef>
              <a:buFontTx/>
              <a:buAutoNum type="alphaUcPeriod"/>
              <a:defRPr/>
            </a:pPr>
            <a:r>
              <a:rPr lang="pt-BR" altLang="en-US" sz="3000" dirty="0" smtClean="0">
                <a:latin typeface="Kalinga" pitchFamily="34" charset="0"/>
              </a:rPr>
              <a:t>20 milhões</a:t>
            </a:r>
          </a:p>
        </p:txBody>
      </p:sp>
      <p:sp>
        <p:nvSpPr>
          <p:cNvPr id="11272"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EB6BAD4-F170-4C43-A219-308DC5F17087}" type="slidenum">
              <a:rPr lang="en-US" altLang="en-US" sz="1400" smtClean="0"/>
              <a:pPr eaLnBrk="1" hangingPunct="1">
                <a:spcBef>
                  <a:spcPct val="0"/>
                </a:spcBef>
                <a:buFontTx/>
                <a:buNone/>
                <a:defRPr/>
              </a:pPr>
              <a:t>20</a:t>
            </a:fld>
            <a:endParaRPr lang="pt-BR" altLang="en-US" sz="1400" smtClean="0"/>
          </a:p>
        </p:txBody>
      </p:sp>
      <p:pic>
        <p:nvPicPr>
          <p:cNvPr id="2560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200" y="2798763"/>
            <a:ext cx="379253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662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508000" y="1981200"/>
            <a:ext cx="8763000"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sz="3000" dirty="0" smtClean="0">
                <a:latin typeface="Kalinga" pitchFamily="34" charset="0"/>
              </a:rPr>
              <a:t>D. 13,8 milhões de mortes foram evitadas!</a:t>
            </a:r>
          </a:p>
          <a:p>
            <a:pPr eaLnBrk="1" hangingPunct="1">
              <a:lnSpc>
                <a:spcPct val="95000"/>
              </a:lnSpc>
              <a:spcBef>
                <a:spcPct val="0"/>
              </a:spcBef>
              <a:buFontTx/>
              <a:buNone/>
              <a:defRPr/>
            </a:pPr>
            <a:endParaRPr lang="pt-BR" altLang="en-US" sz="3000" dirty="0" smtClean="0">
              <a:latin typeface="Kalinga" pitchFamily="34" charset="0"/>
              <a:cs typeface="Kalinga" pitchFamily="34" charset="0"/>
            </a:endParaRPr>
          </a:p>
          <a:p>
            <a:pPr eaLnBrk="1" hangingPunct="1">
              <a:lnSpc>
                <a:spcPct val="95000"/>
              </a:lnSpc>
              <a:spcBef>
                <a:spcPct val="0"/>
              </a:spcBef>
              <a:buFontTx/>
              <a:buNone/>
              <a:defRPr/>
            </a:pPr>
            <a:endParaRPr lang="pt-BR" altLang="en-US" sz="3000" dirty="0" smtClean="0">
              <a:latin typeface="Kalinga" pitchFamily="34" charset="0"/>
              <a:cs typeface="Kalinga" pitchFamily="34" charset="0"/>
            </a:endParaRPr>
          </a:p>
          <a:p>
            <a:pPr eaLnBrk="1" hangingPunct="1">
              <a:lnSpc>
                <a:spcPct val="95000"/>
              </a:lnSpc>
              <a:spcBef>
                <a:spcPct val="0"/>
              </a:spcBef>
              <a:buFontTx/>
              <a:buNone/>
              <a:defRPr/>
            </a:pPr>
            <a:endParaRPr lang="pt-BR" altLang="en-US" sz="3000" dirty="0" smtClean="0">
              <a:latin typeface="Kalinga" pitchFamily="34" charset="0"/>
              <a:cs typeface="Kalinga" pitchFamily="34" charset="0"/>
            </a:endParaRPr>
          </a:p>
          <a:p>
            <a:pPr eaLnBrk="1" hangingPunct="1">
              <a:lnSpc>
                <a:spcPct val="95000"/>
              </a:lnSpc>
              <a:spcBef>
                <a:spcPct val="0"/>
              </a:spcBef>
              <a:buFontTx/>
              <a:buNone/>
              <a:defRPr/>
            </a:pPr>
            <a:endParaRPr lang="pt-BR" altLang="en-US" sz="3000" dirty="0" smtClean="0">
              <a:latin typeface="Kalinga" pitchFamily="34" charset="0"/>
              <a:cs typeface="Kalinga" pitchFamily="34" charset="0"/>
            </a:endParaRP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DA16D636-1860-48FC-AA8F-1254FC8A9D33}" type="slidenum">
              <a:rPr lang="en-US" altLang="en-US" sz="1400" smtClean="0"/>
              <a:pPr eaLnBrk="1" hangingPunct="1">
                <a:spcBef>
                  <a:spcPct val="0"/>
                </a:spcBef>
                <a:buFontTx/>
                <a:buNone/>
                <a:defRPr/>
              </a:pPr>
              <a:t>21</a:t>
            </a:fld>
            <a:endParaRPr lang="pt-BR" altLang="en-US" sz="1400" smtClean="0"/>
          </a:p>
        </p:txBody>
      </p:sp>
      <p:pic>
        <p:nvPicPr>
          <p:cNvPr id="26633" name="Picture 9" descr="struggling.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46200" y="2819400"/>
            <a:ext cx="2463800"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3581400"/>
            <a:ext cx="379253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1" indent="-342900" algn="l" eaLnBrk="1" hangingPunct="1">
              <a:lnSpc>
                <a:spcPct val="95000"/>
              </a:lnSpc>
              <a:spcBef>
                <a:spcPct val="0"/>
              </a:spcBef>
              <a:spcAft>
                <a:spcPts val="1200"/>
              </a:spcAft>
              <a:buClr>
                <a:srgbClr val="000000"/>
              </a:buClr>
            </a:pPr>
            <a:r>
              <a:rPr lang="pt-BR" dirty="0" smtClean="0">
                <a:solidFill>
                  <a:srgbClr val="000000"/>
                </a:solidFill>
                <a:latin typeface="Kalinga" pitchFamily="34" charset="0"/>
              </a:rPr>
              <a:t>Por que precisamos permanecer vigilantes na luta contra o sarampo?</a:t>
            </a:r>
          </a:p>
          <a:p>
            <a:pPr lvl="2" indent="-342900" algn="l" eaLnBrk="1" hangingPunct="1">
              <a:lnSpc>
                <a:spcPct val="95000"/>
              </a:lnSpc>
              <a:spcBef>
                <a:spcPct val="0"/>
              </a:spcBef>
              <a:spcAft>
                <a:spcPts val="1200"/>
              </a:spcAft>
              <a:buClr>
                <a:srgbClr val="000000"/>
              </a:buClr>
            </a:pPr>
            <a:r>
              <a:rPr lang="pt-BR" dirty="0" smtClean="0">
                <a:solidFill>
                  <a:srgbClr val="000000"/>
                </a:solidFill>
                <a:latin typeface="Kalinga" pitchFamily="34" charset="0"/>
              </a:rPr>
              <a:t>A) Algumas grandes populações permanecem sem vacina</a:t>
            </a:r>
          </a:p>
          <a:p>
            <a:pPr lvl="2" indent="-342900" algn="l" eaLnBrk="1" hangingPunct="1">
              <a:lnSpc>
                <a:spcPct val="95000"/>
              </a:lnSpc>
              <a:spcBef>
                <a:spcPct val="0"/>
              </a:spcBef>
              <a:spcAft>
                <a:spcPts val="1200"/>
              </a:spcAft>
              <a:buClr>
                <a:srgbClr val="000000"/>
              </a:buClr>
            </a:pPr>
            <a:r>
              <a:rPr lang="pt-BR" dirty="0" smtClean="0">
                <a:solidFill>
                  <a:srgbClr val="000000"/>
                </a:solidFill>
                <a:latin typeface="Kalinga" pitchFamily="34" charset="0"/>
              </a:rPr>
              <a:t>B) 5 dentre 6 maiores regiões do mundo passaram por grandes surtos no ano passado</a:t>
            </a:r>
          </a:p>
          <a:p>
            <a:pPr lvl="2" indent="-342900" algn="l" eaLnBrk="1" hangingPunct="1">
              <a:lnSpc>
                <a:spcPct val="95000"/>
              </a:lnSpc>
              <a:spcBef>
                <a:spcPct val="0"/>
              </a:spcBef>
              <a:spcAft>
                <a:spcPts val="1200"/>
              </a:spcAft>
              <a:buClr>
                <a:srgbClr val="000000"/>
              </a:buClr>
            </a:pPr>
            <a:r>
              <a:rPr lang="pt-BR" dirty="0" smtClean="0">
                <a:solidFill>
                  <a:srgbClr val="000000"/>
                </a:solidFill>
                <a:latin typeface="Kalinga" pitchFamily="34" charset="0"/>
              </a:rPr>
              <a:t>C) Nas Américas (onde o sarampo foi eliminado em 2002) casos importados de sarampo continuam a ser registrados</a:t>
            </a:r>
          </a:p>
          <a:p>
            <a:pPr lvl="2" indent="-342900" algn="l" eaLnBrk="1" hangingPunct="1">
              <a:lnSpc>
                <a:spcPct val="95000"/>
              </a:lnSpc>
              <a:spcBef>
                <a:spcPct val="0"/>
              </a:spcBef>
              <a:spcAft>
                <a:spcPts val="1200"/>
              </a:spcAft>
              <a:buClr>
                <a:srgbClr val="000000"/>
              </a:buClr>
            </a:pPr>
            <a:r>
              <a:rPr lang="pt-BR" dirty="0" smtClean="0">
                <a:solidFill>
                  <a:srgbClr val="000000"/>
                </a:solidFill>
                <a:latin typeface="Kalinga" pitchFamily="34" charset="0"/>
              </a:rPr>
              <a:t>D) 122.000 pessoas morreram da doença em 2012</a:t>
            </a:r>
          </a:p>
          <a:p>
            <a:pPr lvl="2" indent="-342900" algn="l" eaLnBrk="1" hangingPunct="1">
              <a:lnSpc>
                <a:spcPct val="95000"/>
              </a:lnSpc>
              <a:spcBef>
                <a:spcPct val="0"/>
              </a:spcBef>
              <a:spcAft>
                <a:spcPts val="1200"/>
              </a:spcAft>
              <a:buClr>
                <a:srgbClr val="000000"/>
              </a:buClr>
            </a:pPr>
            <a:r>
              <a:rPr lang="pt-BR" dirty="0" smtClean="0">
                <a:solidFill>
                  <a:srgbClr val="000000"/>
                </a:solidFill>
                <a:latin typeface="Kalinga" pitchFamily="34" charset="0"/>
              </a:rPr>
              <a:t>E) Todas as opções acima</a:t>
            </a: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22</a:t>
            </a:fld>
            <a:endParaRPr lang="pt-BR"/>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extLst>
      <p:ext uri="{BB962C8B-B14F-4D97-AF65-F5344CB8AC3E}">
        <p14:creationId xmlns:p14="http://schemas.microsoft.com/office/powerpoint/2010/main" val="2545542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9483725"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subTitle" idx="1"/>
          </p:nvPr>
        </p:nvSpPr>
        <p:spPr>
          <a:xfrm>
            <a:off x="280988" y="1862138"/>
            <a:ext cx="9598025" cy="4911725"/>
          </a:xfrm>
        </p:spPr>
        <p:txBody>
          <a:bodyPr lIns="0" tIns="0" rIns="0" bIns="0"/>
          <a:lstStyle/>
          <a:p>
            <a:pPr lvl="2"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E) Todas as opções acima</a:t>
            </a:r>
          </a:p>
          <a:p>
            <a:pPr lvl="2" indent="-342900" algn="l" eaLnBrk="1" hangingPunct="1">
              <a:lnSpc>
                <a:spcPct val="95000"/>
              </a:lnSpc>
              <a:spcBef>
                <a:spcPct val="0"/>
              </a:spcBef>
              <a:spcAft>
                <a:spcPts val="1200"/>
              </a:spcAft>
              <a:buClr>
                <a:srgbClr val="000000"/>
              </a:buClr>
            </a:pPr>
            <a:endParaRPr lang="pt-BR" dirty="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pt-BR" sz="2600" dirty="0" smtClean="0">
                <a:solidFill>
                  <a:srgbClr val="000000"/>
                </a:solidFill>
                <a:latin typeface="Kalinga" pitchFamily="34" charset="0"/>
              </a:rPr>
              <a:t>“Um dos desafios na luta contra o sarampo, bem como para a imunização em geral, é que você não pode desistir. Precisamos ser perseverantes, porque todos os dias nascem crianças que precisam ser protegidas. Você não vacina apenas uma vez. Precisamos administrar a vacina ano após ano. Se você fizer isto sempre, as crianças estarão seguras. Mas se você parar, elas morrerão." </a:t>
            </a:r>
            <a:r>
              <a:rPr lang="pt-BR" sz="2600" dirty="0" smtClean="0"/>
              <a:t/>
            </a:r>
            <a:br>
              <a:rPr lang="pt-BR" sz="2600" dirty="0" smtClean="0"/>
            </a:br>
            <a:endParaRPr lang="pt-BR" sz="26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pPr>
            <a:r>
              <a:rPr lang="en-US" dirty="0" smtClean="0">
                <a:solidFill>
                  <a:srgbClr val="000000"/>
                </a:solidFill>
                <a:latin typeface="Kalinga" pitchFamily="34" charset="0"/>
              </a:rPr>
              <a:t>- </a:t>
            </a:r>
            <a:r>
              <a:rPr lang="en-US" sz="2400" dirty="0" smtClean="0">
                <a:solidFill>
                  <a:srgbClr val="000000"/>
                </a:solidFill>
                <a:latin typeface="Kalinga" pitchFamily="34" charset="0"/>
              </a:rPr>
              <a:t>William H. Gates, Sr., Co-chair e Curador da Fundação Bill &amp; Melinda Gates</a:t>
            </a:r>
            <a:endParaRPr lang="pt-BR" sz="2400"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0CDD0FD2-E692-4DD1-A923-9148C291707C}" type="slidenum">
              <a:rPr lang="en-US"/>
              <a:pPr>
                <a:defRPr/>
              </a:pPr>
              <a:t>23</a:t>
            </a:fld>
            <a:endParaRPr lang="pt-BR"/>
          </a:p>
        </p:txBody>
      </p:sp>
      <p:sp>
        <p:nvSpPr>
          <p:cNvPr id="8" name="Text Box 6"/>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Teste sobre o Sarampo</a:t>
            </a:r>
          </a:p>
        </p:txBody>
      </p:sp>
    </p:spTree>
    <p:extLst>
      <p:ext uri="{BB962C8B-B14F-4D97-AF65-F5344CB8AC3E}">
        <p14:creationId xmlns:p14="http://schemas.microsoft.com/office/powerpoint/2010/main" val="13209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8"/>
          <p:cNvSpPr>
            <a:spLocks noChangeArrowheads="1"/>
          </p:cNvSpPr>
          <p:nvPr/>
        </p:nvSpPr>
        <p:spPr bwMode="auto">
          <a:xfrm>
            <a:off x="338667" y="1524000"/>
            <a:ext cx="4284486" cy="313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8" tIns="50798" rIns="101598" bIns="50798" anchor="ctr"/>
          <a:lstStyle/>
          <a:p>
            <a:pPr>
              <a:lnSpc>
                <a:spcPct val="90000"/>
              </a:lnSpc>
            </a:pPr>
            <a:r>
              <a:rPr lang="pt-BR" sz="4700" dirty="0" smtClean="0">
                <a:solidFill>
                  <a:srgbClr val="4E562B"/>
                </a:solidFill>
                <a:latin typeface="Kalinga" pitchFamily="34" charset="0"/>
              </a:rPr>
              <a:t>Eliminado o Sarampo para Sempre: Abordagem dos Leões</a:t>
            </a:r>
            <a:endParaRPr lang="pt-BR" sz="4200" dirty="0">
              <a:solidFill>
                <a:schemeClr val="tx2"/>
              </a:solidFill>
              <a:latin typeface="Kalinga" pitchFamily="34" charset="0"/>
              <a:cs typeface="Kalinga" pitchFamily="34" charset="0"/>
            </a:endParaRPr>
          </a:p>
        </p:txBody>
      </p:sp>
      <p:sp>
        <p:nvSpPr>
          <p:cNvPr id="9220" name="Rectangle 10"/>
          <p:cNvSpPr>
            <a:spLocks noChangeArrowheads="1"/>
          </p:cNvSpPr>
          <p:nvPr/>
        </p:nvSpPr>
        <p:spPr bwMode="auto">
          <a:xfrm>
            <a:off x="0" y="1524000"/>
            <a:ext cx="102306" cy="3097389"/>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8" tIns="50798" rIns="101598" bIns="50798" anchor="ctr"/>
          <a:lstStyle/>
          <a:p>
            <a:endParaRPr lang="es-ES">
              <a:latin typeface="Calibri" pitchFamily="34" charset="0"/>
            </a:endParaRPr>
          </a:p>
        </p:txBody>
      </p:sp>
      <p:sp>
        <p:nvSpPr>
          <p:cNvPr id="11" name="Rectangle 10"/>
          <p:cNvSpPr/>
          <p:nvPr/>
        </p:nvSpPr>
        <p:spPr>
          <a:xfrm>
            <a:off x="4928306" y="762001"/>
            <a:ext cx="4572000" cy="5485694"/>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lIns="91439" tIns="45720" rIns="91439" bIns="45720" anchor="ctr"/>
          <a:lstStyle/>
          <a:p>
            <a:pPr algn="ctr"/>
            <a:endParaRPr lang="es-ES">
              <a:solidFill>
                <a:srgbClr val="FFFFFF"/>
              </a:solidFill>
            </a:endParaRPr>
          </a:p>
        </p:txBody>
      </p:sp>
      <p:pic>
        <p:nvPicPr>
          <p:cNvPr id="9222" name="Picture 9" descr="banner nigeria compress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3153" y="1347611"/>
            <a:ext cx="4953000" cy="436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lvl1pPr>
              <a:defRPr>
                <a:solidFill>
                  <a:schemeClr val="tx1"/>
                </a:solidFill>
                <a:latin typeface="Calibri" pitchFamily="34" charset="0"/>
              </a:defRPr>
            </a:lvl1pPr>
            <a:lvl2pPr marL="825492" indent="-317497">
              <a:defRPr>
                <a:solidFill>
                  <a:schemeClr val="tx1"/>
                </a:solidFill>
                <a:latin typeface="Calibri" pitchFamily="34" charset="0"/>
              </a:defRPr>
            </a:lvl2pPr>
            <a:lvl3pPr marL="1269987" indent="-253997">
              <a:defRPr>
                <a:solidFill>
                  <a:schemeClr val="tx1"/>
                </a:solidFill>
                <a:latin typeface="Calibri" pitchFamily="34" charset="0"/>
              </a:defRPr>
            </a:lvl3pPr>
            <a:lvl4pPr marL="1777982" indent="-253997">
              <a:defRPr>
                <a:solidFill>
                  <a:schemeClr val="tx1"/>
                </a:solidFill>
                <a:latin typeface="Calibri" pitchFamily="34" charset="0"/>
              </a:defRPr>
            </a:lvl4pPr>
            <a:lvl5pPr marL="2285977" indent="-253997">
              <a:defRPr>
                <a:solidFill>
                  <a:schemeClr val="tx1"/>
                </a:solidFill>
                <a:latin typeface="Calibri" pitchFamily="34" charset="0"/>
              </a:defRPr>
            </a:lvl5pPr>
            <a:lvl6pPr marL="2793972" indent="-253997" fontAlgn="base">
              <a:spcBef>
                <a:spcPct val="0"/>
              </a:spcBef>
              <a:spcAft>
                <a:spcPct val="0"/>
              </a:spcAft>
              <a:defRPr>
                <a:solidFill>
                  <a:schemeClr val="tx1"/>
                </a:solidFill>
                <a:latin typeface="Calibri" pitchFamily="34" charset="0"/>
              </a:defRPr>
            </a:lvl6pPr>
            <a:lvl7pPr marL="3301967" indent="-253997" fontAlgn="base">
              <a:spcBef>
                <a:spcPct val="0"/>
              </a:spcBef>
              <a:spcAft>
                <a:spcPct val="0"/>
              </a:spcAft>
              <a:defRPr>
                <a:solidFill>
                  <a:schemeClr val="tx1"/>
                </a:solidFill>
                <a:latin typeface="Calibri" pitchFamily="34" charset="0"/>
              </a:defRPr>
            </a:lvl7pPr>
            <a:lvl8pPr marL="3809962" indent="-253997" fontAlgn="base">
              <a:spcBef>
                <a:spcPct val="0"/>
              </a:spcBef>
              <a:spcAft>
                <a:spcPct val="0"/>
              </a:spcAft>
              <a:defRPr>
                <a:solidFill>
                  <a:schemeClr val="tx1"/>
                </a:solidFill>
                <a:latin typeface="Calibri" pitchFamily="34" charset="0"/>
              </a:defRPr>
            </a:lvl8pPr>
            <a:lvl9pPr marL="4317957" indent="-253997" fontAlgn="base">
              <a:spcBef>
                <a:spcPct val="0"/>
              </a:spcBef>
              <a:spcAft>
                <a:spcPct val="0"/>
              </a:spcAft>
              <a:defRPr>
                <a:solidFill>
                  <a:schemeClr val="tx1"/>
                </a:solidFill>
                <a:latin typeface="Calibri" pitchFamily="34" charset="0"/>
              </a:defRPr>
            </a:lvl9pPr>
          </a:lstStyle>
          <a:p>
            <a:fld id="{85643ED1-5F4D-4D48-B053-B8D5A3D8AF98}" type="slidenum">
              <a:rPr lang="en-US">
                <a:solidFill>
                  <a:srgbClr val="898989"/>
                </a:solidFill>
              </a:rPr>
              <a:pPr/>
              <a:t>24</a:t>
            </a:fld>
            <a:endParaRPr lang="pt-BR">
              <a:solidFill>
                <a:srgbClr val="898989"/>
              </a:solidFill>
            </a:endParaRPr>
          </a:p>
        </p:txBody>
      </p:sp>
    </p:spTree>
    <p:extLst>
      <p:ext uri="{BB962C8B-B14F-4D97-AF65-F5344CB8AC3E}">
        <p14:creationId xmlns:p14="http://schemas.microsoft.com/office/powerpoint/2010/main" val="12488716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dirty="0" err="1">
                <a:solidFill>
                  <a:srgbClr val="766A62"/>
                </a:solidFill>
                <a:latin typeface="Arial" charset="0"/>
              </a:rPr>
              <a:t>Nós</a:t>
            </a:r>
            <a:r>
              <a:rPr lang="en-US" altLang="en-US" sz="1400" dirty="0">
                <a:solidFill>
                  <a:srgbClr val="766A62"/>
                </a:solidFill>
                <a:latin typeface="Arial" charset="0"/>
              </a:rPr>
              <a:t> </a:t>
            </a:r>
            <a:r>
              <a:rPr lang="en-US" altLang="en-US" sz="1400" dirty="0" err="1">
                <a:solidFill>
                  <a:srgbClr val="766A62"/>
                </a:solidFill>
                <a:latin typeface="Arial" charset="0"/>
              </a:rPr>
              <a:t>nos</a:t>
            </a:r>
            <a:r>
              <a:rPr lang="en-US" altLang="en-US" sz="1400" dirty="0">
                <a:solidFill>
                  <a:srgbClr val="766A62"/>
                </a:solidFill>
                <a:latin typeface="Arial" charset="0"/>
              </a:rPr>
              <a:t> </a:t>
            </a:r>
            <a:r>
              <a:rPr lang="en-US" altLang="en-US" sz="1400" dirty="0" err="1">
                <a:solidFill>
                  <a:srgbClr val="766A62"/>
                </a:solidFill>
                <a:latin typeface="Arial" charset="0"/>
              </a:rPr>
              <a:t>Preocupamos</a:t>
            </a:r>
            <a:r>
              <a:rPr lang="en-US" altLang="en-US" sz="1400" dirty="0">
                <a:solidFill>
                  <a:srgbClr val="766A62"/>
                </a:solidFill>
                <a:latin typeface="Arial" charset="0"/>
              </a:rPr>
              <a:t>. </a:t>
            </a:r>
            <a:r>
              <a:rPr lang="en-US" altLang="en-US" sz="1400" dirty="0" err="1">
                <a:solidFill>
                  <a:srgbClr val="766A62"/>
                </a:solidFill>
                <a:latin typeface="Arial" charset="0"/>
              </a:rPr>
              <a:t>Nós</a:t>
            </a:r>
            <a:r>
              <a:rPr lang="en-US" altLang="en-US" sz="1400" dirty="0">
                <a:solidFill>
                  <a:srgbClr val="766A62"/>
                </a:solidFill>
                <a:latin typeface="Arial" charset="0"/>
              </a:rPr>
              <a:t> </a:t>
            </a:r>
            <a:r>
              <a:rPr lang="en-US" altLang="en-US" sz="1400" dirty="0" err="1">
                <a:solidFill>
                  <a:srgbClr val="766A62"/>
                </a:solidFill>
                <a:latin typeface="Arial" charset="0"/>
              </a:rPr>
              <a:t>Servimos</a:t>
            </a:r>
            <a:r>
              <a:rPr lang="en-US" altLang="en-US" sz="1400" dirty="0">
                <a:solidFill>
                  <a:srgbClr val="766A62"/>
                </a:solidFill>
                <a:latin typeface="Arial" charset="0"/>
              </a:rPr>
              <a:t>. </a:t>
            </a:r>
            <a:r>
              <a:rPr lang="en-US" altLang="en-US" sz="1400" dirty="0" err="1">
                <a:solidFill>
                  <a:srgbClr val="766A62"/>
                </a:solidFill>
                <a:latin typeface="Arial" charset="0"/>
              </a:rPr>
              <a:t>Nós</a:t>
            </a:r>
            <a:r>
              <a:rPr lang="en-US" altLang="en-US" sz="1400" dirty="0">
                <a:solidFill>
                  <a:srgbClr val="766A62"/>
                </a:solidFill>
                <a:latin typeface="Arial" charset="0"/>
              </a:rPr>
              <a:t> </a:t>
            </a:r>
            <a:r>
              <a:rPr lang="en-US" altLang="en-US" sz="1400" dirty="0" err="1">
                <a:solidFill>
                  <a:srgbClr val="766A62"/>
                </a:solidFill>
                <a:latin typeface="Arial" charset="0"/>
              </a:rPr>
              <a:t>Realizamos</a:t>
            </a:r>
            <a:r>
              <a:rPr lang="en-US" altLang="en-US" sz="1400" dirty="0">
                <a:solidFill>
                  <a:srgbClr val="766A62"/>
                </a:solidFill>
                <a:latin typeface="Arial" charset="0"/>
              </a:rPr>
              <a:t>.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Angariação Global de Fundos</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25</a:t>
            </a:fld>
            <a:endParaRPr lang="pt-BR" altLang="en-US" sz="1400" smtClean="0"/>
          </a:p>
        </p:txBody>
      </p:sp>
      <p:sp>
        <p:nvSpPr>
          <p:cNvPr id="2" name="TextBox 1"/>
          <p:cNvSpPr txBox="1"/>
          <p:nvPr/>
        </p:nvSpPr>
        <p:spPr>
          <a:xfrm>
            <a:off x="507206" y="1622760"/>
            <a:ext cx="9315450" cy="3108543"/>
          </a:xfrm>
          <a:prstGeom prst="rect">
            <a:avLst/>
          </a:prstGeom>
          <a:noFill/>
        </p:spPr>
        <p:txBody>
          <a:bodyPr wrap="square" rtlCol="0">
            <a:spAutoFit/>
          </a:bodyPr>
          <a:lstStyle/>
          <a:p>
            <a:r>
              <a:rPr lang="pt-BR" sz="2800" dirty="0" smtClean="0">
                <a:solidFill>
                  <a:srgbClr val="000000"/>
                </a:solidFill>
                <a:latin typeface="Kalinga" pitchFamily="34" charset="0"/>
              </a:rPr>
              <a:t>Além do compromisso com a GAVI, LCIF continua com os compromissos anuais, ou seja: </a:t>
            </a:r>
          </a:p>
          <a:p>
            <a:pPr marL="457200" indent="-457200">
              <a:buFont typeface="Arial" pitchFamily="34" charset="0"/>
              <a:buChar char="•"/>
            </a:pPr>
            <a:r>
              <a:rPr lang="pt-BR" sz="2800" dirty="0" smtClean="0">
                <a:solidFill>
                  <a:srgbClr val="000000"/>
                </a:solidFill>
                <a:latin typeface="Kalinga" pitchFamily="34" charset="0"/>
              </a:rPr>
              <a:t>Esforços de imunização local pelos Leões</a:t>
            </a:r>
          </a:p>
          <a:p>
            <a:pPr marL="457200" indent="-457200">
              <a:buFont typeface="Arial" pitchFamily="34" charset="0"/>
              <a:buChar char="•"/>
            </a:pPr>
            <a:r>
              <a:rPr lang="pt-BR" sz="2800" dirty="0" smtClean="0">
                <a:solidFill>
                  <a:srgbClr val="000000"/>
                </a:solidFill>
                <a:latin typeface="Kalinga" pitchFamily="34" charset="0"/>
              </a:rPr>
              <a:t>Iniciativa contra o Sarampo e a Rubéola</a:t>
            </a:r>
          </a:p>
          <a:p>
            <a:endParaRPr lang="pt-BR" sz="2800" dirty="0" smtClean="0">
              <a:solidFill>
                <a:srgbClr val="000000"/>
              </a:solidFill>
              <a:latin typeface="Kalinga" pitchFamily="34" charset="0"/>
              <a:cs typeface="Kalinga" pitchFamily="34" charset="0"/>
            </a:endParaRPr>
          </a:p>
          <a:p>
            <a:r>
              <a:rPr lang="pt-BR" sz="2800" dirty="0" smtClean="0">
                <a:solidFill>
                  <a:srgbClr val="000000"/>
                </a:solidFill>
                <a:latin typeface="Kalinga" pitchFamily="34" charset="0"/>
              </a:rPr>
              <a:t>Esta tabela mostra a alocação anual de fundos e o total dos compromissos:</a:t>
            </a:r>
            <a:endParaRPr lang="pt-BR" sz="2800" dirty="0">
              <a:solidFill>
                <a:srgbClr val="000000"/>
              </a:solidFill>
              <a:latin typeface="Kalinga" pitchFamily="34" charset="0"/>
              <a:cs typeface="Kalinga" pitchFamily="34" charset="0"/>
            </a:endParaRPr>
          </a:p>
        </p:txBody>
      </p:sp>
      <p:grpSp>
        <p:nvGrpSpPr>
          <p:cNvPr id="3" name="Group 4"/>
          <p:cNvGrpSpPr>
            <a:grpSpLocks noChangeAspect="1"/>
          </p:cNvGrpSpPr>
          <p:nvPr/>
        </p:nvGrpSpPr>
        <p:grpSpPr bwMode="auto">
          <a:xfrm>
            <a:off x="911225" y="4714875"/>
            <a:ext cx="8189913" cy="2117725"/>
            <a:chOff x="574" y="2970"/>
            <a:chExt cx="5159" cy="1334"/>
          </a:xfrm>
        </p:grpSpPr>
        <p:sp>
          <p:nvSpPr>
            <p:cNvPr id="4" name="AutoShape 3"/>
            <p:cNvSpPr>
              <a:spLocks noChangeAspect="1" noChangeArrowheads="1" noTextEdit="1"/>
            </p:cNvSpPr>
            <p:nvPr/>
          </p:nvSpPr>
          <p:spPr bwMode="auto">
            <a:xfrm>
              <a:off x="574" y="2970"/>
              <a:ext cx="5146" cy="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574" y="2970"/>
              <a:ext cx="5146" cy="269"/>
            </a:xfrm>
            <a:prstGeom prst="rect">
              <a:avLst/>
            </a:prstGeom>
            <a:solidFill>
              <a:srgbClr val="C050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p:cNvSpPr>
              <a:spLocks noChangeArrowheads="1"/>
            </p:cNvSpPr>
            <p:nvPr/>
          </p:nvSpPr>
          <p:spPr bwMode="auto">
            <a:xfrm>
              <a:off x="574" y="3227"/>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574" y="3740"/>
              <a:ext cx="5146" cy="269"/>
            </a:xfrm>
            <a:prstGeom prst="rect">
              <a:avLst/>
            </a:prstGeom>
            <a:solidFill>
              <a:srgbClr val="F2DC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8"/>
            <p:cNvSpPr>
              <a:spLocks noChangeArrowheads="1"/>
            </p:cNvSpPr>
            <p:nvPr/>
          </p:nvSpPr>
          <p:spPr bwMode="auto">
            <a:xfrm>
              <a:off x="1151" y="2996"/>
              <a:ext cx="170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Calibri" pitchFamily="34" charset="0"/>
                  <a:cs typeface="Arial" pitchFamily="34" charset="0"/>
                </a:rPr>
                <a:t>Propósito</a:t>
              </a:r>
              <a:r>
                <a:rPr kumimoji="0" lang="en-US" sz="2400" b="1" i="0" u="none" strike="noStrike" cap="none" normalizeH="0" baseline="0" dirty="0" smtClean="0">
                  <a:ln>
                    <a:noFill/>
                  </a:ln>
                  <a:solidFill>
                    <a:srgbClr val="FFFFFF"/>
                  </a:solidFill>
                  <a:effectLst/>
                  <a:latin typeface="Calibri" pitchFamily="34" charset="0"/>
                  <a:cs typeface="Arial" pitchFamily="34" charset="0"/>
                </a:rPr>
                <a:t> dos </a:t>
              </a:r>
              <a:r>
                <a:rPr kumimoji="0" lang="en-US" sz="2400" b="1" i="0" u="none" strike="noStrike" cap="none" normalizeH="0" baseline="0" dirty="0" err="1" smtClean="0">
                  <a:ln>
                    <a:noFill/>
                  </a:ln>
                  <a:solidFill>
                    <a:srgbClr val="FFFFFF"/>
                  </a:solidFill>
                  <a:effectLst/>
                  <a:latin typeface="Calibri" pitchFamily="34" charset="0"/>
                  <a:cs typeface="Arial" pitchFamily="34" charset="0"/>
                </a:rPr>
                <a:t>fundos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3423" y="2996"/>
              <a:ext cx="46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FF"/>
                  </a:solidFill>
                  <a:effectLst/>
                  <a:latin typeface="Calibri" pitchFamily="34" charset="0"/>
                  <a:cs typeface="Arial" pitchFamily="34" charset="0"/>
                </a:rPr>
                <a:t>Anual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4514" y="2996"/>
              <a:ext cx="112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FF"/>
                  </a:solidFill>
                  <a:effectLst/>
                  <a:latin typeface="Calibri" pitchFamily="34" charset="0"/>
                  <a:cs typeface="Arial" pitchFamily="34" charset="0"/>
                </a:rPr>
                <a:t>Total </a:t>
              </a:r>
              <a:r>
                <a:rPr kumimoji="0" lang="en-US" sz="2400" b="1" i="0" u="none" strike="noStrike" cap="none" normalizeH="0" baseline="0" dirty="0" err="1" smtClean="0">
                  <a:ln>
                    <a:noFill/>
                  </a:ln>
                  <a:solidFill>
                    <a:srgbClr val="FFFFFF"/>
                  </a:solidFill>
                  <a:effectLst/>
                  <a:latin typeface="Calibri" pitchFamily="34" charset="0"/>
                  <a:cs typeface="Arial" pitchFamily="34" charset="0"/>
                </a:rPr>
                <a:t>em</a:t>
              </a:r>
              <a:r>
                <a:rPr kumimoji="0" lang="en-US" sz="2400" b="1" i="0" u="none" strike="noStrike" cap="none" normalizeH="0" baseline="0" dirty="0" smtClean="0">
                  <a:ln>
                    <a:noFill/>
                  </a:ln>
                  <a:solidFill>
                    <a:srgbClr val="FFFFFF"/>
                  </a:solidFill>
                  <a:effectLst/>
                  <a:latin typeface="Calibri" pitchFamily="34" charset="0"/>
                  <a:cs typeface="Arial" pitchFamily="34" charset="0"/>
                </a:rPr>
                <a:t> 2017</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612" y="3252"/>
              <a:ext cx="115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GAVI Alliance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3513" y="3252"/>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7.500.000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3153"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4796" y="3252"/>
              <a:ext cx="88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30.000.000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4437" y="325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4796" y="325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612" y="3509"/>
              <a:ext cx="241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rgbClr val="000000"/>
                  </a:solidFill>
                  <a:effectLst/>
                  <a:latin typeface="Calibri" pitchFamily="34" charset="0"/>
                  <a:cs typeface="Arial" pitchFamily="34" charset="0"/>
                </a:rPr>
                <a:t>Iniciativa</a:t>
              </a:r>
              <a:r>
                <a:rPr kumimoji="0" lang="en-US" sz="2000" b="0" i="0" u="none" strike="noStrike" cap="none" normalizeH="0" dirty="0" smtClean="0">
                  <a:ln>
                    <a:noFill/>
                  </a:ln>
                  <a:solidFill>
                    <a:srgbClr val="000000"/>
                  </a:solidFill>
                  <a:effectLst/>
                  <a:latin typeface="Calibri" pitchFamily="34" charset="0"/>
                  <a:cs typeface="Arial" pitchFamily="34" charset="0"/>
                </a:rPr>
                <a:t> contra o </a:t>
              </a:r>
              <a:r>
                <a:rPr kumimoji="0" lang="en-US" sz="2000" b="0" i="0" u="none" strike="noStrike" cap="none" normalizeH="0" dirty="0" err="1" smtClean="0">
                  <a:ln>
                    <a:noFill/>
                  </a:ln>
                  <a:solidFill>
                    <a:srgbClr val="000000"/>
                  </a:solidFill>
                  <a:effectLst/>
                  <a:latin typeface="Calibri" pitchFamily="34" charset="0"/>
                  <a:cs typeface="Arial" pitchFamily="34" charset="0"/>
                </a:rPr>
                <a:t>Sarampo</a:t>
              </a:r>
              <a:r>
                <a:rPr kumimoji="0" lang="en-US" sz="2000" b="0" i="0" u="none" strike="noStrike" cap="none" normalizeH="0" dirty="0" smtClean="0">
                  <a:ln>
                    <a:noFill/>
                  </a:ln>
                  <a:solidFill>
                    <a:srgbClr val="000000"/>
                  </a:solidFill>
                  <a:effectLst/>
                  <a:latin typeface="Calibri" pitchFamily="34" charset="0"/>
                  <a:cs typeface="Arial" pitchFamily="34" charset="0"/>
                </a:rPr>
                <a:t> /</a:t>
              </a:r>
              <a:r>
                <a:rPr kumimoji="0" lang="en-US" sz="2000" b="0" i="0" u="none" strike="noStrike" cap="none" normalizeH="0" dirty="0" err="1" smtClean="0">
                  <a:ln>
                    <a:noFill/>
                  </a:ln>
                  <a:solidFill>
                    <a:srgbClr val="000000"/>
                  </a:solidFill>
                  <a:effectLst/>
                  <a:latin typeface="Calibri" pitchFamily="34" charset="0"/>
                  <a:cs typeface="Arial" pitchFamily="34" charset="0"/>
                </a:rPr>
                <a:t>Rubéola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3513" y="3509"/>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1.000.000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3153" y="3509"/>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351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4886" y="3509"/>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4.000.000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4437" y="3509"/>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4873" y="3509"/>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612" y="3766"/>
              <a:ext cx="247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000000"/>
                  </a:solidFill>
                  <a:effectLst/>
                  <a:latin typeface="Calibri" pitchFamily="34" charset="0"/>
                  <a:cs typeface="Arial" pitchFamily="34" charset="0"/>
                </a:rPr>
                <a:t>Atividades</a:t>
              </a:r>
              <a:r>
                <a:rPr kumimoji="0" lang="en-US" sz="2200" b="0" i="0" u="none" strike="noStrike" cap="none" normalizeH="0" baseline="0" dirty="0" smtClean="0">
                  <a:ln>
                    <a:noFill/>
                  </a:ln>
                  <a:solidFill>
                    <a:srgbClr val="000000"/>
                  </a:solidFill>
                  <a:effectLst/>
                  <a:latin typeface="Calibri" pitchFamily="34" charset="0"/>
                  <a:cs typeface="Arial" pitchFamily="34" charset="0"/>
                </a:rPr>
                <a:t> de </a:t>
              </a:r>
              <a:r>
                <a:rPr kumimoji="0" lang="en-US" sz="2200" b="0" i="0" u="none" strike="noStrike" cap="none" normalizeH="0" baseline="0" dirty="0" err="1" smtClean="0">
                  <a:ln>
                    <a:noFill/>
                  </a:ln>
                  <a:solidFill>
                    <a:srgbClr val="000000"/>
                  </a:solidFill>
                  <a:effectLst/>
                  <a:latin typeface="Calibri" pitchFamily="34" charset="0"/>
                  <a:cs typeface="Arial" pitchFamily="34" charset="0"/>
                </a:rPr>
                <a:t>vacinação</a:t>
              </a:r>
              <a:r>
                <a:rPr kumimoji="0" lang="en-US" sz="2200" b="0" i="0" u="none" strike="noStrike" cap="none" normalizeH="0" baseline="0" dirty="0" smtClean="0">
                  <a:ln>
                    <a:noFill/>
                  </a:ln>
                  <a:solidFill>
                    <a:srgbClr val="000000"/>
                  </a:solidFill>
                  <a:effectLst/>
                  <a:latin typeface="Calibri" pitchFamily="34" charset="0"/>
                  <a:cs typeface="Arial" pitchFamily="34" charset="0"/>
                </a:rPr>
                <a:t> dos </a:t>
              </a:r>
              <a:r>
                <a:rPr kumimoji="0" lang="en-US" sz="2200" b="0" i="0" u="none" strike="noStrike" cap="none" normalizeH="0" baseline="0" dirty="0" err="1" smtClean="0">
                  <a:ln>
                    <a:noFill/>
                  </a:ln>
                  <a:solidFill>
                    <a:srgbClr val="000000"/>
                  </a:solidFill>
                  <a:effectLst/>
                  <a:latin typeface="Calibri" pitchFamily="34" charset="0"/>
                  <a:cs typeface="Arial" pitchFamily="34" charset="0"/>
                </a:rPr>
                <a:t>Leões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3654" y="3766"/>
              <a:ext cx="6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750.000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3153" y="3766"/>
              <a:ext cx="64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3628"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4886" y="3766"/>
              <a:ext cx="78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Calibri" pitchFamily="34" charset="0"/>
                  <a:cs typeface="Arial" pitchFamily="34" charset="0"/>
                </a:rPr>
                <a:t>3.000.000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4437" y="3766"/>
              <a:ext cx="590"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4873" y="3766"/>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2" name="Rectangle 32"/>
            <p:cNvSpPr>
              <a:spLocks noChangeArrowheads="1"/>
            </p:cNvSpPr>
            <p:nvPr/>
          </p:nvSpPr>
          <p:spPr bwMode="auto">
            <a:xfrm>
              <a:off x="612" y="4022"/>
              <a:ext cx="8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Total </a:t>
              </a:r>
              <a:r>
                <a:rPr kumimoji="0" lang="en-US" sz="2400" b="1" i="0" u="none" strike="noStrike" cap="none" normalizeH="0" baseline="0" dirty="0" err="1" smtClean="0">
                  <a:ln>
                    <a:noFill/>
                  </a:ln>
                  <a:solidFill>
                    <a:srgbClr val="000000"/>
                  </a:solidFill>
                  <a:effectLst/>
                  <a:latin typeface="Calibri" pitchFamily="34" charset="0"/>
                  <a:cs typeface="Arial" pitchFamily="34" charset="0"/>
                </a:rPr>
                <a:t>Geral</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3" name="Rectangle 33"/>
            <p:cNvSpPr>
              <a:spLocks noChangeArrowheads="1"/>
            </p:cNvSpPr>
            <p:nvPr/>
          </p:nvSpPr>
          <p:spPr bwMode="auto">
            <a:xfrm>
              <a:off x="3513" y="4022"/>
              <a:ext cx="7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9.250.000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4" name="Rectangle 34"/>
            <p:cNvSpPr>
              <a:spLocks noChangeArrowheads="1"/>
            </p:cNvSpPr>
            <p:nvPr/>
          </p:nvSpPr>
          <p:spPr bwMode="auto">
            <a:xfrm>
              <a:off x="3153"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6" name="Rectangle 35"/>
            <p:cNvSpPr>
              <a:spLocks noChangeArrowheads="1"/>
            </p:cNvSpPr>
            <p:nvPr/>
          </p:nvSpPr>
          <p:spPr bwMode="auto">
            <a:xfrm>
              <a:off x="3513"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7" name="Rectangle 36"/>
            <p:cNvSpPr>
              <a:spLocks noChangeArrowheads="1"/>
            </p:cNvSpPr>
            <p:nvPr/>
          </p:nvSpPr>
          <p:spPr bwMode="auto">
            <a:xfrm>
              <a:off x="4796" y="4022"/>
              <a:ext cx="8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Calibri" pitchFamily="34" charset="0"/>
                  <a:cs typeface="Arial" pitchFamily="34" charset="0"/>
                </a:rPr>
                <a:t>37.000.000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678" name="Rectangle 37"/>
            <p:cNvSpPr>
              <a:spLocks noChangeArrowheads="1"/>
            </p:cNvSpPr>
            <p:nvPr/>
          </p:nvSpPr>
          <p:spPr bwMode="auto">
            <a:xfrm>
              <a:off x="4437" y="4022"/>
              <a:ext cx="51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79" name="Rectangle 38"/>
            <p:cNvSpPr>
              <a:spLocks noChangeArrowheads="1"/>
            </p:cNvSpPr>
            <p:nvPr/>
          </p:nvSpPr>
          <p:spPr bwMode="auto">
            <a:xfrm>
              <a:off x="4796" y="4022"/>
              <a:ext cx="141"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Calibri"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680" name="Rectangle 39"/>
            <p:cNvSpPr>
              <a:spLocks noChangeArrowheads="1"/>
            </p:cNvSpPr>
            <p:nvPr/>
          </p:nvSpPr>
          <p:spPr bwMode="auto">
            <a:xfrm>
              <a:off x="57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1" name="Rectangle 40"/>
            <p:cNvSpPr>
              <a:spLocks noChangeArrowheads="1"/>
            </p:cNvSpPr>
            <p:nvPr/>
          </p:nvSpPr>
          <p:spPr bwMode="auto">
            <a:xfrm>
              <a:off x="3051"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2" name="Rectangle 41"/>
            <p:cNvSpPr>
              <a:spLocks noChangeArrowheads="1"/>
            </p:cNvSpPr>
            <p:nvPr/>
          </p:nvSpPr>
          <p:spPr bwMode="auto">
            <a:xfrm>
              <a:off x="4334"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3" name="Line 42"/>
            <p:cNvSpPr>
              <a:spLocks noChangeShapeType="1"/>
            </p:cNvSpPr>
            <p:nvPr/>
          </p:nvSpPr>
          <p:spPr bwMode="auto">
            <a:xfrm>
              <a:off x="587" y="297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4" name="Rectangle 43"/>
            <p:cNvSpPr>
              <a:spLocks noChangeArrowheads="1"/>
            </p:cNvSpPr>
            <p:nvPr/>
          </p:nvSpPr>
          <p:spPr bwMode="auto">
            <a:xfrm>
              <a:off x="587" y="297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5" name="Rectangle 44"/>
            <p:cNvSpPr>
              <a:spLocks noChangeArrowheads="1"/>
            </p:cNvSpPr>
            <p:nvPr/>
          </p:nvSpPr>
          <p:spPr bwMode="auto">
            <a:xfrm>
              <a:off x="5707" y="2970"/>
              <a:ext cx="13" cy="1"/>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6" name="Line 45"/>
            <p:cNvSpPr>
              <a:spLocks noChangeShapeType="1"/>
            </p:cNvSpPr>
            <p:nvPr/>
          </p:nvSpPr>
          <p:spPr bwMode="auto">
            <a:xfrm>
              <a:off x="587" y="322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7" name="Rectangle 46"/>
            <p:cNvSpPr>
              <a:spLocks noChangeArrowheads="1"/>
            </p:cNvSpPr>
            <p:nvPr/>
          </p:nvSpPr>
          <p:spPr bwMode="auto">
            <a:xfrm>
              <a:off x="587" y="322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88" name="Line 47"/>
            <p:cNvSpPr>
              <a:spLocks noChangeShapeType="1"/>
            </p:cNvSpPr>
            <p:nvPr/>
          </p:nvSpPr>
          <p:spPr bwMode="auto">
            <a:xfrm>
              <a:off x="587" y="348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89" name="Rectangle 48"/>
            <p:cNvSpPr>
              <a:spLocks noChangeArrowheads="1"/>
            </p:cNvSpPr>
            <p:nvPr/>
          </p:nvSpPr>
          <p:spPr bwMode="auto">
            <a:xfrm>
              <a:off x="587" y="348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0" name="Line 49"/>
            <p:cNvSpPr>
              <a:spLocks noChangeShapeType="1"/>
            </p:cNvSpPr>
            <p:nvPr/>
          </p:nvSpPr>
          <p:spPr bwMode="auto">
            <a:xfrm>
              <a:off x="3051"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1" name="Rectangle 50"/>
            <p:cNvSpPr>
              <a:spLocks noChangeArrowheads="1"/>
            </p:cNvSpPr>
            <p:nvPr/>
          </p:nvSpPr>
          <p:spPr bwMode="auto">
            <a:xfrm>
              <a:off x="3051"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2" name="Line 51"/>
            <p:cNvSpPr>
              <a:spLocks noChangeShapeType="1"/>
            </p:cNvSpPr>
            <p:nvPr/>
          </p:nvSpPr>
          <p:spPr bwMode="auto">
            <a:xfrm>
              <a:off x="4334" y="3496"/>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3" name="Rectangle 52"/>
            <p:cNvSpPr>
              <a:spLocks noChangeArrowheads="1"/>
            </p:cNvSpPr>
            <p:nvPr/>
          </p:nvSpPr>
          <p:spPr bwMode="auto">
            <a:xfrm>
              <a:off x="4334" y="3496"/>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4" name="Line 53"/>
            <p:cNvSpPr>
              <a:spLocks noChangeShapeType="1"/>
            </p:cNvSpPr>
            <p:nvPr/>
          </p:nvSpPr>
          <p:spPr bwMode="auto">
            <a:xfrm>
              <a:off x="587" y="3740"/>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5" name="Rectangle 54"/>
            <p:cNvSpPr>
              <a:spLocks noChangeArrowheads="1"/>
            </p:cNvSpPr>
            <p:nvPr/>
          </p:nvSpPr>
          <p:spPr bwMode="auto">
            <a:xfrm>
              <a:off x="587" y="3740"/>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6" name="Line 55"/>
            <p:cNvSpPr>
              <a:spLocks noChangeShapeType="1"/>
            </p:cNvSpPr>
            <p:nvPr/>
          </p:nvSpPr>
          <p:spPr bwMode="auto">
            <a:xfrm>
              <a:off x="587" y="3997"/>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7" name="Rectangle 56"/>
            <p:cNvSpPr>
              <a:spLocks noChangeArrowheads="1"/>
            </p:cNvSpPr>
            <p:nvPr/>
          </p:nvSpPr>
          <p:spPr bwMode="auto">
            <a:xfrm>
              <a:off x="587" y="3997"/>
              <a:ext cx="5133" cy="12"/>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98" name="Line 57"/>
            <p:cNvSpPr>
              <a:spLocks noChangeShapeType="1"/>
            </p:cNvSpPr>
            <p:nvPr/>
          </p:nvSpPr>
          <p:spPr bwMode="auto">
            <a:xfrm>
              <a:off x="574" y="2970"/>
              <a:ext cx="0" cy="1296"/>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99" name="Rectangle 58"/>
            <p:cNvSpPr>
              <a:spLocks noChangeArrowheads="1"/>
            </p:cNvSpPr>
            <p:nvPr/>
          </p:nvSpPr>
          <p:spPr bwMode="auto">
            <a:xfrm>
              <a:off x="574" y="2970"/>
              <a:ext cx="13" cy="1296"/>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0" name="Line 59"/>
            <p:cNvSpPr>
              <a:spLocks noChangeShapeType="1"/>
            </p:cNvSpPr>
            <p:nvPr/>
          </p:nvSpPr>
          <p:spPr bwMode="auto">
            <a:xfrm>
              <a:off x="3051"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1" name="Rectangle 60"/>
            <p:cNvSpPr>
              <a:spLocks noChangeArrowheads="1"/>
            </p:cNvSpPr>
            <p:nvPr/>
          </p:nvSpPr>
          <p:spPr bwMode="auto">
            <a:xfrm>
              <a:off x="3051"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02" name="Line 61"/>
            <p:cNvSpPr>
              <a:spLocks noChangeShapeType="1"/>
            </p:cNvSpPr>
            <p:nvPr/>
          </p:nvSpPr>
          <p:spPr bwMode="auto">
            <a:xfrm>
              <a:off x="4334" y="4009"/>
              <a:ext cx="0" cy="244"/>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03" name="Rectangle 62"/>
            <p:cNvSpPr>
              <a:spLocks noChangeArrowheads="1"/>
            </p:cNvSpPr>
            <p:nvPr/>
          </p:nvSpPr>
          <p:spPr bwMode="auto">
            <a:xfrm>
              <a:off x="4334" y="4009"/>
              <a:ext cx="13" cy="244"/>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96" name="Line 63"/>
            <p:cNvSpPr>
              <a:spLocks noChangeShapeType="1"/>
            </p:cNvSpPr>
            <p:nvPr/>
          </p:nvSpPr>
          <p:spPr bwMode="auto">
            <a:xfrm>
              <a:off x="587" y="4253"/>
              <a:ext cx="5133" cy="0"/>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7" name="Rectangle 64"/>
            <p:cNvSpPr>
              <a:spLocks noChangeArrowheads="1"/>
            </p:cNvSpPr>
            <p:nvPr/>
          </p:nvSpPr>
          <p:spPr bwMode="auto">
            <a:xfrm>
              <a:off x="587" y="4253"/>
              <a:ext cx="5133" cy="1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2" name="Line 65"/>
            <p:cNvSpPr>
              <a:spLocks noChangeShapeType="1"/>
            </p:cNvSpPr>
            <p:nvPr/>
          </p:nvSpPr>
          <p:spPr bwMode="auto">
            <a:xfrm>
              <a:off x="5707" y="2983"/>
              <a:ext cx="0" cy="1283"/>
            </a:xfrm>
            <a:prstGeom prst="line">
              <a:avLst/>
            </a:prstGeom>
            <a:noFill/>
            <a:ln w="0">
              <a:solidFill>
                <a:srgbClr val="DA969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3" name="Rectangle 66"/>
            <p:cNvSpPr>
              <a:spLocks noChangeArrowheads="1"/>
            </p:cNvSpPr>
            <p:nvPr/>
          </p:nvSpPr>
          <p:spPr bwMode="auto">
            <a:xfrm>
              <a:off x="5707" y="2983"/>
              <a:ext cx="13" cy="1283"/>
            </a:xfrm>
            <a:prstGeom prst="rect">
              <a:avLst/>
            </a:prstGeom>
            <a:solidFill>
              <a:srgbClr val="DA96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4" name="Line 67"/>
            <p:cNvSpPr>
              <a:spLocks noChangeShapeType="1"/>
            </p:cNvSpPr>
            <p:nvPr/>
          </p:nvSpPr>
          <p:spPr bwMode="auto">
            <a:xfrm>
              <a:off x="57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5" name="Rectangle 68"/>
            <p:cNvSpPr>
              <a:spLocks noChangeArrowheads="1"/>
            </p:cNvSpPr>
            <p:nvPr/>
          </p:nvSpPr>
          <p:spPr bwMode="auto">
            <a:xfrm>
              <a:off x="57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6" name="Line 69"/>
            <p:cNvSpPr>
              <a:spLocks noChangeShapeType="1"/>
            </p:cNvSpPr>
            <p:nvPr/>
          </p:nvSpPr>
          <p:spPr bwMode="auto">
            <a:xfrm>
              <a:off x="3051"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7" name="Rectangle 70"/>
            <p:cNvSpPr>
              <a:spLocks noChangeArrowheads="1"/>
            </p:cNvSpPr>
            <p:nvPr/>
          </p:nvSpPr>
          <p:spPr bwMode="auto">
            <a:xfrm>
              <a:off x="3051"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08" name="Line 71"/>
            <p:cNvSpPr>
              <a:spLocks noChangeShapeType="1"/>
            </p:cNvSpPr>
            <p:nvPr/>
          </p:nvSpPr>
          <p:spPr bwMode="auto">
            <a:xfrm>
              <a:off x="4334"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09" name="Rectangle 72"/>
            <p:cNvSpPr>
              <a:spLocks noChangeArrowheads="1"/>
            </p:cNvSpPr>
            <p:nvPr/>
          </p:nvSpPr>
          <p:spPr bwMode="auto">
            <a:xfrm>
              <a:off x="4334"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0" name="Line 73"/>
            <p:cNvSpPr>
              <a:spLocks noChangeShapeType="1"/>
            </p:cNvSpPr>
            <p:nvPr/>
          </p:nvSpPr>
          <p:spPr bwMode="auto">
            <a:xfrm>
              <a:off x="5707" y="4266"/>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1" name="Rectangle 74"/>
            <p:cNvSpPr>
              <a:spLocks noChangeArrowheads="1"/>
            </p:cNvSpPr>
            <p:nvPr/>
          </p:nvSpPr>
          <p:spPr bwMode="auto">
            <a:xfrm>
              <a:off x="5707" y="4266"/>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2" name="Line 75"/>
            <p:cNvSpPr>
              <a:spLocks noChangeShapeType="1"/>
            </p:cNvSpPr>
            <p:nvPr/>
          </p:nvSpPr>
          <p:spPr bwMode="auto">
            <a:xfrm>
              <a:off x="5720" y="297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3" name="Rectangle 76"/>
            <p:cNvSpPr>
              <a:spLocks noChangeArrowheads="1"/>
            </p:cNvSpPr>
            <p:nvPr/>
          </p:nvSpPr>
          <p:spPr bwMode="auto">
            <a:xfrm>
              <a:off x="5720" y="297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4" name="Line 77"/>
            <p:cNvSpPr>
              <a:spLocks noChangeShapeType="1"/>
            </p:cNvSpPr>
            <p:nvPr/>
          </p:nvSpPr>
          <p:spPr bwMode="auto">
            <a:xfrm>
              <a:off x="5720" y="322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5" name="Rectangle 78"/>
            <p:cNvSpPr>
              <a:spLocks noChangeArrowheads="1"/>
            </p:cNvSpPr>
            <p:nvPr/>
          </p:nvSpPr>
          <p:spPr bwMode="auto">
            <a:xfrm>
              <a:off x="5720" y="322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6" name="Line 79"/>
            <p:cNvSpPr>
              <a:spLocks noChangeShapeType="1"/>
            </p:cNvSpPr>
            <p:nvPr/>
          </p:nvSpPr>
          <p:spPr bwMode="auto">
            <a:xfrm>
              <a:off x="5720" y="348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7" name="Rectangle 80"/>
            <p:cNvSpPr>
              <a:spLocks noChangeArrowheads="1"/>
            </p:cNvSpPr>
            <p:nvPr/>
          </p:nvSpPr>
          <p:spPr bwMode="auto">
            <a:xfrm>
              <a:off x="5720" y="348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18" name="Line 81"/>
            <p:cNvSpPr>
              <a:spLocks noChangeShapeType="1"/>
            </p:cNvSpPr>
            <p:nvPr/>
          </p:nvSpPr>
          <p:spPr bwMode="auto">
            <a:xfrm>
              <a:off x="5720" y="3740"/>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19" name="Rectangle 82"/>
            <p:cNvSpPr>
              <a:spLocks noChangeArrowheads="1"/>
            </p:cNvSpPr>
            <p:nvPr/>
          </p:nvSpPr>
          <p:spPr bwMode="auto">
            <a:xfrm>
              <a:off x="5720" y="3740"/>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0" name="Line 83"/>
            <p:cNvSpPr>
              <a:spLocks noChangeShapeType="1"/>
            </p:cNvSpPr>
            <p:nvPr/>
          </p:nvSpPr>
          <p:spPr bwMode="auto">
            <a:xfrm>
              <a:off x="5720" y="3997"/>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1" name="Rectangle 84"/>
            <p:cNvSpPr>
              <a:spLocks noChangeArrowheads="1"/>
            </p:cNvSpPr>
            <p:nvPr/>
          </p:nvSpPr>
          <p:spPr bwMode="auto">
            <a:xfrm>
              <a:off x="5720" y="3997"/>
              <a:ext cx="13" cy="12"/>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2" name="Line 85"/>
            <p:cNvSpPr>
              <a:spLocks noChangeShapeType="1"/>
            </p:cNvSpPr>
            <p:nvPr/>
          </p:nvSpPr>
          <p:spPr bwMode="auto">
            <a:xfrm>
              <a:off x="5720" y="4253"/>
              <a:ext cx="1" cy="1"/>
            </a:xfrm>
            <a:prstGeom prst="line">
              <a:avLst/>
            </a:prstGeom>
            <a:noFill/>
            <a:ln w="0">
              <a:solidFill>
                <a:srgbClr val="DADCD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723" name="Rectangle 86"/>
            <p:cNvSpPr>
              <a:spLocks noChangeArrowheads="1"/>
            </p:cNvSpPr>
            <p:nvPr/>
          </p:nvSpPr>
          <p:spPr bwMode="auto">
            <a:xfrm>
              <a:off x="5720" y="4253"/>
              <a:ext cx="13" cy="13"/>
            </a:xfrm>
            <a:prstGeom prst="rect">
              <a:avLst/>
            </a:prstGeom>
            <a:solidFill>
              <a:srgbClr val="DADC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4" name="Rectangle 87"/>
            <p:cNvSpPr>
              <a:spLocks noChangeArrowheads="1"/>
            </p:cNvSpPr>
            <p:nvPr/>
          </p:nvSpPr>
          <p:spPr bwMode="auto">
            <a:xfrm>
              <a:off x="5682" y="4228"/>
              <a:ext cx="25"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5" name="Rectangle 88"/>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6" name="Rectangle 89"/>
            <p:cNvSpPr>
              <a:spLocks noChangeArrowheads="1"/>
            </p:cNvSpPr>
            <p:nvPr/>
          </p:nvSpPr>
          <p:spPr bwMode="auto">
            <a:xfrm>
              <a:off x="5694"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27" name="Rectangle 90"/>
            <p:cNvSpPr>
              <a:spLocks noChangeArrowheads="1"/>
            </p:cNvSpPr>
            <p:nvPr/>
          </p:nvSpPr>
          <p:spPr bwMode="auto">
            <a:xfrm>
              <a:off x="5656" y="4228"/>
              <a:ext cx="26" cy="25"/>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8" name="Rectangle 91"/>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89" name="Rectangle 92"/>
            <p:cNvSpPr>
              <a:spLocks noChangeArrowheads="1"/>
            </p:cNvSpPr>
            <p:nvPr/>
          </p:nvSpPr>
          <p:spPr bwMode="auto">
            <a:xfrm>
              <a:off x="5669" y="4240"/>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0" name="Rectangle 93"/>
            <p:cNvSpPr>
              <a:spLocks noChangeArrowheads="1"/>
            </p:cNvSpPr>
            <p:nvPr/>
          </p:nvSpPr>
          <p:spPr bwMode="auto">
            <a:xfrm>
              <a:off x="5682" y="4202"/>
              <a:ext cx="25" cy="26"/>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1" name="Rectangle 94"/>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92" name="Rectangle 95"/>
            <p:cNvSpPr>
              <a:spLocks noChangeArrowheads="1"/>
            </p:cNvSpPr>
            <p:nvPr/>
          </p:nvSpPr>
          <p:spPr bwMode="auto">
            <a:xfrm>
              <a:off x="5694" y="4215"/>
              <a:ext cx="13" cy="13"/>
            </a:xfrm>
            <a:prstGeom prst="rect">
              <a:avLst/>
            </a:prstGeom>
            <a:solidFill>
              <a:srgbClr val="485D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9454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26</a:t>
            </a:fld>
            <a:endParaRPr lang="pt-BR" altLang="en-US" sz="1400" smtClean="0"/>
          </a:p>
        </p:txBody>
      </p:sp>
      <p:sp>
        <p:nvSpPr>
          <p:cNvPr id="14" name="Rounded Rectangle 13"/>
          <p:cNvSpPr/>
          <p:nvPr/>
        </p:nvSpPr>
        <p:spPr>
          <a:xfrm>
            <a:off x="4301861" y="3352800"/>
            <a:ext cx="914400" cy="531019"/>
          </a:xfrm>
          <a:prstGeom prst="roundRect">
            <a:avLst/>
          </a:prstGeom>
          <a:solidFill>
            <a:srgbClr val="FFC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5" name="Rounded Rectangle 14"/>
          <p:cNvSpPr/>
          <p:nvPr/>
        </p:nvSpPr>
        <p:spPr>
          <a:xfrm>
            <a:off x="4301861" y="1600200"/>
            <a:ext cx="914400" cy="531019"/>
          </a:xfrm>
          <a:prstGeom prst="roundRect">
            <a:avLst/>
          </a:prstGeom>
          <a:solidFill>
            <a:srgbClr val="FFFF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6" name="Rounded Rectangle 15"/>
          <p:cNvSpPr/>
          <p:nvPr/>
        </p:nvSpPr>
        <p:spPr>
          <a:xfrm>
            <a:off x="4301861" y="2483556"/>
            <a:ext cx="914400" cy="531019"/>
          </a:xfrm>
          <a:prstGeom prst="roundRect">
            <a:avLst/>
          </a:prstGeom>
          <a:solidFill>
            <a:srgbClr val="2FA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7" name="Rounded Rectangle 16"/>
          <p:cNvSpPr/>
          <p:nvPr/>
        </p:nvSpPr>
        <p:spPr>
          <a:xfrm>
            <a:off x="4301861" y="4193709"/>
            <a:ext cx="914400" cy="531019"/>
          </a:xfrm>
          <a:prstGeom prst="roundRect">
            <a:avLst/>
          </a:prstGeom>
          <a:solidFill>
            <a:srgbClr val="C0000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18" name="Rounded Rectangle 17"/>
          <p:cNvSpPr/>
          <p:nvPr/>
        </p:nvSpPr>
        <p:spPr>
          <a:xfrm>
            <a:off x="3699216" y="5181599"/>
            <a:ext cx="914400" cy="531019"/>
          </a:xfrm>
          <a:prstGeom prst="roundRect">
            <a:avLst/>
          </a:prstGeom>
          <a:solidFill>
            <a:srgbClr val="33CC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0" name="Rounded Rectangle 19"/>
          <p:cNvSpPr/>
          <p:nvPr/>
        </p:nvSpPr>
        <p:spPr>
          <a:xfrm>
            <a:off x="4924069" y="5181600"/>
            <a:ext cx="914400" cy="531019"/>
          </a:xfrm>
          <a:prstGeom prst="roundRect">
            <a:avLst/>
          </a:prstGeom>
          <a:solidFill>
            <a:srgbClr val="9966FF"/>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21" name="Rounded Rectangle 20"/>
          <p:cNvSpPr/>
          <p:nvPr/>
        </p:nvSpPr>
        <p:spPr>
          <a:xfrm>
            <a:off x="4302126" y="6096000"/>
            <a:ext cx="914400" cy="531019"/>
          </a:xfrm>
          <a:prstGeom prst="roundRect">
            <a:avLst/>
          </a:prstGeom>
          <a:solidFill>
            <a:srgbClr val="92D050"/>
          </a:solidFill>
          <a:ln/>
          <a:scene3d>
            <a:camera prst="orthographicFront">
              <a:rot lat="0" lon="0" rev="0"/>
            </a:camera>
            <a:lightRig rig="threePt" dir="t">
              <a:rot lat="0" lon="0" rev="1200000"/>
            </a:lightRig>
          </a:scene3d>
          <a:sp3d>
            <a:bevelT w="63500" h="25400" prst="angle"/>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a:p>
        </p:txBody>
      </p:sp>
      <p:sp>
        <p:nvSpPr>
          <p:cNvPr id="8" name="Down Arrow 7"/>
          <p:cNvSpPr/>
          <p:nvPr/>
        </p:nvSpPr>
        <p:spPr>
          <a:xfrm>
            <a:off x="4601014" y="217023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Down Arrow 22"/>
          <p:cNvSpPr/>
          <p:nvPr/>
        </p:nvSpPr>
        <p:spPr>
          <a:xfrm>
            <a:off x="4601013" y="3049830"/>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Down Arrow 23"/>
          <p:cNvSpPr/>
          <p:nvPr/>
        </p:nvSpPr>
        <p:spPr>
          <a:xfrm>
            <a:off x="4601014" y="3925546"/>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Down Arrow 24"/>
          <p:cNvSpPr/>
          <p:nvPr/>
        </p:nvSpPr>
        <p:spPr>
          <a:xfrm>
            <a:off x="4387047" y="483175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Down Arrow 25"/>
          <p:cNvSpPr/>
          <p:nvPr/>
        </p:nvSpPr>
        <p:spPr>
          <a:xfrm>
            <a:off x="4798833" y="4832195"/>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Down Arrow 26"/>
          <p:cNvSpPr/>
          <p:nvPr/>
        </p:nvSpPr>
        <p:spPr>
          <a:xfrm>
            <a:off x="4284921"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Down Arrow 27"/>
          <p:cNvSpPr/>
          <p:nvPr/>
        </p:nvSpPr>
        <p:spPr>
          <a:xfrm>
            <a:off x="4956879" y="5753121"/>
            <a:ext cx="316093" cy="231532"/>
          </a:xfrm>
          <a:prstGeom prst="downArrow">
            <a:avLst/>
          </a:prstGeom>
          <a:solidFill>
            <a:schemeClr val="bg2"/>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p:cNvSpPr txBox="1">
            <a:spLocks noChangeArrowheads="1"/>
          </p:cNvSpPr>
          <p:nvPr/>
        </p:nvSpPr>
        <p:spPr bwMode="auto">
          <a:xfrm>
            <a:off x="4330700" y="1641475"/>
            <a:ext cx="862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Doações dos Leões</a:t>
            </a:r>
          </a:p>
        </p:txBody>
      </p:sp>
      <p:sp>
        <p:nvSpPr>
          <p:cNvPr id="10" name="TextBox 9"/>
          <p:cNvSpPr txBox="1">
            <a:spLocks noChangeArrowheads="1"/>
          </p:cNvSpPr>
          <p:nvPr/>
        </p:nvSpPr>
        <p:spPr bwMode="auto">
          <a:xfrm>
            <a:off x="4443413" y="2609850"/>
            <a:ext cx="6365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LCIF</a:t>
            </a:r>
          </a:p>
        </p:txBody>
      </p:sp>
      <p:sp>
        <p:nvSpPr>
          <p:cNvPr id="11" name="TextBox 10"/>
          <p:cNvSpPr txBox="1">
            <a:spLocks noChangeArrowheads="1"/>
          </p:cNvSpPr>
          <p:nvPr/>
        </p:nvSpPr>
        <p:spPr bwMode="auto">
          <a:xfrm>
            <a:off x="4240213" y="3422650"/>
            <a:ext cx="103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GAVI Alliance</a:t>
            </a:r>
          </a:p>
        </p:txBody>
      </p:sp>
      <p:sp>
        <p:nvSpPr>
          <p:cNvPr id="22" name="TextBox 21"/>
          <p:cNvSpPr txBox="1">
            <a:spLocks noChangeArrowheads="1"/>
          </p:cNvSpPr>
          <p:nvPr/>
        </p:nvSpPr>
        <p:spPr bwMode="auto">
          <a:xfrm>
            <a:off x="4230688" y="4195763"/>
            <a:ext cx="109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200" b="1"/>
              <a:t>Vacinas para os Países</a:t>
            </a:r>
            <a:r>
              <a:rPr lang="en-US" dirty="0" smtClean="0"/>
              <a:t>	</a:t>
            </a:r>
          </a:p>
        </p:txBody>
      </p:sp>
      <p:sp>
        <p:nvSpPr>
          <p:cNvPr id="29" name="TextBox 28"/>
          <p:cNvSpPr txBox="1">
            <a:spLocks noChangeArrowheads="1"/>
          </p:cNvSpPr>
          <p:nvPr/>
        </p:nvSpPr>
        <p:spPr bwMode="auto">
          <a:xfrm>
            <a:off x="3681413" y="5141913"/>
            <a:ext cx="10048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pt-BR" sz="900" b="1" dirty="0" smtClean="0"/>
              <a:t>Treinamento de pessoal na área da saúde</a:t>
            </a:r>
            <a:endParaRPr lang="pt-BR" sz="900" b="1" dirty="0"/>
          </a:p>
        </p:txBody>
      </p:sp>
      <p:sp>
        <p:nvSpPr>
          <p:cNvPr id="26624" name="TextBox 26623"/>
          <p:cNvSpPr txBox="1">
            <a:spLocks noChangeArrowheads="1"/>
          </p:cNvSpPr>
          <p:nvPr/>
        </p:nvSpPr>
        <p:spPr bwMode="auto">
          <a:xfrm>
            <a:off x="4851400" y="5124450"/>
            <a:ext cx="10588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000" b="1" dirty="0" err="1"/>
              <a:t>Leões</a:t>
            </a:r>
            <a:r>
              <a:rPr lang="en-US" sz="1000" b="1" dirty="0"/>
              <a:t> </a:t>
            </a:r>
            <a:r>
              <a:rPr lang="en-US" sz="1000" b="1" dirty="0" err="1"/>
              <a:t>Mobilizando</a:t>
            </a:r>
            <a:r>
              <a:rPr lang="en-US" sz="1000" b="1" dirty="0"/>
              <a:t> as </a:t>
            </a:r>
            <a:r>
              <a:rPr lang="en-US" sz="1000" b="1" dirty="0" err="1"/>
              <a:t>Comunidades</a:t>
            </a:r>
            <a:endParaRPr lang="en-US" sz="1000" b="1" dirty="0"/>
          </a:p>
        </p:txBody>
      </p:sp>
      <p:sp>
        <p:nvSpPr>
          <p:cNvPr id="26625" name="TextBox 26624"/>
          <p:cNvSpPr txBox="1">
            <a:spLocks noChangeArrowheads="1"/>
          </p:cNvSpPr>
          <p:nvPr/>
        </p:nvSpPr>
        <p:spPr bwMode="auto">
          <a:xfrm>
            <a:off x="4183063" y="6096000"/>
            <a:ext cx="11715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r>
              <a:rPr lang="en-US" sz="1100" b="1"/>
              <a:t>Crianças vacinadas - vidas salvas!</a:t>
            </a:r>
          </a:p>
        </p:txBody>
      </p:sp>
      <p:sp>
        <p:nvSpPr>
          <p:cNvPr id="30"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Angariação Global de Fundos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75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750"/>
                                        <p:tgtEl>
                                          <p:spTgt spid="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4"/>
                                        </p:tgtEl>
                                        <p:attrNameLst>
                                          <p:attrName>style.visibility</p:attrName>
                                        </p:attrNameLst>
                                      </p:cBhvr>
                                      <p:to>
                                        <p:strVal val="visible"/>
                                      </p:to>
                                    </p:set>
                                    <p:animEffect transition="in" filter="fade">
                                      <p:cBhvr>
                                        <p:cTn id="32" dur="750"/>
                                        <p:tgtEl>
                                          <p:spTgt spid="266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25"/>
                                        </p:tgtEl>
                                        <p:attrNameLst>
                                          <p:attrName>style.visibility</p:attrName>
                                        </p:attrNameLst>
                                      </p:cBhvr>
                                      <p:to>
                                        <p:strVal val="visible"/>
                                      </p:to>
                                    </p:set>
                                    <p:animEffect transition="in" filter="fade">
                                      <p:cBhvr>
                                        <p:cTn id="37" dur="75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2" grpId="0"/>
      <p:bldP spid="29" grpId="0"/>
      <p:bldP spid="26624" grpId="0"/>
      <p:bldP spid="266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Defesa da causa</a:t>
            </a: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600200"/>
            <a:ext cx="5332413" cy="5638800"/>
          </a:xfrm>
        </p:spPr>
        <p:txBody>
          <a:bodyPr lIns="0" tIns="0" rIns="0" bIns="0"/>
          <a:lstStyle/>
          <a:p>
            <a:pPr marL="0" lvl="1" algn="l" eaLnBrk="1" hangingPunct="1">
              <a:lnSpc>
                <a:spcPct val="95000"/>
              </a:lnSpc>
              <a:spcBef>
                <a:spcPct val="0"/>
              </a:spcBef>
              <a:spcAft>
                <a:spcPts val="1200"/>
              </a:spcAft>
              <a:buClr>
                <a:srgbClr val="000000"/>
              </a:buClr>
              <a:defRPr/>
            </a:pPr>
            <a:r>
              <a:rPr lang="pt-BR" dirty="0" smtClean="0">
                <a:solidFill>
                  <a:srgbClr val="000000"/>
                </a:solidFill>
                <a:latin typeface="Kalinga" pitchFamily="34" charset="0"/>
              </a:rPr>
              <a:t>Os Leões solicitam o apoio de líderes em nível local e nacional:</a:t>
            </a:r>
          </a:p>
          <a:p>
            <a:pPr lvl="1" indent="-342900" algn="l" eaLnBrk="1" hangingPunct="1">
              <a:lnSpc>
                <a:spcPct val="95000"/>
              </a:lnSpc>
              <a:spcBef>
                <a:spcPct val="0"/>
              </a:spcBef>
              <a:spcAft>
                <a:spcPts val="1200"/>
              </a:spcAft>
              <a:buClr>
                <a:srgbClr val="000000"/>
              </a:buClr>
              <a:buFontTx/>
              <a:buChar char="•"/>
              <a:defRPr/>
            </a:pPr>
            <a:r>
              <a:rPr lang="pt-BR" dirty="0" smtClean="0">
                <a:solidFill>
                  <a:srgbClr val="000000"/>
                </a:solidFill>
                <a:latin typeface="Kalinga" pitchFamily="34" charset="0"/>
              </a:rPr>
              <a:t>cobertura de vacinação por meio de campanhas em áreas previamente negligenciadas</a:t>
            </a:r>
          </a:p>
          <a:p>
            <a:pPr lvl="1" indent="-342900" algn="l" eaLnBrk="1" hangingPunct="1">
              <a:lnSpc>
                <a:spcPct val="95000"/>
              </a:lnSpc>
              <a:spcBef>
                <a:spcPct val="0"/>
              </a:spcBef>
              <a:spcAft>
                <a:spcPts val="1200"/>
              </a:spcAft>
              <a:buClr>
                <a:srgbClr val="000000"/>
              </a:buClr>
              <a:buFontTx/>
              <a:buChar char="•"/>
              <a:defRPr/>
            </a:pPr>
            <a:r>
              <a:rPr lang="pt-BR" dirty="0" smtClean="0">
                <a:solidFill>
                  <a:srgbClr val="000000"/>
                </a:solidFill>
                <a:latin typeface="Kalinga" pitchFamily="34" charset="0"/>
              </a:rPr>
              <a:t>criação de um sistema de ministração de imunizações rotineiras</a:t>
            </a:r>
          </a:p>
          <a:p>
            <a:pPr lvl="1" indent="-342900" algn="l" eaLnBrk="1" hangingPunct="1">
              <a:lnSpc>
                <a:spcPct val="95000"/>
              </a:lnSpc>
              <a:spcBef>
                <a:spcPct val="0"/>
              </a:spcBef>
              <a:spcAft>
                <a:spcPts val="1200"/>
              </a:spcAft>
              <a:buClr>
                <a:srgbClr val="000000"/>
              </a:buClr>
              <a:buFontTx/>
              <a:buChar char="•"/>
              <a:defRPr/>
            </a:pPr>
            <a:r>
              <a:rPr lang="pt-BR" dirty="0" smtClean="0">
                <a:solidFill>
                  <a:srgbClr val="000000"/>
                </a:solidFill>
                <a:latin typeface="Kalinga" pitchFamily="34" charset="0"/>
              </a:rPr>
              <a:t>infraestrutura aprimorada de saúde</a:t>
            </a:r>
          </a:p>
          <a:p>
            <a:pPr lvl="1" indent="-342900" algn="l" eaLnBrk="1" hangingPunct="1">
              <a:lnSpc>
                <a:spcPct val="95000"/>
              </a:lnSpc>
              <a:spcBef>
                <a:spcPct val="0"/>
              </a:spcBef>
              <a:spcAft>
                <a:spcPts val="1200"/>
              </a:spcAft>
              <a:buClr>
                <a:srgbClr val="000000"/>
              </a:buClr>
              <a:buFontTx/>
              <a:buChar char="•"/>
              <a:defRPr/>
            </a:pPr>
            <a:endParaRPr lang="pt-BR" dirty="0" smtClean="0">
              <a:solidFill>
                <a:srgbClr val="000000"/>
              </a:solidFill>
              <a:latin typeface="Kalinga" pitchFamily="34" charset="0"/>
              <a:cs typeface="Kalinga" pitchFamily="34" charset="0"/>
            </a:endParaRPr>
          </a:p>
        </p:txBody>
      </p:sp>
      <p:pic>
        <p:nvPicPr>
          <p:cNvPr id="101382" name="Picture 6" descr="DSC00656.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3400" y="2514600"/>
            <a:ext cx="427831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27</a:t>
            </a:fld>
            <a:endParaRPr lang="pt-BR"/>
          </a:p>
        </p:txBody>
      </p:sp>
    </p:spTree>
    <p:extLst>
      <p:ext uri="{BB962C8B-B14F-4D97-AF65-F5344CB8AC3E}">
        <p14:creationId xmlns:p14="http://schemas.microsoft.com/office/powerpoint/2010/main" val="29530686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pt-BR" sz="3300" dirty="0" smtClean="0">
                <a:solidFill>
                  <a:srgbClr val="FFFFFF"/>
                </a:solidFill>
                <a:latin typeface="Kalinga" pitchFamily="34" charset="0"/>
              </a:rPr>
              <a:t>Eliminado o Sarampo para Sempre: Malaui</a:t>
            </a:r>
            <a:endParaRPr lang="pt-BR" sz="3300" dirty="0">
              <a:solidFill>
                <a:srgbClr val="FFFFFF"/>
              </a:solidFill>
              <a:latin typeface="Kalinga" pitchFamily="34" charset="0"/>
              <a:cs typeface="Kalinga" pitchFamily="34" charset="0"/>
            </a:endParaRPr>
          </a:p>
        </p:txBody>
      </p:sp>
      <p:pic>
        <p:nvPicPr>
          <p:cNvPr id="1013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600" y="1828800"/>
            <a:ext cx="64008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203200" y="1876624"/>
            <a:ext cx="5332413" cy="4531392"/>
          </a:xfrm>
        </p:spPr>
        <p:txBody>
          <a:bodyPr lIns="0" tIns="0" rIns="0" bIns="0"/>
          <a:lstStyle/>
          <a:p>
            <a:pPr marL="342900" lvl="1" indent="-342900" algn="l" eaLnBrk="1" hangingPunct="1">
              <a:lnSpc>
                <a:spcPct val="95000"/>
              </a:lnSpc>
              <a:spcBef>
                <a:spcPct val="0"/>
              </a:spcBef>
              <a:spcAft>
                <a:spcPts val="1200"/>
              </a:spcAft>
              <a:buClr>
                <a:srgbClr val="000000"/>
              </a:buClr>
              <a:buFont typeface="Arial" pitchFamily="34" charset="0"/>
              <a:buChar char="•"/>
              <a:defRPr/>
            </a:pPr>
            <a:r>
              <a:rPr lang="pt-BR" sz="2200" dirty="0" smtClean="0">
                <a:solidFill>
                  <a:srgbClr val="000000"/>
                </a:solidFill>
                <a:latin typeface="Kalinga" pitchFamily="34" charset="0"/>
              </a:rPr>
              <a:t>Campanha de vacinação em todo o país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pt-BR" sz="2200" dirty="0" smtClean="0">
                <a:solidFill>
                  <a:srgbClr val="000000"/>
                </a:solidFill>
                <a:latin typeface="Kalinga" pitchFamily="34" charset="0"/>
              </a:rPr>
              <a:t>Mais de 2.000.000 de crianças imunizadas</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pt-BR" sz="2200" dirty="0" smtClean="0">
                <a:solidFill>
                  <a:srgbClr val="000000"/>
                </a:solidFill>
                <a:latin typeface="Kalinga" pitchFamily="34" charset="0"/>
              </a:rPr>
              <a:t>Leões e </a:t>
            </a:r>
            <a:r>
              <a:rPr lang="pt-BR" sz="2200" dirty="0" err="1" smtClean="0">
                <a:solidFill>
                  <a:srgbClr val="000000"/>
                </a:solidFill>
                <a:latin typeface="Kalinga" pitchFamily="34" charset="0"/>
              </a:rPr>
              <a:t>Leos</a:t>
            </a:r>
            <a:r>
              <a:rPr lang="pt-BR" sz="2200" dirty="0" smtClean="0">
                <a:solidFill>
                  <a:srgbClr val="000000"/>
                </a:solidFill>
                <a:latin typeface="Kalinga" pitchFamily="34" charset="0"/>
              </a:rPr>
              <a:t> de 5 clubes exerceram um papel importante de alcance populacional</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pt-BR" sz="2200" dirty="0" smtClean="0">
                <a:solidFill>
                  <a:srgbClr val="000000"/>
                </a:solidFill>
                <a:latin typeface="Kalinga" pitchFamily="34" charset="0"/>
              </a:rPr>
              <a:t>Anúncios no rádio</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pt-BR" sz="2200" dirty="0" smtClean="0">
                <a:solidFill>
                  <a:srgbClr val="000000"/>
                </a:solidFill>
                <a:latin typeface="Kalinga" pitchFamily="34" charset="0"/>
              </a:rPr>
              <a:t>Carros de som percorreram as áreas urbanas para anunciar a campanha</a:t>
            </a:r>
          </a:p>
          <a:p>
            <a:pPr marL="342900" lvl="1" indent="-342900" algn="l" eaLnBrk="1" hangingPunct="1">
              <a:lnSpc>
                <a:spcPct val="95000"/>
              </a:lnSpc>
              <a:spcBef>
                <a:spcPct val="0"/>
              </a:spcBef>
              <a:spcAft>
                <a:spcPts val="1200"/>
              </a:spcAft>
              <a:buClr>
                <a:srgbClr val="000000"/>
              </a:buClr>
              <a:buFont typeface="Arial" pitchFamily="34" charset="0"/>
              <a:buChar char="•"/>
              <a:defRPr/>
            </a:pPr>
            <a:r>
              <a:rPr lang="pt-BR" sz="2200" dirty="0" smtClean="0">
                <a:solidFill>
                  <a:srgbClr val="000000"/>
                </a:solidFill>
                <a:latin typeface="Kalinga" pitchFamily="34" charset="0"/>
              </a:rPr>
              <a:t>Voluntários trabalharam nos centros de vacinação</a:t>
            </a:r>
            <a:endParaRPr lang="pt-BR" sz="2200" dirty="0" smtClean="0">
              <a:solidFill>
                <a:srgbClr val="000000"/>
              </a:solidFill>
              <a:latin typeface="Kalinga" pitchFamily="34" charset="0"/>
              <a:cs typeface="Kalinga" pitchFamily="34" charset="0"/>
            </a:endParaRPr>
          </a:p>
        </p:txBody>
      </p:sp>
      <p:sp>
        <p:nvSpPr>
          <p:cNvPr id="8" name="Slide Number Placeholder 7"/>
          <p:cNvSpPr>
            <a:spLocks noGrp="1"/>
          </p:cNvSpPr>
          <p:nvPr>
            <p:ph type="sldNum" sz="quarter" idx="12"/>
          </p:nvPr>
        </p:nvSpPr>
        <p:spPr/>
        <p:txBody>
          <a:bodyPr/>
          <a:lstStyle/>
          <a:p>
            <a:pPr>
              <a:defRPr/>
            </a:pPr>
            <a:fld id="{96203EF4-C095-41C8-8E37-C882E76DB334}" type="slidenum">
              <a:rPr lang="en-US"/>
              <a:pPr>
                <a:defRPr/>
              </a:pPr>
              <a:t>28</a:t>
            </a:fld>
            <a:endParaRPr lang="pt-B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600" y="2209133"/>
            <a:ext cx="4200144" cy="3206496"/>
          </a:xfrm>
          <a:prstGeom prst="rect">
            <a:avLst/>
          </a:prstGeom>
        </p:spPr>
      </p:pic>
      <p:sp>
        <p:nvSpPr>
          <p:cNvPr id="3" name="TextBox 2"/>
          <p:cNvSpPr txBox="1"/>
          <p:nvPr/>
        </p:nvSpPr>
        <p:spPr>
          <a:xfrm>
            <a:off x="5535612" y="5570974"/>
            <a:ext cx="4393385" cy="1015663"/>
          </a:xfrm>
          <a:prstGeom prst="rect">
            <a:avLst/>
          </a:prstGeom>
          <a:noFill/>
        </p:spPr>
        <p:txBody>
          <a:bodyPr wrap="square" rtlCol="0">
            <a:spAutoFit/>
          </a:bodyPr>
          <a:lstStyle/>
          <a:p>
            <a:r>
              <a:rPr lang="pt-BR" sz="1200" dirty="0" smtClean="0">
                <a:latin typeface="Kalinga" pitchFamily="34" charset="0"/>
              </a:rPr>
              <a:t>A Ministra da Saúde, Hon. </a:t>
            </a:r>
            <a:r>
              <a:rPr lang="pt-BR" sz="1200" dirty="0" err="1" smtClean="0">
                <a:latin typeface="Kalinga" pitchFamily="34" charset="0"/>
              </a:rPr>
              <a:t>Gotani</a:t>
            </a:r>
            <a:r>
              <a:rPr lang="pt-BR" sz="1200" dirty="0" smtClean="0">
                <a:latin typeface="Kalinga" pitchFamily="34" charset="0"/>
              </a:rPr>
              <a:t> </a:t>
            </a:r>
            <a:r>
              <a:rPr lang="pt-BR" sz="1200" dirty="0" err="1" smtClean="0">
                <a:latin typeface="Kalinga" pitchFamily="34" charset="0"/>
              </a:rPr>
              <a:t>Hara</a:t>
            </a:r>
            <a:r>
              <a:rPr lang="pt-BR" sz="1200" dirty="0" smtClean="0">
                <a:latin typeface="Kalinga" pitchFamily="34" charset="0"/>
              </a:rPr>
              <a:t> (de vermelho) presenciou a ministração da primeira vacina. Leia mais no Blog de LCIF: http://www.lcif.org/blog/2014/01/15/lcif-week-lions-of-malawi-mobilize-for-measles/#.UyDClPldV8F</a:t>
            </a:r>
            <a:endParaRPr lang="pt-BR" sz="1200" dirty="0">
              <a:latin typeface="Kalinga" pitchFamily="34" charset="0"/>
              <a:cs typeface="Kalinga" pitchFamily="34" charset="0"/>
            </a:endParaRPr>
          </a:p>
        </p:txBody>
      </p:sp>
    </p:spTree>
    <p:extLst>
      <p:ext uri="{BB962C8B-B14F-4D97-AF65-F5344CB8AC3E}">
        <p14:creationId xmlns:p14="http://schemas.microsoft.com/office/powerpoint/2010/main" val="3101661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sz="3200" dirty="0" smtClean="0">
                <a:solidFill>
                  <a:srgbClr val="FFFFFF"/>
                </a:solidFill>
                <a:latin typeface="Kalinga" pitchFamily="34" charset="0"/>
              </a:rPr>
              <a:t>Mobilização Social</a:t>
            </a:r>
          </a:p>
        </p:txBody>
      </p:sp>
      <p:pic>
        <p:nvPicPr>
          <p:cNvPr id="6758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Text Box 8"/>
          <p:cNvSpPr txBox="1">
            <a:spLocks noChangeArrowheads="1"/>
          </p:cNvSpPr>
          <p:nvPr/>
        </p:nvSpPr>
        <p:spPr bwMode="auto">
          <a:xfrm>
            <a:off x="127000" y="1630363"/>
            <a:ext cx="9855200"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457200" indent="-4572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pt-BR" sz="2000" dirty="0" smtClean="0">
                <a:solidFill>
                  <a:srgbClr val="000000"/>
                </a:solidFill>
                <a:latin typeface="Kalinga" pitchFamily="34" charset="0"/>
              </a:rPr>
              <a:t>Campanhas de Vacinação em Massa:</a:t>
            </a:r>
          </a:p>
          <a:p>
            <a:pPr>
              <a:lnSpc>
                <a:spcPct val="95000"/>
              </a:lnSpc>
            </a:pPr>
            <a:endParaRPr lang="pt-BR" sz="2000" dirty="0" smtClean="0">
              <a:solidFill>
                <a:srgbClr val="000000"/>
              </a:solidFill>
              <a:latin typeface="Kalinga" pitchFamily="34" charset="0"/>
              <a:cs typeface="Kalinga" pitchFamily="34" charset="0"/>
            </a:endParaRPr>
          </a:p>
          <a:p>
            <a:pPr>
              <a:lnSpc>
                <a:spcPct val="95000"/>
              </a:lnSpc>
            </a:pPr>
            <a:r>
              <a:rPr lang="pt-BR" sz="2000" dirty="0" smtClean="0">
                <a:solidFill>
                  <a:srgbClr val="000000"/>
                </a:solidFill>
                <a:latin typeface="Kalinga" pitchFamily="34" charset="0"/>
              </a:rPr>
              <a:t>O processo de vacinação de todas as crianças em uma faixa etária definida, em um curto prazo, muitas vezes em apenas alguns dias ou semanas:</a:t>
            </a:r>
          </a:p>
          <a:p>
            <a:pPr>
              <a:lnSpc>
                <a:spcPct val="95000"/>
              </a:lnSpc>
            </a:pPr>
            <a:endParaRPr lang="pt-BR" sz="2000" dirty="0" smtClean="0">
              <a:solidFill>
                <a:srgbClr val="000000"/>
              </a:solidFill>
              <a:latin typeface="Kalinga" pitchFamily="34" charset="0"/>
              <a:cs typeface="Kalinga" pitchFamily="34" charset="0"/>
            </a:endParaRPr>
          </a:p>
          <a:p>
            <a:pPr lvl="2">
              <a:lnSpc>
                <a:spcPct val="95000"/>
              </a:lnSpc>
              <a:buFont typeface="Arial" charset="0"/>
              <a:buChar char="•"/>
            </a:pPr>
            <a:r>
              <a:rPr lang="pt-BR" sz="2000" dirty="0" smtClean="0">
                <a:solidFill>
                  <a:srgbClr val="000000"/>
                </a:solidFill>
                <a:latin typeface="Kalinga" pitchFamily="34" charset="0"/>
              </a:rPr>
              <a:t>Geralmente em todo o país</a:t>
            </a:r>
          </a:p>
          <a:p>
            <a:pPr lvl="2">
              <a:lnSpc>
                <a:spcPct val="95000"/>
              </a:lnSpc>
              <a:buFont typeface="Arial" charset="0"/>
              <a:buChar char="•"/>
            </a:pPr>
            <a:r>
              <a:rPr lang="pt-BR" sz="2000" dirty="0" smtClean="0">
                <a:solidFill>
                  <a:srgbClr val="000000"/>
                </a:solidFill>
                <a:latin typeface="Kalinga" pitchFamily="34" charset="0"/>
              </a:rPr>
              <a:t>Campanhas de sucesso conseguem um alcance de 90% das crianças alvo</a:t>
            </a:r>
          </a:p>
          <a:p>
            <a:pPr lvl="2">
              <a:lnSpc>
                <a:spcPct val="95000"/>
              </a:lnSpc>
              <a:buFont typeface="Arial" charset="0"/>
              <a:buChar char="•"/>
            </a:pPr>
            <a:r>
              <a:rPr lang="pt-BR" sz="2000" dirty="0" smtClean="0">
                <a:solidFill>
                  <a:srgbClr val="000000"/>
                </a:solidFill>
                <a:latin typeface="Kalinga" pitchFamily="34" charset="0"/>
              </a:rPr>
              <a:t>Os Ministérios da Saúde locais devem planejar e realizar campanhas com o apoio técnico e financeiro dos parceiros da Iniciativa Contra o Sarampo</a:t>
            </a:r>
          </a:p>
          <a:p>
            <a:pPr lvl="2">
              <a:lnSpc>
                <a:spcPct val="95000"/>
              </a:lnSpc>
              <a:buFont typeface="Arial" charset="0"/>
              <a:buChar char="•"/>
            </a:pPr>
            <a:r>
              <a:rPr lang="pt-BR" sz="2000" dirty="0" smtClean="0">
                <a:solidFill>
                  <a:srgbClr val="000000"/>
                </a:solidFill>
                <a:latin typeface="Kalinga" pitchFamily="34" charset="0"/>
              </a:rPr>
              <a:t>As campanhas são excelentes para conseguirmos imunização em massa em locais onde os sistemas de vacinação de rotina ainda não foram instalados</a:t>
            </a:r>
            <a:endParaRPr lang="pt-BR" sz="2000" dirty="0">
              <a:solidFill>
                <a:srgbClr val="000000"/>
              </a:solidFill>
              <a:latin typeface="Kalinga" pitchFamily="34" charset="0"/>
            </a:endParaRPr>
          </a:p>
        </p:txBody>
      </p:sp>
      <p:pic>
        <p:nvPicPr>
          <p:cNvPr id="6759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138" y="5502275"/>
            <a:ext cx="160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12" descr="posters_compressed.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3029" y="5325269"/>
            <a:ext cx="35147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9"/>
          <p:cNvSpPr>
            <a:spLocks noGrp="1"/>
          </p:cNvSpPr>
          <p:nvPr>
            <p:ph type="sldNum" sz="quarter" idx="12"/>
          </p:nvPr>
        </p:nvSpPr>
        <p:spPr/>
        <p:txBody>
          <a:bodyPr/>
          <a:lstStyle/>
          <a:p>
            <a:pPr>
              <a:defRPr/>
            </a:pPr>
            <a:fld id="{4347BCDF-DC1C-498F-9408-136A96E3F7A4}" type="slidenum">
              <a:rPr lang="en-US"/>
              <a:pPr>
                <a:defRPr/>
              </a:pPr>
              <a:t>29</a:t>
            </a:fld>
            <a:endParaRPr lang="pt-BR"/>
          </a:p>
        </p:txBody>
      </p:sp>
    </p:spTree>
    <p:extLst>
      <p:ext uri="{BB962C8B-B14F-4D97-AF65-F5344CB8AC3E}">
        <p14:creationId xmlns:p14="http://schemas.microsoft.com/office/powerpoint/2010/main" val="309576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en-US" sz="4700" dirty="0">
                <a:solidFill>
                  <a:srgbClr val="4E562B"/>
                </a:solidFill>
                <a:latin typeface="Arial" charset="0"/>
              </a:rPr>
              <a:t>Uma Vacina, Uma vida</a:t>
            </a:r>
            <a:endParaRPr lang="pt-BR" sz="4200" dirty="0">
              <a:solidFill>
                <a:schemeClr val="tx2"/>
              </a:solidFill>
              <a:latin typeface="Arial" charset="0"/>
              <a:cs typeface="Arial" charset="0"/>
            </a:endParaRPr>
          </a:p>
        </p:txBody>
      </p:sp>
      <p:sp>
        <p:nvSpPr>
          <p:cNvPr id="1945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dirty="0"/>
          </a:p>
        </p:txBody>
      </p:sp>
      <p:pic>
        <p:nvPicPr>
          <p:cNvPr id="19460"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15"/>
          <p:cNvSpPr>
            <a:spLocks noChangeArrowheads="1"/>
          </p:cNvSpPr>
          <p:nvPr/>
        </p:nvSpPr>
        <p:spPr bwMode="auto">
          <a:xfrm>
            <a:off x="846138" y="5164138"/>
            <a:ext cx="3302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p>
            <a:pPr>
              <a:lnSpc>
                <a:spcPct val="90000"/>
              </a:lnSpc>
            </a:pPr>
            <a:r>
              <a:rPr lang="en-US" sz="2900" dirty="0" smtClean="0">
                <a:solidFill>
                  <a:srgbClr val="766A62"/>
                </a:solidFill>
                <a:latin typeface="Arial" charset="0"/>
              </a:rPr>
              <a:t>Visão Geral</a:t>
            </a:r>
            <a:endParaRPr lang="pt-BR" sz="4200" dirty="0">
              <a:solidFill>
                <a:schemeClr val="tx2"/>
              </a:solidFill>
              <a:latin typeface="Arial" charset="0"/>
              <a:cs typeface="Arial" charset="0"/>
            </a:endParaRPr>
          </a:p>
        </p:txBody>
      </p:sp>
      <p:sp>
        <p:nvSpPr>
          <p:cNvPr id="11" name="Rectangle 10"/>
          <p:cNvSpPr/>
          <p:nvPr/>
        </p:nvSpPr>
        <p:spPr>
          <a:xfrm>
            <a:off x="4851400" y="1143000"/>
            <a:ext cx="4572000" cy="5486400"/>
          </a:xfrm>
          <a:prstGeom prst="rect">
            <a:avLst/>
          </a:prstGeom>
          <a:solidFill>
            <a:srgbClr val="333300"/>
          </a:solidFill>
          <a:ln>
            <a:solidFill>
              <a:srgbClr val="33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9463" name="Picture 8" descr="brochure clip_compress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37200" y="333375"/>
            <a:ext cx="3276600" cy="705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Slide Number Placeholder 9"/>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7E60BF7D-5DC2-4A7D-826A-EBEE6CF78BB3}" type="slidenum">
              <a:rPr lang="en-US" sz="1400" smtClean="0"/>
              <a:pPr/>
              <a:t>3</a:t>
            </a:fld>
            <a:endParaRPr lang="pt-BR" sz="1400" dirty="0" smtClean="0"/>
          </a:p>
        </p:txBody>
      </p:sp>
    </p:spTree>
    <p:extLst>
      <p:ext uri="{BB962C8B-B14F-4D97-AF65-F5344CB8AC3E}">
        <p14:creationId xmlns:p14="http://schemas.microsoft.com/office/powerpoint/2010/main" val="3815485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Mobilização Social</a:t>
            </a:r>
            <a:endParaRPr lang="pt-BR" sz="3600" dirty="0" smtClean="0">
              <a:solidFill>
                <a:srgbClr val="FFFFFF"/>
              </a:solidFill>
              <a:latin typeface="Kalinga" pitchFamily="34" charset="0"/>
              <a:cs typeface="Kalinga" pitchFamily="34" charset="0"/>
            </a:endParaRPr>
          </a:p>
        </p:txBody>
      </p:sp>
      <p:pic>
        <p:nvPicPr>
          <p:cNvPr id="696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Rectangle 2"/>
          <p:cNvSpPr>
            <a:spLocks noGrp="1" noChangeArrowheads="1"/>
          </p:cNvSpPr>
          <p:nvPr>
            <p:ph type="subTitle" idx="1"/>
          </p:nvPr>
        </p:nvSpPr>
        <p:spPr>
          <a:xfrm>
            <a:off x="509588" y="1717675"/>
            <a:ext cx="9142412" cy="4911725"/>
          </a:xfrm>
        </p:spPr>
        <p:txBody>
          <a:bodyPr lIns="0" tIns="0" rIns="0" bIns="0"/>
          <a:lstStyle/>
          <a:p>
            <a:pPr lvl="1" indent="-342900" algn="l" eaLnBrk="1" hangingPunct="1">
              <a:lnSpc>
                <a:spcPct val="95000"/>
              </a:lnSpc>
              <a:spcBef>
                <a:spcPct val="0"/>
              </a:spcBef>
              <a:spcAft>
                <a:spcPts val="600"/>
              </a:spcAft>
              <a:buClr>
                <a:srgbClr val="000000"/>
              </a:buClr>
            </a:pPr>
            <a:r>
              <a:rPr lang="pt-BR" dirty="0" smtClean="0">
                <a:solidFill>
                  <a:srgbClr val="000000"/>
                </a:solidFill>
                <a:latin typeface="Kalinga" pitchFamily="34" charset="0"/>
              </a:rPr>
              <a:t>Desafios comuns em comunidades marginalizadas:</a:t>
            </a:r>
          </a:p>
          <a:p>
            <a:pPr lvl="1" indent="-342900" algn="l" eaLnBrk="1" hangingPunct="1">
              <a:lnSpc>
                <a:spcPct val="95000"/>
              </a:lnSpc>
              <a:spcBef>
                <a:spcPct val="0"/>
              </a:spcBef>
              <a:spcAft>
                <a:spcPts val="600"/>
              </a:spcAft>
              <a:buClr>
                <a:srgbClr val="000000"/>
              </a:buClr>
            </a:pPr>
            <a:endParaRPr lang="pt-BR"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buFont typeface="Wingdings" pitchFamily="2" charset="2"/>
              <a:buChar char="ü"/>
            </a:pPr>
            <a:r>
              <a:rPr lang="pt-BR" dirty="0" smtClean="0">
                <a:solidFill>
                  <a:srgbClr val="000000"/>
                </a:solidFill>
                <a:latin typeface="Kalinga" pitchFamily="34" charset="0"/>
              </a:rPr>
              <a:t>Baixos índices de alfabetização (25 – 50%)</a:t>
            </a:r>
          </a:p>
          <a:p>
            <a:pPr lvl="1" indent="-342900" algn="l" eaLnBrk="1" hangingPunct="1">
              <a:lnSpc>
                <a:spcPct val="95000"/>
              </a:lnSpc>
              <a:spcBef>
                <a:spcPct val="0"/>
              </a:spcBef>
              <a:spcAft>
                <a:spcPts val="600"/>
              </a:spcAft>
              <a:buClr>
                <a:srgbClr val="000000"/>
              </a:buClr>
              <a:buFont typeface="Wingdings" pitchFamily="2" charset="2"/>
              <a:buChar char="ü"/>
            </a:pPr>
            <a:r>
              <a:rPr lang="pt-BR" dirty="0" smtClean="0">
                <a:solidFill>
                  <a:srgbClr val="000000"/>
                </a:solidFill>
                <a:latin typeface="Kalinga" pitchFamily="34" charset="0"/>
              </a:rPr>
              <a:t>As zonas rurais têm acesso limitado à eletricidade (para TV, rádio) </a:t>
            </a:r>
          </a:p>
          <a:p>
            <a:pPr lvl="1" indent="-342900" algn="l" eaLnBrk="1" hangingPunct="1">
              <a:lnSpc>
                <a:spcPct val="95000"/>
              </a:lnSpc>
              <a:spcBef>
                <a:spcPct val="0"/>
              </a:spcBef>
              <a:spcAft>
                <a:spcPts val="600"/>
              </a:spcAft>
              <a:buClr>
                <a:srgbClr val="000000"/>
              </a:buClr>
              <a:buFont typeface="Wingdings" pitchFamily="2" charset="2"/>
              <a:buChar char="ü"/>
            </a:pPr>
            <a:r>
              <a:rPr lang="pt-BR" dirty="0" smtClean="0">
                <a:solidFill>
                  <a:srgbClr val="000000"/>
                </a:solidFill>
                <a:latin typeface="Kalinga" pitchFamily="34" charset="0"/>
              </a:rPr>
              <a:t>Acesso limitado aos serviços de saúde</a:t>
            </a:r>
          </a:p>
          <a:p>
            <a:pPr lvl="1" indent="-342900" algn="l" eaLnBrk="1" hangingPunct="1">
              <a:lnSpc>
                <a:spcPct val="95000"/>
              </a:lnSpc>
              <a:spcBef>
                <a:spcPct val="0"/>
              </a:spcBef>
              <a:spcAft>
                <a:spcPts val="600"/>
              </a:spcAft>
              <a:buClr>
                <a:srgbClr val="000000"/>
              </a:buClr>
              <a:buFont typeface="Wingdings" pitchFamily="2" charset="2"/>
              <a:buChar char="ü"/>
            </a:pPr>
            <a:r>
              <a:rPr lang="pt-BR" dirty="0" smtClean="0">
                <a:solidFill>
                  <a:srgbClr val="000000"/>
                </a:solidFill>
                <a:latin typeface="Kalinga" pitchFamily="34" charset="0"/>
              </a:rPr>
              <a:t>Recursos escassos do governo</a:t>
            </a:r>
          </a:p>
          <a:p>
            <a:pPr lvl="1" indent="-342900" algn="l" eaLnBrk="1" hangingPunct="1">
              <a:lnSpc>
                <a:spcPct val="95000"/>
              </a:lnSpc>
              <a:spcBef>
                <a:spcPct val="0"/>
              </a:spcBef>
              <a:spcAft>
                <a:spcPts val="600"/>
              </a:spcAft>
              <a:buClr>
                <a:srgbClr val="000000"/>
              </a:buClr>
              <a:buFont typeface="Wingdings" pitchFamily="2" charset="2"/>
              <a:buChar char="ü"/>
            </a:pPr>
            <a:r>
              <a:rPr lang="pt-BR" dirty="0" smtClean="0">
                <a:solidFill>
                  <a:srgbClr val="000000"/>
                </a:solidFill>
                <a:latin typeface="Kalinga" pitchFamily="34" charset="0"/>
              </a:rPr>
              <a:t>Transporte limitado</a:t>
            </a:r>
          </a:p>
        </p:txBody>
      </p:sp>
      <p:sp>
        <p:nvSpPr>
          <p:cNvPr id="7" name="Slide Number Placeholder 6"/>
          <p:cNvSpPr>
            <a:spLocks noGrp="1"/>
          </p:cNvSpPr>
          <p:nvPr>
            <p:ph type="sldNum" sz="quarter" idx="12"/>
          </p:nvPr>
        </p:nvSpPr>
        <p:spPr/>
        <p:txBody>
          <a:bodyPr/>
          <a:lstStyle/>
          <a:p>
            <a:pPr>
              <a:defRPr/>
            </a:pPr>
            <a:fld id="{EDBCA10A-0295-4B40-A7E0-F91029C92FB4}" type="slidenum">
              <a:rPr lang="en-US"/>
              <a:pPr>
                <a:defRPr/>
              </a:pPr>
              <a:t>30</a:t>
            </a:fld>
            <a:endParaRPr lang="pt-BR"/>
          </a:p>
        </p:txBody>
      </p:sp>
    </p:spTree>
    <p:extLst>
      <p:ext uri="{BB962C8B-B14F-4D97-AF65-F5344CB8AC3E}">
        <p14:creationId xmlns:p14="http://schemas.microsoft.com/office/powerpoint/2010/main" val="26300689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200" dirty="0" smtClean="0">
                <a:solidFill>
                  <a:srgbClr val="FFFFFF"/>
                </a:solidFill>
                <a:latin typeface="Kalinga" pitchFamily="34" charset="0"/>
              </a:rPr>
              <a:t>Mobilização Social</a:t>
            </a:r>
            <a:endParaRPr lang="pt-BR" sz="3600" dirty="0" smtClean="0">
              <a:solidFill>
                <a:srgbClr val="FFFFFF"/>
              </a:solidFill>
              <a:latin typeface="Kalinga" pitchFamily="34" charset="0"/>
              <a:cs typeface="Kalinga" pitchFamily="34" charset="0"/>
            </a:endParaRPr>
          </a:p>
        </p:txBody>
      </p:sp>
      <p:pic>
        <p:nvPicPr>
          <p:cNvPr id="757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862138"/>
            <a:ext cx="60372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subTitle" idx="1"/>
          </p:nvPr>
        </p:nvSpPr>
        <p:spPr>
          <a:xfrm>
            <a:off x="509588" y="1717675"/>
            <a:ext cx="9142412" cy="4911725"/>
          </a:xfrm>
        </p:spPr>
        <p:txBody>
          <a:bodyPr lIns="0" tIns="0" rIns="0" bIns="0"/>
          <a:lstStyle/>
          <a:p>
            <a:pPr marL="0" lvl="1" algn="l" eaLnBrk="1" hangingPunct="1">
              <a:lnSpc>
                <a:spcPct val="95000"/>
              </a:lnSpc>
              <a:spcBef>
                <a:spcPct val="0"/>
              </a:spcBef>
              <a:spcAft>
                <a:spcPts val="600"/>
              </a:spcAft>
              <a:buClr>
                <a:srgbClr val="000000"/>
              </a:buClr>
              <a:defRPr/>
            </a:pPr>
            <a:r>
              <a:rPr lang="pt-BR" sz="2400" dirty="0">
                <a:solidFill>
                  <a:srgbClr val="000000"/>
                </a:solidFill>
                <a:latin typeface="Kalinga" pitchFamily="34" charset="0"/>
              </a:rPr>
              <a:t>Os Leões são a chave do sucesso nos eventos de vacinação através do seu investimento na mobilização </a:t>
            </a:r>
            <a:r>
              <a:rPr lang="pt-BR" sz="2400" dirty="0" smtClean="0">
                <a:solidFill>
                  <a:srgbClr val="000000"/>
                </a:solidFill>
                <a:latin typeface="Kalinga" pitchFamily="34" charset="0"/>
              </a:rPr>
              <a:t>social: </a:t>
            </a:r>
          </a:p>
          <a:p>
            <a:pPr marL="0" lvl="1" algn="l" eaLnBrk="1" hangingPunct="1">
              <a:lnSpc>
                <a:spcPct val="95000"/>
              </a:lnSpc>
              <a:spcBef>
                <a:spcPct val="0"/>
              </a:spcBef>
              <a:spcAft>
                <a:spcPts val="600"/>
              </a:spcAft>
              <a:buClr>
                <a:srgbClr val="000000"/>
              </a:buClr>
              <a:defRPr/>
            </a:pPr>
            <a:endParaRPr lang="pt-BR" sz="2400" dirty="0" smtClean="0">
              <a:solidFill>
                <a:srgbClr val="000000"/>
              </a:solidFill>
              <a:latin typeface="Kalinga" pitchFamily="34" charset="0"/>
              <a:cs typeface="Kalinga" pitchFamily="34" charset="0"/>
            </a:endParaRPr>
          </a:p>
          <a:p>
            <a:pPr lvl="1" indent="-457200" algn="l" eaLnBrk="1" hangingPunct="1">
              <a:lnSpc>
                <a:spcPct val="95000"/>
              </a:lnSpc>
              <a:spcBef>
                <a:spcPct val="0"/>
              </a:spcBef>
              <a:spcAft>
                <a:spcPts val="600"/>
              </a:spcAft>
              <a:buClr>
                <a:srgbClr val="000000"/>
              </a:buClr>
              <a:buFont typeface="Wingdings" pitchFamily="2" charset="2"/>
              <a:buChar char="ü"/>
              <a:defRPr/>
            </a:pPr>
            <a:r>
              <a:rPr lang="pt-BR" sz="2400" dirty="0" smtClean="0">
                <a:solidFill>
                  <a:srgbClr val="000000"/>
                </a:solidFill>
                <a:latin typeface="Kalinga" pitchFamily="34" charset="0"/>
              </a:rPr>
              <a:t>Anúncios na TV e rádio </a:t>
            </a:r>
          </a:p>
          <a:p>
            <a:pPr lvl="1" indent="-457200" algn="l" eaLnBrk="1" hangingPunct="1">
              <a:lnSpc>
                <a:spcPct val="95000"/>
              </a:lnSpc>
              <a:spcBef>
                <a:spcPct val="0"/>
              </a:spcBef>
              <a:spcAft>
                <a:spcPts val="600"/>
              </a:spcAft>
              <a:buClr>
                <a:srgbClr val="000000"/>
              </a:buClr>
              <a:buFont typeface="Wingdings" pitchFamily="2" charset="2"/>
              <a:buChar char="ü"/>
              <a:defRPr/>
            </a:pPr>
            <a:r>
              <a:rPr lang="pt-BR" sz="2400" dirty="0" smtClean="0">
                <a:solidFill>
                  <a:srgbClr val="000000"/>
                </a:solidFill>
                <a:latin typeface="Kalinga" pitchFamily="34" charset="0"/>
              </a:rPr>
              <a:t>Folhetos e anúncios de utilidade pública</a:t>
            </a:r>
          </a:p>
          <a:p>
            <a:pPr lvl="1" indent="-457200" algn="l" eaLnBrk="1" hangingPunct="1">
              <a:lnSpc>
                <a:spcPct val="95000"/>
              </a:lnSpc>
              <a:spcBef>
                <a:spcPct val="0"/>
              </a:spcBef>
              <a:spcAft>
                <a:spcPts val="600"/>
              </a:spcAft>
              <a:buClr>
                <a:srgbClr val="000000"/>
              </a:buClr>
              <a:buFont typeface="Wingdings" pitchFamily="2" charset="2"/>
              <a:buChar char="ü"/>
              <a:defRPr/>
            </a:pPr>
            <a:r>
              <a:rPr lang="pt-BR" sz="2400" dirty="0" smtClean="0">
                <a:solidFill>
                  <a:srgbClr val="000000"/>
                </a:solidFill>
                <a:latin typeface="Kalinga" pitchFamily="34" charset="0"/>
              </a:rPr>
              <a:t>Alcance e divulgação nas escolas, igrejas e grupos da sociedade civil</a:t>
            </a:r>
          </a:p>
          <a:p>
            <a:pPr lvl="1" indent="-457200" algn="l" eaLnBrk="1" hangingPunct="1">
              <a:lnSpc>
                <a:spcPct val="95000"/>
              </a:lnSpc>
              <a:spcBef>
                <a:spcPct val="0"/>
              </a:spcBef>
              <a:spcAft>
                <a:spcPts val="600"/>
              </a:spcAft>
              <a:buClr>
                <a:srgbClr val="000000"/>
              </a:buClr>
              <a:buFont typeface="Wingdings" pitchFamily="2" charset="2"/>
              <a:buChar char="ü"/>
              <a:defRPr/>
            </a:pPr>
            <a:r>
              <a:rPr lang="pt-BR" sz="2400" dirty="0" smtClean="0">
                <a:solidFill>
                  <a:srgbClr val="000000"/>
                </a:solidFill>
                <a:latin typeface="Kalinga" pitchFamily="34" charset="0"/>
              </a:rPr>
              <a:t>Eventos de lançamento de campanhas com atividades para as famílias</a:t>
            </a:r>
          </a:p>
          <a:p>
            <a:pPr lvl="1" indent="-457200" algn="l" eaLnBrk="1" hangingPunct="1">
              <a:lnSpc>
                <a:spcPct val="95000"/>
              </a:lnSpc>
              <a:spcBef>
                <a:spcPct val="0"/>
              </a:spcBef>
              <a:spcAft>
                <a:spcPts val="600"/>
              </a:spcAft>
              <a:buClr>
                <a:srgbClr val="000000"/>
              </a:buClr>
              <a:buFont typeface="Wingdings" pitchFamily="2" charset="2"/>
              <a:buChar char="ü"/>
              <a:defRPr/>
            </a:pPr>
            <a:r>
              <a:rPr lang="pt-BR" sz="2400" dirty="0" smtClean="0">
                <a:solidFill>
                  <a:srgbClr val="000000"/>
                </a:solidFill>
                <a:latin typeface="Kalinga" pitchFamily="34" charset="0"/>
              </a:rPr>
              <a:t>Criação de um ambiente de confiança e de celebração para fazer as famílias se sentirem bem-vindas </a:t>
            </a:r>
          </a:p>
          <a:p>
            <a:pPr marL="0" lvl="1" algn="l" eaLnBrk="1" hangingPunct="1">
              <a:lnSpc>
                <a:spcPct val="95000"/>
              </a:lnSpc>
              <a:spcBef>
                <a:spcPct val="0"/>
              </a:spcBef>
              <a:spcAft>
                <a:spcPts val="600"/>
              </a:spcAft>
              <a:buClr>
                <a:srgbClr val="000000"/>
              </a:buClr>
              <a:defRPr/>
            </a:pPr>
            <a:endParaRPr lang="pt-BR"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600"/>
              </a:spcAft>
              <a:buClr>
                <a:srgbClr val="000000"/>
              </a:buClr>
              <a:defRPr/>
            </a:pPr>
            <a:endParaRPr lang="pt-BR" dirty="0" smtClean="0">
              <a:solidFill>
                <a:srgbClr val="000000"/>
              </a:solidFill>
              <a:latin typeface="Kalinga" pitchFamily="34" charset="0"/>
              <a:cs typeface="Kalinga" pitchFamily="34" charset="0"/>
            </a:endParaRPr>
          </a:p>
        </p:txBody>
      </p:sp>
      <p:sp>
        <p:nvSpPr>
          <p:cNvPr id="7" name="Slide Number Placeholder 6"/>
          <p:cNvSpPr>
            <a:spLocks noGrp="1"/>
          </p:cNvSpPr>
          <p:nvPr>
            <p:ph type="sldNum" sz="quarter" idx="12"/>
          </p:nvPr>
        </p:nvSpPr>
        <p:spPr/>
        <p:txBody>
          <a:bodyPr/>
          <a:lstStyle/>
          <a:p>
            <a:pPr>
              <a:defRPr/>
            </a:pPr>
            <a:fld id="{2A1E79DC-00FC-4138-B948-B0600F6B9C80}" type="slidenum">
              <a:rPr lang="en-US"/>
              <a:pPr>
                <a:defRPr/>
              </a:pPr>
              <a:t>31</a:t>
            </a:fld>
            <a:endParaRPr lang="pt-BR"/>
          </a:p>
        </p:txBody>
      </p:sp>
    </p:spTree>
    <p:extLst>
      <p:ext uri="{BB962C8B-B14F-4D97-AF65-F5344CB8AC3E}">
        <p14:creationId xmlns:p14="http://schemas.microsoft.com/office/powerpoint/2010/main" val="8618800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970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196850" y="530225"/>
            <a:ext cx="99361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Eliminado o Sarampo para </a:t>
            </a:r>
            <a:r>
              <a:rPr lang="en-US" altLang="en-US" dirty="0" err="1" smtClean="0">
                <a:solidFill>
                  <a:srgbClr val="FFFFFF"/>
                </a:solidFill>
                <a:latin typeface="Kalinga" pitchFamily="34" charset="0"/>
              </a:rPr>
              <a:t>Sempre</a:t>
            </a:r>
            <a:r>
              <a:rPr lang="en-US" altLang="en-US" dirty="0" smtClean="0">
                <a:solidFill>
                  <a:srgbClr val="FFFFFF"/>
                </a:solidFill>
                <a:latin typeface="Kalinga" pitchFamily="34" charset="0"/>
              </a:rPr>
              <a:t>: Botsuana</a:t>
            </a:r>
          </a:p>
        </p:txBody>
      </p:sp>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79183A4-43B2-483E-9E7E-8B61BA14C927}" type="slidenum">
              <a:rPr lang="en-US" altLang="en-US" sz="1400" smtClean="0"/>
              <a:pPr eaLnBrk="1" hangingPunct="1">
                <a:spcBef>
                  <a:spcPct val="0"/>
                </a:spcBef>
                <a:buFontTx/>
                <a:buNone/>
                <a:defRPr/>
              </a:pPr>
              <a:t>32</a:t>
            </a:fld>
            <a:endParaRPr lang="pt-BR" altLang="en-US" sz="1400" smtClean="0"/>
          </a:p>
        </p:txBody>
      </p:sp>
      <p:pic>
        <p:nvPicPr>
          <p:cNvPr id="29704" name="Picture 2" descr="http://maps.pickatrail.com/africa/map/botswan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988" y="2057400"/>
            <a:ext cx="314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Box 1"/>
          <p:cNvSpPr txBox="1">
            <a:spLocks noChangeArrowheads="1"/>
          </p:cNvSpPr>
          <p:nvPr/>
        </p:nvSpPr>
        <p:spPr bwMode="auto">
          <a:xfrm>
            <a:off x="4259263" y="1828800"/>
            <a:ext cx="5697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800100" indent="-342900">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nSpc>
                <a:spcPct val="150000"/>
              </a:lnSpc>
              <a:buFont typeface="Wingdings" pitchFamily="2" charset="2"/>
              <a:buChar char="ü"/>
            </a:pPr>
            <a:r>
              <a:rPr lang="pt-BR" altLang="en-US" sz="2200" dirty="0" smtClean="0">
                <a:latin typeface="Kalinga" pitchFamily="34" charset="0"/>
              </a:rPr>
              <a:t>Campanha de vacinação em todo o país</a:t>
            </a:r>
          </a:p>
          <a:p>
            <a:pPr marL="342900" indent="-342900">
              <a:lnSpc>
                <a:spcPct val="150000"/>
              </a:lnSpc>
              <a:buFont typeface="Wingdings" pitchFamily="2" charset="2"/>
              <a:buChar char="ü"/>
            </a:pPr>
            <a:r>
              <a:rPr lang="pt-BR" altLang="en-US" sz="2200" dirty="0" smtClean="0">
                <a:latin typeface="Kalinga" pitchFamily="34" charset="0"/>
              </a:rPr>
              <a:t>Quase 200.000 crianças imunizadas</a:t>
            </a:r>
          </a:p>
          <a:p>
            <a:pPr marL="342900" indent="-342900">
              <a:lnSpc>
                <a:spcPct val="150000"/>
              </a:lnSpc>
              <a:buFont typeface="Wingdings" pitchFamily="2" charset="2"/>
              <a:buChar char="ü"/>
            </a:pPr>
            <a:r>
              <a:rPr lang="pt-BR" altLang="en-US" sz="2200" dirty="0" smtClean="0">
                <a:latin typeface="Kalinga" pitchFamily="34" charset="0"/>
              </a:rPr>
              <a:t>Os Leões exerceram um papel fundamental no alcance populacional</a:t>
            </a:r>
          </a:p>
          <a:p>
            <a:pPr lvl="1">
              <a:lnSpc>
                <a:spcPct val="150000"/>
              </a:lnSpc>
              <a:buFont typeface="Wingdings" pitchFamily="2" charset="2"/>
              <a:buChar char="ü"/>
            </a:pPr>
            <a:r>
              <a:rPr lang="pt-BR" altLang="en-US" sz="2200" dirty="0" smtClean="0">
                <a:latin typeface="Kalinga" pitchFamily="34" charset="0"/>
              </a:rPr>
              <a:t>Encenação de shows</a:t>
            </a:r>
          </a:p>
          <a:p>
            <a:pPr lvl="1">
              <a:lnSpc>
                <a:spcPct val="150000"/>
              </a:lnSpc>
              <a:buFont typeface="Wingdings" pitchFamily="2" charset="2"/>
              <a:buChar char="ü"/>
            </a:pPr>
            <a:r>
              <a:rPr lang="pt-BR" altLang="en-US" sz="2200" dirty="0" smtClean="0">
                <a:latin typeface="Kalinga" pitchFamily="34" charset="0"/>
              </a:rPr>
              <a:t>Visitas de porta em porta</a:t>
            </a:r>
          </a:p>
          <a:p>
            <a:pPr lvl="1">
              <a:lnSpc>
                <a:spcPct val="150000"/>
              </a:lnSpc>
              <a:buFont typeface="Wingdings" pitchFamily="2" charset="2"/>
              <a:buChar char="ü"/>
            </a:pPr>
            <a:r>
              <a:rPr lang="pt-BR" altLang="en-US" sz="2200" dirty="0" smtClean="0">
                <a:latin typeface="Kalinga" pitchFamily="34" charset="0"/>
              </a:rPr>
              <a:t>Transporte das famílias</a:t>
            </a:r>
          </a:p>
          <a:p>
            <a:pPr lvl="1">
              <a:lnSpc>
                <a:spcPct val="150000"/>
              </a:lnSpc>
              <a:buFont typeface="Wingdings" pitchFamily="2" charset="2"/>
              <a:buChar char="ü"/>
            </a:pPr>
            <a:r>
              <a:rPr lang="pt-BR" altLang="en-US" sz="2200" dirty="0" smtClean="0">
                <a:latin typeface="Kalinga" pitchFamily="34" charset="0"/>
              </a:rPr>
              <a:t>Organização de uma equipe de divulgação</a:t>
            </a:r>
          </a:p>
          <a:p>
            <a:pPr marL="342900" indent="-342900">
              <a:buFontTx/>
              <a:buChar char="•"/>
            </a:pPr>
            <a:endParaRPr lang="pt-BR" altLang="en-US" sz="2400" dirty="0">
              <a:latin typeface="Kalinga" pitchFamily="34" charset="0"/>
              <a:cs typeface="Kalinga" pitchFamily="34" charset="0"/>
            </a:endParaRPr>
          </a:p>
          <a:p>
            <a:pPr lvl="1">
              <a:buFont typeface="Arial" charset="0"/>
              <a:buChar char="•"/>
            </a:pPr>
            <a:endParaRPr lang="pt-BR" altLang="en-US" sz="2400" dirty="0">
              <a:latin typeface="Kalinga" pitchFamily="34" charset="0"/>
              <a:cs typeface="Kalinga" pitchFamily="34" charset="0"/>
            </a:endParaRPr>
          </a:p>
          <a:p>
            <a:pPr lvl="1">
              <a:buFont typeface="Arial" charset="0"/>
              <a:buChar char="•"/>
            </a:pPr>
            <a:endParaRPr lang="pt-BR" altLang="en-US" sz="2400" dirty="0">
              <a:latin typeface="Kalinga" pitchFamily="34" charset="0"/>
              <a:cs typeface="Kaling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p>
            <a:pPr>
              <a:lnSpc>
                <a:spcPct val="90000"/>
              </a:lnSpc>
            </a:pPr>
            <a:r>
              <a:rPr lang="pt-BR" sz="4400" dirty="0" smtClean="0">
                <a:solidFill>
                  <a:srgbClr val="4E562B"/>
                </a:solidFill>
                <a:latin typeface="Arial" charset="0"/>
              </a:rPr>
              <a:t>Papel dos Coordenadores e Recursos Oferecidos</a:t>
            </a:r>
            <a:endParaRPr lang="pt-BR" sz="4400" dirty="0">
              <a:solidFill>
                <a:schemeClr val="tx2"/>
              </a:solidFill>
              <a:latin typeface="Arial" charset="0"/>
            </a:endParaRPr>
          </a:p>
        </p:txBody>
      </p:sp>
      <p:sp>
        <p:nvSpPr>
          <p:cNvPr id="157699"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s-ES"/>
          </a:p>
        </p:txBody>
      </p:sp>
      <p:pic>
        <p:nvPicPr>
          <p:cNvPr id="157700" name="Picture 7" descr="coordinator sampl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381000"/>
            <a:ext cx="43434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fld id="{D7C4D2A8-59F1-4B0F-9F68-13ABB9C65992}" type="slidenum">
              <a:rPr lang="en-US" sz="1400" smtClean="0"/>
              <a:pPr/>
              <a:t>33</a:t>
            </a:fld>
            <a:endParaRPr lang="pt-BR" sz="1400" smtClean="0"/>
          </a:p>
        </p:txBody>
      </p:sp>
    </p:spTree>
    <p:extLst>
      <p:ext uri="{BB962C8B-B14F-4D97-AF65-F5344CB8AC3E}">
        <p14:creationId xmlns:p14="http://schemas.microsoft.com/office/powerpoint/2010/main" val="34393831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Promoção e Angariação</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508000" y="1676400"/>
            <a:ext cx="8915400" cy="3733800"/>
          </a:xfrm>
        </p:spPr>
        <p:txBody>
          <a:bodyPr lIns="0" tIns="0" rIns="0" bIns="0"/>
          <a:lstStyle/>
          <a:p>
            <a:pPr lvl="1" indent="-342900" algn="l" eaLnBrk="1" hangingPunct="1">
              <a:lnSpc>
                <a:spcPct val="95000"/>
              </a:lnSpc>
              <a:spcBef>
                <a:spcPct val="0"/>
              </a:spcBef>
              <a:buClr>
                <a:srgbClr val="000000"/>
              </a:buClr>
            </a:pPr>
            <a:r>
              <a:rPr lang="pt-BR" sz="2000" dirty="0" smtClean="0">
                <a:solidFill>
                  <a:srgbClr val="000000"/>
                </a:solidFill>
                <a:latin typeface="Kalinga" pitchFamily="34" charset="0"/>
              </a:rPr>
              <a:t>Diga o seguinte para os Leões:</a:t>
            </a:r>
          </a:p>
          <a:p>
            <a:pPr lvl="1" indent="-342900" algn="l" eaLnBrk="1" hangingPunct="1">
              <a:lnSpc>
                <a:spcPct val="95000"/>
              </a:lnSpc>
              <a:spcBef>
                <a:spcPct val="0"/>
              </a:spcBef>
              <a:buClr>
                <a:srgbClr val="000000"/>
              </a:buClr>
            </a:pPr>
            <a:endParaRPr lang="pt-BR" sz="2000" dirty="0" smtClean="0">
              <a:solidFill>
                <a:srgbClr val="000000"/>
              </a:solidFill>
              <a:latin typeface="Kalinga" pitchFamily="34" charset="0"/>
              <a:cs typeface="Kalinga" pitchFamily="34" charset="0"/>
            </a:endParaRPr>
          </a:p>
          <a:p>
            <a:pPr lvl="2" indent="-342900" algn="l" eaLnBrk="1" hangingPunct="1">
              <a:lnSpc>
                <a:spcPct val="95000"/>
              </a:lnSpc>
              <a:spcBef>
                <a:spcPct val="0"/>
              </a:spcBef>
              <a:buClr>
                <a:srgbClr val="000000"/>
              </a:buClr>
              <a:buFont typeface="Wingdings" pitchFamily="2" charset="2"/>
              <a:buChar char="ü"/>
            </a:pPr>
            <a:r>
              <a:rPr lang="pt-BR" sz="2000" dirty="0" smtClean="0">
                <a:solidFill>
                  <a:srgbClr val="000000"/>
                </a:solidFill>
                <a:latin typeface="Kalinga" pitchFamily="34" charset="0"/>
              </a:rPr>
              <a:t>As crianças são salvas e passam a ter melhor saúde</a:t>
            </a:r>
          </a:p>
          <a:p>
            <a:pPr lvl="2" indent="-342900" algn="l" eaLnBrk="1" hangingPunct="1">
              <a:lnSpc>
                <a:spcPct val="95000"/>
              </a:lnSpc>
              <a:spcBef>
                <a:spcPct val="0"/>
              </a:spcBef>
              <a:buClr>
                <a:srgbClr val="000000"/>
              </a:buClr>
              <a:buFont typeface="Wingdings" pitchFamily="2" charset="2"/>
              <a:buChar char="ü"/>
            </a:pPr>
            <a:r>
              <a:rPr lang="pt-BR" sz="2000" dirty="0" smtClean="0">
                <a:solidFill>
                  <a:srgbClr val="000000"/>
                </a:solidFill>
                <a:latin typeface="Kalinga" pitchFamily="34" charset="0"/>
              </a:rPr>
              <a:t>Sobre a importância de apoiar a iniciativa contra o sarampo em âmbito mundial</a:t>
            </a:r>
          </a:p>
          <a:p>
            <a:pPr lvl="2" indent="-342900" algn="l" eaLnBrk="1" hangingPunct="1">
              <a:lnSpc>
                <a:spcPct val="95000"/>
              </a:lnSpc>
              <a:spcBef>
                <a:spcPct val="0"/>
              </a:spcBef>
              <a:buClr>
                <a:srgbClr val="000000"/>
              </a:buClr>
              <a:buFont typeface="Wingdings" pitchFamily="2" charset="2"/>
              <a:buChar char="ü"/>
            </a:pPr>
            <a:r>
              <a:rPr lang="pt-BR" sz="2000" dirty="0" smtClean="0">
                <a:solidFill>
                  <a:srgbClr val="000000"/>
                </a:solidFill>
                <a:latin typeface="Kalinga" pitchFamily="34" charset="0"/>
              </a:rPr>
              <a:t>Nosso papel como líderes globais com a GAVI Alliance</a:t>
            </a:r>
          </a:p>
          <a:p>
            <a:pPr lvl="2" indent="-342900" algn="l" eaLnBrk="1" hangingPunct="1">
              <a:lnSpc>
                <a:spcPct val="95000"/>
              </a:lnSpc>
              <a:spcBef>
                <a:spcPct val="0"/>
              </a:spcBef>
              <a:buClr>
                <a:srgbClr val="000000"/>
              </a:buClr>
              <a:buFont typeface="Wingdings" pitchFamily="2" charset="2"/>
              <a:buChar char="ü"/>
            </a:pPr>
            <a:r>
              <a:rPr lang="pt-BR" sz="2000" dirty="0" smtClean="0">
                <a:solidFill>
                  <a:srgbClr val="000000"/>
                </a:solidFill>
                <a:latin typeface="Kalinga" pitchFamily="34" charset="0"/>
              </a:rPr>
              <a:t>Nosso relacionamento estreito com a Fundação Gates</a:t>
            </a:r>
          </a:p>
          <a:p>
            <a:pPr lvl="2" indent="-342900" algn="l" eaLnBrk="1" hangingPunct="1">
              <a:lnSpc>
                <a:spcPct val="95000"/>
              </a:lnSpc>
              <a:spcBef>
                <a:spcPct val="0"/>
              </a:spcBef>
              <a:buClr>
                <a:srgbClr val="000000"/>
              </a:buClr>
              <a:buFont typeface="Wingdings" pitchFamily="2" charset="2"/>
              <a:buChar char="ü"/>
            </a:pPr>
            <a:r>
              <a:rPr lang="pt-BR" sz="2000" b="1" dirty="0" smtClean="0">
                <a:solidFill>
                  <a:srgbClr val="000000"/>
                </a:solidFill>
                <a:latin typeface="Kalinga" pitchFamily="34" charset="0"/>
              </a:rPr>
              <a:t>Como é importante a contribuição de cada Leão para a campanha Uma Vacina, Uma Vida</a:t>
            </a:r>
            <a:endParaRPr lang="pt-BR" sz="2000" b="1" dirty="0" smtClean="0">
              <a:solidFill>
                <a:srgbClr val="000000"/>
              </a:solidFill>
              <a:latin typeface="Kalinga" pitchFamily="34" charset="0"/>
              <a:cs typeface="Kalinga" pitchFamily="34" charset="0"/>
            </a:endParaRPr>
          </a:p>
        </p:txBody>
      </p:sp>
      <p:pic>
        <p:nvPicPr>
          <p:cNvPr id="161799" name="Picture 15" descr="Measles Initiative logo cmy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28788" y="4540250"/>
            <a:ext cx="6780212"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34</a:t>
            </a:fld>
            <a:endParaRPr lang="pt-BR"/>
          </a:p>
        </p:txBody>
      </p:sp>
    </p:spTree>
    <p:extLst>
      <p:ext uri="{BB962C8B-B14F-4D97-AF65-F5344CB8AC3E}">
        <p14:creationId xmlns:p14="http://schemas.microsoft.com/office/powerpoint/2010/main" val="1348520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35</a:t>
            </a:fld>
            <a:endParaRPr lang="pt-BR" altLang="en-US" sz="1400" smtClean="0"/>
          </a:p>
        </p:txBody>
      </p:sp>
      <p:sp>
        <p:nvSpPr>
          <p:cNvPr id="28679" name="TextBox 1"/>
          <p:cNvSpPr txBox="1">
            <a:spLocks noChangeArrowheads="1"/>
          </p:cNvSpPr>
          <p:nvPr/>
        </p:nvSpPr>
        <p:spPr bwMode="auto">
          <a:xfrm>
            <a:off x="338138" y="611188"/>
            <a:ext cx="7772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r>
              <a:rPr lang="pt-BR" sz="3200" dirty="0" smtClean="0">
                <a:solidFill>
                  <a:schemeClr val="bg1"/>
                </a:solidFill>
                <a:latin typeface="Kalinga" pitchFamily="34" charset="0"/>
              </a:rPr>
              <a:t>Estratégia Equilibrada de Angariação</a:t>
            </a:r>
            <a:r>
              <a:rPr lang="en-US" sz="3200" dirty="0" smtClean="0">
                <a:solidFill>
                  <a:schemeClr val="bg1"/>
                </a:solidFill>
                <a:latin typeface="Kalinga" pitchFamily="34" charset="0"/>
              </a:rPr>
              <a:t> </a:t>
            </a:r>
            <a:endParaRPr lang="pt-BR" sz="3200" dirty="0">
              <a:solidFill>
                <a:schemeClr val="bg1"/>
              </a:solidFill>
              <a:latin typeface="Kalinga" pitchFamily="34" charset="0"/>
              <a:cs typeface="Kalinga" pitchFamily="34" charset="0"/>
            </a:endParaRPr>
          </a:p>
        </p:txBody>
      </p:sp>
      <p:sp>
        <p:nvSpPr>
          <p:cNvPr id="2" name="TextBox 1"/>
          <p:cNvSpPr txBox="1"/>
          <p:nvPr/>
        </p:nvSpPr>
        <p:spPr>
          <a:xfrm>
            <a:off x="355599" y="1979533"/>
            <a:ext cx="9720263" cy="4870564"/>
          </a:xfrm>
          <a:prstGeom prst="rect">
            <a:avLst/>
          </a:prstGeom>
          <a:noFill/>
        </p:spPr>
        <p:txBody>
          <a:bodyPr wrap="square" rtlCol="0">
            <a:spAutoFit/>
          </a:bodyPr>
          <a:lstStyle/>
          <a:p>
            <a:pPr marR="0" lvl="0">
              <a:lnSpc>
                <a:spcPct val="115000"/>
              </a:lnSpc>
              <a:spcBef>
                <a:spcPts val="0"/>
              </a:spcBef>
              <a:spcAft>
                <a:spcPts val="0"/>
              </a:spcAft>
            </a:pPr>
            <a:r>
              <a:rPr lang="pt-BR" sz="1800" dirty="0" smtClean="0">
                <a:latin typeface="Kalinga" pitchFamily="34" charset="0"/>
              </a:rPr>
              <a:t>Manter o equilíbrio é fundamental para a captação de recursos para os nossos programas de fundos não designados e iniciativas especiais como Uma Vacina, Uma Vida.</a:t>
            </a:r>
          </a:p>
          <a:p>
            <a:pPr marR="0" lvl="0">
              <a:lnSpc>
                <a:spcPct val="115000"/>
              </a:lnSpc>
              <a:spcBef>
                <a:spcPts val="0"/>
              </a:spcBef>
              <a:spcAft>
                <a:spcPts val="0"/>
              </a:spcAft>
            </a:pPr>
            <a:r>
              <a:rPr lang="pt-BR" sz="1800" dirty="0" smtClean="0">
                <a:latin typeface="Kalinga" pitchFamily="34" charset="0"/>
              </a:rPr>
              <a:t>Como?  Por exemplo: </a:t>
            </a:r>
            <a:endParaRPr lang="pt-BR" sz="18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Arial" pitchFamily="34" charset="0"/>
              <a:buChar char="•"/>
            </a:pPr>
            <a:r>
              <a:rPr lang="pt-BR" sz="1800" dirty="0" smtClean="0">
                <a:latin typeface="Kalinga" pitchFamily="34" charset="0"/>
              </a:rPr>
              <a:t>Dedicar um mês por ano para a campanha Uma Vacina, Uma Vida</a:t>
            </a:r>
          </a:p>
          <a:p>
            <a:pPr marL="342900" marR="0" lvl="0" indent="-342900">
              <a:lnSpc>
                <a:spcPct val="115000"/>
              </a:lnSpc>
              <a:spcBef>
                <a:spcPts val="0"/>
              </a:spcBef>
              <a:spcAft>
                <a:spcPts val="0"/>
              </a:spcAft>
              <a:buFont typeface="Arial" pitchFamily="34" charset="0"/>
              <a:buChar char="•"/>
            </a:pPr>
            <a:r>
              <a:rPr lang="pt-BR" sz="1800" dirty="0" smtClean="0">
                <a:latin typeface="Kalinga" pitchFamily="34" charset="0"/>
              </a:rPr>
              <a:t>Identificar Lions clubes específicos ou Leões que favoreçam a campanha Uma Vacina, Uma Vida; incentivar suas doações todos os anos</a:t>
            </a:r>
          </a:p>
          <a:p>
            <a:pPr marL="342900" marR="0" lvl="0" indent="-342900">
              <a:lnSpc>
                <a:spcPct val="115000"/>
              </a:lnSpc>
              <a:spcBef>
                <a:spcPts val="0"/>
              </a:spcBef>
              <a:spcAft>
                <a:spcPts val="0"/>
              </a:spcAft>
              <a:buFont typeface="Arial" pitchFamily="34" charset="0"/>
              <a:buChar char="•"/>
            </a:pPr>
            <a:r>
              <a:rPr lang="pt-BR" sz="1800" dirty="0" smtClean="0">
                <a:latin typeface="Kalinga" pitchFamily="34" charset="0"/>
              </a:rPr>
              <a:t>Alocar apenas uma parte de todos os recursos captados no distrito para Uma Vacina, Uma Vida</a:t>
            </a:r>
          </a:p>
          <a:p>
            <a:pPr marR="0" lvl="0">
              <a:lnSpc>
                <a:spcPct val="115000"/>
              </a:lnSpc>
              <a:spcBef>
                <a:spcPts val="0"/>
              </a:spcBef>
              <a:spcAft>
                <a:spcPts val="0"/>
              </a:spcAft>
            </a:pPr>
            <a:endParaRPr lang="pt-BR" sz="1800" dirty="0" smtClean="0">
              <a:latin typeface="Kalinga" pitchFamily="34" charset="0"/>
              <a:ea typeface="Calibri"/>
              <a:cs typeface="Kalinga" pitchFamily="34" charset="0"/>
            </a:endParaRPr>
          </a:p>
          <a:p>
            <a:pPr marR="0" lvl="0">
              <a:lnSpc>
                <a:spcPct val="115000"/>
              </a:lnSpc>
              <a:spcBef>
                <a:spcPts val="0"/>
              </a:spcBef>
              <a:spcAft>
                <a:spcPts val="0"/>
              </a:spcAft>
            </a:pPr>
            <a:r>
              <a:rPr lang="pt-BR" sz="1800" dirty="0" smtClean="0">
                <a:latin typeface="Kalinga" pitchFamily="34" charset="0"/>
              </a:rPr>
              <a:t>Definir uma meta para Uma Vacina, Uma Vida e desenvolver um plano que seja adequado às condições do seu distrito.</a:t>
            </a:r>
          </a:p>
          <a:p>
            <a:pPr marR="0" lvl="0">
              <a:lnSpc>
                <a:spcPct val="115000"/>
              </a:lnSpc>
              <a:spcBef>
                <a:spcPts val="0"/>
              </a:spcBef>
              <a:spcAft>
                <a:spcPts val="0"/>
              </a:spcAft>
            </a:pPr>
            <a:endParaRPr lang="pt-BR" sz="1800" dirty="0" smtClean="0">
              <a:latin typeface="Kalinga" pitchFamily="34" charset="0"/>
              <a:ea typeface="Calibri"/>
              <a:cs typeface="Kalinga" pitchFamily="34" charset="0"/>
            </a:endParaRPr>
          </a:p>
          <a:p>
            <a:pPr marR="0" lvl="0">
              <a:lnSpc>
                <a:spcPct val="115000"/>
              </a:lnSpc>
              <a:spcBef>
                <a:spcPts val="0"/>
              </a:spcBef>
              <a:spcAft>
                <a:spcPts val="0"/>
              </a:spcAft>
            </a:pPr>
            <a:r>
              <a:rPr lang="pt-BR" sz="1800" dirty="0" smtClean="0">
                <a:latin typeface="Kalinga" pitchFamily="34" charset="0"/>
              </a:rPr>
              <a:t>Angariações especiais de LCIF, como o Desafio de Um Milhão de Dólares em abril deste ano, foram organizadas para apoiar os seus esforços. </a:t>
            </a:r>
            <a:endParaRPr lang="pt-BR" sz="18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28663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6"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000" dirty="0" smtClean="0">
                <a:solidFill>
                  <a:srgbClr val="FFFFFF"/>
                </a:solidFill>
                <a:latin typeface="Kalinga" pitchFamily="34" charset="0"/>
              </a:rPr>
              <a:t>Desafio de um Milhão de Dólares de LCIF:</a:t>
            </a:r>
            <a:br>
              <a:rPr lang="en-US" sz="3000" dirty="0" smtClean="0">
                <a:solidFill>
                  <a:srgbClr val="FFFFFF"/>
                </a:solidFill>
                <a:latin typeface="Kalinga" pitchFamily="34" charset="0"/>
              </a:rPr>
            </a:br>
            <a:r>
              <a:rPr lang="en-US" sz="3000" dirty="0">
                <a:solidFill>
                  <a:srgbClr val="FFFFFF"/>
                </a:solidFill>
                <a:latin typeface="Kalinga" pitchFamily="34" charset="0"/>
              </a:rPr>
              <a:t> </a:t>
            </a:r>
            <a:r>
              <a:rPr lang="en-US" sz="3000" dirty="0" smtClean="0">
                <a:solidFill>
                  <a:srgbClr val="FFFFFF"/>
                </a:solidFill>
                <a:latin typeface="Kalinga" pitchFamily="34" charset="0"/>
              </a:rPr>
              <a:t>                   APENAS EM ABRIL</a:t>
            </a:r>
          </a:p>
        </p:txBody>
      </p:sp>
      <p:pic>
        <p:nvPicPr>
          <p:cNvPr id="16179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32000"/>
            <a:ext cx="3471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8" name="Rectangle 2"/>
          <p:cNvSpPr>
            <a:spLocks noGrp="1" noChangeArrowheads="1"/>
          </p:cNvSpPr>
          <p:nvPr>
            <p:ph type="subTitle" idx="1"/>
          </p:nvPr>
        </p:nvSpPr>
        <p:spPr>
          <a:xfrm>
            <a:off x="365318" y="2895600"/>
            <a:ext cx="5171882" cy="2819400"/>
          </a:xfrm>
        </p:spPr>
        <p:txBody>
          <a:bodyPr lIns="0" tIns="0" rIns="0" bIns="0"/>
          <a:lstStyle/>
          <a:p>
            <a:pPr lvl="1" indent="-342900" algn="l" eaLnBrk="1" hangingPunct="1">
              <a:lnSpc>
                <a:spcPct val="95000"/>
              </a:lnSpc>
              <a:spcBef>
                <a:spcPct val="0"/>
              </a:spcBef>
              <a:buClr>
                <a:srgbClr val="000000"/>
              </a:buClr>
            </a:pPr>
            <a:r>
              <a:rPr lang="pt-BR" sz="2400" dirty="0" smtClean="0">
                <a:solidFill>
                  <a:srgbClr val="000000"/>
                </a:solidFill>
                <a:latin typeface="Kalinga" pitchFamily="34" charset="0"/>
              </a:rPr>
              <a:t>Doações dos Leões serão quadruplicadas:</a:t>
            </a:r>
          </a:p>
          <a:p>
            <a:pPr lvl="1" indent="-342900" algn="l" eaLnBrk="1" hangingPunct="1">
              <a:lnSpc>
                <a:spcPct val="95000"/>
              </a:lnSpc>
              <a:spcBef>
                <a:spcPct val="0"/>
              </a:spcBef>
              <a:buClr>
                <a:srgbClr val="000000"/>
              </a:buClr>
            </a:pPr>
            <a:endParaRPr lang="pt-BR" sz="24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buClr>
                <a:srgbClr val="000000"/>
              </a:buClr>
            </a:pPr>
            <a:r>
              <a:rPr lang="pt-BR" sz="2300" dirty="0" smtClean="0">
                <a:solidFill>
                  <a:srgbClr val="000000"/>
                </a:solidFill>
                <a:latin typeface="Kalinga" pitchFamily="34" charset="0"/>
              </a:rPr>
              <a:t>Em comemoração à Semana Mundial de Imunização, todas as doações para Uma Vacina, Uma Vida recebidas em LCIF durante o mês de abril, serão equiparadas 1:1 pela família </a:t>
            </a:r>
            <a:r>
              <a:rPr lang="pt-BR" sz="2300" dirty="0" err="1" smtClean="0">
                <a:solidFill>
                  <a:srgbClr val="000000"/>
                </a:solidFill>
                <a:latin typeface="Kalinga" pitchFamily="34" charset="0"/>
              </a:rPr>
              <a:t>Oswal</a:t>
            </a:r>
            <a:r>
              <a:rPr lang="pt-BR" sz="2300" dirty="0" smtClean="0">
                <a:solidFill>
                  <a:srgbClr val="000000"/>
                </a:solidFill>
                <a:latin typeface="Kalinga" pitchFamily="34" charset="0"/>
              </a:rPr>
              <a:t>!</a:t>
            </a:r>
          </a:p>
        </p:txBody>
      </p:sp>
      <p:sp>
        <p:nvSpPr>
          <p:cNvPr id="8" name="Slide Number Placeholder 7"/>
          <p:cNvSpPr>
            <a:spLocks noGrp="1"/>
          </p:cNvSpPr>
          <p:nvPr>
            <p:ph type="sldNum" sz="quarter" idx="12"/>
          </p:nvPr>
        </p:nvSpPr>
        <p:spPr/>
        <p:txBody>
          <a:bodyPr/>
          <a:lstStyle/>
          <a:p>
            <a:pPr>
              <a:defRPr/>
            </a:pPr>
            <a:fld id="{5F1F73C1-B155-430F-9248-541D052B09CA}" type="slidenum">
              <a:rPr lang="en-US"/>
              <a:pPr>
                <a:defRPr/>
              </a:pPr>
              <a:t>36</a:t>
            </a:fld>
            <a:endParaRPr lang="pt-BR" dirty="0"/>
          </a:p>
        </p:txBody>
      </p:sp>
      <p:pic>
        <p:nvPicPr>
          <p:cNvPr id="3789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882" y="1676400"/>
            <a:ext cx="445056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3719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0"/>
            <a:ext cx="91440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4" name="Rectangle 1"/>
          <p:cNvSpPr>
            <a:spLocks noGrp="1" noChangeArrowheads="1"/>
          </p:cNvSpPr>
          <p:nvPr>
            <p:ph type="ctrTitle"/>
          </p:nvPr>
        </p:nvSpPr>
        <p:spPr>
          <a:xfrm>
            <a:off x="450850" y="0"/>
            <a:ext cx="9258300" cy="1576388"/>
          </a:xfrm>
        </p:spPr>
        <p:txBody>
          <a:bodyPr lIns="0" tIns="0" rIns="0" bIns="0"/>
          <a:lstStyle/>
          <a:p>
            <a:pPr algn="l" eaLnBrk="1" hangingPunct="1">
              <a:lnSpc>
                <a:spcPct val="95000"/>
              </a:lnSpc>
            </a:pPr>
            <a:r>
              <a:rPr lang="en-US" sz="3300" dirty="0" smtClean="0">
                <a:solidFill>
                  <a:srgbClr val="FFFFFF"/>
                </a:solidFill>
                <a:latin typeface="Kalinga" pitchFamily="34" charset="0"/>
              </a:rPr>
              <a:t>Ferramentas Promocionais</a:t>
            </a:r>
          </a:p>
        </p:txBody>
      </p:sp>
      <p:pic>
        <p:nvPicPr>
          <p:cNvPr id="18432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92275"/>
            <a:ext cx="9059863"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subTitle" idx="1"/>
          </p:nvPr>
        </p:nvSpPr>
        <p:spPr>
          <a:xfrm>
            <a:off x="196850" y="1692275"/>
            <a:ext cx="9174163" cy="5622925"/>
          </a:xfrm>
        </p:spPr>
        <p:txBody>
          <a:bodyPr lIns="0" tIns="0" rIns="0" bIns="0"/>
          <a:lstStyle/>
          <a:p>
            <a:pPr marL="114300" lvl="1" algn="l" eaLnBrk="1" hangingPunct="1">
              <a:lnSpc>
                <a:spcPct val="95000"/>
              </a:lnSpc>
              <a:spcBef>
                <a:spcPct val="0"/>
              </a:spcBef>
              <a:spcAft>
                <a:spcPts val="1200"/>
              </a:spcAft>
              <a:buClr>
                <a:srgbClr val="000000"/>
              </a:buClr>
            </a:pPr>
            <a:r>
              <a:rPr lang="pt-BR" sz="1800" dirty="0" smtClean="0">
                <a:solidFill>
                  <a:srgbClr val="000000"/>
                </a:solidFill>
                <a:latin typeface="Kalinga" pitchFamily="34" charset="0"/>
              </a:rPr>
              <a:t>Disponíveis agora:</a:t>
            </a:r>
          </a:p>
          <a:p>
            <a:pPr lvl="1" indent="-342900" algn="l" eaLnBrk="1" hangingPunct="1">
              <a:lnSpc>
                <a:spcPct val="95000"/>
              </a:lnSpc>
              <a:spcBef>
                <a:spcPct val="0"/>
              </a:spcBef>
              <a:spcAft>
                <a:spcPts val="1200"/>
              </a:spcAft>
              <a:buClr>
                <a:srgbClr val="000000"/>
              </a:buClr>
              <a:buFont typeface="Arial" pitchFamily="34" charset="0"/>
              <a:buChar char="•"/>
            </a:pPr>
            <a:r>
              <a:rPr lang="pt-BR" sz="1800" dirty="0" smtClean="0">
                <a:solidFill>
                  <a:srgbClr val="000000"/>
                </a:solidFill>
                <a:latin typeface="Kalinga" pitchFamily="34" charset="0"/>
              </a:rPr>
              <a:t>Vídeo sobre a campanha de vacinação na Etiópia:  </a:t>
            </a:r>
            <a:r>
              <a:rPr lang="pt-BR" sz="1800" dirty="0" smtClean="0">
                <a:solidFill>
                  <a:srgbClr val="000000"/>
                </a:solidFill>
                <a:latin typeface="Kalinga" pitchFamily="34" charset="0"/>
                <a:hlinkClick r:id="rId6"/>
              </a:rPr>
              <a:t>http://youtu.be/r3CKFOT-ruo</a:t>
            </a:r>
            <a:endParaRPr lang="pt-BR" sz="1800" dirty="0" smtClean="0">
              <a:solidFill>
                <a:srgbClr val="000000"/>
              </a:solidFill>
              <a:latin typeface="Kalinga" pitchFamily="34" charset="0"/>
              <a:cs typeface="Kalinga" pitchFamily="34" charset="0"/>
            </a:endParaRPr>
          </a:p>
          <a:p>
            <a:pPr lvl="1" indent="-342900" algn="l" eaLnBrk="1" hangingPunct="1">
              <a:lnSpc>
                <a:spcPct val="95000"/>
              </a:lnSpc>
              <a:spcBef>
                <a:spcPct val="0"/>
              </a:spcBef>
              <a:spcAft>
                <a:spcPts val="1200"/>
              </a:spcAft>
              <a:buClr>
                <a:srgbClr val="000000"/>
              </a:buClr>
              <a:buFont typeface="Arial" pitchFamily="34" charset="0"/>
              <a:buChar char="•"/>
            </a:pPr>
            <a:r>
              <a:rPr lang="pt-BR" sz="1800" dirty="0" smtClean="0">
                <a:solidFill>
                  <a:srgbClr val="000000"/>
                </a:solidFill>
                <a:latin typeface="Kalinga" pitchFamily="34" charset="0"/>
              </a:rPr>
              <a:t>Folheto para o Desafio de Um Milhão de Dólares</a:t>
            </a:r>
          </a:p>
          <a:p>
            <a:pPr lvl="1" indent="-342900" algn="l" eaLnBrk="1" hangingPunct="1">
              <a:lnSpc>
                <a:spcPct val="95000"/>
              </a:lnSpc>
              <a:spcBef>
                <a:spcPct val="0"/>
              </a:spcBef>
              <a:spcAft>
                <a:spcPts val="1200"/>
              </a:spcAft>
              <a:buClr>
                <a:srgbClr val="000000"/>
              </a:buClr>
              <a:buFont typeface="Arial" pitchFamily="34" charset="0"/>
              <a:buChar char="•"/>
            </a:pPr>
            <a:r>
              <a:rPr lang="pt-BR" sz="1800" dirty="0" smtClean="0">
                <a:solidFill>
                  <a:srgbClr val="000000"/>
                </a:solidFill>
                <a:latin typeface="Kalinga" pitchFamily="34" charset="0"/>
              </a:rPr>
              <a:t>Apresentação em PowerPoint atualizada para os eventos dos distritos e clubes</a:t>
            </a:r>
          </a:p>
          <a:p>
            <a:pPr lvl="1" indent="-342900" algn="l" eaLnBrk="1" hangingPunct="1">
              <a:lnSpc>
                <a:spcPct val="95000"/>
              </a:lnSpc>
              <a:spcBef>
                <a:spcPct val="0"/>
              </a:spcBef>
              <a:spcAft>
                <a:spcPts val="1200"/>
              </a:spcAft>
              <a:buClr>
                <a:srgbClr val="000000"/>
              </a:buClr>
              <a:buFont typeface="Arial" pitchFamily="34" charset="0"/>
              <a:buChar char="•"/>
            </a:pPr>
            <a:r>
              <a:rPr lang="pt-BR" sz="1800" dirty="0" smtClean="0">
                <a:solidFill>
                  <a:srgbClr val="000000"/>
                </a:solidFill>
                <a:latin typeface="Kalinga" pitchFamily="34" charset="0"/>
              </a:rPr>
              <a:t>Folheto atualizado sobre a campanha Uma Vacina, Uma vida</a:t>
            </a:r>
          </a:p>
          <a:p>
            <a:pPr lvl="2" indent="-342900" algn="l" eaLnBrk="1" hangingPunct="1">
              <a:lnSpc>
                <a:spcPct val="95000"/>
              </a:lnSpc>
              <a:spcBef>
                <a:spcPct val="0"/>
              </a:spcBef>
              <a:spcAft>
                <a:spcPts val="1200"/>
              </a:spcAft>
              <a:buClr>
                <a:srgbClr val="000000"/>
              </a:buClr>
              <a:buFont typeface="Arial" pitchFamily="34" charset="0"/>
              <a:buChar char="•"/>
            </a:pPr>
            <a:r>
              <a:rPr lang="pt-BR" sz="1400" dirty="0" smtClean="0">
                <a:solidFill>
                  <a:srgbClr val="000000"/>
                </a:solidFill>
                <a:latin typeface="Kalinga" pitchFamily="34" charset="0"/>
              </a:rPr>
              <a:t>Este material pode ser baixado e impresso localmente (use o seu orçamento de DM para cobrir as despesas) ou os funcionários de LCIF podem enviar-lhe cópias.</a:t>
            </a:r>
          </a:p>
          <a:p>
            <a:pPr algn="l" eaLnBrk="1" hangingPunct="1">
              <a:lnSpc>
                <a:spcPct val="95000"/>
              </a:lnSpc>
              <a:spcBef>
                <a:spcPct val="0"/>
              </a:spcBef>
              <a:spcAft>
                <a:spcPts val="1200"/>
              </a:spcAft>
              <a:buClr>
                <a:srgbClr val="000000"/>
              </a:buClr>
            </a:pPr>
            <a:r>
              <a:rPr lang="pt-BR" sz="2200" dirty="0" smtClean="0">
                <a:solidFill>
                  <a:srgbClr val="000000"/>
                </a:solidFill>
                <a:latin typeface="Kalinga" pitchFamily="34" charset="0"/>
              </a:rPr>
              <a:t>Programação durante o mês de abril:</a:t>
            </a:r>
          </a:p>
          <a:p>
            <a:pPr marL="342900" indent="-342900" algn="l" eaLnBrk="1" hangingPunct="1">
              <a:lnSpc>
                <a:spcPct val="95000"/>
              </a:lnSpc>
              <a:spcBef>
                <a:spcPct val="0"/>
              </a:spcBef>
              <a:spcAft>
                <a:spcPts val="1200"/>
              </a:spcAft>
              <a:buClr>
                <a:srgbClr val="000000"/>
              </a:buClr>
              <a:buFont typeface="Arial" pitchFamily="34" charset="0"/>
              <a:buChar char="•"/>
            </a:pPr>
            <a:r>
              <a:rPr lang="pt-BR" sz="2200" dirty="0" smtClean="0">
                <a:solidFill>
                  <a:srgbClr val="000000"/>
                </a:solidFill>
                <a:latin typeface="Kalinga" pitchFamily="34" charset="0"/>
              </a:rPr>
              <a:t>Artigo na </a:t>
            </a:r>
            <a:r>
              <a:rPr lang="pt-BR" sz="2200" dirty="0" smtClean="0">
                <a:solidFill>
                  <a:srgbClr val="000000"/>
                </a:solidFill>
                <a:latin typeface="Kalinga" pitchFamily="34" charset="0"/>
                <a:hlinkClick r:id="rId7"/>
              </a:rPr>
              <a:t>Revista Lion </a:t>
            </a:r>
            <a:r>
              <a:rPr lang="pt-BR" sz="2200" dirty="0" smtClean="0">
                <a:solidFill>
                  <a:srgbClr val="000000"/>
                </a:solidFill>
                <a:latin typeface="Kalinga" pitchFamily="34" charset="0"/>
              </a:rPr>
              <a:t>(as versões internacionais publicarão o artigo em breve)</a:t>
            </a:r>
          </a:p>
          <a:p>
            <a:pPr marL="342900" indent="-342900" algn="l" eaLnBrk="1" hangingPunct="1">
              <a:lnSpc>
                <a:spcPct val="95000"/>
              </a:lnSpc>
              <a:spcBef>
                <a:spcPct val="0"/>
              </a:spcBef>
              <a:spcAft>
                <a:spcPts val="1200"/>
              </a:spcAft>
              <a:buClr>
                <a:srgbClr val="000000"/>
              </a:buClr>
              <a:buFont typeface="Arial" pitchFamily="34" charset="0"/>
              <a:buChar char="•"/>
            </a:pPr>
            <a:r>
              <a:rPr lang="pt-BR" sz="2200" dirty="0" smtClean="0">
                <a:solidFill>
                  <a:srgbClr val="000000"/>
                </a:solidFill>
                <a:latin typeface="Kalinga" pitchFamily="34" charset="0"/>
                <a:hlinkClick r:id="rId8"/>
              </a:rPr>
              <a:t>Boletim</a:t>
            </a:r>
            <a:r>
              <a:rPr lang="pt-BR" dirty="0" smtClean="0"/>
              <a:t> </a:t>
            </a:r>
            <a:r>
              <a:rPr lang="pt-BR" sz="1800" dirty="0" smtClean="0">
                <a:latin typeface="Kalinga" panose="020B0502040204020203" pitchFamily="34" charset="0"/>
                <a:cs typeface="Kalinga" panose="020B0502040204020203" pitchFamily="34" charset="0"/>
              </a:rPr>
              <a:t>do Assessor de LCIF</a:t>
            </a:r>
            <a:r>
              <a:rPr lang="pt-BR" sz="1800" dirty="0" smtClean="0">
                <a:solidFill>
                  <a:srgbClr val="000000"/>
                </a:solidFill>
                <a:latin typeface="Kalinga" pitchFamily="34" charset="0"/>
                <a:cs typeface="Kalinga" panose="020B0502040204020203" pitchFamily="34" charset="0"/>
                <a:hlinkClick r:id="rId8"/>
              </a:rPr>
              <a:t> </a:t>
            </a:r>
            <a:endParaRPr lang="pt-BR" sz="1800" dirty="0" smtClean="0">
              <a:solidFill>
                <a:srgbClr val="000000"/>
              </a:solidFill>
              <a:latin typeface="Kalinga" pitchFamily="34" charset="0"/>
              <a:cs typeface="Kalinga" pitchFamily="34" charset="0"/>
            </a:endParaRPr>
          </a:p>
          <a:p>
            <a:pPr marL="342900" indent="-342900" algn="l" eaLnBrk="1" hangingPunct="1">
              <a:lnSpc>
                <a:spcPct val="95000"/>
              </a:lnSpc>
              <a:spcBef>
                <a:spcPct val="0"/>
              </a:spcBef>
              <a:spcAft>
                <a:spcPts val="1200"/>
              </a:spcAft>
              <a:buClr>
                <a:srgbClr val="000000"/>
              </a:buClr>
              <a:buFont typeface="Arial" pitchFamily="34" charset="0"/>
              <a:buChar char="•"/>
            </a:pPr>
            <a:r>
              <a:rPr lang="pt-BR" sz="1800" dirty="0" smtClean="0">
                <a:latin typeface="Kalinga" panose="020B0502040204020203" pitchFamily="34" charset="0"/>
                <a:cs typeface="Kalinga" panose="020B0502040204020203" pitchFamily="34" charset="0"/>
              </a:rPr>
              <a:t>Publicação no </a:t>
            </a:r>
            <a:r>
              <a:rPr lang="pt-BR" sz="1800" dirty="0" smtClean="0">
                <a:solidFill>
                  <a:srgbClr val="000000"/>
                </a:solidFill>
                <a:latin typeface="Kalinga" pitchFamily="34" charset="0"/>
                <a:cs typeface="Kalinga" panose="020B0502040204020203" pitchFamily="34" charset="0"/>
                <a:hlinkClick r:id="rId9"/>
              </a:rPr>
              <a:t>Blog</a:t>
            </a:r>
            <a:r>
              <a:rPr lang="pt-BR" sz="1800" dirty="0" smtClean="0">
                <a:latin typeface="Kalinga" panose="020B0502040204020203" pitchFamily="34" charset="0"/>
                <a:cs typeface="Kalinga" panose="020B0502040204020203" pitchFamily="34" charset="0"/>
              </a:rPr>
              <a:t> de LCIF</a:t>
            </a:r>
            <a:r>
              <a:rPr lang="pt-BR" sz="1800" dirty="0" smtClean="0">
                <a:solidFill>
                  <a:srgbClr val="000000"/>
                </a:solidFill>
                <a:latin typeface="Kalinga" pitchFamily="34" charset="0"/>
                <a:cs typeface="Kalinga" panose="020B0502040204020203" pitchFamily="34" charset="0"/>
              </a:rPr>
              <a:t>, </a:t>
            </a:r>
            <a:r>
              <a:rPr lang="pt-BR" sz="1800" dirty="0" err="1" smtClean="0">
                <a:solidFill>
                  <a:srgbClr val="000000"/>
                </a:solidFill>
                <a:latin typeface="Kalinga" pitchFamily="34" charset="0"/>
                <a:cs typeface="Kalinga" panose="020B0502040204020203" pitchFamily="34" charset="0"/>
                <a:hlinkClick r:id="rId10"/>
              </a:rPr>
              <a:t>Facebook</a:t>
            </a:r>
            <a:r>
              <a:rPr lang="pt-BR" sz="1800" dirty="0" smtClean="0">
                <a:solidFill>
                  <a:srgbClr val="000000"/>
                </a:solidFill>
                <a:latin typeface="Kalinga" pitchFamily="34" charset="0"/>
                <a:cs typeface="Kalinga" panose="020B0502040204020203" pitchFamily="34" charset="0"/>
              </a:rPr>
              <a:t> </a:t>
            </a:r>
            <a:r>
              <a:rPr lang="pt-BR" sz="1800" dirty="0" smtClean="0">
                <a:latin typeface="Kalinga" panose="020B0502040204020203" pitchFamily="34" charset="0"/>
                <a:cs typeface="Kalinga" panose="020B0502040204020203" pitchFamily="34" charset="0"/>
              </a:rPr>
              <a:t>e</a:t>
            </a:r>
            <a:r>
              <a:rPr lang="pt-BR" sz="1800" dirty="0" smtClean="0">
                <a:solidFill>
                  <a:srgbClr val="000000"/>
                </a:solidFill>
                <a:latin typeface="Kalinga" pitchFamily="34" charset="0"/>
                <a:cs typeface="Kalinga" panose="020B0502040204020203" pitchFamily="34" charset="0"/>
              </a:rPr>
              <a:t> </a:t>
            </a:r>
            <a:r>
              <a:rPr lang="pt-BR" sz="1800" dirty="0" err="1" smtClean="0">
                <a:solidFill>
                  <a:srgbClr val="000000"/>
                </a:solidFill>
                <a:latin typeface="Kalinga" pitchFamily="34" charset="0"/>
                <a:cs typeface="Kalinga" panose="020B0502040204020203" pitchFamily="34" charset="0"/>
                <a:hlinkClick r:id="rId11"/>
              </a:rPr>
              <a:t>Twitter</a:t>
            </a:r>
            <a:r>
              <a:rPr lang="pt-BR" sz="1800" dirty="0" smtClean="0">
                <a:solidFill>
                  <a:srgbClr val="000000"/>
                </a:solidFill>
                <a:latin typeface="Kalinga" pitchFamily="34" charset="0"/>
                <a:cs typeface="Kalinga" panose="020B0502040204020203" pitchFamily="34" charset="0"/>
              </a:rPr>
              <a:t> durante o mês de abril.</a:t>
            </a:r>
          </a:p>
        </p:txBody>
      </p:sp>
      <p:sp>
        <p:nvSpPr>
          <p:cNvPr id="9" name="Slide Number Placeholder 8"/>
          <p:cNvSpPr>
            <a:spLocks noGrp="1"/>
          </p:cNvSpPr>
          <p:nvPr>
            <p:ph type="sldNum" sz="quarter" idx="12"/>
          </p:nvPr>
        </p:nvSpPr>
        <p:spPr/>
        <p:txBody>
          <a:bodyPr/>
          <a:lstStyle/>
          <a:p>
            <a:pPr>
              <a:defRPr/>
            </a:pPr>
            <a:fld id="{9356286F-F311-4A04-BD1B-5BB69CE1341E}" type="slidenum">
              <a:rPr lang="en-US"/>
              <a:pPr>
                <a:defRPr/>
              </a:pPr>
              <a:t>37</a:t>
            </a:fld>
            <a:endParaRPr lang="pt-BR" dirty="0"/>
          </a:p>
        </p:txBody>
      </p:sp>
    </p:spTree>
    <p:extLst>
      <p:ext uri="{BB962C8B-B14F-4D97-AF65-F5344CB8AC3E}">
        <p14:creationId xmlns:p14="http://schemas.microsoft.com/office/powerpoint/2010/main" val="37418961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8"/>
          <p:cNvSpPr>
            <a:spLocks noChangeArrowheads="1"/>
          </p:cNvSpPr>
          <p:nvPr/>
        </p:nvSpPr>
        <p:spPr bwMode="auto">
          <a:xfrm>
            <a:off x="338138" y="1524000"/>
            <a:ext cx="4064000"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4700" dirty="0" smtClean="0">
                <a:solidFill>
                  <a:srgbClr val="4E562B"/>
                </a:solidFill>
                <a:latin typeface="Kalinga" pitchFamily="34" charset="0"/>
              </a:rPr>
              <a:t>Perguntas?</a:t>
            </a:r>
            <a:endParaRPr lang="pt-BR" altLang="en-US" sz="4200" dirty="0" smtClean="0">
              <a:solidFill>
                <a:schemeClr val="tx2"/>
              </a:solidFill>
              <a:latin typeface="Kalinga" pitchFamily="34" charset="0"/>
              <a:cs typeface="Kalinga" pitchFamily="34" charset="0"/>
            </a:endParaRPr>
          </a:p>
        </p:txBody>
      </p:sp>
      <p:sp>
        <p:nvSpPr>
          <p:cNvPr id="33796"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dirty="0"/>
          </a:p>
        </p:txBody>
      </p:sp>
      <p:sp>
        <p:nvSpPr>
          <p:cNvPr id="18438" name="Rectangle 15"/>
          <p:cNvSpPr>
            <a:spLocks noChangeArrowheads="1"/>
          </p:cNvSpPr>
          <p:nvPr/>
        </p:nvSpPr>
        <p:spPr bwMode="auto">
          <a:xfrm>
            <a:off x="311353" y="3581400"/>
            <a:ext cx="423524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pt-BR" altLang="en-US" sz="2000" dirty="0" smtClean="0">
                <a:solidFill>
                  <a:srgbClr val="766A62"/>
                </a:solidFill>
                <a:latin typeface="Kalinga" pitchFamily="34" charset="0"/>
              </a:rPr>
              <a:t>Contato: </a:t>
            </a:r>
            <a:r>
              <a:rPr lang="pt-BR" altLang="en-US" sz="2000" dirty="0" smtClean="0">
                <a:solidFill>
                  <a:srgbClr val="766A62"/>
                </a:solidFill>
                <a:latin typeface="Kalinga" pitchFamily="34" charset="0"/>
                <a:hlinkClick r:id="rId4"/>
              </a:rPr>
              <a:t>lcifdevelopment@lionsclubs.org</a:t>
            </a:r>
            <a:endParaRPr lang="pt-BR"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pt-BR" altLang="en-US" sz="2000" dirty="0" smtClean="0">
                <a:solidFill>
                  <a:srgbClr val="766A62"/>
                </a:solidFill>
                <a:latin typeface="Kalinga" pitchFamily="34" charset="0"/>
              </a:rPr>
              <a:t>Ou ligue para os funcionários de captação de LCIF  </a:t>
            </a:r>
            <a:endParaRPr lang="pt-BR"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endParaRPr lang="pt-BR" altLang="en-US" sz="2000" dirty="0" smtClean="0">
              <a:solidFill>
                <a:srgbClr val="766A62"/>
              </a:solidFill>
              <a:latin typeface="Kalinga" pitchFamily="34" charset="0"/>
              <a:cs typeface="Kalinga" pitchFamily="34" charset="0"/>
            </a:endParaRPr>
          </a:p>
          <a:p>
            <a:pPr eaLnBrk="1" hangingPunct="1">
              <a:lnSpc>
                <a:spcPct val="90000"/>
              </a:lnSpc>
              <a:spcBef>
                <a:spcPct val="0"/>
              </a:spcBef>
              <a:buFontTx/>
              <a:buNone/>
              <a:defRPr/>
            </a:pPr>
            <a:r>
              <a:rPr lang="pt-BR" altLang="en-US" sz="2000" dirty="0" smtClean="0">
                <a:solidFill>
                  <a:srgbClr val="766A62"/>
                </a:solidFill>
                <a:latin typeface="Kalinga" pitchFamily="34" charset="0"/>
              </a:rPr>
              <a:t>(Faça a rolagem para o final desta página para informações de contato: http://www.lcif.org/EN/about-us/contact-us.php)</a:t>
            </a:r>
            <a:endParaRPr lang="pt-BR" altLang="en-US" dirty="0" smtClean="0">
              <a:solidFill>
                <a:schemeClr val="tx2"/>
              </a:solidFill>
              <a:latin typeface="Kalinga" pitchFamily="34" charset="0"/>
              <a:cs typeface="Kalinga" pitchFamily="34" charset="0"/>
            </a:endParaRPr>
          </a:p>
        </p:txBody>
      </p:sp>
      <p:pic>
        <p:nvPicPr>
          <p:cNvPr id="33799" name="Picture 8" descr="P100088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685800"/>
            <a:ext cx="46101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Section_YTH_Norway_00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8"/>
          <p:cNvSpPr>
            <a:spLocks noChangeArrowheads="1"/>
          </p:cNvSpPr>
          <p:nvPr/>
        </p:nvSpPr>
        <p:spPr bwMode="auto">
          <a:xfrm>
            <a:off x="338138" y="1524000"/>
            <a:ext cx="2760662"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3600" dirty="0" smtClean="0">
                <a:solidFill>
                  <a:srgbClr val="4E562B"/>
                </a:solidFill>
                <a:latin typeface="Kalinga" pitchFamily="34" charset="0"/>
              </a:rPr>
              <a:t>MUITO OBRIGADO LEÕES!</a:t>
            </a:r>
            <a:endParaRPr lang="pt-BR" altLang="en-US" sz="3600" dirty="0" smtClean="0">
              <a:solidFill>
                <a:schemeClr val="tx2"/>
              </a:solidFill>
              <a:latin typeface="Kalinga" pitchFamily="34" charset="0"/>
              <a:cs typeface="Kalinga" pitchFamily="34" charset="0"/>
            </a:endParaRPr>
          </a:p>
        </p:txBody>
      </p:sp>
      <p:sp>
        <p:nvSpPr>
          <p:cNvPr id="30724" name="Rectangle 10"/>
          <p:cNvSpPr>
            <a:spLocks noChangeArrowheads="1"/>
          </p:cNvSpPr>
          <p:nvPr/>
        </p:nvSpPr>
        <p:spPr bwMode="auto">
          <a:xfrm>
            <a:off x="0" y="1524000"/>
            <a:ext cx="101600" cy="3097213"/>
          </a:xfrm>
          <a:prstGeom prst="rect">
            <a:avLst/>
          </a:prstGeom>
          <a:solidFill>
            <a:srgbClr val="7F9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1599" tIns="50799" rIns="101599" bIns="50799" anchor="ctr"/>
          <a:lstStyle/>
          <a:p>
            <a:endParaRPr lang="en-US" altLang="en-US" dirty="0"/>
          </a:p>
        </p:txBody>
      </p:sp>
      <p:pic>
        <p:nvPicPr>
          <p:cNvPr id="30725" name="Picture 14"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5080000"/>
            <a:ext cx="67786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5"/>
          <p:cNvSpPr>
            <a:spLocks noChangeArrowheads="1"/>
          </p:cNvSpPr>
          <p:nvPr/>
        </p:nvSpPr>
        <p:spPr bwMode="auto">
          <a:xfrm>
            <a:off x="846138" y="5164138"/>
            <a:ext cx="27098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599" tIns="50799" rIns="101599" bIns="50799"/>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defRPr/>
            </a:pPr>
            <a:r>
              <a:rPr lang="en-US" altLang="en-US" sz="2900" dirty="0" smtClean="0">
                <a:solidFill>
                  <a:srgbClr val="766A62"/>
                </a:solidFill>
                <a:latin typeface="Kalinga" pitchFamily="34" charset="0"/>
              </a:rPr>
              <a:t>Uma Vacina, </a:t>
            </a:r>
          </a:p>
          <a:p>
            <a:pPr eaLnBrk="1" hangingPunct="1">
              <a:lnSpc>
                <a:spcPct val="90000"/>
              </a:lnSpc>
              <a:spcBef>
                <a:spcPct val="0"/>
              </a:spcBef>
              <a:buFontTx/>
              <a:buNone/>
              <a:defRPr/>
            </a:pPr>
            <a:r>
              <a:rPr lang="en-US" altLang="en-US" sz="2900" dirty="0" smtClean="0">
                <a:solidFill>
                  <a:srgbClr val="766A62"/>
                </a:solidFill>
                <a:latin typeface="Kalinga" pitchFamily="34" charset="0"/>
              </a:rPr>
              <a:t>Uma Vida</a:t>
            </a:r>
            <a:endParaRPr lang="pt-BR" altLang="en-US" sz="4200" dirty="0" smtClean="0">
              <a:solidFill>
                <a:schemeClr val="tx2"/>
              </a:solidFill>
              <a:latin typeface="Kalinga" pitchFamily="34" charset="0"/>
              <a:cs typeface="Kalinga" pitchFamily="34" charset="0"/>
            </a:endParaRPr>
          </a:p>
        </p:txBody>
      </p:sp>
      <p:pic>
        <p:nvPicPr>
          <p:cNvPr id="30727" name="Picture 7" descr="moms in line madagasca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909638"/>
            <a:ext cx="64516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1"/>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dirty="0" smtClean="0">
                <a:solidFill>
                  <a:srgbClr val="FFFFFF"/>
                </a:solidFill>
                <a:latin typeface="Kalinga" pitchFamily="34" charset="0"/>
              </a:rPr>
              <a:t>Convite à ação!</a:t>
            </a:r>
          </a:p>
        </p:txBody>
      </p:sp>
      <p:pic>
        <p:nvPicPr>
          <p:cNvPr id="1741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13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75" y="1531938"/>
            <a:ext cx="9991725" cy="608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10"/>
          <p:cNvSpPr txBox="1">
            <a:spLocks noChangeArrowheads="1"/>
          </p:cNvSpPr>
          <p:nvPr/>
        </p:nvSpPr>
        <p:spPr bwMode="auto">
          <a:xfrm>
            <a:off x="338138" y="2393810"/>
            <a:ext cx="5916612" cy="3864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pt-BR" altLang="en-US" sz="2400" dirty="0" smtClean="0">
                <a:solidFill>
                  <a:srgbClr val="000000"/>
                </a:solidFill>
                <a:latin typeface="Kalinga" pitchFamily="34" charset="0"/>
              </a:rPr>
              <a:t>O sarampo ceifa a vida de 335 crianças todos os dias  – mais de 122.000 por ano.  E isto é totalmente evitável.</a:t>
            </a:r>
          </a:p>
          <a:p>
            <a:pPr eaLnBrk="1" hangingPunct="1">
              <a:lnSpc>
                <a:spcPct val="95000"/>
              </a:lnSpc>
              <a:spcBef>
                <a:spcPct val="0"/>
              </a:spcBef>
              <a:buFontTx/>
              <a:buNone/>
              <a:defRPr/>
            </a:pPr>
            <a:endParaRPr lang="pt-BR" altLang="en-US" sz="2400" dirty="0" smtClean="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pt-BR" altLang="en-US" sz="2400" dirty="0" smtClean="0">
                <a:solidFill>
                  <a:srgbClr val="000000"/>
                </a:solidFill>
                <a:latin typeface="Kalinga" pitchFamily="34" charset="0"/>
              </a:rPr>
              <a:t>Como Leões, nos comprometemos a continuar a luta contra esta doença.</a:t>
            </a:r>
          </a:p>
          <a:p>
            <a:pPr eaLnBrk="1" hangingPunct="1">
              <a:lnSpc>
                <a:spcPct val="95000"/>
              </a:lnSpc>
              <a:spcBef>
                <a:spcPct val="0"/>
              </a:spcBef>
              <a:buFontTx/>
              <a:buNone/>
              <a:defRPr/>
            </a:pPr>
            <a:endParaRPr lang="pt-BR" altLang="en-US" sz="2400" dirty="0" smtClean="0">
              <a:solidFill>
                <a:srgbClr val="000000"/>
              </a:solidFill>
              <a:latin typeface="Kalinga" pitchFamily="34" charset="0"/>
              <a:cs typeface="Kalinga" pitchFamily="34" charset="0"/>
            </a:endParaRPr>
          </a:p>
          <a:p>
            <a:pPr eaLnBrk="1" hangingPunct="1">
              <a:lnSpc>
                <a:spcPct val="95000"/>
              </a:lnSpc>
              <a:spcBef>
                <a:spcPct val="0"/>
              </a:spcBef>
              <a:buFontTx/>
              <a:buNone/>
              <a:defRPr/>
            </a:pPr>
            <a:r>
              <a:rPr lang="pt-BR" altLang="en-US" sz="2400" dirty="0" smtClean="0">
                <a:solidFill>
                  <a:srgbClr val="000000"/>
                </a:solidFill>
                <a:latin typeface="Kalinga" pitchFamily="34" charset="0"/>
              </a:rPr>
              <a:t>Crianças em comunidades no mundo inteiro precisam da sua ajuda para que se protejam contra as infecções causadas pelo sarampo!</a:t>
            </a:r>
            <a:endParaRPr lang="pt-BR" altLang="en-US" sz="2400" dirty="0" smtClean="0">
              <a:solidFill>
                <a:srgbClr val="000000"/>
              </a:solidFill>
              <a:latin typeface="Kalinga" pitchFamily="34" charset="0"/>
              <a:cs typeface="Kalinga" pitchFamily="34" charset="0"/>
            </a:endParaRPr>
          </a:p>
        </p:txBody>
      </p:sp>
      <p:sp>
        <p:nvSpPr>
          <p:cNvPr id="17418" name="Rectangle 11"/>
          <p:cNvSpPr>
            <a:spLocks noChangeArrowheads="1"/>
          </p:cNvSpPr>
          <p:nvPr/>
        </p:nvSpPr>
        <p:spPr bwMode="auto">
          <a:xfrm>
            <a:off x="7061200" y="4038600"/>
            <a:ext cx="2667000" cy="2514600"/>
          </a:xfrm>
          <a:prstGeom prst="rect">
            <a:avLst/>
          </a:prstGeom>
          <a:solidFill>
            <a:schemeClr val="tx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
        <p:nvSpPr>
          <p:cNvPr id="17419" name="Rectangle 12"/>
          <p:cNvSpPr>
            <a:spLocks noChangeArrowheads="1"/>
          </p:cNvSpPr>
          <p:nvPr/>
        </p:nvSpPr>
        <p:spPr bwMode="auto">
          <a:xfrm>
            <a:off x="6969125" y="4038600"/>
            <a:ext cx="92075" cy="2514600"/>
          </a:xfrm>
          <a:prstGeom prst="rect">
            <a:avLst/>
          </a:prstGeom>
          <a:solidFill>
            <a:srgbClr val="EBB7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pic>
        <p:nvPicPr>
          <p:cNvPr id="17420" name="Picture 12" descr="measles shot nigeria compressed.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442200" y="2743200"/>
            <a:ext cx="21621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dirty="0" err="1">
                <a:solidFill>
                  <a:srgbClr val="766A62"/>
                </a:solidFill>
                <a:latin typeface="Arial" charset="0"/>
              </a:rPr>
              <a:t>Nós</a:t>
            </a:r>
            <a:r>
              <a:rPr lang="en-US" altLang="en-US" sz="1400" dirty="0">
                <a:solidFill>
                  <a:srgbClr val="766A62"/>
                </a:solidFill>
                <a:latin typeface="Arial" charset="0"/>
              </a:rPr>
              <a:t> </a:t>
            </a:r>
            <a:r>
              <a:rPr lang="en-US" altLang="en-US" sz="1400" dirty="0" err="1">
                <a:solidFill>
                  <a:srgbClr val="766A62"/>
                </a:solidFill>
                <a:latin typeface="Arial" charset="0"/>
              </a:rPr>
              <a:t>nos</a:t>
            </a:r>
            <a:r>
              <a:rPr lang="en-US" altLang="en-US" sz="1400" dirty="0">
                <a:solidFill>
                  <a:srgbClr val="766A62"/>
                </a:solidFill>
                <a:latin typeface="Arial" charset="0"/>
              </a:rPr>
              <a:t> </a:t>
            </a:r>
            <a:r>
              <a:rPr lang="en-US" altLang="en-US" sz="1400" dirty="0" err="1">
                <a:solidFill>
                  <a:srgbClr val="766A62"/>
                </a:solidFill>
                <a:latin typeface="Arial" charset="0"/>
              </a:rPr>
              <a:t>Preocupamos</a:t>
            </a:r>
            <a:r>
              <a:rPr lang="en-US" altLang="en-US" sz="1400" dirty="0">
                <a:solidFill>
                  <a:srgbClr val="766A62"/>
                </a:solidFill>
                <a:latin typeface="Arial" charset="0"/>
              </a:rPr>
              <a:t>. </a:t>
            </a:r>
            <a:r>
              <a:rPr lang="en-US" altLang="en-US" sz="1400" dirty="0" err="1">
                <a:solidFill>
                  <a:srgbClr val="766A62"/>
                </a:solidFill>
                <a:latin typeface="Arial" charset="0"/>
              </a:rPr>
              <a:t>Nós</a:t>
            </a:r>
            <a:r>
              <a:rPr lang="en-US" altLang="en-US" sz="1400" dirty="0">
                <a:solidFill>
                  <a:srgbClr val="766A62"/>
                </a:solidFill>
                <a:latin typeface="Arial" charset="0"/>
              </a:rPr>
              <a:t> </a:t>
            </a:r>
            <a:r>
              <a:rPr lang="en-US" altLang="en-US" sz="1400" dirty="0" err="1">
                <a:solidFill>
                  <a:srgbClr val="766A62"/>
                </a:solidFill>
                <a:latin typeface="Arial" charset="0"/>
              </a:rPr>
              <a:t>Servimos</a:t>
            </a:r>
            <a:r>
              <a:rPr lang="en-US" altLang="en-US" sz="1400" dirty="0">
                <a:solidFill>
                  <a:srgbClr val="766A62"/>
                </a:solidFill>
                <a:latin typeface="Arial" charset="0"/>
              </a:rPr>
              <a:t>. </a:t>
            </a:r>
            <a:r>
              <a:rPr lang="en-US" altLang="en-US" sz="1400" dirty="0" err="1">
                <a:solidFill>
                  <a:srgbClr val="766A62"/>
                </a:solidFill>
                <a:latin typeface="Arial" charset="0"/>
              </a:rPr>
              <a:t>Nós</a:t>
            </a:r>
            <a:r>
              <a:rPr lang="en-US" altLang="en-US" sz="1400" dirty="0">
                <a:solidFill>
                  <a:srgbClr val="766A62"/>
                </a:solidFill>
                <a:latin typeface="Arial" charset="0"/>
              </a:rPr>
              <a:t> </a:t>
            </a:r>
            <a:r>
              <a:rPr lang="en-US" altLang="en-US" sz="1400" dirty="0" err="1">
                <a:solidFill>
                  <a:srgbClr val="766A62"/>
                </a:solidFill>
                <a:latin typeface="Arial" charset="0"/>
              </a:rPr>
              <a:t>Realizamos</a:t>
            </a:r>
            <a:r>
              <a:rPr lang="en-US" altLang="en-US" sz="1400" dirty="0">
                <a:solidFill>
                  <a:srgbClr val="766A62"/>
                </a:solidFill>
                <a:latin typeface="Arial" charset="0"/>
              </a:rPr>
              <a:t>. </a:t>
            </a:r>
          </a:p>
        </p:txBody>
      </p:sp>
      <p:pic>
        <p:nvPicPr>
          <p:cNvPr id="2867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Slide Number Placeholder 7"/>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defRPr/>
            </a:pPr>
            <a:fld id="{588804C3-5286-43CC-80FE-D8A0EF8CD5BD}" type="slidenum">
              <a:rPr lang="en-US" altLang="en-US" sz="1400" smtClean="0"/>
              <a:pPr eaLnBrk="1" hangingPunct="1">
                <a:spcBef>
                  <a:spcPct val="0"/>
                </a:spcBef>
                <a:buFontTx/>
                <a:buNone/>
                <a:defRPr/>
              </a:pPr>
              <a:t>5</a:t>
            </a:fld>
            <a:endParaRPr lang="pt-BR" altLang="en-US" sz="1400" smtClean="0"/>
          </a:p>
        </p:txBody>
      </p:sp>
      <p:sp>
        <p:nvSpPr>
          <p:cNvPr id="28679" name="TextBox 1"/>
          <p:cNvSpPr txBox="1">
            <a:spLocks noChangeArrowheads="1"/>
          </p:cNvSpPr>
          <p:nvPr/>
        </p:nvSpPr>
        <p:spPr bwMode="auto">
          <a:xfrm>
            <a:off x="226378" y="622084"/>
            <a:ext cx="7772400" cy="62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lnSpc>
                <a:spcPct val="95000"/>
              </a:lnSpc>
            </a:pPr>
            <a:r>
              <a:rPr lang="en-US" sz="3600" dirty="0">
                <a:solidFill>
                  <a:srgbClr val="FFFFFF"/>
                </a:solidFill>
                <a:latin typeface="Kalinga" pitchFamily="34" charset="0"/>
              </a:rPr>
              <a:t>Breve Histórico </a:t>
            </a:r>
          </a:p>
        </p:txBody>
      </p:sp>
      <p:sp>
        <p:nvSpPr>
          <p:cNvPr id="2" name="TextBox 1"/>
          <p:cNvSpPr txBox="1"/>
          <p:nvPr/>
        </p:nvSpPr>
        <p:spPr>
          <a:xfrm>
            <a:off x="508000" y="1640736"/>
            <a:ext cx="9372600" cy="4764381"/>
          </a:xfrm>
          <a:prstGeom prst="rect">
            <a:avLst/>
          </a:prstGeom>
          <a:noFill/>
        </p:spPr>
        <p:txBody>
          <a:bodyPr wrap="square" rtlCol="0">
            <a:spAutoFit/>
          </a:bodyPr>
          <a:lstStyle/>
          <a:p>
            <a:pPr marL="342900" marR="0" lvl="0" indent="-342900">
              <a:lnSpc>
                <a:spcPct val="115000"/>
              </a:lnSpc>
              <a:spcBef>
                <a:spcPts val="0"/>
              </a:spcBef>
              <a:spcAft>
                <a:spcPts val="0"/>
              </a:spcAft>
              <a:buFont typeface="Symbol"/>
              <a:buChar char=""/>
            </a:pPr>
            <a:r>
              <a:rPr lang="pt-BR" sz="2200" dirty="0" smtClean="0">
                <a:latin typeface="Kalinga" pitchFamily="34" charset="0"/>
              </a:rPr>
              <a:t>2010: Parceria com a Iniciativa contra o Sarampo e a Rubéola com a Fundação Bill e Melinda Gates para lançarem programas piloto em países africanos, vacinando mais de 41 milhões de crianças. </a:t>
            </a:r>
            <a:endParaRPr lang="pt-BR"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pt-BR"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pt-BR" sz="2200" dirty="0" smtClean="0">
                <a:latin typeface="Kalinga" pitchFamily="34" charset="0"/>
              </a:rPr>
              <a:t>2011: A Fundação Bill e Melinda Gates nos desafiou a angariar US$10 milhões para a luta contra o sarampo. </a:t>
            </a:r>
            <a:endParaRPr lang="pt-BR"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endParaRPr lang="pt-BR" sz="2200" dirty="0" smtClean="0">
              <a:latin typeface="Kalinga" pitchFamily="34" charset="0"/>
              <a:ea typeface="Calibri"/>
              <a:cs typeface="Kalinga" pitchFamily="34" charset="0"/>
            </a:endParaRPr>
          </a:p>
          <a:p>
            <a:pPr marL="342900" marR="0" lvl="0" indent="-342900">
              <a:lnSpc>
                <a:spcPct val="115000"/>
              </a:lnSpc>
              <a:spcBef>
                <a:spcPts val="0"/>
              </a:spcBef>
              <a:spcAft>
                <a:spcPts val="0"/>
              </a:spcAft>
              <a:buFont typeface="Symbol"/>
              <a:buChar char=""/>
            </a:pPr>
            <a:r>
              <a:rPr lang="pt-BR" sz="2200" dirty="0" smtClean="0">
                <a:latin typeface="Kalinga" pitchFamily="34" charset="0"/>
              </a:rPr>
              <a:t>2012: Os Leões cumpriram e até excederam a meta de US$10 milhões; a Fundação Gates equiparou com US$5 milhões para chegarmos a um total de US$15 milhões mobilizados. Esses recursos e o apoio de outros parceiros nos habilitaram a comprar vacinas para mais de 200 milhões de crianças!</a:t>
            </a:r>
            <a:endParaRPr lang="pt-BR" sz="2200" dirty="0">
              <a:effectLst/>
              <a:latin typeface="Kalinga" pitchFamily="34" charset="0"/>
              <a:ea typeface="Calibri"/>
              <a:cs typeface="Kalinga" pitchFamily="34" charset="0"/>
            </a:endParaRPr>
          </a:p>
        </p:txBody>
      </p:sp>
    </p:spTree>
    <p:extLst>
      <p:ext uri="{BB962C8B-B14F-4D97-AF65-F5344CB8AC3E}">
        <p14:creationId xmlns:p14="http://schemas.microsoft.com/office/powerpoint/2010/main" val="339548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6434138"/>
            <a:ext cx="3460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68275"/>
            <a:ext cx="956786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Grp="1" noChangeArrowheads="1"/>
          </p:cNvSpPr>
          <p:nvPr>
            <p:ph type="ctrTitle"/>
          </p:nvPr>
        </p:nvSpPr>
        <p:spPr>
          <a:xfrm>
            <a:off x="280988" y="168275"/>
            <a:ext cx="9682162" cy="1187450"/>
          </a:xfrm>
        </p:spPr>
        <p:txBody>
          <a:bodyPr lIns="0" tIns="0" rIns="0" bIns="0"/>
          <a:lstStyle/>
          <a:p>
            <a:pPr algn="l" eaLnBrk="1" hangingPunct="1">
              <a:lnSpc>
                <a:spcPct val="95000"/>
              </a:lnSpc>
            </a:pPr>
            <a:r>
              <a:rPr lang="en-US" altLang="en-US" sz="3600" kern="1200" dirty="0">
                <a:solidFill>
                  <a:srgbClr val="FFFFFF"/>
                </a:solidFill>
                <a:latin typeface="Kalinga" pitchFamily="34" charset="0"/>
              </a:rPr>
              <a:t>Um Novo Desafio</a:t>
            </a:r>
          </a:p>
        </p:txBody>
      </p:sp>
      <p:pic>
        <p:nvPicPr>
          <p:cNvPr id="1946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0988" y="1692275"/>
            <a:ext cx="8551862"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1"/>
          <p:cNvSpPr txBox="1">
            <a:spLocks noChangeArrowheads="1"/>
          </p:cNvSpPr>
          <p:nvPr/>
        </p:nvSpPr>
        <p:spPr bwMode="auto">
          <a:xfrm>
            <a:off x="338138" y="2057400"/>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buFontTx/>
              <a:buChar char="•"/>
            </a:pPr>
            <a:r>
              <a:rPr lang="pt-BR" altLang="en-US" sz="2400" dirty="0" smtClean="0">
                <a:latin typeface="Kalinga" pitchFamily="34" charset="0"/>
              </a:rPr>
              <a:t>Nova parceria com a GAVI Alliance </a:t>
            </a:r>
          </a:p>
          <a:p>
            <a:pPr marL="342900" indent="-342900">
              <a:buFontTx/>
              <a:buChar char="•"/>
            </a:pPr>
            <a:r>
              <a:rPr lang="pt-BR" altLang="en-US" sz="2400" dirty="0" smtClean="0">
                <a:latin typeface="Kalinga" pitchFamily="34" charset="0"/>
              </a:rPr>
              <a:t>US$30 milhões até 2017</a:t>
            </a:r>
          </a:p>
          <a:p>
            <a:pPr marL="342900" indent="-342900">
              <a:buFontTx/>
              <a:buChar char="•"/>
            </a:pPr>
            <a:r>
              <a:rPr lang="pt-BR" altLang="en-US" sz="2400" dirty="0" smtClean="0">
                <a:latin typeface="Kalinga" pitchFamily="34" charset="0"/>
              </a:rPr>
              <a:t>Equiparação de 1:1 pelo Fundo Equivalente da GAVI</a:t>
            </a:r>
          </a:p>
          <a:p>
            <a:pPr marL="342900" indent="-342900">
              <a:buFontTx/>
              <a:buChar char="•"/>
            </a:pPr>
            <a:r>
              <a:rPr lang="pt-BR" altLang="en-US" sz="2400" dirty="0" smtClean="0">
                <a:latin typeface="Kalinga" pitchFamily="34" charset="0"/>
              </a:rPr>
              <a:t>Continuação dos esforços para eliminarmos completamente o sarampo</a:t>
            </a:r>
            <a:endParaRPr lang="pt-BR" altLang="en-US" sz="2400" dirty="0">
              <a:latin typeface="Kalinga" pitchFamily="34" charset="0"/>
              <a:cs typeface="Kalinga" pitchFamily="34" charset="0"/>
            </a:endParaRPr>
          </a:p>
        </p:txBody>
      </p:sp>
      <p:sp>
        <p:nvSpPr>
          <p:cNvPr id="14" name="Plus 13"/>
          <p:cNvSpPr/>
          <p:nvPr/>
        </p:nvSpPr>
        <p:spPr bwMode="auto">
          <a:xfrm>
            <a:off x="3022600" y="4859338"/>
            <a:ext cx="963613" cy="865187"/>
          </a:xfrm>
          <a:prstGeom prst="mathPlus">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latin typeface="Arial" charset="0"/>
              <a:ea typeface="ＭＳ Ｐゴシック" charset="-128"/>
              <a:cs typeface="+mn-cs"/>
            </a:endParaRPr>
          </a:p>
        </p:txBody>
      </p:sp>
      <p:pic>
        <p:nvPicPr>
          <p:cNvPr id="15" name="Picture 14"/>
          <p:cNvPicPr>
            <a:picLocks noChangeAspect="1"/>
          </p:cNvPicPr>
          <p:nvPr/>
        </p:nvPicPr>
        <p:blipFill rotWithShape="1">
          <a:blip r:embed="rId7"/>
          <a:srcRect t="35417" b="29166"/>
          <a:stretch/>
        </p:blipFill>
        <p:spPr bwMode="auto">
          <a:xfrm>
            <a:off x="3951288" y="4406900"/>
            <a:ext cx="1720850" cy="609600"/>
          </a:xfrm>
          <a:prstGeom prst="rect">
            <a:avLst/>
          </a:prstGeom>
          <a:effectLst>
            <a:outerShdw blurRad="152400" dist="317500" dir="5400000" sx="90000" sy="-19000" rotWithShape="0">
              <a:prstClr val="black">
                <a:alpha val="15000"/>
              </a:prstClr>
            </a:outerShdw>
          </a:effectLst>
        </p:spPr>
      </p:pic>
      <p:pic>
        <p:nvPicPr>
          <p:cNvPr id="19466" name="Picture 10" descr="UKAIDlogo.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81463" y="5016500"/>
            <a:ext cx="14478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qual 16"/>
          <p:cNvSpPr/>
          <p:nvPr/>
        </p:nvSpPr>
        <p:spPr bwMode="auto">
          <a:xfrm>
            <a:off x="5537200" y="4899025"/>
            <a:ext cx="1104900" cy="754063"/>
          </a:xfrm>
          <a:prstGeom prst="mathEqual">
            <a:avLst/>
          </a:prstGeom>
          <a:solidFill>
            <a:schemeClr val="accent2"/>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FF"/>
              </a:solidFill>
              <a:latin typeface="Arial" charset="0"/>
              <a:ea typeface="ＭＳ Ｐゴシック" charset="-128"/>
              <a:cs typeface="+mn-cs"/>
            </a:endParaRPr>
          </a:p>
        </p:txBody>
      </p:sp>
      <p:sp>
        <p:nvSpPr>
          <p:cNvPr id="19468" name="Rectangle 2"/>
          <p:cNvSpPr>
            <a:spLocks noChangeArrowheads="1"/>
          </p:cNvSpPr>
          <p:nvPr/>
        </p:nvSpPr>
        <p:spPr bwMode="auto">
          <a:xfrm>
            <a:off x="6421438" y="4630738"/>
            <a:ext cx="37322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en-US" sz="8000" dirty="0">
                <a:solidFill>
                  <a:srgbClr val="333399"/>
                </a:solidFill>
                <a:latin typeface="Berlin Sans FB" pitchFamily="34" charset="0"/>
              </a:rPr>
              <a:t>US$60M</a:t>
            </a:r>
          </a:p>
        </p:txBody>
      </p:sp>
      <p:sp>
        <p:nvSpPr>
          <p:cNvPr id="3" name="Left Bracket 2"/>
          <p:cNvSpPr/>
          <p:nvPr/>
        </p:nvSpPr>
        <p:spPr>
          <a:xfrm rot="16200000">
            <a:off x="4610100" y="5414963"/>
            <a:ext cx="415925" cy="2133600"/>
          </a:xfrm>
          <a:prstGeom prst="leftBracket">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ES"/>
          </a:p>
        </p:txBody>
      </p:sp>
      <p:sp>
        <p:nvSpPr>
          <p:cNvPr id="4" name="TextBox 3"/>
          <p:cNvSpPr txBox="1"/>
          <p:nvPr/>
        </p:nvSpPr>
        <p:spPr>
          <a:xfrm>
            <a:off x="3765550" y="6800850"/>
            <a:ext cx="2273300" cy="276225"/>
          </a:xfrm>
          <a:prstGeom prst="rect">
            <a:avLst/>
          </a:prstGeom>
          <a:noFill/>
        </p:spPr>
        <p:txBody>
          <a:bodyPr>
            <a:spAutoFit/>
          </a:bodyPr>
          <a:lstStyle/>
          <a:p>
            <a:pPr>
              <a:defRPr/>
            </a:pPr>
            <a:r>
              <a:rPr lang="es-ES" sz="1200" dirty="0">
                <a:solidFill>
                  <a:schemeClr val="accent2">
                    <a:lumMod val="75000"/>
                  </a:schemeClr>
                </a:solidFill>
                <a:latin typeface="Berlin Sans FB Demi" pitchFamily="34" charset="0"/>
              </a:rPr>
              <a:t>Parceiros GAVI dos Fundos Equivalentes</a:t>
            </a:r>
            <a:endParaRPr lang="pt-BR" sz="1200" dirty="0">
              <a:solidFill>
                <a:schemeClr val="accent2">
                  <a:lumMod val="75000"/>
                </a:schemeClr>
              </a:solidFill>
              <a:latin typeface="Berlin Sans FB Demi" pitchFamily="34" charset="0"/>
            </a:endParaRPr>
          </a:p>
        </p:txBody>
      </p:sp>
      <p:pic>
        <p:nvPicPr>
          <p:cNvPr id="19471" name="Picture 17" descr="O:\Foundation\LCIF Development\Logos\New LCIF Logos - 2010\LCIF_2c_Horiz_Small.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9700" y="4979988"/>
            <a:ext cx="28225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660400" y="1981200"/>
            <a:ext cx="8153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pt-BR" altLang="en-US" sz="2400" dirty="0" smtClean="0">
                <a:latin typeface="Kalinga" pitchFamily="34" charset="0"/>
              </a:rPr>
              <a:t>Aliança Global para Vacinas e Imunização (GAVI) </a:t>
            </a:r>
            <a:endParaRPr lang="pt-BR" altLang="en-US" sz="2400" dirty="0" smtClean="0">
              <a:latin typeface="Kalinga" pitchFamily="34" charset="0"/>
              <a:cs typeface="Kalinga" pitchFamily="34" charset="0"/>
            </a:endParaRPr>
          </a:p>
          <a:p>
            <a:endParaRPr lang="pt-BR" altLang="en-US" sz="2400" dirty="0" smtClean="0">
              <a:latin typeface="Kalinga" pitchFamily="34" charset="0"/>
              <a:cs typeface="Kalinga" pitchFamily="34" charset="0"/>
            </a:endParaRPr>
          </a:p>
          <a:p>
            <a:pPr lvl="1"/>
            <a:r>
              <a:rPr lang="pt-BR" altLang="en-US" sz="2000" dirty="0" smtClean="0">
                <a:latin typeface="Kalinga" pitchFamily="34" charset="0"/>
              </a:rPr>
              <a:t>Missão: Salvar a vida das crianças e proteger a saúde das pessoas, aumentando o acesso à imunização nos países mais pobres do mundo. </a:t>
            </a:r>
            <a:endParaRPr lang="pt-BR" altLang="en-US" sz="2000" dirty="0">
              <a:latin typeface="Kalinga" pitchFamily="34" charset="0"/>
            </a:endParaRP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200" y="4419600"/>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9" name="Picture 12" descr="http://www.measlesrubellainitiative.org/wp-content/plugins/doptg/uploads/yXFQOWMm2WK45eKntN1FzpXdN4ZE8Qc888zHKsrpgbOFdhxECbfB4Z3qpOdpdhW2Q.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000" y="4306888"/>
            <a:ext cx="4048125" cy="269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38" y="6772275"/>
            <a:ext cx="93154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p:cNvSpPr txBox="1">
            <a:spLocks noChangeArrowheads="1"/>
          </p:cNvSpPr>
          <p:nvPr/>
        </p:nvSpPr>
        <p:spPr bwMode="auto">
          <a:xfrm>
            <a:off x="280988" y="6772275"/>
            <a:ext cx="94297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nSpc>
                <a:spcPct val="95000"/>
              </a:lnSpc>
            </a:pPr>
            <a:r>
              <a:rPr lang="en-US" altLang="en-US" sz="1400">
                <a:solidFill>
                  <a:srgbClr val="766A62"/>
                </a:solidFill>
                <a:latin typeface="Arial" charset="0"/>
              </a:rPr>
              <a:t>Nós nos Preocupamos. Nós Servimos. Nós Realizamos. </a:t>
            </a:r>
          </a:p>
        </p:txBody>
      </p:sp>
      <p:pic>
        <p:nvPicPr>
          <p:cNvPr id="2048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0" y="168275"/>
            <a:ext cx="9821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196850" y="525012"/>
            <a:ext cx="993616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5000"/>
              </a:lnSpc>
              <a:spcBef>
                <a:spcPct val="0"/>
              </a:spcBef>
              <a:buFontTx/>
              <a:buNone/>
              <a:defRPr/>
            </a:pPr>
            <a:r>
              <a:rPr lang="en-US" altLang="en-US" dirty="0" smtClean="0">
                <a:solidFill>
                  <a:srgbClr val="FFFFFF"/>
                </a:solidFill>
                <a:latin typeface="Kalinga" pitchFamily="34" charset="0"/>
              </a:rPr>
              <a:t>GAVI Alliance </a:t>
            </a:r>
          </a:p>
        </p:txBody>
      </p:sp>
      <p:sp>
        <p:nvSpPr>
          <p:cNvPr id="20487" name="TextBox 1"/>
          <p:cNvSpPr txBox="1">
            <a:spLocks noChangeArrowheads="1"/>
          </p:cNvSpPr>
          <p:nvPr/>
        </p:nvSpPr>
        <p:spPr bwMode="auto">
          <a:xfrm>
            <a:off x="279400" y="1676400"/>
            <a:ext cx="88392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r>
              <a:rPr lang="pt-BR" altLang="en-US" sz="2400" dirty="0" smtClean="0">
                <a:latin typeface="Kalinga" pitchFamily="34" charset="0"/>
              </a:rPr>
              <a:t>Parceiros dos Leões na luta contra o sarampo: </a:t>
            </a:r>
          </a:p>
          <a:p>
            <a:pPr marL="800100" lvl="1" indent="-342900">
              <a:buFontTx/>
              <a:buChar char="•"/>
            </a:pPr>
            <a:r>
              <a:rPr lang="pt-BR" altLang="en-US" sz="2000" dirty="0" smtClean="0">
                <a:latin typeface="Kalinga" pitchFamily="34" charset="0"/>
              </a:rPr>
              <a:t>Governos</a:t>
            </a:r>
          </a:p>
          <a:p>
            <a:pPr marL="800100" lvl="1" indent="-342900">
              <a:buFontTx/>
              <a:buChar char="•"/>
            </a:pPr>
            <a:r>
              <a:rPr lang="pt-BR" altLang="en-US" sz="2000" dirty="0" smtClean="0">
                <a:latin typeface="Kalinga" pitchFamily="34" charset="0"/>
              </a:rPr>
              <a:t>OMS, UNICEF, Banco Mundial</a:t>
            </a:r>
          </a:p>
          <a:p>
            <a:pPr marL="800100" lvl="1" indent="-342900">
              <a:buFontTx/>
              <a:buChar char="•"/>
            </a:pPr>
            <a:r>
              <a:rPr lang="pt-BR" altLang="en-US" sz="2000" dirty="0" smtClean="0">
                <a:latin typeface="Kalinga" pitchFamily="34" charset="0"/>
              </a:rPr>
              <a:t>Indústria de Vacinas</a:t>
            </a:r>
          </a:p>
          <a:p>
            <a:pPr marL="800100" lvl="1" indent="-342900">
              <a:buFontTx/>
              <a:buChar char="•"/>
            </a:pPr>
            <a:r>
              <a:rPr lang="pt-BR" altLang="en-US" sz="2000" dirty="0" smtClean="0">
                <a:latin typeface="Kalinga" pitchFamily="34" charset="0"/>
              </a:rPr>
              <a:t>Fundação Bill e Melinda Gates</a:t>
            </a:r>
          </a:p>
          <a:p>
            <a:pPr marL="800100" lvl="1" indent="-342900">
              <a:buFontTx/>
              <a:buChar char="•"/>
            </a:pPr>
            <a:r>
              <a:rPr lang="pt-BR" altLang="en-US" sz="2000" dirty="0" smtClean="0">
                <a:latin typeface="Kalinga" pitchFamily="34" charset="0"/>
              </a:rPr>
              <a:t>Outros financiadores sem fins lucrativos, como o </a:t>
            </a:r>
            <a:r>
              <a:rPr lang="pt-BR" altLang="en-US" sz="2000" dirty="0" err="1" smtClean="0">
                <a:latin typeface="Kalinga" pitchFamily="34" charset="0"/>
              </a:rPr>
              <a:t>Comic</a:t>
            </a:r>
            <a:r>
              <a:rPr lang="pt-BR" altLang="en-US" sz="2000" dirty="0" smtClean="0">
                <a:latin typeface="Kalinga" pitchFamily="34" charset="0"/>
              </a:rPr>
              <a:t> </a:t>
            </a:r>
            <a:r>
              <a:rPr lang="pt-BR" altLang="en-US" sz="2000" dirty="0" err="1" smtClean="0">
                <a:latin typeface="Kalinga" pitchFamily="34" charset="0"/>
              </a:rPr>
              <a:t>Relief</a:t>
            </a:r>
            <a:r>
              <a:rPr lang="pt-BR" altLang="en-US" sz="2000" dirty="0" smtClean="0">
                <a:latin typeface="Kalinga" pitchFamily="34" charset="0"/>
              </a:rPr>
              <a:t>, </a:t>
            </a:r>
            <a:r>
              <a:rPr lang="pt-BR" altLang="en-US" sz="2000" dirty="0" err="1" smtClean="0">
                <a:latin typeface="Kalinga" pitchFamily="34" charset="0"/>
              </a:rPr>
              <a:t>la</a:t>
            </a:r>
            <a:r>
              <a:rPr lang="pt-BR" altLang="en-US" sz="2000" dirty="0" smtClean="0">
                <a:latin typeface="Kalinga" pitchFamily="34" charset="0"/>
              </a:rPr>
              <a:t> Caixa Foundation, </a:t>
            </a:r>
            <a:r>
              <a:rPr lang="pt-BR" altLang="en-US" sz="2000" dirty="0" err="1" smtClean="0">
                <a:latin typeface="Kalinga" pitchFamily="34" charset="0"/>
              </a:rPr>
              <a:t>Children’s</a:t>
            </a:r>
            <a:r>
              <a:rPr lang="pt-BR" altLang="en-US" sz="2000" dirty="0" smtClean="0">
                <a:latin typeface="Kalinga" pitchFamily="34" charset="0"/>
              </a:rPr>
              <a:t> </a:t>
            </a:r>
            <a:r>
              <a:rPr lang="pt-BR" altLang="en-US" sz="2000" dirty="0" err="1" smtClean="0">
                <a:latin typeface="Kalinga" pitchFamily="34" charset="0"/>
              </a:rPr>
              <a:t>Investment</a:t>
            </a:r>
            <a:r>
              <a:rPr lang="pt-BR" altLang="en-US" sz="2000" dirty="0" smtClean="0">
                <a:latin typeface="Kalinga" pitchFamily="34" charset="0"/>
              </a:rPr>
              <a:t> </a:t>
            </a:r>
            <a:r>
              <a:rPr lang="pt-BR" altLang="en-US" sz="2000" dirty="0" err="1" smtClean="0">
                <a:latin typeface="Kalinga" pitchFamily="34" charset="0"/>
              </a:rPr>
              <a:t>Fund</a:t>
            </a:r>
            <a:endParaRPr lang="pt-BR" altLang="en-US" sz="2000" dirty="0" smtClean="0">
              <a:latin typeface="Kalinga" pitchFamily="34" charset="0"/>
            </a:endParaRPr>
          </a:p>
          <a:p>
            <a:pPr marL="800100" lvl="1" indent="-342900">
              <a:buFontTx/>
              <a:buChar char="•"/>
            </a:pPr>
            <a:endParaRPr lang="pt-BR" altLang="en-US" sz="2000" dirty="0" smtClean="0">
              <a:latin typeface="Kalinga" pitchFamily="34" charset="0"/>
              <a:cs typeface="Kalinga" pitchFamily="34" charset="0"/>
            </a:endParaRPr>
          </a:p>
          <a:p>
            <a:r>
              <a:rPr lang="pt-BR" altLang="en-US" sz="2400" dirty="0" smtClean="0">
                <a:latin typeface="Kalinga" pitchFamily="34" charset="0"/>
              </a:rPr>
              <a:t>A GAVI transforma os fundos oriundos destes grupos para uma compra de vacinas em massa, o que ajuda a manter os preços baixos e permitir a distribuição para os países mais necessitados de serviços de vacinação.</a:t>
            </a:r>
            <a:endParaRPr lang="pt-BR" altLang="en-US" sz="2400" dirty="0">
              <a:latin typeface="Kalinga" pitchFamily="34" charset="0"/>
              <a:cs typeface="Kalinga" pitchFamily="34" charset="0"/>
            </a:endParaRPr>
          </a:p>
        </p:txBody>
      </p:sp>
      <p:pic>
        <p:nvPicPr>
          <p:cNvPr id="20488"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4000" y="6012353"/>
            <a:ext cx="3363913"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189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160000" cy="762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160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138" y="1946275"/>
            <a:ext cx="660558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 Box 7"/>
          <p:cNvSpPr txBox="1">
            <a:spLocks noChangeArrowheads="1"/>
          </p:cNvSpPr>
          <p:nvPr/>
        </p:nvSpPr>
        <p:spPr bwMode="auto">
          <a:xfrm>
            <a:off x="279400" y="1524000"/>
            <a:ext cx="67198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nSpc>
                <a:spcPct val="95000"/>
              </a:lnSpc>
            </a:pPr>
            <a:r>
              <a:rPr lang="en-US" sz="4000" dirty="0">
                <a:solidFill>
                  <a:srgbClr val="365436"/>
                </a:solidFill>
                <a:latin typeface="Arial" charset="0"/>
              </a:rPr>
              <a:t>VÍDEO</a:t>
            </a:r>
            <a:endParaRPr lang="pt-BR" dirty="0">
              <a:solidFill>
                <a:srgbClr val="000000"/>
              </a:solidFill>
              <a:cs typeface="+mn-cs"/>
            </a:endParaRPr>
          </a:p>
          <a:p>
            <a:pPr>
              <a:lnSpc>
                <a:spcPct val="95000"/>
              </a:lnSpc>
            </a:pPr>
            <a:r>
              <a:rPr lang="en-US" sz="4000" dirty="0" smtClean="0">
                <a:solidFill>
                  <a:srgbClr val="365436"/>
                </a:solidFill>
                <a:latin typeface="Arial" charset="0"/>
              </a:rPr>
              <a:t>Lions e a GAVI na Etiópia</a:t>
            </a:r>
            <a:endParaRPr lang="pt-BR" sz="3200" dirty="0">
              <a:solidFill>
                <a:srgbClr val="365436"/>
              </a:solidFill>
              <a:latin typeface="Arial" charset="0"/>
              <a:cs typeface="+mn-cs"/>
            </a:endParaRPr>
          </a:p>
        </p:txBody>
      </p:sp>
      <p:pic>
        <p:nvPicPr>
          <p:cNvPr id="2560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0"/>
            <a:ext cx="103188"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6"/>
          <p:cNvSpPr txBox="1">
            <a:spLocks noChangeArrowheads="1"/>
          </p:cNvSpPr>
          <p:nvPr/>
        </p:nvSpPr>
        <p:spPr bwMode="auto">
          <a:xfrm>
            <a:off x="1498600" y="3962400"/>
            <a:ext cx="5791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pt-BR" dirty="0" smtClean="0">
                <a:solidFill>
                  <a:srgbClr val="000000"/>
                </a:solidFill>
                <a:latin typeface="Arial" charset="0"/>
              </a:rPr>
              <a:t>O Presidente do Conselho Wayne </a:t>
            </a:r>
            <a:r>
              <a:rPr lang="pt-BR" dirty="0" err="1" smtClean="0">
                <a:solidFill>
                  <a:srgbClr val="000000"/>
                </a:solidFill>
                <a:latin typeface="Arial" charset="0"/>
              </a:rPr>
              <a:t>Madden</a:t>
            </a:r>
            <a:r>
              <a:rPr lang="pt-BR" dirty="0" smtClean="0">
                <a:solidFill>
                  <a:srgbClr val="000000"/>
                </a:solidFill>
                <a:latin typeface="Arial" charset="0"/>
              </a:rPr>
              <a:t> participa de um evento de vacinação na Etiópia.</a:t>
            </a:r>
          </a:p>
          <a:p>
            <a:endParaRPr lang="pt-BR" dirty="0" smtClean="0">
              <a:solidFill>
                <a:srgbClr val="000000"/>
              </a:solidFill>
              <a:latin typeface="Arial" charset="0"/>
              <a:cs typeface="+mn-cs"/>
            </a:endParaRPr>
          </a:p>
          <a:p>
            <a:r>
              <a:rPr lang="pt-BR" dirty="0" smtClean="0">
                <a:solidFill>
                  <a:srgbClr val="000000"/>
                </a:solidFill>
                <a:latin typeface="Arial" charset="0"/>
              </a:rPr>
              <a:t>Assista ao vídeo aqui: </a:t>
            </a:r>
            <a:r>
              <a:rPr lang="en-US" dirty="0" smtClean="0">
                <a:solidFill>
                  <a:srgbClr val="000000"/>
                </a:solidFill>
                <a:latin typeface="Arial" charset="0"/>
                <a:hlinkClick r:id="rId7"/>
              </a:rPr>
              <a:t>http</a:t>
            </a:r>
            <a:r>
              <a:rPr lang="en-US" dirty="0">
                <a:solidFill>
                  <a:srgbClr val="000000"/>
                </a:solidFill>
                <a:latin typeface="Arial" charset="0"/>
                <a:hlinkClick r:id="rId7"/>
              </a:rPr>
              <a:t>://www.youtube.com/watch?v=jhpGpoIxU0Y</a:t>
            </a:r>
            <a:endParaRPr lang="pt-BR" dirty="0">
              <a:solidFill>
                <a:srgbClr val="000000"/>
              </a:solidFill>
              <a:latin typeface="Arial" charset="0"/>
              <a:cs typeface="+mn-cs"/>
            </a:endParaRPr>
          </a:p>
          <a:p>
            <a:endParaRPr lang="pt-BR" dirty="0" smtClean="0">
              <a:solidFill>
                <a:srgbClr val="000000"/>
              </a:solidFill>
              <a:latin typeface="Arial" charset="0"/>
              <a:cs typeface="+mn-cs"/>
            </a:endParaRPr>
          </a:p>
        </p:txBody>
      </p:sp>
      <p:sp>
        <p:nvSpPr>
          <p:cNvPr id="8" name="Slide Number Placeholder 7"/>
          <p:cNvSpPr>
            <a:spLocks noGrp="1"/>
          </p:cNvSpPr>
          <p:nvPr>
            <p:ph type="sldNum" sz="quarter" idx="12"/>
          </p:nvPr>
        </p:nvSpPr>
        <p:spPr/>
        <p:txBody>
          <a:bodyPr/>
          <a:lstStyle/>
          <a:p>
            <a:pPr>
              <a:defRPr/>
            </a:pPr>
            <a:fld id="{FE3FF1FD-9E9D-4A2F-AD5B-6B9DE49807A3}" type="slidenum">
              <a:rPr lang="en-US">
                <a:solidFill>
                  <a:srgbClr val="000000">
                    <a:lumMod val="65000"/>
                    <a:lumOff val="35000"/>
                  </a:srgbClr>
                </a:solidFill>
              </a:rPr>
              <a:pPr>
                <a:defRPr/>
              </a:pPr>
              <a:t>9</a:t>
            </a:fld>
            <a:endParaRPr lang="pt-BR">
              <a:solidFill>
                <a:srgbClr val="000000">
                  <a:lumMod val="65000"/>
                  <a:lumOff val="35000"/>
                </a:srgbClr>
              </a:solidFill>
            </a:endParaRPr>
          </a:p>
        </p:txBody>
      </p:sp>
    </p:spTree>
    <p:extLst>
      <p:ext uri="{BB962C8B-B14F-4D97-AF65-F5344CB8AC3E}">
        <p14:creationId xmlns:p14="http://schemas.microsoft.com/office/powerpoint/2010/main" val="3574658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1 Plain">
  <a:themeElements>
    <a:clrScheme name="Measles &amp; Rubella">
      <a:dk1>
        <a:srgbClr val="636463"/>
      </a:dk1>
      <a:lt1>
        <a:srgbClr val="FFFFFF"/>
      </a:lt1>
      <a:dk2>
        <a:srgbClr val="285362"/>
      </a:dk2>
      <a:lt2>
        <a:srgbClr val="A01420"/>
      </a:lt2>
      <a:accent1>
        <a:srgbClr val="E0ECAE"/>
      </a:accent1>
      <a:accent2>
        <a:srgbClr val="285362"/>
      </a:accent2>
      <a:accent3>
        <a:srgbClr val="A01420"/>
      </a:accent3>
      <a:accent4>
        <a:srgbClr val="BBD4DB"/>
      </a:accent4>
      <a:accent5>
        <a:srgbClr val="C3BF25"/>
      </a:accent5>
      <a:accent6>
        <a:srgbClr val="8EB263"/>
      </a:accent6>
      <a:hlink>
        <a:srgbClr val="285362"/>
      </a:hlink>
      <a:folHlink>
        <a:srgbClr val="A014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2615</Words>
  <Application>Microsoft Office PowerPoint</Application>
  <PresentationFormat>Custom</PresentationFormat>
  <Paragraphs>349</Paragraphs>
  <Slides>39</Slides>
  <Notes>39</Notes>
  <HiddenSlides>0</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39</vt:i4>
      </vt:variant>
    </vt:vector>
  </HeadingPairs>
  <TitlesOfParts>
    <vt:vector size="44" baseType="lpstr">
      <vt:lpstr>Default Design</vt:lpstr>
      <vt:lpstr>Slide 1 Plain</vt:lpstr>
      <vt:lpstr>1_Default Design</vt:lpstr>
      <vt:lpstr>Photo Editor Photo</vt:lpstr>
      <vt:lpstr>Microsoft Excel Chart</vt:lpstr>
      <vt:lpstr>PowerPoint Presentation</vt:lpstr>
      <vt:lpstr>PowerPoint Presentation</vt:lpstr>
      <vt:lpstr>PowerPoint Presentation</vt:lpstr>
      <vt:lpstr>Convite à ação!</vt:lpstr>
      <vt:lpstr>PowerPoint Presentation</vt:lpstr>
      <vt:lpstr>Um Novo Desafio</vt:lpstr>
      <vt:lpstr>PowerPoint Presentation</vt:lpstr>
      <vt:lpstr>PowerPoint Presentation</vt:lpstr>
      <vt:lpstr>PowerPoint Presentation</vt:lpstr>
      <vt:lpstr>PowerPoint Presentation</vt:lpstr>
      <vt:lpstr>Por que Focarmos o Sarampo?</vt:lpstr>
      <vt:lpstr>PowerPoint Presentation</vt:lpstr>
      <vt:lpstr>Por que focarmos o Sarampo?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Defesa da causa</vt:lpstr>
      <vt:lpstr>Eliminado o Sarampo para Sempre: Malaui</vt:lpstr>
      <vt:lpstr>Mobilização Social</vt:lpstr>
      <vt:lpstr>Mobilização Social</vt:lpstr>
      <vt:lpstr>Mobilização Social</vt:lpstr>
      <vt:lpstr>PowerPoint Presentation</vt:lpstr>
      <vt:lpstr>PowerPoint Presentation</vt:lpstr>
      <vt:lpstr>Promoção e Angariação</vt:lpstr>
      <vt:lpstr>PowerPoint Presentation</vt:lpstr>
      <vt:lpstr>Desafio de um Milhão de Dólares de LCIF:                     APENAS EM ABRIL</vt:lpstr>
      <vt:lpstr>Ferramentas Promocionais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dc:creator>
  <cp:lastModifiedBy>Bianchi, Cynthia</cp:lastModifiedBy>
  <cp:revision>1833</cp:revision>
  <cp:lastPrinted>2014-03-12T21:12:53Z</cp:lastPrinted>
  <dcterms:created xsi:type="dcterms:W3CDTF">2004-05-06T09:28:21Z</dcterms:created>
  <dcterms:modified xsi:type="dcterms:W3CDTF">2014-03-26T14:22:28Z</dcterms:modified>
</cp:coreProperties>
</file>