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3"/>
  </p:notesMasterIdLst>
  <p:sldIdLst>
    <p:sldId id="257" r:id="rId2"/>
    <p:sldId id="294" r:id="rId3"/>
    <p:sldId id="295" r:id="rId4"/>
    <p:sldId id="303" r:id="rId5"/>
    <p:sldId id="296" r:id="rId6"/>
    <p:sldId id="298" r:id="rId7"/>
    <p:sldId id="299" r:id="rId8"/>
    <p:sldId id="304" r:id="rId9"/>
    <p:sldId id="300" r:id="rId10"/>
    <p:sldId id="301" r:id="rId11"/>
    <p:sldId id="302"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rnadette Lane" initials="BL" lastIdx="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61" autoAdjust="0"/>
    <p:restoredTop sz="84064" autoAdjust="0"/>
  </p:normalViewPr>
  <p:slideViewPr>
    <p:cSldViewPr>
      <p:cViewPr varScale="1">
        <p:scale>
          <a:sx n="72" d="100"/>
          <a:sy n="72" d="100"/>
        </p:scale>
        <p:origin x="-1699" y="-7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image" Target="../media/image19.gif"/><Relationship Id="rId4" Type="http://schemas.openxmlformats.org/officeDocument/2006/relationships/image" Target="../media/image22.gif"/></Relationships>
</file>

<file path=ppt/diagrams/_rels/drawing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image" Target="../media/image19.gif"/><Relationship Id="rId4" Type="http://schemas.openxmlformats.org/officeDocument/2006/relationships/image" Target="../media/image22.gif"/></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52566E-93B1-4839-8156-E82577832907}" type="doc">
      <dgm:prSet loTypeId="urn:microsoft.com/office/officeart/2005/8/layout/vList4" loCatId="list" qsTypeId="urn:microsoft.com/office/officeart/2005/8/quickstyle/simple4" qsCatId="simple" csTypeId="urn:microsoft.com/office/officeart/2005/8/colors/accent1_1" csCatId="accent1" phldr="1"/>
      <dgm:spPr/>
      <dgm:t>
        <a:bodyPr/>
        <a:lstStyle/>
        <a:p>
          <a:endParaRPr lang="en-US"/>
        </a:p>
      </dgm:t>
    </dgm:pt>
    <dgm:pt modelId="{33C51D29-F083-466F-A3D3-4A69DE7D35AA}">
      <dgm:prSet phldrT="[Text]" custT="1"/>
      <dgm:spPr/>
      <dgm:t>
        <a:bodyPr/>
        <a:lstStyle/>
        <a:p>
          <a:r>
            <a:rPr lang="en-US" sz="2800" dirty="0"/>
            <a:t>選擇"我們服務"的座右銘</a:t>
          </a:r>
        </a:p>
      </dgm:t>
    </dgm:pt>
    <dgm:pt modelId="{EAB746D9-D6AD-4132-AA8D-CE268F321607}" type="parTrans" cxnId="{A3CC532C-4D47-4AEE-96CF-8782AD40F621}">
      <dgm:prSet/>
      <dgm:spPr/>
      <dgm:t>
        <a:bodyPr/>
        <a:lstStyle/>
        <a:p>
          <a:endParaRPr lang="en-US"/>
        </a:p>
      </dgm:t>
    </dgm:pt>
    <dgm:pt modelId="{99364FDF-4E87-4FA5-A827-B9B607A921C2}" type="sibTrans" cxnId="{A3CC532C-4D47-4AEE-96CF-8782AD40F621}">
      <dgm:prSet/>
      <dgm:spPr/>
      <dgm:t>
        <a:bodyPr/>
        <a:lstStyle/>
        <a:p>
          <a:endParaRPr lang="en-US" dirty="0"/>
        </a:p>
      </dgm:t>
    </dgm:pt>
    <dgm:pt modelId="{7536F606-ED25-4E94-87C6-7BC181680A36}">
      <dgm:prSet phldrT="[Text]" custT="1"/>
      <dgm:spPr/>
      <dgm:t>
        <a:bodyPr/>
        <a:lstStyle/>
        <a:p>
          <a:r>
            <a:rPr lang="en-US" sz="2800" dirty="0"/>
            <a:t>授證第一個青少獅會</a:t>
          </a:r>
          <a:endParaRPr lang="zh-TW" sz="2800" dirty="0"/>
        </a:p>
      </dgm:t>
    </dgm:pt>
    <dgm:pt modelId="{2A0DA4BC-FC11-4E97-982B-103172E9FDC8}" type="parTrans" cxnId="{EACEAA4E-E2B0-47DA-A9E7-69E4202CF2E2}">
      <dgm:prSet/>
      <dgm:spPr/>
      <dgm:t>
        <a:bodyPr/>
        <a:lstStyle/>
        <a:p>
          <a:endParaRPr lang="en-US"/>
        </a:p>
      </dgm:t>
    </dgm:pt>
    <dgm:pt modelId="{0408F477-9F7D-4B54-8954-DAE4E3F548EF}" type="sibTrans" cxnId="{EACEAA4E-E2B0-47DA-A9E7-69E4202CF2E2}">
      <dgm:prSet/>
      <dgm:spPr/>
      <dgm:t>
        <a:bodyPr/>
        <a:lstStyle/>
        <a:p>
          <a:endParaRPr lang="en-US" dirty="0"/>
        </a:p>
      </dgm:t>
    </dgm:pt>
    <dgm:pt modelId="{FCBFD353-9693-4974-ACDA-25ED32FBB4AD}">
      <dgm:prSet phldrT="[Text]" custT="1"/>
      <dgm:spPr/>
      <dgm:t>
        <a:bodyPr/>
        <a:lstStyle/>
        <a:p>
          <a:r>
            <a:rPr lang="en-US" sz="2800" dirty="0"/>
            <a:t>LCI 基金會成立</a:t>
          </a:r>
          <a:endParaRPr lang="zh-TW" sz="2800" dirty="0"/>
        </a:p>
      </dgm:t>
    </dgm:pt>
    <dgm:pt modelId="{36BB6E9E-140D-42A3-8480-50A88DFA397A}" type="parTrans" cxnId="{400CE233-166D-4F95-8949-C0D64D0575A4}">
      <dgm:prSet/>
      <dgm:spPr/>
      <dgm:t>
        <a:bodyPr/>
        <a:lstStyle/>
        <a:p>
          <a:endParaRPr lang="en-US"/>
        </a:p>
      </dgm:t>
    </dgm:pt>
    <dgm:pt modelId="{2367E91E-68B1-4142-A3B0-17CC72B42B3B}" type="sibTrans" cxnId="{400CE233-166D-4F95-8949-C0D64D0575A4}">
      <dgm:prSet/>
      <dgm:spPr/>
      <dgm:t>
        <a:bodyPr/>
        <a:lstStyle/>
        <a:p>
          <a:endParaRPr lang="en-US" dirty="0"/>
        </a:p>
      </dgm:t>
    </dgm:pt>
    <dgm:pt modelId="{A521541B-601D-44BB-9D14-BD17375D9126}">
      <dgm:prSet custT="1"/>
      <dgm:spPr/>
      <dgm:t>
        <a:bodyPr/>
        <a:lstStyle/>
        <a:p>
          <a:r>
            <a:rPr lang="en-US" sz="2800" dirty="0"/>
            <a:t>開放女性成為會員</a:t>
          </a:r>
          <a:endParaRPr lang="zh-TW" sz="2800" dirty="0"/>
        </a:p>
      </dgm:t>
    </dgm:pt>
    <dgm:pt modelId="{4FA35C95-287F-4B23-A0BA-AA4FAA826788}" type="sibTrans" cxnId="{DECE1FCF-AED0-4D7B-AA68-B5C448107A9A}">
      <dgm:prSet/>
      <dgm:spPr/>
      <dgm:t>
        <a:bodyPr/>
        <a:lstStyle/>
        <a:p>
          <a:endParaRPr lang="en-US"/>
        </a:p>
      </dgm:t>
    </dgm:pt>
    <dgm:pt modelId="{43868223-C1C8-46B3-95D7-0354A42388CB}" type="parTrans" cxnId="{DECE1FCF-AED0-4D7B-AA68-B5C448107A9A}">
      <dgm:prSet/>
      <dgm:spPr/>
      <dgm:t>
        <a:bodyPr/>
        <a:lstStyle/>
        <a:p>
          <a:endParaRPr lang="en-US"/>
        </a:p>
      </dgm:t>
    </dgm:pt>
    <dgm:pt modelId="{E798CB3D-C404-4F7C-B5E5-9C55348BE4E4}" type="pres">
      <dgm:prSet presAssocID="{F952566E-93B1-4839-8156-E82577832907}" presName="linear" presStyleCnt="0">
        <dgm:presLayoutVars>
          <dgm:dir/>
          <dgm:resizeHandles val="exact"/>
        </dgm:presLayoutVars>
      </dgm:prSet>
      <dgm:spPr/>
      <dgm:t>
        <a:bodyPr/>
        <a:lstStyle/>
        <a:p>
          <a:endParaRPr lang="en-US"/>
        </a:p>
      </dgm:t>
    </dgm:pt>
    <dgm:pt modelId="{6893534C-E569-4B3A-8D8D-AC87898B986B}" type="pres">
      <dgm:prSet presAssocID="{33C51D29-F083-466F-A3D3-4A69DE7D35AA}" presName="comp" presStyleCnt="0"/>
      <dgm:spPr/>
    </dgm:pt>
    <dgm:pt modelId="{145B13EC-8B97-446F-BBA6-BB193CA96837}" type="pres">
      <dgm:prSet presAssocID="{33C51D29-F083-466F-A3D3-4A69DE7D35AA}" presName="box" presStyleLbl="node1" presStyleIdx="0" presStyleCnt="4"/>
      <dgm:spPr/>
      <dgm:t>
        <a:bodyPr/>
        <a:lstStyle/>
        <a:p>
          <a:endParaRPr lang="en-US"/>
        </a:p>
      </dgm:t>
    </dgm:pt>
    <dgm:pt modelId="{E8847417-7FA5-47E1-A7A4-F62F06F780EA}" type="pres">
      <dgm:prSet presAssocID="{33C51D29-F083-466F-A3D3-4A69DE7D35AA}" presName="img" presStyleLbl="fgImgPlace1" presStyleIdx="0" presStyleCnt="4" custScaleX="78261" custScaleY="55922"/>
      <dgm:spPr>
        <a:blipFill>
          <a:blip xmlns:r="http://schemas.openxmlformats.org/officeDocument/2006/relationships" r:embed="rId1" cstate="screen">
            <a:extLst>
              <a:ext uri="{28A0092B-C50C-407E-A947-70E740481C1C}">
                <a14:useLocalDpi xmlns:a14="http://schemas.microsoft.com/office/drawing/2010/main" val="0"/>
              </a:ext>
            </a:extLst>
          </a:blip>
          <a:srcRect/>
          <a:stretch>
            <a:fillRect t="-12000" b="-12000"/>
          </a:stretch>
        </a:blipFill>
      </dgm:spPr>
    </dgm:pt>
    <dgm:pt modelId="{7871F278-1E51-42D5-AC45-7A5575FC0F94}" type="pres">
      <dgm:prSet presAssocID="{33C51D29-F083-466F-A3D3-4A69DE7D35AA}" presName="text" presStyleLbl="node1" presStyleIdx="0" presStyleCnt="4">
        <dgm:presLayoutVars>
          <dgm:bulletEnabled val="1"/>
        </dgm:presLayoutVars>
      </dgm:prSet>
      <dgm:spPr/>
      <dgm:t>
        <a:bodyPr/>
        <a:lstStyle/>
        <a:p>
          <a:endParaRPr lang="en-US"/>
        </a:p>
      </dgm:t>
    </dgm:pt>
    <dgm:pt modelId="{9ECD2227-7E78-40BB-A89F-CB694DCD8B98}" type="pres">
      <dgm:prSet presAssocID="{99364FDF-4E87-4FA5-A827-B9B607A921C2}" presName="spacer" presStyleCnt="0"/>
      <dgm:spPr/>
    </dgm:pt>
    <dgm:pt modelId="{467EEC6F-8CF0-45F2-ADE7-F682CDFC9D91}" type="pres">
      <dgm:prSet presAssocID="{7536F606-ED25-4E94-87C6-7BC181680A36}" presName="comp" presStyleCnt="0"/>
      <dgm:spPr/>
    </dgm:pt>
    <dgm:pt modelId="{EE7727CD-2BCF-47E5-A03B-F5547DE097DF}" type="pres">
      <dgm:prSet presAssocID="{7536F606-ED25-4E94-87C6-7BC181680A36}" presName="box" presStyleLbl="node1" presStyleIdx="1" presStyleCnt="4"/>
      <dgm:spPr/>
      <dgm:t>
        <a:bodyPr/>
        <a:lstStyle/>
        <a:p>
          <a:endParaRPr lang="en-US"/>
        </a:p>
      </dgm:t>
    </dgm:pt>
    <dgm:pt modelId="{36F078DF-159B-43D8-8779-4AA676264A4E}" type="pres">
      <dgm:prSet presAssocID="{7536F606-ED25-4E94-87C6-7BC181680A36}" presName="img" presStyleLbl="fgImgPlace1" presStyleIdx="1" presStyleCnt="4" custScaleX="78261" custScaleY="55922"/>
      <dgm:spPr>
        <a:blipFill>
          <a:blip xmlns:r="http://schemas.openxmlformats.org/officeDocument/2006/relationships" r:embed="rId2" cstate="screen">
            <a:extLst>
              <a:ext uri="{28A0092B-C50C-407E-A947-70E740481C1C}">
                <a14:useLocalDpi xmlns:a14="http://schemas.microsoft.com/office/drawing/2010/main" val="0"/>
              </a:ext>
            </a:extLst>
          </a:blip>
          <a:srcRect/>
          <a:stretch>
            <a:fillRect t="-12000" b="-12000"/>
          </a:stretch>
        </a:blipFill>
      </dgm:spPr>
    </dgm:pt>
    <dgm:pt modelId="{EBC8011D-BA9E-46A2-A540-D087E7FE72B0}" type="pres">
      <dgm:prSet presAssocID="{7536F606-ED25-4E94-87C6-7BC181680A36}" presName="text" presStyleLbl="node1" presStyleIdx="1" presStyleCnt="4">
        <dgm:presLayoutVars>
          <dgm:bulletEnabled val="1"/>
        </dgm:presLayoutVars>
      </dgm:prSet>
      <dgm:spPr/>
      <dgm:t>
        <a:bodyPr/>
        <a:lstStyle/>
        <a:p>
          <a:endParaRPr lang="en-US"/>
        </a:p>
      </dgm:t>
    </dgm:pt>
    <dgm:pt modelId="{694FFB2B-7880-432C-B449-A2E05C68CEC4}" type="pres">
      <dgm:prSet presAssocID="{0408F477-9F7D-4B54-8954-DAE4E3F548EF}" presName="spacer" presStyleCnt="0"/>
      <dgm:spPr/>
    </dgm:pt>
    <dgm:pt modelId="{A5C6C1FF-F2A2-470A-B54C-278B15A40FAF}" type="pres">
      <dgm:prSet presAssocID="{FCBFD353-9693-4974-ACDA-25ED32FBB4AD}" presName="comp" presStyleCnt="0"/>
      <dgm:spPr/>
    </dgm:pt>
    <dgm:pt modelId="{18B0D2B9-B494-472E-A938-0F0B551C5A21}" type="pres">
      <dgm:prSet presAssocID="{FCBFD353-9693-4974-ACDA-25ED32FBB4AD}" presName="box" presStyleLbl="node1" presStyleIdx="2" presStyleCnt="4"/>
      <dgm:spPr/>
      <dgm:t>
        <a:bodyPr/>
        <a:lstStyle/>
        <a:p>
          <a:endParaRPr lang="en-US"/>
        </a:p>
      </dgm:t>
    </dgm:pt>
    <dgm:pt modelId="{A10D9150-9322-4E2D-921E-6660F9118808}" type="pres">
      <dgm:prSet presAssocID="{FCBFD353-9693-4974-ACDA-25ED32FBB4AD}" presName="img" presStyleLbl="fgImgPlace1" presStyleIdx="2" presStyleCnt="4" custScaleX="78261" custScaleY="55922"/>
      <dgm:spPr>
        <a:blipFill>
          <a:blip xmlns:r="http://schemas.openxmlformats.org/officeDocument/2006/relationships" r:embed="rId3" cstate="screen">
            <a:extLst>
              <a:ext uri="{28A0092B-C50C-407E-A947-70E740481C1C}">
                <a14:useLocalDpi xmlns:a14="http://schemas.microsoft.com/office/drawing/2010/main" val="0"/>
              </a:ext>
            </a:extLst>
          </a:blip>
          <a:srcRect/>
          <a:stretch>
            <a:fillRect t="-12000" b="-12000"/>
          </a:stretch>
        </a:blipFill>
      </dgm:spPr>
    </dgm:pt>
    <dgm:pt modelId="{574FBD1A-215F-4A09-B08E-D0AFB6E8362A}" type="pres">
      <dgm:prSet presAssocID="{FCBFD353-9693-4974-ACDA-25ED32FBB4AD}" presName="text" presStyleLbl="node1" presStyleIdx="2" presStyleCnt="4">
        <dgm:presLayoutVars>
          <dgm:bulletEnabled val="1"/>
        </dgm:presLayoutVars>
      </dgm:prSet>
      <dgm:spPr/>
      <dgm:t>
        <a:bodyPr/>
        <a:lstStyle/>
        <a:p>
          <a:endParaRPr lang="en-US"/>
        </a:p>
      </dgm:t>
    </dgm:pt>
    <dgm:pt modelId="{346C9F75-823C-45BE-A6B1-3F137BE8E7F4}" type="pres">
      <dgm:prSet presAssocID="{2367E91E-68B1-4142-A3B0-17CC72B42B3B}" presName="spacer" presStyleCnt="0"/>
      <dgm:spPr/>
    </dgm:pt>
    <dgm:pt modelId="{4BEA2C9E-C6ED-4C4C-B528-0FC3848FFDF9}" type="pres">
      <dgm:prSet presAssocID="{A521541B-601D-44BB-9D14-BD17375D9126}" presName="comp" presStyleCnt="0"/>
      <dgm:spPr/>
    </dgm:pt>
    <dgm:pt modelId="{B27E131F-1393-4A75-97EB-93CC6CED4B46}" type="pres">
      <dgm:prSet presAssocID="{A521541B-601D-44BB-9D14-BD17375D9126}" presName="box" presStyleLbl="node1" presStyleIdx="3" presStyleCnt="4"/>
      <dgm:spPr/>
      <dgm:t>
        <a:bodyPr/>
        <a:lstStyle/>
        <a:p>
          <a:endParaRPr lang="en-US"/>
        </a:p>
      </dgm:t>
    </dgm:pt>
    <dgm:pt modelId="{EE3F9AF2-2579-40B9-AF32-7B7B5A5C2834}" type="pres">
      <dgm:prSet presAssocID="{A521541B-601D-44BB-9D14-BD17375D9126}" presName="img" presStyleLbl="fgImgPlace1" presStyleIdx="3" presStyleCnt="4" custScaleX="78261" custScaleY="55922"/>
      <dgm:spPr>
        <a:blipFill>
          <a:blip xmlns:r="http://schemas.openxmlformats.org/officeDocument/2006/relationships" r:embed="rId4" cstate="screen">
            <a:extLst>
              <a:ext uri="{28A0092B-C50C-407E-A947-70E740481C1C}">
                <a14:useLocalDpi xmlns:a14="http://schemas.microsoft.com/office/drawing/2010/main" val="0"/>
              </a:ext>
            </a:extLst>
          </a:blip>
          <a:srcRect/>
          <a:stretch>
            <a:fillRect t="-12000" b="-12000"/>
          </a:stretch>
        </a:blipFill>
      </dgm:spPr>
    </dgm:pt>
    <dgm:pt modelId="{527163B0-ABC8-43C4-8951-D3A7AA2FEB93}" type="pres">
      <dgm:prSet presAssocID="{A521541B-601D-44BB-9D14-BD17375D9126}" presName="text" presStyleLbl="node1" presStyleIdx="3" presStyleCnt="4">
        <dgm:presLayoutVars>
          <dgm:bulletEnabled val="1"/>
        </dgm:presLayoutVars>
      </dgm:prSet>
      <dgm:spPr/>
      <dgm:t>
        <a:bodyPr/>
        <a:lstStyle/>
        <a:p>
          <a:endParaRPr lang="en-US"/>
        </a:p>
      </dgm:t>
    </dgm:pt>
  </dgm:ptLst>
  <dgm:cxnLst>
    <dgm:cxn modelId="{2B05BCBC-0703-47B2-BB08-B2A36465A5A9}" type="presOf" srcId="{F952566E-93B1-4839-8156-E82577832907}" destId="{E798CB3D-C404-4F7C-B5E5-9C55348BE4E4}" srcOrd="0" destOrd="0" presId="urn:microsoft.com/office/officeart/2005/8/layout/vList4"/>
    <dgm:cxn modelId="{7C937681-ED8D-4EAA-AB6E-AB356A380B92}" type="presOf" srcId="{33C51D29-F083-466F-A3D3-4A69DE7D35AA}" destId="{145B13EC-8B97-446F-BBA6-BB193CA96837}" srcOrd="0" destOrd="0" presId="urn:microsoft.com/office/officeart/2005/8/layout/vList4"/>
    <dgm:cxn modelId="{52D74DD5-8A78-4229-ADE4-DE64A40CFB86}" type="presOf" srcId="{A521541B-601D-44BB-9D14-BD17375D9126}" destId="{527163B0-ABC8-43C4-8951-D3A7AA2FEB93}" srcOrd="1" destOrd="0" presId="urn:microsoft.com/office/officeart/2005/8/layout/vList4"/>
    <dgm:cxn modelId="{DECE1FCF-AED0-4D7B-AA68-B5C448107A9A}" srcId="{F952566E-93B1-4839-8156-E82577832907}" destId="{A521541B-601D-44BB-9D14-BD17375D9126}" srcOrd="3" destOrd="0" parTransId="{43868223-C1C8-46B3-95D7-0354A42388CB}" sibTransId="{4FA35C95-287F-4B23-A0BA-AA4FAA826788}"/>
    <dgm:cxn modelId="{188D8D0B-E0DB-40B8-A90D-816BA32B3334}" type="presOf" srcId="{7536F606-ED25-4E94-87C6-7BC181680A36}" destId="{EE7727CD-2BCF-47E5-A03B-F5547DE097DF}" srcOrd="0" destOrd="0" presId="urn:microsoft.com/office/officeart/2005/8/layout/vList4"/>
    <dgm:cxn modelId="{C229AE77-76F8-43D2-970D-A59D32F79B6F}" type="presOf" srcId="{FCBFD353-9693-4974-ACDA-25ED32FBB4AD}" destId="{18B0D2B9-B494-472E-A938-0F0B551C5A21}" srcOrd="0" destOrd="0" presId="urn:microsoft.com/office/officeart/2005/8/layout/vList4"/>
    <dgm:cxn modelId="{C6228894-1E90-47E3-9CD3-E6867456171E}" type="presOf" srcId="{33C51D29-F083-466F-A3D3-4A69DE7D35AA}" destId="{7871F278-1E51-42D5-AC45-7A5575FC0F94}" srcOrd="1" destOrd="0" presId="urn:microsoft.com/office/officeart/2005/8/layout/vList4"/>
    <dgm:cxn modelId="{EACEAA4E-E2B0-47DA-A9E7-69E4202CF2E2}" srcId="{F952566E-93B1-4839-8156-E82577832907}" destId="{7536F606-ED25-4E94-87C6-7BC181680A36}" srcOrd="1" destOrd="0" parTransId="{2A0DA4BC-FC11-4E97-982B-103172E9FDC8}" sibTransId="{0408F477-9F7D-4B54-8954-DAE4E3F548EF}"/>
    <dgm:cxn modelId="{4D0283FB-90DF-4D47-B27F-F8CB1A284D7F}" type="presOf" srcId="{7536F606-ED25-4E94-87C6-7BC181680A36}" destId="{EBC8011D-BA9E-46A2-A540-D087E7FE72B0}" srcOrd="1" destOrd="0" presId="urn:microsoft.com/office/officeart/2005/8/layout/vList4"/>
    <dgm:cxn modelId="{A3CC532C-4D47-4AEE-96CF-8782AD40F621}" srcId="{F952566E-93B1-4839-8156-E82577832907}" destId="{33C51D29-F083-466F-A3D3-4A69DE7D35AA}" srcOrd="0" destOrd="0" parTransId="{EAB746D9-D6AD-4132-AA8D-CE268F321607}" sibTransId="{99364FDF-4E87-4FA5-A827-B9B607A921C2}"/>
    <dgm:cxn modelId="{2E0B31F3-2E5F-4943-99B3-39823D7364AD}" type="presOf" srcId="{A521541B-601D-44BB-9D14-BD17375D9126}" destId="{B27E131F-1393-4A75-97EB-93CC6CED4B46}" srcOrd="0" destOrd="0" presId="urn:microsoft.com/office/officeart/2005/8/layout/vList4"/>
    <dgm:cxn modelId="{400CE233-166D-4F95-8949-C0D64D0575A4}" srcId="{F952566E-93B1-4839-8156-E82577832907}" destId="{FCBFD353-9693-4974-ACDA-25ED32FBB4AD}" srcOrd="2" destOrd="0" parTransId="{36BB6E9E-140D-42A3-8480-50A88DFA397A}" sibTransId="{2367E91E-68B1-4142-A3B0-17CC72B42B3B}"/>
    <dgm:cxn modelId="{B496E761-255C-4EEA-90FD-00995C0691DA}" type="presOf" srcId="{FCBFD353-9693-4974-ACDA-25ED32FBB4AD}" destId="{574FBD1A-215F-4A09-B08E-D0AFB6E8362A}" srcOrd="1" destOrd="0" presId="urn:microsoft.com/office/officeart/2005/8/layout/vList4"/>
    <dgm:cxn modelId="{17B85AC6-FCAA-4FA1-9AD4-6C2120F8049F}" type="presParOf" srcId="{E798CB3D-C404-4F7C-B5E5-9C55348BE4E4}" destId="{6893534C-E569-4B3A-8D8D-AC87898B986B}" srcOrd="0" destOrd="0" presId="urn:microsoft.com/office/officeart/2005/8/layout/vList4"/>
    <dgm:cxn modelId="{0D47D1AE-E991-4CC7-A783-6457B79E0B03}" type="presParOf" srcId="{6893534C-E569-4B3A-8D8D-AC87898B986B}" destId="{145B13EC-8B97-446F-BBA6-BB193CA96837}" srcOrd="0" destOrd="0" presId="urn:microsoft.com/office/officeart/2005/8/layout/vList4"/>
    <dgm:cxn modelId="{5B7F9B1F-52D5-46EE-ACBA-B84F8EE9B181}" type="presParOf" srcId="{6893534C-E569-4B3A-8D8D-AC87898B986B}" destId="{E8847417-7FA5-47E1-A7A4-F62F06F780EA}" srcOrd="1" destOrd="0" presId="urn:microsoft.com/office/officeart/2005/8/layout/vList4"/>
    <dgm:cxn modelId="{23D31F9C-B041-4589-8192-8E881FFAE935}" type="presParOf" srcId="{6893534C-E569-4B3A-8D8D-AC87898B986B}" destId="{7871F278-1E51-42D5-AC45-7A5575FC0F94}" srcOrd="2" destOrd="0" presId="urn:microsoft.com/office/officeart/2005/8/layout/vList4"/>
    <dgm:cxn modelId="{8E03B9D8-CB7B-4D06-B7FA-627FADE2E672}" type="presParOf" srcId="{E798CB3D-C404-4F7C-B5E5-9C55348BE4E4}" destId="{9ECD2227-7E78-40BB-A89F-CB694DCD8B98}" srcOrd="1" destOrd="0" presId="urn:microsoft.com/office/officeart/2005/8/layout/vList4"/>
    <dgm:cxn modelId="{552A1F0C-D2E8-4009-86F8-9EF8235095B2}" type="presParOf" srcId="{E798CB3D-C404-4F7C-B5E5-9C55348BE4E4}" destId="{467EEC6F-8CF0-45F2-ADE7-F682CDFC9D91}" srcOrd="2" destOrd="0" presId="urn:microsoft.com/office/officeart/2005/8/layout/vList4"/>
    <dgm:cxn modelId="{345282CF-73F8-499F-88E1-205D63BF1CED}" type="presParOf" srcId="{467EEC6F-8CF0-45F2-ADE7-F682CDFC9D91}" destId="{EE7727CD-2BCF-47E5-A03B-F5547DE097DF}" srcOrd="0" destOrd="0" presId="urn:microsoft.com/office/officeart/2005/8/layout/vList4"/>
    <dgm:cxn modelId="{56363343-27D2-4625-9958-19A29836D608}" type="presParOf" srcId="{467EEC6F-8CF0-45F2-ADE7-F682CDFC9D91}" destId="{36F078DF-159B-43D8-8779-4AA676264A4E}" srcOrd="1" destOrd="0" presId="urn:microsoft.com/office/officeart/2005/8/layout/vList4"/>
    <dgm:cxn modelId="{8185D645-164C-4AB6-B0E1-7C2DFFC7D496}" type="presParOf" srcId="{467EEC6F-8CF0-45F2-ADE7-F682CDFC9D91}" destId="{EBC8011D-BA9E-46A2-A540-D087E7FE72B0}" srcOrd="2" destOrd="0" presId="urn:microsoft.com/office/officeart/2005/8/layout/vList4"/>
    <dgm:cxn modelId="{4D1D3913-AB80-453B-81A2-A886E0509DC1}" type="presParOf" srcId="{E798CB3D-C404-4F7C-B5E5-9C55348BE4E4}" destId="{694FFB2B-7880-432C-B449-A2E05C68CEC4}" srcOrd="3" destOrd="0" presId="urn:microsoft.com/office/officeart/2005/8/layout/vList4"/>
    <dgm:cxn modelId="{AD84163B-A7E5-4B6D-ABEE-76E9C842924D}" type="presParOf" srcId="{E798CB3D-C404-4F7C-B5E5-9C55348BE4E4}" destId="{A5C6C1FF-F2A2-470A-B54C-278B15A40FAF}" srcOrd="4" destOrd="0" presId="urn:microsoft.com/office/officeart/2005/8/layout/vList4"/>
    <dgm:cxn modelId="{95C866AB-F6B5-4E5D-8774-4F4EEE9AA6F3}" type="presParOf" srcId="{A5C6C1FF-F2A2-470A-B54C-278B15A40FAF}" destId="{18B0D2B9-B494-472E-A938-0F0B551C5A21}" srcOrd="0" destOrd="0" presId="urn:microsoft.com/office/officeart/2005/8/layout/vList4"/>
    <dgm:cxn modelId="{F684F61A-9A83-46FC-9CFD-EE4E13312F54}" type="presParOf" srcId="{A5C6C1FF-F2A2-470A-B54C-278B15A40FAF}" destId="{A10D9150-9322-4E2D-921E-6660F9118808}" srcOrd="1" destOrd="0" presId="urn:microsoft.com/office/officeart/2005/8/layout/vList4"/>
    <dgm:cxn modelId="{2BD1C4F6-FB8B-455E-ABB4-53103222F1E4}" type="presParOf" srcId="{A5C6C1FF-F2A2-470A-B54C-278B15A40FAF}" destId="{574FBD1A-215F-4A09-B08E-D0AFB6E8362A}" srcOrd="2" destOrd="0" presId="urn:microsoft.com/office/officeart/2005/8/layout/vList4"/>
    <dgm:cxn modelId="{E73136BD-2F9A-4D69-92F9-8E6AA5DF0B97}" type="presParOf" srcId="{E798CB3D-C404-4F7C-B5E5-9C55348BE4E4}" destId="{346C9F75-823C-45BE-A6B1-3F137BE8E7F4}" srcOrd="5" destOrd="0" presId="urn:microsoft.com/office/officeart/2005/8/layout/vList4"/>
    <dgm:cxn modelId="{DE49FF7D-8572-46C3-8616-28E4B699947D}" type="presParOf" srcId="{E798CB3D-C404-4F7C-B5E5-9C55348BE4E4}" destId="{4BEA2C9E-C6ED-4C4C-B528-0FC3848FFDF9}" srcOrd="6" destOrd="0" presId="urn:microsoft.com/office/officeart/2005/8/layout/vList4"/>
    <dgm:cxn modelId="{33228E9D-12FD-4FC7-920B-51DCE2795C51}" type="presParOf" srcId="{4BEA2C9E-C6ED-4C4C-B528-0FC3848FFDF9}" destId="{B27E131F-1393-4A75-97EB-93CC6CED4B46}" srcOrd="0" destOrd="0" presId="urn:microsoft.com/office/officeart/2005/8/layout/vList4"/>
    <dgm:cxn modelId="{4677D9C7-298C-452F-988B-3ECECC6FBE8D}" type="presParOf" srcId="{4BEA2C9E-C6ED-4C4C-B528-0FC3848FFDF9}" destId="{EE3F9AF2-2579-40B9-AF32-7B7B5A5C2834}" srcOrd="1" destOrd="0" presId="urn:microsoft.com/office/officeart/2005/8/layout/vList4"/>
    <dgm:cxn modelId="{63491420-51CD-43C8-AD19-732DF7E2C807}" type="presParOf" srcId="{4BEA2C9E-C6ED-4C4C-B528-0FC3848FFDF9}" destId="{527163B0-ABC8-43C4-8951-D3A7AA2FEB9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B13EC-8B97-446F-BBA6-BB193CA96837}">
      <dsp:nvSpPr>
        <dsp:cNvPr id="0" name=""/>
        <dsp:cNvSpPr/>
      </dsp:nvSpPr>
      <dsp:spPr>
        <a:xfrm>
          <a:off x="0" y="0"/>
          <a:ext cx="8763000" cy="1226356"/>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a:t>選擇"我們服務"的座右銘</a:t>
          </a:r>
        </a:p>
      </dsp:txBody>
      <dsp:txXfrm>
        <a:off x="1875235" y="0"/>
        <a:ext cx="6887764" cy="1226356"/>
      </dsp:txXfrm>
    </dsp:sp>
    <dsp:sp modelId="{E8847417-7FA5-47E1-A7A4-F62F06F780EA}">
      <dsp:nvSpPr>
        <dsp:cNvPr id="0" name=""/>
        <dsp:cNvSpPr/>
      </dsp:nvSpPr>
      <dsp:spPr>
        <a:xfrm>
          <a:off x="313134" y="338857"/>
          <a:ext cx="1371602" cy="548642"/>
        </a:xfrm>
        <a:prstGeom prst="roundRect">
          <a:avLst>
            <a:gd name="adj" fmla="val 10000"/>
          </a:avLst>
        </a:prstGeom>
        <a:blipFill>
          <a:blip xmlns:r="http://schemas.openxmlformats.org/officeDocument/2006/relationships" r:embed="rId1" cstate="screen">
            <a:extLst>
              <a:ext uri="{28A0092B-C50C-407E-A947-70E740481C1C}">
                <a14:useLocalDpi xmlns:a14="http://schemas.microsoft.com/office/drawing/2010/main" val="0"/>
              </a:ext>
            </a:extLst>
          </a:blip>
          <a:srcRect/>
          <a:stretch>
            <a:fillRect t="-12000" b="-12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E7727CD-2BCF-47E5-A03B-F5547DE097DF}">
      <dsp:nvSpPr>
        <dsp:cNvPr id="0" name=""/>
        <dsp:cNvSpPr/>
      </dsp:nvSpPr>
      <dsp:spPr>
        <a:xfrm>
          <a:off x="0" y="1348992"/>
          <a:ext cx="8763000" cy="1226356"/>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a:t>授證第一個青少獅會</a:t>
          </a:r>
          <a:endParaRPr lang="zh-TW" sz="2800" kern="1200" dirty="0"/>
        </a:p>
      </dsp:txBody>
      <dsp:txXfrm>
        <a:off x="1875235" y="1348992"/>
        <a:ext cx="6887764" cy="1226356"/>
      </dsp:txXfrm>
    </dsp:sp>
    <dsp:sp modelId="{36F078DF-159B-43D8-8779-4AA676264A4E}">
      <dsp:nvSpPr>
        <dsp:cNvPr id="0" name=""/>
        <dsp:cNvSpPr/>
      </dsp:nvSpPr>
      <dsp:spPr>
        <a:xfrm>
          <a:off x="313134" y="1687849"/>
          <a:ext cx="1371602" cy="548642"/>
        </a:xfrm>
        <a:prstGeom prst="roundRect">
          <a:avLst>
            <a:gd name="adj" fmla="val 10000"/>
          </a:avLst>
        </a:prstGeom>
        <a:blipFill>
          <a:blip xmlns:r="http://schemas.openxmlformats.org/officeDocument/2006/relationships" r:embed="rId2" cstate="screen">
            <a:extLst>
              <a:ext uri="{28A0092B-C50C-407E-A947-70E740481C1C}">
                <a14:useLocalDpi xmlns:a14="http://schemas.microsoft.com/office/drawing/2010/main" val="0"/>
              </a:ext>
            </a:extLst>
          </a:blip>
          <a:srcRect/>
          <a:stretch>
            <a:fillRect t="-12000" b="-12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8B0D2B9-B494-472E-A938-0F0B551C5A21}">
      <dsp:nvSpPr>
        <dsp:cNvPr id="0" name=""/>
        <dsp:cNvSpPr/>
      </dsp:nvSpPr>
      <dsp:spPr>
        <a:xfrm>
          <a:off x="0" y="2697985"/>
          <a:ext cx="8763000" cy="1226356"/>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a:t>LCI 基金會成立</a:t>
          </a:r>
          <a:endParaRPr lang="zh-TW" sz="2800" kern="1200" dirty="0"/>
        </a:p>
      </dsp:txBody>
      <dsp:txXfrm>
        <a:off x="1875235" y="2697985"/>
        <a:ext cx="6887764" cy="1226356"/>
      </dsp:txXfrm>
    </dsp:sp>
    <dsp:sp modelId="{A10D9150-9322-4E2D-921E-6660F9118808}">
      <dsp:nvSpPr>
        <dsp:cNvPr id="0" name=""/>
        <dsp:cNvSpPr/>
      </dsp:nvSpPr>
      <dsp:spPr>
        <a:xfrm>
          <a:off x="313134" y="3036842"/>
          <a:ext cx="1371602" cy="548642"/>
        </a:xfrm>
        <a:prstGeom prst="roundRect">
          <a:avLst>
            <a:gd name="adj" fmla="val 10000"/>
          </a:avLst>
        </a:prstGeom>
        <a:blipFill>
          <a:blip xmlns:r="http://schemas.openxmlformats.org/officeDocument/2006/relationships" r:embed="rId3" cstate="screen">
            <a:extLst>
              <a:ext uri="{28A0092B-C50C-407E-A947-70E740481C1C}">
                <a14:useLocalDpi xmlns:a14="http://schemas.microsoft.com/office/drawing/2010/main" val="0"/>
              </a:ext>
            </a:extLst>
          </a:blip>
          <a:srcRect/>
          <a:stretch>
            <a:fillRect t="-12000" b="-12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27E131F-1393-4A75-97EB-93CC6CED4B46}">
      <dsp:nvSpPr>
        <dsp:cNvPr id="0" name=""/>
        <dsp:cNvSpPr/>
      </dsp:nvSpPr>
      <dsp:spPr>
        <a:xfrm>
          <a:off x="0" y="4046977"/>
          <a:ext cx="8763000" cy="1226356"/>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a:t>開放女性成為會員</a:t>
          </a:r>
          <a:endParaRPr lang="zh-TW" sz="2800" kern="1200" dirty="0"/>
        </a:p>
      </dsp:txBody>
      <dsp:txXfrm>
        <a:off x="1875235" y="4046977"/>
        <a:ext cx="6887764" cy="1226356"/>
      </dsp:txXfrm>
    </dsp:sp>
    <dsp:sp modelId="{EE3F9AF2-2579-40B9-AF32-7B7B5A5C2834}">
      <dsp:nvSpPr>
        <dsp:cNvPr id="0" name=""/>
        <dsp:cNvSpPr/>
      </dsp:nvSpPr>
      <dsp:spPr>
        <a:xfrm>
          <a:off x="313134" y="4385834"/>
          <a:ext cx="1371602" cy="548642"/>
        </a:xfrm>
        <a:prstGeom prst="roundRect">
          <a:avLst>
            <a:gd name="adj" fmla="val 10000"/>
          </a:avLst>
        </a:prstGeom>
        <a:blipFill>
          <a:blip xmlns:r="http://schemas.openxmlformats.org/officeDocument/2006/relationships" r:embed="rId4" cstate="screen">
            <a:extLst>
              <a:ext uri="{28A0092B-C50C-407E-A947-70E740481C1C}">
                <a14:useLocalDpi xmlns:a14="http://schemas.microsoft.com/office/drawing/2010/main" val="0"/>
              </a:ext>
            </a:extLst>
          </a:blip>
          <a:srcRect/>
          <a:stretch>
            <a:fillRect t="-12000" b="-12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32" tIns="46216" rIns="92432" bIns="46216"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2432" tIns="46216" rIns="92432" bIns="46216" rtlCol="0"/>
          <a:lstStyle>
            <a:lvl1pPr algn="r">
              <a:defRPr sz="1200"/>
            </a:lvl1pPr>
          </a:lstStyle>
          <a:p>
            <a:fld id="{F16237B8-F686-4A79-B760-1F646242695D}" type="datetimeFigureOut">
              <a:rPr lang="en-US" smtClean="0"/>
              <a:pPr/>
              <a:t>9/7/2016</a:t>
            </a:fld>
            <a:endParaRPr lang="zh-TW"/>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2432" tIns="46216" rIns="92432" bIns="46216"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32" tIns="46216" rIns="92432" bIns="462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2432" tIns="46216" rIns="92432" bIns="46216"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32" tIns="46216" rIns="92432" bIns="46216" rtlCol="0" anchor="b"/>
          <a:lstStyle>
            <a:lvl1pPr algn="r">
              <a:defRPr sz="1200"/>
            </a:lvl1pPr>
          </a:lstStyle>
          <a:p>
            <a:fld id="{B1D9524D-4B94-4155-B81D-62EDD81CF9D7}" type="slidenum">
              <a:rPr lang="en-US" smtClean="0"/>
              <a:pPr/>
              <a:t>‹#›</a:t>
            </a:fld>
            <a:endParaRPr lang="zh-TW"/>
          </a:p>
        </p:txBody>
      </p:sp>
    </p:spTree>
    <p:extLst>
      <p:ext uri="{BB962C8B-B14F-4D97-AF65-F5344CB8AC3E}">
        <p14:creationId xmlns:p14="http://schemas.microsoft.com/office/powerpoint/2010/main" val="2125691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latin typeface="PMingLiU"/>
                <a:cs typeface="PMingLiU"/>
              </a:rPr>
              <a:t>做為我們的百年慶典活動的一部分，我想和大家分享國際獅子會的故事。 </a:t>
            </a:r>
            <a:endParaRPr lang="zh-TW" dirty="0">
              <a:solidFill>
                <a:srgbClr val="FF0000"/>
              </a:solidFill>
            </a:endParaRPr>
          </a:p>
        </p:txBody>
      </p:sp>
      <p:sp>
        <p:nvSpPr>
          <p:cNvPr id="4" name="Slide Number Placeholder 3"/>
          <p:cNvSpPr>
            <a:spLocks noGrp="1"/>
          </p:cNvSpPr>
          <p:nvPr>
            <p:ph type="sldNum" sz="quarter" idx="10"/>
          </p:nvPr>
        </p:nvSpPr>
        <p:spPr/>
        <p:txBody>
          <a:bodyPr/>
          <a:lstStyle/>
          <a:p>
            <a:pPr>
              <a:defRPr/>
            </a:pPr>
            <a:fld id="{820269D6-CC65-4552-AC2E-E537D43B0085}" type="slidenum">
              <a:rPr lang="en-US" smtClean="0">
                <a:solidFill>
                  <a:prstClr val="black"/>
                </a:solidFill>
              </a:rPr>
              <a:pPr>
                <a:defRPr/>
              </a:pPr>
              <a:t>1</a:t>
            </a:fld>
            <a:endParaRPr lang="zh-TW">
              <a:solidFill>
                <a:prstClr val="black"/>
              </a:solidFill>
            </a:endParaRPr>
          </a:p>
        </p:txBody>
      </p:sp>
    </p:spTree>
    <p:extLst>
      <p:ext uri="{BB962C8B-B14F-4D97-AF65-F5344CB8AC3E}">
        <p14:creationId xmlns:p14="http://schemas.microsoft.com/office/powerpoint/2010/main" val="2229594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a:latin typeface="PMingLiU"/>
                <a:cs typeface="PMingLiU"/>
              </a:rPr>
              <a:t>當獅子會接近我們的百年慶時，呼籲所有獅友慶祝我們的百年慶，經由: </a:t>
            </a:r>
          </a:p>
          <a:p>
            <a:endParaRPr lang="zh-TW" baseline="0" dirty="0"/>
          </a:p>
          <a:p>
            <a:r>
              <a:rPr lang="en-US" b="1" baseline="0" dirty="0">
                <a:latin typeface="PMingLiU"/>
                <a:cs typeface="PMingLiU"/>
              </a:rPr>
              <a:t>透過服務領導</a:t>
            </a:r>
            <a:r>
              <a:rPr dirty="0">
                <a:latin typeface="PMingLiU"/>
                <a:cs typeface="PMingLiU"/>
              </a:rPr>
              <a:t>透過完成涉及青少年、視覺、饑餓和環境之百年慶服務的挑戰方案，幫助超過 1 億人受益。</a:t>
            </a:r>
          </a:p>
          <a:p>
            <a:pPr marL="0" indent="0">
              <a:buNone/>
            </a:pPr>
            <a:endParaRPr lang="zh-TW" baseline="0" dirty="0"/>
          </a:p>
          <a:p>
            <a:pPr marL="0" indent="0">
              <a:buNone/>
            </a:pPr>
            <a:r>
              <a:rPr lang="en-US" b="1" baseline="0" dirty="0">
                <a:latin typeface="PMingLiU"/>
                <a:cs typeface="PMingLiU"/>
              </a:rPr>
              <a:t>邀請產生影響</a:t>
            </a:r>
            <a:r>
              <a:rPr lang="en-US" b="0" baseline="0" dirty="0">
                <a:latin typeface="PMingLiU"/>
                <a:cs typeface="PMingLiU"/>
              </a:rPr>
              <a:t>每位獅友平均每年服務50個人。</a:t>
            </a:r>
            <a:r>
              <a:rPr dirty="0">
                <a:latin typeface="PMingLiU"/>
                <a:cs typeface="PMingLiU"/>
              </a:rPr>
              <a:t>添加新會員和分會意味著可比以往任何時候服務更多的人。 </a:t>
            </a:r>
          </a:p>
          <a:p>
            <a:pPr marL="0" indent="0">
              <a:buNone/>
            </a:pPr>
            <a:endParaRPr lang="zh-TW" baseline="0" dirty="0"/>
          </a:p>
          <a:p>
            <a:pPr marL="0" indent="0">
              <a:buNone/>
            </a:pPr>
            <a:r>
              <a:rPr lang="en-US" b="1" baseline="0" dirty="0">
                <a:latin typeface="PMingLiU"/>
                <a:cs typeface="PMingLiU"/>
              </a:rPr>
              <a:t>與社區連結</a:t>
            </a:r>
            <a:r>
              <a:rPr lang="en-US" b="0" baseline="0" dirty="0">
                <a:latin typeface="PMingLiU"/>
                <a:cs typeface="PMingLiU"/>
              </a:rPr>
              <a:t>您的分會可以透過如捐贈公園的長椅、建立一個社區花園或建設一家診所等活動做為社區傳承方案，在您的社區留下持久的影響。 </a:t>
            </a:r>
          </a:p>
        </p:txBody>
      </p:sp>
      <p:sp>
        <p:nvSpPr>
          <p:cNvPr id="4" name="Slide Number Placeholder 3"/>
          <p:cNvSpPr>
            <a:spLocks noGrp="1"/>
          </p:cNvSpPr>
          <p:nvPr>
            <p:ph type="sldNum" sz="quarter" idx="10"/>
          </p:nvPr>
        </p:nvSpPr>
        <p:spPr/>
        <p:txBody>
          <a:bodyPr/>
          <a:lstStyle/>
          <a:p>
            <a:fld id="{B1D9524D-4B94-4155-B81D-62EDD81CF9D7}" type="slidenum">
              <a:rPr lang="en-US" smtClean="0"/>
              <a:pPr/>
              <a:t>10</a:t>
            </a:fld>
            <a:endParaRPr lang="zh-TW"/>
          </a:p>
        </p:txBody>
      </p:sp>
    </p:spTree>
    <p:extLst>
      <p:ext uri="{BB962C8B-B14F-4D97-AF65-F5344CB8AC3E}">
        <p14:creationId xmlns:p14="http://schemas.microsoft.com/office/powerpoint/2010/main" val="4058613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dirty="0">
                <a:latin typeface="PMingLiU"/>
                <a:cs typeface="PMingLiU"/>
              </a:rPr>
              <a:t>茂文鍾士曾經描述獅子會標誌說 </a:t>
            </a:r>
            <a:r>
              <a:rPr lang="en-US" sz="1200" kern="1200" dirty="0">
                <a:solidFill>
                  <a:schemeClr val="tx1"/>
                </a:solidFill>
                <a:effectLst/>
                <a:latin typeface="PMingLiU"/>
                <a:cs typeface="PMingLiU"/>
              </a:rPr>
              <a:t>“代表一頭獅子的臉，自豪地回顧過去和充滿信心面對未來，看著各個方向提供服務。” </a:t>
            </a:r>
          </a:p>
          <a:p>
            <a:pPr marL="0" marR="0" indent="0" algn="l" defTabSz="914400" rtl="0" eaLnBrk="1" fontAlgn="auto" latinLnBrk="0" hangingPunct="1">
              <a:lnSpc>
                <a:spcPct val="100000"/>
              </a:lnSpc>
              <a:spcBef>
                <a:spcPts val="0"/>
              </a:spcBef>
              <a:spcAft>
                <a:spcPts val="0"/>
              </a:spcAft>
              <a:buClrTx/>
              <a:buSzTx/>
              <a:buFontTx/>
              <a:buNone/>
              <a:tabLst/>
              <a:defRPr/>
            </a:pPr>
            <a:endParaRPr lang="zh-TW" sz="1200" kern="1200" dirty="0">
              <a:solidFill>
                <a:schemeClr val="tx1"/>
              </a:solidFill>
              <a:effectLst/>
              <a:latin typeface="PMingLiU"/>
              <a:ea typeface="PMingLiU"/>
              <a:cs typeface="PMingLiU"/>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PMingLiU"/>
                <a:cs typeface="PMingLiU"/>
              </a:rPr>
              <a:t>獅子會的傳承是獅友在全球各地提供的服務而受惠的數百萬人。
</a:t>
            </a:r>
            <a:r>
              <a:t/>
            </a:r>
            <a:br/>
            <a:r>
              <a:rPr lang="en-US" sz="1200" kern="1200" dirty="0">
                <a:solidFill>
                  <a:schemeClr val="tx1"/>
                </a:solidFill>
                <a:effectLst/>
                <a:latin typeface="PMingLiU"/>
                <a:cs typeface="PMingLiU"/>
              </a:rPr>
              <a:t> </a:t>
            </a:r>
            <a:endParaRPr lang="zh-TW" sz="1200" kern="1200" dirty="0">
              <a:solidFill>
                <a:schemeClr val="tx1"/>
              </a:solidFill>
              <a:effectLst/>
              <a:latin typeface="PMingLiU"/>
              <a:ea typeface="PMingLiU"/>
              <a:cs typeface="PMingLiU"/>
            </a:endParaRPr>
          </a:p>
          <a:p>
            <a:endParaRPr lang="zh-TW" dirty="0"/>
          </a:p>
          <a:p>
            <a:r>
              <a:rPr dirty="0">
                <a:latin typeface="PMingLiU"/>
                <a:cs typeface="PMingLiU"/>
              </a:rPr>
              <a:t>{請按一下}</a:t>
            </a:r>
          </a:p>
          <a:p>
            <a:endParaRPr lang="zh-TW" dirty="0"/>
          </a:p>
          <a:p>
            <a:r>
              <a:rPr dirty="0">
                <a:latin typeface="PMingLiU"/>
                <a:cs typeface="PMingLiU"/>
              </a:rPr>
              <a:t>我希望您喜歡國際獅子會的故事，和我一起期待著擴大在未來 100 年我們獅友的服務！ </a:t>
            </a:r>
          </a:p>
        </p:txBody>
      </p:sp>
      <p:sp>
        <p:nvSpPr>
          <p:cNvPr id="4" name="Slide Number Placeholder 3"/>
          <p:cNvSpPr>
            <a:spLocks noGrp="1"/>
          </p:cNvSpPr>
          <p:nvPr>
            <p:ph type="sldNum" sz="quarter" idx="10"/>
          </p:nvPr>
        </p:nvSpPr>
        <p:spPr/>
        <p:txBody>
          <a:bodyPr/>
          <a:lstStyle/>
          <a:p>
            <a:fld id="{B1D9524D-4B94-4155-B81D-62EDD81CF9D7}" type="slidenum">
              <a:rPr lang="en-US" smtClean="0"/>
              <a:pPr/>
              <a:t>11</a:t>
            </a:fld>
            <a:endParaRPr lang="zh-TW"/>
          </a:p>
        </p:txBody>
      </p:sp>
    </p:spTree>
    <p:extLst>
      <p:ext uri="{BB962C8B-B14F-4D97-AF65-F5344CB8AC3E}">
        <p14:creationId xmlns:p14="http://schemas.microsoft.com/office/powerpoint/2010/main" val="2852445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a:latin typeface="PMingLiU"/>
                <a:cs typeface="PMingLiU"/>
              </a:rPr>
              <a:t>1917 年，茂文鍾士是一位成功的保險代理商擁有者和芝加哥商業圈的會員。 </a:t>
            </a:r>
          </a:p>
          <a:p>
            <a:endParaRPr lang="zh-TW" baseline="0" dirty="0"/>
          </a:p>
          <a:p>
            <a:r>
              <a:rPr dirty="0">
                <a:latin typeface="PMingLiU"/>
                <a:cs typeface="PMingLiU"/>
              </a:rPr>
              <a:t>他鼓勵他的會員同伴擴大到他們的商業利益之外，並尋求造福社區，說 "您不能成就甚麼大事，直到您開始為別人做些什麼。"</a:t>
            </a:r>
          </a:p>
          <a:p>
            <a:endParaRPr lang="zh-TW" baseline="0" dirty="0"/>
          </a:p>
          <a:p>
            <a:r>
              <a:rPr dirty="0">
                <a:latin typeface="PMingLiU"/>
                <a:cs typeface="PMingLiU"/>
              </a:rPr>
              <a:t>他還聯繫類似的團體，邀請他們見面並討論組成一個新的組織。</a:t>
            </a:r>
            <a:r>
              <a:rPr lang="en-US" dirty="0">
                <a:latin typeface="PMingLiU"/>
                <a:cs typeface="PMingLiU"/>
              </a:rPr>
              <a:t>
</a:t>
            </a:r>
            <a:r>
              <a:t/>
            </a:r>
            <a:br/>
            <a:r>
              <a:rPr lang="en-US" baseline="0" dirty="0">
                <a:solidFill>
                  <a:schemeClr val="tx1"/>
                </a:solidFill>
                <a:latin typeface="PMingLiU"/>
                <a:cs typeface="PMingLiU"/>
              </a:rPr>
              <a:t> </a:t>
            </a:r>
          </a:p>
        </p:txBody>
      </p:sp>
      <p:sp>
        <p:nvSpPr>
          <p:cNvPr id="4" name="Slide Number Placeholder 3"/>
          <p:cNvSpPr>
            <a:spLocks noGrp="1"/>
          </p:cNvSpPr>
          <p:nvPr>
            <p:ph type="sldNum" sz="quarter" idx="10"/>
          </p:nvPr>
        </p:nvSpPr>
        <p:spPr/>
        <p:txBody>
          <a:bodyPr/>
          <a:lstStyle/>
          <a:p>
            <a:fld id="{B1D9524D-4B94-4155-B81D-62EDD81CF9D7}" type="slidenum">
              <a:rPr lang="en-US" smtClean="0"/>
              <a:pPr/>
              <a:t>2</a:t>
            </a:fld>
            <a:endParaRPr lang="zh-TW"/>
          </a:p>
        </p:txBody>
      </p:sp>
    </p:spTree>
    <p:extLst>
      <p:ext uri="{BB962C8B-B14F-4D97-AF65-F5344CB8AC3E}">
        <p14:creationId xmlns:p14="http://schemas.microsoft.com/office/powerpoint/2010/main" val="1428865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a:latin typeface="PMingLiU"/>
                <a:cs typeface="PMingLiU"/>
              </a:rPr>
              <a:t>在 1917 年 6 月 7 日在美國伊利諾州，芝加哥舉行組織會議。 </a:t>
            </a:r>
          </a:p>
          <a:p>
            <a:pPr marL="0" marR="0" indent="0" algn="l" defTabSz="914400" rtl="0" eaLnBrk="1" fontAlgn="auto" latinLnBrk="0" hangingPunct="1">
              <a:lnSpc>
                <a:spcPct val="100000"/>
              </a:lnSpc>
              <a:spcBef>
                <a:spcPts val="0"/>
              </a:spcBef>
              <a:spcAft>
                <a:spcPts val="0"/>
              </a:spcAft>
              <a:buClrTx/>
              <a:buSzTx/>
              <a:buFontTx/>
              <a:buNone/>
              <a:tabLst/>
              <a:defRPr/>
            </a:pPr>
            <a:endParaRPr lang="zh-TW" dirty="0"/>
          </a:p>
          <a:p>
            <a:pPr marL="0" marR="0" indent="0" algn="l" defTabSz="914400" rtl="0" eaLnBrk="1" fontAlgn="auto" latinLnBrk="0" hangingPunct="1">
              <a:lnSpc>
                <a:spcPct val="100000"/>
              </a:lnSpc>
              <a:spcBef>
                <a:spcPts val="0"/>
              </a:spcBef>
              <a:spcAft>
                <a:spcPts val="0"/>
              </a:spcAft>
              <a:buClrTx/>
              <a:buSzTx/>
              <a:buFontTx/>
              <a:buNone/>
              <a:tabLst/>
              <a:defRPr/>
            </a:pPr>
            <a:r>
              <a:rPr dirty="0">
                <a:latin typeface="PMingLiU"/>
                <a:cs typeface="PMingLiU"/>
              </a:rPr>
              <a:t>基於這次會議的成功，獅子會的第一次年會在那一年的10 月於德克薩斯州的達拉斯舉行，印第安那州埃文斯維爾的威廉 · 伍德醫師當選第一任總會長。 </a:t>
            </a:r>
          </a:p>
          <a:p>
            <a:endParaRPr lang="zh-TW" baseline="0" dirty="0"/>
          </a:p>
          <a:p>
            <a:r>
              <a:rPr dirty="0">
                <a:latin typeface="PMingLiU"/>
                <a:cs typeface="PMingLiU"/>
              </a:rPr>
              <a:t>茂文鍾士被提名為秘書-財務長，並授權將總部設在芝加哥。</a:t>
            </a:r>
            <a:r>
              <a:rPr lang="en-US" dirty="0">
                <a:latin typeface="PMingLiU"/>
                <a:cs typeface="PMingLiU"/>
              </a:rPr>
              <a:t>
</a:t>
            </a:r>
            <a:r>
              <a:t/>
            </a:r>
            <a:br/>
            <a:r>
              <a:rPr dirty="0">
                <a:latin typeface="PMingLiU"/>
                <a:cs typeface="PMingLiU"/>
              </a:rPr>
              <a:t> </a:t>
            </a:r>
            <a:endParaRPr lang="zh-TW" dirty="0"/>
          </a:p>
        </p:txBody>
      </p:sp>
      <p:sp>
        <p:nvSpPr>
          <p:cNvPr id="4" name="Slide Number Placeholder 3"/>
          <p:cNvSpPr>
            <a:spLocks noGrp="1"/>
          </p:cNvSpPr>
          <p:nvPr>
            <p:ph type="sldNum" sz="quarter" idx="10"/>
          </p:nvPr>
        </p:nvSpPr>
        <p:spPr/>
        <p:txBody>
          <a:bodyPr/>
          <a:lstStyle/>
          <a:p>
            <a:fld id="{B1D9524D-4B94-4155-B81D-62EDD81CF9D7}" type="slidenum">
              <a:rPr lang="en-US" smtClean="0"/>
              <a:pPr/>
              <a:t>3</a:t>
            </a:fld>
            <a:endParaRPr lang="zh-TW"/>
          </a:p>
        </p:txBody>
      </p:sp>
    </p:spTree>
    <p:extLst>
      <p:ext uri="{BB962C8B-B14F-4D97-AF65-F5344CB8AC3E}">
        <p14:creationId xmlns:p14="http://schemas.microsoft.com/office/powerpoint/2010/main" val="3927426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a:latin typeface="PMingLiU"/>
                <a:cs typeface="PMingLiU"/>
              </a:rPr>
              <a:t>我們新的協會迅速擴張，1920年在加拿大溫莎增加一個分會，成為國際性。 </a:t>
            </a:r>
          </a:p>
          <a:p>
            <a:endParaRPr lang="zh-TW" baseline="0" dirty="0"/>
          </a:p>
          <a:p>
            <a:r>
              <a:rPr dirty="0">
                <a:latin typeface="PMingLiU"/>
                <a:cs typeface="PMingLiU"/>
              </a:rPr>
              <a:t>1927 年，墨西哥成立新拉雷多分會，拉丁美洲很快又接著增加其他分會。</a:t>
            </a:r>
          </a:p>
          <a:p>
            <a:endParaRPr lang="zh-TW" baseline="0" dirty="0"/>
          </a:p>
          <a:p>
            <a:r>
              <a:rPr dirty="0">
                <a:latin typeface="PMingLiU"/>
                <a:cs typeface="PMingLiU"/>
              </a:rPr>
              <a:t>在 1940 年代，增加澳大利亞的利斯莫爾 ; 瑞典的斯德哥爾摩 ; 菲律賓的馬尼拉等獅子會，獅友發展他們全球性的存在。 </a:t>
            </a:r>
          </a:p>
          <a:p>
            <a:endParaRPr lang="zh-TW" baseline="0" dirty="0"/>
          </a:p>
          <a:p>
            <a:r>
              <a:rPr dirty="0">
                <a:latin typeface="PMingLiU"/>
                <a:cs typeface="PMingLiU"/>
              </a:rPr>
              <a:t>到 1950 年為止，在 31 個國家有超過 400,000位的獅友，1953 年摩洛哥卡薩布蘭卡建立分會 和 1957 年南極研究科學家的一個分會，我們會很快就包括每個大洲。 </a:t>
            </a:r>
          </a:p>
        </p:txBody>
      </p:sp>
      <p:sp>
        <p:nvSpPr>
          <p:cNvPr id="4" name="Slide Number Placeholder 3"/>
          <p:cNvSpPr>
            <a:spLocks noGrp="1"/>
          </p:cNvSpPr>
          <p:nvPr>
            <p:ph type="sldNum" sz="quarter" idx="10"/>
          </p:nvPr>
        </p:nvSpPr>
        <p:spPr/>
        <p:txBody>
          <a:bodyPr/>
          <a:lstStyle/>
          <a:p>
            <a:fld id="{B1D9524D-4B94-4155-B81D-62EDD81CF9D7}" type="slidenum">
              <a:rPr lang="en-US" smtClean="0"/>
              <a:pPr/>
              <a:t>4</a:t>
            </a:fld>
            <a:endParaRPr lang="zh-TW"/>
          </a:p>
        </p:txBody>
      </p:sp>
    </p:spTree>
    <p:extLst>
      <p:ext uri="{BB962C8B-B14F-4D97-AF65-F5344CB8AC3E}">
        <p14:creationId xmlns:p14="http://schemas.microsoft.com/office/powerpoint/2010/main" val="3299171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a:latin typeface="PMingLiU"/>
                <a:cs typeface="PMingLiU"/>
              </a:rPr>
              <a:t>1925 年，海倫 · 凱勒在獅子會年會演講並挑戰獅友成為"盲人的騎士"。獅友熱情地接受她的挑戰，擴大他們的服務到視障的人。 </a:t>
            </a:r>
            <a:endParaRPr lang="zh-TW" baseline="0" dirty="0"/>
          </a:p>
          <a:p>
            <a:endParaRPr lang="zh-TW" baseline="0" dirty="0"/>
          </a:p>
          <a:p>
            <a:r>
              <a:rPr dirty="0">
                <a:latin typeface="PMingLiU"/>
                <a:cs typeface="PMingLiU"/>
              </a:rPr>
              <a:t>若要允許了盲人更安全地在街道通行，喬治 · 伯翰獅友在一根白色手杖畫一圈紅色帶，此項創新至今天仍在使用。</a:t>
            </a:r>
          </a:p>
          <a:p>
            <a:endParaRPr lang="zh-TW" baseline="0" dirty="0"/>
          </a:p>
          <a:p>
            <a:pPr marL="0" marR="0" indent="0" algn="l" defTabSz="914400" rtl="0" eaLnBrk="1" fontAlgn="auto" latinLnBrk="0" hangingPunct="1">
              <a:lnSpc>
                <a:spcPct val="100000"/>
              </a:lnSpc>
              <a:spcBef>
                <a:spcPts val="0"/>
              </a:spcBef>
              <a:spcAft>
                <a:spcPts val="0"/>
              </a:spcAft>
              <a:buClrTx/>
              <a:buSzTx/>
              <a:buFontTx/>
              <a:buNone/>
              <a:tabLst/>
              <a:defRPr/>
            </a:pPr>
            <a:r>
              <a:rPr dirty="0">
                <a:latin typeface="PMingLiU"/>
                <a:cs typeface="PMingLiU"/>
              </a:rPr>
              <a:t>並在 1939 年，底特律上城獅子會的會員轉變一個農舍成為導盲犬學校，幫助普及服務犬的理念。 </a:t>
            </a:r>
            <a:endParaRPr lang="zh-TW"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zh-TW" baseline="0" dirty="0"/>
          </a:p>
          <a:p>
            <a:pPr marL="0" marR="0" indent="0" algn="l" defTabSz="914400" rtl="0" eaLnBrk="1" fontAlgn="auto" latinLnBrk="0" hangingPunct="1">
              <a:lnSpc>
                <a:spcPct val="100000"/>
              </a:lnSpc>
              <a:spcBef>
                <a:spcPts val="0"/>
              </a:spcBef>
              <a:spcAft>
                <a:spcPts val="0"/>
              </a:spcAft>
              <a:buClrTx/>
              <a:buSzTx/>
              <a:buFontTx/>
              <a:buNone/>
              <a:tabLst/>
              <a:defRPr/>
            </a:pPr>
            <a:r>
              <a:rPr dirty="0">
                <a:latin typeface="PMingLiU"/>
                <a:cs typeface="PMingLiU"/>
              </a:rPr>
              <a:t>許多分會繼續提供導盲犬和其他視覺有關的服務，如鏡片回收、視力篩檢和支持眼庫。透過這些努力，獅友為改善那些盲人和視障人士的生活，已經獲得全世界的認可。 </a:t>
            </a:r>
          </a:p>
        </p:txBody>
      </p:sp>
      <p:sp>
        <p:nvSpPr>
          <p:cNvPr id="4" name="Slide Number Placeholder 3"/>
          <p:cNvSpPr>
            <a:spLocks noGrp="1"/>
          </p:cNvSpPr>
          <p:nvPr>
            <p:ph type="sldNum" sz="quarter" idx="10"/>
          </p:nvPr>
        </p:nvSpPr>
        <p:spPr/>
        <p:txBody>
          <a:bodyPr/>
          <a:lstStyle/>
          <a:p>
            <a:fld id="{B1D9524D-4B94-4155-B81D-62EDD81CF9D7}" type="slidenum">
              <a:rPr lang="en-US" smtClean="0"/>
              <a:pPr/>
              <a:t>5</a:t>
            </a:fld>
            <a:endParaRPr lang="zh-TW"/>
          </a:p>
        </p:txBody>
      </p:sp>
    </p:spTree>
    <p:extLst>
      <p:ext uri="{BB962C8B-B14F-4D97-AF65-F5344CB8AC3E}">
        <p14:creationId xmlns:p14="http://schemas.microsoft.com/office/powerpoint/2010/main" val="3621122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dirty="0">
                <a:latin typeface="PMingLiU"/>
                <a:cs typeface="PMingLiU"/>
              </a:rPr>
              <a:t>更值得注意的獅子會貢獻者包括: </a:t>
            </a:r>
          </a:p>
          <a:p>
            <a:pPr marL="0" marR="0" indent="0" algn="l" defTabSz="914400" rtl="0" eaLnBrk="1" fontAlgn="auto" latinLnBrk="0" hangingPunct="1">
              <a:lnSpc>
                <a:spcPct val="100000"/>
              </a:lnSpc>
              <a:spcBef>
                <a:spcPts val="0"/>
              </a:spcBef>
              <a:spcAft>
                <a:spcPts val="0"/>
              </a:spcAft>
              <a:buClrTx/>
              <a:buSzTx/>
              <a:buFontTx/>
              <a:buNone/>
              <a:tabLst/>
              <a:defRPr/>
            </a:pPr>
            <a:endParaRPr lang="zh-TW" dirty="0"/>
          </a:p>
          <a:p>
            <a:pPr marL="0" marR="0" indent="0" algn="l" defTabSz="914400" rtl="0" eaLnBrk="1" fontAlgn="auto" latinLnBrk="0" hangingPunct="1">
              <a:lnSpc>
                <a:spcPct val="100000"/>
              </a:lnSpc>
              <a:spcBef>
                <a:spcPts val="0"/>
              </a:spcBef>
              <a:spcAft>
                <a:spcPts val="0"/>
              </a:spcAft>
              <a:buClrTx/>
              <a:buSzTx/>
              <a:buFontTx/>
              <a:buNone/>
              <a:tabLst/>
              <a:defRPr/>
            </a:pPr>
            <a:r>
              <a:rPr dirty="0">
                <a:latin typeface="PMingLiU"/>
                <a:cs typeface="PMingLiU"/>
              </a:rPr>
              <a:t>海軍上將理查 E.伯德、 獅友和探險家，他旅行到南極和北極宣傳獅子會，寫著"我們帶著獅子會旗，和我們一起到世界之巔，並認為這樣做是最大可能的榮耀。</a:t>
            </a:r>
          </a:p>
          <a:p>
            <a:endParaRPr lang="zh-TW" baseline="0" dirty="0"/>
          </a:p>
          <a:p>
            <a:pPr marL="0" marR="0" indent="0" algn="l" defTabSz="914400" rtl="0" eaLnBrk="1" fontAlgn="auto" latinLnBrk="0" hangingPunct="1">
              <a:lnSpc>
                <a:spcPct val="100000"/>
              </a:lnSpc>
              <a:spcBef>
                <a:spcPts val="0"/>
              </a:spcBef>
              <a:spcAft>
                <a:spcPts val="0"/>
              </a:spcAft>
              <a:buClrTx/>
              <a:buSzTx/>
              <a:buFontTx/>
              <a:buNone/>
              <a:tabLst/>
              <a:defRPr/>
            </a:pPr>
            <a:r>
              <a:rPr dirty="0">
                <a:latin typeface="PMingLiU"/>
                <a:cs typeface="PMingLiU"/>
              </a:rPr>
              <a:t>1977 年，吉米 · 卡特獅友成為美國總統。1999 年，獅子會和卡特中心建立夥伴關係，他的協會繼續與獅友打擊在非洲和拉丁美洲的可預防性失明。</a:t>
            </a:r>
            <a:r>
              <a:rPr lang="en-US" dirty="0">
                <a:latin typeface="PMingLiU"/>
                <a:cs typeface="PMingLiU"/>
              </a:rPr>
              <a:t>
</a:t>
            </a:r>
            <a:r>
              <a:t/>
            </a:r>
            <a:br/>
            <a:endParaRPr/>
          </a:p>
        </p:txBody>
      </p:sp>
      <p:sp>
        <p:nvSpPr>
          <p:cNvPr id="4" name="Slide Number Placeholder 3"/>
          <p:cNvSpPr>
            <a:spLocks noGrp="1"/>
          </p:cNvSpPr>
          <p:nvPr>
            <p:ph type="sldNum" sz="quarter" idx="10"/>
          </p:nvPr>
        </p:nvSpPr>
        <p:spPr/>
        <p:txBody>
          <a:bodyPr/>
          <a:lstStyle/>
          <a:p>
            <a:fld id="{B1D9524D-4B94-4155-B81D-62EDD81CF9D7}" type="slidenum">
              <a:rPr lang="en-US" smtClean="0"/>
              <a:pPr/>
              <a:t>6</a:t>
            </a:fld>
            <a:endParaRPr lang="zh-TW"/>
          </a:p>
        </p:txBody>
      </p:sp>
    </p:spTree>
    <p:extLst>
      <p:ext uri="{BB962C8B-B14F-4D97-AF65-F5344CB8AC3E}">
        <p14:creationId xmlns:p14="http://schemas.microsoft.com/office/powerpoint/2010/main" val="1430143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dirty="0">
                <a:latin typeface="PMingLiU"/>
                <a:cs typeface="PMingLiU"/>
              </a:rPr>
              <a:t>其他獅子會的發展地標包括:</a:t>
            </a:r>
          </a:p>
          <a:p>
            <a:pPr marL="0" marR="0" indent="0" algn="l" defTabSz="914400" rtl="0" eaLnBrk="1" fontAlgn="auto" latinLnBrk="0" hangingPunct="1">
              <a:lnSpc>
                <a:spcPct val="100000"/>
              </a:lnSpc>
              <a:spcBef>
                <a:spcPts val="0"/>
              </a:spcBef>
              <a:spcAft>
                <a:spcPts val="0"/>
              </a:spcAft>
              <a:buClrTx/>
              <a:buSzTx/>
              <a:buFontTx/>
              <a:buNone/>
              <a:tabLst/>
              <a:defRPr/>
            </a:pPr>
            <a:endParaRPr lang="zh-TW" baseline="0" dirty="0"/>
          </a:p>
          <a:p>
            <a:pPr marL="0" marR="0" indent="0" algn="l" defTabSz="914400" rtl="0" eaLnBrk="1" fontAlgn="auto" latinLnBrk="0" hangingPunct="1">
              <a:lnSpc>
                <a:spcPct val="100000"/>
              </a:lnSpc>
              <a:spcBef>
                <a:spcPts val="0"/>
              </a:spcBef>
              <a:spcAft>
                <a:spcPts val="0"/>
              </a:spcAft>
              <a:buClrTx/>
              <a:buSzTx/>
              <a:buFontTx/>
              <a:buNone/>
              <a:tabLst/>
              <a:defRPr/>
            </a:pPr>
            <a:r>
              <a:rPr dirty="0">
                <a:latin typeface="PMingLiU"/>
                <a:cs typeface="PMingLiU"/>
              </a:rPr>
              <a:t>{請按一下}1954 年，選出"我們服務"的座右銘。 </a:t>
            </a:r>
          </a:p>
          <a:p>
            <a:pPr marL="0" marR="0" indent="0" algn="l" defTabSz="914400" rtl="0" eaLnBrk="1" fontAlgn="auto" latinLnBrk="0" hangingPunct="1">
              <a:lnSpc>
                <a:spcPct val="100000"/>
              </a:lnSpc>
              <a:spcBef>
                <a:spcPts val="0"/>
              </a:spcBef>
              <a:spcAft>
                <a:spcPts val="0"/>
              </a:spcAft>
              <a:buClrTx/>
              <a:buSzTx/>
              <a:buFontTx/>
              <a:buNone/>
              <a:tabLst/>
              <a:defRPr/>
            </a:pPr>
            <a:endParaRPr lang="zh-TW" baseline="0" dirty="0"/>
          </a:p>
          <a:p>
            <a:pPr marL="0" marR="0" indent="0" algn="l" defTabSz="914400" rtl="0" eaLnBrk="1" fontAlgn="auto" latinLnBrk="0" hangingPunct="1">
              <a:lnSpc>
                <a:spcPct val="100000"/>
              </a:lnSpc>
              <a:spcBef>
                <a:spcPts val="0"/>
              </a:spcBef>
              <a:spcAft>
                <a:spcPts val="0"/>
              </a:spcAft>
              <a:buClrTx/>
              <a:buSzTx/>
              <a:buFontTx/>
              <a:buNone/>
              <a:tabLst/>
              <a:defRPr/>
            </a:pPr>
            <a:r>
              <a:rPr dirty="0">
                <a:latin typeface="PMingLiU"/>
                <a:cs typeface="PMingLiU"/>
              </a:rPr>
              <a:t>{請按一下}1957 年，授證第一個青少獅會，讓青年人有機會服務。今天在 140 多個國家有超過 6700個青少獅會。</a:t>
            </a:r>
          </a:p>
          <a:p>
            <a:pPr marL="0" marR="0" indent="0" algn="l" defTabSz="914400" rtl="0" eaLnBrk="1" fontAlgn="auto" latinLnBrk="0" hangingPunct="1">
              <a:lnSpc>
                <a:spcPct val="100000"/>
              </a:lnSpc>
              <a:spcBef>
                <a:spcPts val="0"/>
              </a:spcBef>
              <a:spcAft>
                <a:spcPts val="0"/>
              </a:spcAft>
              <a:buClrTx/>
              <a:buSzTx/>
              <a:buFontTx/>
              <a:buNone/>
              <a:tabLst/>
              <a:defRPr/>
            </a:pPr>
            <a:endParaRPr lang="zh-TW" baseline="0" dirty="0"/>
          </a:p>
          <a:p>
            <a:pPr marL="0" marR="0" indent="0" algn="l" defTabSz="914400" rtl="0" eaLnBrk="1" fontAlgn="auto" latinLnBrk="0" hangingPunct="1">
              <a:lnSpc>
                <a:spcPct val="100000"/>
              </a:lnSpc>
              <a:spcBef>
                <a:spcPts val="0"/>
              </a:spcBef>
              <a:spcAft>
                <a:spcPts val="0"/>
              </a:spcAft>
              <a:buClrTx/>
              <a:buSzTx/>
              <a:buFontTx/>
              <a:buNone/>
              <a:tabLst/>
              <a:defRPr/>
            </a:pPr>
            <a:r>
              <a:rPr dirty="0">
                <a:latin typeface="PMingLiU"/>
                <a:cs typeface="PMingLiU"/>
              </a:rPr>
              <a:t>{請按一下}1968 年，國際獅子會基金會成立。大部分透過獅友的慷慨，基金會現在每年撥款數百萬美元，為救災、青年、視覺和其他人道主義方案提供資金。</a:t>
            </a:r>
          </a:p>
          <a:p>
            <a:pPr marL="0" marR="0" indent="0" algn="l" defTabSz="914400" rtl="0" eaLnBrk="1" fontAlgn="auto" latinLnBrk="0" hangingPunct="1">
              <a:lnSpc>
                <a:spcPct val="100000"/>
              </a:lnSpc>
              <a:spcBef>
                <a:spcPts val="0"/>
              </a:spcBef>
              <a:spcAft>
                <a:spcPts val="0"/>
              </a:spcAft>
              <a:buClrTx/>
              <a:buSzTx/>
              <a:buFontTx/>
              <a:buNone/>
              <a:tabLst/>
              <a:defRPr/>
            </a:pPr>
            <a:endParaRPr lang="zh-TW" baseline="0" dirty="0"/>
          </a:p>
          <a:p>
            <a:pPr marL="0" marR="0" indent="0" algn="l" defTabSz="914400" rtl="0" eaLnBrk="1" fontAlgn="auto" latinLnBrk="0" hangingPunct="1">
              <a:lnSpc>
                <a:spcPct val="100000"/>
              </a:lnSpc>
              <a:spcBef>
                <a:spcPts val="0"/>
              </a:spcBef>
              <a:spcAft>
                <a:spcPts val="0"/>
              </a:spcAft>
              <a:buClrTx/>
              <a:buSzTx/>
              <a:buFontTx/>
              <a:buNone/>
              <a:tabLst/>
              <a:defRPr/>
            </a:pPr>
            <a:r>
              <a:rPr dirty="0">
                <a:latin typeface="PMingLiU"/>
                <a:cs typeface="PMingLiU"/>
              </a:rPr>
              <a:t>{請按一下}1987 年，開放女性成為會員。今天，女性占我們的會員近 30%，是會員成長最快的部分。 </a:t>
            </a:r>
          </a:p>
        </p:txBody>
      </p:sp>
      <p:sp>
        <p:nvSpPr>
          <p:cNvPr id="4" name="Slide Number Placeholder 3"/>
          <p:cNvSpPr>
            <a:spLocks noGrp="1"/>
          </p:cNvSpPr>
          <p:nvPr>
            <p:ph type="sldNum" sz="quarter" idx="10"/>
          </p:nvPr>
        </p:nvSpPr>
        <p:spPr/>
        <p:txBody>
          <a:bodyPr/>
          <a:lstStyle/>
          <a:p>
            <a:fld id="{B1D9524D-4B94-4155-B81D-62EDD81CF9D7}" type="slidenum">
              <a:rPr lang="en-US" smtClean="0"/>
              <a:pPr/>
              <a:t>7</a:t>
            </a:fld>
            <a:endParaRPr lang="zh-TW"/>
          </a:p>
        </p:txBody>
      </p:sp>
    </p:spTree>
    <p:extLst>
      <p:ext uri="{BB962C8B-B14F-4D97-AF65-F5344CB8AC3E}">
        <p14:creationId xmlns:p14="http://schemas.microsoft.com/office/powerpoint/2010/main" val="3175560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dirty="0">
                <a:latin typeface="PMingLiU"/>
                <a:cs typeface="PMingLiU"/>
              </a:rPr>
              <a:t>獅子會的目的之一就是"增進國際了解，促進世界大同。"</a:t>
            </a:r>
            <a:r>
              <a:rPr lang="en-US" dirty="0">
                <a:latin typeface="PMingLiU"/>
                <a:cs typeface="PMingLiU"/>
              </a:rPr>
              <a:t>
</a:t>
            </a:r>
            <a:r>
              <a:rPr dirty="0"/>
              <a:t/>
            </a:r>
            <a:br>
              <a:rPr dirty="0"/>
            </a:br>
            <a:r>
              <a:rPr dirty="0">
                <a:latin typeface="PMingLiU"/>
                <a:cs typeface="PMingLiU"/>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zh-TW" baseline="0" dirty="0"/>
          </a:p>
          <a:p>
            <a:pPr marL="0" marR="0" indent="0" algn="l" defTabSz="914400" rtl="0" eaLnBrk="1" fontAlgn="auto" latinLnBrk="0" hangingPunct="1">
              <a:lnSpc>
                <a:spcPct val="100000"/>
              </a:lnSpc>
              <a:spcBef>
                <a:spcPts val="0"/>
              </a:spcBef>
              <a:spcAft>
                <a:spcPts val="0"/>
              </a:spcAft>
              <a:buClrTx/>
              <a:buSzTx/>
              <a:buFontTx/>
              <a:buNone/>
              <a:tabLst/>
              <a:defRPr/>
            </a:pPr>
            <a:r>
              <a:rPr dirty="0">
                <a:latin typeface="PMingLiU"/>
                <a:cs typeface="PMingLiU"/>
              </a:rPr>
              <a:t>除了我們全球性的服務使命，獅子會也: </a:t>
            </a:r>
          </a:p>
          <a:p>
            <a:pPr marL="0" marR="0" indent="0" algn="l" defTabSz="914400" rtl="0" eaLnBrk="1" fontAlgn="auto" latinLnBrk="0" hangingPunct="1">
              <a:lnSpc>
                <a:spcPct val="100000"/>
              </a:lnSpc>
              <a:spcBef>
                <a:spcPts val="0"/>
              </a:spcBef>
              <a:spcAft>
                <a:spcPts val="0"/>
              </a:spcAft>
              <a:buClrTx/>
              <a:buSzTx/>
              <a:buFontTx/>
              <a:buNone/>
              <a:tabLst/>
              <a:defRPr/>
            </a:pPr>
            <a:endParaRPr lang="zh-TW"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PMingLiU"/>
                <a:cs typeface="PMingLiU"/>
              </a:rPr>
              <a:t>- 促進分會與其他國家的分會</a:t>
            </a:r>
            <a:r>
              <a:rPr lang="en-US" sz="1200" b="1" baseline="0" dirty="0">
                <a:latin typeface="PMingLiU"/>
                <a:cs typeface="PMingLiU"/>
              </a:rPr>
              <a:t>結盟</a:t>
            </a:r>
            <a:r>
              <a:rPr lang="en-US" sz="1200" baseline="0" dirty="0">
                <a:latin typeface="PMingLiU"/>
                <a:cs typeface="PMingLiU"/>
              </a:rPr>
              <a:t>，建立正式友誼，瞭解不同的文化和交換到底成為一位獅友意味著什麼的經驗和想法。 </a:t>
            </a:r>
            <a:endParaRPr 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zh-TW" sz="1200" b="0" i="0" kern="1200" baseline="0" dirty="0">
              <a:solidFill>
                <a:schemeClr val="tx1"/>
              </a:solidFill>
              <a:effectLst/>
              <a:latin typeface="PMingLiU"/>
              <a:ea typeface="PMingLiU"/>
              <a:cs typeface="PMingLiU"/>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PMingLiU"/>
                <a:cs typeface="PMingLiU"/>
              </a:rPr>
              <a:t>- 透過鼓勵和平及促進國際諒解，運營 </a:t>
            </a:r>
            <a:r>
              <a:rPr lang="en-US" sz="1200" b="1" i="0" kern="1200" baseline="0" dirty="0">
                <a:solidFill>
                  <a:schemeClr val="tx1"/>
                </a:solidFill>
                <a:effectLst/>
                <a:latin typeface="PMingLiU"/>
                <a:cs typeface="PMingLiU"/>
              </a:rPr>
              <a:t>青少年營和交換活動 </a:t>
            </a:r>
            <a:r>
              <a:rPr lang="en-US" sz="1200" b="0" i="0" kern="1200" baseline="0" dirty="0">
                <a:solidFill>
                  <a:schemeClr val="tx1"/>
                </a:solidFill>
                <a:effectLst/>
                <a:latin typeface="PMingLiU"/>
                <a:cs typeface="PMingLiU"/>
              </a:rPr>
              <a:t>以發展 </a:t>
            </a:r>
            <a:r>
              <a:rPr lang="en-US" sz="1200" kern="1200" dirty="0">
                <a:solidFill>
                  <a:schemeClr val="tx1"/>
                </a:solidFill>
                <a:effectLst/>
                <a:latin typeface="PMingLiU"/>
                <a:cs typeface="PMingLiU"/>
              </a:rPr>
              <a:t>數千名年輕的全球公民。</a:t>
            </a:r>
          </a:p>
          <a:p>
            <a:pPr marL="0" marR="0" indent="0" algn="l" defTabSz="914400" rtl="0" eaLnBrk="1" fontAlgn="auto" latinLnBrk="0" hangingPunct="1">
              <a:lnSpc>
                <a:spcPct val="100000"/>
              </a:lnSpc>
              <a:spcBef>
                <a:spcPts val="0"/>
              </a:spcBef>
              <a:spcAft>
                <a:spcPts val="0"/>
              </a:spcAft>
              <a:buClrTx/>
              <a:buSzTx/>
              <a:buFontTx/>
              <a:buNone/>
              <a:tabLst/>
              <a:defRPr/>
            </a:pPr>
            <a:endParaRPr 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dirty="0">
                <a:latin typeface="PMingLiU"/>
                <a:cs typeface="PMingLiU"/>
              </a:rPr>
              <a:t>- 自其成立以來支持</a:t>
            </a:r>
            <a:r>
              <a:rPr b="1" dirty="0">
                <a:latin typeface="PMingLiU"/>
                <a:cs typeface="PMingLiU"/>
              </a:rPr>
              <a:t>聯合國</a:t>
            </a:r>
            <a:r>
              <a:rPr dirty="0">
                <a:latin typeface="PMingLiU"/>
                <a:cs typeface="PMingLiU"/>
              </a:rPr>
              <a:t>，今天繼續與聯合國各機構建立夥伴關係。每年，聯合國獅子會日給獅友機會展示聯合國和獅子會可以如何繼續幫助那些全球規模的需求。</a:t>
            </a:r>
            <a:endParaRPr 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zh-TW"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PMingLiU"/>
                <a:cs typeface="PMingLiU"/>
              </a:rPr>
              <a:t>我們還設立和平海報及和平徵文活動，為全世界數百萬年輕人提供一個平臺，來表達他們的和平願景。</a:t>
            </a:r>
          </a:p>
        </p:txBody>
      </p:sp>
      <p:sp>
        <p:nvSpPr>
          <p:cNvPr id="4" name="Slide Number Placeholder 3"/>
          <p:cNvSpPr>
            <a:spLocks noGrp="1"/>
          </p:cNvSpPr>
          <p:nvPr>
            <p:ph type="sldNum" sz="quarter" idx="10"/>
          </p:nvPr>
        </p:nvSpPr>
        <p:spPr/>
        <p:txBody>
          <a:bodyPr/>
          <a:lstStyle/>
          <a:p>
            <a:fld id="{B1D9524D-4B94-4155-B81D-62EDD81CF9D7}" type="slidenum">
              <a:rPr lang="en-US" smtClean="0"/>
              <a:pPr/>
              <a:t>8</a:t>
            </a:fld>
            <a:endParaRPr lang="zh-TW"/>
          </a:p>
        </p:txBody>
      </p:sp>
    </p:spTree>
    <p:extLst>
      <p:ext uri="{BB962C8B-B14F-4D97-AF65-F5344CB8AC3E}">
        <p14:creationId xmlns:p14="http://schemas.microsoft.com/office/powerpoint/2010/main" val="1430143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dirty="0">
                <a:latin typeface="PMingLiU"/>
                <a:cs typeface="PMingLiU"/>
              </a:rPr>
              <a:t>今日， </a:t>
            </a:r>
          </a:p>
          <a:p>
            <a:pPr marL="0" marR="0" indent="0" algn="l" defTabSz="914400" rtl="0" eaLnBrk="1" fontAlgn="auto" latinLnBrk="0" hangingPunct="1">
              <a:lnSpc>
                <a:spcPct val="100000"/>
              </a:lnSpc>
              <a:spcBef>
                <a:spcPts val="0"/>
              </a:spcBef>
              <a:spcAft>
                <a:spcPts val="0"/>
              </a:spcAft>
              <a:buClrTx/>
              <a:buSzTx/>
              <a:buFontTx/>
              <a:buNone/>
              <a:tabLst/>
              <a:defRPr/>
            </a:pPr>
            <a:endParaRPr lang="zh-TW" baseline="0" dirty="0"/>
          </a:p>
          <a:p>
            <a:pPr marL="0" marR="0" indent="0" algn="l" defTabSz="914400" rtl="0" eaLnBrk="1" fontAlgn="auto" latinLnBrk="0" hangingPunct="1">
              <a:lnSpc>
                <a:spcPct val="100000"/>
              </a:lnSpc>
              <a:spcBef>
                <a:spcPts val="0"/>
              </a:spcBef>
              <a:spcAft>
                <a:spcPts val="0"/>
              </a:spcAft>
              <a:buClrTx/>
              <a:buSzTx/>
              <a:buFontTx/>
              <a:buNone/>
              <a:tabLst/>
              <a:defRPr/>
            </a:pPr>
            <a:r>
              <a:rPr dirty="0">
                <a:latin typeface="PMingLiU"/>
                <a:cs typeface="PMingLiU"/>
              </a:rPr>
              <a:t>{請按一下} 有 140 萬位獅友 </a:t>
            </a:r>
          </a:p>
          <a:p>
            <a:pPr marL="0" marR="0" indent="0" algn="l" defTabSz="914400" rtl="0" eaLnBrk="1" fontAlgn="auto" latinLnBrk="0" hangingPunct="1">
              <a:lnSpc>
                <a:spcPct val="100000"/>
              </a:lnSpc>
              <a:spcBef>
                <a:spcPts val="0"/>
              </a:spcBef>
              <a:spcAft>
                <a:spcPts val="0"/>
              </a:spcAft>
              <a:buClrTx/>
              <a:buSzTx/>
              <a:buFontTx/>
              <a:buNone/>
              <a:tabLst/>
              <a:defRPr/>
            </a:pPr>
            <a:endParaRPr lang="zh-TW" baseline="0" dirty="0"/>
          </a:p>
          <a:p>
            <a:pPr marL="0" marR="0" indent="0" algn="l" defTabSz="914400" rtl="0" eaLnBrk="1" fontAlgn="auto" latinLnBrk="0" hangingPunct="1">
              <a:lnSpc>
                <a:spcPct val="100000"/>
              </a:lnSpc>
              <a:spcBef>
                <a:spcPts val="0"/>
              </a:spcBef>
              <a:spcAft>
                <a:spcPts val="0"/>
              </a:spcAft>
              <a:buClrTx/>
              <a:buSzTx/>
              <a:buFontTx/>
              <a:buNone/>
              <a:tabLst/>
              <a:defRPr/>
            </a:pPr>
            <a:r>
              <a:rPr dirty="0">
                <a:latin typeface="PMingLiU"/>
                <a:cs typeface="PMingLiU"/>
              </a:rPr>
              <a:t>{請按一下} 超過 46,000 分會 </a:t>
            </a:r>
          </a:p>
          <a:p>
            <a:pPr marL="0" marR="0" indent="0" algn="l" defTabSz="914400" rtl="0" eaLnBrk="1" fontAlgn="auto" latinLnBrk="0" hangingPunct="1">
              <a:lnSpc>
                <a:spcPct val="100000"/>
              </a:lnSpc>
              <a:spcBef>
                <a:spcPts val="0"/>
              </a:spcBef>
              <a:spcAft>
                <a:spcPts val="0"/>
              </a:spcAft>
              <a:buClrTx/>
              <a:buSzTx/>
              <a:buFontTx/>
              <a:buNone/>
              <a:tabLst/>
              <a:defRPr/>
            </a:pPr>
            <a:endParaRPr lang="zh-TW" baseline="0" dirty="0"/>
          </a:p>
          <a:p>
            <a:pPr marL="0" marR="0" indent="0" algn="l" defTabSz="914400" rtl="0" eaLnBrk="1" fontAlgn="auto" latinLnBrk="0" hangingPunct="1">
              <a:lnSpc>
                <a:spcPct val="100000"/>
              </a:lnSpc>
              <a:spcBef>
                <a:spcPts val="0"/>
              </a:spcBef>
              <a:spcAft>
                <a:spcPts val="0"/>
              </a:spcAft>
              <a:buClrTx/>
              <a:buSzTx/>
              <a:buFontTx/>
              <a:buNone/>
              <a:tabLst/>
              <a:defRPr/>
            </a:pPr>
            <a:r>
              <a:rPr dirty="0">
                <a:latin typeface="PMingLiU"/>
                <a:cs typeface="PMingLiU"/>
              </a:rPr>
              <a:t>{請按一下} 超過 200 個國家和地區</a:t>
            </a:r>
          </a:p>
          <a:p>
            <a:pPr marL="0" marR="0" indent="0" algn="l" defTabSz="914400" rtl="0" eaLnBrk="1" fontAlgn="auto" latinLnBrk="0" hangingPunct="1">
              <a:lnSpc>
                <a:spcPct val="100000"/>
              </a:lnSpc>
              <a:spcBef>
                <a:spcPts val="0"/>
              </a:spcBef>
              <a:spcAft>
                <a:spcPts val="0"/>
              </a:spcAft>
              <a:buClrTx/>
              <a:buSzTx/>
              <a:buFontTx/>
              <a:buNone/>
              <a:tabLst/>
              <a:defRPr/>
            </a:pPr>
            <a:endParaRPr lang="zh-TW" baseline="0" dirty="0"/>
          </a:p>
          <a:p>
            <a:pPr marL="0" marR="0" indent="0" algn="l" defTabSz="914400" rtl="0" eaLnBrk="1" fontAlgn="auto" latinLnBrk="0" hangingPunct="1">
              <a:lnSpc>
                <a:spcPct val="100000"/>
              </a:lnSpc>
              <a:spcBef>
                <a:spcPts val="0"/>
              </a:spcBef>
              <a:spcAft>
                <a:spcPts val="0"/>
              </a:spcAft>
              <a:buClrTx/>
              <a:buSzTx/>
              <a:buFontTx/>
              <a:buNone/>
              <a:tabLst/>
              <a:defRPr/>
            </a:pPr>
            <a:r>
              <a:rPr dirty="0">
                <a:latin typeface="PMingLiU"/>
                <a:cs typeface="PMingLiU"/>
              </a:rPr>
              <a:t>{請按一下}和由一個單一的想法聯合在一起:我們服務</a:t>
            </a:r>
            <a:endParaRPr lang="zh-TW" dirty="0"/>
          </a:p>
        </p:txBody>
      </p:sp>
      <p:sp>
        <p:nvSpPr>
          <p:cNvPr id="4" name="Slide Number Placeholder 3"/>
          <p:cNvSpPr>
            <a:spLocks noGrp="1"/>
          </p:cNvSpPr>
          <p:nvPr>
            <p:ph type="sldNum" sz="quarter" idx="10"/>
          </p:nvPr>
        </p:nvSpPr>
        <p:spPr/>
        <p:txBody>
          <a:bodyPr/>
          <a:lstStyle/>
          <a:p>
            <a:fld id="{B1D9524D-4B94-4155-B81D-62EDD81CF9D7}" type="slidenum">
              <a:rPr lang="en-US" smtClean="0"/>
              <a:pPr/>
              <a:t>9</a:t>
            </a:fld>
            <a:endParaRPr lang="zh-TW"/>
          </a:p>
        </p:txBody>
      </p:sp>
    </p:spTree>
    <p:extLst>
      <p:ext uri="{BB962C8B-B14F-4D97-AF65-F5344CB8AC3E}">
        <p14:creationId xmlns:p14="http://schemas.microsoft.com/office/powerpoint/2010/main" val="28681157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8" name="Picture 7" descr="Lion PPT bkg Title Blank.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7" name="Title 1"/>
          <p:cNvSpPr>
            <a:spLocks noGrp="1"/>
          </p:cNvSpPr>
          <p:nvPr>
            <p:ph type="title" hasCustomPrompt="1"/>
          </p:nvPr>
        </p:nvSpPr>
        <p:spPr>
          <a:xfrm>
            <a:off x="722313" y="2485726"/>
            <a:ext cx="7772400" cy="1781474"/>
          </a:xfrm>
        </p:spPr>
        <p:txBody>
          <a:bodyPr anchor="ctr">
            <a:normAutofit/>
          </a:bodyPr>
          <a:lstStyle>
            <a:lvl1pPr algn="ctr">
              <a:defRPr sz="4400" b="1" i="0" cap="none">
                <a:solidFill>
                  <a:srgbClr val="09519E"/>
                </a:solidFill>
                <a:latin typeface="Calibri"/>
                <a:cs typeface="Calibri"/>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410028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descr="Lion PPT bkg 3 Blank.jpg"/>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4060" y="0"/>
            <a:ext cx="9135879" cy="2033195"/>
          </a:xfrm>
          <a:prstGeom prst="rect">
            <a:avLst/>
          </a:prstGeom>
        </p:spPr>
      </p:pic>
      <p:sp>
        <p:nvSpPr>
          <p:cNvPr id="2" name="Title 1"/>
          <p:cNvSpPr>
            <a:spLocks noGrp="1"/>
          </p:cNvSpPr>
          <p:nvPr>
            <p:ph type="title"/>
          </p:nvPr>
        </p:nvSpPr>
        <p:spPr>
          <a:xfrm>
            <a:off x="381000" y="152401"/>
            <a:ext cx="7086600" cy="803638"/>
          </a:xfrm>
        </p:spPr>
        <p:txBody>
          <a:bodyPr>
            <a:normAutofit/>
          </a:bodyPr>
          <a:lstStyle>
            <a:lvl1pPr algn="l">
              <a:defRPr sz="360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57200" y="1653874"/>
            <a:ext cx="8229600" cy="45183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8305DF77-0E5E-4F38-8A8F-5D0D056193C8}" type="datetime1">
              <a:rPr lang="en-US" smtClean="0">
                <a:solidFill>
                  <a:prstClr val="black"/>
                </a:solidFill>
              </a:rPr>
              <a:t>9/7/2016</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chemeClr val="tx1">
                    <a:lumMod val="50000"/>
                    <a:lumOff val="50000"/>
                  </a:schemeClr>
                </a:solidFill>
              </a:defRPr>
            </a:lvl1pPr>
          </a:lstStyle>
          <a:p>
            <a:pPr fontAlgn="base">
              <a:spcBef>
                <a:spcPct val="0"/>
              </a:spcBef>
              <a:spcAft>
                <a:spcPct val="0"/>
              </a:spcAft>
            </a:pPr>
            <a:fld id="{345397C3-0AF4-4CB8-9EFB-9D18150E9527}" type="slidenum">
              <a:rPr lang="en-US" smtClean="0">
                <a:solidFill>
                  <a:prstClr val="black">
                    <a:lumMod val="50000"/>
                    <a:lumOff val="50000"/>
                  </a:prstClr>
                </a:solidFill>
              </a:rPr>
              <a:t>‹#›</a:t>
            </a:fld>
            <a:endParaRPr lang="en-US" dirty="0">
              <a:solidFill>
                <a:prstClr val="black">
                  <a:lumMod val="50000"/>
                  <a:lumOff val="50000"/>
                </a:prstClr>
              </a:solidFill>
            </a:endParaRP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467600" y="225822"/>
            <a:ext cx="1412715" cy="917178"/>
          </a:xfrm>
          <a:prstGeom prst="rect">
            <a:avLst/>
          </a:prstGeom>
        </p:spPr>
      </p:pic>
    </p:spTree>
    <p:extLst>
      <p:ext uri="{BB962C8B-B14F-4D97-AF65-F5344CB8AC3E}">
        <p14:creationId xmlns:p14="http://schemas.microsoft.com/office/powerpoint/2010/main" val="2852664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descr="Lion PPT bkg 3 Blank.jpg"/>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4060" y="0"/>
            <a:ext cx="9135879" cy="2033195"/>
          </a:xfrm>
          <a:prstGeom prst="rect">
            <a:avLst/>
          </a:prstGeom>
        </p:spPr>
      </p:pic>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F12D35-ED17-4359-A03B-CDC428B3EA0D}" type="datetime1">
              <a:rPr lang="en-US" smtClean="0">
                <a:solidFill>
                  <a:prstClr val="black">
                    <a:tint val="75000"/>
                  </a:prstClr>
                </a:solidFill>
              </a:rPr>
              <a:t>9/7/2016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9345AA-F236-384F-9F42-A11ADC3D4BD0}" type="slidenum">
              <a:rPr lang="en-US" smtClean="0">
                <a:solidFill>
                  <a:prstClr val="black">
                    <a:tint val="75000"/>
                  </a:prstClr>
                </a:solidFill>
              </a:rPr>
              <a:pPr/>
              <a:t>‹#›</a:t>
            </a:fld>
            <a:endParaRPr lang="en-US" dirty="0">
              <a:solidFill>
                <a:prstClr val="black">
                  <a:tint val="75000"/>
                </a:prstClr>
              </a:solidFill>
            </a:endParaRPr>
          </a:p>
        </p:txBody>
      </p:sp>
      <p:sp>
        <p:nvSpPr>
          <p:cNvPr id="10" name="Title 1"/>
          <p:cNvSpPr>
            <a:spLocks noGrp="1"/>
          </p:cNvSpPr>
          <p:nvPr>
            <p:ph type="title"/>
          </p:nvPr>
        </p:nvSpPr>
        <p:spPr>
          <a:xfrm>
            <a:off x="381000" y="152401"/>
            <a:ext cx="7086600" cy="803638"/>
          </a:xfrm>
        </p:spPr>
        <p:txBody>
          <a:bodyPr>
            <a:normAutofit/>
          </a:bodyPr>
          <a:lstStyle>
            <a:lvl1pPr algn="l">
              <a:defRPr sz="3600">
                <a:solidFill>
                  <a:srgbClr val="FFFFFF"/>
                </a:solidFill>
              </a:defRPr>
            </a:lvl1pPr>
          </a:lstStyle>
          <a:p>
            <a:r>
              <a:rPr lang="en-US" dirty="0"/>
              <a:t>Click to edit Master title style</a:t>
            </a:r>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467600" y="76200"/>
            <a:ext cx="1219200" cy="1045244"/>
          </a:xfrm>
          <a:prstGeom prst="rect">
            <a:avLst/>
          </a:prstGeom>
        </p:spPr>
      </p:pic>
    </p:spTree>
    <p:extLst>
      <p:ext uri="{BB962C8B-B14F-4D97-AF65-F5344CB8AC3E}">
        <p14:creationId xmlns:p14="http://schemas.microsoft.com/office/powerpoint/2010/main" val="14572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9" name="Picture 8" descr="Centennial PPT bkg 2.jpg"/>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4061" y="0"/>
            <a:ext cx="2358139" cy="6858000"/>
          </a:xfrm>
          <a:prstGeom prst="rect">
            <a:avLst/>
          </a:prstGeom>
        </p:spPr>
      </p:pic>
      <p:sp>
        <p:nvSpPr>
          <p:cNvPr id="2" name="Title 1"/>
          <p:cNvSpPr>
            <a:spLocks noGrp="1"/>
          </p:cNvSpPr>
          <p:nvPr>
            <p:ph type="title"/>
          </p:nvPr>
        </p:nvSpPr>
        <p:spPr>
          <a:xfrm>
            <a:off x="1905001" y="274638"/>
            <a:ext cx="6781800" cy="1143000"/>
          </a:xfrm>
        </p:spPr>
        <p:txBody>
          <a:bodyPr>
            <a:noAutofit/>
          </a:bodyPr>
          <a:lstStyle>
            <a:lvl1pPr>
              <a:defRPr sz="3600" b="1">
                <a:solidFill>
                  <a:srgbClr val="09519E"/>
                </a:solidFill>
              </a:defRPr>
            </a:lvl1pPr>
          </a:lstStyle>
          <a:p>
            <a:r>
              <a:rPr lang="en-US" dirty="0"/>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145F55D1-5552-4924-AC22-EFB538F5ACB0}" type="datetime1">
              <a:rPr lang="en-US" smtClean="0">
                <a:solidFill>
                  <a:prstClr val="black"/>
                </a:solidFill>
              </a:rPr>
              <a:t>9/7/2016</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fontAlgn="base">
              <a:spcBef>
                <a:spcPct val="0"/>
              </a:spcBef>
              <a:spcAft>
                <a:spcPct val="0"/>
              </a:spcAft>
            </a:pPr>
            <a:fld id="{AC9345AA-F236-384F-9F42-A11ADC3D4BD0}" type="slidenum">
              <a:rPr lang="en-US">
                <a:solidFill>
                  <a:prstClr val="black"/>
                </a:solidFill>
              </a:rPr>
              <a:pPr fontAlgn="base">
                <a:spcBef>
                  <a:spcPct val="0"/>
                </a:spcBef>
                <a:spcAft>
                  <a:spcPct val="0"/>
                </a:spcAft>
              </a:pPr>
              <a:t>‹#›</a:t>
            </a:fld>
            <a:endParaRPr lang="en-US" dirty="0">
              <a:solidFill>
                <a:prstClr val="black"/>
              </a:solidFill>
            </a:endParaRPr>
          </a:p>
        </p:txBody>
      </p:sp>
      <p:sp>
        <p:nvSpPr>
          <p:cNvPr id="10" name="Content Placeholder 2"/>
          <p:cNvSpPr>
            <a:spLocks noGrp="1"/>
          </p:cNvSpPr>
          <p:nvPr>
            <p:ph idx="1"/>
          </p:nvPr>
        </p:nvSpPr>
        <p:spPr>
          <a:xfrm>
            <a:off x="1905000" y="1653874"/>
            <a:ext cx="6781800" cy="45183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0802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9" name="Picture 8" descr="Centennial PPT bkg blank.jpg"/>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4060" y="6282466"/>
            <a:ext cx="9135879" cy="575534"/>
          </a:xfrm>
          <a:prstGeom prst="rect">
            <a:avLst/>
          </a:prstGeom>
        </p:spPr>
      </p:pic>
      <p:pic>
        <p:nvPicPr>
          <p:cNvPr id="10" name="Picture 9" descr="Centennial PPT bkg blank.jpg"/>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flipV="1">
            <a:off x="0" y="0"/>
            <a:ext cx="9144000" cy="1371600"/>
          </a:xfrm>
          <a:prstGeom prst="rect">
            <a:avLst/>
          </a:prstGeom>
        </p:spPr>
      </p:pic>
      <p:sp>
        <p:nvSpPr>
          <p:cNvPr id="2" name="Title 1"/>
          <p:cNvSpPr>
            <a:spLocks noGrp="1"/>
          </p:cNvSpPr>
          <p:nvPr>
            <p:ph type="title"/>
          </p:nvPr>
        </p:nvSpPr>
        <p:spPr>
          <a:xfrm>
            <a:off x="457200" y="152400"/>
            <a:ext cx="8229600" cy="935863"/>
          </a:xfrm>
        </p:spPr>
        <p:txBody>
          <a:bodyPr>
            <a:normAutofit/>
          </a:bodyPr>
          <a:lstStyle>
            <a:lvl1pPr algn="l">
              <a:defRPr sz="3600" b="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1447800"/>
            <a:ext cx="8229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b="1">
                <a:solidFill>
                  <a:schemeClr val="bg1"/>
                </a:solidFill>
              </a:defRPr>
            </a:lvl1pPr>
          </a:lstStyle>
          <a:p>
            <a:pPr fontAlgn="base">
              <a:spcBef>
                <a:spcPct val="0"/>
              </a:spcBef>
              <a:spcAft>
                <a:spcPct val="0"/>
              </a:spcAft>
            </a:pPr>
            <a:fld id="{AC9345AA-F236-384F-9F42-A11ADC3D4BD0}" type="slidenum">
              <a:rPr lang="en-US" smtClean="0">
                <a:solidFill>
                  <a:prstClr val="white"/>
                </a:solidFill>
              </a:rPr>
              <a:pPr fontAlgn="base">
                <a:spcBef>
                  <a:spcPct val="0"/>
                </a:spcBef>
                <a:spcAft>
                  <a:spcPct val="0"/>
                </a:spcAft>
              </a:pPr>
              <a:t>‹#›</a:t>
            </a:fld>
            <a:endParaRPr lang="en-US" dirty="0">
              <a:solidFill>
                <a:prstClr val="white"/>
              </a:solidFill>
            </a:endParaRPr>
          </a:p>
        </p:txBody>
      </p:sp>
    </p:spTree>
    <p:extLst>
      <p:ext uri="{BB962C8B-B14F-4D97-AF65-F5344CB8AC3E}">
        <p14:creationId xmlns:p14="http://schemas.microsoft.com/office/powerpoint/2010/main" val="3011084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9" name="Picture 8" descr="Centennial PPT bkg blank.jpg"/>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4060" y="6282466"/>
            <a:ext cx="9135879" cy="575534"/>
          </a:xfrm>
          <a:prstGeom prst="rect">
            <a:avLst/>
          </a:prstGeom>
        </p:spPr>
      </p:pic>
      <p:sp>
        <p:nvSpPr>
          <p:cNvPr id="2" name="Title 1"/>
          <p:cNvSpPr>
            <a:spLocks noGrp="1"/>
          </p:cNvSpPr>
          <p:nvPr>
            <p:ph type="title"/>
          </p:nvPr>
        </p:nvSpPr>
        <p:spPr>
          <a:xfrm>
            <a:off x="457200" y="275874"/>
            <a:ext cx="7010400" cy="935863"/>
          </a:xfrm>
        </p:spPr>
        <p:txBody>
          <a:bodyPr>
            <a:normAutofit/>
          </a:bodyPr>
          <a:lstStyle>
            <a:lvl1pPr algn="l">
              <a:defRPr sz="3600">
                <a:solidFill>
                  <a:srgbClr val="09519E"/>
                </a:solidFill>
              </a:defRPr>
            </a:lvl1pPr>
          </a:lstStyle>
          <a:p>
            <a:r>
              <a:rPr lang="en-US" dirty="0"/>
              <a:t>Click to edit Master title style</a:t>
            </a:r>
          </a:p>
        </p:txBody>
      </p:sp>
      <p:sp>
        <p:nvSpPr>
          <p:cNvPr id="3" name="Content Placeholder 2"/>
          <p:cNvSpPr>
            <a:spLocks noGrp="1"/>
          </p:cNvSpPr>
          <p:nvPr>
            <p:ph idx="1"/>
          </p:nvPr>
        </p:nvSpPr>
        <p:spPr>
          <a:xfrm>
            <a:off x="457200" y="1447800"/>
            <a:ext cx="8229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76763951-87E1-444E-A9DB-AB1CDFF92BAE}" type="datetime1">
              <a:rPr lang="en-US" smtClean="0">
                <a:solidFill>
                  <a:prstClr val="black"/>
                </a:solidFill>
              </a:rPr>
              <a:t>9/7/2016</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FFFFFF"/>
                </a:solidFill>
              </a:defRPr>
            </a:lvl1pPr>
          </a:lstStyle>
          <a:p>
            <a:pPr fontAlgn="base">
              <a:spcBef>
                <a:spcPct val="0"/>
              </a:spcBef>
              <a:spcAft>
                <a:spcPct val="0"/>
              </a:spcAft>
            </a:pPr>
            <a:fld id="{AC9345AA-F236-384F-9F42-A11ADC3D4BD0}" type="slidenum">
              <a:rPr lang="en-US" smtClean="0"/>
              <a:pPr fontAlgn="base">
                <a:spcBef>
                  <a:spcPct val="0"/>
                </a:spcBef>
                <a:spcAft>
                  <a:spcPct val="0"/>
                </a:spcAft>
              </a:pPr>
              <a:t>‹#›</a:t>
            </a:fld>
            <a:endParaRPr lang="en-US" dirty="0"/>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467600" y="228600"/>
            <a:ext cx="1219200" cy="1045244"/>
          </a:xfrm>
          <a:prstGeom prst="rect">
            <a:avLst/>
          </a:prstGeom>
        </p:spPr>
      </p:pic>
    </p:spTree>
    <p:extLst>
      <p:ext uri="{BB962C8B-B14F-4D97-AF65-F5344CB8AC3E}">
        <p14:creationId xmlns:p14="http://schemas.microsoft.com/office/powerpoint/2010/main" val="23132761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4DC58F86-E146-48AB-A7D5-63276C7B83D2}" type="datetime1">
              <a:rPr lang="en-US" smtClean="0">
                <a:solidFill>
                  <a:prstClr val="black">
                    <a:tint val="75000"/>
                  </a:prstClr>
                </a:solidFill>
                <a:latin typeface="Arial" pitchFamily="34" charset="0"/>
              </a:rPr>
              <a:t>9/7/2016</a:t>
            </a:fld>
            <a:endParaRPr lang="en-US">
              <a:solidFill>
                <a:prstClr val="black">
                  <a:tint val="75000"/>
                </a:prstClr>
              </a:solidFill>
              <a:latin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solidFill>
                <a:prstClr val="black">
                  <a:tint val="75000"/>
                </a:prstClr>
              </a:solidFill>
              <a:latin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AC9345AA-F236-384F-9F42-A11ADC3D4BD0}" type="slidenum">
              <a:rPr lang="en-US" smtClean="0">
                <a:solidFill>
                  <a:prstClr val="black">
                    <a:tint val="75000"/>
                  </a:prstClr>
                </a:solidFill>
                <a:latin typeface="Arial" pitchFamily="34" charset="0"/>
              </a:rPr>
              <a:pPr fontAlgn="base">
                <a:spcBef>
                  <a:spcPct val="0"/>
                </a:spcBef>
                <a:spcAft>
                  <a:spcPct val="0"/>
                </a:spcAft>
              </a:pPr>
              <a:t>‹#›</a:t>
            </a:fld>
            <a:endParaRPr lang="en-US" dirty="0">
              <a:solidFill>
                <a:prstClr val="black">
                  <a:tint val="75000"/>
                </a:prstClr>
              </a:solidFill>
              <a:latin typeface="Arial" pitchFamily="34" charset="0"/>
            </a:endParaRPr>
          </a:p>
        </p:txBody>
      </p:sp>
    </p:spTree>
    <p:extLst>
      <p:ext uri="{BB962C8B-B14F-4D97-AF65-F5344CB8AC3E}">
        <p14:creationId xmlns:p14="http://schemas.microsoft.com/office/powerpoint/2010/main" val="2500366823"/>
      </p:ext>
    </p:extLst>
  </p:cSld>
  <p:clrMap bg1="lt1" tx1="dk1" bg2="lt2" tx2="dk2" accent1="accent1" accent2="accent2" accent3="accent3" accent4="accent4" accent5="accent5" accent6="accent6" hlink="hlink" folHlink="folHlink"/>
  <p:sldLayoutIdLst>
    <p:sldLayoutId id="2147483664" r:id="rId1"/>
    <p:sldLayoutId id="2147483705" r:id="rId2"/>
    <p:sldLayoutId id="2147483666" r:id="rId3"/>
    <p:sldLayoutId id="2147483706" r:id="rId4"/>
    <p:sldLayoutId id="2147483713" r:id="rId5"/>
    <p:sldLayoutId id="2147483707" r:id="rId6"/>
  </p:sldLayoutIdLst>
  <p:hf hdr="0" ftr="0" dt="0"/>
  <p:txStyles>
    <p:titleStyle>
      <a:lvl1pPr algn="ctr"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microsoft.com/office/2007/relationships/hdphoto" Target="../media/hdphoto2.wdp"/><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7" Type="http://schemas.microsoft.com/office/2007/relationships/hdphoto" Target="../media/hdphoto4.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jpeg"/><Relationship Id="rId5" Type="http://schemas.microsoft.com/office/2007/relationships/hdphoto" Target="../media/hdphoto3.wdp"/><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6.jpeg"/><Relationship Id="rId5" Type="http://schemas.openxmlformats.org/officeDocument/2006/relationships/diagramQuickStyle" Target="../diagrams/quickStyle1.xml"/><Relationship Id="rId10" Type="http://schemas.openxmlformats.org/officeDocument/2006/relationships/image" Target="../media/image25.png"/><Relationship Id="rId4" Type="http://schemas.openxmlformats.org/officeDocument/2006/relationships/diagramLayout" Target="../diagrams/layout1.xml"/><Relationship Id="rId9" Type="http://schemas.openxmlformats.org/officeDocument/2006/relationships/image" Target="../media/image24.gif"/></Relationships>
</file>

<file path=ppt/slides/_rels/slide8.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4.gif"/><Relationship Id="rId5" Type="http://schemas.openxmlformats.org/officeDocument/2006/relationships/image" Target="../media/image33.jpeg"/><Relationship Id="rId4" Type="http://schemas.openxmlformats.org/officeDocument/2006/relationships/image" Target="../media/image3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4114800"/>
            <a:ext cx="7772400" cy="1447800"/>
          </a:xfrm>
        </p:spPr>
        <p:txBody>
          <a:bodyPr>
            <a:noAutofit/>
          </a:bodyPr>
          <a:lstStyle/>
          <a:p>
            <a:r>
              <a:rPr lang="en-US" sz="4800" b="0" dirty="0">
                <a:latin typeface="PMingLiU"/>
                <a:cs typeface="PMingLiU"/>
              </a:rPr>
              <a:t>國際獅子會的故事</a:t>
            </a:r>
            <a:endParaRPr lang="zh-TW" sz="4800" b="0"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897206" y="762000"/>
            <a:ext cx="7349589" cy="3369522"/>
          </a:xfrm>
          <a:prstGeom prst="rect">
            <a:avLst/>
          </a:prstGeom>
        </p:spPr>
      </p:pic>
    </p:spTree>
    <p:extLst>
      <p:ext uri="{BB962C8B-B14F-4D97-AF65-F5344CB8AC3E}">
        <p14:creationId xmlns:p14="http://schemas.microsoft.com/office/powerpoint/2010/main" val="2297343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latin typeface="PMingLiU"/>
                <a:cs typeface="PMingLiU"/>
              </a:rPr>
              <a:t>慶祝百年慶!</a:t>
            </a:r>
          </a:p>
        </p:txBody>
      </p:sp>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10</a:t>
            </a:fld>
            <a:endParaRPr lang="zh-TW" dirty="0">
              <a:solidFill>
                <a:prstClr val="black">
                  <a:lumMod val="50000"/>
                  <a:lumOff val="50000"/>
                </a:prstClr>
              </a:solidFill>
            </a:endParaRPr>
          </a:p>
        </p:txBody>
      </p:sp>
      <p:sp>
        <p:nvSpPr>
          <p:cNvPr id="5" name="Content Placeholder 1"/>
          <p:cNvSpPr txBox="1">
            <a:spLocks/>
          </p:cNvSpPr>
          <p:nvPr/>
        </p:nvSpPr>
        <p:spPr>
          <a:xfrm>
            <a:off x="6172200" y="1771650"/>
            <a:ext cx="2743200" cy="11049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b="1" dirty="0">
                <a:solidFill>
                  <a:schemeClr val="tx2">
                    <a:lumMod val="75000"/>
                  </a:schemeClr>
                </a:solidFill>
                <a:latin typeface="PMingLiU"/>
                <a:cs typeface="PMingLiU"/>
              </a:rPr>
              <a:t>與社區連結</a:t>
            </a:r>
            <a:endParaRPr lang="zh-TW" b="1" dirty="0">
              <a:solidFill>
                <a:schemeClr val="tx2">
                  <a:lumMod val="75000"/>
                </a:schemeClr>
              </a:solidFill>
            </a:endParaRPr>
          </a:p>
        </p:txBody>
      </p:sp>
      <p:sp>
        <p:nvSpPr>
          <p:cNvPr id="6" name="Content Placeholder 1"/>
          <p:cNvSpPr txBox="1">
            <a:spLocks/>
          </p:cNvSpPr>
          <p:nvPr/>
        </p:nvSpPr>
        <p:spPr>
          <a:xfrm>
            <a:off x="3203863" y="1771650"/>
            <a:ext cx="2743200" cy="11049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b="1" dirty="0">
                <a:solidFill>
                  <a:schemeClr val="tx2">
                    <a:lumMod val="75000"/>
                  </a:schemeClr>
                </a:solidFill>
                <a:latin typeface="PMingLiU"/>
                <a:cs typeface="PMingLiU"/>
              </a:rPr>
              <a:t>邀請產生影響</a:t>
            </a:r>
            <a:endParaRPr lang="zh-TW" b="1" dirty="0">
              <a:solidFill>
                <a:schemeClr val="tx2">
                  <a:lumMod val="75000"/>
                </a:schemeClr>
              </a:solidFill>
            </a:endParaRPr>
          </a:p>
        </p:txBody>
      </p:sp>
      <p:sp>
        <p:nvSpPr>
          <p:cNvPr id="7" name="Content Placeholder 1"/>
          <p:cNvSpPr txBox="1">
            <a:spLocks/>
          </p:cNvSpPr>
          <p:nvPr/>
        </p:nvSpPr>
        <p:spPr>
          <a:xfrm>
            <a:off x="235527" y="1771650"/>
            <a:ext cx="2743200" cy="11049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b="1" dirty="0">
                <a:solidFill>
                  <a:schemeClr val="tx2">
                    <a:lumMod val="75000"/>
                  </a:schemeClr>
                </a:solidFill>
                <a:latin typeface="PMingLiU"/>
                <a:cs typeface="PMingLiU"/>
              </a:rPr>
              <a:t>透過服務領導</a:t>
            </a:r>
            <a:endParaRPr lang="zh-TW" b="1" dirty="0">
              <a:solidFill>
                <a:schemeClr val="tx2">
                  <a:lumMod val="75000"/>
                </a:schemeClr>
              </a:solidFill>
            </a:endParaRPr>
          </a:p>
        </p:txBody>
      </p:sp>
      <p:pic>
        <p:nvPicPr>
          <p:cNvPr id="8" name="Picture 5" descr="O:\Public Relations &amp; Communications\Common\Graphics Work Orders\Marketing\New Centennial Icons\Legecy icon.jpg"/>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81344" y="3142350"/>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O:\Public Relations &amp; Communications\Common\Graphics Work Orders\Marketing\New Centennial Icons\Membership awards icon.jpg"/>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03863" y="3232404"/>
            <a:ext cx="2606040" cy="26060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O:\Public Relations &amp; Communications\Common\Graphics Work Orders\Marketing\New Centennial Icons\centennial service icon.jpg"/>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35527" y="3250692"/>
            <a:ext cx="2606040" cy="2606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61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162126"/>
            <a:ext cx="7772400" cy="1781474"/>
          </a:xfrm>
        </p:spPr>
        <p:txBody>
          <a:bodyPr>
            <a:normAutofit/>
          </a:bodyPr>
          <a:lstStyle/>
          <a:p>
            <a:r>
              <a:rPr lang="en-US" sz="4000" b="0" dirty="0">
                <a:latin typeface="PMingLiU"/>
                <a:cs typeface="PMingLiU"/>
              </a:rPr>
              <a:t>國際獅子會的故事</a:t>
            </a:r>
            <a:endParaRPr lang="zh-TW" sz="4000" b="0" dirty="0"/>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752600" y="1422004"/>
            <a:ext cx="5638800" cy="2585187"/>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057400" y="1154798"/>
            <a:ext cx="5029200" cy="4666882"/>
          </a:xfrm>
          <a:prstGeom prst="rect">
            <a:avLst/>
          </a:prstGeom>
        </p:spPr>
      </p:pic>
    </p:spTree>
    <p:extLst>
      <p:ext uri="{BB962C8B-B14F-4D97-AF65-F5344CB8AC3E}">
        <p14:creationId xmlns:p14="http://schemas.microsoft.com/office/powerpoint/2010/main" val="4050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953000" y="5776118"/>
            <a:ext cx="3200400" cy="487363"/>
          </a:xfrm>
        </p:spPr>
        <p:txBody>
          <a:bodyPr>
            <a:normAutofit/>
          </a:bodyPr>
          <a:lstStyle/>
          <a:p>
            <a:pPr marL="0" indent="0" algn="ctr">
              <a:buNone/>
            </a:pPr>
            <a:r>
              <a:rPr lang="en-US" sz="2400" dirty="0">
                <a:latin typeface="PMingLiU"/>
                <a:cs typeface="PMingLiU"/>
              </a:rPr>
              <a:t>茂文鐘士，創始人</a:t>
            </a:r>
            <a:endParaRPr lang="zh-TW" sz="2400" dirty="0"/>
          </a:p>
        </p:txBody>
      </p:sp>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2</a:t>
            </a:fld>
            <a:endParaRPr lang="zh-TW" dirty="0">
              <a:solidFill>
                <a:prstClr val="black">
                  <a:lumMod val="50000"/>
                  <a:lumOff val="50000"/>
                </a:prstClr>
              </a:solidFill>
            </a:endParaRPr>
          </a:p>
        </p:txBody>
      </p:sp>
      <p:sp>
        <p:nvSpPr>
          <p:cNvPr id="2" name="Title 1"/>
          <p:cNvSpPr>
            <a:spLocks noGrp="1"/>
          </p:cNvSpPr>
          <p:nvPr>
            <p:ph type="title"/>
          </p:nvPr>
        </p:nvSpPr>
        <p:spPr/>
        <p:txBody>
          <a:bodyPr>
            <a:normAutofit/>
          </a:bodyPr>
          <a:lstStyle/>
          <a:p>
            <a:r>
              <a:rPr lang="en-US" dirty="0">
                <a:solidFill>
                  <a:schemeClr val="bg1"/>
                </a:solidFill>
                <a:latin typeface="PMingLiU"/>
                <a:cs typeface="PMingLiU"/>
              </a:rPr>
              <a:t>獅子會的創立</a:t>
            </a:r>
            <a:endParaRPr lang="zh-TW" dirty="0"/>
          </a:p>
        </p:txBody>
      </p:sp>
      <p:sp>
        <p:nvSpPr>
          <p:cNvPr id="7" name="TextBox 6"/>
          <p:cNvSpPr txBox="1"/>
          <p:nvPr/>
        </p:nvSpPr>
        <p:spPr>
          <a:xfrm>
            <a:off x="381000" y="1776759"/>
            <a:ext cx="4343400" cy="3416320"/>
          </a:xfrm>
          <a:prstGeom prst="rect">
            <a:avLst/>
          </a:prstGeom>
          <a:noFill/>
        </p:spPr>
        <p:txBody>
          <a:bodyPr wrap="square" rtlCol="0">
            <a:spAutoFit/>
          </a:bodyPr>
          <a:lstStyle/>
          <a:p>
            <a:pPr algn="ctr"/>
            <a:r>
              <a:rPr lang="en-US" sz="5400" dirty="0">
                <a:latin typeface="PMingLiU"/>
                <a:cs typeface="PMingLiU"/>
              </a:rPr>
              <a:t>“</a:t>
            </a:r>
            <a:r>
              <a:rPr lang="en-US" sz="5400" dirty="0" err="1">
                <a:latin typeface="PMingLiU"/>
                <a:cs typeface="PMingLiU"/>
              </a:rPr>
              <a:t>直到您開始為別人付出，您才可能成就大事</a:t>
            </a:r>
            <a:r>
              <a:rPr lang="en-US" sz="5400" dirty="0">
                <a:latin typeface="PMingLiU"/>
                <a:cs typeface="PMingLiU"/>
              </a:rPr>
              <a:t>” </a:t>
            </a:r>
          </a:p>
        </p:txBody>
      </p:sp>
      <p:pic>
        <p:nvPicPr>
          <p:cNvPr id="9" name="Content Placeholder 4" descr="茂文鐘士為國際獅子會的創始人及秘書長。"/>
          <p:cNvPicPr>
            <a:picLocks noGrp="1"/>
          </p:cNvPicPr>
          <p:nvPr>
            <p:ph idx="1"/>
          </p:nvPr>
        </p:nvPicPr>
        <p:blipFill>
          <a:blip r:embed="rId3">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4973458" y="1752599"/>
            <a:ext cx="3027542" cy="38532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25852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latin typeface="PMingLiU"/>
                <a:cs typeface="PMingLiU"/>
              </a:rPr>
              <a:t>獅子會的第一</a:t>
            </a:r>
            <a:endParaRPr lang="zh-TW" dirty="0"/>
          </a:p>
        </p:txBody>
      </p:sp>
      <p:sp>
        <p:nvSpPr>
          <p:cNvPr id="3" name="Content Placeholder 2"/>
          <p:cNvSpPr>
            <a:spLocks noGrp="1"/>
          </p:cNvSpPr>
          <p:nvPr>
            <p:ph idx="1"/>
          </p:nvPr>
        </p:nvSpPr>
        <p:spPr>
          <a:xfrm>
            <a:off x="381000" y="5100472"/>
            <a:ext cx="2741915" cy="1300227"/>
          </a:xfrm>
        </p:spPr>
        <p:txBody>
          <a:bodyPr>
            <a:noAutofit/>
          </a:bodyPr>
          <a:lstStyle/>
          <a:p>
            <a:pPr marL="0" indent="0" algn="ctr" defTabSz="914400">
              <a:spcBef>
                <a:spcPts val="0"/>
              </a:spcBef>
              <a:buNone/>
            </a:pPr>
            <a:r>
              <a:rPr lang="en-US" sz="2400" dirty="0">
                <a:solidFill>
                  <a:prstClr val="black"/>
                </a:solidFill>
                <a:latin typeface="PMingLiU"/>
                <a:cs typeface="PMingLiU"/>
              </a:rPr>
              <a:t>第一次年會: </a:t>
            </a:r>
            <a:r>
              <a:t/>
            </a:r>
            <a:br/>
            <a:r>
              <a:rPr lang="en-US" sz="2400" dirty="0">
                <a:solidFill>
                  <a:prstClr val="black"/>
                </a:solidFill>
                <a:latin typeface="PMingLiU"/>
                <a:cs typeface="PMingLiU"/>
              </a:rPr>
              <a:t>1917年10月8-10日</a:t>
            </a:r>
          </a:p>
          <a:p>
            <a:pPr marL="0" lvl="0" indent="0" algn="ctr" defTabSz="914400">
              <a:spcBef>
                <a:spcPts val="0"/>
              </a:spcBef>
              <a:buNone/>
            </a:pPr>
            <a:r>
              <a:rPr lang="en-US" sz="2400" dirty="0">
                <a:solidFill>
                  <a:prstClr val="black"/>
                </a:solidFill>
                <a:latin typeface="PMingLiU"/>
                <a:cs typeface="PMingLiU"/>
              </a:rPr>
              <a:t>美國德克薩斯州，達拉斯 </a:t>
            </a:r>
            <a:endParaRPr lang="zh-TW" sz="2400" dirty="0">
              <a:solidFill>
                <a:prstClr val="black"/>
              </a:solidFill>
            </a:endParaRPr>
          </a:p>
        </p:txBody>
      </p:sp>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3</a:t>
            </a:fld>
            <a:endParaRPr lang="zh-TW" dirty="0">
              <a:solidFill>
                <a:prstClr val="black">
                  <a:lumMod val="50000"/>
                  <a:lumOff val="50000"/>
                </a:prstClr>
              </a:solidFill>
            </a:endParaRPr>
          </a:p>
        </p:txBody>
      </p:sp>
      <p:grpSp>
        <p:nvGrpSpPr>
          <p:cNvPr id="7" name="Group 6"/>
          <p:cNvGrpSpPr/>
          <p:nvPr/>
        </p:nvGrpSpPr>
        <p:grpSpPr>
          <a:xfrm>
            <a:off x="284728" y="1478280"/>
            <a:ext cx="4168140" cy="3162717"/>
            <a:chOff x="284728" y="1478280"/>
            <a:chExt cx="4168140" cy="3162717"/>
          </a:xfrm>
        </p:grpSpPr>
        <p:sp>
          <p:nvSpPr>
            <p:cNvPr id="6" name="TextBox 5"/>
            <p:cNvSpPr txBox="1"/>
            <p:nvPr/>
          </p:nvSpPr>
          <p:spPr>
            <a:xfrm>
              <a:off x="284728" y="3810000"/>
              <a:ext cx="4168140" cy="830997"/>
            </a:xfrm>
            <a:prstGeom prst="rect">
              <a:avLst/>
            </a:prstGeom>
            <a:noFill/>
          </p:spPr>
          <p:txBody>
            <a:bodyPr wrap="square" rtlCol="0">
              <a:spAutoFit/>
            </a:bodyPr>
            <a:lstStyle/>
            <a:p>
              <a:pPr algn="ctr"/>
              <a:r>
                <a:rPr lang="en-US" sz="2400" dirty="0">
                  <a:latin typeface="PMingLiU"/>
                  <a:cs typeface="PMingLiU"/>
                </a:rPr>
                <a:t>第一次會議1917 年 6 月 7 日</a:t>
              </a:r>
            </a:p>
            <a:p>
              <a:pPr algn="ctr"/>
              <a:r>
                <a:rPr lang="en-US" sz="2400" dirty="0">
                  <a:latin typeface="PMingLiU"/>
                  <a:cs typeface="PMingLiU"/>
                </a:rPr>
                <a:t>美國伊利諾州，芝加哥</a:t>
              </a:r>
              <a:endParaRPr lang="zh-TW" sz="24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4728" y="1478280"/>
              <a:ext cx="4168140" cy="22555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grpSp>
        <p:nvGrpSpPr>
          <p:cNvPr id="8" name="Group 7"/>
          <p:cNvGrpSpPr/>
          <p:nvPr/>
        </p:nvGrpSpPr>
        <p:grpSpPr>
          <a:xfrm>
            <a:off x="5245289" y="1437180"/>
            <a:ext cx="2514600" cy="3203817"/>
            <a:chOff x="5245289" y="1437180"/>
            <a:chExt cx="2514600" cy="3203817"/>
          </a:xfrm>
        </p:grpSpPr>
        <p:pic>
          <p:nvPicPr>
            <p:cNvPr id="10" name="Content Placeholder 7" descr="W.P 伍德醫師於 1917 年當選國際獅子會第一任總會長。"/>
            <p:cNvPicPr>
              <a:picLocks/>
            </p:cNvPicPr>
            <p:nvPr/>
          </p:nvPicPr>
          <p:blipFill>
            <a:blip r:embed="rId4" cstate="screen">
              <a:grayscl/>
              <a:extLst>
                <a:ext uri="{BEBA8EAE-BF5A-486C-A8C5-ECC9F3942E4B}">
                  <a14:imgProps xmlns:a14="http://schemas.microsoft.com/office/drawing/2010/main">
                    <a14:imgLayer r:embed="rId5">
                      <a14:imgEffect>
                        <a14:brightnessContrast bright="13000" contrast="4000"/>
                      </a14:imgEffect>
                    </a14:imgLayer>
                  </a14:imgProps>
                </a:ext>
                <a:ext uri="{28A0092B-C50C-407E-A947-70E740481C1C}">
                  <a14:useLocalDpi xmlns:a14="http://schemas.microsoft.com/office/drawing/2010/main" val="0"/>
                </a:ext>
              </a:extLst>
            </a:blip>
            <a:srcRect/>
            <a:stretch>
              <a:fillRect/>
            </a:stretch>
          </p:blipFill>
          <p:spPr bwMode="auto">
            <a:xfrm>
              <a:off x="5638800" y="1437180"/>
              <a:ext cx="1727578" cy="22966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p:cNvSpPr txBox="1"/>
            <p:nvPr/>
          </p:nvSpPr>
          <p:spPr>
            <a:xfrm>
              <a:off x="5245289" y="3810000"/>
              <a:ext cx="2514600" cy="830997"/>
            </a:xfrm>
            <a:prstGeom prst="rect">
              <a:avLst/>
            </a:prstGeom>
            <a:noFill/>
          </p:spPr>
          <p:txBody>
            <a:bodyPr wrap="square" rtlCol="0">
              <a:spAutoFit/>
            </a:bodyPr>
            <a:lstStyle/>
            <a:p>
              <a:pPr algn="ctr"/>
              <a:r>
                <a:rPr lang="en-US" sz="2400" dirty="0">
                  <a:latin typeface="PMingLiU"/>
                  <a:cs typeface="PMingLiU"/>
                </a:rPr>
                <a:t>第一位總會長: </a:t>
              </a:r>
              <a:r>
                <a:t/>
              </a:r>
              <a:br/>
              <a:r>
                <a:rPr lang="en-US" sz="2400" dirty="0">
                  <a:latin typeface="PMingLiU"/>
                  <a:cs typeface="PMingLiU"/>
                </a:rPr>
                <a:t>威廉 · 伍德醫師 </a:t>
              </a:r>
              <a:endParaRPr lang="zh-TW" sz="2400" dirty="0"/>
            </a:p>
          </p:txBody>
        </p:sp>
      </p:grpSp>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b="38885"/>
          <a:stretch/>
        </p:blipFill>
        <p:spPr>
          <a:xfrm>
            <a:off x="3229290" y="4953000"/>
            <a:ext cx="5305110" cy="15951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10458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1"/>
            <a:ext cx="7086600" cy="803638"/>
          </a:xfrm>
        </p:spPr>
        <p:txBody>
          <a:bodyPr/>
          <a:lstStyle/>
          <a:p>
            <a:r>
              <a:rPr dirty="0">
                <a:latin typeface="PMingLiU"/>
                <a:cs typeface="PMingLiU"/>
              </a:rPr>
              <a:t>國際性擴張</a:t>
            </a:r>
            <a:endParaRPr lang="zh-TW" dirty="0"/>
          </a:p>
        </p:txBody>
      </p:sp>
      <p:pic>
        <p:nvPicPr>
          <p:cNvPr id="7" name="Content Placeholder 6"/>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312711" y="1676401"/>
            <a:ext cx="6831289" cy="4431340"/>
          </a:xfrm>
        </p:spPr>
      </p:pic>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4</a:t>
            </a:fld>
            <a:endParaRPr lang="zh-TW" dirty="0">
              <a:solidFill>
                <a:prstClr val="black">
                  <a:lumMod val="50000"/>
                  <a:lumOff val="50000"/>
                </a:prstClr>
              </a:solidFill>
            </a:endParaRPr>
          </a:p>
        </p:txBody>
      </p:sp>
      <p:sp>
        <p:nvSpPr>
          <p:cNvPr id="8" name="Content Placeholder 2"/>
          <p:cNvSpPr txBox="1">
            <a:spLocks/>
          </p:cNvSpPr>
          <p:nvPr/>
        </p:nvSpPr>
        <p:spPr>
          <a:xfrm>
            <a:off x="76200" y="1676400"/>
            <a:ext cx="2362200" cy="4572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spcAft>
                <a:spcPts val="1200"/>
              </a:spcAft>
              <a:buFont typeface="Arial"/>
              <a:buNone/>
            </a:pPr>
            <a:r>
              <a:rPr lang="en-US" sz="2400" dirty="0">
                <a:latin typeface="PMingLiU"/>
                <a:cs typeface="PMingLiU"/>
              </a:rPr>
              <a:t>1920 年：加拿大</a:t>
            </a:r>
          </a:p>
          <a:p>
            <a:pPr marL="0" indent="0">
              <a:spcBef>
                <a:spcPts val="1200"/>
              </a:spcBef>
              <a:spcAft>
                <a:spcPts val="1200"/>
              </a:spcAft>
              <a:buFont typeface="Arial"/>
              <a:buNone/>
            </a:pPr>
            <a:r>
              <a:rPr lang="en-US" sz="2400" dirty="0">
                <a:latin typeface="PMingLiU"/>
                <a:cs typeface="PMingLiU"/>
              </a:rPr>
              <a:t>1927 年：墨西哥</a:t>
            </a:r>
          </a:p>
          <a:p>
            <a:pPr marL="0" indent="0">
              <a:spcBef>
                <a:spcPts val="1200"/>
              </a:spcBef>
              <a:spcAft>
                <a:spcPts val="1200"/>
              </a:spcAft>
              <a:buNone/>
            </a:pPr>
            <a:r>
              <a:rPr lang="en-US" sz="2400" dirty="0">
                <a:latin typeface="PMingLiU"/>
                <a:cs typeface="PMingLiU"/>
              </a:rPr>
              <a:t>1947 </a:t>
            </a:r>
            <a:r>
              <a:rPr lang="en-US" sz="2400" dirty="0" err="1">
                <a:latin typeface="PMingLiU"/>
                <a:cs typeface="PMingLiU"/>
              </a:rPr>
              <a:t>年：澳</a:t>
            </a:r>
            <a:r>
              <a:rPr lang="zh-TW" altLang="en-US" sz="2400" dirty="0">
                <a:latin typeface="PMingLiU"/>
                <a:cs typeface="PMingLiU"/>
              </a:rPr>
              <a:t>洲</a:t>
            </a:r>
            <a:endParaRPr lang="en-US" sz="2400" dirty="0">
              <a:latin typeface="PMingLiU"/>
              <a:cs typeface="PMingLiU"/>
            </a:endParaRPr>
          </a:p>
          <a:p>
            <a:pPr marL="0" indent="0">
              <a:spcBef>
                <a:spcPts val="1200"/>
              </a:spcBef>
              <a:spcAft>
                <a:spcPts val="1200"/>
              </a:spcAft>
              <a:buFont typeface="Arial"/>
              <a:buNone/>
            </a:pPr>
            <a:r>
              <a:rPr lang="en-US" sz="2400" dirty="0">
                <a:latin typeface="PMingLiU"/>
                <a:cs typeface="PMingLiU"/>
              </a:rPr>
              <a:t>1948 年：瑞典</a:t>
            </a:r>
          </a:p>
          <a:p>
            <a:pPr marL="0" indent="0">
              <a:spcBef>
                <a:spcPts val="1200"/>
              </a:spcBef>
              <a:spcAft>
                <a:spcPts val="1200"/>
              </a:spcAft>
              <a:buFont typeface="Arial"/>
              <a:buNone/>
            </a:pPr>
            <a:r>
              <a:rPr lang="en-US" sz="2400" dirty="0">
                <a:latin typeface="PMingLiU"/>
                <a:cs typeface="PMingLiU"/>
              </a:rPr>
              <a:t>1949 年：菲律賓</a:t>
            </a:r>
          </a:p>
          <a:p>
            <a:pPr marL="0" indent="0">
              <a:spcBef>
                <a:spcPts val="1200"/>
              </a:spcBef>
              <a:spcAft>
                <a:spcPts val="1200"/>
              </a:spcAft>
              <a:buFont typeface="Arial"/>
              <a:buNone/>
            </a:pPr>
            <a:r>
              <a:rPr lang="en-US" sz="2400" dirty="0">
                <a:latin typeface="PMingLiU"/>
                <a:cs typeface="PMingLiU"/>
              </a:rPr>
              <a:t>1953 年：摩洛哥</a:t>
            </a:r>
          </a:p>
          <a:p>
            <a:pPr marL="0" indent="0">
              <a:spcBef>
                <a:spcPts val="1200"/>
              </a:spcBef>
              <a:spcAft>
                <a:spcPts val="1200"/>
              </a:spcAft>
              <a:buFont typeface="Arial"/>
              <a:buNone/>
            </a:pPr>
            <a:r>
              <a:rPr lang="en-US" sz="2400" dirty="0">
                <a:latin typeface="PMingLiU"/>
                <a:cs typeface="PMingLiU"/>
              </a:rPr>
              <a:t>1957 年：南極洲</a:t>
            </a:r>
          </a:p>
        </p:txBody>
      </p:sp>
    </p:spTree>
    <p:extLst>
      <p:ext uri="{BB962C8B-B14F-4D97-AF65-F5344CB8AC3E}">
        <p14:creationId xmlns:p14="http://schemas.microsoft.com/office/powerpoint/2010/main" val="1400892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latin typeface="PMingLiU"/>
                <a:cs typeface="PMingLiU"/>
              </a:rPr>
              <a:t>獅友成為"盲人的騎士"。</a:t>
            </a:r>
            <a:endParaRPr lang="zh-TW" dirty="0"/>
          </a:p>
        </p:txBody>
      </p:sp>
      <p:sp>
        <p:nvSpPr>
          <p:cNvPr id="3" name="Content Placeholder 2"/>
          <p:cNvSpPr>
            <a:spLocks noGrp="1"/>
          </p:cNvSpPr>
          <p:nvPr>
            <p:ph idx="1"/>
          </p:nvPr>
        </p:nvSpPr>
        <p:spPr>
          <a:xfrm>
            <a:off x="304800" y="4724400"/>
            <a:ext cx="8546224" cy="1752600"/>
          </a:xfrm>
        </p:spPr>
        <p:txBody>
          <a:bodyPr>
            <a:noAutofit/>
          </a:bodyPr>
          <a:lstStyle/>
          <a:p>
            <a:pPr marL="0" indent="0">
              <a:spcBef>
                <a:spcPts val="600"/>
              </a:spcBef>
              <a:spcAft>
                <a:spcPts val="1200"/>
              </a:spcAft>
              <a:buNone/>
            </a:pPr>
            <a:r>
              <a:rPr lang="en-US" sz="2400" dirty="0">
                <a:latin typeface="PMingLiU"/>
                <a:cs typeface="PMingLiU"/>
              </a:rPr>
              <a:t>1925 年：1925年海倫凱勒挑戰獅友成為 “</a:t>
            </a:r>
            <a:r>
              <a:rPr lang="en-US" sz="2400" dirty="0" err="1">
                <a:latin typeface="PMingLiU"/>
                <a:cs typeface="PMingLiU"/>
              </a:rPr>
              <a:t>盲人的騎士</a:t>
            </a:r>
            <a:r>
              <a:rPr lang="en-US" sz="2400" dirty="0">
                <a:latin typeface="PMingLiU"/>
                <a:cs typeface="PMingLiU"/>
              </a:rPr>
              <a:t> 。”</a:t>
            </a:r>
          </a:p>
          <a:p>
            <a:pPr marL="0" indent="0">
              <a:spcBef>
                <a:spcPts val="600"/>
              </a:spcBef>
              <a:spcAft>
                <a:spcPts val="1200"/>
              </a:spcAft>
              <a:buNone/>
            </a:pPr>
            <a:r>
              <a:rPr lang="en-US" sz="2400" dirty="0">
                <a:latin typeface="PMingLiU"/>
                <a:cs typeface="PMingLiU"/>
              </a:rPr>
              <a:t>1930 年：喬治 · 伯翰 獅友在一根白色手杖畫上一圈紅色帶 </a:t>
            </a:r>
            <a:endParaRPr lang="zh-TW" sz="2400" dirty="0"/>
          </a:p>
          <a:p>
            <a:pPr marL="0" indent="0">
              <a:spcBef>
                <a:spcPts val="600"/>
              </a:spcBef>
              <a:spcAft>
                <a:spcPts val="1200"/>
              </a:spcAft>
              <a:buNone/>
            </a:pPr>
            <a:r>
              <a:rPr lang="en-US" sz="2400" dirty="0">
                <a:latin typeface="PMingLiU"/>
                <a:cs typeface="PMingLiU"/>
              </a:rPr>
              <a:t>1939 年：底特律上城獅子會開始一導盲犬學校</a:t>
            </a:r>
            <a:endParaRPr lang="zh-TW" sz="2400" dirty="0"/>
          </a:p>
          <a:p>
            <a:pPr marL="0" indent="0">
              <a:spcBef>
                <a:spcPts val="600"/>
              </a:spcBef>
              <a:spcAft>
                <a:spcPts val="600"/>
              </a:spcAft>
              <a:buNone/>
            </a:pPr>
            <a:endParaRPr lang="zh-TW" sz="2400" dirty="0"/>
          </a:p>
        </p:txBody>
      </p:sp>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5</a:t>
            </a:fld>
            <a:endParaRPr lang="zh-TW" dirty="0">
              <a:solidFill>
                <a:prstClr val="black">
                  <a:lumMod val="50000"/>
                  <a:lumOff val="50000"/>
                </a:prstClr>
              </a:solidFill>
            </a:endParaRPr>
          </a:p>
        </p:txBody>
      </p:sp>
      <p:pic>
        <p:nvPicPr>
          <p:cNvPr id="5" name="Picture 4" descr="海倫凱勒邀請獅友成為「對抗黑暗的盲人的騎士」。"/>
          <p:cNvPicPr/>
          <p:nvPr/>
        </p:nvPicPr>
        <p:blipFill rotWithShape="1">
          <a:blip r:embed="rId3" cstate="screen">
            <a:extLst>
              <a:ext uri="{28A0092B-C50C-407E-A947-70E740481C1C}">
                <a14:useLocalDpi xmlns:a14="http://schemas.microsoft.com/office/drawing/2010/main" val="0"/>
              </a:ext>
            </a:extLst>
          </a:blip>
          <a:srcRect/>
          <a:stretch/>
        </p:blipFill>
        <p:spPr bwMode="auto">
          <a:xfrm>
            <a:off x="457200" y="1430724"/>
            <a:ext cx="2373173" cy="30417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Content Placeholder 4" descr="http://www.lionsclubs.org/cs-assets/_files/images/page-images/lions100/timeline/White-Cane-lg.jpg"/>
          <p:cNvPicPr>
            <a:picLocks/>
          </p:cNvPicPr>
          <p:nvPr/>
        </p:nvPicPr>
        <p:blipFill>
          <a:blip r:embed="rId4" cstate="email">
            <a:extLst>
              <a:ext uri="{BEBA8EAE-BF5A-486C-A8C5-ECC9F3942E4B}">
                <a14:imgProps xmlns:a14="http://schemas.microsoft.com/office/drawing/2010/main">
                  <a14:imgLayer r:embed="rId5">
                    <a14:imgEffect>
                      <a14:brightnessContrast bright="12000" contrast="3000"/>
                    </a14:imgEffect>
                  </a14:imgLayer>
                </a14:imgProps>
              </a:ext>
              <a:ext uri="{28A0092B-C50C-407E-A947-70E740481C1C}">
                <a14:useLocalDpi xmlns:a14="http://schemas.microsoft.com/office/drawing/2010/main" val="0"/>
              </a:ext>
            </a:extLst>
          </a:blip>
          <a:srcRect/>
          <a:stretch>
            <a:fillRect/>
          </a:stretch>
        </p:blipFill>
        <p:spPr bwMode="auto">
          <a:xfrm>
            <a:off x="3505200" y="1430724"/>
            <a:ext cx="2057400" cy="304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2" descr="\\lionsclubs\data\drive-home\home\greilly\Profile\Desktop\leading the way.jpg"/>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brightnessContrast bright="10000" contrast="2000"/>
                    </a14:imgEffect>
                  </a14:imgLayer>
                </a14:imgProps>
              </a:ext>
              <a:ext uri="{28A0092B-C50C-407E-A947-70E740481C1C}">
                <a14:useLocalDpi xmlns:a14="http://schemas.microsoft.com/office/drawing/2010/main" val="0"/>
              </a:ext>
            </a:extLst>
          </a:blip>
          <a:srcRect/>
          <a:stretch/>
        </p:blipFill>
        <p:spPr bwMode="auto">
          <a:xfrm>
            <a:off x="6184024" y="1430724"/>
            <a:ext cx="2274176" cy="30122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741950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latin typeface="PMingLiU"/>
                <a:cs typeface="PMingLiU"/>
              </a:rPr>
              <a:t>更值得注意的貢獻</a:t>
            </a:r>
            <a:endParaRPr lang="zh-TW" dirty="0"/>
          </a:p>
        </p:txBody>
      </p:sp>
      <p:sp>
        <p:nvSpPr>
          <p:cNvPr id="3" name="Content Placeholder 2"/>
          <p:cNvSpPr>
            <a:spLocks noGrp="1"/>
          </p:cNvSpPr>
          <p:nvPr>
            <p:ph idx="1"/>
          </p:nvPr>
        </p:nvSpPr>
        <p:spPr>
          <a:xfrm>
            <a:off x="228600" y="1828800"/>
            <a:ext cx="4343400" cy="1144270"/>
          </a:xfrm>
        </p:spPr>
        <p:txBody>
          <a:bodyPr>
            <a:noAutofit/>
          </a:bodyPr>
          <a:lstStyle/>
          <a:p>
            <a:pPr marL="0" indent="0">
              <a:spcBef>
                <a:spcPts val="600"/>
              </a:spcBef>
              <a:spcAft>
                <a:spcPts val="600"/>
              </a:spcAft>
              <a:buNone/>
            </a:pPr>
            <a:r>
              <a:rPr lang="en-US" sz="2400" dirty="0">
                <a:latin typeface="PMingLiU"/>
                <a:cs typeface="PMingLiU"/>
              </a:rPr>
              <a:t>1926 年：海軍上將理查 E.  </a:t>
            </a:r>
            <a:r>
              <a:rPr lang="en-US" sz="2400" dirty="0" err="1">
                <a:latin typeface="PMingLiU"/>
                <a:cs typeface="PMingLiU"/>
              </a:rPr>
              <a:t>伯德，獅友</a:t>
            </a:r>
            <a:r>
              <a:rPr lang="zh-TW" altLang="en-US" sz="2400" dirty="0">
                <a:latin typeface="PMingLiU"/>
                <a:cs typeface="PMingLiU"/>
              </a:rPr>
              <a:t>、</a:t>
            </a:r>
            <a:r>
              <a:rPr lang="en-US" sz="2400" dirty="0" err="1">
                <a:latin typeface="PMingLiU"/>
                <a:cs typeface="PMingLiU"/>
              </a:rPr>
              <a:t>探險家</a:t>
            </a:r>
            <a:r>
              <a:rPr lang="zh-TW" altLang="en-US" sz="2400" dirty="0">
                <a:latin typeface="PMingLiU"/>
                <a:cs typeface="PMingLiU"/>
              </a:rPr>
              <a:t>、</a:t>
            </a:r>
            <a:r>
              <a:rPr lang="en-US" sz="2400" dirty="0" err="1">
                <a:latin typeface="PMingLiU"/>
                <a:cs typeface="PMingLiU"/>
              </a:rPr>
              <a:t>宣傳家</a:t>
            </a:r>
            <a:endParaRPr lang="zh-TW" sz="2400" dirty="0"/>
          </a:p>
        </p:txBody>
      </p:sp>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6</a:t>
            </a:fld>
            <a:endParaRPr lang="zh-TW" dirty="0">
              <a:solidFill>
                <a:prstClr val="black">
                  <a:lumMod val="50000"/>
                  <a:lumOff val="50000"/>
                </a:prstClr>
              </a:solidFill>
            </a:endParaRPr>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val="0"/>
              </a:ext>
            </a:extLst>
          </a:blip>
          <a:stretch/>
        </p:blipFill>
        <p:spPr>
          <a:xfrm>
            <a:off x="371475" y="3505200"/>
            <a:ext cx="3743325" cy="2971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5000" contrast="25000"/>
                    </a14:imgEffect>
                  </a14:imgLayer>
                </a14:imgProps>
              </a:ext>
              <a:ext uri="{28A0092B-C50C-407E-A947-70E740481C1C}">
                <a14:useLocalDpi xmlns:a14="http://schemas.microsoft.com/office/drawing/2010/main" val="0"/>
              </a:ext>
            </a:extLst>
          </a:blip>
          <a:srcRect/>
          <a:stretch/>
        </p:blipFill>
        <p:spPr>
          <a:xfrm>
            <a:off x="4686738" y="1371600"/>
            <a:ext cx="3743325" cy="289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ontent Placeholder 2"/>
          <p:cNvSpPr txBox="1">
            <a:spLocks/>
          </p:cNvSpPr>
          <p:nvPr/>
        </p:nvSpPr>
        <p:spPr>
          <a:xfrm>
            <a:off x="4374528" y="4495800"/>
            <a:ext cx="4540872" cy="21336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Font typeface="Arial"/>
              <a:buNone/>
            </a:pPr>
            <a:r>
              <a:rPr lang="en-US" sz="2400" dirty="0">
                <a:latin typeface="PMingLiU"/>
                <a:cs typeface="PMingLiU"/>
              </a:rPr>
              <a:t>1977 年：吉米 · 卡特獅友 （左）
</a:t>
            </a:r>
            <a:r>
              <a:rPr lang="en-US" sz="2400" dirty="0" err="1">
                <a:latin typeface="PMingLiU"/>
                <a:cs typeface="PMingLiU"/>
              </a:rPr>
              <a:t>成為美國總統</a:t>
            </a:r>
            <a:endParaRPr lang="en-US" sz="2400" dirty="0">
              <a:latin typeface="PMingLiU"/>
              <a:cs typeface="PMingLiU"/>
            </a:endParaRPr>
          </a:p>
          <a:p>
            <a:pPr marL="0" indent="0">
              <a:spcBef>
                <a:spcPts val="0"/>
              </a:spcBef>
              <a:buFont typeface="Arial"/>
              <a:buNone/>
            </a:pPr>
            <a:endParaRPr lang="en-US" sz="2400" dirty="0">
              <a:latin typeface="PMingLiU"/>
              <a:cs typeface="PMingLiU"/>
            </a:endParaRPr>
          </a:p>
          <a:p>
            <a:pPr marL="0" indent="0">
              <a:spcBef>
                <a:spcPts val="600"/>
              </a:spcBef>
              <a:spcAft>
                <a:spcPts val="600"/>
              </a:spcAft>
              <a:buNone/>
            </a:pPr>
            <a:r>
              <a:rPr lang="en-US" sz="2400" dirty="0">
                <a:latin typeface="PMingLiU"/>
                <a:cs typeface="PMingLiU"/>
              </a:rPr>
              <a:t>1999 </a:t>
            </a:r>
            <a:r>
              <a:rPr lang="en-US" sz="2400" dirty="0" err="1">
                <a:latin typeface="PMingLiU"/>
                <a:cs typeface="PMingLiU"/>
              </a:rPr>
              <a:t>年：獅友與合作夥伴</a:t>
            </a:r>
            <a:r>
              <a:rPr dirty="0"/>
              <a:t/>
            </a:r>
            <a:br>
              <a:rPr dirty="0"/>
            </a:br>
            <a:r>
              <a:rPr lang="en-US" sz="2400" dirty="0">
                <a:latin typeface="PMingLiU"/>
                <a:cs typeface="PMingLiU"/>
              </a:rPr>
              <a:t>卡特中心打擊可預防性失明            </a:t>
            </a:r>
            <a:endParaRPr lang="zh-TW" sz="2400" dirty="0"/>
          </a:p>
        </p:txBody>
      </p:sp>
    </p:spTree>
    <p:extLst>
      <p:ext uri="{BB962C8B-B14F-4D97-AF65-F5344CB8AC3E}">
        <p14:creationId xmlns:p14="http://schemas.microsoft.com/office/powerpoint/2010/main" val="4283255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latin typeface="PMingLiU"/>
                <a:cs typeface="PMingLiU"/>
              </a:rPr>
              <a:t>發展的地標</a:t>
            </a:r>
            <a:endParaRPr lang="zh-TW" dirty="0"/>
          </a:p>
        </p:txBody>
      </p:sp>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7</a:t>
            </a:fld>
            <a:endParaRPr lang="zh-TW" dirty="0">
              <a:solidFill>
                <a:prstClr val="black">
                  <a:lumMod val="50000"/>
                  <a:lumOff val="50000"/>
                </a:prstClr>
              </a:solidFill>
            </a:endParaRPr>
          </a:p>
        </p:txBody>
      </p:sp>
      <p:graphicFrame>
        <p:nvGraphicFramePr>
          <p:cNvPr id="5" name="Diagram 4"/>
          <p:cNvGraphicFramePr/>
          <p:nvPr>
            <p:extLst>
              <p:ext uri="{D42A27DB-BD31-4B8C-83A1-F6EECF244321}">
                <p14:modId xmlns:p14="http://schemas.microsoft.com/office/powerpoint/2010/main" val="74466427"/>
              </p:ext>
            </p:extLst>
          </p:nvPr>
        </p:nvGraphicFramePr>
        <p:xfrm>
          <a:off x="152400" y="1371600"/>
          <a:ext cx="8763000" cy="5276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7613" y="2667001"/>
            <a:ext cx="1261241" cy="1219200"/>
          </a:xfrm>
          <a:prstGeom prst="rect">
            <a:avLst/>
          </a:prstGeom>
        </p:spPr>
      </p:pic>
      <p:pic>
        <p:nvPicPr>
          <p:cNvPr id="7" name="Picture 6"/>
          <p:cNvPicPr>
            <a:picLocks noChangeAspect="1"/>
          </p:cNvPicPr>
          <p:nvPr/>
        </p:nvPicPr>
        <p:blipFill rotWithShape="1">
          <a:blip r:embed="rId9" cstate="print">
            <a:extLst>
              <a:ext uri="{28A0092B-C50C-407E-A947-70E740481C1C}">
                <a14:useLocalDpi xmlns:a14="http://schemas.microsoft.com/office/drawing/2010/main" val="0"/>
              </a:ext>
            </a:extLst>
          </a:blip>
          <a:srcRect l="33385"/>
          <a:stretch/>
        </p:blipFill>
        <p:spPr>
          <a:xfrm>
            <a:off x="6141637" y="4077265"/>
            <a:ext cx="2693192" cy="1180535"/>
          </a:xfrm>
          <a:prstGeom prst="rect">
            <a:avLst/>
          </a:prstGeom>
        </p:spPr>
      </p:pic>
      <p:pic>
        <p:nvPicPr>
          <p:cNvPr id="8" name="Picture 7"/>
          <p:cNvPicPr>
            <a:picLocks noChangeAspect="1"/>
          </p:cNvPicPr>
          <p:nvPr/>
        </p:nvPicPr>
        <p:blipFill rotWithShape="1">
          <a:blip r:embed="rId10" cstate="email">
            <a:extLst>
              <a:ext uri="{28A0092B-C50C-407E-A947-70E740481C1C}">
                <a14:useLocalDpi xmlns:a14="http://schemas.microsoft.com/office/drawing/2010/main" val="0"/>
              </a:ext>
            </a:extLst>
          </a:blip>
          <a:srcRect/>
          <a:stretch/>
        </p:blipFill>
        <p:spPr>
          <a:xfrm>
            <a:off x="6978037" y="5334000"/>
            <a:ext cx="1239045" cy="1295400"/>
          </a:xfrm>
          <a:prstGeom prst="rect">
            <a:avLst/>
          </a:prstGeom>
        </p:spPr>
      </p:pic>
      <p:pic>
        <p:nvPicPr>
          <p:cNvPr id="9" name="Picture 8"/>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6952182" y="1371600"/>
            <a:ext cx="1072103" cy="1195394"/>
          </a:xfrm>
          <a:prstGeom prst="rect">
            <a:avLst/>
          </a:prstGeom>
        </p:spPr>
      </p:pic>
    </p:spTree>
    <p:extLst>
      <p:ext uri="{BB962C8B-B14F-4D97-AF65-F5344CB8AC3E}">
        <p14:creationId xmlns:p14="http://schemas.microsoft.com/office/powerpoint/2010/main" val="205079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E8847417-7FA5-47E1-A7A4-F62F06F780EA}"/>
                                            </p:graphicEl>
                                          </p:spTgt>
                                        </p:tgtEl>
                                        <p:attrNameLst>
                                          <p:attrName>style.visibility</p:attrName>
                                        </p:attrNameLst>
                                      </p:cBhvr>
                                      <p:to>
                                        <p:strVal val="visible"/>
                                      </p:to>
                                    </p:set>
                                    <p:animEffect transition="in" filter="fade">
                                      <p:cBhvr>
                                        <p:cTn id="7" dur="500"/>
                                        <p:tgtEl>
                                          <p:spTgt spid="5">
                                            <p:graphicEl>
                                              <a:dgm id="{E8847417-7FA5-47E1-A7A4-F62F06F780EA}"/>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145B13EC-8B97-446F-BBA6-BB193CA96837}"/>
                                            </p:graphicEl>
                                          </p:spTgt>
                                        </p:tgtEl>
                                        <p:attrNameLst>
                                          <p:attrName>style.visibility</p:attrName>
                                        </p:attrNameLst>
                                      </p:cBhvr>
                                      <p:to>
                                        <p:strVal val="visible"/>
                                      </p:to>
                                    </p:set>
                                    <p:animEffect transition="in" filter="fade">
                                      <p:cBhvr>
                                        <p:cTn id="10" dur="500"/>
                                        <p:tgtEl>
                                          <p:spTgt spid="5">
                                            <p:graphicEl>
                                              <a:dgm id="{145B13EC-8B97-446F-BBA6-BB193CA96837}"/>
                                            </p:graphic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graphicEl>
                                              <a:dgm id="{36F078DF-159B-43D8-8779-4AA676264A4E}"/>
                                            </p:graphicEl>
                                          </p:spTgt>
                                        </p:tgtEl>
                                        <p:attrNameLst>
                                          <p:attrName>style.visibility</p:attrName>
                                        </p:attrNameLst>
                                      </p:cBhvr>
                                      <p:to>
                                        <p:strVal val="visible"/>
                                      </p:to>
                                    </p:set>
                                    <p:animEffect transition="in" filter="fade">
                                      <p:cBhvr>
                                        <p:cTn id="18" dur="500"/>
                                        <p:tgtEl>
                                          <p:spTgt spid="5">
                                            <p:graphicEl>
                                              <a:dgm id="{36F078DF-159B-43D8-8779-4AA676264A4E}"/>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graphicEl>
                                              <a:dgm id="{EE7727CD-2BCF-47E5-A03B-F5547DE097DF}"/>
                                            </p:graphicEl>
                                          </p:spTgt>
                                        </p:tgtEl>
                                        <p:attrNameLst>
                                          <p:attrName>style.visibility</p:attrName>
                                        </p:attrNameLst>
                                      </p:cBhvr>
                                      <p:to>
                                        <p:strVal val="visible"/>
                                      </p:to>
                                    </p:set>
                                    <p:animEffect transition="in" filter="fade">
                                      <p:cBhvr>
                                        <p:cTn id="21" dur="500"/>
                                        <p:tgtEl>
                                          <p:spTgt spid="5">
                                            <p:graphicEl>
                                              <a:dgm id="{EE7727CD-2BCF-47E5-A03B-F5547DE097DF}"/>
                                            </p:graphic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graphicEl>
                                              <a:dgm id="{A10D9150-9322-4E2D-921E-6660F9118808}"/>
                                            </p:graphicEl>
                                          </p:spTgt>
                                        </p:tgtEl>
                                        <p:attrNameLst>
                                          <p:attrName>style.visibility</p:attrName>
                                        </p:attrNameLst>
                                      </p:cBhvr>
                                      <p:to>
                                        <p:strVal val="visible"/>
                                      </p:to>
                                    </p:set>
                                    <p:animEffect transition="in" filter="fade">
                                      <p:cBhvr>
                                        <p:cTn id="29" dur="500"/>
                                        <p:tgtEl>
                                          <p:spTgt spid="5">
                                            <p:graphicEl>
                                              <a:dgm id="{A10D9150-9322-4E2D-921E-6660F9118808}"/>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graphicEl>
                                              <a:dgm id="{18B0D2B9-B494-472E-A938-0F0B551C5A21}"/>
                                            </p:graphicEl>
                                          </p:spTgt>
                                        </p:tgtEl>
                                        <p:attrNameLst>
                                          <p:attrName>style.visibility</p:attrName>
                                        </p:attrNameLst>
                                      </p:cBhvr>
                                      <p:to>
                                        <p:strVal val="visible"/>
                                      </p:to>
                                    </p:set>
                                    <p:animEffect transition="in" filter="fade">
                                      <p:cBhvr>
                                        <p:cTn id="32" dur="500"/>
                                        <p:tgtEl>
                                          <p:spTgt spid="5">
                                            <p:graphicEl>
                                              <a:dgm id="{18B0D2B9-B494-472E-A938-0F0B551C5A21}"/>
                                            </p:graphic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
                                            <p:graphicEl>
                                              <a:dgm id="{EE3F9AF2-2579-40B9-AF32-7B7B5A5C2834}"/>
                                            </p:graphicEl>
                                          </p:spTgt>
                                        </p:tgtEl>
                                        <p:attrNameLst>
                                          <p:attrName>style.visibility</p:attrName>
                                        </p:attrNameLst>
                                      </p:cBhvr>
                                      <p:to>
                                        <p:strVal val="visible"/>
                                      </p:to>
                                    </p:set>
                                    <p:animEffect transition="in" filter="fade">
                                      <p:cBhvr>
                                        <p:cTn id="40" dur="500"/>
                                        <p:tgtEl>
                                          <p:spTgt spid="5">
                                            <p:graphicEl>
                                              <a:dgm id="{EE3F9AF2-2579-40B9-AF32-7B7B5A5C2834}"/>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
                                            <p:graphicEl>
                                              <a:dgm id="{B27E131F-1393-4A75-97EB-93CC6CED4B46}"/>
                                            </p:graphicEl>
                                          </p:spTgt>
                                        </p:tgtEl>
                                        <p:attrNameLst>
                                          <p:attrName>style.visibility</p:attrName>
                                        </p:attrNameLst>
                                      </p:cBhvr>
                                      <p:to>
                                        <p:strVal val="visible"/>
                                      </p:to>
                                    </p:set>
                                    <p:animEffect transition="in" filter="fade">
                                      <p:cBhvr>
                                        <p:cTn id="43" dur="500"/>
                                        <p:tgtEl>
                                          <p:spTgt spid="5">
                                            <p:graphicEl>
                                              <a:dgm id="{B27E131F-1393-4A75-97EB-93CC6CED4B46}"/>
                                            </p:graphic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latin typeface="PMingLiU"/>
                <a:cs typeface="PMingLiU"/>
              </a:rPr>
              <a:t>一種理解的精神</a:t>
            </a:r>
            <a:endParaRPr lang="zh-TW" dirty="0"/>
          </a:p>
        </p:txBody>
      </p:sp>
      <p:sp>
        <p:nvSpPr>
          <p:cNvPr id="3" name="Content Placeholder 2"/>
          <p:cNvSpPr>
            <a:spLocks noGrp="1"/>
          </p:cNvSpPr>
          <p:nvPr>
            <p:ph idx="1"/>
          </p:nvPr>
        </p:nvSpPr>
        <p:spPr>
          <a:xfrm>
            <a:off x="3429000" y="5810458"/>
            <a:ext cx="2743200" cy="666542"/>
          </a:xfrm>
        </p:spPr>
        <p:txBody>
          <a:bodyPr>
            <a:noAutofit/>
          </a:bodyPr>
          <a:lstStyle/>
          <a:p>
            <a:pPr marL="0" indent="0" algn="ctr">
              <a:spcBef>
                <a:spcPts val="600"/>
              </a:spcBef>
              <a:spcAft>
                <a:spcPts val="600"/>
              </a:spcAft>
              <a:buNone/>
            </a:pPr>
            <a:r>
              <a:rPr lang="en-US" sz="2400" dirty="0">
                <a:latin typeface="PMingLiU"/>
                <a:cs typeface="PMingLiU"/>
              </a:rPr>
              <a:t>聯合國夥伴關係</a:t>
            </a:r>
          </a:p>
        </p:txBody>
      </p:sp>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8</a:t>
            </a:fld>
            <a:endParaRPr lang="zh-TW" dirty="0">
              <a:solidFill>
                <a:prstClr val="black">
                  <a:lumMod val="50000"/>
                  <a:lumOff val="50000"/>
                </a:prstClr>
              </a:solidFill>
            </a:endParaRPr>
          </a:p>
        </p:txBody>
      </p:sp>
      <p:pic>
        <p:nvPicPr>
          <p:cNvPr id="9" name="Picture 8"/>
          <p:cNvPicPr>
            <a:picLocks noChangeAspect="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973810" y="1079382"/>
            <a:ext cx="7408190" cy="2578218"/>
          </a:xfrm>
          <a:prstGeom prst="rect">
            <a:avLst/>
          </a:prstGeom>
        </p:spPr>
      </p:pic>
      <p:pic>
        <p:nvPicPr>
          <p:cNvPr id="11" name="Picture 10"/>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3445738" y="3733800"/>
            <a:ext cx="2726462" cy="1783898"/>
          </a:xfrm>
          <a:prstGeom prst="rect">
            <a:avLst/>
          </a:prstGeom>
        </p:spPr>
      </p:pic>
      <p:grpSp>
        <p:nvGrpSpPr>
          <p:cNvPr id="16" name="Group 15"/>
          <p:cNvGrpSpPr/>
          <p:nvPr/>
        </p:nvGrpSpPr>
        <p:grpSpPr>
          <a:xfrm>
            <a:off x="117970" y="3652505"/>
            <a:ext cx="3082430" cy="2923555"/>
            <a:chOff x="117970" y="3652505"/>
            <a:chExt cx="3082430" cy="2923555"/>
          </a:xfrm>
        </p:grpSpPr>
        <p:pic>
          <p:nvPicPr>
            <p:cNvPr id="1026" name="Picture 2" descr="北山廣親"/>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bright="20000" contrast="10000"/>
                      </a14:imgEffect>
                    </a14:imgLayer>
                  </a14:imgProps>
                </a:ext>
                <a:ext uri="{28A0092B-C50C-407E-A947-70E740481C1C}">
                  <a14:useLocalDpi xmlns:a14="http://schemas.microsoft.com/office/drawing/2010/main" val="0"/>
                </a:ext>
              </a:extLst>
            </a:blip>
            <a:srcRect/>
            <a:stretch/>
          </p:blipFill>
          <p:spPr bwMode="auto">
            <a:xfrm>
              <a:off x="117970" y="3652505"/>
              <a:ext cx="3006230" cy="18496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3" name="Content Placeholder 2"/>
            <p:cNvSpPr txBox="1">
              <a:spLocks/>
            </p:cNvSpPr>
            <p:nvPr/>
          </p:nvSpPr>
          <p:spPr>
            <a:xfrm>
              <a:off x="117970" y="5699760"/>
              <a:ext cx="3082430" cy="8763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600"/>
                </a:spcBef>
                <a:spcAft>
                  <a:spcPts val="600"/>
                </a:spcAft>
                <a:buFont typeface="Arial"/>
                <a:buNone/>
              </a:pPr>
              <a:r>
                <a:rPr lang="en-US" sz="2400" dirty="0" err="1">
                  <a:latin typeface="PMingLiU"/>
                  <a:cs typeface="PMingLiU"/>
                </a:rPr>
                <a:t>分會結盟和青少年</a:t>
              </a:r>
              <a:r>
                <a:rPr lang="en-US" sz="2400" dirty="0">
                  <a:latin typeface="PMingLiU"/>
                  <a:cs typeface="PMingLiU"/>
                </a:rPr>
                <a:t>  </a:t>
              </a:r>
              <a:r>
                <a:rPr lang="en-US" sz="2400" dirty="0" err="1">
                  <a:latin typeface="PMingLiU"/>
                  <a:cs typeface="PMingLiU"/>
                </a:rPr>
                <a:t>交換活動</a:t>
              </a:r>
              <a:endParaRPr lang="zh-TW" sz="2400" dirty="0"/>
            </a:p>
          </p:txBody>
        </p:sp>
      </p:grpSp>
      <p:pic>
        <p:nvPicPr>
          <p:cNvPr id="5" name="Picture 4"/>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541858" y="3735175"/>
            <a:ext cx="2221142" cy="1827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Content Placeholder 2"/>
          <p:cNvSpPr txBox="1">
            <a:spLocks/>
          </p:cNvSpPr>
          <p:nvPr/>
        </p:nvSpPr>
        <p:spPr>
          <a:xfrm>
            <a:off x="6541858" y="5699760"/>
            <a:ext cx="2221142" cy="8763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600"/>
              </a:spcBef>
              <a:spcAft>
                <a:spcPts val="600"/>
              </a:spcAft>
              <a:buFont typeface="Arial"/>
              <a:buNone/>
            </a:pPr>
            <a:r>
              <a:rPr lang="en-US" sz="2400" dirty="0" err="1">
                <a:latin typeface="PMingLiU"/>
                <a:cs typeface="PMingLiU"/>
              </a:rPr>
              <a:t>和平海報及</a:t>
            </a:r>
            <a:r>
              <a:rPr lang="en-US" sz="2400" dirty="0">
                <a:latin typeface="PMingLiU"/>
                <a:cs typeface="PMingLiU"/>
              </a:rPr>
              <a:t>   </a:t>
            </a:r>
            <a:r>
              <a:rPr lang="en-US" sz="2400" dirty="0" err="1">
                <a:latin typeface="PMingLiU"/>
                <a:cs typeface="PMingLiU"/>
              </a:rPr>
              <a:t>徵文比賽</a:t>
            </a:r>
            <a:endParaRPr lang="zh-TW" sz="2400" dirty="0"/>
          </a:p>
        </p:txBody>
      </p:sp>
    </p:spTree>
    <p:extLst>
      <p:ext uri="{BB962C8B-B14F-4D97-AF65-F5344CB8AC3E}">
        <p14:creationId xmlns:p14="http://schemas.microsoft.com/office/powerpoint/2010/main" val="42517914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latin typeface="PMingLiU"/>
                <a:cs typeface="PMingLiU"/>
              </a:rPr>
              <a:t>今日的獅子會</a:t>
            </a:r>
          </a:p>
        </p:txBody>
      </p:sp>
      <p:sp>
        <p:nvSpPr>
          <p:cNvPr id="3" name="Content Placeholder 2"/>
          <p:cNvSpPr>
            <a:spLocks noGrp="1"/>
          </p:cNvSpPr>
          <p:nvPr>
            <p:ph idx="1"/>
          </p:nvPr>
        </p:nvSpPr>
        <p:spPr/>
        <p:txBody>
          <a:bodyPr>
            <a:noAutofit/>
          </a:bodyPr>
          <a:lstStyle/>
          <a:p>
            <a:pPr marL="0" indent="0">
              <a:spcBef>
                <a:spcPts val="1800"/>
              </a:spcBef>
              <a:spcAft>
                <a:spcPts val="2400"/>
              </a:spcAft>
              <a:buNone/>
            </a:pPr>
            <a:r>
              <a:rPr lang="en-US" sz="3600" dirty="0">
                <a:latin typeface="PMingLiU"/>
                <a:cs typeface="PMingLiU"/>
              </a:rPr>
              <a:t>140 萬位獅友</a:t>
            </a:r>
            <a:endParaRPr lang="zh-TW" sz="3600" dirty="0"/>
          </a:p>
          <a:p>
            <a:pPr marL="0" indent="0">
              <a:spcBef>
                <a:spcPts val="1800"/>
              </a:spcBef>
              <a:spcAft>
                <a:spcPts val="2400"/>
              </a:spcAft>
              <a:buNone/>
            </a:pPr>
            <a:r>
              <a:rPr lang="en-US" sz="3600" dirty="0">
                <a:latin typeface="PMingLiU"/>
                <a:cs typeface="PMingLiU"/>
              </a:rPr>
              <a:t>46,000個分會</a:t>
            </a:r>
            <a:endParaRPr lang="zh-TW" sz="3600" dirty="0"/>
          </a:p>
          <a:p>
            <a:pPr marL="0" indent="0">
              <a:spcBef>
                <a:spcPts val="1800"/>
              </a:spcBef>
              <a:buNone/>
            </a:pPr>
            <a:r>
              <a:rPr lang="en-US" sz="3600" dirty="0">
                <a:latin typeface="PMingLiU"/>
                <a:cs typeface="PMingLiU"/>
              </a:rPr>
              <a:t>200</a:t>
            </a:r>
            <a:r>
              <a:rPr lang="en-US" sz="3600" dirty="0" smtClean="0">
                <a:latin typeface="PMingLiU"/>
                <a:cs typeface="PMingLiU"/>
              </a:rPr>
              <a:t>多個國家與 </a:t>
            </a:r>
            <a:br>
              <a:rPr lang="en-US" sz="3600" dirty="0" smtClean="0">
                <a:latin typeface="PMingLiU"/>
                <a:cs typeface="PMingLiU"/>
              </a:rPr>
            </a:br>
            <a:r>
              <a:rPr lang="en-US" sz="3600" dirty="0" err="1" smtClean="0">
                <a:latin typeface="PMingLiU"/>
                <a:cs typeface="PMingLiU"/>
              </a:rPr>
              <a:t>地理區域</a:t>
            </a:r>
            <a:endParaRPr lang="zh-TW" sz="3600" dirty="0"/>
          </a:p>
          <a:p>
            <a:pPr marL="0" indent="0">
              <a:spcBef>
                <a:spcPts val="1800"/>
              </a:spcBef>
              <a:spcAft>
                <a:spcPts val="2400"/>
              </a:spcAft>
              <a:buNone/>
            </a:pPr>
            <a:r>
              <a:rPr lang="en-US" sz="3600" dirty="0">
                <a:latin typeface="PMingLiU"/>
                <a:cs typeface="PMingLiU"/>
              </a:rPr>
              <a:t>因一個想法結合</a:t>
            </a:r>
            <a:endParaRPr lang="zh-TW" sz="3600" dirty="0"/>
          </a:p>
        </p:txBody>
      </p:sp>
      <p:sp>
        <p:nvSpPr>
          <p:cNvPr id="4" name="Slide Number Placeholder 3"/>
          <p:cNvSpPr>
            <a:spLocks noGrp="1"/>
          </p:cNvSpPr>
          <p:nvPr>
            <p:ph type="sldNum" sz="quarter" idx="12"/>
          </p:nvPr>
        </p:nvSpPr>
        <p:spPr>
          <a:xfrm>
            <a:off x="5471160" y="4099878"/>
            <a:ext cx="2133600" cy="365125"/>
          </a:xfrm>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9</a:t>
            </a:fld>
            <a:endParaRPr lang="zh-TW" dirty="0">
              <a:solidFill>
                <a:prstClr val="black">
                  <a:lumMod val="50000"/>
                  <a:lumOff val="50000"/>
                </a:prstClr>
              </a:solidFill>
            </a:endParaRPr>
          </a:p>
        </p:txBody>
      </p:sp>
      <p:pic>
        <p:nvPicPr>
          <p:cNvPr id="5" name="Picture 5" descr="\\lionsclubs\data\drive-home\home\greilly\Profile\Desktop\service photos\Hunger.jp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1960" y="2339340"/>
            <a:ext cx="4572000" cy="3886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5" name="Picture 1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136136" y="2221992"/>
            <a:ext cx="4803648" cy="4120896"/>
          </a:xfrm>
          <a:prstGeom prst="rect">
            <a:avLst/>
          </a:prstGeom>
        </p:spPr>
      </p:pic>
      <p:pic>
        <p:nvPicPr>
          <p:cNvPr id="14" name="Picture 6" descr="\\lionsclubs\data\drive-home\home\greilly\Profile\Desktop\service photos\Environment.jp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1960" y="2339340"/>
            <a:ext cx="4572000" cy="3886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nvGrpSpPr>
          <p:cNvPr id="11" name="Group 10"/>
          <p:cNvGrpSpPr/>
          <p:nvPr/>
        </p:nvGrpSpPr>
        <p:grpSpPr>
          <a:xfrm>
            <a:off x="4114800" y="1859280"/>
            <a:ext cx="4846320" cy="4846320"/>
            <a:chOff x="3962400" y="1752600"/>
            <a:chExt cx="4846320" cy="4846320"/>
          </a:xfrm>
        </p:grpSpPr>
        <p:sp>
          <p:nvSpPr>
            <p:cNvPr id="12" name="Rectangle 11"/>
            <p:cNvSpPr/>
            <p:nvPr/>
          </p:nvSpPr>
          <p:spPr>
            <a:xfrm>
              <a:off x="3962400" y="1752600"/>
              <a:ext cx="4846320" cy="4846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p:cNvPicPr>
            <p:nvPr/>
          </p:nvPicPr>
          <p:blipFill>
            <a:blip r:embed="rId6" cstate="screen">
              <a:extLst>
                <a:ext uri="{28A0092B-C50C-407E-A947-70E740481C1C}">
                  <a14:useLocalDpi xmlns:a14="http://schemas.microsoft.com/office/drawing/2010/main" val="0"/>
                </a:ext>
              </a:extLst>
            </a:blip>
            <a:stretch>
              <a:fillRect/>
            </a:stretch>
          </p:blipFill>
          <p:spPr>
            <a:xfrm>
              <a:off x="4077789" y="1867989"/>
              <a:ext cx="4615543" cy="4615543"/>
            </a:xfrm>
            <a:prstGeom prst="rect">
              <a:avLst/>
            </a:prstGeom>
            <a:ln>
              <a:noFill/>
            </a:ln>
          </p:spPr>
        </p:pic>
      </p:grpSp>
    </p:spTree>
    <p:extLst>
      <p:ext uri="{BB962C8B-B14F-4D97-AF65-F5344CB8AC3E}">
        <p14:creationId xmlns:p14="http://schemas.microsoft.com/office/powerpoint/2010/main" val="283201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3798</TotalTime>
  <Words>451</Words>
  <Application>Microsoft Office PowerPoint</Application>
  <PresentationFormat>On-screen Show (4:3)</PresentationFormat>
  <Paragraphs>139</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1_Office Theme</vt:lpstr>
      <vt:lpstr>國際獅子會的故事</vt:lpstr>
      <vt:lpstr>獅子會的創立</vt:lpstr>
      <vt:lpstr>獅子會的第一</vt:lpstr>
      <vt:lpstr>國際性擴張</vt:lpstr>
      <vt:lpstr>獅友成為"盲人的騎士"。</vt:lpstr>
      <vt:lpstr>更值得注意的貢獻</vt:lpstr>
      <vt:lpstr>發展的地標</vt:lpstr>
      <vt:lpstr>一種理解的精神</vt:lpstr>
      <vt:lpstr>今日的獅子會</vt:lpstr>
      <vt:lpstr>慶祝百年慶!</vt:lpstr>
      <vt:lpstr>國際獅子會的故事</vt:lpstr>
    </vt:vector>
  </TitlesOfParts>
  <Company>Lions Clubs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Jurczynski, Crystal</dc:creator>
  <cp:lastModifiedBy>Jurczynski, Crystal</cp:lastModifiedBy>
  <cp:revision>440</cp:revision>
  <cp:lastPrinted>2016-01-26T16:51:57Z</cp:lastPrinted>
  <dcterms:created xsi:type="dcterms:W3CDTF">2015-03-05T14:31:36Z</dcterms:created>
  <dcterms:modified xsi:type="dcterms:W3CDTF">2016-09-08T03:50:21Z</dcterms:modified>
</cp:coreProperties>
</file>