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7" r:id="rId6"/>
    <p:sldMasterId id="2147483831" r:id="rId7"/>
    <p:sldMasterId id="2147483861" r:id="rId8"/>
  </p:sldMasterIdLst>
  <p:notesMasterIdLst>
    <p:notesMasterId r:id="rId23"/>
  </p:notesMasterIdLst>
  <p:handoutMasterIdLst>
    <p:handoutMasterId r:id="rId24"/>
  </p:handoutMasterIdLst>
  <p:sldIdLst>
    <p:sldId id="873" r:id="rId9"/>
    <p:sldId id="889" r:id="rId10"/>
    <p:sldId id="885" r:id="rId11"/>
    <p:sldId id="893" r:id="rId12"/>
    <p:sldId id="954" r:id="rId13"/>
    <p:sldId id="955" r:id="rId14"/>
    <p:sldId id="953" r:id="rId15"/>
    <p:sldId id="956" r:id="rId16"/>
    <p:sldId id="958" r:id="rId17"/>
    <p:sldId id="957" r:id="rId18"/>
    <p:sldId id="963" r:id="rId19"/>
    <p:sldId id="961" r:id="rId20"/>
    <p:sldId id="960" r:id="rId21"/>
    <p:sldId id="952" r:id="rId22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  <p15:guide id="6" orient="horz" pos="720" userDrawn="1">
          <p15:clr>
            <a:srgbClr val="A4A3A4"/>
          </p15:clr>
        </p15:guide>
        <p15:guide id="7" orient="horz" pos="4128" userDrawn="1">
          <p15:clr>
            <a:srgbClr val="A4A3A4"/>
          </p15:clr>
        </p15:guide>
        <p15:guide id="8" pos="640" userDrawn="1">
          <p15:clr>
            <a:srgbClr val="A4A3A4"/>
          </p15:clr>
        </p15:guide>
        <p15:guide id="9" pos="7040" userDrawn="1">
          <p15:clr>
            <a:srgbClr val="A4A3A4"/>
          </p15:clr>
        </p15:guide>
        <p15:guide id="10" orient="horz" pos="4032" userDrawn="1">
          <p15:clr>
            <a:srgbClr val="A4A3A4"/>
          </p15:clr>
        </p15:guide>
        <p15:guide id="11" orient="horz" pos="1584" userDrawn="1">
          <p15:clr>
            <a:srgbClr val="A4A3A4"/>
          </p15:clr>
        </p15:guide>
        <p15:guide id="12" pos="3584" userDrawn="1">
          <p15:clr>
            <a:srgbClr val="A4A3A4"/>
          </p15:clr>
        </p15:guide>
        <p15:guide id="13" pos="4096" userDrawn="1">
          <p15:clr>
            <a:srgbClr val="A4A3A4"/>
          </p15:clr>
        </p15:guide>
        <p15:guide id="14" orient="horz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1" name="Burns, Andrea" initials="BA [55]" lastIdx="1" clrIdx="70">
    <p:extLst/>
  </p:cmAuthor>
  <p:cmAuthor id="1" name="Tamara" initials="TO" lastIdx="2" clrIdx="0">
    <p:extLst/>
  </p:cmAuthor>
  <p:cmAuthor id="72" name="Burns, Andrea" initials="BA [56]" lastIdx="1" clrIdx="71">
    <p:extLst/>
  </p:cmAuthor>
  <p:cmAuthor id="2" name="Tamara Osheroff" initials="TO" lastIdx="2" clrIdx="1">
    <p:extLst/>
  </p:cmAuthor>
  <p:cmAuthor id="73" name="Burns, Andrea" initials="BA [57]" lastIdx="1" clrIdx="72">
    <p:extLst/>
  </p:cmAuthor>
  <p:cmAuthor id="3" name="Tamara Osheroff" initials="TO [2]" lastIdx="1" clrIdx="2">
    <p:extLst/>
  </p:cmAuthor>
  <p:cmAuthor id="74" name="Burns, Andrea" initials="BA [58]" lastIdx="1" clrIdx="73">
    <p:extLst/>
  </p:cmAuthor>
  <p:cmAuthor id="4" name="Tamara Osheroff" initials="TO [3]" lastIdx="1" clrIdx="3">
    <p:extLst/>
  </p:cmAuthor>
  <p:cmAuthor id="75" name="Burns, Andrea" initials="BA [59]" lastIdx="1" clrIdx="74">
    <p:extLst/>
  </p:cmAuthor>
  <p:cmAuthor id="5" name="Tamara Osheroff" initials="TO [4]" lastIdx="1" clrIdx="4">
    <p:extLst/>
  </p:cmAuthor>
  <p:cmAuthor id="76" name="Burns, Andrea" initials="BA [60]" lastIdx="1" clrIdx="75">
    <p:extLst/>
  </p:cmAuthor>
  <p:cmAuthor id="6" name="Tamara Osheroff" initials="TO [5]" lastIdx="1" clrIdx="5">
    <p:extLst/>
  </p:cmAuthor>
  <p:cmAuthor id="77" name="Burns, Andrea" initials="BA [61]" lastIdx="1" clrIdx="76">
    <p:extLst/>
  </p:cmAuthor>
  <p:cmAuthor id="7" name="Tamara Osheroff" initials="TO [6]" lastIdx="1" clrIdx="6">
    <p:extLst/>
  </p:cmAuthor>
  <p:cmAuthor id="78" name="Burns, Andrea" initials="BA [62]" lastIdx="1" clrIdx="77">
    <p:extLst/>
  </p:cmAuthor>
  <p:cmAuthor id="8" name="Tamara Osheroff" initials="TO [7]" lastIdx="1" clrIdx="7">
    <p:extLst/>
  </p:cmAuthor>
  <p:cmAuthor id="79" name="Burns, Andrea" initials="BA [63]" lastIdx="1" clrIdx="78">
    <p:extLst/>
  </p:cmAuthor>
  <p:cmAuthor id="9" name="Tamara Osheroff" initials="TO [8]" lastIdx="1" clrIdx="8">
    <p:extLst/>
  </p:cmAuthor>
  <p:cmAuthor id="80" name="Burns, Andrea" initials="BA [64]" lastIdx="1" clrIdx="79">
    <p:extLst/>
  </p:cmAuthor>
  <p:cmAuthor id="10" name="Tamara Osheroff" initials="TO [9]" lastIdx="1" clrIdx="9">
    <p:extLst/>
  </p:cmAuthor>
  <p:cmAuthor id="81" name="Burns, Andrea" initials="BA [65]" lastIdx="1" clrIdx="80">
    <p:extLst/>
  </p:cmAuthor>
  <p:cmAuthor id="11" name="Tamara Osheroff" initials="TO [10]" lastIdx="1" clrIdx="10">
    <p:extLst/>
  </p:cmAuthor>
  <p:cmAuthor id="12" name="Tamara Osheroff" initials="TO [11]" lastIdx="1" clrIdx="11">
    <p:extLst/>
  </p:cmAuthor>
  <p:cmAuthor id="13" name="Tamara Osheroff" initials="TO [12]" lastIdx="1" clrIdx="12">
    <p:extLst/>
  </p:cmAuthor>
  <p:cmAuthor id="14" name="Tamara Osheroff" initials="TO [13]" lastIdx="1" clrIdx="13">
    <p:extLst/>
  </p:cmAuthor>
  <p:cmAuthor id="15" name="Tamara Osheroff" initials="TO [14]" lastIdx="1" clrIdx="14">
    <p:extLst/>
  </p:cmAuthor>
  <p:cmAuthor id="16" name="Tamara Osheroff" initials="TO [14] [2]" lastIdx="1" clrIdx="15">
    <p:extLst/>
  </p:cmAuthor>
  <p:cmAuthor id="17" name="Burns, Andrea" initials="BA" lastIdx="1" clrIdx="16">
    <p:extLst/>
  </p:cmAuthor>
  <p:cmAuthor id="18" name="Burns, Andrea" initials="BA [2]" lastIdx="1" clrIdx="17">
    <p:extLst/>
  </p:cmAuthor>
  <p:cmAuthor id="19" name="Burns, Andrea" initials="BA [3]" lastIdx="1" clrIdx="18">
    <p:extLst/>
  </p:cmAuthor>
  <p:cmAuthor id="20" name="Burns, Andrea" initials="BA [4]" lastIdx="1" clrIdx="19">
    <p:extLst/>
  </p:cmAuthor>
  <p:cmAuthor id="21" name="Burns, Andrea" initials="BA [5]" lastIdx="1" clrIdx="20">
    <p:extLst/>
  </p:cmAuthor>
  <p:cmAuthor id="22" name="Burns, Andrea" initials="BA [6]" lastIdx="1" clrIdx="21">
    <p:extLst/>
  </p:cmAuthor>
  <p:cmAuthor id="23" name="Burns, Andrea" initials="BA [7]" lastIdx="1" clrIdx="22">
    <p:extLst/>
  </p:cmAuthor>
  <p:cmAuthor id="24" name="Burns, Andrea" initials="BA [8]" lastIdx="1" clrIdx="23">
    <p:extLst/>
  </p:cmAuthor>
  <p:cmAuthor id="25" name="Burns, Andrea" initials="BA [9]" lastIdx="1" clrIdx="24">
    <p:extLst/>
  </p:cmAuthor>
  <p:cmAuthor id="26" name="Burns, Andrea" initials="BA [10]" lastIdx="1" clrIdx="25">
    <p:extLst/>
  </p:cmAuthor>
  <p:cmAuthor id="27" name="Burns, Andrea" initials="BA [11]" lastIdx="1" clrIdx="26">
    <p:extLst/>
  </p:cmAuthor>
  <p:cmAuthor id="28" name="Burns, Andrea" initials="BA [12]" lastIdx="1" clrIdx="27">
    <p:extLst/>
  </p:cmAuthor>
  <p:cmAuthor id="29" name="Burns, Andrea" initials="BA [13]" lastIdx="1" clrIdx="28">
    <p:extLst/>
  </p:cmAuthor>
  <p:cmAuthor id="30" name="Burns, Andrea" initials="BA [14]" lastIdx="1" clrIdx="29">
    <p:extLst/>
  </p:cmAuthor>
  <p:cmAuthor id="31" name="Burns, Andrea" initials="BA [15]" lastIdx="1" clrIdx="30">
    <p:extLst/>
  </p:cmAuthor>
  <p:cmAuthor id="32" name="Burns, Andrea" initials="BA [16]" lastIdx="1" clrIdx="31">
    <p:extLst/>
  </p:cmAuthor>
  <p:cmAuthor id="33" name="Burns, Andrea" initials="BA [17]" lastIdx="1" clrIdx="32">
    <p:extLst/>
  </p:cmAuthor>
  <p:cmAuthor id="34" name="Burns, Andrea" initials="BA [18]" lastIdx="1" clrIdx="33">
    <p:extLst/>
  </p:cmAuthor>
  <p:cmAuthor id="35" name="Burns, Andrea" initials="BA [19]" lastIdx="1" clrIdx="34">
    <p:extLst/>
  </p:cmAuthor>
  <p:cmAuthor id="36" name="Burns, Andrea" initials="BA [20]" lastIdx="1" clrIdx="35">
    <p:extLst/>
  </p:cmAuthor>
  <p:cmAuthor id="37" name="Burns, Andrea" initials="BA [21]" lastIdx="1" clrIdx="36">
    <p:extLst/>
  </p:cmAuthor>
  <p:cmAuthor id="38" name="Burns, Andrea" initials="BA [22]" lastIdx="1" clrIdx="37">
    <p:extLst/>
  </p:cmAuthor>
  <p:cmAuthor id="39" name="Burns, Andrea" initials="BA [23]" lastIdx="1" clrIdx="38">
    <p:extLst/>
  </p:cmAuthor>
  <p:cmAuthor id="40" name="Burns, Andrea" initials="BA [24]" lastIdx="1" clrIdx="39">
    <p:extLst/>
  </p:cmAuthor>
  <p:cmAuthor id="41" name="Burns, Andrea" initials="BA [25]" lastIdx="1" clrIdx="40">
    <p:extLst/>
  </p:cmAuthor>
  <p:cmAuthor id="42" name="Burns, Andrea" initials="BA [26]" lastIdx="1" clrIdx="41">
    <p:extLst/>
  </p:cmAuthor>
  <p:cmAuthor id="43" name="Burns, Andrea" initials="BA [27]" lastIdx="1" clrIdx="42">
    <p:extLst/>
  </p:cmAuthor>
  <p:cmAuthor id="44" name="Burns, Andrea" initials="BA [28]" lastIdx="1" clrIdx="43">
    <p:extLst/>
  </p:cmAuthor>
  <p:cmAuthor id="45" name="Burns, Andrea" initials="BA [29]" lastIdx="1" clrIdx="44">
    <p:extLst/>
  </p:cmAuthor>
  <p:cmAuthor id="46" name="Burns, Andrea" initials="BA [30]" lastIdx="1" clrIdx="45">
    <p:extLst/>
  </p:cmAuthor>
  <p:cmAuthor id="47" name="Burns, Andrea" initials="BA [31]" lastIdx="1" clrIdx="46">
    <p:extLst/>
  </p:cmAuthor>
  <p:cmAuthor id="48" name="Burns, Andrea" initials="BA [32]" lastIdx="1" clrIdx="47">
    <p:extLst/>
  </p:cmAuthor>
  <p:cmAuthor id="49" name="Burns, Andrea" initials="BA [33]" lastIdx="1" clrIdx="48">
    <p:extLst/>
  </p:cmAuthor>
  <p:cmAuthor id="50" name="Burns, Andrea" initials="BA [34]" lastIdx="1" clrIdx="49">
    <p:extLst/>
  </p:cmAuthor>
  <p:cmAuthor id="51" name="Burns, Andrea" initials="BA [35]" lastIdx="0" clrIdx="50">
    <p:extLst/>
  </p:cmAuthor>
  <p:cmAuthor id="52" name="Burns, Andrea" initials="BA [36]" lastIdx="1" clrIdx="51">
    <p:extLst/>
  </p:cmAuthor>
  <p:cmAuthor id="53" name="Burns, Andrea" initials="BA [37]" lastIdx="1" clrIdx="52">
    <p:extLst/>
  </p:cmAuthor>
  <p:cmAuthor id="54" name="Burns, Andrea" initials="BA [38]" lastIdx="1" clrIdx="53">
    <p:extLst/>
  </p:cmAuthor>
  <p:cmAuthor id="55" name="Burns, Andrea" initials="BA [39]" lastIdx="1" clrIdx="54">
    <p:extLst/>
  </p:cmAuthor>
  <p:cmAuthor id="56" name="Burns, Andrea" initials="BA [40]" lastIdx="1" clrIdx="55">
    <p:extLst/>
  </p:cmAuthor>
  <p:cmAuthor id="57" name="Burns, Andrea" initials="BA [41]" lastIdx="1" clrIdx="56">
    <p:extLst/>
  </p:cmAuthor>
  <p:cmAuthor id="58" name="Burns, Andrea" initials="BA [42]" lastIdx="1" clrIdx="57">
    <p:extLst/>
  </p:cmAuthor>
  <p:cmAuthor id="59" name="Burns, Andrea" initials="BA [43]" lastIdx="1" clrIdx="58">
    <p:extLst/>
  </p:cmAuthor>
  <p:cmAuthor id="60" name="Burns, Andrea" initials="BA [44]" lastIdx="1" clrIdx="59">
    <p:extLst/>
  </p:cmAuthor>
  <p:cmAuthor id="61" name="Burns, Andrea" initials="BA [45]" lastIdx="1" clrIdx="60">
    <p:extLst/>
  </p:cmAuthor>
  <p:cmAuthor id="62" name="Burns, Andrea" initials="BA [46]" lastIdx="1" clrIdx="61">
    <p:extLst/>
  </p:cmAuthor>
  <p:cmAuthor id="63" name="Burns, Andrea" initials="BA [47]" lastIdx="1" clrIdx="62">
    <p:extLst/>
  </p:cmAuthor>
  <p:cmAuthor id="64" name="Burns, Andrea" initials="BA [48]" lastIdx="1" clrIdx="63">
    <p:extLst/>
  </p:cmAuthor>
  <p:cmAuthor id="65" name="Burns, Andrea" initials="BA [49]" lastIdx="1" clrIdx="64">
    <p:extLst/>
  </p:cmAuthor>
  <p:cmAuthor id="66" name="Burns, Andrea" initials="BA [50]" lastIdx="1" clrIdx="65">
    <p:extLst/>
  </p:cmAuthor>
  <p:cmAuthor id="67" name="Burns, Andrea" initials="BA [51]" lastIdx="1" clrIdx="66">
    <p:extLst/>
  </p:cmAuthor>
  <p:cmAuthor id="68" name="Burns, Andrea" initials="BA [52]" lastIdx="1" clrIdx="67">
    <p:extLst/>
  </p:cmAuthor>
  <p:cmAuthor id="69" name="Burns, Andrea" initials="BA [53]" lastIdx="1" clrIdx="68">
    <p:extLst/>
  </p:cmAuthor>
  <p:cmAuthor id="70" name="Burns, Andrea" initials="BA [54]" lastIdx="1" clrIdx="69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496"/>
    <a:srgbClr val="10233F"/>
    <a:srgbClr val="457DC8"/>
    <a:srgbClr val="082E87"/>
    <a:srgbClr val="732E81"/>
    <a:srgbClr val="F0C300"/>
    <a:srgbClr val="00A869"/>
    <a:srgbClr val="F76639"/>
    <a:srgbClr val="56565A"/>
    <a:srgbClr val="E65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01" autoAdjust="0"/>
    <p:restoredTop sz="96271" autoAdjust="0"/>
  </p:normalViewPr>
  <p:slideViewPr>
    <p:cSldViewPr showGuides="1">
      <p:cViewPr varScale="1">
        <p:scale>
          <a:sx n="98" d="100"/>
          <a:sy n="98" d="100"/>
        </p:scale>
        <p:origin x="-114" y="-540"/>
      </p:cViewPr>
      <p:guideLst>
        <p:guide orient="horz" pos="2160"/>
        <p:guide orient="horz" pos="912"/>
        <p:guide orient="horz" pos="720"/>
        <p:guide orient="horz" pos="4128"/>
        <p:guide orient="horz" pos="4032"/>
        <p:guide orient="horz" pos="1584"/>
        <p:guide orient="horz" pos="192"/>
        <p:guide pos="3840"/>
        <p:guide pos="640"/>
        <p:guide pos="7040"/>
        <p:guide pos="3584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5" d="100"/>
        <a:sy n="3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howGuides="1">
      <p:cViewPr varScale="1">
        <p:scale>
          <a:sx n="91" d="100"/>
          <a:sy n="91" d="100"/>
        </p:scale>
        <p:origin x="24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翼 三根" userId="0cb36b1a77edd113" providerId="LiveId" clId="{72556C8D-EFF7-45C1-9606-283D1ED53B3B}"/>
    <pc:docChg chg="undo modSld">
      <pc:chgData name="翼 三根" userId="0cb36b1a77edd113" providerId="LiveId" clId="{72556C8D-EFF7-45C1-9606-283D1ED53B3B}" dt="2019-01-08T12:58:25.161" v="7" actId="1076"/>
      <pc:docMkLst>
        <pc:docMk/>
      </pc:docMkLst>
      <pc:sldChg chg="modSp">
        <pc:chgData name="翼 三根" userId="0cb36b1a77edd113" providerId="LiveId" clId="{72556C8D-EFF7-45C1-9606-283D1ED53B3B}" dt="2019-01-08T12:58:25.161" v="7" actId="1076"/>
        <pc:sldMkLst>
          <pc:docMk/>
          <pc:sldMk cId="613181901" sldId="952"/>
        </pc:sldMkLst>
        <pc:spChg chg="mod">
          <ac:chgData name="翼 三根" userId="0cb36b1a77edd113" providerId="LiveId" clId="{72556C8D-EFF7-45C1-9606-283D1ED53B3B}" dt="2019-01-08T12:58:20.368" v="6" actId="1076"/>
          <ac:spMkLst>
            <pc:docMk/>
            <pc:sldMk cId="613181901" sldId="952"/>
            <ac:spMk id="3" creationId="{00000000-0000-0000-0000-000000000000}"/>
          </ac:spMkLst>
        </pc:spChg>
        <pc:spChg chg="mod">
          <ac:chgData name="翼 三根" userId="0cb36b1a77edd113" providerId="LiveId" clId="{72556C8D-EFF7-45C1-9606-283D1ED53B3B}" dt="2019-01-08T12:58:25.161" v="7" actId="1076"/>
          <ac:spMkLst>
            <pc:docMk/>
            <pc:sldMk cId="613181901" sldId="952"/>
            <ac:spMk id="5" creationId="{00000000-0000-0000-0000-000000000000}"/>
          </ac:spMkLst>
        </pc:spChg>
      </pc:sldChg>
      <pc:sldChg chg="modSp">
        <pc:chgData name="翼 三根" userId="0cb36b1a77edd113" providerId="LiveId" clId="{72556C8D-EFF7-45C1-9606-283D1ED53B3B}" dt="2019-01-08T12:58:01.369" v="3" actId="1076"/>
        <pc:sldMkLst>
          <pc:docMk/>
          <pc:sldMk cId="2803737358" sldId="961"/>
        </pc:sldMkLst>
        <pc:spChg chg="mod">
          <ac:chgData name="翼 三根" userId="0cb36b1a77edd113" providerId="LiveId" clId="{72556C8D-EFF7-45C1-9606-283D1ED53B3B}" dt="2019-01-08T12:58:01.369" v="3" actId="1076"/>
          <ac:spMkLst>
            <pc:docMk/>
            <pc:sldMk cId="2803737358" sldId="961"/>
            <ac:spMk id="2" creationId="{487E3998-CC49-6C47-BC28-71D149585E8B}"/>
          </ac:spMkLst>
        </pc:spChg>
      </pc:sldChg>
      <pc:sldChg chg="modSp">
        <pc:chgData name="翼 三根" userId="0cb36b1a77edd113" providerId="LiveId" clId="{72556C8D-EFF7-45C1-9606-283D1ED53B3B}" dt="2019-01-08T12:57:22.961" v="1" actId="14100"/>
        <pc:sldMkLst>
          <pc:docMk/>
          <pc:sldMk cId="2446116510" sldId="963"/>
        </pc:sldMkLst>
        <pc:spChg chg="mod">
          <ac:chgData name="翼 三根" userId="0cb36b1a77edd113" providerId="LiveId" clId="{72556C8D-EFF7-45C1-9606-283D1ED53B3B}" dt="2019-01-08T12:57:22.961" v="1" actId="14100"/>
          <ac:spMkLst>
            <pc:docMk/>
            <pc:sldMk cId="2446116510" sldId="963"/>
            <ac:spMk id="2" creationId="{2B1F6666-716B-CE47-81E9-31CA3560105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887"/>
          </a:xfrm>
          <a:prstGeom prst="rect">
            <a:avLst/>
          </a:prstGeom>
        </p:spPr>
        <p:txBody>
          <a:bodyPr vert="horz" lIns="95280" tIns="47640" rIns="95280" bIns="476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62"/>
            <a:ext cx="3170583" cy="480887"/>
          </a:xfrm>
          <a:prstGeom prst="rect">
            <a:avLst/>
          </a:prstGeom>
        </p:spPr>
        <p:txBody>
          <a:bodyPr vert="horz" lIns="95280" tIns="47640" rIns="95280" bIns="4764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8662"/>
            <a:ext cx="3170583" cy="480887"/>
          </a:xfrm>
          <a:prstGeom prst="rect">
            <a:avLst/>
          </a:prstGeom>
        </p:spPr>
        <p:txBody>
          <a:bodyPr vert="horz" wrap="square" lIns="95280" tIns="47640" rIns="95280" bIns="47640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1E64A479-6DF5-45F9-A38D-2D86FF822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621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887"/>
          </a:xfrm>
          <a:prstGeom prst="rect">
            <a:avLst/>
          </a:prstGeom>
        </p:spPr>
        <p:txBody>
          <a:bodyPr vert="horz" lIns="96329" tIns="48164" rIns="96329" bIns="481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887"/>
          </a:xfrm>
          <a:prstGeom prst="rect">
            <a:avLst/>
          </a:prstGeom>
        </p:spPr>
        <p:txBody>
          <a:bodyPr vert="horz" wrap="square" lIns="96329" tIns="48164" rIns="96329" bIns="4816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DA1377C3-FA04-4196-A641-E871B28A80A8}" type="datetimeFigureOut">
              <a:rPr lang="en-US"/>
              <a:pPr>
                <a:defRPr/>
              </a:pPr>
              <a:t>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720725"/>
            <a:ext cx="6396038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29" tIns="48164" rIns="96329" bIns="4816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0984"/>
            <a:ext cx="5850835" cy="4319714"/>
          </a:xfrm>
          <a:prstGeom prst="rect">
            <a:avLst/>
          </a:prstGeom>
        </p:spPr>
        <p:txBody>
          <a:bodyPr vert="horz" lIns="96329" tIns="48164" rIns="96329" bIns="4816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62"/>
            <a:ext cx="3170583" cy="480887"/>
          </a:xfrm>
          <a:prstGeom prst="rect">
            <a:avLst/>
          </a:prstGeom>
        </p:spPr>
        <p:txBody>
          <a:bodyPr vert="horz" lIns="96329" tIns="48164" rIns="96329" bIns="481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8662"/>
            <a:ext cx="3170583" cy="480887"/>
          </a:xfrm>
          <a:prstGeom prst="rect">
            <a:avLst/>
          </a:prstGeom>
        </p:spPr>
        <p:txBody>
          <a:bodyPr vert="horz" wrap="square" lIns="96329" tIns="48164" rIns="96329" bIns="4816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6627F33C-24D4-41C1-BFA2-68160C39F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69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9DD8C5-BFF5-8648-9A1A-E9B3DA1F3752}"/>
              </a:ext>
            </a:extLst>
          </p:cNvPr>
          <p:cNvSpPr/>
          <p:nvPr userDrawn="1"/>
        </p:nvSpPr>
        <p:spPr>
          <a:xfrm>
            <a:off x="5225844" y="4343400"/>
            <a:ext cx="1740310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81" y="1600200"/>
            <a:ext cx="2514236" cy="2380982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xmlns="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extLst>
      <p:ext uri="{BB962C8B-B14F-4D97-AF65-F5344CB8AC3E}">
        <p14:creationId xmlns:p14="http://schemas.microsoft.com/office/powerpoint/2010/main" val="18466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898" y="2209800"/>
            <a:ext cx="1074419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xmlns="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188705"/>
            <a:ext cx="5672943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9888B77-07E3-9A42-A8CB-943105B79966}"/>
              </a:ext>
            </a:extLst>
          </p:cNvPr>
          <p:cNvSpPr/>
          <p:nvPr userDrawn="1"/>
        </p:nvSpPr>
        <p:spPr bwMode="auto">
          <a:xfrm>
            <a:off x="228600" y="234696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1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xmlns="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CB5BA6-37A1-F640-A8DA-26F2DD3B24E2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1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898" y="2209800"/>
            <a:ext cx="1074419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xmlns="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CB5BA6-37A1-F640-A8DA-26F2DD3B24E2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06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724626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4280878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724626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507B777-698F-C84A-A526-2C7A61B44535}"/>
              </a:ext>
            </a:extLst>
          </p:cNvPr>
          <p:cNvSpPr/>
          <p:nvPr userDrawn="1"/>
        </p:nvSpPr>
        <p:spPr bwMode="auto">
          <a:xfrm>
            <a:off x="1295400" y="40386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D0AE14C-9AFE-DA4F-9E4D-93339D4463E8}"/>
              </a:ext>
            </a:extLst>
          </p:cNvPr>
          <p:cNvSpPr/>
          <p:nvPr userDrawn="1"/>
        </p:nvSpPr>
        <p:spPr bwMode="auto">
          <a:xfrm>
            <a:off x="1295400" y="32004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028AB64-FBC6-364F-9A39-9AD2A09396CE}"/>
              </a:ext>
            </a:extLst>
          </p:cNvPr>
          <p:cNvSpPr/>
          <p:nvPr userDrawn="1"/>
        </p:nvSpPr>
        <p:spPr bwMode="auto">
          <a:xfrm>
            <a:off x="1295400" y="48768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D3170CF0-CEE5-7147-949E-C2EFC81673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801" y="2359152"/>
            <a:ext cx="10019199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687392" indent="0">
              <a:buNone/>
              <a:defRPr/>
            </a:lvl2pPr>
          </a:lstStyle>
          <a:p>
            <a:pPr>
              <a:lnSpc>
                <a:spcPts val="288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Insert subhead</a:t>
            </a:r>
          </a:p>
          <a:p>
            <a:pPr marL="914400" lvl="1">
              <a:spcAft>
                <a:spcPts val="3000"/>
              </a:spcAft>
            </a:pP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914400" lvl="1">
              <a:spcAft>
                <a:spcPts val="30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914400" lvl="1">
              <a:spcAft>
                <a:spcPts val="3000"/>
              </a:spcAft>
            </a:pP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latin typeface="Arial" charset="0"/>
                <a:ea typeface="Arial" charset="0"/>
                <a:cs typeface="Arial" charset="0"/>
              </a:rPr>
            </a:br>
            <a:endParaRPr lang="en-US" sz="16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25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1945758"/>
            <a:ext cx="5943600" cy="17118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algn="l"/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endParaRPr lang="en-US" sz="36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450F16-13B4-8641-BEC2-30D0F02A10B9}"/>
              </a:ext>
            </a:extLst>
          </p:cNvPr>
          <p:cNvSpPr/>
          <p:nvPr userDrawn="1"/>
        </p:nvSpPr>
        <p:spPr>
          <a:xfrm>
            <a:off x="0" y="1981200"/>
            <a:ext cx="426125" cy="12954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B10F788-B238-A047-9D63-9E7F4DF30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1752600"/>
            <a:ext cx="4267200" cy="3276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AEF310D-EEFB-A045-8822-B89AA367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886200"/>
            <a:ext cx="59436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750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366BBF-229C-C44C-AF59-4ACC2BB0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3"/>
          <a:stretch/>
        </p:blipFill>
        <p:spPr>
          <a:xfrm>
            <a:off x="-1" y="1"/>
            <a:ext cx="12189522" cy="20574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2DAA68-1FEC-B844-9D68-5B89C97E05F6}"/>
              </a:ext>
            </a:extLst>
          </p:cNvPr>
          <p:cNvSpPr/>
          <p:nvPr userDrawn="1"/>
        </p:nvSpPr>
        <p:spPr>
          <a:xfrm>
            <a:off x="0" y="0"/>
            <a:ext cx="12189524" cy="205740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>
                <a:solidFill>
                  <a:schemeClr val="lt1">
                    <a:alpha val="44000"/>
                  </a:schemeClr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00005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35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Vision breaker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xmlns="" id="{F16A505C-0D08-8E47-8830-B555CF827A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-1998308" y="-685800"/>
            <a:ext cx="15333308" cy="9757400"/>
          </a:xfrm>
          <a:custGeom>
            <a:avLst/>
            <a:gdLst>
              <a:gd name="T0" fmla="*/ 1980 w 2360"/>
              <a:gd name="T1" fmla="*/ 591 h 1390"/>
              <a:gd name="T2" fmla="*/ 2125 w 2360"/>
              <a:gd name="T3" fmla="*/ 273 h 1390"/>
              <a:gd name="T4" fmla="*/ 2069 w 2360"/>
              <a:gd name="T5" fmla="*/ 121 h 1390"/>
              <a:gd name="T6" fmla="*/ 1645 w 2360"/>
              <a:gd name="T7" fmla="*/ 111 h 1390"/>
              <a:gd name="T8" fmla="*/ 1488 w 2360"/>
              <a:gd name="T9" fmla="*/ 279 h 1390"/>
              <a:gd name="T10" fmla="*/ 1216 w 2360"/>
              <a:gd name="T11" fmla="*/ 297 h 1390"/>
              <a:gd name="T12" fmla="*/ 1247 w 2360"/>
              <a:gd name="T13" fmla="*/ 440 h 1390"/>
              <a:gd name="T14" fmla="*/ 1226 w 2360"/>
              <a:gd name="T15" fmla="*/ 611 h 1390"/>
              <a:gd name="T16" fmla="*/ 1001 w 2360"/>
              <a:gd name="T17" fmla="*/ 742 h 1390"/>
              <a:gd name="T18" fmla="*/ 1369 w 2360"/>
              <a:gd name="T19" fmla="*/ 751 h 1390"/>
              <a:gd name="T20" fmla="*/ 1767 w 2360"/>
              <a:gd name="T21" fmla="*/ 750 h 1390"/>
              <a:gd name="T22" fmla="*/ 1249 w 2360"/>
              <a:gd name="T23" fmla="*/ 285 h 1390"/>
              <a:gd name="T24" fmla="*/ 1352 w 2360"/>
              <a:gd name="T25" fmla="*/ 909 h 1390"/>
              <a:gd name="T26" fmla="*/ 1426 w 2360"/>
              <a:gd name="T27" fmla="*/ 462 h 1390"/>
              <a:gd name="T28" fmla="*/ 1667 w 2360"/>
              <a:gd name="T29" fmla="*/ 144 h 1390"/>
              <a:gd name="T30" fmla="*/ 186 w 2360"/>
              <a:gd name="T31" fmla="*/ 316 h 1390"/>
              <a:gd name="T32" fmla="*/ 530 w 2360"/>
              <a:gd name="T33" fmla="*/ 702 h 1390"/>
              <a:gd name="T34" fmla="*/ 703 w 2360"/>
              <a:gd name="T35" fmla="*/ 406 h 1390"/>
              <a:gd name="T36" fmla="*/ 587 w 2360"/>
              <a:gd name="T37" fmla="*/ 249 h 1390"/>
              <a:gd name="T38" fmla="*/ 385 w 2360"/>
              <a:gd name="T39" fmla="*/ 193 h 1390"/>
              <a:gd name="T40" fmla="*/ 94 w 2360"/>
              <a:gd name="T41" fmla="*/ 294 h 1390"/>
              <a:gd name="T42" fmla="*/ 260 w 2360"/>
              <a:gd name="T43" fmla="*/ 381 h 1390"/>
              <a:gd name="T44" fmla="*/ 327 w 2360"/>
              <a:gd name="T45" fmla="*/ 726 h 1390"/>
              <a:gd name="T46" fmla="*/ 615 w 2360"/>
              <a:gd name="T47" fmla="*/ 1325 h 1390"/>
              <a:gd name="T48" fmla="*/ 711 w 2360"/>
              <a:gd name="T49" fmla="*/ 1185 h 1390"/>
              <a:gd name="T50" fmla="*/ 568 w 2360"/>
              <a:gd name="T51" fmla="*/ 546 h 1390"/>
              <a:gd name="T52" fmla="*/ 481 w 2360"/>
              <a:gd name="T53" fmla="*/ 443 h 1390"/>
              <a:gd name="T54" fmla="*/ 258 w 2360"/>
              <a:gd name="T55" fmla="*/ 397 h 1390"/>
              <a:gd name="T56" fmla="*/ 386 w 2360"/>
              <a:gd name="T57" fmla="*/ 343 h 1390"/>
              <a:gd name="T58" fmla="*/ 761 w 2360"/>
              <a:gd name="T59" fmla="*/ 934 h 1390"/>
              <a:gd name="T60" fmla="*/ 1011 w 2360"/>
              <a:gd name="T61" fmla="*/ 73 h 1390"/>
              <a:gd name="T62" fmla="*/ 765 w 2360"/>
              <a:gd name="T63" fmla="*/ 130 h 1390"/>
              <a:gd name="T64" fmla="*/ 810 w 2360"/>
              <a:gd name="T65" fmla="*/ 385 h 1390"/>
              <a:gd name="T66" fmla="*/ 2069 w 2360"/>
              <a:gd name="T67" fmla="*/ 1009 h 1390"/>
              <a:gd name="T68" fmla="*/ 710 w 2360"/>
              <a:gd name="T69" fmla="*/ 90 h 1390"/>
              <a:gd name="T70" fmla="*/ 779 w 2360"/>
              <a:gd name="T71" fmla="*/ 8 h 1390"/>
              <a:gd name="T72" fmla="*/ 674 w 2360"/>
              <a:gd name="T73" fmla="*/ 277 h 1390"/>
              <a:gd name="T74" fmla="*/ 642 w 2360"/>
              <a:gd name="T75" fmla="*/ 225 h 1390"/>
              <a:gd name="T76" fmla="*/ 519 w 2360"/>
              <a:gd name="T77" fmla="*/ 194 h 1390"/>
              <a:gd name="T78" fmla="*/ 1463 w 2360"/>
              <a:gd name="T79" fmla="*/ 1013 h 1390"/>
              <a:gd name="T80" fmla="*/ 2045 w 2360"/>
              <a:gd name="T81" fmla="*/ 623 h 1390"/>
              <a:gd name="T82" fmla="*/ 438 w 2360"/>
              <a:gd name="T83" fmla="*/ 178 h 1390"/>
              <a:gd name="T84" fmla="*/ 1210 w 2360"/>
              <a:gd name="T85" fmla="*/ 170 h 1390"/>
              <a:gd name="T86" fmla="*/ 565 w 2360"/>
              <a:gd name="T87" fmla="*/ 109 h 1390"/>
              <a:gd name="T88" fmla="*/ 2345 w 2360"/>
              <a:gd name="T89" fmla="*/ 1261 h 1390"/>
              <a:gd name="T90" fmla="*/ 1978 w 2360"/>
              <a:gd name="T91" fmla="*/ 962 h 1390"/>
              <a:gd name="T92" fmla="*/ 1229 w 2360"/>
              <a:gd name="T93" fmla="*/ 115 h 1390"/>
              <a:gd name="T94" fmla="*/ 611 w 2360"/>
              <a:gd name="T95" fmla="*/ 70 h 1390"/>
              <a:gd name="T96" fmla="*/ 1999 w 2360"/>
              <a:gd name="T97" fmla="*/ 860 h 1390"/>
              <a:gd name="T98" fmla="*/ 611 w 2360"/>
              <a:gd name="T99" fmla="*/ 155 h 1390"/>
              <a:gd name="T100" fmla="*/ 2019 w 2360"/>
              <a:gd name="T101" fmla="*/ 841 h 1390"/>
              <a:gd name="T102" fmla="*/ 1175 w 2360"/>
              <a:gd name="T103" fmla="*/ 592 h 1390"/>
              <a:gd name="T104" fmla="*/ 2120 w 2360"/>
              <a:gd name="T105" fmla="*/ 507 h 1390"/>
              <a:gd name="T106" fmla="*/ 2074 w 2360"/>
              <a:gd name="T107" fmla="*/ 1222 h 1390"/>
              <a:gd name="T108" fmla="*/ 2016 w 2360"/>
              <a:gd name="T109" fmla="*/ 934 h 1390"/>
              <a:gd name="T110" fmla="*/ 543 w 2360"/>
              <a:gd name="T111" fmla="*/ 92 h 1390"/>
              <a:gd name="T112" fmla="*/ 673 w 2360"/>
              <a:gd name="T113" fmla="*/ 273 h 1390"/>
              <a:gd name="T114" fmla="*/ 619 w 2360"/>
              <a:gd name="T115" fmla="*/ 248 h 1390"/>
              <a:gd name="T116" fmla="*/ 587 w 2360"/>
              <a:gd name="T117" fmla="*/ 749 h 1390"/>
              <a:gd name="T118" fmla="*/ 482 w 2360"/>
              <a:gd name="T119" fmla="*/ 695 h 1390"/>
              <a:gd name="T120" fmla="*/ 1089 w 2360"/>
              <a:gd name="T121" fmla="*/ 434 h 1390"/>
              <a:gd name="T122" fmla="*/ 1995 w 2360"/>
              <a:gd name="T123" fmla="*/ 960 h 1390"/>
              <a:gd name="T124" fmla="*/ 100 w 2360"/>
              <a:gd name="T125" fmla="*/ 35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9368" tIns="24684" rIns="49368" bIns="2468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68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xmlns="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Gold Bar">
            <a:extLst>
              <a:ext uri="{FF2B5EF4-FFF2-40B4-BE49-F238E27FC236}">
                <a16:creationId xmlns:a16="http://schemas.microsoft.com/office/drawing/2014/main" xmlns="" id="{3509414D-8F08-BA44-95D8-7C522F70C50B}"/>
              </a:ext>
            </a:extLst>
          </p:cNvPr>
          <p:cNvSpPr/>
          <p:nvPr userDrawn="1"/>
        </p:nvSpPr>
        <p:spPr>
          <a:xfrm>
            <a:off x="5506829" y="3290132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12" name="Logo" descr="lionlogo_white.eps">
            <a:extLst>
              <a:ext uri="{FF2B5EF4-FFF2-40B4-BE49-F238E27FC236}">
                <a16:creationId xmlns:a16="http://schemas.microsoft.com/office/drawing/2014/main" xmlns="" id="{814D9E97-17D2-5B41-946E-3E27ABF6EA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0" y="1242318"/>
            <a:ext cx="1751259" cy="1708354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313D063B-9FFA-7F4F-B298-6BEEC4FE5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657600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F0C300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654796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breaker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xmlns="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xmlns="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40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334000" y="30480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-1" y="1362736"/>
            <a:ext cx="1217480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SINGLE LINE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47763" y="3763982"/>
            <a:ext cx="9845675" cy="2041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FontTx/>
              <a:buNone/>
              <a:defRPr sz="2400"/>
            </a:lvl2pPr>
            <a:lvl3pPr marL="914400" indent="0" algn="ctr">
              <a:buFontTx/>
              <a:buNone/>
              <a:defRPr sz="2400"/>
            </a:lvl3pPr>
            <a:lvl4pPr marL="1371600" indent="0" algn="ctr">
              <a:buFontTx/>
              <a:buNone/>
              <a:defRPr sz="2400"/>
            </a:lvl4pPr>
            <a:lvl5pPr marL="1828800" indent="0" algn="ctr"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0759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sion breaker Slide">
    <p:bg>
      <p:bgPr>
        <a:solidFill>
          <a:srgbClr val="0A5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 number">
            <a:extLst>
              <a:ext uri="{FF2B5EF4-FFF2-40B4-BE49-F238E27FC236}">
                <a16:creationId xmlns:a16="http://schemas.microsoft.com/office/drawing/2014/main" xmlns="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xmlns="" id="{E50CA8B0-FD4C-9440-884C-C4214E13D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27" y="4189206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792491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xmlns="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Logo" descr="lionlogo_white.eps">
            <a:extLst>
              <a:ext uri="{FF2B5EF4-FFF2-40B4-BE49-F238E27FC236}">
                <a16:creationId xmlns:a16="http://schemas.microsoft.com/office/drawing/2014/main" xmlns="" id="{814D9E97-17D2-5B41-946E-3E27ABF6EA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0" y="1242318"/>
            <a:ext cx="1751259" cy="170835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3276600"/>
            <a:ext cx="7239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Lorem ipsum dolor sit amet, illud </a:t>
            </a:r>
            <a:r>
              <a:rPr lang="en-US" sz="2400" dirty="0" err="1">
                <a:solidFill>
                  <a:schemeClr val="bg1"/>
                </a:solidFill>
              </a:rPr>
              <a:t>dolorem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voluptaria</a:t>
            </a:r>
            <a:r>
              <a:rPr lang="en-US" sz="2400" dirty="0">
                <a:solidFill>
                  <a:schemeClr val="bg1"/>
                </a:solidFill>
              </a:rPr>
              <a:t> id vel. Duo no </a:t>
            </a:r>
            <a:r>
              <a:rPr lang="en-US" sz="2400" dirty="0" err="1">
                <a:solidFill>
                  <a:schemeClr val="bg1"/>
                </a:solidFill>
              </a:rPr>
              <a:t>prompta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accusam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discere</a:t>
            </a:r>
            <a:r>
              <a:rPr lang="en-US" sz="2400" dirty="0">
                <a:solidFill>
                  <a:schemeClr val="bg1"/>
                </a:solidFill>
              </a:rPr>
              <a:t> minimum </a:t>
            </a:r>
            <a:r>
              <a:rPr lang="en-US" sz="2400" dirty="0" err="1">
                <a:solidFill>
                  <a:schemeClr val="bg1"/>
                </a:solidFill>
              </a:rPr>
              <a:t>corrumpit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vel</a:t>
            </a:r>
            <a:r>
              <a:rPr lang="en-US" sz="2400" dirty="0">
                <a:solidFill>
                  <a:schemeClr val="bg1"/>
                </a:solidFill>
              </a:rPr>
              <a:t> no.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76702AB-F472-3E42-8B73-5A9060BEBD56}"/>
              </a:ext>
            </a:extLst>
          </p:cNvPr>
          <p:cNvSpPr/>
          <p:nvPr userDrawn="1"/>
        </p:nvSpPr>
        <p:spPr>
          <a:xfrm>
            <a:off x="1562167" y="2847219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 dirty="0">
                <a:solidFill>
                  <a:srgbClr val="FBC608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745428-B285-9548-963E-056B5B4D3C03}"/>
              </a:ext>
            </a:extLst>
          </p:cNvPr>
          <p:cNvSpPr/>
          <p:nvPr userDrawn="1"/>
        </p:nvSpPr>
        <p:spPr>
          <a:xfrm>
            <a:off x="8922958" y="4129884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 dirty="0">
                <a:solidFill>
                  <a:srgbClr val="FBC608"/>
                </a:solidFill>
                <a:latin typeface="Open sans"/>
                <a:cs typeface="Open san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6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sion breaker Slide">
    <p:bg>
      <p:bgPr>
        <a:solidFill>
          <a:srgbClr val="732E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 number">
            <a:extLst>
              <a:ext uri="{FF2B5EF4-FFF2-40B4-BE49-F238E27FC236}">
                <a16:creationId xmlns:a16="http://schemas.microsoft.com/office/drawing/2014/main" xmlns="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0" y="6400800"/>
            <a:ext cx="330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42396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xmlns="" id="{E50CA8B0-FD4C-9440-884C-C4214E13D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27" y="3206478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</p:spTree>
    <p:extLst>
      <p:ext uri="{BB962C8B-B14F-4D97-AF65-F5344CB8AC3E}">
        <p14:creationId xmlns:p14="http://schemas.microsoft.com/office/powerpoint/2010/main" val="3196589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sion breaker Slide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erlay">
            <a:extLst>
              <a:ext uri="{FF2B5EF4-FFF2-40B4-BE49-F238E27FC236}">
                <a16:creationId xmlns:a16="http://schemas.microsoft.com/office/drawing/2014/main" xmlns="" id="{9867D72A-78B6-BB41-9E26-24D654E9B4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xmlns="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0" y="6400800"/>
            <a:ext cx="330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19123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BA951A9-91CA-064C-8D91-1F99DBF4F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850" y="4361279"/>
            <a:ext cx="6210300" cy="1524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519099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01</a:t>
            </a:r>
          </a:p>
          <a:p>
            <a:pPr lvl="0"/>
            <a:r>
              <a:rPr lang="en-US" dirty="0"/>
              <a:t>Bullet 02</a:t>
            </a:r>
          </a:p>
          <a:p>
            <a:pPr lvl="0"/>
            <a:r>
              <a:rPr lang="en-US" dirty="0"/>
              <a:t>Bullet 03</a:t>
            </a:r>
          </a:p>
          <a:p>
            <a:pPr lvl="0"/>
            <a:r>
              <a:rPr lang="en-US" dirty="0"/>
              <a:t>Bullet 04</a:t>
            </a:r>
          </a:p>
        </p:txBody>
      </p:sp>
    </p:spTree>
    <p:extLst>
      <p:ext uri="{BB962C8B-B14F-4D97-AF65-F5344CB8AC3E}">
        <p14:creationId xmlns:p14="http://schemas.microsoft.com/office/powerpoint/2010/main" val="1675386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3FE4B9-26E8-D247-B450-80DF0E868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3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xmlns="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xmlns="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xmlns="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D6BF95-1DC6-E04D-9A48-1C3A091DF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0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3FE4B9-26E8-D247-B450-80DF0E868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67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sion breaker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xmlns="" id="{F16A505C-0D08-8E47-8830-B555CF827A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-1998308" y="-685800"/>
            <a:ext cx="15333308" cy="9757400"/>
          </a:xfrm>
          <a:custGeom>
            <a:avLst/>
            <a:gdLst>
              <a:gd name="T0" fmla="*/ 1980 w 2360"/>
              <a:gd name="T1" fmla="*/ 591 h 1390"/>
              <a:gd name="T2" fmla="*/ 2125 w 2360"/>
              <a:gd name="T3" fmla="*/ 273 h 1390"/>
              <a:gd name="T4" fmla="*/ 2069 w 2360"/>
              <a:gd name="T5" fmla="*/ 121 h 1390"/>
              <a:gd name="T6" fmla="*/ 1645 w 2360"/>
              <a:gd name="T7" fmla="*/ 111 h 1390"/>
              <a:gd name="T8" fmla="*/ 1488 w 2360"/>
              <a:gd name="T9" fmla="*/ 279 h 1390"/>
              <a:gd name="T10" fmla="*/ 1216 w 2360"/>
              <a:gd name="T11" fmla="*/ 297 h 1390"/>
              <a:gd name="T12" fmla="*/ 1247 w 2360"/>
              <a:gd name="T13" fmla="*/ 440 h 1390"/>
              <a:gd name="T14" fmla="*/ 1226 w 2360"/>
              <a:gd name="T15" fmla="*/ 611 h 1390"/>
              <a:gd name="T16" fmla="*/ 1001 w 2360"/>
              <a:gd name="T17" fmla="*/ 742 h 1390"/>
              <a:gd name="T18" fmla="*/ 1369 w 2360"/>
              <a:gd name="T19" fmla="*/ 751 h 1390"/>
              <a:gd name="T20" fmla="*/ 1767 w 2360"/>
              <a:gd name="T21" fmla="*/ 750 h 1390"/>
              <a:gd name="T22" fmla="*/ 1249 w 2360"/>
              <a:gd name="T23" fmla="*/ 285 h 1390"/>
              <a:gd name="T24" fmla="*/ 1352 w 2360"/>
              <a:gd name="T25" fmla="*/ 909 h 1390"/>
              <a:gd name="T26" fmla="*/ 1426 w 2360"/>
              <a:gd name="T27" fmla="*/ 462 h 1390"/>
              <a:gd name="T28" fmla="*/ 1667 w 2360"/>
              <a:gd name="T29" fmla="*/ 144 h 1390"/>
              <a:gd name="T30" fmla="*/ 186 w 2360"/>
              <a:gd name="T31" fmla="*/ 316 h 1390"/>
              <a:gd name="T32" fmla="*/ 530 w 2360"/>
              <a:gd name="T33" fmla="*/ 702 h 1390"/>
              <a:gd name="T34" fmla="*/ 703 w 2360"/>
              <a:gd name="T35" fmla="*/ 406 h 1390"/>
              <a:gd name="T36" fmla="*/ 587 w 2360"/>
              <a:gd name="T37" fmla="*/ 249 h 1390"/>
              <a:gd name="T38" fmla="*/ 385 w 2360"/>
              <a:gd name="T39" fmla="*/ 193 h 1390"/>
              <a:gd name="T40" fmla="*/ 94 w 2360"/>
              <a:gd name="T41" fmla="*/ 294 h 1390"/>
              <a:gd name="T42" fmla="*/ 260 w 2360"/>
              <a:gd name="T43" fmla="*/ 381 h 1390"/>
              <a:gd name="T44" fmla="*/ 327 w 2360"/>
              <a:gd name="T45" fmla="*/ 726 h 1390"/>
              <a:gd name="T46" fmla="*/ 615 w 2360"/>
              <a:gd name="T47" fmla="*/ 1325 h 1390"/>
              <a:gd name="T48" fmla="*/ 711 w 2360"/>
              <a:gd name="T49" fmla="*/ 1185 h 1390"/>
              <a:gd name="T50" fmla="*/ 568 w 2360"/>
              <a:gd name="T51" fmla="*/ 546 h 1390"/>
              <a:gd name="T52" fmla="*/ 481 w 2360"/>
              <a:gd name="T53" fmla="*/ 443 h 1390"/>
              <a:gd name="T54" fmla="*/ 258 w 2360"/>
              <a:gd name="T55" fmla="*/ 397 h 1390"/>
              <a:gd name="T56" fmla="*/ 386 w 2360"/>
              <a:gd name="T57" fmla="*/ 343 h 1390"/>
              <a:gd name="T58" fmla="*/ 761 w 2360"/>
              <a:gd name="T59" fmla="*/ 934 h 1390"/>
              <a:gd name="T60" fmla="*/ 1011 w 2360"/>
              <a:gd name="T61" fmla="*/ 73 h 1390"/>
              <a:gd name="T62" fmla="*/ 765 w 2360"/>
              <a:gd name="T63" fmla="*/ 130 h 1390"/>
              <a:gd name="T64" fmla="*/ 810 w 2360"/>
              <a:gd name="T65" fmla="*/ 385 h 1390"/>
              <a:gd name="T66" fmla="*/ 2069 w 2360"/>
              <a:gd name="T67" fmla="*/ 1009 h 1390"/>
              <a:gd name="T68" fmla="*/ 710 w 2360"/>
              <a:gd name="T69" fmla="*/ 90 h 1390"/>
              <a:gd name="T70" fmla="*/ 779 w 2360"/>
              <a:gd name="T71" fmla="*/ 8 h 1390"/>
              <a:gd name="T72" fmla="*/ 674 w 2360"/>
              <a:gd name="T73" fmla="*/ 277 h 1390"/>
              <a:gd name="T74" fmla="*/ 642 w 2360"/>
              <a:gd name="T75" fmla="*/ 225 h 1390"/>
              <a:gd name="T76" fmla="*/ 519 w 2360"/>
              <a:gd name="T77" fmla="*/ 194 h 1390"/>
              <a:gd name="T78" fmla="*/ 1463 w 2360"/>
              <a:gd name="T79" fmla="*/ 1013 h 1390"/>
              <a:gd name="T80" fmla="*/ 2045 w 2360"/>
              <a:gd name="T81" fmla="*/ 623 h 1390"/>
              <a:gd name="T82" fmla="*/ 438 w 2360"/>
              <a:gd name="T83" fmla="*/ 178 h 1390"/>
              <a:gd name="T84" fmla="*/ 1210 w 2360"/>
              <a:gd name="T85" fmla="*/ 170 h 1390"/>
              <a:gd name="T86" fmla="*/ 565 w 2360"/>
              <a:gd name="T87" fmla="*/ 109 h 1390"/>
              <a:gd name="T88" fmla="*/ 2345 w 2360"/>
              <a:gd name="T89" fmla="*/ 1261 h 1390"/>
              <a:gd name="T90" fmla="*/ 1978 w 2360"/>
              <a:gd name="T91" fmla="*/ 962 h 1390"/>
              <a:gd name="T92" fmla="*/ 1229 w 2360"/>
              <a:gd name="T93" fmla="*/ 115 h 1390"/>
              <a:gd name="T94" fmla="*/ 611 w 2360"/>
              <a:gd name="T95" fmla="*/ 70 h 1390"/>
              <a:gd name="T96" fmla="*/ 1999 w 2360"/>
              <a:gd name="T97" fmla="*/ 860 h 1390"/>
              <a:gd name="T98" fmla="*/ 611 w 2360"/>
              <a:gd name="T99" fmla="*/ 155 h 1390"/>
              <a:gd name="T100" fmla="*/ 2019 w 2360"/>
              <a:gd name="T101" fmla="*/ 841 h 1390"/>
              <a:gd name="T102" fmla="*/ 1175 w 2360"/>
              <a:gd name="T103" fmla="*/ 592 h 1390"/>
              <a:gd name="T104" fmla="*/ 2120 w 2360"/>
              <a:gd name="T105" fmla="*/ 507 h 1390"/>
              <a:gd name="T106" fmla="*/ 2074 w 2360"/>
              <a:gd name="T107" fmla="*/ 1222 h 1390"/>
              <a:gd name="T108" fmla="*/ 2016 w 2360"/>
              <a:gd name="T109" fmla="*/ 934 h 1390"/>
              <a:gd name="T110" fmla="*/ 543 w 2360"/>
              <a:gd name="T111" fmla="*/ 92 h 1390"/>
              <a:gd name="T112" fmla="*/ 673 w 2360"/>
              <a:gd name="T113" fmla="*/ 273 h 1390"/>
              <a:gd name="T114" fmla="*/ 619 w 2360"/>
              <a:gd name="T115" fmla="*/ 248 h 1390"/>
              <a:gd name="T116" fmla="*/ 587 w 2360"/>
              <a:gd name="T117" fmla="*/ 749 h 1390"/>
              <a:gd name="T118" fmla="*/ 482 w 2360"/>
              <a:gd name="T119" fmla="*/ 695 h 1390"/>
              <a:gd name="T120" fmla="*/ 1089 w 2360"/>
              <a:gd name="T121" fmla="*/ 434 h 1390"/>
              <a:gd name="T122" fmla="*/ 1995 w 2360"/>
              <a:gd name="T123" fmla="*/ 960 h 1390"/>
              <a:gd name="T124" fmla="*/ 100 w 2360"/>
              <a:gd name="T125" fmla="*/ 35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9368" tIns="24684" rIns="49368" bIns="2468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39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A1CFA8-01F3-7141-8733-9BD22717A16A}"/>
              </a:ext>
            </a:extLst>
          </p:cNvPr>
          <p:cNvSpPr/>
          <p:nvPr userDrawn="1"/>
        </p:nvSpPr>
        <p:spPr bwMode="auto">
          <a:xfrm>
            <a:off x="0" y="0"/>
            <a:ext cx="12192000" cy="91260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42396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62880A-AC72-9845-9312-842AB25FEBC5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xmlns="" id="{DC567EA0-7E42-764C-894D-CB400D26C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27" y="3206478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xmlns="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88705"/>
            <a:ext cx="5672943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410577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0CC6FFA-9190-C446-B892-8505F567962E}"/>
              </a:ext>
            </a:extLst>
          </p:cNvPr>
          <p:cNvSpPr/>
          <p:nvPr userDrawn="1"/>
        </p:nvSpPr>
        <p:spPr bwMode="auto">
          <a:xfrm>
            <a:off x="0" y="0"/>
            <a:ext cx="428114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:a16="http://schemas.microsoft.com/office/drawing/2014/main" xmlns="" id="{351EE3E6-C00E-3840-AE2F-425380247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-457200"/>
            <a:ext cx="8686802" cy="847397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ABCF45D-15BA-F544-A2F1-1B5A8159B3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743200"/>
            <a:ext cx="32766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A5496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5795C4B-63C3-3242-871B-1253E5636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381000"/>
            <a:ext cx="7239000" cy="6019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519099" indent="0">
              <a:buNone/>
              <a:defRPr sz="2000"/>
            </a:lvl2pPr>
            <a:lvl3pPr marL="914377" indent="0">
              <a:buNone/>
              <a:defRPr sz="2000"/>
            </a:lvl3pPr>
            <a:lvl4pPr marL="1371565" indent="0">
              <a:buNone/>
              <a:defRPr sz="2000"/>
            </a:lvl4pPr>
            <a:lvl5pPr marL="1828755" indent="0">
              <a:buNone/>
              <a:defRPr sz="2000"/>
            </a:lvl5pPr>
          </a:lstStyle>
          <a:p>
            <a:r>
              <a:rPr lang="en-US" sz="2000" dirty="0"/>
              <a:t>Lorem ipsum dolor sit amet,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</a:t>
            </a:r>
            <a:r>
              <a:rPr lang="en-US" sz="2000" dirty="0" err="1"/>
              <a:t>sed</a:t>
            </a:r>
            <a:r>
              <a:rPr lang="en-US" sz="2000" dirty="0"/>
              <a:t>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</a:t>
            </a:r>
            <a:r>
              <a:rPr lang="en-US" sz="2000" dirty="0" err="1"/>
              <a:t>dolore</a:t>
            </a:r>
            <a:r>
              <a:rPr lang="en-US" sz="2000" dirty="0"/>
              <a:t> magna </a:t>
            </a:r>
            <a:r>
              <a:rPr lang="en-US" sz="2000" dirty="0" err="1"/>
              <a:t>aliqua</a:t>
            </a:r>
            <a:r>
              <a:rPr lang="en-US" sz="2000" dirty="0"/>
              <a:t>. Semper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libero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sit amet cursus. </a:t>
            </a:r>
            <a:r>
              <a:rPr lang="en-US" sz="2000" dirty="0" err="1"/>
              <a:t>Scelerisque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</a:t>
            </a:r>
            <a:r>
              <a:rPr lang="en-US" sz="2000" dirty="0" err="1"/>
              <a:t>pulvinar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habitant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habitant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 et </a:t>
            </a:r>
            <a:r>
              <a:rPr lang="en-US" sz="2000" dirty="0" err="1"/>
              <a:t>netus</a:t>
            </a:r>
            <a:r>
              <a:rPr lang="en-US" sz="2000" dirty="0"/>
              <a:t>. </a:t>
            </a:r>
            <a:r>
              <a:rPr lang="en-US" sz="2000" dirty="0" err="1"/>
              <a:t>Curabitur</a:t>
            </a:r>
            <a:r>
              <a:rPr lang="en-US" sz="2000" dirty="0"/>
              <a:t> vitae </a:t>
            </a:r>
            <a:r>
              <a:rPr lang="en-US" sz="2000" dirty="0" err="1"/>
              <a:t>nunc</a:t>
            </a:r>
            <a:r>
              <a:rPr lang="en-US" sz="2000" dirty="0"/>
              <a:t> </a:t>
            </a:r>
            <a:r>
              <a:rPr lang="en-US" sz="2000" dirty="0" err="1"/>
              <a:t>sed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dignissim</a:t>
            </a:r>
            <a:r>
              <a:rPr lang="en-US" sz="2000" dirty="0"/>
              <a:t> </a:t>
            </a:r>
            <a:r>
              <a:rPr lang="en-US" sz="2000" dirty="0" err="1"/>
              <a:t>sodales</a:t>
            </a:r>
            <a:r>
              <a:rPr lang="en-US" sz="2000" dirty="0"/>
              <a:t>. </a:t>
            </a:r>
            <a:r>
              <a:rPr lang="en-US" sz="2000" dirty="0" err="1"/>
              <a:t>Consequat</a:t>
            </a:r>
            <a:r>
              <a:rPr lang="en-US" sz="2000" dirty="0"/>
              <a:t> ac </a:t>
            </a:r>
            <a:r>
              <a:rPr lang="en-US" sz="2000" dirty="0" err="1"/>
              <a:t>felis</a:t>
            </a:r>
            <a:r>
              <a:rPr lang="en-US" sz="2000" dirty="0"/>
              <a:t> </a:t>
            </a:r>
            <a:r>
              <a:rPr lang="en-US" sz="2000" dirty="0" err="1"/>
              <a:t>donec</a:t>
            </a:r>
            <a:r>
              <a:rPr lang="en-US" sz="2000" dirty="0"/>
              <a:t> et </a:t>
            </a:r>
            <a:r>
              <a:rPr lang="en-US" sz="2000" dirty="0" err="1"/>
              <a:t>odio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. At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 </a:t>
            </a:r>
            <a:r>
              <a:rPr lang="en-US" sz="2000" dirty="0" err="1"/>
              <a:t>duis</a:t>
            </a:r>
            <a:r>
              <a:rPr lang="en-US" sz="2000" dirty="0"/>
              <a:t> convallis. </a:t>
            </a:r>
            <a:r>
              <a:rPr lang="en-US" sz="2000" dirty="0" err="1"/>
              <a:t>Commodo</a:t>
            </a:r>
            <a:r>
              <a:rPr lang="en-US" sz="2000" dirty="0"/>
              <a:t>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facilisi</a:t>
            </a:r>
            <a:r>
              <a:rPr lang="en-US" sz="2000" dirty="0"/>
              <a:t> </a:t>
            </a:r>
            <a:r>
              <a:rPr lang="en-US" sz="2000" dirty="0" err="1"/>
              <a:t>nullam</a:t>
            </a:r>
            <a:r>
              <a:rPr lang="en-US" sz="2000" dirty="0"/>
              <a:t> </a:t>
            </a:r>
            <a:r>
              <a:rPr lang="en-US" sz="2000" dirty="0" err="1"/>
              <a:t>vehicula</a:t>
            </a:r>
            <a:r>
              <a:rPr lang="en-US" sz="2000" dirty="0"/>
              <a:t> ipsum. Nunc </a:t>
            </a:r>
            <a:r>
              <a:rPr lang="en-US" sz="2000" dirty="0" err="1"/>
              <a:t>lobortis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</a:t>
            </a:r>
            <a:r>
              <a:rPr lang="en-US" sz="2000" dirty="0" err="1"/>
              <a:t>faucibus</a:t>
            </a:r>
            <a:r>
              <a:rPr lang="en-US" sz="2000" dirty="0"/>
              <a:t> </a:t>
            </a:r>
            <a:r>
              <a:rPr lang="en-US" sz="2000" dirty="0" err="1"/>
              <a:t>purus</a:t>
            </a:r>
            <a:r>
              <a:rPr lang="en-US" sz="2000" dirty="0"/>
              <a:t> in </a:t>
            </a:r>
            <a:r>
              <a:rPr lang="en-US" sz="2000" dirty="0" err="1"/>
              <a:t>massa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Nunc </a:t>
            </a:r>
            <a:r>
              <a:rPr lang="en-US" sz="2000" dirty="0" err="1"/>
              <a:t>faucibus</a:t>
            </a:r>
            <a:r>
              <a:rPr lang="en-US" sz="2000" dirty="0"/>
              <a:t> a </a:t>
            </a:r>
            <a:r>
              <a:rPr lang="en-US" sz="2000" dirty="0" err="1"/>
              <a:t>pellentesque</a:t>
            </a:r>
            <a:r>
              <a:rPr lang="en-US" sz="2000" dirty="0"/>
              <a:t> sit amet </a:t>
            </a:r>
            <a:r>
              <a:rPr lang="en-US" sz="2000" dirty="0" err="1"/>
              <a:t>porttitor</a:t>
            </a:r>
            <a:r>
              <a:rPr lang="en-US" sz="2000" dirty="0"/>
              <a:t> </a:t>
            </a:r>
            <a:r>
              <a:rPr lang="en-US" sz="2000" dirty="0" err="1"/>
              <a:t>eget</a:t>
            </a:r>
            <a:r>
              <a:rPr lang="en-US" sz="2000" dirty="0"/>
              <a:t> dolor </a:t>
            </a:r>
            <a:r>
              <a:rPr lang="en-US" sz="2000" dirty="0" err="1"/>
              <a:t>morbi</a:t>
            </a:r>
            <a:r>
              <a:rPr lang="en-US" sz="2000" dirty="0"/>
              <a:t>.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libero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sit amet. </a:t>
            </a:r>
            <a:r>
              <a:rPr lang="en-US" sz="2000" dirty="0" err="1"/>
              <a:t>Malesuada</a:t>
            </a:r>
            <a:r>
              <a:rPr lang="en-US" sz="2000" dirty="0"/>
              <a:t> fames ac </a:t>
            </a:r>
            <a:r>
              <a:rPr lang="en-US" sz="2000" dirty="0" err="1"/>
              <a:t>turpis</a:t>
            </a:r>
            <a:r>
              <a:rPr lang="en-US" sz="2000" dirty="0"/>
              <a:t> </a:t>
            </a:r>
            <a:r>
              <a:rPr lang="en-US" sz="2000" dirty="0" err="1"/>
              <a:t>egestas</a:t>
            </a:r>
            <a:r>
              <a:rPr lang="en-US" sz="2000" dirty="0"/>
              <a:t> integer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aliquet</a:t>
            </a:r>
            <a:r>
              <a:rPr lang="en-US" sz="2000" dirty="0"/>
              <a:t> </a:t>
            </a:r>
            <a:r>
              <a:rPr lang="en-US" sz="2000" dirty="0" err="1"/>
              <a:t>nibh</a:t>
            </a:r>
            <a:r>
              <a:rPr lang="en-US" sz="2000" dirty="0"/>
              <a:t>.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at in </a:t>
            </a:r>
            <a:r>
              <a:rPr lang="en-US" sz="2000" dirty="0" err="1"/>
              <a:t>tellus</a:t>
            </a:r>
            <a:r>
              <a:rPr lang="en-US" sz="2000" dirty="0"/>
              <a:t> integer. Quam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porttitor</a:t>
            </a:r>
            <a:r>
              <a:rPr lang="en-US" sz="2000" dirty="0"/>
              <a:t> </a:t>
            </a:r>
            <a:r>
              <a:rPr lang="en-US" sz="2000" dirty="0" err="1"/>
              <a:t>massa</a:t>
            </a:r>
            <a:r>
              <a:rPr lang="en-US" sz="2000" dirty="0"/>
              <a:t> id </a:t>
            </a:r>
            <a:r>
              <a:rPr lang="en-US" sz="2000" dirty="0" err="1"/>
              <a:t>neque</a:t>
            </a:r>
            <a:r>
              <a:rPr lang="en-US" sz="2000" dirty="0"/>
              <a:t>. Pretium </a:t>
            </a:r>
            <a:r>
              <a:rPr lang="en-US" sz="2000" dirty="0" err="1"/>
              <a:t>aenean</a:t>
            </a:r>
            <a:r>
              <a:rPr lang="en-US" sz="2000" dirty="0"/>
              <a:t> pharetra magna ac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vestibulum</a:t>
            </a:r>
            <a:r>
              <a:rPr lang="en-US" sz="2000" dirty="0"/>
              <a:t>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06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xmlns="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7280754" cy="710237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19138A4-B106-5647-9E25-A0B9EA158B40}"/>
              </a:ext>
            </a:extLst>
          </p:cNvPr>
          <p:cNvCxnSpPr/>
          <p:nvPr userDrawn="1"/>
        </p:nvCxnSpPr>
        <p:spPr>
          <a:xfrm>
            <a:off x="838200" y="1219200"/>
            <a:ext cx="5029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A19E429-053A-3346-AB28-6614388486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41946"/>
            <a:ext cx="964932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44078"/>
            <a:ext cx="86868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9D66FD4-71EE-4B42-B6B1-1C529A8A8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535008"/>
            <a:ext cx="59436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sz="2400" b="1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Date</a:t>
            </a:r>
            <a:endParaRPr lang="pl-PL" sz="2400" b="1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r>
              <a:rPr lang="pl-PL" sz="1800" dirty="0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00:00-00:00 </a:t>
            </a:r>
          </a:p>
          <a:p>
            <a:r>
              <a:rPr lang="pl-PL" sz="1800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Location</a:t>
            </a:r>
            <a:endParaRPr lang="en-US" sz="1800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C013E082-34F3-3748-A287-98FA86956B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124200"/>
            <a:ext cx="87630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519099" indent="0">
              <a:buNone/>
              <a:defRPr sz="2400"/>
            </a:lvl2pPr>
            <a:lvl3pPr marL="914377" indent="0">
              <a:buNone/>
              <a:defRPr sz="2400"/>
            </a:lvl3pPr>
            <a:lvl4pPr marL="1371565" indent="0">
              <a:buNone/>
              <a:defRPr sz="2400"/>
            </a:lvl4pPr>
            <a:lvl5pPr marL="1828755" indent="0">
              <a:buNone/>
              <a:defRPr sz="2400"/>
            </a:lvl5pPr>
          </a:lstStyle>
          <a:p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2200" dirty="0">
              <a:solidFill>
                <a:schemeClr val="accent6">
                  <a:lumMod val="50000"/>
                  <a:lumOff val="50000"/>
                </a:schemeClr>
              </a:solidFill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025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F2B938-A092-8A40-BA9E-36EB895796A6}"/>
              </a:ext>
            </a:extLst>
          </p:cNvPr>
          <p:cNvSpPr txBox="1"/>
          <p:nvPr userDrawn="1"/>
        </p:nvSpPr>
        <p:spPr>
          <a:xfrm>
            <a:off x="342901" y="385480"/>
            <a:ext cx="3505200" cy="62478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0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44078"/>
            <a:ext cx="86868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CCD10A15-415D-E249-9DE4-AB27B911E0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8600" y="1828800"/>
            <a:ext cx="78486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519099" indent="0">
              <a:buNone/>
              <a:defRPr sz="2000"/>
            </a:lvl2pPr>
            <a:lvl3pPr marL="914377" indent="0">
              <a:buNone/>
              <a:defRPr sz="2000"/>
            </a:lvl3pPr>
            <a:lvl4pPr marL="1371565" indent="0">
              <a:buNone/>
              <a:defRPr sz="2000"/>
            </a:lvl4pPr>
            <a:lvl5pPr marL="1828755" indent="0">
              <a:buNone/>
              <a:defRPr sz="2000"/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non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461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xmlns="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8869BDF-F147-3242-B3B9-51909D49BAB7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F68A244-CECA-F041-AD70-910F56A47209}"/>
              </a:ext>
            </a:extLst>
          </p:cNvPr>
          <p:cNvSpPr/>
          <p:nvPr userDrawn="1"/>
        </p:nvSpPr>
        <p:spPr bwMode="auto">
          <a:xfrm>
            <a:off x="8763000" y="3064705"/>
            <a:ext cx="2398894" cy="2398894"/>
          </a:xfrm>
          <a:prstGeom prst="ellipse">
            <a:avLst/>
          </a:prstGeom>
          <a:solidFill>
            <a:srgbClr val="1023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587437"/>
            <a:ext cx="6172200" cy="14478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9BE79663-AD90-FF47-A2BC-2688925AA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1150" y="4343400"/>
            <a:ext cx="161925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9099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5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5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Descriptor copy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51F41AD-9823-E448-BF4A-350AC5B7E5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8356" y="3168337"/>
            <a:ext cx="604837" cy="1143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  <a:lvl2pPr>
              <a:defRPr sz="4800" b="1"/>
            </a:lvl2pPr>
            <a:lvl3pPr>
              <a:defRPr sz="4800" b="1"/>
            </a:lvl3pPr>
            <a:lvl4pPr>
              <a:defRPr sz="4800" b="1"/>
            </a:lvl4pPr>
            <a:lvl5pPr>
              <a:defRPr sz="4800" b="1"/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528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xmlns="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8869BDF-F147-3242-B3B9-51909D49BAB7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934" y="2895600"/>
            <a:ext cx="10758130" cy="28132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902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rgbClr val="00338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80" r:id="rId11"/>
    <p:sldLayoutId id="2147483875" r:id="rId12"/>
    <p:sldLayoutId id="2147483878" r:id="rId13"/>
    <p:sldLayoutId id="2147483879" r:id="rId14"/>
    <p:sldLayoutId id="2147483876" r:id="rId15"/>
    <p:sldLayoutId id="2147483881" r:id="rId16"/>
    <p:sldLayoutId id="2147483882" r:id="rId17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00800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3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6" r:id="rId2"/>
    <p:sldLayoutId id="2147483844" r:id="rId3"/>
    <p:sldLayoutId id="2147483845" r:id="rId4"/>
    <p:sldLayoutId id="2147483846" r:id="rId5"/>
    <p:sldLayoutId id="2147483867" r:id="rId6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5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63" r:id="rId2"/>
    <p:sldLayoutId id="2147483865" r:id="rId3"/>
    <p:sldLayoutId id="2147483866" r:id="rId4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5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42E036F-009F-CD43-957F-2E812C55D3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[クラブ名を記入]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5E50CF-CA04-D840-AB93-8D56723FC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会員アンケートの結果</a:t>
            </a:r>
          </a:p>
        </p:txBody>
      </p:sp>
    </p:spTree>
    <p:extLst>
      <p:ext uri="{BB962C8B-B14F-4D97-AF65-F5344CB8AC3E}">
        <p14:creationId xmlns:p14="http://schemas.microsoft.com/office/powerpoint/2010/main" val="3488828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[質問3]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[クラブがアンケート結果を受けて取るべき対応について話し合うため、クラブのアンケート結果に基づき、討論のポイントや話題を一つ以上書き出します。例として以下が挙げられます。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「もし私が会長（国際会長またはクラブ会長）を一日務めるとしたら…」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「ライオン／レオであることの最も重要な条件とは…」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「クラブの次の奉仕事業のために広告を書こう。」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「15秒間の、クラブのエレベータースピーチを書こう。」]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82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B1F6666-716B-CE47-81E9-31CA35601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09801" y="3206478"/>
            <a:ext cx="8001000" cy="445043"/>
          </a:xfrm>
        </p:spPr>
        <p:txBody>
          <a:bodyPr/>
          <a:lstStyle/>
          <a:p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エレベータースピーチの例</a:t>
            </a:r>
          </a:p>
        </p:txBody>
      </p:sp>
    </p:spTree>
    <p:extLst>
      <p:ext uri="{BB962C8B-B14F-4D97-AF65-F5344CB8AC3E}">
        <p14:creationId xmlns:p14="http://schemas.microsoft.com/office/powerpoint/2010/main" val="244611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90891" y="1295400"/>
            <a:ext cx="8210215" cy="445043"/>
          </a:xfrm>
        </p:spPr>
        <p:txBody>
          <a:bodyPr/>
          <a:lstStyle/>
          <a:p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ライオンズとはどういう団体ですか？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ライオンズは、世界各地で奉仕活動をする48,000のクラブ、140万人以上の男女からなるネットワークです</a:t>
            </a:r>
            <a:r>
              <a:rPr lang="ja-JP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。</a:t>
            </a:r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私たちは、助けが必要とされるところに助けの手を差し伸べます</a:t>
            </a:r>
            <a:r>
              <a:rPr lang="ja-JP" altLang="en-US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。</a:t>
            </a:r>
            <a:r>
              <a:rPr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200</a:t>
            </a:r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を超える国と地域に、病院とシニア・センターに、自然災害に痛めつけられた地域に、ライオンズはいます。助け、導き、計画し、支援するためにいるのです。手</a:t>
            </a:r>
            <a:r>
              <a:rPr lang="ja-JP" altLang="en-US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を貸し</a:t>
            </a:r>
            <a:r>
              <a:rPr lang="ja-JP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、</a:t>
            </a:r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導き、計画し、支援するためにいるのです</a:t>
            </a:r>
            <a:r>
              <a:rPr lang="ja-JP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。</a:t>
            </a:r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地域に根ざしているので、各地にある固有のニーズに応えることができます</a:t>
            </a:r>
            <a:r>
              <a:rPr lang="ja-JP" altLang="en-US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。</a:t>
            </a:r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また、世界規模の活動を行っているので、国境を越えて課題に対応することもできるのです。課題に対するライオンズのシンプルな答え、それが「われわれは奉仕する」です。</a:t>
            </a:r>
            <a:r>
              <a:rPr lang="ja-JP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この</a:t>
            </a:r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姿勢こそ、世界中のライオンズをひとつにつなぐものです。私たちは、いつでも、どこでも、どんな手段でも、できる限りの奉仕を行います。</a:t>
            </a:r>
          </a:p>
        </p:txBody>
      </p:sp>
    </p:spTree>
    <p:extLst>
      <p:ext uri="{BB962C8B-B14F-4D97-AF65-F5344CB8AC3E}">
        <p14:creationId xmlns:p14="http://schemas.microsoft.com/office/powerpoint/2010/main" val="280373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B9EA8F-304E-DA4E-9C14-7734A42D1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次のステップ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D2A28C-E10C-3B4F-9769-D43BAD600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[このスライドでは、討論の結果として出てきた、必要な行動項目の一覧をクラブに示します。]</a:t>
            </a:r>
          </a:p>
        </p:txBody>
      </p:sp>
    </p:spTree>
    <p:extLst>
      <p:ext uri="{BB962C8B-B14F-4D97-AF65-F5344CB8AC3E}">
        <p14:creationId xmlns:p14="http://schemas.microsoft.com/office/powerpoint/2010/main" val="1224799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39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Picture 3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95475" y="3124200"/>
            <a:ext cx="9401049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ja-JP" sz="4800" b="1" dirty="0">
                <a:solidFill>
                  <a:schemeClr val="bg1"/>
                </a:solidFill>
                <a:latin typeface="MS Gothic" panose="020B0609070205080204" pitchFamily="49" charset="-128"/>
                <a:ea typeface="MS Gothic" panose="020B0609070205080204" pitchFamily="49" charset="-128"/>
                <a:cs typeface="Helvetica Neue" charset="0"/>
              </a:rPr>
              <a:t>ご出席、ありがとうございました</a:t>
            </a:r>
          </a:p>
        </p:txBody>
      </p:sp>
      <p:sp>
        <p:nvSpPr>
          <p:cNvPr id="6" name="Rectangle 5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71770" y="6248400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600" b="1">
                <a:solidFill>
                  <a:schemeClr val="bg1"/>
                </a:solidFill>
              </a:rPr>
              <a:t>© 2018 Lions Clubs International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9370" y="62484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sz="1600" b="1">
                <a:solidFill>
                  <a:schemeClr val="bg1"/>
                </a:solidFill>
              </a:rPr>
              <a:t>XXXX 00/00 JA</a:t>
            </a:r>
          </a:p>
        </p:txBody>
      </p:sp>
    </p:spTree>
    <p:extLst>
      <p:ext uri="{BB962C8B-B14F-4D97-AF65-F5344CB8AC3E}">
        <p14:creationId xmlns:p14="http://schemas.microsoft.com/office/powerpoint/2010/main" val="61318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B9EA8F-304E-DA4E-9C14-7734A42D1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アンケ－トについて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D2A28C-E10C-3B4F-9769-D43BAD600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[このスライドでは、クラブに対し、アンケートの目的について改めて手短に説明します。]</a:t>
            </a:r>
          </a:p>
        </p:txBody>
      </p:sp>
    </p:spTree>
    <p:extLst>
      <p:ext uri="{BB962C8B-B14F-4D97-AF65-F5344CB8AC3E}">
        <p14:creationId xmlns:p14="http://schemas.microsoft.com/office/powerpoint/2010/main" val="411643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B1F6666-716B-CE47-81E9-31CA35601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主な調査結果</a:t>
            </a:r>
          </a:p>
        </p:txBody>
      </p:sp>
    </p:spTree>
    <p:extLst>
      <p:ext uri="{BB962C8B-B14F-4D97-AF65-F5344CB8AC3E}">
        <p14:creationId xmlns:p14="http://schemas.microsoft.com/office/powerpoint/2010/main" val="415062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[結果1]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[ここには重要なアンケート結果を、文章または箇条書きで書き出します。発表する結果の総数についてはご自由に決めてください。]</a:t>
            </a:r>
          </a:p>
        </p:txBody>
      </p:sp>
    </p:spTree>
    <p:extLst>
      <p:ext uri="{BB962C8B-B14F-4D97-AF65-F5344CB8AC3E}">
        <p14:creationId xmlns:p14="http://schemas.microsoft.com/office/powerpoint/2010/main" val="409756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[結果2]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[ここには重要なアンケート結果を、文章または箇条書きで書き出します。発表する結果の総数についてはご自由に決めてください。]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7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[結果3]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[ここには重要なアンケート結果を、文章または箇条書きで書き出します。発表する結果の総数についてはご自由に決めてください。]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1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B1F6666-716B-CE47-81E9-31CA35601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グループ討論</a:t>
            </a:r>
          </a:p>
        </p:txBody>
      </p:sp>
    </p:spTree>
    <p:extLst>
      <p:ext uri="{BB962C8B-B14F-4D97-AF65-F5344CB8AC3E}">
        <p14:creationId xmlns:p14="http://schemas.microsoft.com/office/powerpoint/2010/main" val="35078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[質問1]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[クラブがアンケート結果を受けて取るべき対応について話し合うため、クラブのアンケート結果に基づき、討論のポイントや話題を一つ以上書き出します。例として以下が挙げられます。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「もし私が会長（国際会長またはクラブ会長）を一日務めるとしたら…」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「ライオン／レオであることの最も重要な条件とは…」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「クラブの次の奉仕事業のために広告を書こう。」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「15秒間の、クラブのエレベータースピーチを書こう。」]</a:t>
            </a:r>
          </a:p>
        </p:txBody>
      </p:sp>
    </p:spTree>
    <p:extLst>
      <p:ext uri="{BB962C8B-B14F-4D97-AF65-F5344CB8AC3E}">
        <p14:creationId xmlns:p14="http://schemas.microsoft.com/office/powerpoint/2010/main" val="287047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[質問2]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[クラブがアンケート結果を受けて取るべき対応について話し合うため、クラブのアンケート結果に基づき、討論のポイントや話題を一つ以上書き出します。例として以下が挙げられます。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「もし私が会長（国際会長またはクラブ会長）を一日務めるとしたら…」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「ライオン／レオであることの最も重要な条件とは…」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「クラブの次の奉仕事業のために広告を書こう。」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「15秒間の、クラブのエレベータースピーチを書こう。」]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07971"/>
      </p:ext>
    </p:extLst>
  </p:cSld>
  <p:clrMapOvr>
    <a:masterClrMapping/>
  </p:clrMapOvr>
</p:sld>
</file>

<file path=ppt/theme/theme1.xml><?xml version="1.0" encoding="utf-8"?>
<a:theme xmlns:a="http://schemas.openxmlformats.org/drawingml/2006/main" name="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MS Mincho"/>
        <a:cs typeface=""/>
      </a:majorFont>
      <a:minorFont>
        <a:latin typeface="Segoe UI Semibold"/>
        <a:ea typeface="MS Minch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MS Mincho"/>
        <a:cs typeface=""/>
      </a:majorFont>
      <a:minorFont>
        <a:latin typeface="Segoe UI Semibold"/>
        <a:ea typeface="MS Minch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MS Mincho"/>
        <a:cs typeface=""/>
      </a:majorFont>
      <a:minorFont>
        <a:latin typeface="Segoe UI Semibold"/>
        <a:ea typeface="MS Minch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MS Mincho"/>
        <a:cs typeface=""/>
      </a:majorFont>
      <a:minorFont>
        <a:latin typeface="Calibri"/>
        <a:ea typeface="MS Minch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MS Mincho"/>
        <a:cs typeface=""/>
      </a:majorFont>
      <a:minorFont>
        <a:latin typeface="Calibri"/>
        <a:ea typeface="MS Minch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A8D4EDE643945BAA82E38DD69E065" ma:contentTypeVersion="3" ma:contentTypeDescription="Create a new document." ma:contentTypeScope="" ma:versionID="9b02c1e8987dd280cc01bc84d3c16527">
  <xsd:schema xmlns:xsd="http://www.w3.org/2001/XMLSchema" xmlns:xs="http://www.w3.org/2001/XMLSchema" xmlns:p="http://schemas.microsoft.com/office/2006/metadata/properties" xmlns:ns2="a7495015-d16d-4dd1-a72f-488cd8119f34" targetNamespace="http://schemas.microsoft.com/office/2006/metadata/properties" ma:root="true" ma:fieldsID="b78db394faa2d7461e33401fde30deec" ns2:_="">
    <xsd:import namespace="a7495015-d16d-4dd1-a72f-488cd8119f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95015-d16d-4dd1-a72f-488cd8119f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5FF038-D687-4170-9B83-093AAB34C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95015-d16d-4dd1-a72f-488cd8119f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2C1470-9FF8-4C48-A872-BCD0DE68C02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C1FB9C5-FCF7-40CA-B88F-2FCAC75B8805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06A8C181-E056-415E-9B59-40F04FA438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5.xml><?xml version="1.0" encoding="utf-8"?>
<ds:datastoreItem xmlns:ds="http://schemas.openxmlformats.org/officeDocument/2006/customXml" ds:itemID="{74C6324C-4351-4A54-A5CC-A482A4792C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Lions_PowerPoint_Template_June2016_Template-1</Template>
  <TotalTime>31472</TotalTime>
  <Words>712</Words>
  <Application>Microsoft Office PowerPoint</Application>
  <PresentationFormat>Custom</PresentationFormat>
  <Paragraphs>38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Blue Page Number</vt:lpstr>
      <vt:lpstr>White Page Number</vt:lpstr>
      <vt:lpstr>No Page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Maurey, Andrea</dc:creator>
  <cp:lastModifiedBy>Hadac, Yoko</cp:lastModifiedBy>
  <cp:revision>1185</cp:revision>
  <cp:lastPrinted>2017-06-29T03:55:04Z</cp:lastPrinted>
  <dcterms:created xsi:type="dcterms:W3CDTF">2016-11-15T15:12:50Z</dcterms:created>
  <dcterms:modified xsi:type="dcterms:W3CDTF">2019-01-10T19:06:28Z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2Z733PFY5E2U-163-69</vt:lpwstr>
  </property>
  <property fmtid="{D5CDD505-2E9C-101B-9397-08002B2CF9AE}" pid="3" name="_dlc_DocIdItemGuid">
    <vt:lpwstr>527daf3e-de7e-428b-8481-11904d93cdc4</vt:lpwstr>
  </property>
  <property fmtid="{D5CDD505-2E9C-101B-9397-08002B2CF9AE}" pid="4" name="_dlc_DocIdUrl">
    <vt:lpwstr>http://my.lionsclubs.org/Divisions/PR/_layouts/DocIdRedir.aspx?ID=2Z733PFY5E2U-163-69, 2Z733PFY5E2U-163-69</vt:lpwstr>
  </property>
</Properties>
</file>