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6"/>
    <p:sldMasterId id="2147483831" r:id="rId7"/>
    <p:sldMasterId id="2147483861" r:id="rId8"/>
  </p:sldMasterIdLst>
  <p:notesMasterIdLst>
    <p:notesMasterId r:id="rId23"/>
  </p:notesMasterIdLst>
  <p:handoutMasterIdLst>
    <p:handoutMasterId r:id="rId24"/>
  </p:handoutMasterIdLst>
  <p:sldIdLst>
    <p:sldId id="873" r:id="rId9"/>
    <p:sldId id="889" r:id="rId10"/>
    <p:sldId id="885" r:id="rId11"/>
    <p:sldId id="893" r:id="rId12"/>
    <p:sldId id="954" r:id="rId13"/>
    <p:sldId id="955" r:id="rId14"/>
    <p:sldId id="953" r:id="rId15"/>
    <p:sldId id="956" r:id="rId16"/>
    <p:sldId id="958" r:id="rId17"/>
    <p:sldId id="957" r:id="rId18"/>
    <p:sldId id="963" r:id="rId19"/>
    <p:sldId id="961" r:id="rId20"/>
    <p:sldId id="960" r:id="rId21"/>
    <p:sldId id="952" r:id="rId2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>
    <p:extLst/>
  </p:cmAuthor>
  <p:cmAuthor id="1" name="Tamara" initials="TO" lastIdx="2" clrIdx="0">
    <p:extLst/>
  </p:cmAuthor>
  <p:cmAuthor id="72" name="Burns, Andrea" initials="BA [56]" lastIdx="1" clrIdx="71">
    <p:extLst/>
  </p:cmAuthor>
  <p:cmAuthor id="2" name="Tamara Osheroff" initials="TO" lastIdx="2" clrIdx="1">
    <p:extLst/>
  </p:cmAuthor>
  <p:cmAuthor id="73" name="Burns, Andrea" initials="BA [57]" lastIdx="1" clrIdx="72">
    <p:extLst/>
  </p:cmAuthor>
  <p:cmAuthor id="3" name="Tamara Osheroff" initials="TO [2]" lastIdx="1" clrIdx="2">
    <p:extLst/>
  </p:cmAuthor>
  <p:cmAuthor id="74" name="Burns, Andrea" initials="BA [58]" lastIdx="1" clrIdx="73">
    <p:extLst/>
  </p:cmAuthor>
  <p:cmAuthor id="4" name="Tamara Osheroff" initials="TO [3]" lastIdx="1" clrIdx="3">
    <p:extLst/>
  </p:cmAuthor>
  <p:cmAuthor id="75" name="Burns, Andrea" initials="BA [59]" lastIdx="1" clrIdx="74">
    <p:extLst/>
  </p:cmAuthor>
  <p:cmAuthor id="5" name="Tamara Osheroff" initials="TO [4]" lastIdx="1" clrIdx="4">
    <p:extLst/>
  </p:cmAuthor>
  <p:cmAuthor id="76" name="Burns, Andrea" initials="BA [60]" lastIdx="1" clrIdx="75">
    <p:extLst/>
  </p:cmAuthor>
  <p:cmAuthor id="6" name="Tamara Osheroff" initials="TO [5]" lastIdx="1" clrIdx="5">
    <p:extLst/>
  </p:cmAuthor>
  <p:cmAuthor id="77" name="Burns, Andrea" initials="BA [61]" lastIdx="1" clrIdx="76">
    <p:extLst/>
  </p:cmAuthor>
  <p:cmAuthor id="7" name="Tamara Osheroff" initials="TO [6]" lastIdx="1" clrIdx="6">
    <p:extLst/>
  </p:cmAuthor>
  <p:cmAuthor id="78" name="Burns, Andrea" initials="BA [62]" lastIdx="1" clrIdx="77">
    <p:extLst/>
  </p:cmAuthor>
  <p:cmAuthor id="8" name="Tamara Osheroff" initials="TO [7]" lastIdx="1" clrIdx="7">
    <p:extLst/>
  </p:cmAuthor>
  <p:cmAuthor id="79" name="Burns, Andrea" initials="BA [63]" lastIdx="1" clrIdx="78">
    <p:extLst/>
  </p:cmAuthor>
  <p:cmAuthor id="9" name="Tamara Osheroff" initials="TO [8]" lastIdx="1" clrIdx="8">
    <p:extLst/>
  </p:cmAuthor>
  <p:cmAuthor id="80" name="Burns, Andrea" initials="BA [64]" lastIdx="1" clrIdx="79">
    <p:extLst/>
  </p:cmAuthor>
  <p:cmAuthor id="10" name="Tamara Osheroff" initials="TO [9]" lastIdx="1" clrIdx="9">
    <p:extLst/>
  </p:cmAuthor>
  <p:cmAuthor id="81" name="Burns, Andrea" initials="BA [65]" lastIdx="1" clrIdx="80">
    <p:extLst/>
  </p:cmAuthor>
  <p:cmAuthor id="11" name="Tamara Osheroff" initials="TO [10]" lastIdx="1" clrIdx="10">
    <p:extLst/>
  </p:cmAuthor>
  <p:cmAuthor id="12" name="Tamara Osheroff" initials="TO [11]" lastIdx="1" clrIdx="11">
    <p:extLst/>
  </p:cmAuthor>
  <p:cmAuthor id="13" name="Tamara Osheroff" initials="TO [12]" lastIdx="1" clrIdx="12">
    <p:extLst/>
  </p:cmAuthor>
  <p:cmAuthor id="14" name="Tamara Osheroff" initials="TO [13]" lastIdx="1" clrIdx="13">
    <p:extLst/>
  </p:cmAuthor>
  <p:cmAuthor id="15" name="Tamara Osheroff" initials="TO [14]" lastIdx="1" clrIdx="14">
    <p:extLst/>
  </p:cmAuthor>
  <p:cmAuthor id="16" name="Tamara Osheroff" initials="TO [14] [2]" lastIdx="1" clrIdx="15">
    <p:extLst/>
  </p:cmAuthor>
  <p:cmAuthor id="17" name="Burns, Andrea" initials="BA" lastIdx="1" clrIdx="16">
    <p:extLst/>
  </p:cmAuthor>
  <p:cmAuthor id="18" name="Burns, Andrea" initials="BA [2]" lastIdx="1" clrIdx="17">
    <p:extLst/>
  </p:cmAuthor>
  <p:cmAuthor id="19" name="Burns, Andrea" initials="BA [3]" lastIdx="1" clrIdx="18">
    <p:extLst/>
  </p:cmAuthor>
  <p:cmAuthor id="20" name="Burns, Andrea" initials="BA [4]" lastIdx="1" clrIdx="19">
    <p:extLst/>
  </p:cmAuthor>
  <p:cmAuthor id="21" name="Burns, Andrea" initials="BA [5]" lastIdx="1" clrIdx="20">
    <p:extLst/>
  </p:cmAuthor>
  <p:cmAuthor id="22" name="Burns, Andrea" initials="BA [6]" lastIdx="1" clrIdx="21">
    <p:extLst/>
  </p:cmAuthor>
  <p:cmAuthor id="23" name="Burns, Andrea" initials="BA [7]" lastIdx="1" clrIdx="22">
    <p:extLst/>
  </p:cmAuthor>
  <p:cmAuthor id="24" name="Burns, Andrea" initials="BA [8]" lastIdx="1" clrIdx="23">
    <p:extLst/>
  </p:cmAuthor>
  <p:cmAuthor id="25" name="Burns, Andrea" initials="BA [9]" lastIdx="1" clrIdx="24">
    <p:extLst/>
  </p:cmAuthor>
  <p:cmAuthor id="26" name="Burns, Andrea" initials="BA [10]" lastIdx="1" clrIdx="25">
    <p:extLst/>
  </p:cmAuthor>
  <p:cmAuthor id="27" name="Burns, Andrea" initials="BA [11]" lastIdx="1" clrIdx="26">
    <p:extLst/>
  </p:cmAuthor>
  <p:cmAuthor id="28" name="Burns, Andrea" initials="BA [12]" lastIdx="1" clrIdx="27">
    <p:extLst/>
  </p:cmAuthor>
  <p:cmAuthor id="29" name="Burns, Andrea" initials="BA [13]" lastIdx="1" clrIdx="28">
    <p:extLst/>
  </p:cmAuthor>
  <p:cmAuthor id="30" name="Burns, Andrea" initials="BA [14]" lastIdx="1" clrIdx="29">
    <p:extLst/>
  </p:cmAuthor>
  <p:cmAuthor id="31" name="Burns, Andrea" initials="BA [15]" lastIdx="1" clrIdx="30">
    <p:extLst/>
  </p:cmAuthor>
  <p:cmAuthor id="32" name="Burns, Andrea" initials="BA [16]" lastIdx="1" clrIdx="31">
    <p:extLst/>
  </p:cmAuthor>
  <p:cmAuthor id="33" name="Burns, Andrea" initials="BA [17]" lastIdx="1" clrIdx="32">
    <p:extLst/>
  </p:cmAuthor>
  <p:cmAuthor id="34" name="Burns, Andrea" initials="BA [18]" lastIdx="1" clrIdx="33">
    <p:extLst/>
  </p:cmAuthor>
  <p:cmAuthor id="35" name="Burns, Andrea" initials="BA [19]" lastIdx="1" clrIdx="34">
    <p:extLst/>
  </p:cmAuthor>
  <p:cmAuthor id="36" name="Burns, Andrea" initials="BA [20]" lastIdx="1" clrIdx="35">
    <p:extLst/>
  </p:cmAuthor>
  <p:cmAuthor id="37" name="Burns, Andrea" initials="BA [21]" lastIdx="1" clrIdx="36">
    <p:extLst/>
  </p:cmAuthor>
  <p:cmAuthor id="38" name="Burns, Andrea" initials="BA [22]" lastIdx="1" clrIdx="37">
    <p:extLst/>
  </p:cmAuthor>
  <p:cmAuthor id="39" name="Burns, Andrea" initials="BA [23]" lastIdx="1" clrIdx="38">
    <p:extLst/>
  </p:cmAuthor>
  <p:cmAuthor id="40" name="Burns, Andrea" initials="BA [24]" lastIdx="1" clrIdx="39">
    <p:extLst/>
  </p:cmAuthor>
  <p:cmAuthor id="41" name="Burns, Andrea" initials="BA [25]" lastIdx="1" clrIdx="40">
    <p:extLst/>
  </p:cmAuthor>
  <p:cmAuthor id="42" name="Burns, Andrea" initials="BA [26]" lastIdx="1" clrIdx="41">
    <p:extLst/>
  </p:cmAuthor>
  <p:cmAuthor id="43" name="Burns, Andrea" initials="BA [27]" lastIdx="1" clrIdx="42">
    <p:extLst/>
  </p:cmAuthor>
  <p:cmAuthor id="44" name="Burns, Andrea" initials="BA [28]" lastIdx="1" clrIdx="43">
    <p:extLst/>
  </p:cmAuthor>
  <p:cmAuthor id="45" name="Burns, Andrea" initials="BA [29]" lastIdx="1" clrIdx="44">
    <p:extLst/>
  </p:cmAuthor>
  <p:cmAuthor id="46" name="Burns, Andrea" initials="BA [30]" lastIdx="1" clrIdx="45">
    <p:extLst/>
  </p:cmAuthor>
  <p:cmAuthor id="47" name="Burns, Andrea" initials="BA [31]" lastIdx="1" clrIdx="46">
    <p:extLst/>
  </p:cmAuthor>
  <p:cmAuthor id="48" name="Burns, Andrea" initials="BA [32]" lastIdx="1" clrIdx="47">
    <p:extLst/>
  </p:cmAuthor>
  <p:cmAuthor id="49" name="Burns, Andrea" initials="BA [33]" lastIdx="1" clrIdx="48">
    <p:extLst/>
  </p:cmAuthor>
  <p:cmAuthor id="50" name="Burns, Andrea" initials="BA [34]" lastIdx="1" clrIdx="49">
    <p:extLst/>
  </p:cmAuthor>
  <p:cmAuthor id="51" name="Burns, Andrea" initials="BA [35]" lastIdx="0" clrIdx="50">
    <p:extLst/>
  </p:cmAuthor>
  <p:cmAuthor id="52" name="Burns, Andrea" initials="BA [36]" lastIdx="1" clrIdx="51">
    <p:extLst/>
  </p:cmAuthor>
  <p:cmAuthor id="53" name="Burns, Andrea" initials="BA [37]" lastIdx="1" clrIdx="52">
    <p:extLst/>
  </p:cmAuthor>
  <p:cmAuthor id="54" name="Burns, Andrea" initials="BA [38]" lastIdx="1" clrIdx="53">
    <p:extLst/>
  </p:cmAuthor>
  <p:cmAuthor id="55" name="Burns, Andrea" initials="BA [39]" lastIdx="1" clrIdx="54">
    <p:extLst/>
  </p:cmAuthor>
  <p:cmAuthor id="56" name="Burns, Andrea" initials="BA [40]" lastIdx="1" clrIdx="55">
    <p:extLst/>
  </p:cmAuthor>
  <p:cmAuthor id="57" name="Burns, Andrea" initials="BA [41]" lastIdx="1" clrIdx="56">
    <p:extLst/>
  </p:cmAuthor>
  <p:cmAuthor id="58" name="Burns, Andrea" initials="BA [42]" lastIdx="1" clrIdx="57">
    <p:extLst/>
  </p:cmAuthor>
  <p:cmAuthor id="59" name="Burns, Andrea" initials="BA [43]" lastIdx="1" clrIdx="58">
    <p:extLst/>
  </p:cmAuthor>
  <p:cmAuthor id="60" name="Burns, Andrea" initials="BA [44]" lastIdx="1" clrIdx="59">
    <p:extLst/>
  </p:cmAuthor>
  <p:cmAuthor id="61" name="Burns, Andrea" initials="BA [45]" lastIdx="1" clrIdx="60">
    <p:extLst/>
  </p:cmAuthor>
  <p:cmAuthor id="62" name="Burns, Andrea" initials="BA [46]" lastIdx="1" clrIdx="61">
    <p:extLst/>
  </p:cmAuthor>
  <p:cmAuthor id="63" name="Burns, Andrea" initials="BA [47]" lastIdx="1" clrIdx="62">
    <p:extLst/>
  </p:cmAuthor>
  <p:cmAuthor id="64" name="Burns, Andrea" initials="BA [48]" lastIdx="1" clrIdx="63">
    <p:extLst/>
  </p:cmAuthor>
  <p:cmAuthor id="65" name="Burns, Andrea" initials="BA [49]" lastIdx="1" clrIdx="64">
    <p:extLst/>
  </p:cmAuthor>
  <p:cmAuthor id="66" name="Burns, Andrea" initials="BA [50]" lastIdx="1" clrIdx="65">
    <p:extLst/>
  </p:cmAuthor>
  <p:cmAuthor id="67" name="Burns, Andrea" initials="BA [51]" lastIdx="1" clrIdx="66">
    <p:extLst/>
  </p:cmAuthor>
  <p:cmAuthor id="68" name="Burns, Andrea" initials="BA [52]" lastIdx="1" clrIdx="67">
    <p:extLst/>
  </p:cmAuthor>
  <p:cmAuthor id="69" name="Burns, Andrea" initials="BA [53]" lastIdx="1" clrIdx="68">
    <p:extLst/>
  </p:cmAuthor>
  <p:cmAuthor id="70" name="Burns, Andrea" initials="BA [54]" lastIdx="1" clrIdx="69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96"/>
    <a:srgbClr val="10233F"/>
    <a:srgbClr val="457DC8"/>
    <a:srgbClr val="082E87"/>
    <a:srgbClr val="732E81"/>
    <a:srgbClr val="F0C300"/>
    <a:srgbClr val="00A869"/>
    <a:srgbClr val="F76639"/>
    <a:srgbClr val="56565A"/>
    <a:srgbClr val="E65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01" autoAdjust="0"/>
    <p:restoredTop sz="96271" autoAdjust="0"/>
  </p:normalViewPr>
  <p:slideViewPr>
    <p:cSldViewPr showGuides="1">
      <p:cViewPr varScale="1">
        <p:scale>
          <a:sx n="45" d="100"/>
          <a:sy n="45" d="100"/>
        </p:scale>
        <p:origin x="78" y="1656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5" d="100"/>
        <a:sy n="35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24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DA1377C3-FA04-4196-A641-E871B28A80A8}" type="datetimeFigureOut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627F33C-24D4-41C1-BFA2-68160C39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xmlns="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9888B77-07E3-9A42-A8CB-943105B79966}"/>
              </a:ext>
            </a:extLst>
          </p:cNvPr>
          <p:cNvSpPr/>
          <p:nvPr userDrawn="1"/>
        </p:nvSpPr>
        <p:spPr bwMode="auto">
          <a:xfrm>
            <a:off x="228600" y="234696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1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0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428087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507B777-698F-C84A-A526-2C7A61B44535}"/>
              </a:ext>
            </a:extLst>
          </p:cNvPr>
          <p:cNvSpPr/>
          <p:nvPr userDrawn="1"/>
        </p:nvSpPr>
        <p:spPr bwMode="auto">
          <a:xfrm>
            <a:off x="1295400" y="40386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D0AE14C-9AFE-DA4F-9E4D-93339D4463E8}"/>
              </a:ext>
            </a:extLst>
          </p:cNvPr>
          <p:cNvSpPr/>
          <p:nvPr userDrawn="1"/>
        </p:nvSpPr>
        <p:spPr bwMode="auto">
          <a:xfrm>
            <a:off x="1295400" y="32004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028AB64-FBC6-364F-9A39-9AD2A09396CE}"/>
              </a:ext>
            </a:extLst>
          </p:cNvPr>
          <p:cNvSpPr/>
          <p:nvPr userDrawn="1"/>
        </p:nvSpPr>
        <p:spPr bwMode="auto">
          <a:xfrm>
            <a:off x="1295400" y="48768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801" y="2359152"/>
            <a:ext cx="100191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7392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2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1218952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2DAA68-1FEC-B844-9D68-5B89C97E05F6}"/>
              </a:ext>
            </a:extLst>
          </p:cNvPr>
          <p:cNvSpPr/>
          <p:nvPr userDrawn="1"/>
        </p:nvSpPr>
        <p:spPr>
          <a:xfrm>
            <a:off x="0" y="0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3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6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Gold Bar">
            <a:extLst>
              <a:ext uri="{FF2B5EF4-FFF2-40B4-BE49-F238E27FC236}">
                <a16:creationId xmlns:a16="http://schemas.microsoft.com/office/drawing/2014/main" xmlns="" id="{3509414D-8F08-BA44-95D8-7C522F70C50B}"/>
              </a:ext>
            </a:extLst>
          </p:cNvPr>
          <p:cNvSpPr/>
          <p:nvPr userDrawn="1"/>
        </p:nvSpPr>
        <p:spPr>
          <a:xfrm>
            <a:off x="5506829" y="3290132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313D063B-9FFA-7F4F-B298-6BEEC4FE5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657600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F0C300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654796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40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3048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" y="1362736"/>
            <a:ext cx="12174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7763" y="3763982"/>
            <a:ext cx="9845675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FontTx/>
              <a:buNone/>
              <a:defRPr sz="2400"/>
            </a:lvl2pPr>
            <a:lvl3pPr marL="914400" indent="0" algn="ctr">
              <a:buFontTx/>
              <a:buNone/>
              <a:defRPr sz="2400"/>
            </a:lvl3pPr>
            <a:lvl4pPr marL="1371600" indent="0" algn="ctr">
              <a:buFontTx/>
              <a:buNone/>
              <a:defRPr sz="2400"/>
            </a:lvl4pPr>
            <a:lvl5pPr marL="1828800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75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sion breaker Slide"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41892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79249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6702AB-F472-3E42-8B73-5A9060BEBD56}"/>
              </a:ext>
            </a:extLst>
          </p:cNvPr>
          <p:cNvSpPr/>
          <p:nvPr userDrawn="1"/>
        </p:nvSpPr>
        <p:spPr>
          <a:xfrm>
            <a:off x="1562167" y="2847219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745428-B285-9548-963E-056B5B4D3C03}"/>
              </a:ext>
            </a:extLst>
          </p:cNvPr>
          <p:cNvSpPr/>
          <p:nvPr userDrawn="1"/>
        </p:nvSpPr>
        <p:spPr>
          <a:xfrm>
            <a:off x="8922958" y="4129884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732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</p:spTree>
    <p:extLst>
      <p:ext uri="{BB962C8B-B14F-4D97-AF65-F5344CB8AC3E}">
        <p14:creationId xmlns:p14="http://schemas.microsoft.com/office/powerpoint/2010/main" val="319658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xmlns="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167538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xmlns="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xmlns="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D6BF95-1DC6-E04D-9A48-1C3A091DF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6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3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A1CFA8-01F3-7141-8733-9BD22717A16A}"/>
              </a:ext>
            </a:extLst>
          </p:cNvPr>
          <p:cNvSpPr/>
          <p:nvPr userDrawn="1"/>
        </p:nvSpPr>
        <p:spPr bwMode="auto">
          <a:xfrm>
            <a:off x="0" y="0"/>
            <a:ext cx="12192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62880A-AC72-9845-9312-842AB25FEBC5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xmlns="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41057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xmlns="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0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xmlns="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7280754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19138A4-B106-5647-9E25-A0B9EA158B40}"/>
              </a:ext>
            </a:extLst>
          </p:cNvPr>
          <p:cNvCxnSpPr/>
          <p:nvPr userDrawn="1"/>
        </p:nvCxnSpPr>
        <p:spPr>
          <a:xfrm>
            <a:off x="838200" y="1219200"/>
            <a:ext cx="5029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1946"/>
            <a:ext cx="964932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35008"/>
            <a:ext cx="5943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4200"/>
            <a:ext cx="87630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99" indent="0">
              <a:buNone/>
              <a:defRPr sz="2400"/>
            </a:lvl2pPr>
            <a:lvl3pPr marL="914377" indent="0">
              <a:buNone/>
              <a:defRPr sz="2400"/>
            </a:lvl3pPr>
            <a:lvl4pPr marL="1371565" indent="0">
              <a:buNone/>
              <a:defRPr sz="2400"/>
            </a:lvl4pPr>
            <a:lvl5pPr marL="1828755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F2B938-A092-8A40-BA9E-36EB895796A6}"/>
              </a:ext>
            </a:extLst>
          </p:cNvPr>
          <p:cNvSpPr txBox="1"/>
          <p:nvPr userDrawn="1"/>
        </p:nvSpPr>
        <p:spPr>
          <a:xfrm>
            <a:off x="342901" y="385480"/>
            <a:ext cx="3505200" cy="62478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7848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6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F68A244-CECA-F041-AD70-910F56A47209}"/>
              </a:ext>
            </a:extLst>
          </p:cNvPr>
          <p:cNvSpPr/>
          <p:nvPr userDrawn="1"/>
        </p:nvSpPr>
        <p:spPr bwMode="auto">
          <a:xfrm>
            <a:off x="8763000" y="3064705"/>
            <a:ext cx="2398894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87437"/>
            <a:ext cx="6172200" cy="144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1150" y="4343400"/>
            <a:ext cx="161925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9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8356" y="3168337"/>
            <a:ext cx="604837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528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4" y="2895600"/>
            <a:ext cx="10758130" cy="2813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02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80" r:id="rId11"/>
    <p:sldLayoutId id="2147483875" r:id="rId12"/>
    <p:sldLayoutId id="2147483878" r:id="rId13"/>
    <p:sldLayoutId id="2147483879" r:id="rId14"/>
    <p:sldLayoutId id="2147483876" r:id="rId15"/>
    <p:sldLayoutId id="2147483881" r:id="rId16"/>
    <p:sldLayoutId id="2147483882" r:id="rId1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00800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6" r:id="rId2"/>
    <p:sldLayoutId id="2147483844" r:id="rId3"/>
    <p:sldLayoutId id="2147483845" r:id="rId4"/>
    <p:sldLayoutId id="2147483846" r:id="rId5"/>
    <p:sldLayoutId id="2147483867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3" r:id="rId2"/>
    <p:sldLayoutId id="2147483865" r:id="rId3"/>
    <p:sldLayoutId id="2147483866" r:id="rId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[分会名称在此]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5E50CF-CA04-D840-AB93-8D56723FC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/>
              <a:t>会员调查结果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[问题 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/>
              <a:t>[根据贵分会的调查结果，写出一个或多个讨论问题或对话提示，让贵分会讨论解决调查结果的方法。例子可能包括：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“假如我担任一天的会长（不管是国际会长或是分会会长）...”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“作为一名狮友/青少狮最重要的标准是...”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“为贵分会的下一个服务活动撰写一个广告。”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“为贵分会撰写一个15秒钟的电梯演讲。”]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8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电梯演讲范例</a:t>
            </a:r>
          </a:p>
        </p:txBody>
      </p:sp>
    </p:spTree>
    <p:extLst>
      <p:ext uri="{BB962C8B-B14F-4D97-AF65-F5344CB8AC3E}">
        <p14:creationId xmlns:p14="http://schemas.microsoft.com/office/powerpoint/2010/main" val="244611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谁是狮子会员?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/>
              <a:t>我们是全球48,000个分会中超过140万名男女狮友的网络。我们为有需求的地方提供帮助。在超过200个国家或地理区域、在医院和老年中心、在受自然灾害袭击的地区，狮友们辛勤工作--提供帮助、引领服务、计划方案并支持民众。因为我们身处当地，所以我们能够服务有特殊需求的</a:t>
            </a:r>
            <a:r>
              <a:rPr lang="zh-CN" dirty="0" smtClean="0"/>
              <a:t>社区</a:t>
            </a:r>
            <a:r>
              <a:rPr lang="zh-CN" altLang="en-US" dirty="0" smtClean="0"/>
              <a:t>。</a:t>
            </a:r>
            <a:r>
              <a:rPr lang="zh-CN" dirty="0" smtClean="0"/>
              <a:t>因为</a:t>
            </a:r>
            <a:r>
              <a:rPr lang="zh-CN" dirty="0"/>
              <a:t>我们遍布全球，所以我们能够解决跨越界线的挑战。当面对挑战时，狮友的回应很简单：我们服务。这种精神团结全球的狮友。无论何时、何地以及何故，我们都能够随时相助。</a:t>
            </a:r>
          </a:p>
        </p:txBody>
      </p:sp>
    </p:spTree>
    <p:extLst>
      <p:ext uri="{BB962C8B-B14F-4D97-AF65-F5344CB8AC3E}">
        <p14:creationId xmlns:p14="http://schemas.microsoft.com/office/powerpoint/2010/main" val="280373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/>
              <a:t>下一步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/>
              <a:t>[使用本投影片，向贵分会展示因讨论结果而需要采取的行动事项列单。]</a:t>
            </a:r>
          </a:p>
        </p:txBody>
      </p:sp>
    </p:spTree>
    <p:extLst>
      <p:ext uri="{BB962C8B-B14F-4D97-AF65-F5344CB8AC3E}">
        <p14:creationId xmlns:p14="http://schemas.microsoft.com/office/powerpoint/2010/main" val="122479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9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CN" sz="4800" b="1">
                <a:solidFill>
                  <a:schemeClr val="bg1"/>
                </a:solidFill>
                <a:latin typeface="Helvetica Neue" charset="0"/>
                <a:ea typeface="SimSun" charset="0"/>
                <a:cs typeface="Helvetica Neue" charset="0"/>
              </a:rPr>
              <a:t>谢谢您！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1770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>
                <a:solidFill>
                  <a:schemeClr val="bg1"/>
                </a:solidFill>
              </a:rPr>
              <a:t>© 2018 国际狮子会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9370" y="6248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>
                <a:solidFill>
                  <a:schemeClr val="bg1"/>
                </a:solidFill>
              </a:rPr>
              <a:t>XXXX 00/00 SC</a:t>
            </a:r>
          </a:p>
        </p:txBody>
      </p:sp>
    </p:spTree>
    <p:extLst>
      <p:ext uri="{BB962C8B-B14F-4D97-AF65-F5344CB8AC3E}">
        <p14:creationId xmlns:p14="http://schemas.microsoft.com/office/powerpoint/2010/main" val="6131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/>
              <a:t>关于调查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/>
              <a:t>[使用本投影片，简单提醒贵分会关于本调查之目的。]</a:t>
            </a:r>
          </a:p>
        </p:txBody>
      </p:sp>
    </p:spTree>
    <p:extLst>
      <p:ext uri="{BB962C8B-B14F-4D97-AF65-F5344CB8AC3E}">
        <p14:creationId xmlns:p14="http://schemas.microsoft.com/office/powerpoint/2010/main" val="411643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主要结果</a:t>
            </a:r>
          </a:p>
        </p:txBody>
      </p:sp>
    </p:spTree>
    <p:extLst>
      <p:ext uri="{BB962C8B-B14F-4D97-AF65-F5344CB8AC3E}">
        <p14:creationId xmlns:p14="http://schemas.microsoft.com/office/powerpoint/2010/main" val="415062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[结果 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/>
              <a:t>[在此写出一项重要的调查结果，或可用完整句子，或可用项目符号列单。由您决定您想要呈现的结果总数。]</a:t>
            </a:r>
          </a:p>
        </p:txBody>
      </p:sp>
    </p:spTree>
    <p:extLst>
      <p:ext uri="{BB962C8B-B14F-4D97-AF65-F5344CB8AC3E}">
        <p14:creationId xmlns:p14="http://schemas.microsoft.com/office/powerpoint/2010/main" val="409756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[结果 2]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/>
              <a:t>[在此写出一项重要的调查结果，或可用完整句子，或可用项目符号列单。由您决定您想要呈现的结果总数。]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7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[结果 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/>
              <a:t>[在此写出一项重要的调查结果，或可用完整句子，或可用项目符号列单。由您决定您想要呈现的结果总数。]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1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小组讨论</a:t>
            </a:r>
          </a:p>
        </p:txBody>
      </p:sp>
    </p:spTree>
    <p:extLst>
      <p:ext uri="{BB962C8B-B14F-4D97-AF65-F5344CB8AC3E}">
        <p14:creationId xmlns:p14="http://schemas.microsoft.com/office/powerpoint/2010/main" val="35078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[问题 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/>
              <a:t>[根据贵分会的调查结果，写出一个或多个讨论问题或对话提示，让贵分会讨论解决调查结果的方法。例子可能包括：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“假如我担任一天的会长（不管是国际会长或是分会会长）...”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“作为一名狮友/青少狮最重要的标准是...”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“为贵分会的下一个服务活动撰写一个广告。”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“为贵分会撰写一个15秒钟的电梯演讲。”]</a:t>
            </a:r>
          </a:p>
        </p:txBody>
      </p:sp>
    </p:spTree>
    <p:extLst>
      <p:ext uri="{BB962C8B-B14F-4D97-AF65-F5344CB8AC3E}">
        <p14:creationId xmlns:p14="http://schemas.microsoft.com/office/powerpoint/2010/main" val="287047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/>
              <a:t>[问题 2]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/>
              <a:t>[根据贵分会的调查结果，写出一个或多个讨论问题或对话提示，让贵分会讨论解决调查结果的方法。例子可能包括：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“假如我担任一天的会长（不管是国际会长或是分会会长）...”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“作为一名狮友/青少狮最重要的标准是...”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“为贵分会的下一个服务活动撰写一个广告。”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/>
              <a:t>“为贵分会撰写一个15秒钟的电梯演讲。”]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0797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SimSun"/>
        <a:cs typeface=""/>
      </a:majorFont>
      <a:minorFont>
        <a:latin typeface="Segoe UI Semibold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SimSun"/>
        <a:cs typeface=""/>
      </a:majorFont>
      <a:minorFont>
        <a:latin typeface="Segoe UI Semibold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SimSun"/>
        <a:cs typeface=""/>
      </a:majorFont>
      <a:minorFont>
        <a:latin typeface="Segoe UI Semibold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8C181-E056-415E-9B59-40F04FA43837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a7495015-d16d-4dd1-a72f-488cd8119f3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32365</TotalTime>
  <Words>630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 Hebrew Scholar</vt:lpstr>
      <vt:lpstr>Helvetica Neue</vt:lpstr>
      <vt:lpstr>Open sans</vt:lpstr>
      <vt:lpstr>SimSun</vt:lpstr>
      <vt:lpstr>ヒラギノ角ゴ Pro W3</vt:lpstr>
      <vt:lpstr>Arial</vt:lpstr>
      <vt:lpstr>Calibri</vt:lpstr>
      <vt:lpstr>Helvetica</vt:lpstr>
      <vt:lpstr>Segoe UI</vt:lpstr>
      <vt:lpstr>Segoe UI Semibold</vt:lpstr>
      <vt:lpstr>Blue Page Number</vt:lpstr>
      <vt:lpstr>White Page Number</vt:lpstr>
      <vt:lpstr>No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Luo, Apollo</cp:lastModifiedBy>
  <cp:revision>1180</cp:revision>
  <cp:lastPrinted>2017-06-29T03:55:04Z</cp:lastPrinted>
  <dcterms:created xsi:type="dcterms:W3CDTF">2016-11-15T15:12:50Z</dcterms:created>
  <dcterms:modified xsi:type="dcterms:W3CDTF">2019-01-07T20:43:41Z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