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extLst/>
  </p:cmAuthor>
  <p:cmAuthor id="1" name="Tamara" initials="TO" lastIdx="2" clrIdx="0">
    <p:extLst/>
  </p:cmAuthor>
  <p:cmAuthor id="72" name="Burns, Andrea" initials="BA [56]" lastIdx="1" clrIdx="71">
    <p:extLst/>
  </p:cmAuthor>
  <p:cmAuthor id="2" name="Tamara Osheroff" initials="TO" lastIdx="2" clrIdx="1">
    <p:extLst/>
  </p:cmAuthor>
  <p:cmAuthor id="73" name="Burns, Andrea" initials="BA [57]" lastIdx="1" clrIdx="72">
    <p:extLst/>
  </p:cmAuthor>
  <p:cmAuthor id="3" name="Tamara Osheroff" initials="TO [2]" lastIdx="1" clrIdx="2">
    <p:extLst/>
  </p:cmAuthor>
  <p:cmAuthor id="74" name="Burns, Andrea" initials="BA [58]" lastIdx="1" clrIdx="73">
    <p:extLst/>
  </p:cmAuthor>
  <p:cmAuthor id="4" name="Tamara Osheroff" initials="TO [3]" lastIdx="1" clrIdx="3">
    <p:extLst/>
  </p:cmAuthor>
  <p:cmAuthor id="75" name="Burns, Andrea" initials="BA [59]" lastIdx="1" clrIdx="74">
    <p:extLst/>
  </p:cmAuthor>
  <p:cmAuthor id="5" name="Tamara Osheroff" initials="TO [4]" lastIdx="1" clrIdx="4">
    <p:extLst/>
  </p:cmAuthor>
  <p:cmAuthor id="76" name="Burns, Andrea" initials="BA [60]" lastIdx="1" clrIdx="75">
    <p:extLst/>
  </p:cmAuthor>
  <p:cmAuthor id="6" name="Tamara Osheroff" initials="TO [5]" lastIdx="1" clrIdx="5">
    <p:extLst/>
  </p:cmAuthor>
  <p:cmAuthor id="77" name="Burns, Andrea" initials="BA [61]" lastIdx="1" clrIdx="76">
    <p:extLst/>
  </p:cmAuthor>
  <p:cmAuthor id="7" name="Tamara Osheroff" initials="TO [6]" lastIdx="1" clrIdx="6">
    <p:extLst/>
  </p:cmAuthor>
  <p:cmAuthor id="78" name="Burns, Andrea" initials="BA [62]" lastIdx="1" clrIdx="77">
    <p:extLst/>
  </p:cmAuthor>
  <p:cmAuthor id="8" name="Tamara Osheroff" initials="TO [7]" lastIdx="1" clrIdx="7">
    <p:extLst/>
  </p:cmAuthor>
  <p:cmAuthor id="79" name="Burns, Andrea" initials="BA [63]" lastIdx="1" clrIdx="78">
    <p:extLst/>
  </p:cmAuthor>
  <p:cmAuthor id="9" name="Tamara Osheroff" initials="TO [8]" lastIdx="1" clrIdx="8">
    <p:extLst/>
  </p:cmAuthor>
  <p:cmAuthor id="80" name="Burns, Andrea" initials="BA [64]" lastIdx="1" clrIdx="79">
    <p:extLst/>
  </p:cmAuthor>
  <p:cmAuthor id="10" name="Tamara Osheroff" initials="TO [9]" lastIdx="1" clrIdx="9">
    <p:extLst/>
  </p:cmAuthor>
  <p:cmAuthor id="81" name="Burns, Andrea" initials="BA [65]" lastIdx="1" clrIdx="80">
    <p:extLst/>
  </p:cmAuthor>
  <p:cmAuthor id="11" name="Tamara Osheroff" initials="TO [10]" lastIdx="1" clrIdx="10">
    <p:extLst/>
  </p:cmAuthor>
  <p:cmAuthor id="12" name="Tamara Osheroff" initials="TO [11]" lastIdx="1" clrIdx="11">
    <p:extLst/>
  </p:cmAuthor>
  <p:cmAuthor id="13" name="Tamara Osheroff" initials="TO [12]" lastIdx="1" clrIdx="12">
    <p:extLst/>
  </p:cmAuthor>
  <p:cmAuthor id="14" name="Tamara Osheroff" initials="TO [13]" lastIdx="1" clrIdx="13">
    <p:extLst/>
  </p:cmAuthor>
  <p:cmAuthor id="15" name="Tamara Osheroff" initials="TO [14]" lastIdx="1" clrIdx="14">
    <p:extLst/>
  </p:cmAuthor>
  <p:cmAuthor id="16" name="Tamara Osheroff" initials="TO [14] [2]" lastIdx="1" clrIdx="15">
    <p:extLst/>
  </p:cmAuthor>
  <p:cmAuthor id="17" name="Burns, Andrea" initials="BA" lastIdx="1" clrIdx="16">
    <p:extLst/>
  </p:cmAuthor>
  <p:cmAuthor id="18" name="Burns, Andrea" initials="BA [2]" lastIdx="1" clrIdx="17">
    <p:extLst/>
  </p:cmAuthor>
  <p:cmAuthor id="19" name="Burns, Andrea" initials="BA [3]" lastIdx="1" clrIdx="18">
    <p:extLst/>
  </p:cmAuthor>
  <p:cmAuthor id="20" name="Burns, Andrea" initials="BA [4]" lastIdx="1" clrIdx="19">
    <p:extLst/>
  </p:cmAuthor>
  <p:cmAuthor id="21" name="Burns, Andrea" initials="BA [5]" lastIdx="1" clrIdx="20">
    <p:extLst/>
  </p:cmAuthor>
  <p:cmAuthor id="22" name="Burns, Andrea" initials="BA [6]" lastIdx="1" clrIdx="21">
    <p:extLst/>
  </p:cmAuthor>
  <p:cmAuthor id="23" name="Burns, Andrea" initials="BA [7]" lastIdx="1" clrIdx="22">
    <p:extLst/>
  </p:cmAuthor>
  <p:cmAuthor id="24" name="Burns, Andrea" initials="BA [8]" lastIdx="1" clrIdx="23">
    <p:extLst/>
  </p:cmAuthor>
  <p:cmAuthor id="25" name="Burns, Andrea" initials="BA [9]" lastIdx="1" clrIdx="24">
    <p:extLst/>
  </p:cmAuthor>
  <p:cmAuthor id="26" name="Burns, Andrea" initials="BA [10]" lastIdx="1" clrIdx="25">
    <p:extLst/>
  </p:cmAuthor>
  <p:cmAuthor id="27" name="Burns, Andrea" initials="BA [11]" lastIdx="1" clrIdx="26">
    <p:extLst/>
  </p:cmAuthor>
  <p:cmAuthor id="28" name="Burns, Andrea" initials="BA [12]" lastIdx="1" clrIdx="27">
    <p:extLst/>
  </p:cmAuthor>
  <p:cmAuthor id="29" name="Burns, Andrea" initials="BA [13]" lastIdx="1" clrIdx="28">
    <p:extLst/>
  </p:cmAuthor>
  <p:cmAuthor id="30" name="Burns, Andrea" initials="BA [14]" lastIdx="1" clrIdx="29">
    <p:extLst/>
  </p:cmAuthor>
  <p:cmAuthor id="31" name="Burns, Andrea" initials="BA [15]" lastIdx="1" clrIdx="30">
    <p:extLst/>
  </p:cmAuthor>
  <p:cmAuthor id="32" name="Burns, Andrea" initials="BA [16]" lastIdx="1" clrIdx="31">
    <p:extLst/>
  </p:cmAuthor>
  <p:cmAuthor id="33" name="Burns, Andrea" initials="BA [17]" lastIdx="1" clrIdx="32">
    <p:extLst/>
  </p:cmAuthor>
  <p:cmAuthor id="34" name="Burns, Andrea" initials="BA [18]" lastIdx="1" clrIdx="33">
    <p:extLst/>
  </p:cmAuthor>
  <p:cmAuthor id="35" name="Burns, Andrea" initials="BA [19]" lastIdx="1" clrIdx="34">
    <p:extLst/>
  </p:cmAuthor>
  <p:cmAuthor id="36" name="Burns, Andrea" initials="BA [20]" lastIdx="1" clrIdx="35">
    <p:extLst/>
  </p:cmAuthor>
  <p:cmAuthor id="37" name="Burns, Andrea" initials="BA [21]" lastIdx="1" clrIdx="36">
    <p:extLst/>
  </p:cmAuthor>
  <p:cmAuthor id="38" name="Burns, Andrea" initials="BA [22]" lastIdx="1" clrIdx="37">
    <p:extLst/>
  </p:cmAuthor>
  <p:cmAuthor id="39" name="Burns, Andrea" initials="BA [23]" lastIdx="1" clrIdx="38">
    <p:extLst/>
  </p:cmAuthor>
  <p:cmAuthor id="40" name="Burns, Andrea" initials="BA [24]" lastIdx="1" clrIdx="39">
    <p:extLst/>
  </p:cmAuthor>
  <p:cmAuthor id="41" name="Burns, Andrea" initials="BA [25]" lastIdx="1" clrIdx="40">
    <p:extLst/>
  </p:cmAuthor>
  <p:cmAuthor id="42" name="Burns, Andrea" initials="BA [26]" lastIdx="1" clrIdx="41">
    <p:extLst/>
  </p:cmAuthor>
  <p:cmAuthor id="43" name="Burns, Andrea" initials="BA [27]" lastIdx="1" clrIdx="42">
    <p:extLst/>
  </p:cmAuthor>
  <p:cmAuthor id="44" name="Burns, Andrea" initials="BA [28]" lastIdx="1" clrIdx="43">
    <p:extLst/>
  </p:cmAuthor>
  <p:cmAuthor id="45" name="Burns, Andrea" initials="BA [29]" lastIdx="1" clrIdx="44">
    <p:extLst/>
  </p:cmAuthor>
  <p:cmAuthor id="46" name="Burns, Andrea" initials="BA [30]" lastIdx="1" clrIdx="45">
    <p:extLst/>
  </p:cmAuthor>
  <p:cmAuthor id="47" name="Burns, Andrea" initials="BA [31]" lastIdx="1" clrIdx="46">
    <p:extLst/>
  </p:cmAuthor>
  <p:cmAuthor id="48" name="Burns, Andrea" initials="BA [32]" lastIdx="1" clrIdx="47">
    <p:extLst/>
  </p:cmAuthor>
  <p:cmAuthor id="49" name="Burns, Andrea" initials="BA [33]" lastIdx="1" clrIdx="48">
    <p:extLst/>
  </p:cmAuthor>
  <p:cmAuthor id="50" name="Burns, Andrea" initials="BA [34]" lastIdx="1" clrIdx="49">
    <p:extLst/>
  </p:cmAuthor>
  <p:cmAuthor id="51" name="Burns, Andrea" initials="BA [35]" lastIdx="0" clrIdx="50">
    <p:extLst/>
  </p:cmAuthor>
  <p:cmAuthor id="52" name="Burns, Andrea" initials="BA [36]" lastIdx="1" clrIdx="51">
    <p:extLst/>
  </p:cmAuthor>
  <p:cmAuthor id="53" name="Burns, Andrea" initials="BA [37]" lastIdx="1" clrIdx="52">
    <p:extLst/>
  </p:cmAuthor>
  <p:cmAuthor id="54" name="Burns, Andrea" initials="BA [38]" lastIdx="1" clrIdx="53">
    <p:extLst/>
  </p:cmAuthor>
  <p:cmAuthor id="55" name="Burns, Andrea" initials="BA [39]" lastIdx="1" clrIdx="54">
    <p:extLst/>
  </p:cmAuthor>
  <p:cmAuthor id="56" name="Burns, Andrea" initials="BA [40]" lastIdx="1" clrIdx="55">
    <p:extLst/>
  </p:cmAuthor>
  <p:cmAuthor id="57" name="Burns, Andrea" initials="BA [41]" lastIdx="1" clrIdx="56">
    <p:extLst/>
  </p:cmAuthor>
  <p:cmAuthor id="58" name="Burns, Andrea" initials="BA [42]" lastIdx="1" clrIdx="57">
    <p:extLst/>
  </p:cmAuthor>
  <p:cmAuthor id="59" name="Burns, Andrea" initials="BA [43]" lastIdx="1" clrIdx="58">
    <p:extLst/>
  </p:cmAuthor>
  <p:cmAuthor id="60" name="Burns, Andrea" initials="BA [44]" lastIdx="1" clrIdx="59">
    <p:extLst/>
  </p:cmAuthor>
  <p:cmAuthor id="61" name="Burns, Andrea" initials="BA [45]" lastIdx="1" clrIdx="60">
    <p:extLst/>
  </p:cmAuthor>
  <p:cmAuthor id="62" name="Burns, Andrea" initials="BA [46]" lastIdx="1" clrIdx="61">
    <p:extLst/>
  </p:cmAuthor>
  <p:cmAuthor id="63" name="Burns, Andrea" initials="BA [47]" lastIdx="1" clrIdx="62">
    <p:extLst/>
  </p:cmAuthor>
  <p:cmAuthor id="64" name="Burns, Andrea" initials="BA [48]" lastIdx="1" clrIdx="63">
    <p:extLst/>
  </p:cmAuthor>
  <p:cmAuthor id="65" name="Burns, Andrea" initials="BA [49]" lastIdx="1" clrIdx="64">
    <p:extLst/>
  </p:cmAuthor>
  <p:cmAuthor id="66" name="Burns, Andrea" initials="BA [50]" lastIdx="1" clrIdx="65">
    <p:extLst/>
  </p:cmAuthor>
  <p:cmAuthor id="67" name="Burns, Andrea" initials="BA [51]" lastIdx="1" clrIdx="66">
    <p:extLst/>
  </p:cmAuthor>
  <p:cmAuthor id="68" name="Burns, Andrea" initials="BA [52]" lastIdx="1" clrIdx="67">
    <p:extLst/>
  </p:cmAuthor>
  <p:cmAuthor id="69" name="Burns, Andrea" initials="BA [53]" lastIdx="1" clrIdx="68">
    <p:extLst/>
  </p:cmAuthor>
  <p:cmAuthor id="70" name="Burns, Andrea" initials="BA [54]" lastIdx="1" clrIdx="6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01" autoAdjust="0"/>
    <p:restoredTop sz="96271" autoAdjust="0"/>
  </p:normalViewPr>
  <p:slideViewPr>
    <p:cSldViewPr showGuides="1">
      <p:cViewPr varScale="1">
        <p:scale>
          <a:sx n="93" d="100"/>
          <a:sy n="93" d="100"/>
        </p:scale>
        <p:origin x="96" y="50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1/11/2019</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42E036F-009F-CD43-957F-2E812C55D317}"/>
              </a:ext>
            </a:extLst>
          </p:cNvPr>
          <p:cNvSpPr>
            <a:spLocks noGrp="1"/>
          </p:cNvSpPr>
          <p:nvPr>
            <p:ph type="body" sz="quarter" idx="12"/>
          </p:nvPr>
        </p:nvSpPr>
        <p:spPr/>
        <p:txBody>
          <a:bodyPr/>
          <a:lstStyle/>
          <a:p>
            <a:r>
              <a:rPr lang="de-DE"/>
              <a:t>[Clubname hier]</a:t>
            </a:r>
          </a:p>
        </p:txBody>
      </p:sp>
      <p:sp>
        <p:nvSpPr>
          <p:cNvPr id="3" name="Text Placeholder 2">
            <a:extLst>
              <a:ext uri="{FF2B5EF4-FFF2-40B4-BE49-F238E27FC236}">
                <a16:creationId xmlns="" xmlns:a16="http://schemas.microsoft.com/office/drawing/2014/main" id="{855E50CF-CA04-D840-AB93-8D56723FCAF9}"/>
              </a:ext>
            </a:extLst>
          </p:cNvPr>
          <p:cNvSpPr>
            <a:spLocks noGrp="1"/>
          </p:cNvSpPr>
          <p:nvPr>
            <p:ph type="body" sz="quarter" idx="13"/>
          </p:nvPr>
        </p:nvSpPr>
        <p:spPr/>
        <p:txBody>
          <a:bodyPr/>
          <a:lstStyle/>
          <a:p>
            <a:r>
              <a:rPr lang="de-DE"/>
              <a:t>Ergebnisse der Mitgliederumfrage</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[3. Frage]</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[Schreiben Sie basierend auf den Umfrageergebnissen Ihres Clubs eine oder mehrere Diskussionsfragen oder -punkte auf, um Ihren Club dazu anzuregen, sich darüber zu unterhalten, wie mit den Erkenntnissen aus der Umfrage umgegangen werden kann. Beispielsweise:</a:t>
            </a:r>
          </a:p>
          <a:p>
            <a:pPr marL="342900" indent="-342900">
              <a:buFont typeface="Arial" panose="020B0604020202020204" pitchFamily="34" charset="0"/>
              <a:buChar char="•"/>
            </a:pPr>
            <a:r>
              <a:rPr lang="de-DE"/>
              <a:t>„Wenn ich einen Tag lang Präsident/in wäre (entweder internationale/r Präsident/in oder Clubpräsident/in)...“</a:t>
            </a:r>
          </a:p>
          <a:p>
            <a:pPr marL="342900" indent="-342900">
              <a:buFont typeface="Arial" panose="020B0604020202020204" pitchFamily="34" charset="0"/>
              <a:buChar char="•"/>
            </a:pPr>
            <a:r>
              <a:rPr lang="de-DE"/>
              <a:t>„Das wichtigste Kriterium, Lion/Leo zu sein, ist...“</a:t>
            </a:r>
          </a:p>
          <a:p>
            <a:pPr marL="342900" indent="-342900">
              <a:buFont typeface="Arial" panose="020B0604020202020204" pitchFamily="34" charset="0"/>
              <a:buChar char="•"/>
            </a:pPr>
            <a:r>
              <a:rPr lang="de-DE"/>
              <a:t>„Entwerfen Sie eine Anzeige für das nächste Hilfsprojekt Ihres Clubs“.</a:t>
            </a:r>
          </a:p>
          <a:p>
            <a:pPr marL="342900" indent="-342900">
              <a:buFont typeface="Arial" panose="020B0604020202020204" pitchFamily="34" charset="0"/>
              <a:buChar char="•"/>
            </a:pPr>
            <a:r>
              <a:rPr lang="de-DE"/>
              <a:t>„Verfassen Sie eine 15-sekündige Kurzpräsentation („Elevator Speech“) für Ihren Club.“]</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a:xfrm>
            <a:off x="3048000" y="2438400"/>
            <a:ext cx="6209629" cy="445043"/>
          </a:xfrm>
        </p:spPr>
        <p:txBody>
          <a:bodyPr/>
          <a:lstStyle/>
          <a:p>
            <a:r>
              <a:rPr lang="de-DE" dirty="0"/>
              <a:t>Beispiel für eine Kurzpräsentation („Elevator Speech“)</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Wer sind Lions?</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Lions sind Mitglieder eines internationalen Netzwerks von über 1,4 Millionen Männern und Frauen in 48.000 Clubs auf der ganzen Welt. Wir helfen dort, wo Hilfe gebraucht wird. In über 200 Ländern und geographischen Gebieten, in Krankenhäusern und Altenheimen, in von Naturkatastrophen betroffenen Gegenden sind Lions zur Stelle - sie helfen, leiten, planen und unterstützen. Weil wir vor Ort sind, können wir bei ganz spezifischen Bedürfnissen in unseren Kommunen behilflich sein.  Und weil wir weltweit agieren, können wir uns auch um grenzübergreifende Herausforderungen kümmern. Wenn es darum geht, neuen Herausforderungen zu begegnen, haben wir eine ganz einfache Antwort parat: We Serve/Wir helfen. Dieses Motto vereint Lions auf der ganzen Welt. Wir helfen – überall, jederzeit und mit allen uns verfügbaren Mitteln.</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de-DE"/>
              <a:t>Nächste Schritte</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de-DE"/>
              <a:t>[Nutzen Sie diese Folie, um Ihrem Club eine Liste von Handlungsschritten aufzuzeigen, die als Resultat Ihrer Diskussion unternommen werden sollten.]</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de-DE" sz="4800" b="1">
                <a:solidFill>
                  <a:schemeClr val="bg1"/>
                </a:solidFill>
                <a:latin typeface="Helvetica Neue" charset="0"/>
                <a:ea typeface="Helvetica Neue" charset="0"/>
                <a:cs typeface="Helvetica Neue" charset="0"/>
              </a:rPr>
              <a:t>Vielen Dank</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de-DE" sz="1600" b="1">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de-DE" sz="1600" b="1">
                <a:solidFill>
                  <a:schemeClr val="bg1"/>
                </a:solidFill>
              </a:rPr>
              <a:t>XXXX 00/00 GE</a:t>
            </a: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de-DE"/>
              <a:t>Informationen zur Umfrage</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de-DE"/>
              <a:t>[Nutzen Sie diese Folie, um Ihren Club kurz über den Sinn und Zweck der Umfrage zu informieren.]</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de-DE"/>
              <a:t>Zentrale Erkenntnisse</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[Ergebnis Nr. 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[Geben Sie hier ein wichtiges Umfrageergebnis ein, entweder in ausgeschriebenen Sätzen oder stichpunktartig. Wie viele Ergebnisse Sie vorstellen wollen, ist Ihnen überlassen.]</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[Ergebnis Nr. 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[Geben Sie hier ein wichtiges Umfrageergebnis ein, entweder in ausgeschriebenen Sätzen oder stichpunktartig. Wie viele Ergebnisse Sie vorstellen wollen, ist Ihnen überlassen.]</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[Ergebnis Nr. 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[Geben Sie hier ein wichtiges Umfrageergebnis ein, entweder in ausgeschriebenen Sätzen oder stichpunktartig. Wie viele Ergebnisse Sie vorstellen wollen, ist Ihnen überlassen.]</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de-DE"/>
              <a:t>Gruppendiskussion</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[1. Frage]</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[Schreiben Sie basierend auf den Umfrageergebnissen Ihres Clubs eine oder mehrere Diskussionsfragen oder -punkte auf, um Ihren Club dazu anzuregen, sich darüber zu unterhalten, wie mit den Erkenntnissen aus der Umfrage umgegangen werden kann. Beispielsweise:</a:t>
            </a:r>
          </a:p>
          <a:p>
            <a:pPr marL="342900" indent="-342900">
              <a:buFont typeface="Arial" panose="020B0604020202020204" pitchFamily="34" charset="0"/>
              <a:buChar char="•"/>
            </a:pPr>
            <a:r>
              <a:rPr lang="de-DE"/>
              <a:t>„Wenn Sie einen Tag lang Präsident/in wären (entweder internationale/r Präsident/in oder Clubpräsident/in)...“</a:t>
            </a:r>
          </a:p>
          <a:p>
            <a:pPr marL="342900" indent="-342900">
              <a:buFont typeface="Arial" panose="020B0604020202020204" pitchFamily="34" charset="0"/>
              <a:buChar char="•"/>
            </a:pPr>
            <a:r>
              <a:rPr lang="de-DE"/>
              <a:t>„Das wichtigste Kriterium, Lion/Leo zu sein, ist...“</a:t>
            </a:r>
          </a:p>
          <a:p>
            <a:pPr marL="342900" indent="-342900">
              <a:buFont typeface="Arial" panose="020B0604020202020204" pitchFamily="34" charset="0"/>
              <a:buChar char="•"/>
            </a:pPr>
            <a:r>
              <a:rPr lang="de-DE"/>
              <a:t>„Entwerfen Sie eine Anzeige für das nächste Hilfsprojekt Ihres Clubs“.</a:t>
            </a:r>
          </a:p>
          <a:p>
            <a:pPr marL="342900" indent="-342900">
              <a:buFont typeface="Arial" panose="020B0604020202020204" pitchFamily="34" charset="0"/>
              <a:buChar char="•"/>
            </a:pPr>
            <a:r>
              <a:rPr lang="de-DE"/>
              <a:t>„Verfassen Sie eine 15-sekündige Kurzpräsentation („Elevator Speech“) für Ihren Club.“]</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de-DE"/>
              <a:t>[2. Frage]</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de-DE"/>
              <a:t>[Schreiben Sie basierend auf den Umfrageergebnissen Ihres Clubs eine oder mehrere Diskussionsfragen oder -punkte auf, um Ihren Club dazu anzuregen, sich darüber zu unterhalten, wie mit den Erkenntnissen aus der Umfrage umgegangen werden kann. Beispielsweise:</a:t>
            </a:r>
          </a:p>
          <a:p>
            <a:pPr marL="342900" indent="-342900">
              <a:buFont typeface="Arial" panose="020B0604020202020204" pitchFamily="34" charset="0"/>
              <a:buChar char="•"/>
            </a:pPr>
            <a:r>
              <a:rPr lang="de-DE"/>
              <a:t>„Wenn ich einen Tag lang Präsident/in wäre (entweder internationale/r Präsident/in oder Clubpräsident/in)...“</a:t>
            </a:r>
          </a:p>
          <a:p>
            <a:pPr marL="342900" indent="-342900">
              <a:buFont typeface="Arial" panose="020B0604020202020204" pitchFamily="34" charset="0"/>
              <a:buChar char="•"/>
            </a:pPr>
            <a:r>
              <a:rPr lang="de-DE"/>
              <a:t>„Das wichtigste Kriterium, Lion/Leo zu sein, ist...“</a:t>
            </a:r>
          </a:p>
          <a:p>
            <a:pPr marL="342900" indent="-342900">
              <a:buFont typeface="Arial" panose="020B0604020202020204" pitchFamily="34" charset="0"/>
              <a:buChar char="•"/>
            </a:pPr>
            <a:r>
              <a:rPr lang="de-DE"/>
              <a:t>„Entwerfen Sie eine Anzeige für das nächste Hilfsprojekt Ihres Clubs“.</a:t>
            </a:r>
          </a:p>
          <a:p>
            <a:pPr marL="342900" indent="-342900">
              <a:buFont typeface="Arial" panose="020B0604020202020204" pitchFamily="34" charset="0"/>
              <a:buChar char="•"/>
            </a:pPr>
            <a:r>
              <a:rPr lang="de-DE"/>
              <a:t>„Verfassen Sie eine 15-sekündige Kurzpräsentation („Elevator Speech“) für Ihren Club.“]</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06A8C181-E056-415E-9B59-40F04FA43837}">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7495015-d16d-4dd1-a72f-488cd8119f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616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Hebrew Scholar</vt:lpstr>
      <vt:lpstr>Calibri</vt:lpstr>
      <vt:lpstr>Helvetica</vt:lpstr>
      <vt:lpstr>Helvetica Neue</vt:lpstr>
      <vt:lpstr>Open sans</vt:lpstr>
      <vt:lpstr>Segoe UI</vt:lpstr>
      <vt:lpstr>Segoe UI Semibold</vt:lpstr>
      <vt:lpstr>ヒラギノ角ゴ Pro W3</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Paulius, Daniela</cp:lastModifiedBy>
  <cp:revision>1180</cp:revision>
  <cp:lastPrinted>2017-06-29T03:55:04Z</cp:lastPrinted>
  <dcterms:created xsi:type="dcterms:W3CDTF">2016-11-15T15:12:50Z</dcterms:created>
  <dcterms:modified xsi:type="dcterms:W3CDTF">2019-01-11T17:34:12Z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