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 id="2147483831" r:id="rId7"/>
    <p:sldMasterId id="2147483861" r:id="rId8"/>
  </p:sldMasterIdLst>
  <p:notesMasterIdLst>
    <p:notesMasterId r:id="rId23"/>
  </p:notesMasterIdLst>
  <p:handoutMasterIdLst>
    <p:handoutMasterId r:id="rId24"/>
  </p:handoutMasterIdLst>
  <p:sldIdLst>
    <p:sldId id="873" r:id="rId9"/>
    <p:sldId id="889" r:id="rId10"/>
    <p:sldId id="885" r:id="rId11"/>
    <p:sldId id="893" r:id="rId12"/>
    <p:sldId id="954" r:id="rId13"/>
    <p:sldId id="955" r:id="rId14"/>
    <p:sldId id="953" r:id="rId15"/>
    <p:sldId id="956" r:id="rId16"/>
    <p:sldId id="958" r:id="rId17"/>
    <p:sldId id="957" r:id="rId18"/>
    <p:sldId id="963" r:id="rId19"/>
    <p:sldId id="961" r:id="rId20"/>
    <p:sldId id="960" r:id="rId21"/>
    <p:sldId id="952" r:id="rId2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extLst/>
  </p:cmAuthor>
  <p:cmAuthor id="1" name="Tamara" initials="TO" lastIdx="2" clrIdx="0">
    <p:extLst/>
  </p:cmAuthor>
  <p:cmAuthor id="72" name="Burns, Andrea" initials="BA [56]" lastIdx="1" clrIdx="71">
    <p:extLst/>
  </p:cmAuthor>
  <p:cmAuthor id="2" name="Tamara Osheroff" initials="TO" lastIdx="2" clrIdx="1">
    <p:extLst/>
  </p:cmAuthor>
  <p:cmAuthor id="73" name="Burns, Andrea" initials="BA [57]" lastIdx="1" clrIdx="72">
    <p:extLst/>
  </p:cmAuthor>
  <p:cmAuthor id="3" name="Tamara Osheroff" initials="TO [2]" lastIdx="1" clrIdx="2">
    <p:extLst/>
  </p:cmAuthor>
  <p:cmAuthor id="74" name="Burns, Andrea" initials="BA [58]" lastIdx="1" clrIdx="73">
    <p:extLst/>
  </p:cmAuthor>
  <p:cmAuthor id="4" name="Tamara Osheroff" initials="TO [3]" lastIdx="1" clrIdx="3">
    <p:extLst/>
  </p:cmAuthor>
  <p:cmAuthor id="75" name="Burns, Andrea" initials="BA [59]" lastIdx="1" clrIdx="74">
    <p:extLst/>
  </p:cmAuthor>
  <p:cmAuthor id="5" name="Tamara Osheroff" initials="TO [4]" lastIdx="1" clrIdx="4">
    <p:extLst/>
  </p:cmAuthor>
  <p:cmAuthor id="76" name="Burns, Andrea" initials="BA [60]" lastIdx="1" clrIdx="75">
    <p:extLst/>
  </p:cmAuthor>
  <p:cmAuthor id="6" name="Tamara Osheroff" initials="TO [5]" lastIdx="1" clrIdx="5">
    <p:extLst/>
  </p:cmAuthor>
  <p:cmAuthor id="77" name="Burns, Andrea" initials="BA [61]" lastIdx="1" clrIdx="76">
    <p:extLst/>
  </p:cmAuthor>
  <p:cmAuthor id="7" name="Tamara Osheroff" initials="TO [6]" lastIdx="1" clrIdx="6">
    <p:extLst/>
  </p:cmAuthor>
  <p:cmAuthor id="78" name="Burns, Andrea" initials="BA [62]" lastIdx="1" clrIdx="77">
    <p:extLst/>
  </p:cmAuthor>
  <p:cmAuthor id="8" name="Tamara Osheroff" initials="TO [7]" lastIdx="1" clrIdx="7">
    <p:extLst/>
  </p:cmAuthor>
  <p:cmAuthor id="79" name="Burns, Andrea" initials="BA [63]" lastIdx="1" clrIdx="78">
    <p:extLst/>
  </p:cmAuthor>
  <p:cmAuthor id="9" name="Tamara Osheroff" initials="TO [8]" lastIdx="1" clrIdx="8">
    <p:extLst/>
  </p:cmAuthor>
  <p:cmAuthor id="80" name="Burns, Andrea" initials="BA [64]" lastIdx="1" clrIdx="79">
    <p:extLst/>
  </p:cmAuthor>
  <p:cmAuthor id="10" name="Tamara Osheroff" initials="TO [9]" lastIdx="1" clrIdx="9">
    <p:extLst/>
  </p:cmAuthor>
  <p:cmAuthor id="81" name="Burns, Andrea" initials="BA [65]" lastIdx="1" clrIdx="80">
    <p:extLst/>
  </p:cmAuthor>
  <p:cmAuthor id="11" name="Tamara Osheroff" initials="TO [10]" lastIdx="1" clrIdx="10">
    <p:extLst/>
  </p:cmAuthor>
  <p:cmAuthor id="12" name="Tamara Osheroff" initials="TO [11]" lastIdx="1" clrIdx="11">
    <p:extLst/>
  </p:cmAuthor>
  <p:cmAuthor id="13" name="Tamara Osheroff" initials="TO [12]" lastIdx="1" clrIdx="12">
    <p:extLst/>
  </p:cmAuthor>
  <p:cmAuthor id="14" name="Tamara Osheroff" initials="TO [13]" lastIdx="1" clrIdx="13">
    <p:extLst/>
  </p:cmAuthor>
  <p:cmAuthor id="15" name="Tamara Osheroff" initials="TO [14]" lastIdx="1" clrIdx="14">
    <p:extLst/>
  </p:cmAuthor>
  <p:cmAuthor id="16" name="Tamara Osheroff" initials="TO [14] [2]" lastIdx="1" clrIdx="15">
    <p:extLst/>
  </p:cmAuthor>
  <p:cmAuthor id="17" name="Burns, Andrea" initials="BA" lastIdx="1" clrIdx="16">
    <p:extLst/>
  </p:cmAuthor>
  <p:cmAuthor id="18" name="Burns, Andrea" initials="BA [2]" lastIdx="1" clrIdx="17">
    <p:extLst/>
  </p:cmAuthor>
  <p:cmAuthor id="19" name="Burns, Andrea" initials="BA [3]" lastIdx="1" clrIdx="18">
    <p:extLst/>
  </p:cmAuthor>
  <p:cmAuthor id="20" name="Burns, Andrea" initials="BA [4]" lastIdx="1" clrIdx="19">
    <p:extLst/>
  </p:cmAuthor>
  <p:cmAuthor id="21" name="Burns, Andrea" initials="BA [5]" lastIdx="1" clrIdx="20">
    <p:extLst/>
  </p:cmAuthor>
  <p:cmAuthor id="22" name="Burns, Andrea" initials="BA [6]" lastIdx="1" clrIdx="21">
    <p:extLst/>
  </p:cmAuthor>
  <p:cmAuthor id="23" name="Burns, Andrea" initials="BA [7]" lastIdx="1" clrIdx="22">
    <p:extLst/>
  </p:cmAuthor>
  <p:cmAuthor id="24" name="Burns, Andrea" initials="BA [8]" lastIdx="1" clrIdx="23">
    <p:extLst/>
  </p:cmAuthor>
  <p:cmAuthor id="25" name="Burns, Andrea" initials="BA [9]" lastIdx="1" clrIdx="24">
    <p:extLst/>
  </p:cmAuthor>
  <p:cmAuthor id="26" name="Burns, Andrea" initials="BA [10]" lastIdx="1" clrIdx="25">
    <p:extLst/>
  </p:cmAuthor>
  <p:cmAuthor id="27" name="Burns, Andrea" initials="BA [11]" lastIdx="1" clrIdx="26">
    <p:extLst/>
  </p:cmAuthor>
  <p:cmAuthor id="28" name="Burns, Andrea" initials="BA [12]" lastIdx="1" clrIdx="27">
    <p:extLst/>
  </p:cmAuthor>
  <p:cmAuthor id="29" name="Burns, Andrea" initials="BA [13]" lastIdx="1" clrIdx="28">
    <p:extLst/>
  </p:cmAuthor>
  <p:cmAuthor id="30" name="Burns, Andrea" initials="BA [14]" lastIdx="1" clrIdx="29">
    <p:extLst/>
  </p:cmAuthor>
  <p:cmAuthor id="31" name="Burns, Andrea" initials="BA [15]" lastIdx="1" clrIdx="30">
    <p:extLst/>
  </p:cmAuthor>
  <p:cmAuthor id="32" name="Burns, Andrea" initials="BA [16]" lastIdx="1" clrIdx="31">
    <p:extLst/>
  </p:cmAuthor>
  <p:cmAuthor id="33" name="Burns, Andrea" initials="BA [17]" lastIdx="1" clrIdx="32">
    <p:extLst/>
  </p:cmAuthor>
  <p:cmAuthor id="34" name="Burns, Andrea" initials="BA [18]" lastIdx="1" clrIdx="33">
    <p:extLst/>
  </p:cmAuthor>
  <p:cmAuthor id="35" name="Burns, Andrea" initials="BA [19]" lastIdx="1" clrIdx="34">
    <p:extLst/>
  </p:cmAuthor>
  <p:cmAuthor id="36" name="Burns, Andrea" initials="BA [20]" lastIdx="1" clrIdx="35">
    <p:extLst/>
  </p:cmAuthor>
  <p:cmAuthor id="37" name="Burns, Andrea" initials="BA [21]" lastIdx="1" clrIdx="36">
    <p:extLst/>
  </p:cmAuthor>
  <p:cmAuthor id="38" name="Burns, Andrea" initials="BA [22]" lastIdx="1" clrIdx="37">
    <p:extLst/>
  </p:cmAuthor>
  <p:cmAuthor id="39" name="Burns, Andrea" initials="BA [23]" lastIdx="1" clrIdx="38">
    <p:extLst/>
  </p:cmAuthor>
  <p:cmAuthor id="40" name="Burns, Andrea" initials="BA [24]" lastIdx="1" clrIdx="39">
    <p:extLst/>
  </p:cmAuthor>
  <p:cmAuthor id="41" name="Burns, Andrea" initials="BA [25]" lastIdx="1" clrIdx="40">
    <p:extLst/>
  </p:cmAuthor>
  <p:cmAuthor id="42" name="Burns, Andrea" initials="BA [26]" lastIdx="1" clrIdx="41">
    <p:extLst/>
  </p:cmAuthor>
  <p:cmAuthor id="43" name="Burns, Andrea" initials="BA [27]" lastIdx="1" clrIdx="42">
    <p:extLst/>
  </p:cmAuthor>
  <p:cmAuthor id="44" name="Burns, Andrea" initials="BA [28]" lastIdx="1" clrIdx="43">
    <p:extLst/>
  </p:cmAuthor>
  <p:cmAuthor id="45" name="Burns, Andrea" initials="BA [29]" lastIdx="1" clrIdx="44">
    <p:extLst/>
  </p:cmAuthor>
  <p:cmAuthor id="46" name="Burns, Andrea" initials="BA [30]" lastIdx="1" clrIdx="45">
    <p:extLst/>
  </p:cmAuthor>
  <p:cmAuthor id="47" name="Burns, Andrea" initials="BA [31]" lastIdx="1" clrIdx="46">
    <p:extLst/>
  </p:cmAuthor>
  <p:cmAuthor id="48" name="Burns, Andrea" initials="BA [32]" lastIdx="1" clrIdx="47">
    <p:extLst/>
  </p:cmAuthor>
  <p:cmAuthor id="49" name="Burns, Andrea" initials="BA [33]" lastIdx="1" clrIdx="48">
    <p:extLst/>
  </p:cmAuthor>
  <p:cmAuthor id="50" name="Burns, Andrea" initials="BA [34]" lastIdx="1" clrIdx="49">
    <p:extLst/>
  </p:cmAuthor>
  <p:cmAuthor id="51" name="Burns, Andrea" initials="BA [35]" lastIdx="0" clrIdx="50">
    <p:extLst/>
  </p:cmAuthor>
  <p:cmAuthor id="52" name="Burns, Andrea" initials="BA [36]" lastIdx="1" clrIdx="51">
    <p:extLst/>
  </p:cmAuthor>
  <p:cmAuthor id="53" name="Burns, Andrea" initials="BA [37]" lastIdx="1" clrIdx="52">
    <p:extLst/>
  </p:cmAuthor>
  <p:cmAuthor id="54" name="Burns, Andrea" initials="BA [38]" lastIdx="1" clrIdx="53">
    <p:extLst/>
  </p:cmAuthor>
  <p:cmAuthor id="55" name="Burns, Andrea" initials="BA [39]" lastIdx="1" clrIdx="54">
    <p:extLst/>
  </p:cmAuthor>
  <p:cmAuthor id="56" name="Burns, Andrea" initials="BA [40]" lastIdx="1" clrIdx="55">
    <p:extLst/>
  </p:cmAuthor>
  <p:cmAuthor id="57" name="Burns, Andrea" initials="BA [41]" lastIdx="1" clrIdx="56">
    <p:extLst/>
  </p:cmAuthor>
  <p:cmAuthor id="58" name="Burns, Andrea" initials="BA [42]" lastIdx="1" clrIdx="57">
    <p:extLst/>
  </p:cmAuthor>
  <p:cmAuthor id="59" name="Burns, Andrea" initials="BA [43]" lastIdx="1" clrIdx="58">
    <p:extLst/>
  </p:cmAuthor>
  <p:cmAuthor id="60" name="Burns, Andrea" initials="BA [44]" lastIdx="1" clrIdx="59">
    <p:extLst/>
  </p:cmAuthor>
  <p:cmAuthor id="61" name="Burns, Andrea" initials="BA [45]" lastIdx="1" clrIdx="60">
    <p:extLst/>
  </p:cmAuthor>
  <p:cmAuthor id="62" name="Burns, Andrea" initials="BA [46]" lastIdx="1" clrIdx="61">
    <p:extLst/>
  </p:cmAuthor>
  <p:cmAuthor id="63" name="Burns, Andrea" initials="BA [47]" lastIdx="1" clrIdx="62">
    <p:extLst/>
  </p:cmAuthor>
  <p:cmAuthor id="64" name="Burns, Andrea" initials="BA [48]" lastIdx="1" clrIdx="63">
    <p:extLst/>
  </p:cmAuthor>
  <p:cmAuthor id="65" name="Burns, Andrea" initials="BA [49]" lastIdx="1" clrIdx="64">
    <p:extLst/>
  </p:cmAuthor>
  <p:cmAuthor id="66" name="Burns, Andrea" initials="BA [50]" lastIdx="1" clrIdx="65">
    <p:extLst/>
  </p:cmAuthor>
  <p:cmAuthor id="67" name="Burns, Andrea" initials="BA [51]" lastIdx="1" clrIdx="66">
    <p:extLst/>
  </p:cmAuthor>
  <p:cmAuthor id="68" name="Burns, Andrea" initials="BA [52]" lastIdx="1" clrIdx="67">
    <p:extLst/>
  </p:cmAuthor>
  <p:cmAuthor id="69" name="Burns, Andrea" initials="BA [53]" lastIdx="1" clrIdx="68">
    <p:extLst/>
  </p:cmAuthor>
  <p:cmAuthor id="70" name="Burns, Andrea" initials="BA [54]" lastIdx="1" clrIdx="69">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96"/>
    <a:srgbClr val="10233F"/>
    <a:srgbClr val="457DC8"/>
    <a:srgbClr val="082E87"/>
    <a:srgbClr val="732E81"/>
    <a:srgbClr val="F0C300"/>
    <a:srgbClr val="00A869"/>
    <a:srgbClr val="F76639"/>
    <a:srgbClr val="56565A"/>
    <a:srgbClr val="E65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01" autoAdjust="0"/>
    <p:restoredTop sz="96271" autoAdjust="0"/>
  </p:normalViewPr>
  <p:slideViewPr>
    <p:cSldViewPr showGuides="1">
      <p:cViewPr varScale="1">
        <p:scale>
          <a:sx n="93" d="100"/>
          <a:sy n="93" d="100"/>
        </p:scale>
        <p:origin x="96" y="426"/>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5" d="100"/>
        <a:sy n="35" d="100"/>
      </p:scale>
      <p:origin x="0" y="0"/>
    </p:cViewPr>
  </p:notesTextViewPr>
  <p:sorterViewPr>
    <p:cViewPr>
      <p:scale>
        <a:sx n="65" d="100"/>
        <a:sy n="65" d="100"/>
      </p:scale>
      <p:origin x="0" y="0"/>
    </p:cViewPr>
  </p:sorterViewPr>
  <p:notesViewPr>
    <p:cSldViewPr showGuides="1">
      <p:cViewPr varScale="1">
        <p:scale>
          <a:sx n="91" d="100"/>
          <a:sy n="91" d="100"/>
        </p:scale>
        <p:origin x="24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9118662"/>
            <a:ext cx="3170583" cy="480887"/>
          </a:xfrm>
          <a:prstGeom prst="rect">
            <a:avLst/>
          </a:prstGeom>
        </p:spPr>
        <p:txBody>
          <a:bodyPr vert="horz" lIns="95280" tIns="47640" rIns="95280" bIns="47640"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2962" y="9118662"/>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2962" y="0"/>
            <a:ext cx="3170583" cy="480887"/>
          </a:xfrm>
          <a:prstGeom prst="rect">
            <a:avLst/>
          </a:prstGeom>
        </p:spPr>
        <p:txBody>
          <a:bodyPr vert="horz" wrap="square" lIns="96329" tIns="48164" rIns="96329" bIns="48164" numCol="1" anchor="t" anchorCtr="0" compatLnSpc="1">
            <a:prstTxWarp prst="textNoShape">
              <a:avLst/>
            </a:prstTxWarp>
          </a:bodyPr>
          <a:lstStyle>
            <a:lvl1pPr algn="r">
              <a:defRPr sz="1300" smtClean="0">
                <a:latin typeface="Calibri" pitchFamily="34" charset="0"/>
              </a:defRPr>
            </a:lvl1pPr>
          </a:lstStyle>
          <a:p>
            <a:pPr>
              <a:defRPr/>
            </a:pPr>
            <a:fld id="{DA1377C3-FA04-4196-A641-E871B28A80A8}" type="datetimeFigureOut">
              <a:rPr lang="en-US"/>
              <a:pPr>
                <a:defRPr/>
              </a:pPr>
              <a:t>1/9/2019</a:t>
            </a:fld>
            <a:endParaRPr lang="en-US"/>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62"/>
            <a:ext cx="3170583" cy="480887"/>
          </a:xfrm>
          <a:prstGeom prst="rect">
            <a:avLst/>
          </a:prstGeom>
        </p:spPr>
        <p:txBody>
          <a:bodyPr vert="horz" lIns="96329" tIns="48164" rIns="96329" bIns="48164"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2962" y="9118662"/>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 xmlns:a16="http://schemas.microsoft.com/office/drawing/2014/main" id="{D965598A-95CA-5A4E-8FC5-A9B0CA0F6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8466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19531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75740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28087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2</a:t>
            </a:r>
          </a:p>
        </p:txBody>
      </p:sp>
      <p:sp>
        <p:nvSpPr>
          <p:cNvPr id="7" name="Oval 6">
            <a:extLst>
              <a:ext uri="{FF2B5EF4-FFF2-40B4-BE49-F238E27FC236}">
                <a16:creationId xmlns=""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8" name="Oval 7">
            <a:extLst>
              <a:ext uri="{FF2B5EF4-FFF2-40B4-BE49-F238E27FC236}">
                <a16:creationId xmlns=""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3</a:t>
            </a:r>
          </a:p>
        </p:txBody>
      </p:sp>
      <p:sp>
        <p:nvSpPr>
          <p:cNvPr id="9" name="Text Placeholder 8">
            <a:extLst>
              <a:ext uri="{FF2B5EF4-FFF2-40B4-BE49-F238E27FC236}">
                <a16:creationId xmlns=""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r>
              <a:rPr lang="en-US" sz="1600" dirty="0">
                <a:latin typeface="Arial" charset="0"/>
                <a:ea typeface="Arial" charset="0"/>
                <a:cs typeface="Arial" charset="0"/>
              </a:rPr>
              <a:t/>
            </a:r>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30622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 xmlns:a16="http://schemas.microsoft.com/office/drawing/2014/main"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Picture Placeholder 6">
            <a:extLst>
              <a:ext uri="{FF2B5EF4-FFF2-40B4-BE49-F238E27FC236}">
                <a16:creationId xmlns="" xmlns:a16="http://schemas.microsoft.com/office/drawing/2014/main"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 xmlns:a16="http://schemas.microsoft.com/office/drawing/2014/main"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197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A366BBF-229C-C44C-AF59-4ACC2BB0C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0323"/>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Rectangle 5">
            <a:extLst>
              <a:ext uri="{FF2B5EF4-FFF2-40B4-BE49-F238E27FC236}">
                <a16:creationId xmlns=""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a:solidFill>
                  <a:schemeClr val="lt1">
                    <a:alpha val="44000"/>
                  </a:schemeClr>
                </a:solidFill>
              </a:rPr>
              <a:t>    </a:t>
            </a:r>
          </a:p>
        </p:txBody>
      </p:sp>
    </p:spTree>
    <p:extLst>
      <p:ext uri="{BB962C8B-B14F-4D97-AF65-F5344CB8AC3E}">
        <p14:creationId xmlns:p14="http://schemas.microsoft.com/office/powerpoint/2010/main" val="290000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8390359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6776680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10" name="Gold Bar">
            <a:extLst>
              <a:ext uri="{FF2B5EF4-FFF2-40B4-BE49-F238E27FC236}">
                <a16:creationId xmlns="" xmlns:a16="http://schemas.microsoft.com/office/drawing/2014/main"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 xmlns:a16="http://schemas.microsoft.com/office/drawing/2014/main"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65479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41301405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56075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792491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Tree>
    <p:extLst>
      <p:ext uri="{BB962C8B-B14F-4D97-AF65-F5344CB8AC3E}">
        <p14:creationId xmlns:p14="http://schemas.microsoft.com/office/powerpoint/2010/main" val="26806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31965899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6">
            <a:extLst>
              <a:ext uri="{FF2B5EF4-FFF2-40B4-BE49-F238E27FC236}">
                <a16:creationId xmlns=""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16753865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24810371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Gold Bar">
            <a:extLst>
              <a:ext uri="{FF2B5EF4-FFF2-40B4-BE49-F238E27FC236}">
                <a16:creationId xmlns=""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 xmlns:a16="http://schemas.microsoft.com/office/drawing/2014/main" id="{FAD6BF95-1DC6-E04D-9A48-1C3A091DF6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53990109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7153679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23977399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20">
            <a:extLst>
              <a:ext uri="{FF2B5EF4-FFF2-40B4-BE49-F238E27FC236}">
                <a16:creationId xmlns=""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410577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Rectangle 4">
            <a:extLst>
              <a:ext uri="{FF2B5EF4-FFF2-40B4-BE49-F238E27FC236}">
                <a16:creationId xmlns=""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5280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pic>
        <p:nvPicPr>
          <p:cNvPr id="4" name="Picture 3" descr="lionlogo_white.eps">
            <a:extLst>
              <a:ext uri="{FF2B5EF4-FFF2-40B4-BE49-F238E27FC236}">
                <a16:creationId xmlns=""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 xmlns:a16="http://schemas.microsoft.com/office/drawing/2014/main" id="{1A19E429-053A-3346-AB28-6614388486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541946"/>
            <a:ext cx="964932" cy="914400"/>
          </a:xfrm>
          <a:prstGeom prst="rect">
            <a:avLst/>
          </a:prstGeom>
        </p:spPr>
      </p:pic>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21025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r>
              <a:rPr lang="en-US" sz="4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40461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10" name="Oval 9">
            <a:extLst>
              <a:ext uri="{FF2B5EF4-FFF2-40B4-BE49-F238E27FC236}">
                <a16:creationId xmlns=""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75528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5902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a:t>
            </a:fld>
            <a:endParaRPr lang="en-US" sz="1000" dirty="0">
              <a:solidFill>
                <a:srgbClr val="00338D"/>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8" r:id="rId4"/>
    <p:sldLayoutId id="2147483869" r:id="rId5"/>
    <p:sldLayoutId id="2147483870" r:id="rId6"/>
    <p:sldLayoutId id="2147483871" r:id="rId7"/>
    <p:sldLayoutId id="2147483872" r:id="rId8"/>
    <p:sldLayoutId id="2147483873" r:id="rId9"/>
    <p:sldLayoutId id="2147483874" r:id="rId10"/>
    <p:sldLayoutId id="2147483880" r:id="rId11"/>
    <p:sldLayoutId id="2147483875" r:id="rId12"/>
    <p:sldLayoutId id="2147483878" r:id="rId13"/>
    <p:sldLayoutId id="2147483879" r:id="rId14"/>
    <p:sldLayoutId id="2147483876" r:id="rId15"/>
    <p:sldLayoutId id="2147483881" r:id="rId16"/>
    <p:sldLayoutId id="2147483882" r:id="rId1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977730233"/>
      </p:ext>
    </p:extLst>
  </p:cSld>
  <p:clrMap bg1="lt1" tx1="dk1" bg2="lt2" tx2="dk2" accent1="accent1" accent2="accent2" accent3="accent3" accent4="accent4" accent5="accent5" accent6="accent6" hlink="hlink" folHlink="folHlink"/>
  <p:sldLayoutIdLst>
    <p:sldLayoutId id="2147483832" r:id="rId1"/>
    <p:sldLayoutId id="2147483836" r:id="rId2"/>
    <p:sldLayoutId id="2147483844" r:id="rId3"/>
    <p:sldLayoutId id="2147483845" r:id="rId4"/>
    <p:sldLayoutId id="2147483846" r:id="rId5"/>
    <p:sldLayoutId id="2147483867"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57121"/>
      </p:ext>
    </p:extLst>
  </p:cSld>
  <p:clrMap bg1="lt1" tx1="dk1" bg2="lt2" tx2="dk2" accent1="accent1" accent2="accent2" accent3="accent3" accent4="accent4" accent5="accent5" accent6="accent6" hlink="hlink" folHlink="folHlink"/>
  <p:sldLayoutIdLst>
    <p:sldLayoutId id="2147483843" r:id="rId1"/>
    <p:sldLayoutId id="2147483863" r:id="rId2"/>
    <p:sldLayoutId id="2147483865" r:id="rId3"/>
    <p:sldLayoutId id="2147483866"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549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42E036F-009F-CD43-957F-2E812C55D317}"/>
              </a:ext>
            </a:extLst>
          </p:cNvPr>
          <p:cNvSpPr>
            <a:spLocks noGrp="1"/>
          </p:cNvSpPr>
          <p:nvPr>
            <p:ph type="body" sz="quarter" idx="12"/>
          </p:nvPr>
        </p:nvSpPr>
        <p:spPr/>
        <p:txBody>
          <a:bodyPr/>
          <a:lstStyle/>
          <a:p>
            <a:r>
              <a:rPr lang="fi-FI"/>
              <a:t>[Klubin nimi tähän]</a:t>
            </a:r>
          </a:p>
        </p:txBody>
      </p:sp>
      <p:sp>
        <p:nvSpPr>
          <p:cNvPr id="3" name="Text Placeholder 2">
            <a:extLst>
              <a:ext uri="{FF2B5EF4-FFF2-40B4-BE49-F238E27FC236}">
                <a16:creationId xmlns="" xmlns:a16="http://schemas.microsoft.com/office/drawing/2014/main" id="{855E50CF-CA04-D840-AB93-8D56723FCAF9}"/>
              </a:ext>
            </a:extLst>
          </p:cNvPr>
          <p:cNvSpPr>
            <a:spLocks noGrp="1"/>
          </p:cNvSpPr>
          <p:nvPr>
            <p:ph type="body" sz="quarter" idx="13"/>
          </p:nvPr>
        </p:nvSpPr>
        <p:spPr/>
        <p:txBody>
          <a:bodyPr/>
          <a:lstStyle/>
          <a:p>
            <a:r>
              <a:rPr lang="fi-FI"/>
              <a:t>Jäsenkyselyn tulokset</a:t>
            </a:r>
          </a:p>
        </p:txBody>
      </p:sp>
    </p:spTree>
    <p:extLst>
      <p:ext uri="{BB962C8B-B14F-4D97-AF65-F5344CB8AC3E}">
        <p14:creationId xmlns:p14="http://schemas.microsoft.com/office/powerpoint/2010/main" val="348882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i-FI"/>
              <a:t>[Kysymys 3]</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i-FI"/>
              <a:t>[Riippuen klubisi kyselyn tuloksista, kirjoita yksi tai useampi keskusteluaihe tai aloitus saadaksesi klubin jäsenet keskustelemaan tavoista vastata kyselyssä esille tulleisiin aiheisiin. Examples could include:</a:t>
            </a:r>
          </a:p>
          <a:p>
            <a:pPr marL="342900" indent="-342900">
              <a:buFont typeface="Arial" panose="020B0604020202020204" pitchFamily="34" charset="0"/>
              <a:buChar char="•"/>
            </a:pPr>
            <a:r>
              <a:rPr lang="fi-FI"/>
              <a:t>”Jos olisin presidentti yhden päivän ajan (joko kansainvälinen presidentti tai klubipresidentti)...”</a:t>
            </a:r>
          </a:p>
          <a:p>
            <a:pPr marL="342900" indent="-342900">
              <a:buFont typeface="Arial" panose="020B0604020202020204" pitchFamily="34" charset="0"/>
              <a:buChar char="•"/>
            </a:pPr>
            <a:r>
              <a:rPr lang="fi-FI"/>
              <a:t>”Tärkein kriteeri lionille/leolle on...”</a:t>
            </a:r>
          </a:p>
          <a:p>
            <a:pPr marL="342900" indent="-342900">
              <a:buFont typeface="Arial" panose="020B0604020202020204" pitchFamily="34" charset="0"/>
              <a:buChar char="•"/>
            </a:pPr>
            <a:r>
              <a:rPr lang="fi-FI"/>
              <a:t>”Kirjoita mainos klubisi seuraavasta palveluaktiviteetista.”</a:t>
            </a:r>
          </a:p>
          <a:p>
            <a:pPr marL="342900" indent="-342900">
              <a:buFont typeface="Arial" panose="020B0604020202020204" pitchFamily="34" charset="0"/>
              <a:buChar char="•"/>
            </a:pPr>
            <a:r>
              <a:rPr lang="fi-FI"/>
              <a:t>”Kirjoita 15 sekunnin mittainen hissipuhe klubista.”]</a:t>
            </a:r>
          </a:p>
          <a:p>
            <a:endParaRPr lang="en-US" dirty="0"/>
          </a:p>
        </p:txBody>
      </p:sp>
    </p:spTree>
    <p:extLst>
      <p:ext uri="{BB962C8B-B14F-4D97-AF65-F5344CB8AC3E}">
        <p14:creationId xmlns:p14="http://schemas.microsoft.com/office/powerpoint/2010/main" val="305608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p:txBody>
          <a:bodyPr/>
          <a:lstStyle/>
          <a:p>
            <a:r>
              <a:rPr lang="fi-FI"/>
              <a:t>Esimerkki hissipuheesta</a:t>
            </a:r>
          </a:p>
        </p:txBody>
      </p:sp>
    </p:spTree>
    <p:extLst>
      <p:ext uri="{BB962C8B-B14F-4D97-AF65-F5344CB8AC3E}">
        <p14:creationId xmlns:p14="http://schemas.microsoft.com/office/powerpoint/2010/main" val="244611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i-FI"/>
              <a:t>Keitä lionit ovat?</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i-FI" dirty="0"/>
              <a:t>Olemme 1,4 miljoonasta miehestä ja naisesta koostuva verkosto, 48 000 klubissa ympäri maailmaa. Viemme apua sinne missä sitä tarvitaan. Toimimme yli 200 maassa ja maantieteellisellä alueella, sairaaloissa ja vanhustentaloissa, luonnonkatastrofien runtelemilla alueilla - autamme ihmisiä, johdamme projekteja, suunnittelemme palveluaktiviteetteja ja tuemme yhteisöjä. Koska toimimme paikallisesti, voimme palvella asuinpaikkakuntamme ainutlaatuisia tarpeita. </a:t>
            </a:r>
            <a:r>
              <a:rPr lang="fi-FI" dirty="0" smtClean="0"/>
              <a:t>Koska </a:t>
            </a:r>
            <a:r>
              <a:rPr lang="fi-FI" dirty="0"/>
              <a:t>toimimme maailmanlaajuisesti, voimme vastata rajat ylittäviin haasteisiin. Kun kyse on haasteisiin vastaamisesta, reaktiomme on selvä: Me palvelemme. Se yhdistää kaikkia </a:t>
            </a:r>
            <a:r>
              <a:rPr lang="fi-FI" dirty="0" err="1"/>
              <a:t>lioneita</a:t>
            </a:r>
            <a:r>
              <a:rPr lang="fi-FI" dirty="0"/>
              <a:t> ympäri maailmaa. Autamme missä, milloin ja miten vain voimme.</a:t>
            </a:r>
          </a:p>
        </p:txBody>
      </p:sp>
    </p:spTree>
    <p:extLst>
      <p:ext uri="{BB962C8B-B14F-4D97-AF65-F5344CB8AC3E}">
        <p14:creationId xmlns:p14="http://schemas.microsoft.com/office/powerpoint/2010/main" val="280373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9B9EA8F-304E-DA4E-9C14-7734A42D1CF2}"/>
              </a:ext>
            </a:extLst>
          </p:cNvPr>
          <p:cNvSpPr>
            <a:spLocks noGrp="1"/>
          </p:cNvSpPr>
          <p:nvPr>
            <p:ph type="body" sz="quarter" idx="10"/>
          </p:nvPr>
        </p:nvSpPr>
        <p:spPr/>
        <p:txBody>
          <a:bodyPr/>
          <a:lstStyle/>
          <a:p>
            <a:r>
              <a:rPr lang="fi-FI"/>
              <a:t>Seuraavat vaiheet</a:t>
            </a:r>
          </a:p>
        </p:txBody>
      </p:sp>
      <p:sp>
        <p:nvSpPr>
          <p:cNvPr id="3" name="Text Placeholder 2">
            <a:extLst>
              <a:ext uri="{FF2B5EF4-FFF2-40B4-BE49-F238E27FC236}">
                <a16:creationId xmlns="" xmlns:a16="http://schemas.microsoft.com/office/drawing/2014/main" id="{7ED2A28C-E10C-3B4F-9769-D43BAD600AE7}"/>
              </a:ext>
            </a:extLst>
          </p:cNvPr>
          <p:cNvSpPr>
            <a:spLocks noGrp="1"/>
          </p:cNvSpPr>
          <p:nvPr>
            <p:ph type="body" sz="quarter" idx="11"/>
          </p:nvPr>
        </p:nvSpPr>
        <p:spPr/>
        <p:txBody>
          <a:bodyPr/>
          <a:lstStyle/>
          <a:p>
            <a:r>
              <a:rPr lang="fi-FI"/>
              <a:t>[Käytä tätä kalvoa näyttääksesi klubinne tehtävät, jotka se tulee suorittamaan tämän keskustelun pohjalta.]</a:t>
            </a:r>
          </a:p>
        </p:txBody>
      </p:sp>
    </p:spTree>
    <p:extLst>
      <p:ext uri="{BB962C8B-B14F-4D97-AF65-F5344CB8AC3E}">
        <p14:creationId xmlns:p14="http://schemas.microsoft.com/office/powerpoint/2010/main" val="122479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pic>
        <p:nvPicPr>
          <p:cNvPr id="4" name="Picture 3" descr="lionlogo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Title 1"/>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fi-FI" sz="4800" b="1">
                <a:solidFill>
                  <a:schemeClr val="bg1"/>
                </a:solidFill>
                <a:latin typeface="Helvetica Neue" charset="0"/>
                <a:ea typeface="Helvetica Neue" charset="0"/>
                <a:cs typeface="Helvetica Neue" charset="0"/>
              </a:rPr>
              <a:t>Kiitos</a:t>
            </a:r>
          </a:p>
        </p:txBody>
      </p:sp>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7" name="TextBox 6"/>
          <p:cNvSpPr txBox="1"/>
          <p:nvPr/>
        </p:nvSpPr>
        <p:spPr>
          <a:xfrm>
            <a:off x="3171770" y="6248400"/>
            <a:ext cx="3399810" cy="338554"/>
          </a:xfrm>
          <a:prstGeom prst="rect">
            <a:avLst/>
          </a:prstGeom>
          <a:noFill/>
        </p:spPr>
        <p:txBody>
          <a:bodyPr wrap="square" rtlCol="0">
            <a:spAutoFit/>
          </a:bodyPr>
          <a:lstStyle/>
          <a:p>
            <a:r>
              <a:rPr lang="fi-FI" sz="1600" b="1">
                <a:solidFill>
                  <a:schemeClr val="bg1"/>
                </a:solidFill>
              </a:rPr>
              <a:t>© 2018 Lions Clubs International</a:t>
            </a:r>
          </a:p>
        </p:txBody>
      </p:sp>
      <p:sp>
        <p:nvSpPr>
          <p:cNvPr id="8" name="TextBox 7"/>
          <p:cNvSpPr txBox="1"/>
          <p:nvPr/>
        </p:nvSpPr>
        <p:spPr>
          <a:xfrm>
            <a:off x="6829370" y="6248400"/>
            <a:ext cx="1752600" cy="338554"/>
          </a:xfrm>
          <a:prstGeom prst="rect">
            <a:avLst/>
          </a:prstGeom>
          <a:noFill/>
        </p:spPr>
        <p:txBody>
          <a:bodyPr wrap="square" rtlCol="0">
            <a:spAutoFit/>
          </a:bodyPr>
          <a:lstStyle/>
          <a:p>
            <a:r>
              <a:rPr lang="fi-FI" sz="1600" b="1">
                <a:solidFill>
                  <a:schemeClr val="bg1"/>
                </a:solidFill>
              </a:rPr>
              <a:t>XXXX 00/00 FI</a:t>
            </a:r>
          </a:p>
        </p:txBody>
      </p:sp>
    </p:spTree>
    <p:extLst>
      <p:ext uri="{BB962C8B-B14F-4D97-AF65-F5344CB8AC3E}">
        <p14:creationId xmlns:p14="http://schemas.microsoft.com/office/powerpoint/2010/main" val="6131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9B9EA8F-304E-DA4E-9C14-7734A42D1CF2}"/>
              </a:ext>
            </a:extLst>
          </p:cNvPr>
          <p:cNvSpPr>
            <a:spLocks noGrp="1"/>
          </p:cNvSpPr>
          <p:nvPr>
            <p:ph type="body" sz="quarter" idx="10"/>
          </p:nvPr>
        </p:nvSpPr>
        <p:spPr/>
        <p:txBody>
          <a:bodyPr/>
          <a:lstStyle/>
          <a:p>
            <a:r>
              <a:rPr lang="fi-FI"/>
              <a:t>Tietoja kyselystä</a:t>
            </a:r>
          </a:p>
        </p:txBody>
      </p:sp>
      <p:sp>
        <p:nvSpPr>
          <p:cNvPr id="3" name="Text Placeholder 2">
            <a:extLst>
              <a:ext uri="{FF2B5EF4-FFF2-40B4-BE49-F238E27FC236}">
                <a16:creationId xmlns="" xmlns:a16="http://schemas.microsoft.com/office/drawing/2014/main" id="{7ED2A28C-E10C-3B4F-9769-D43BAD600AE7}"/>
              </a:ext>
            </a:extLst>
          </p:cNvPr>
          <p:cNvSpPr>
            <a:spLocks noGrp="1"/>
          </p:cNvSpPr>
          <p:nvPr>
            <p:ph type="body" sz="quarter" idx="11"/>
          </p:nvPr>
        </p:nvSpPr>
        <p:spPr/>
        <p:txBody>
          <a:bodyPr/>
          <a:lstStyle/>
          <a:p>
            <a:r>
              <a:rPr lang="fi-FI"/>
              <a:t>[Käytä tätä kalvoa kertoaksesi klubille lyhyesti tämän kyselyn tarkoituksesta.]</a:t>
            </a:r>
          </a:p>
        </p:txBody>
      </p:sp>
    </p:spTree>
    <p:extLst>
      <p:ext uri="{BB962C8B-B14F-4D97-AF65-F5344CB8AC3E}">
        <p14:creationId xmlns:p14="http://schemas.microsoft.com/office/powerpoint/2010/main" val="411643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p:txBody>
          <a:bodyPr/>
          <a:lstStyle/>
          <a:p>
            <a:r>
              <a:rPr lang="fi-FI"/>
              <a:t>Tärkeimmät tulokset</a:t>
            </a:r>
          </a:p>
        </p:txBody>
      </p:sp>
    </p:spTree>
    <p:extLst>
      <p:ext uri="{BB962C8B-B14F-4D97-AF65-F5344CB8AC3E}">
        <p14:creationId xmlns:p14="http://schemas.microsoft.com/office/powerpoint/2010/main" val="415062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i-FI"/>
              <a:t>[Tulos 1]</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i-FI"/>
              <a:t>[Kirjoita tähän kyselyn esiin tuoma tärkeä tulos, joko lauseen tai listan muodossa. Voit itse valita montako tulosta haluat esitellä.]</a:t>
            </a:r>
          </a:p>
        </p:txBody>
      </p:sp>
    </p:spTree>
    <p:extLst>
      <p:ext uri="{BB962C8B-B14F-4D97-AF65-F5344CB8AC3E}">
        <p14:creationId xmlns:p14="http://schemas.microsoft.com/office/powerpoint/2010/main" val="409756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i-FI"/>
              <a:t>[Tulos 2]</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i-FI"/>
              <a:t>[Kirjoita tähän kyselyn esiin tuoma tärkeä tulos, joko lauseen tai listan muodossa. Voit itse valita montako tulosta haluat esitellä.]</a:t>
            </a:r>
          </a:p>
          <a:p>
            <a:endParaRPr lang="en-US" dirty="0"/>
          </a:p>
        </p:txBody>
      </p:sp>
    </p:spTree>
    <p:extLst>
      <p:ext uri="{BB962C8B-B14F-4D97-AF65-F5344CB8AC3E}">
        <p14:creationId xmlns:p14="http://schemas.microsoft.com/office/powerpoint/2010/main" val="205457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i-FI"/>
              <a:t>[Tulos 3]</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i-FI"/>
              <a:t>[Kirjoita tähän kyselyn esiin tuoma tärkeä tulos, joko lauseen tai listan muodossa. Voit itse valita montako tulosta haluat esitellä.]</a:t>
            </a:r>
          </a:p>
          <a:p>
            <a:endParaRPr lang="en-US" dirty="0"/>
          </a:p>
        </p:txBody>
      </p:sp>
    </p:spTree>
    <p:extLst>
      <p:ext uri="{BB962C8B-B14F-4D97-AF65-F5344CB8AC3E}">
        <p14:creationId xmlns:p14="http://schemas.microsoft.com/office/powerpoint/2010/main" val="204371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p:txBody>
          <a:bodyPr/>
          <a:lstStyle/>
          <a:p>
            <a:r>
              <a:rPr lang="fi-FI"/>
              <a:t>Ryhmäkeskustelu</a:t>
            </a:r>
          </a:p>
        </p:txBody>
      </p:sp>
    </p:spTree>
    <p:extLst>
      <p:ext uri="{BB962C8B-B14F-4D97-AF65-F5344CB8AC3E}">
        <p14:creationId xmlns:p14="http://schemas.microsoft.com/office/powerpoint/2010/main" val="35078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i-FI"/>
              <a:t>[Kysymys 1]</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i-FI"/>
              <a:t>[Riippuen klubisi kyselyn tuloksista, kirjoita yksi tai useampi keskusteluaihe tai aloitus saadaksesi klubin jäsenet keskustelemaan tavoista vastata kyselyssä esille tulleisiin aiheisiin. Esimerkiksi:</a:t>
            </a:r>
          </a:p>
          <a:p>
            <a:pPr marL="342900" indent="-342900">
              <a:buFont typeface="Arial" panose="020B0604020202020204" pitchFamily="34" charset="0"/>
              <a:buChar char="•"/>
            </a:pPr>
            <a:r>
              <a:rPr lang="fi-FI"/>
              <a:t>”Jos olisin presidentti yhden päivän ajan (joko kansainvälinen presidentti tai klubipresidentti)...”</a:t>
            </a:r>
          </a:p>
          <a:p>
            <a:pPr marL="342900" indent="-342900">
              <a:buFont typeface="Arial" panose="020B0604020202020204" pitchFamily="34" charset="0"/>
              <a:buChar char="•"/>
            </a:pPr>
            <a:r>
              <a:rPr lang="fi-FI"/>
              <a:t>”Tärkein kriteeri lionille/leolle on...”</a:t>
            </a:r>
          </a:p>
          <a:p>
            <a:pPr marL="342900" indent="-342900">
              <a:buFont typeface="Arial" panose="020B0604020202020204" pitchFamily="34" charset="0"/>
              <a:buChar char="•"/>
            </a:pPr>
            <a:r>
              <a:rPr lang="fi-FI"/>
              <a:t>”Kirjoita mainos klubisi seuraavasta palveluaktiviteetista.”</a:t>
            </a:r>
          </a:p>
          <a:p>
            <a:pPr marL="342900" indent="-342900">
              <a:buFont typeface="Arial" panose="020B0604020202020204" pitchFamily="34" charset="0"/>
              <a:buChar char="•"/>
            </a:pPr>
            <a:r>
              <a:rPr lang="fi-FI"/>
              <a:t>”Kirjoita 15 sekunnin mittainen hissipuhe klubista.”]</a:t>
            </a:r>
          </a:p>
        </p:txBody>
      </p:sp>
    </p:spTree>
    <p:extLst>
      <p:ext uri="{BB962C8B-B14F-4D97-AF65-F5344CB8AC3E}">
        <p14:creationId xmlns:p14="http://schemas.microsoft.com/office/powerpoint/2010/main" val="287047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i-FI"/>
              <a:t>[Kysymys 2]</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i-FI"/>
              <a:t>[Riippuen klubisi kyselyn tuloksista, kirjoita yksi tai useampi keskusteluaihe tai aloitus saadaksesi klubin jäsenet keskustelemaan tavoista vastata kyselyssä esille tulleisiin aiheisiin. Examples could include:</a:t>
            </a:r>
          </a:p>
          <a:p>
            <a:pPr marL="342900" indent="-342900">
              <a:buFont typeface="Arial" panose="020B0604020202020204" pitchFamily="34" charset="0"/>
              <a:buChar char="•"/>
            </a:pPr>
            <a:r>
              <a:rPr lang="fi-FI"/>
              <a:t>”Jos olisin presidentti yhden päivän ajan (joko kansainvälinen presidentti tai klubipresidentti)...”</a:t>
            </a:r>
          </a:p>
          <a:p>
            <a:pPr marL="342900" indent="-342900">
              <a:buFont typeface="Arial" panose="020B0604020202020204" pitchFamily="34" charset="0"/>
              <a:buChar char="•"/>
            </a:pPr>
            <a:r>
              <a:rPr lang="fi-FI"/>
              <a:t>”Tärkein kriteeri lionille/leolle on...”</a:t>
            </a:r>
          </a:p>
          <a:p>
            <a:pPr marL="342900" indent="-342900">
              <a:buFont typeface="Arial" panose="020B0604020202020204" pitchFamily="34" charset="0"/>
              <a:buChar char="•"/>
            </a:pPr>
            <a:r>
              <a:rPr lang="fi-FI"/>
              <a:t>”Kirjoita mainos klubisi seuraavasta palveluaktiviteetista.”</a:t>
            </a:r>
          </a:p>
          <a:p>
            <a:pPr marL="342900" indent="-342900">
              <a:buFont typeface="Arial" panose="020B0604020202020204" pitchFamily="34" charset="0"/>
              <a:buChar char="•"/>
            </a:pPr>
            <a:r>
              <a:rPr lang="fi-FI"/>
              <a:t>”Kirjoita 15 sekunnin mittainen hissipuhe klubista.”]</a:t>
            </a:r>
          </a:p>
          <a:p>
            <a:endParaRPr lang="en-US" dirty="0"/>
          </a:p>
        </p:txBody>
      </p:sp>
    </p:spTree>
    <p:extLst>
      <p:ext uri="{BB962C8B-B14F-4D97-AF65-F5344CB8AC3E}">
        <p14:creationId xmlns:p14="http://schemas.microsoft.com/office/powerpoint/2010/main" val="3544907971"/>
      </p:ext>
    </p:extLst>
  </p:cSld>
  <p:clrMapOvr>
    <a:masterClrMapping/>
  </p:clrMapOvr>
</p:sld>
</file>

<file path=ppt/theme/theme1.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5.xml><?xml version="1.0" encoding="utf-8"?>
<ds:datastoreItem xmlns:ds="http://schemas.openxmlformats.org/officeDocument/2006/customXml" ds:itemID="{06A8C181-E056-415E-9B59-40F04FA43837}">
  <ds:schemaRefs>
    <ds:schemaRef ds:uri="http://purl.org/dc/elements/1.1/"/>
    <ds:schemaRef ds:uri="http://purl.org/dc/terms/"/>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a7495015-d16d-4dd1-a72f-488cd8119f3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0</TotalTime>
  <Words>346</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Arial Hebrew Scholar</vt:lpstr>
      <vt:lpstr>Calibri</vt:lpstr>
      <vt:lpstr>Helvetica</vt:lpstr>
      <vt:lpstr>Helvetica Neue</vt:lpstr>
      <vt:lpstr>Open sans</vt:lpstr>
      <vt:lpstr>Segoe UI</vt:lpstr>
      <vt:lpstr>Segoe UI Semibold</vt:lpstr>
      <vt:lpstr>ヒラギノ角ゴ Pro W3</vt:lpstr>
      <vt:lpstr>Blue Page Number</vt:lpstr>
      <vt:lpstr>White Page Number</vt:lpstr>
      <vt:lpstr>No Page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Saarinen, Tanja</cp:lastModifiedBy>
  <cp:revision>1180</cp:revision>
  <cp:lastPrinted>2017-06-29T03:55:04Z</cp:lastPrinted>
  <dcterms:created xsi:type="dcterms:W3CDTF">2016-11-15T15:12:50Z</dcterms:created>
  <dcterms:modified xsi:type="dcterms:W3CDTF">2019-01-09T22:12:33Z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