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0.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tags/tag15.xml" ContentType="application/vnd.openxmlformats-officedocument.presentationml.tags+xml"/>
  <Override PartName="/ppt/notesSlides/notesSlide1.xml" ContentType="application/vnd.openxmlformats-officedocument.presentationml.notesSlide+xml"/>
  <Override PartName="/ppt/tags/tag16.xml" ContentType="application/vnd.openxmlformats-officedocument.presentationml.tags+xml"/>
  <Override PartName="/ppt/notesSlides/notesSlide2.xml" ContentType="application/vnd.openxmlformats-officedocument.presentationml.notesSlide+xml"/>
  <Override PartName="/ppt/tags/tag17.xml" ContentType="application/vnd.openxmlformats-officedocument.presentationml.tags+xml"/>
  <Override PartName="/ppt/notesSlides/notesSlide3.xml" ContentType="application/vnd.openxmlformats-officedocument.presentationml.notesSlide+xml"/>
  <Override PartName="/ppt/tags/tag18.xml" ContentType="application/vnd.openxmlformats-officedocument.presentationml.tags+xml"/>
  <Override PartName="/ppt/notesSlides/notesSlide4.xml" ContentType="application/vnd.openxmlformats-officedocument.presentationml.notesSlide+xml"/>
  <Override PartName="/ppt/tags/tag19.xml" ContentType="application/vnd.openxmlformats-officedocument.presentationml.tags+xml"/>
  <Override PartName="/ppt/notesSlides/notesSlide5.xml" ContentType="application/vnd.openxmlformats-officedocument.presentationml.notesSlide+xml"/>
  <Override PartName="/ppt/tags/tag20.xml" ContentType="application/vnd.openxmlformats-officedocument.presentationml.tags+xml"/>
  <Override PartName="/ppt/notesSlides/notesSlide6.xml" ContentType="application/vnd.openxmlformats-officedocument.presentationml.notesSlide+xml"/>
  <Override PartName="/ppt/tags/tag21.xml" ContentType="application/vnd.openxmlformats-officedocument.presentationml.tags+xml"/>
  <Override PartName="/ppt/notesSlides/notesSlide7.xml" ContentType="application/vnd.openxmlformats-officedocument.presentationml.notesSlide+xml"/>
  <Override PartName="/ppt/tags/tag22.xml" ContentType="application/vnd.openxmlformats-officedocument.presentationml.tags+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3.xml" ContentType="application/vnd.openxmlformats-officedocument.presentationml.tags+xml"/>
  <Override PartName="/ppt/notesSlides/notesSlide9.xml" ContentType="application/vnd.openxmlformats-officedocument.presentationml.notesSlide+xml"/>
  <Override PartName="/ppt/tags/tag24.xml" ContentType="application/vnd.openxmlformats-officedocument.presentationml.tags+xml"/>
  <Override PartName="/ppt/notesSlides/notesSlide10.xml" ContentType="application/vnd.openxmlformats-officedocument.presentationml.notesSlide+xml"/>
  <Override PartName="/ppt/tags/tag25.xml" ContentType="application/vnd.openxmlformats-officedocument.presentationml.tags+xml"/>
  <Override PartName="/ppt/notesSlides/notesSlide11.xml" ContentType="application/vnd.openxmlformats-officedocument.presentationml.notesSlide+xml"/>
  <Override PartName="/ppt/tags/tag26.xml" ContentType="application/vnd.openxmlformats-officedocument.presentationml.tags+xml"/>
  <Override PartName="/ppt/notesSlides/notesSlide12.xml" ContentType="application/vnd.openxmlformats-officedocument.presentationml.notesSlide+xml"/>
  <Override PartName="/ppt/tags/tag27.xml" ContentType="application/vnd.openxmlformats-officedocument.presentationml.tags+xml"/>
  <Override PartName="/ppt/notesSlides/notesSlide13.xml" ContentType="application/vnd.openxmlformats-officedocument.presentationml.notesSlide+xml"/>
  <Override PartName="/ppt/tags/tag28.xml" ContentType="application/vnd.openxmlformats-officedocument.presentationml.tags+xml"/>
  <Override PartName="/ppt/notesSlides/notesSlide14.xml" ContentType="application/vnd.openxmlformats-officedocument.presentationml.notesSlide+xml"/>
  <Override PartName="/ppt/tags/tag29.xml" ContentType="application/vnd.openxmlformats-officedocument.presentationml.tags+xml"/>
  <Override PartName="/ppt/notesSlides/notesSlide15.xml" ContentType="application/vnd.openxmlformats-officedocument.presentationml.notesSlide+xml"/>
  <Override PartName="/ppt/tags/tag30.xml" ContentType="application/vnd.openxmlformats-officedocument.presentationml.tags+xml"/>
  <Override PartName="/ppt/notesSlides/notesSlide16.xml" ContentType="application/vnd.openxmlformats-officedocument.presentationml.notesSlide+xml"/>
  <Override PartName="/ppt/tags/tag31.xml" ContentType="application/vnd.openxmlformats-officedocument.presentationml.tags+xml"/>
  <Override PartName="/ppt/notesSlides/notesSlide17.xml" ContentType="application/vnd.openxmlformats-officedocument.presentationml.notesSlide+xml"/>
  <Override PartName="/ppt/tags/tag32.xml" ContentType="application/vnd.openxmlformats-officedocument.presentationml.tags+xml"/>
  <Override PartName="/ppt/notesSlides/notesSlide18.xml" ContentType="application/vnd.openxmlformats-officedocument.presentationml.notesSlide+xml"/>
  <Override PartName="/ppt/tags/tag33.xml" ContentType="application/vnd.openxmlformats-officedocument.presentationml.tags+xml"/>
  <Override PartName="/ppt/notesSlides/notesSlide19.xml" ContentType="application/vnd.openxmlformats-officedocument.presentationml.notesSlide+xml"/>
  <Override PartName="/ppt/tags/tag34.xml" ContentType="application/vnd.openxmlformats-officedocument.presentationml.tags+xml"/>
  <Override PartName="/ppt/notesSlides/notesSlide20.xml" ContentType="application/vnd.openxmlformats-officedocument.presentationml.notesSlide+xml"/>
  <Override PartName="/ppt/tags/tag35.xml" ContentType="application/vnd.openxmlformats-officedocument.presentationml.tags+xml"/>
  <Override PartName="/ppt/notesSlides/notesSlide21.xml" ContentType="application/vnd.openxmlformats-officedocument.presentationml.notesSlide+xml"/>
  <Override PartName="/ppt/tags/tag36.xml" ContentType="application/vnd.openxmlformats-officedocument.presentationml.tags+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37.xml" ContentType="application/vnd.openxmlformats-officedocument.presentationml.tags+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38.xml" ContentType="application/vnd.openxmlformats-officedocument.presentationml.tags+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39.xml" ContentType="application/vnd.openxmlformats-officedocument.presentationml.tags+xml"/>
  <Override PartName="/ppt/notesSlides/notesSlide25.xml" ContentType="application/vnd.openxmlformats-officedocument.presentationml.notesSlide+xml"/>
  <Override PartName="/ppt/tags/tag40.xml" ContentType="application/vnd.openxmlformats-officedocument.presentationml.tags+xml"/>
  <Override PartName="/ppt/notesSlides/notesSlide26.xml" ContentType="application/vnd.openxmlformats-officedocument.presentationml.notesSlide+xml"/>
  <Override PartName="/ppt/tags/tag41.xml" ContentType="application/vnd.openxmlformats-officedocument.presentationml.tags+xml"/>
  <Override PartName="/ppt/notesSlides/notesSlide2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42.xml" ContentType="application/vnd.openxmlformats-officedocument.presentationml.tags+xml"/>
  <Override PartName="/ppt/notesSlides/notesSlide2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43.xml" ContentType="application/vnd.openxmlformats-officedocument.presentationml.tags+xml"/>
  <Override PartName="/ppt/notesSlides/notesSlide2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44.xml" ContentType="application/vnd.openxmlformats-officedocument.presentationml.tags+xml"/>
  <Override PartName="/ppt/notesSlides/notesSlide30.xml" ContentType="application/vnd.openxmlformats-officedocument.presentationml.notesSlide+xml"/>
  <Override PartName="/ppt/tags/tag45.xml" ContentType="application/vnd.openxmlformats-officedocument.presentationml.tags+xml"/>
  <Override PartName="/ppt/notesSlides/notesSlide31.xml" ContentType="application/vnd.openxmlformats-officedocument.presentationml.notesSlide+xml"/>
  <Override PartName="/ppt/tags/tag46.xml" ContentType="application/vnd.openxmlformats-officedocument.presentationml.tags+xml"/>
  <Override PartName="/ppt/notesSlides/notesSlide32.xml" ContentType="application/vnd.openxmlformats-officedocument.presentationml.notesSlide+xml"/>
  <Override PartName="/ppt/tags/tag47.xml" ContentType="application/vnd.openxmlformats-officedocument.presentationml.tags+xml"/>
  <Override PartName="/ppt/notesSlides/notesSlide33.xml" ContentType="application/vnd.openxmlformats-officedocument.presentationml.notesSlide+xml"/>
  <Override PartName="/ppt/tags/tag48.xml" ContentType="application/vnd.openxmlformats-officedocument.presentationml.tags+xml"/>
  <Override PartName="/ppt/notesSlides/notesSlide34.xml" ContentType="application/vnd.openxmlformats-officedocument.presentationml.notesSlide+xml"/>
  <Override PartName="/ppt/tags/tag49.xml" ContentType="application/vnd.openxmlformats-officedocument.presentationml.tags+xml"/>
  <Override PartName="/ppt/notesSlides/notesSlide35.xml" ContentType="application/vnd.openxmlformats-officedocument.presentationml.notesSlide+xml"/>
  <Override PartName="/ppt/tags/tag50.xml" ContentType="application/vnd.openxmlformats-officedocument.presentationml.tags+xml"/>
  <Override PartName="/ppt/notesSlides/notesSlide36.xml" ContentType="application/vnd.openxmlformats-officedocument.presentationml.notesSlide+xml"/>
  <Override PartName="/ppt/tags/tag51.xml" ContentType="application/vnd.openxmlformats-officedocument.presentationml.tags+xml"/>
  <Override PartName="/ppt/notesSlides/notesSlide3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52.xml" ContentType="application/vnd.openxmlformats-officedocument.presentationml.tags+xml"/>
  <Override PartName="/ppt/notesSlides/notesSlide38.xml" ContentType="application/vnd.openxmlformats-officedocument.presentationml.notesSlide+xml"/>
  <Override PartName="/ppt/tags/tag53.xml" ContentType="application/vnd.openxmlformats-officedocument.presentationml.tags+xml"/>
  <Override PartName="/ppt/notesSlides/notesSlide39.xml" ContentType="application/vnd.openxmlformats-officedocument.presentationml.notesSlide+xml"/>
  <Override PartName="/ppt/tags/tag54.xml" ContentType="application/vnd.openxmlformats-officedocument.presentationml.tags+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 id="2147483831" r:id="rId7"/>
    <p:sldMasterId id="2147483861" r:id="rId8"/>
  </p:sldMasterIdLst>
  <p:notesMasterIdLst>
    <p:notesMasterId r:id="rId49"/>
  </p:notesMasterIdLst>
  <p:handoutMasterIdLst>
    <p:handoutMasterId r:id="rId50"/>
  </p:handoutMasterIdLst>
  <p:sldIdLst>
    <p:sldId id="953" r:id="rId9"/>
    <p:sldId id="874" r:id="rId10"/>
    <p:sldId id="882" r:id="rId11"/>
    <p:sldId id="955" r:id="rId12"/>
    <p:sldId id="956" r:id="rId13"/>
    <p:sldId id="884" r:id="rId14"/>
    <p:sldId id="905" r:id="rId15"/>
    <p:sldId id="959" r:id="rId16"/>
    <p:sldId id="960" r:id="rId17"/>
    <p:sldId id="961" r:id="rId18"/>
    <p:sldId id="963" r:id="rId19"/>
    <p:sldId id="957" r:id="rId20"/>
    <p:sldId id="964" r:id="rId21"/>
    <p:sldId id="892" r:id="rId22"/>
    <p:sldId id="906" r:id="rId23"/>
    <p:sldId id="967" r:id="rId24"/>
    <p:sldId id="897" r:id="rId25"/>
    <p:sldId id="992" r:id="rId26"/>
    <p:sldId id="970" r:id="rId27"/>
    <p:sldId id="973" r:id="rId28"/>
    <p:sldId id="972" r:id="rId29"/>
    <p:sldId id="968" r:id="rId30"/>
    <p:sldId id="974" r:id="rId31"/>
    <p:sldId id="975" r:id="rId32"/>
    <p:sldId id="979" r:id="rId33"/>
    <p:sldId id="981" r:id="rId34"/>
    <p:sldId id="976" r:id="rId35"/>
    <p:sldId id="977" r:id="rId36"/>
    <p:sldId id="978" r:id="rId37"/>
    <p:sldId id="982" r:id="rId38"/>
    <p:sldId id="983" r:id="rId39"/>
    <p:sldId id="984" r:id="rId40"/>
    <p:sldId id="985" r:id="rId41"/>
    <p:sldId id="898" r:id="rId42"/>
    <p:sldId id="987" r:id="rId43"/>
    <p:sldId id="969" r:id="rId44"/>
    <p:sldId id="989" r:id="rId45"/>
    <p:sldId id="991" r:id="rId46"/>
    <p:sldId id="986" r:id="rId47"/>
    <p:sldId id="988" r:id="rId48"/>
  </p:sldIdLst>
  <p:sldSz cx="12192000" cy="6858000"/>
  <p:notesSz cx="7315200" cy="9601200"/>
  <p:custDataLst>
    <p:tags r:id="rId51"/>
  </p:custDataLst>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12" name="Tamara Osheroff" initials="TO [11]" lastIdx="1" clrIdx="11"/>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565A"/>
    <a:srgbClr val="F76639"/>
    <a:srgbClr val="F0C300"/>
    <a:srgbClr val="082E87"/>
    <a:srgbClr val="10233F"/>
    <a:srgbClr val="0A5496"/>
    <a:srgbClr val="457DC8"/>
    <a:srgbClr val="732E81"/>
    <a:srgbClr val="00A869"/>
    <a:srgbClr val="E658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41" autoAdjust="0"/>
    <p:restoredTop sz="64084" autoAdjust="0"/>
  </p:normalViewPr>
  <p:slideViewPr>
    <p:cSldViewPr showGuides="1">
      <p:cViewPr varScale="1">
        <p:scale>
          <a:sx n="70" d="100"/>
          <a:sy n="70" d="100"/>
        </p:scale>
        <p:origin x="1374" y="60"/>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0" d="100"/>
        <a:sy n="120" d="100"/>
      </p:scale>
      <p:origin x="0" y="0"/>
    </p:cViewPr>
  </p:sorterViewPr>
  <p:notesViewPr>
    <p:cSldViewPr showGuides="1">
      <p:cViewPr varScale="1">
        <p:scale>
          <a:sx n="79" d="100"/>
          <a:sy n="79" d="100"/>
        </p:scale>
        <p:origin x="1026"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handoutMaster" Target="handoutMasters/handoutMaster1.xml"/><Relationship Id="rId55" Type="http://schemas.openxmlformats.org/officeDocument/2006/relationships/theme" Target="theme/theme1.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presProps" Target="presProps.xml"/><Relationship Id="rId5" Type="http://schemas.openxmlformats.org/officeDocument/2006/relationships/customXml" Target="../customXml/item5.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tableStyles" Target="tableStyles.xml"/><Relationship Id="rId8" Type="http://schemas.openxmlformats.org/officeDocument/2006/relationships/slideMaster" Target="slideMasters/slideMaster3.xml"/><Relationship Id="rId51"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367CE4-98F1-4C38-B154-7E3AC065CD3E}" type="doc">
      <dgm:prSet loTypeId="urn:microsoft.com/office/officeart/2005/8/layout/orgChart1" loCatId="hierarchy" qsTypeId="urn:microsoft.com/office/officeart/2005/8/quickstyle/simple1" qsCatId="simple" csTypeId="urn:microsoft.com/office/officeart/2005/8/colors/accent0_2" csCatId="mainScheme" phldr="1"/>
      <dgm:spPr/>
      <dgm:t>
        <a:bodyPr/>
        <a:lstStyle/>
        <a:p>
          <a:endParaRPr lang="en-US"/>
        </a:p>
      </dgm:t>
    </dgm:pt>
    <dgm:pt modelId="{377C403B-97F7-4F63-A294-06E9FBC5B6B7}">
      <dgm:prSet phldrT="[Text]"/>
      <dgm:spPr/>
      <dgm:t>
        <a:bodyPr/>
        <a:lstStyle/>
        <a:p>
          <a:r>
            <a:rPr lang="es-ES">
              <a:latin typeface="Arial" panose="020B0604020202020204" pitchFamily="34" charset="0"/>
              <a:cs typeface="Arial" panose="020B0604020202020204" pitchFamily="34" charset="0"/>
            </a:rPr>
            <a:t>Club de Leones patrocinador</a:t>
          </a:r>
        </a:p>
      </dgm:t>
    </dgm:pt>
    <dgm:pt modelId="{971C81A5-B987-406A-BDAF-27D7447DEDA7}" type="parTrans" cxnId="{CAD4F9BD-A9F1-42B1-ABD6-5A412E18E191}">
      <dgm:prSet/>
      <dgm:spPr/>
      <dgm:t>
        <a:bodyPr/>
        <a:lstStyle/>
        <a:p>
          <a:endParaRPr lang="en-US">
            <a:latin typeface="Arial" panose="020B0604020202020204" pitchFamily="34" charset="0"/>
            <a:cs typeface="Arial" panose="020B0604020202020204" pitchFamily="34" charset="0"/>
          </a:endParaRPr>
        </a:p>
      </dgm:t>
    </dgm:pt>
    <dgm:pt modelId="{9CB2465E-B54E-4E8C-A078-B358EA991523}" type="sibTrans" cxnId="{CAD4F9BD-A9F1-42B1-ABD6-5A412E18E191}">
      <dgm:prSet/>
      <dgm:spPr/>
      <dgm:t>
        <a:bodyPr/>
        <a:lstStyle/>
        <a:p>
          <a:endParaRPr lang="en-US">
            <a:latin typeface="Arial" panose="020B0604020202020204" pitchFamily="34" charset="0"/>
            <a:cs typeface="Arial" panose="020B0604020202020204" pitchFamily="34" charset="0"/>
          </a:endParaRPr>
        </a:p>
      </dgm:t>
    </dgm:pt>
    <dgm:pt modelId="{B74C0673-CA96-47FB-9F5C-EC11E5BEE7CE}" type="asst">
      <dgm:prSet phldrT="[Text]"/>
      <dgm:spPr/>
      <dgm:t>
        <a:bodyPr/>
        <a:lstStyle/>
        <a:p>
          <a:r>
            <a:rPr lang="es-ES">
              <a:latin typeface="Arial" panose="020B0604020202020204" pitchFamily="34" charset="0"/>
              <a:cs typeface="Arial" panose="020B0604020202020204" pitchFamily="34" charset="0"/>
            </a:rPr>
            <a:t>Consejero del club Leo</a:t>
          </a:r>
        </a:p>
      </dgm:t>
    </dgm:pt>
    <dgm:pt modelId="{16EC1DAD-EE28-4DBC-977D-2355E75CD5A5}" type="parTrans" cxnId="{B51B7DD5-7E9E-44A0-AA2B-E5BAFA62290B}">
      <dgm:prSet/>
      <dgm:spPr>
        <a:ln>
          <a:noFill/>
        </a:ln>
      </dgm:spPr>
      <dgm:t>
        <a:bodyPr/>
        <a:lstStyle/>
        <a:p>
          <a:endParaRPr lang="en-US">
            <a:latin typeface="Arial" panose="020B0604020202020204" pitchFamily="34" charset="0"/>
            <a:cs typeface="Arial" panose="020B0604020202020204" pitchFamily="34" charset="0"/>
          </a:endParaRPr>
        </a:p>
      </dgm:t>
    </dgm:pt>
    <dgm:pt modelId="{C192EB53-D95D-478F-936C-BBD4CCBA5D1C}" type="sibTrans" cxnId="{B51B7DD5-7E9E-44A0-AA2B-E5BAFA62290B}">
      <dgm:prSet/>
      <dgm:spPr/>
      <dgm:t>
        <a:bodyPr/>
        <a:lstStyle/>
        <a:p>
          <a:endParaRPr lang="en-US">
            <a:latin typeface="Arial" panose="020B0604020202020204" pitchFamily="34" charset="0"/>
            <a:cs typeface="Arial" panose="020B0604020202020204" pitchFamily="34" charset="0"/>
          </a:endParaRPr>
        </a:p>
      </dgm:t>
    </dgm:pt>
    <dgm:pt modelId="{E6199EF8-020A-4B36-9FAE-AF58215FA2A4}">
      <dgm:prSet phldrT="[Text]"/>
      <dgm:spPr/>
      <dgm:t>
        <a:bodyPr/>
        <a:lstStyle/>
        <a:p>
          <a:r>
            <a:rPr lang="es-ES">
              <a:latin typeface="Arial" panose="020B0604020202020204" pitchFamily="34" charset="0"/>
              <a:cs typeface="Arial" panose="020B0604020202020204" pitchFamily="34" charset="0"/>
            </a:rPr>
            <a:t>Junta directiva del club Leo</a:t>
          </a:r>
        </a:p>
      </dgm:t>
    </dgm:pt>
    <dgm:pt modelId="{250CBB3A-0B6B-493D-A0F9-B14B33B9AEEA}" type="parTrans" cxnId="{D382E97B-3416-4ECA-B377-00ABC80892C9}">
      <dgm:prSet/>
      <dgm:spPr/>
      <dgm:t>
        <a:bodyPr/>
        <a:lstStyle/>
        <a:p>
          <a:endParaRPr lang="en-US">
            <a:latin typeface="Arial" panose="020B0604020202020204" pitchFamily="34" charset="0"/>
            <a:cs typeface="Arial" panose="020B0604020202020204" pitchFamily="34" charset="0"/>
          </a:endParaRPr>
        </a:p>
      </dgm:t>
    </dgm:pt>
    <dgm:pt modelId="{8932792E-142F-495D-8577-0FF8BD399E37}" type="sibTrans" cxnId="{D382E97B-3416-4ECA-B377-00ABC80892C9}">
      <dgm:prSet/>
      <dgm:spPr/>
      <dgm:t>
        <a:bodyPr/>
        <a:lstStyle/>
        <a:p>
          <a:endParaRPr lang="en-US">
            <a:latin typeface="Arial" panose="020B0604020202020204" pitchFamily="34" charset="0"/>
            <a:cs typeface="Arial" panose="020B0604020202020204" pitchFamily="34" charset="0"/>
          </a:endParaRPr>
        </a:p>
      </dgm:t>
    </dgm:pt>
    <dgm:pt modelId="{9C4079E1-059C-4B37-86C8-D7BD89299936}">
      <dgm:prSet phldrT="[Text]"/>
      <dgm:spPr/>
      <dgm:t>
        <a:bodyPr/>
        <a:lstStyle/>
        <a:p>
          <a:r>
            <a:rPr lang="es-ES" dirty="0">
              <a:latin typeface="Arial" panose="020B0604020202020204" pitchFamily="34" charset="0"/>
              <a:cs typeface="Arial" panose="020B0604020202020204" pitchFamily="34" charset="0"/>
            </a:rPr>
            <a:t>Comités de la junta directiva</a:t>
          </a:r>
        </a:p>
      </dgm:t>
    </dgm:pt>
    <dgm:pt modelId="{4D8827AB-7CAF-4A06-A5A8-01C525D0D176}" type="parTrans" cxnId="{107CCB65-9DEA-43C6-BBEE-AAB98BCAA92A}">
      <dgm:prSet/>
      <dgm:spPr/>
      <dgm:t>
        <a:bodyPr/>
        <a:lstStyle/>
        <a:p>
          <a:endParaRPr lang="en-US">
            <a:latin typeface="Arial" panose="020B0604020202020204" pitchFamily="34" charset="0"/>
            <a:cs typeface="Arial" panose="020B0604020202020204" pitchFamily="34" charset="0"/>
          </a:endParaRPr>
        </a:p>
      </dgm:t>
    </dgm:pt>
    <dgm:pt modelId="{E745790B-BB9B-49B8-B2FB-55BDBCF7FE32}" type="sibTrans" cxnId="{107CCB65-9DEA-43C6-BBEE-AAB98BCAA92A}">
      <dgm:prSet/>
      <dgm:spPr/>
      <dgm:t>
        <a:bodyPr/>
        <a:lstStyle/>
        <a:p>
          <a:endParaRPr lang="en-US">
            <a:latin typeface="Arial" panose="020B0604020202020204" pitchFamily="34" charset="0"/>
            <a:cs typeface="Arial" panose="020B0604020202020204" pitchFamily="34" charset="0"/>
          </a:endParaRPr>
        </a:p>
      </dgm:t>
    </dgm:pt>
    <dgm:pt modelId="{EE76E8E6-2FA2-4BEE-920E-696A4E2AE74A}">
      <dgm:prSet phldrT="[Text]"/>
      <dgm:spPr/>
      <dgm:t>
        <a:bodyPr/>
        <a:lstStyle/>
        <a:p>
          <a:r>
            <a:rPr lang="es-ES">
              <a:latin typeface="Arial" panose="020B0604020202020204" pitchFamily="34" charset="0"/>
              <a:cs typeface="Arial" panose="020B0604020202020204" pitchFamily="34" charset="0"/>
            </a:rPr>
            <a:t>Socios del club Leo</a:t>
          </a:r>
        </a:p>
      </dgm:t>
    </dgm:pt>
    <dgm:pt modelId="{20ADDD1B-F653-4993-A876-5F01BE973374}" type="parTrans" cxnId="{E68EB015-83F8-4737-8950-63C7004E0EE7}">
      <dgm:prSet/>
      <dgm:spPr/>
      <dgm:t>
        <a:bodyPr/>
        <a:lstStyle/>
        <a:p>
          <a:endParaRPr lang="en-US">
            <a:latin typeface="Arial" panose="020B0604020202020204" pitchFamily="34" charset="0"/>
            <a:cs typeface="Arial" panose="020B0604020202020204" pitchFamily="34" charset="0"/>
          </a:endParaRPr>
        </a:p>
      </dgm:t>
    </dgm:pt>
    <dgm:pt modelId="{9DA626A1-8EFA-419D-80AF-580734E75033}" type="sibTrans" cxnId="{E68EB015-83F8-4737-8950-63C7004E0EE7}">
      <dgm:prSet/>
      <dgm:spPr/>
      <dgm:t>
        <a:bodyPr/>
        <a:lstStyle/>
        <a:p>
          <a:endParaRPr lang="en-US">
            <a:latin typeface="Arial" panose="020B0604020202020204" pitchFamily="34" charset="0"/>
            <a:cs typeface="Arial" panose="020B0604020202020204" pitchFamily="34" charset="0"/>
          </a:endParaRPr>
        </a:p>
      </dgm:t>
    </dgm:pt>
    <dgm:pt modelId="{8F08FD92-98B2-4DBC-9A23-628B3BFB5012}" type="pres">
      <dgm:prSet presAssocID="{53367CE4-98F1-4C38-B154-7E3AC065CD3E}" presName="hierChild1" presStyleCnt="0">
        <dgm:presLayoutVars>
          <dgm:orgChart val="1"/>
          <dgm:chPref val="1"/>
          <dgm:dir/>
          <dgm:animOne val="branch"/>
          <dgm:animLvl val="lvl"/>
          <dgm:resizeHandles/>
        </dgm:presLayoutVars>
      </dgm:prSet>
      <dgm:spPr/>
    </dgm:pt>
    <dgm:pt modelId="{455577C8-838B-4330-B4DC-5E6FA949E791}" type="pres">
      <dgm:prSet presAssocID="{377C403B-97F7-4F63-A294-06E9FBC5B6B7}" presName="hierRoot1" presStyleCnt="0">
        <dgm:presLayoutVars>
          <dgm:hierBranch val="init"/>
        </dgm:presLayoutVars>
      </dgm:prSet>
      <dgm:spPr/>
    </dgm:pt>
    <dgm:pt modelId="{F775063E-E75F-41B0-914D-1947C22F13F4}" type="pres">
      <dgm:prSet presAssocID="{377C403B-97F7-4F63-A294-06E9FBC5B6B7}" presName="rootComposite1" presStyleCnt="0"/>
      <dgm:spPr/>
    </dgm:pt>
    <dgm:pt modelId="{C912A133-C43F-482E-9421-47EC6A08F377}" type="pres">
      <dgm:prSet presAssocID="{377C403B-97F7-4F63-A294-06E9FBC5B6B7}" presName="rootText1" presStyleLbl="node0" presStyleIdx="0" presStyleCnt="1" custLinFactNeighborX="4038" custLinFactNeighborY="1449">
        <dgm:presLayoutVars>
          <dgm:chPref val="3"/>
        </dgm:presLayoutVars>
      </dgm:prSet>
      <dgm:spPr/>
    </dgm:pt>
    <dgm:pt modelId="{65BE1046-1CAF-4F08-B167-A1B8132644EF}" type="pres">
      <dgm:prSet presAssocID="{377C403B-97F7-4F63-A294-06E9FBC5B6B7}" presName="rootConnector1" presStyleLbl="node1" presStyleIdx="0" presStyleCnt="0"/>
      <dgm:spPr/>
    </dgm:pt>
    <dgm:pt modelId="{04F0B4E5-EDD9-453A-A9AD-8BAB61FE592F}" type="pres">
      <dgm:prSet presAssocID="{377C403B-97F7-4F63-A294-06E9FBC5B6B7}" presName="hierChild2" presStyleCnt="0"/>
      <dgm:spPr/>
    </dgm:pt>
    <dgm:pt modelId="{F60522A1-F51E-4BEF-9917-BABEA0406BF4}" type="pres">
      <dgm:prSet presAssocID="{250CBB3A-0B6B-493D-A0F9-B14B33B9AEEA}" presName="Name37" presStyleLbl="parChTrans1D2" presStyleIdx="0" presStyleCnt="4"/>
      <dgm:spPr/>
    </dgm:pt>
    <dgm:pt modelId="{7799CBC9-CB21-4799-8DD1-1A940145BA39}" type="pres">
      <dgm:prSet presAssocID="{E6199EF8-020A-4B36-9FAE-AF58215FA2A4}" presName="hierRoot2" presStyleCnt="0">
        <dgm:presLayoutVars>
          <dgm:hierBranch val="init"/>
        </dgm:presLayoutVars>
      </dgm:prSet>
      <dgm:spPr/>
    </dgm:pt>
    <dgm:pt modelId="{922A0FE1-1C55-427C-8800-CF87A232FF20}" type="pres">
      <dgm:prSet presAssocID="{E6199EF8-020A-4B36-9FAE-AF58215FA2A4}" presName="rootComposite" presStyleCnt="0"/>
      <dgm:spPr/>
    </dgm:pt>
    <dgm:pt modelId="{1D7A7E1B-95AA-4FAB-AFDF-372496B71ABE}" type="pres">
      <dgm:prSet presAssocID="{E6199EF8-020A-4B36-9FAE-AF58215FA2A4}" presName="rootText" presStyleLbl="node2" presStyleIdx="0" presStyleCnt="3" custScaleY="97946" custLinFactX="25038" custLinFactNeighborX="100000" custLinFactNeighborY="-32430">
        <dgm:presLayoutVars>
          <dgm:chPref val="3"/>
        </dgm:presLayoutVars>
      </dgm:prSet>
      <dgm:spPr/>
    </dgm:pt>
    <dgm:pt modelId="{F15D7F7A-84E9-4365-8145-753202CF5EF7}" type="pres">
      <dgm:prSet presAssocID="{E6199EF8-020A-4B36-9FAE-AF58215FA2A4}" presName="rootConnector" presStyleLbl="node2" presStyleIdx="0" presStyleCnt="3"/>
      <dgm:spPr/>
    </dgm:pt>
    <dgm:pt modelId="{58987582-3C36-47EA-8B0A-806E6CA5AF06}" type="pres">
      <dgm:prSet presAssocID="{E6199EF8-020A-4B36-9FAE-AF58215FA2A4}" presName="hierChild4" presStyleCnt="0"/>
      <dgm:spPr/>
    </dgm:pt>
    <dgm:pt modelId="{052EEFE1-E87B-4755-B7D8-B65668609485}" type="pres">
      <dgm:prSet presAssocID="{E6199EF8-020A-4B36-9FAE-AF58215FA2A4}" presName="hierChild5" presStyleCnt="0"/>
      <dgm:spPr/>
    </dgm:pt>
    <dgm:pt modelId="{6CA67FA5-C531-4FAC-A36A-22510AC409D9}" type="pres">
      <dgm:prSet presAssocID="{4D8827AB-7CAF-4A06-A5A8-01C525D0D176}" presName="Name37" presStyleLbl="parChTrans1D2" presStyleIdx="1" presStyleCnt="4"/>
      <dgm:spPr/>
    </dgm:pt>
    <dgm:pt modelId="{D6FD7843-D5BB-47EF-BC4C-5DD73CD0ADED}" type="pres">
      <dgm:prSet presAssocID="{9C4079E1-059C-4B37-86C8-D7BD89299936}" presName="hierRoot2" presStyleCnt="0">
        <dgm:presLayoutVars>
          <dgm:hierBranch val="init"/>
        </dgm:presLayoutVars>
      </dgm:prSet>
      <dgm:spPr/>
    </dgm:pt>
    <dgm:pt modelId="{C4657AEC-5C83-4C75-84FA-2E35A191F58B}" type="pres">
      <dgm:prSet presAssocID="{9C4079E1-059C-4B37-86C8-D7BD89299936}" presName="rootComposite" presStyleCnt="0"/>
      <dgm:spPr/>
    </dgm:pt>
    <dgm:pt modelId="{BEB5742B-9F6B-4E1E-8392-2834C03A1E87}" type="pres">
      <dgm:prSet presAssocID="{9C4079E1-059C-4B37-86C8-D7BD89299936}" presName="rootText" presStyleLbl="node2" presStyleIdx="1" presStyleCnt="3" custLinFactX="-4990" custLinFactNeighborX="-100000" custLinFactNeighborY="40731">
        <dgm:presLayoutVars>
          <dgm:chPref val="3"/>
        </dgm:presLayoutVars>
      </dgm:prSet>
      <dgm:spPr/>
    </dgm:pt>
    <dgm:pt modelId="{1C5DF360-BF04-49F5-B37F-82021FB8F2A9}" type="pres">
      <dgm:prSet presAssocID="{9C4079E1-059C-4B37-86C8-D7BD89299936}" presName="rootConnector" presStyleLbl="node2" presStyleIdx="1" presStyleCnt="3"/>
      <dgm:spPr/>
    </dgm:pt>
    <dgm:pt modelId="{9309B9BA-D664-44AD-8880-C3683D999517}" type="pres">
      <dgm:prSet presAssocID="{9C4079E1-059C-4B37-86C8-D7BD89299936}" presName="hierChild4" presStyleCnt="0"/>
      <dgm:spPr/>
    </dgm:pt>
    <dgm:pt modelId="{4259550C-4F9C-40DE-B849-1143636ADD0F}" type="pres">
      <dgm:prSet presAssocID="{9C4079E1-059C-4B37-86C8-D7BD89299936}" presName="hierChild5" presStyleCnt="0"/>
      <dgm:spPr/>
    </dgm:pt>
    <dgm:pt modelId="{F727E6AA-76D3-4EBF-A439-F60834493EDB}" type="pres">
      <dgm:prSet presAssocID="{20ADDD1B-F653-4993-A876-5F01BE973374}" presName="Name37" presStyleLbl="parChTrans1D2" presStyleIdx="2" presStyleCnt="4"/>
      <dgm:spPr/>
    </dgm:pt>
    <dgm:pt modelId="{07F2B92B-A6B5-41D0-828F-FAF72AAC4765}" type="pres">
      <dgm:prSet presAssocID="{EE76E8E6-2FA2-4BEE-920E-696A4E2AE74A}" presName="hierRoot2" presStyleCnt="0">
        <dgm:presLayoutVars>
          <dgm:hierBranch val="init"/>
        </dgm:presLayoutVars>
      </dgm:prSet>
      <dgm:spPr/>
    </dgm:pt>
    <dgm:pt modelId="{543634A6-2E61-46A3-913F-F68E038BCE8C}" type="pres">
      <dgm:prSet presAssocID="{EE76E8E6-2FA2-4BEE-920E-696A4E2AE74A}" presName="rootComposite" presStyleCnt="0"/>
      <dgm:spPr/>
    </dgm:pt>
    <dgm:pt modelId="{98E994A5-422D-4851-9A12-E9B166EB9F9C}" type="pres">
      <dgm:prSet presAssocID="{EE76E8E6-2FA2-4BEE-920E-696A4E2AE74A}" presName="rootText" presStyleLbl="node2" presStyleIdx="2" presStyleCnt="3" custLinFactNeighborX="-11142" custLinFactNeighborY="31704">
        <dgm:presLayoutVars>
          <dgm:chPref val="3"/>
        </dgm:presLayoutVars>
      </dgm:prSet>
      <dgm:spPr/>
    </dgm:pt>
    <dgm:pt modelId="{3AF580CC-97B6-4B65-A417-FB388F0AA860}" type="pres">
      <dgm:prSet presAssocID="{EE76E8E6-2FA2-4BEE-920E-696A4E2AE74A}" presName="rootConnector" presStyleLbl="node2" presStyleIdx="2" presStyleCnt="3"/>
      <dgm:spPr/>
    </dgm:pt>
    <dgm:pt modelId="{CE0708E5-2D91-4971-BC2D-E75F4514C4A9}" type="pres">
      <dgm:prSet presAssocID="{EE76E8E6-2FA2-4BEE-920E-696A4E2AE74A}" presName="hierChild4" presStyleCnt="0"/>
      <dgm:spPr/>
    </dgm:pt>
    <dgm:pt modelId="{89B5140E-E0B0-4C44-8DA1-F4ED10CA4746}" type="pres">
      <dgm:prSet presAssocID="{EE76E8E6-2FA2-4BEE-920E-696A4E2AE74A}" presName="hierChild5" presStyleCnt="0"/>
      <dgm:spPr/>
    </dgm:pt>
    <dgm:pt modelId="{04C109D3-3D6B-4F14-A953-D1A55886CFB7}" type="pres">
      <dgm:prSet presAssocID="{377C403B-97F7-4F63-A294-06E9FBC5B6B7}" presName="hierChild3" presStyleCnt="0"/>
      <dgm:spPr/>
    </dgm:pt>
    <dgm:pt modelId="{D0C472FC-F97B-4EC4-8EB1-0CE4ECFE2FF6}" type="pres">
      <dgm:prSet presAssocID="{16EC1DAD-EE28-4DBC-977D-2355E75CD5A5}" presName="Name111" presStyleLbl="parChTrans1D2" presStyleIdx="3" presStyleCnt="4"/>
      <dgm:spPr/>
    </dgm:pt>
    <dgm:pt modelId="{00F896C1-4206-4A30-AA06-BE1A95655703}" type="pres">
      <dgm:prSet presAssocID="{B74C0673-CA96-47FB-9F5C-EC11E5BEE7CE}" presName="hierRoot3" presStyleCnt="0">
        <dgm:presLayoutVars>
          <dgm:hierBranch val="init"/>
        </dgm:presLayoutVars>
      </dgm:prSet>
      <dgm:spPr/>
    </dgm:pt>
    <dgm:pt modelId="{2626C86A-AE5C-40DE-8D6D-C9938400F0AC}" type="pres">
      <dgm:prSet presAssocID="{B74C0673-CA96-47FB-9F5C-EC11E5BEE7CE}" presName="rootComposite3" presStyleCnt="0"/>
      <dgm:spPr/>
    </dgm:pt>
    <dgm:pt modelId="{C3CDE7F2-206D-414E-8F84-662BEA97981F}" type="pres">
      <dgm:prSet presAssocID="{B74C0673-CA96-47FB-9F5C-EC11E5BEE7CE}" presName="rootText3" presStyleLbl="asst1" presStyleIdx="0" presStyleCnt="1" custLinFactNeighborX="64538" custLinFactNeighborY="-18697">
        <dgm:presLayoutVars>
          <dgm:chPref val="3"/>
        </dgm:presLayoutVars>
      </dgm:prSet>
      <dgm:spPr/>
    </dgm:pt>
    <dgm:pt modelId="{980CD27C-1BD2-489E-B52B-6669BBD34007}" type="pres">
      <dgm:prSet presAssocID="{B74C0673-CA96-47FB-9F5C-EC11E5BEE7CE}" presName="rootConnector3" presStyleLbl="asst1" presStyleIdx="0" presStyleCnt="1"/>
      <dgm:spPr/>
    </dgm:pt>
    <dgm:pt modelId="{2E23CE33-E584-4ADE-AF0E-6F3D11D94526}" type="pres">
      <dgm:prSet presAssocID="{B74C0673-CA96-47FB-9F5C-EC11E5BEE7CE}" presName="hierChild6" presStyleCnt="0"/>
      <dgm:spPr/>
    </dgm:pt>
    <dgm:pt modelId="{779406FE-89C3-4D61-9294-FB349B81459D}" type="pres">
      <dgm:prSet presAssocID="{B74C0673-CA96-47FB-9F5C-EC11E5BEE7CE}" presName="hierChild7" presStyleCnt="0"/>
      <dgm:spPr/>
    </dgm:pt>
  </dgm:ptLst>
  <dgm:cxnLst>
    <dgm:cxn modelId="{E68EB015-83F8-4737-8950-63C7004E0EE7}" srcId="{377C403B-97F7-4F63-A294-06E9FBC5B6B7}" destId="{EE76E8E6-2FA2-4BEE-920E-696A4E2AE74A}" srcOrd="3" destOrd="0" parTransId="{20ADDD1B-F653-4993-A876-5F01BE973374}" sibTransId="{9DA626A1-8EFA-419D-80AF-580734E75033}"/>
    <dgm:cxn modelId="{36171A1D-B568-4AB1-B630-0CE8B8E5FE43}" type="presOf" srcId="{20ADDD1B-F653-4993-A876-5F01BE973374}" destId="{F727E6AA-76D3-4EBF-A439-F60834493EDB}" srcOrd="0" destOrd="0" presId="urn:microsoft.com/office/officeart/2005/8/layout/orgChart1"/>
    <dgm:cxn modelId="{0E411923-E14F-4137-A5FD-9532E9E28BA4}" type="presOf" srcId="{250CBB3A-0B6B-493D-A0F9-B14B33B9AEEA}" destId="{F60522A1-F51E-4BEF-9917-BABEA0406BF4}" srcOrd="0" destOrd="0" presId="urn:microsoft.com/office/officeart/2005/8/layout/orgChart1"/>
    <dgm:cxn modelId="{B466FC41-5C92-4DF8-8EAE-150022AB2AA3}" type="presOf" srcId="{B74C0673-CA96-47FB-9F5C-EC11E5BEE7CE}" destId="{C3CDE7F2-206D-414E-8F84-662BEA97981F}" srcOrd="0" destOrd="0" presId="urn:microsoft.com/office/officeart/2005/8/layout/orgChart1"/>
    <dgm:cxn modelId="{107CCB65-9DEA-43C6-BBEE-AAB98BCAA92A}" srcId="{377C403B-97F7-4F63-A294-06E9FBC5B6B7}" destId="{9C4079E1-059C-4B37-86C8-D7BD89299936}" srcOrd="2" destOrd="0" parTransId="{4D8827AB-7CAF-4A06-A5A8-01C525D0D176}" sibTransId="{E745790B-BB9B-49B8-B2FB-55BDBCF7FE32}"/>
    <dgm:cxn modelId="{C26D2366-C9FE-4CE5-8D4C-8601A5965CBE}" type="presOf" srcId="{E6199EF8-020A-4B36-9FAE-AF58215FA2A4}" destId="{F15D7F7A-84E9-4365-8145-753202CF5EF7}" srcOrd="1" destOrd="0" presId="urn:microsoft.com/office/officeart/2005/8/layout/orgChart1"/>
    <dgm:cxn modelId="{62812E67-60CB-43FA-969A-8821CFE31E48}" type="presOf" srcId="{9C4079E1-059C-4B37-86C8-D7BD89299936}" destId="{BEB5742B-9F6B-4E1E-8392-2834C03A1E87}" srcOrd="0" destOrd="0" presId="urn:microsoft.com/office/officeart/2005/8/layout/orgChart1"/>
    <dgm:cxn modelId="{6E470772-097E-4B0E-A6C2-17A763702065}" type="presOf" srcId="{E6199EF8-020A-4B36-9FAE-AF58215FA2A4}" destId="{1D7A7E1B-95AA-4FAB-AFDF-372496B71ABE}" srcOrd="0" destOrd="0" presId="urn:microsoft.com/office/officeart/2005/8/layout/orgChart1"/>
    <dgm:cxn modelId="{68467E54-D929-4256-9A9E-2B847BD4E009}" type="presOf" srcId="{16EC1DAD-EE28-4DBC-977D-2355E75CD5A5}" destId="{D0C472FC-F97B-4EC4-8EB1-0CE4ECFE2FF6}" srcOrd="0" destOrd="0" presId="urn:microsoft.com/office/officeart/2005/8/layout/orgChart1"/>
    <dgm:cxn modelId="{D382E97B-3416-4ECA-B377-00ABC80892C9}" srcId="{377C403B-97F7-4F63-A294-06E9FBC5B6B7}" destId="{E6199EF8-020A-4B36-9FAE-AF58215FA2A4}" srcOrd="1" destOrd="0" parTransId="{250CBB3A-0B6B-493D-A0F9-B14B33B9AEEA}" sibTransId="{8932792E-142F-495D-8577-0FF8BD399E37}"/>
    <dgm:cxn modelId="{7407358A-0F4D-4B3C-B65E-1181ECC23B58}" type="presOf" srcId="{B74C0673-CA96-47FB-9F5C-EC11E5BEE7CE}" destId="{980CD27C-1BD2-489E-B52B-6669BBD34007}" srcOrd="1" destOrd="0" presId="urn:microsoft.com/office/officeart/2005/8/layout/orgChart1"/>
    <dgm:cxn modelId="{9C3EF799-1F21-4EC8-93DE-841407C98A98}" type="presOf" srcId="{4D8827AB-7CAF-4A06-A5A8-01C525D0D176}" destId="{6CA67FA5-C531-4FAC-A36A-22510AC409D9}" srcOrd="0" destOrd="0" presId="urn:microsoft.com/office/officeart/2005/8/layout/orgChart1"/>
    <dgm:cxn modelId="{E93F00A8-DB47-4EFA-A847-2D663BB4A44E}" type="presOf" srcId="{EE76E8E6-2FA2-4BEE-920E-696A4E2AE74A}" destId="{3AF580CC-97B6-4B65-A417-FB388F0AA860}" srcOrd="1" destOrd="0" presId="urn:microsoft.com/office/officeart/2005/8/layout/orgChart1"/>
    <dgm:cxn modelId="{CAD4F9BD-A9F1-42B1-ABD6-5A412E18E191}" srcId="{53367CE4-98F1-4C38-B154-7E3AC065CD3E}" destId="{377C403B-97F7-4F63-A294-06E9FBC5B6B7}" srcOrd="0" destOrd="0" parTransId="{971C81A5-B987-406A-BDAF-27D7447DEDA7}" sibTransId="{9CB2465E-B54E-4E8C-A078-B358EA991523}"/>
    <dgm:cxn modelId="{52E3B0C1-97D4-4291-9214-9B451EC1DA29}" type="presOf" srcId="{377C403B-97F7-4F63-A294-06E9FBC5B6B7}" destId="{65BE1046-1CAF-4F08-B167-A1B8132644EF}" srcOrd="1" destOrd="0" presId="urn:microsoft.com/office/officeart/2005/8/layout/orgChart1"/>
    <dgm:cxn modelId="{95CEF4CD-5B4A-47E4-A04C-D30B979685D2}" type="presOf" srcId="{53367CE4-98F1-4C38-B154-7E3AC065CD3E}" destId="{8F08FD92-98B2-4DBC-9A23-628B3BFB5012}" srcOrd="0" destOrd="0" presId="urn:microsoft.com/office/officeart/2005/8/layout/orgChart1"/>
    <dgm:cxn modelId="{B51B7DD5-7E9E-44A0-AA2B-E5BAFA62290B}" srcId="{377C403B-97F7-4F63-A294-06E9FBC5B6B7}" destId="{B74C0673-CA96-47FB-9F5C-EC11E5BEE7CE}" srcOrd="0" destOrd="0" parTransId="{16EC1DAD-EE28-4DBC-977D-2355E75CD5A5}" sibTransId="{C192EB53-D95D-478F-936C-BBD4CCBA5D1C}"/>
    <dgm:cxn modelId="{F0B67CDE-976F-4A20-8E6F-F6CF0F1983F9}" type="presOf" srcId="{9C4079E1-059C-4B37-86C8-D7BD89299936}" destId="{1C5DF360-BF04-49F5-B37F-82021FB8F2A9}" srcOrd="1" destOrd="0" presId="urn:microsoft.com/office/officeart/2005/8/layout/orgChart1"/>
    <dgm:cxn modelId="{4225F1EE-7718-4592-A763-22AAD9A2DC24}" type="presOf" srcId="{EE76E8E6-2FA2-4BEE-920E-696A4E2AE74A}" destId="{98E994A5-422D-4851-9A12-E9B166EB9F9C}" srcOrd="0" destOrd="0" presId="urn:microsoft.com/office/officeart/2005/8/layout/orgChart1"/>
    <dgm:cxn modelId="{ED3418F8-DC2D-4789-86C5-5AB551B1E3CE}" type="presOf" srcId="{377C403B-97F7-4F63-A294-06E9FBC5B6B7}" destId="{C912A133-C43F-482E-9421-47EC6A08F377}" srcOrd="0" destOrd="0" presId="urn:microsoft.com/office/officeart/2005/8/layout/orgChart1"/>
    <dgm:cxn modelId="{198AE524-AE49-41E3-AF6C-949596AA13CA}" type="presParOf" srcId="{8F08FD92-98B2-4DBC-9A23-628B3BFB5012}" destId="{455577C8-838B-4330-B4DC-5E6FA949E791}" srcOrd="0" destOrd="0" presId="urn:microsoft.com/office/officeart/2005/8/layout/orgChart1"/>
    <dgm:cxn modelId="{6DE3EA7E-9909-42EF-A465-F81DEE028E71}" type="presParOf" srcId="{455577C8-838B-4330-B4DC-5E6FA949E791}" destId="{F775063E-E75F-41B0-914D-1947C22F13F4}" srcOrd="0" destOrd="0" presId="urn:microsoft.com/office/officeart/2005/8/layout/orgChart1"/>
    <dgm:cxn modelId="{78D7BA1B-2B4B-4357-8153-F10172F2F381}" type="presParOf" srcId="{F775063E-E75F-41B0-914D-1947C22F13F4}" destId="{C912A133-C43F-482E-9421-47EC6A08F377}" srcOrd="0" destOrd="0" presId="urn:microsoft.com/office/officeart/2005/8/layout/orgChart1"/>
    <dgm:cxn modelId="{66E89CF5-B01C-4586-9B56-E99D81454C6C}" type="presParOf" srcId="{F775063E-E75F-41B0-914D-1947C22F13F4}" destId="{65BE1046-1CAF-4F08-B167-A1B8132644EF}" srcOrd="1" destOrd="0" presId="urn:microsoft.com/office/officeart/2005/8/layout/orgChart1"/>
    <dgm:cxn modelId="{3E67B0F3-20AF-4933-9912-33BA68C29473}" type="presParOf" srcId="{455577C8-838B-4330-B4DC-5E6FA949E791}" destId="{04F0B4E5-EDD9-453A-A9AD-8BAB61FE592F}" srcOrd="1" destOrd="0" presId="urn:microsoft.com/office/officeart/2005/8/layout/orgChart1"/>
    <dgm:cxn modelId="{AF6D5700-DD4B-4676-9034-3F91552D71F1}" type="presParOf" srcId="{04F0B4E5-EDD9-453A-A9AD-8BAB61FE592F}" destId="{F60522A1-F51E-4BEF-9917-BABEA0406BF4}" srcOrd="0" destOrd="0" presId="urn:microsoft.com/office/officeart/2005/8/layout/orgChart1"/>
    <dgm:cxn modelId="{4ACD01C9-4E39-4943-9171-4280A815DC00}" type="presParOf" srcId="{04F0B4E5-EDD9-453A-A9AD-8BAB61FE592F}" destId="{7799CBC9-CB21-4799-8DD1-1A940145BA39}" srcOrd="1" destOrd="0" presId="urn:microsoft.com/office/officeart/2005/8/layout/orgChart1"/>
    <dgm:cxn modelId="{281DFF39-E736-4A08-8FBC-1B2A9E1F4722}" type="presParOf" srcId="{7799CBC9-CB21-4799-8DD1-1A940145BA39}" destId="{922A0FE1-1C55-427C-8800-CF87A232FF20}" srcOrd="0" destOrd="0" presId="urn:microsoft.com/office/officeart/2005/8/layout/orgChart1"/>
    <dgm:cxn modelId="{8538F7E8-C064-4624-AE06-48923D6356AA}" type="presParOf" srcId="{922A0FE1-1C55-427C-8800-CF87A232FF20}" destId="{1D7A7E1B-95AA-4FAB-AFDF-372496B71ABE}" srcOrd="0" destOrd="0" presId="urn:microsoft.com/office/officeart/2005/8/layout/orgChart1"/>
    <dgm:cxn modelId="{33B0E170-ED8D-44DC-8664-34DC384C6856}" type="presParOf" srcId="{922A0FE1-1C55-427C-8800-CF87A232FF20}" destId="{F15D7F7A-84E9-4365-8145-753202CF5EF7}" srcOrd="1" destOrd="0" presId="urn:microsoft.com/office/officeart/2005/8/layout/orgChart1"/>
    <dgm:cxn modelId="{9E17CBD0-0D79-4D64-803D-6FDA032AF3FA}" type="presParOf" srcId="{7799CBC9-CB21-4799-8DD1-1A940145BA39}" destId="{58987582-3C36-47EA-8B0A-806E6CA5AF06}" srcOrd="1" destOrd="0" presId="urn:microsoft.com/office/officeart/2005/8/layout/orgChart1"/>
    <dgm:cxn modelId="{3D1F40F6-5343-4FB5-8CC1-43CE720EB12C}" type="presParOf" srcId="{7799CBC9-CB21-4799-8DD1-1A940145BA39}" destId="{052EEFE1-E87B-4755-B7D8-B65668609485}" srcOrd="2" destOrd="0" presId="urn:microsoft.com/office/officeart/2005/8/layout/orgChart1"/>
    <dgm:cxn modelId="{B58DB263-74EB-4102-A82C-4B410AE025E2}" type="presParOf" srcId="{04F0B4E5-EDD9-453A-A9AD-8BAB61FE592F}" destId="{6CA67FA5-C531-4FAC-A36A-22510AC409D9}" srcOrd="2" destOrd="0" presId="urn:microsoft.com/office/officeart/2005/8/layout/orgChart1"/>
    <dgm:cxn modelId="{B9180004-230F-4CF7-AF85-E74906D7EF06}" type="presParOf" srcId="{04F0B4E5-EDD9-453A-A9AD-8BAB61FE592F}" destId="{D6FD7843-D5BB-47EF-BC4C-5DD73CD0ADED}" srcOrd="3" destOrd="0" presId="urn:microsoft.com/office/officeart/2005/8/layout/orgChart1"/>
    <dgm:cxn modelId="{15368B34-67FD-4087-877E-24B3BFF304A7}" type="presParOf" srcId="{D6FD7843-D5BB-47EF-BC4C-5DD73CD0ADED}" destId="{C4657AEC-5C83-4C75-84FA-2E35A191F58B}" srcOrd="0" destOrd="0" presId="urn:microsoft.com/office/officeart/2005/8/layout/orgChart1"/>
    <dgm:cxn modelId="{DE6129CD-0157-4544-8132-301588841AD9}" type="presParOf" srcId="{C4657AEC-5C83-4C75-84FA-2E35A191F58B}" destId="{BEB5742B-9F6B-4E1E-8392-2834C03A1E87}" srcOrd="0" destOrd="0" presId="urn:microsoft.com/office/officeart/2005/8/layout/orgChart1"/>
    <dgm:cxn modelId="{D3FA0074-FA33-43D7-A3FE-6B332FE4E7CF}" type="presParOf" srcId="{C4657AEC-5C83-4C75-84FA-2E35A191F58B}" destId="{1C5DF360-BF04-49F5-B37F-82021FB8F2A9}" srcOrd="1" destOrd="0" presId="urn:microsoft.com/office/officeart/2005/8/layout/orgChart1"/>
    <dgm:cxn modelId="{37DD8F29-E367-4374-AD2F-A6E179B7B002}" type="presParOf" srcId="{D6FD7843-D5BB-47EF-BC4C-5DD73CD0ADED}" destId="{9309B9BA-D664-44AD-8880-C3683D999517}" srcOrd="1" destOrd="0" presId="urn:microsoft.com/office/officeart/2005/8/layout/orgChart1"/>
    <dgm:cxn modelId="{8C0787B5-AF3D-4C5D-AE09-38CB6323DDE3}" type="presParOf" srcId="{D6FD7843-D5BB-47EF-BC4C-5DD73CD0ADED}" destId="{4259550C-4F9C-40DE-B849-1143636ADD0F}" srcOrd="2" destOrd="0" presId="urn:microsoft.com/office/officeart/2005/8/layout/orgChart1"/>
    <dgm:cxn modelId="{C9EB1FC5-B4D5-4979-B917-E4C460D6E02C}" type="presParOf" srcId="{04F0B4E5-EDD9-453A-A9AD-8BAB61FE592F}" destId="{F727E6AA-76D3-4EBF-A439-F60834493EDB}" srcOrd="4" destOrd="0" presId="urn:microsoft.com/office/officeart/2005/8/layout/orgChart1"/>
    <dgm:cxn modelId="{DB2B6204-43F8-4539-8BD3-5EF2BAE6146F}" type="presParOf" srcId="{04F0B4E5-EDD9-453A-A9AD-8BAB61FE592F}" destId="{07F2B92B-A6B5-41D0-828F-FAF72AAC4765}" srcOrd="5" destOrd="0" presId="urn:microsoft.com/office/officeart/2005/8/layout/orgChart1"/>
    <dgm:cxn modelId="{ABF13F2B-DD9D-4356-A3D0-E8957061EACB}" type="presParOf" srcId="{07F2B92B-A6B5-41D0-828F-FAF72AAC4765}" destId="{543634A6-2E61-46A3-913F-F68E038BCE8C}" srcOrd="0" destOrd="0" presId="urn:microsoft.com/office/officeart/2005/8/layout/orgChart1"/>
    <dgm:cxn modelId="{B86F6208-E3D2-455A-8BEE-C583E7545F1C}" type="presParOf" srcId="{543634A6-2E61-46A3-913F-F68E038BCE8C}" destId="{98E994A5-422D-4851-9A12-E9B166EB9F9C}" srcOrd="0" destOrd="0" presId="urn:microsoft.com/office/officeart/2005/8/layout/orgChart1"/>
    <dgm:cxn modelId="{7BAB9FF1-E8B0-4F40-ADFC-3A187ED1537E}" type="presParOf" srcId="{543634A6-2E61-46A3-913F-F68E038BCE8C}" destId="{3AF580CC-97B6-4B65-A417-FB388F0AA860}" srcOrd="1" destOrd="0" presId="urn:microsoft.com/office/officeart/2005/8/layout/orgChart1"/>
    <dgm:cxn modelId="{8AF0DC7D-24F5-4BC5-BFD6-4BA48E0DF137}" type="presParOf" srcId="{07F2B92B-A6B5-41D0-828F-FAF72AAC4765}" destId="{CE0708E5-2D91-4971-BC2D-E75F4514C4A9}" srcOrd="1" destOrd="0" presId="urn:microsoft.com/office/officeart/2005/8/layout/orgChart1"/>
    <dgm:cxn modelId="{B7A0D256-01D1-4E9F-B1B4-16164F5D8487}" type="presParOf" srcId="{07F2B92B-A6B5-41D0-828F-FAF72AAC4765}" destId="{89B5140E-E0B0-4C44-8DA1-F4ED10CA4746}" srcOrd="2" destOrd="0" presId="urn:microsoft.com/office/officeart/2005/8/layout/orgChart1"/>
    <dgm:cxn modelId="{3E322BEB-1A6C-44A3-B93D-4697CF9F7310}" type="presParOf" srcId="{455577C8-838B-4330-B4DC-5E6FA949E791}" destId="{04C109D3-3D6B-4F14-A953-D1A55886CFB7}" srcOrd="2" destOrd="0" presId="urn:microsoft.com/office/officeart/2005/8/layout/orgChart1"/>
    <dgm:cxn modelId="{DE20A477-4535-474B-B1FB-F8781347FDD2}" type="presParOf" srcId="{04C109D3-3D6B-4F14-A953-D1A55886CFB7}" destId="{D0C472FC-F97B-4EC4-8EB1-0CE4ECFE2FF6}" srcOrd="0" destOrd="0" presId="urn:microsoft.com/office/officeart/2005/8/layout/orgChart1"/>
    <dgm:cxn modelId="{D17FCF41-61F1-426A-BD46-FA7C63B881B1}" type="presParOf" srcId="{04C109D3-3D6B-4F14-A953-D1A55886CFB7}" destId="{00F896C1-4206-4A30-AA06-BE1A95655703}" srcOrd="1" destOrd="0" presId="urn:microsoft.com/office/officeart/2005/8/layout/orgChart1"/>
    <dgm:cxn modelId="{0EB45215-A7F6-4763-9890-1683388FB711}" type="presParOf" srcId="{00F896C1-4206-4A30-AA06-BE1A95655703}" destId="{2626C86A-AE5C-40DE-8D6D-C9938400F0AC}" srcOrd="0" destOrd="0" presId="urn:microsoft.com/office/officeart/2005/8/layout/orgChart1"/>
    <dgm:cxn modelId="{5FB20329-CDF4-4EE6-9C29-541801B8ADE9}" type="presParOf" srcId="{2626C86A-AE5C-40DE-8D6D-C9938400F0AC}" destId="{C3CDE7F2-206D-414E-8F84-662BEA97981F}" srcOrd="0" destOrd="0" presId="urn:microsoft.com/office/officeart/2005/8/layout/orgChart1"/>
    <dgm:cxn modelId="{1837EA1B-E90D-4D8F-8844-449719EE7731}" type="presParOf" srcId="{2626C86A-AE5C-40DE-8D6D-C9938400F0AC}" destId="{980CD27C-1BD2-489E-B52B-6669BBD34007}" srcOrd="1" destOrd="0" presId="urn:microsoft.com/office/officeart/2005/8/layout/orgChart1"/>
    <dgm:cxn modelId="{2F2BC3C5-3CD5-44FF-8339-BA0DFC3B3B29}" type="presParOf" srcId="{00F896C1-4206-4A30-AA06-BE1A95655703}" destId="{2E23CE33-E584-4ADE-AF0E-6F3D11D94526}" srcOrd="1" destOrd="0" presId="urn:microsoft.com/office/officeart/2005/8/layout/orgChart1"/>
    <dgm:cxn modelId="{BEAC25A8-32CF-4292-8CD5-9BD6A52EBB68}" type="presParOf" srcId="{00F896C1-4206-4A30-AA06-BE1A95655703}" destId="{779406FE-89C3-4D61-9294-FB349B81459D}"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B8A96CE-C12F-4549-8AB8-46B45FEB8EFC}" type="doc">
      <dgm:prSet loTypeId="urn:microsoft.com/office/officeart/2005/8/layout/matrix2" loCatId="matrix" qsTypeId="urn:microsoft.com/office/officeart/2005/8/quickstyle/simple1" qsCatId="simple" csTypeId="urn:microsoft.com/office/officeart/2005/8/colors/accent0_2" csCatId="mainScheme" phldr="1"/>
      <dgm:spPr/>
      <dgm:t>
        <a:bodyPr/>
        <a:lstStyle/>
        <a:p>
          <a:endParaRPr lang="en-US"/>
        </a:p>
      </dgm:t>
    </dgm:pt>
    <dgm:pt modelId="{3C4064E0-9D73-4735-8426-57FD7EE7EF0F}">
      <dgm:prSet phldrT="[Text]" custT="1"/>
      <dgm:spPr/>
      <dgm:t>
        <a:bodyPr/>
        <a:lstStyle/>
        <a:p>
          <a:r>
            <a:rPr lang="es-ES" sz="1800" b="1">
              <a:latin typeface="Arial" panose="020B0604020202020204" pitchFamily="34" charset="0"/>
              <a:cs typeface="Arial" panose="020B0604020202020204" pitchFamily="34" charset="0"/>
            </a:rPr>
            <a:t>Alfa</a:t>
          </a:r>
        </a:p>
      </dgm:t>
    </dgm:pt>
    <dgm:pt modelId="{7ADFBAF3-FBE9-4B2F-81B5-9962CAAD3D20}" type="parTrans" cxnId="{F0CEF377-F15D-436E-ACF7-1A555B71AB3C}">
      <dgm:prSet/>
      <dgm:spPr/>
      <dgm:t>
        <a:bodyPr/>
        <a:lstStyle/>
        <a:p>
          <a:endParaRPr lang="en-US">
            <a:latin typeface="Arial" panose="020B0604020202020204" pitchFamily="34" charset="0"/>
            <a:cs typeface="Arial" panose="020B0604020202020204" pitchFamily="34" charset="0"/>
          </a:endParaRPr>
        </a:p>
      </dgm:t>
    </dgm:pt>
    <dgm:pt modelId="{A3F8B9B3-9323-4A8F-ACA9-73E60D8A5F0D}" type="sibTrans" cxnId="{F0CEF377-F15D-436E-ACF7-1A555B71AB3C}">
      <dgm:prSet/>
      <dgm:spPr/>
      <dgm:t>
        <a:bodyPr/>
        <a:lstStyle/>
        <a:p>
          <a:endParaRPr lang="en-US">
            <a:latin typeface="Arial" panose="020B0604020202020204" pitchFamily="34" charset="0"/>
            <a:cs typeface="Arial" panose="020B0604020202020204" pitchFamily="34" charset="0"/>
          </a:endParaRPr>
        </a:p>
      </dgm:t>
    </dgm:pt>
    <dgm:pt modelId="{6093277B-823E-43D4-8C20-4D620215E775}">
      <dgm:prSet phldrT="[Text]" custT="1"/>
      <dgm:spPr/>
      <dgm:t>
        <a:bodyPr/>
        <a:lstStyle/>
        <a:p>
          <a:r>
            <a:rPr lang="es-ES" sz="1800" b="1">
              <a:latin typeface="Arial" panose="020B0604020202020204" pitchFamily="34" charset="0"/>
              <a:cs typeface="Arial" panose="020B0604020202020204" pitchFamily="34" charset="0"/>
            </a:rPr>
            <a:t>Omega</a:t>
          </a:r>
        </a:p>
      </dgm:t>
    </dgm:pt>
    <dgm:pt modelId="{BAB13512-9E16-4D64-9295-542514DA3017}" type="parTrans" cxnId="{FC628349-4D42-4449-A2E6-C49F27DA1CEE}">
      <dgm:prSet/>
      <dgm:spPr/>
      <dgm:t>
        <a:bodyPr/>
        <a:lstStyle/>
        <a:p>
          <a:endParaRPr lang="en-US">
            <a:latin typeface="Arial" panose="020B0604020202020204" pitchFamily="34" charset="0"/>
            <a:cs typeface="Arial" panose="020B0604020202020204" pitchFamily="34" charset="0"/>
          </a:endParaRPr>
        </a:p>
      </dgm:t>
    </dgm:pt>
    <dgm:pt modelId="{8BB53ED3-D2FB-4A75-857F-F53E6AE73361}" type="sibTrans" cxnId="{FC628349-4D42-4449-A2E6-C49F27DA1CEE}">
      <dgm:prSet/>
      <dgm:spPr/>
      <dgm:t>
        <a:bodyPr/>
        <a:lstStyle/>
        <a:p>
          <a:endParaRPr lang="en-US">
            <a:latin typeface="Arial" panose="020B0604020202020204" pitchFamily="34" charset="0"/>
            <a:cs typeface="Arial" panose="020B0604020202020204" pitchFamily="34" charset="0"/>
          </a:endParaRPr>
        </a:p>
      </dgm:t>
    </dgm:pt>
    <dgm:pt modelId="{F2DB013C-0947-4F55-AEF8-1AE49DEA31F5}">
      <dgm:prSet phldrT="[Text]" custT="1"/>
      <dgm:spPr/>
      <dgm:t>
        <a:bodyPr/>
        <a:lstStyle/>
        <a:p>
          <a:r>
            <a:rPr lang="en-US" sz="1800" b="1" dirty="0" err="1">
              <a:latin typeface="Arial" panose="020B0604020202020204" pitchFamily="34" charset="0"/>
              <a:cs typeface="Arial" panose="020B0604020202020204" pitchFamily="34" charset="0"/>
            </a:rPr>
            <a:t>Basado</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en</a:t>
          </a:r>
          <a:r>
            <a:rPr lang="en-US" sz="1800" b="1" dirty="0">
              <a:latin typeface="Arial" panose="020B0604020202020204" pitchFamily="34" charset="0"/>
              <a:cs typeface="Arial" panose="020B0604020202020204" pitchFamily="34" charset="0"/>
            </a:rPr>
            <a:t> la </a:t>
          </a:r>
          <a:r>
            <a:rPr lang="en-US" sz="1800" b="1" dirty="0" err="1">
              <a:latin typeface="Arial" panose="020B0604020202020204" pitchFamily="34" charset="0"/>
              <a:cs typeface="Arial" panose="020B0604020202020204" pitchFamily="34" charset="0"/>
            </a:rPr>
            <a:t>escuela</a:t>
          </a:r>
          <a:endParaRPr lang="es-ES" sz="1800" b="1" dirty="0">
            <a:latin typeface="Arial" panose="020B0604020202020204" pitchFamily="34" charset="0"/>
            <a:cs typeface="Arial" panose="020B0604020202020204" pitchFamily="34" charset="0"/>
          </a:endParaRPr>
        </a:p>
      </dgm:t>
    </dgm:pt>
    <dgm:pt modelId="{575010E4-BA8D-47AF-9233-E7DF106D556D}" type="parTrans" cxnId="{ECB3CE23-046F-426C-80BA-EF565C1EF972}">
      <dgm:prSet/>
      <dgm:spPr/>
      <dgm:t>
        <a:bodyPr/>
        <a:lstStyle/>
        <a:p>
          <a:endParaRPr lang="en-US">
            <a:latin typeface="Arial" panose="020B0604020202020204" pitchFamily="34" charset="0"/>
            <a:cs typeface="Arial" panose="020B0604020202020204" pitchFamily="34" charset="0"/>
          </a:endParaRPr>
        </a:p>
      </dgm:t>
    </dgm:pt>
    <dgm:pt modelId="{AE40E528-4036-4ADB-9730-9B4A9F2EDB29}" type="sibTrans" cxnId="{ECB3CE23-046F-426C-80BA-EF565C1EF972}">
      <dgm:prSet/>
      <dgm:spPr/>
      <dgm:t>
        <a:bodyPr/>
        <a:lstStyle/>
        <a:p>
          <a:endParaRPr lang="en-US">
            <a:latin typeface="Arial" panose="020B0604020202020204" pitchFamily="34" charset="0"/>
            <a:cs typeface="Arial" panose="020B0604020202020204" pitchFamily="34" charset="0"/>
          </a:endParaRPr>
        </a:p>
      </dgm:t>
    </dgm:pt>
    <dgm:pt modelId="{4E513E9F-660C-4B57-A33D-A978FD5E2F5E}">
      <dgm:prSet phldrT="[Text]" custT="1"/>
      <dgm:spPr/>
      <dgm:t>
        <a:bodyPr/>
        <a:lstStyle/>
        <a:p>
          <a:r>
            <a:rPr lang="en-US" sz="1600" b="1" dirty="0" err="1">
              <a:latin typeface="Arial" panose="020B0604020202020204" pitchFamily="34" charset="0"/>
              <a:cs typeface="Arial" panose="020B0604020202020204" pitchFamily="34" charset="0"/>
            </a:rPr>
            <a:t>Basado</a:t>
          </a:r>
          <a:r>
            <a:rPr lang="en-US" sz="1600" b="1" dirty="0">
              <a:latin typeface="Arial" panose="020B0604020202020204" pitchFamily="34" charset="0"/>
              <a:cs typeface="Arial" panose="020B0604020202020204" pitchFamily="34" charset="0"/>
            </a:rPr>
            <a:t> </a:t>
          </a:r>
        </a:p>
        <a:p>
          <a:r>
            <a:rPr lang="en-US" sz="1600" b="1" dirty="0" err="1">
              <a:latin typeface="Arial" panose="020B0604020202020204" pitchFamily="34" charset="0"/>
              <a:cs typeface="Arial" panose="020B0604020202020204" pitchFamily="34" charset="0"/>
            </a:rPr>
            <a:t>en</a:t>
          </a:r>
          <a:r>
            <a:rPr lang="en-US" sz="1600" b="1" dirty="0">
              <a:latin typeface="Arial" panose="020B0604020202020204" pitchFamily="34" charset="0"/>
              <a:cs typeface="Arial" panose="020B0604020202020204" pitchFamily="34" charset="0"/>
            </a:rPr>
            <a:t> la </a:t>
          </a:r>
          <a:r>
            <a:rPr lang="en-US" sz="1600" b="1" dirty="0" err="1">
              <a:latin typeface="Arial" panose="020B0604020202020204" pitchFamily="34" charset="0"/>
              <a:cs typeface="Arial" panose="020B0604020202020204" pitchFamily="34" charset="0"/>
            </a:rPr>
            <a:t>comunidad</a:t>
          </a:r>
          <a:endParaRPr lang="es-ES" sz="1600" b="1" dirty="0">
            <a:latin typeface="Arial" panose="020B0604020202020204" pitchFamily="34" charset="0"/>
            <a:cs typeface="Arial" panose="020B0604020202020204" pitchFamily="34" charset="0"/>
          </a:endParaRPr>
        </a:p>
      </dgm:t>
    </dgm:pt>
    <dgm:pt modelId="{00093001-4C23-4CC2-ACD6-C27980649A43}" type="parTrans" cxnId="{A68D2F06-0568-4DFA-AC24-504AD533DE5F}">
      <dgm:prSet/>
      <dgm:spPr/>
      <dgm:t>
        <a:bodyPr/>
        <a:lstStyle/>
        <a:p>
          <a:endParaRPr lang="en-US">
            <a:latin typeface="Arial" panose="020B0604020202020204" pitchFamily="34" charset="0"/>
            <a:cs typeface="Arial" panose="020B0604020202020204" pitchFamily="34" charset="0"/>
          </a:endParaRPr>
        </a:p>
      </dgm:t>
    </dgm:pt>
    <dgm:pt modelId="{A042B0D4-BDC0-469A-BC8E-886F5B414347}" type="sibTrans" cxnId="{A68D2F06-0568-4DFA-AC24-504AD533DE5F}">
      <dgm:prSet/>
      <dgm:spPr/>
      <dgm:t>
        <a:bodyPr/>
        <a:lstStyle/>
        <a:p>
          <a:endParaRPr lang="en-US">
            <a:latin typeface="Arial" panose="020B0604020202020204" pitchFamily="34" charset="0"/>
            <a:cs typeface="Arial" panose="020B0604020202020204" pitchFamily="34" charset="0"/>
          </a:endParaRPr>
        </a:p>
      </dgm:t>
    </dgm:pt>
    <dgm:pt modelId="{1A2BAA1C-FE19-4514-A6CE-261A6F8780EF}" type="pres">
      <dgm:prSet presAssocID="{EB8A96CE-C12F-4549-8AB8-46B45FEB8EFC}" presName="matrix" presStyleCnt="0">
        <dgm:presLayoutVars>
          <dgm:chMax val="1"/>
          <dgm:dir/>
          <dgm:resizeHandles val="exact"/>
        </dgm:presLayoutVars>
      </dgm:prSet>
      <dgm:spPr/>
    </dgm:pt>
    <dgm:pt modelId="{38A71640-C858-4E9C-BBC0-F1D236822CCD}" type="pres">
      <dgm:prSet presAssocID="{EB8A96CE-C12F-4549-8AB8-46B45FEB8EFC}" presName="axisShape" presStyleLbl="bgShp" presStyleIdx="0" presStyleCnt="1"/>
      <dgm:spPr/>
    </dgm:pt>
    <dgm:pt modelId="{5F0CE35F-E8F1-49C9-958F-174A96B21A3B}" type="pres">
      <dgm:prSet presAssocID="{EB8A96CE-C12F-4549-8AB8-46B45FEB8EFC}" presName="rect1" presStyleLbl="node1" presStyleIdx="0" presStyleCnt="4">
        <dgm:presLayoutVars>
          <dgm:chMax val="0"/>
          <dgm:chPref val="0"/>
          <dgm:bulletEnabled val="1"/>
        </dgm:presLayoutVars>
      </dgm:prSet>
      <dgm:spPr/>
    </dgm:pt>
    <dgm:pt modelId="{A8F91653-7550-49D2-B912-E8A42D25E23E}" type="pres">
      <dgm:prSet presAssocID="{EB8A96CE-C12F-4549-8AB8-46B45FEB8EFC}" presName="rect2" presStyleLbl="node1" presStyleIdx="1" presStyleCnt="4">
        <dgm:presLayoutVars>
          <dgm:chMax val="0"/>
          <dgm:chPref val="0"/>
          <dgm:bulletEnabled val="1"/>
        </dgm:presLayoutVars>
      </dgm:prSet>
      <dgm:spPr/>
    </dgm:pt>
    <dgm:pt modelId="{B97EA9AA-ED7B-4ED8-8C6C-7F3CA77E528F}" type="pres">
      <dgm:prSet presAssocID="{EB8A96CE-C12F-4549-8AB8-46B45FEB8EFC}" presName="rect3" presStyleLbl="node1" presStyleIdx="2" presStyleCnt="4">
        <dgm:presLayoutVars>
          <dgm:chMax val="0"/>
          <dgm:chPref val="0"/>
          <dgm:bulletEnabled val="1"/>
        </dgm:presLayoutVars>
      </dgm:prSet>
      <dgm:spPr/>
    </dgm:pt>
    <dgm:pt modelId="{8B43DD21-7176-4C84-8B63-8F830E6A8810}" type="pres">
      <dgm:prSet presAssocID="{EB8A96CE-C12F-4549-8AB8-46B45FEB8EFC}" presName="rect4" presStyleLbl="node1" presStyleIdx="3" presStyleCnt="4">
        <dgm:presLayoutVars>
          <dgm:chMax val="0"/>
          <dgm:chPref val="0"/>
          <dgm:bulletEnabled val="1"/>
        </dgm:presLayoutVars>
      </dgm:prSet>
      <dgm:spPr/>
    </dgm:pt>
  </dgm:ptLst>
  <dgm:cxnLst>
    <dgm:cxn modelId="{A68D2F06-0568-4DFA-AC24-504AD533DE5F}" srcId="{EB8A96CE-C12F-4549-8AB8-46B45FEB8EFC}" destId="{4E513E9F-660C-4B57-A33D-A978FD5E2F5E}" srcOrd="3" destOrd="0" parTransId="{00093001-4C23-4CC2-ACD6-C27980649A43}" sibTransId="{A042B0D4-BDC0-469A-BC8E-886F5B414347}"/>
    <dgm:cxn modelId="{ECB3CE23-046F-426C-80BA-EF565C1EF972}" srcId="{EB8A96CE-C12F-4549-8AB8-46B45FEB8EFC}" destId="{F2DB013C-0947-4F55-AEF8-1AE49DEA31F5}" srcOrd="2" destOrd="0" parTransId="{575010E4-BA8D-47AF-9233-E7DF106D556D}" sibTransId="{AE40E528-4036-4ADB-9730-9B4A9F2EDB29}"/>
    <dgm:cxn modelId="{53F28136-5F8D-426A-AAFD-E94F11E493D6}" type="presOf" srcId="{3C4064E0-9D73-4735-8426-57FD7EE7EF0F}" destId="{5F0CE35F-E8F1-49C9-958F-174A96B21A3B}" srcOrd="0" destOrd="0" presId="urn:microsoft.com/office/officeart/2005/8/layout/matrix2"/>
    <dgm:cxn modelId="{FC628349-4D42-4449-A2E6-C49F27DA1CEE}" srcId="{EB8A96CE-C12F-4549-8AB8-46B45FEB8EFC}" destId="{6093277B-823E-43D4-8C20-4D620215E775}" srcOrd="1" destOrd="0" parTransId="{BAB13512-9E16-4D64-9295-542514DA3017}" sibTransId="{8BB53ED3-D2FB-4A75-857F-F53E6AE73361}"/>
    <dgm:cxn modelId="{F0CEF377-F15D-436E-ACF7-1A555B71AB3C}" srcId="{EB8A96CE-C12F-4549-8AB8-46B45FEB8EFC}" destId="{3C4064E0-9D73-4735-8426-57FD7EE7EF0F}" srcOrd="0" destOrd="0" parTransId="{7ADFBAF3-FBE9-4B2F-81B5-9962CAAD3D20}" sibTransId="{A3F8B9B3-9323-4A8F-ACA9-73E60D8A5F0D}"/>
    <dgm:cxn modelId="{05369782-7B2A-4313-A01A-BE95619EB87A}" type="presOf" srcId="{F2DB013C-0947-4F55-AEF8-1AE49DEA31F5}" destId="{B97EA9AA-ED7B-4ED8-8C6C-7F3CA77E528F}" srcOrd="0" destOrd="0" presId="urn:microsoft.com/office/officeart/2005/8/layout/matrix2"/>
    <dgm:cxn modelId="{5C3664AD-2282-4D3A-9FBD-AB1FE5AABBD0}" type="presOf" srcId="{6093277B-823E-43D4-8C20-4D620215E775}" destId="{A8F91653-7550-49D2-B912-E8A42D25E23E}" srcOrd="0" destOrd="0" presId="urn:microsoft.com/office/officeart/2005/8/layout/matrix2"/>
    <dgm:cxn modelId="{BA1355C5-EC81-4834-A693-78E4AE8B9E14}" type="presOf" srcId="{4E513E9F-660C-4B57-A33D-A978FD5E2F5E}" destId="{8B43DD21-7176-4C84-8B63-8F830E6A8810}" srcOrd="0" destOrd="0" presId="urn:microsoft.com/office/officeart/2005/8/layout/matrix2"/>
    <dgm:cxn modelId="{1278D4CF-3D25-4D8C-81EC-5ACA3124CF6F}" type="presOf" srcId="{EB8A96CE-C12F-4549-8AB8-46B45FEB8EFC}" destId="{1A2BAA1C-FE19-4514-A6CE-261A6F8780EF}" srcOrd="0" destOrd="0" presId="urn:microsoft.com/office/officeart/2005/8/layout/matrix2"/>
    <dgm:cxn modelId="{BBAF991C-A352-4891-9B64-1CC378D75E66}" type="presParOf" srcId="{1A2BAA1C-FE19-4514-A6CE-261A6F8780EF}" destId="{38A71640-C858-4E9C-BBC0-F1D236822CCD}" srcOrd="0" destOrd="0" presId="urn:microsoft.com/office/officeart/2005/8/layout/matrix2"/>
    <dgm:cxn modelId="{F9110DE9-53BA-4F66-84C3-B8AAD0681ED6}" type="presParOf" srcId="{1A2BAA1C-FE19-4514-A6CE-261A6F8780EF}" destId="{5F0CE35F-E8F1-49C9-958F-174A96B21A3B}" srcOrd="1" destOrd="0" presId="urn:microsoft.com/office/officeart/2005/8/layout/matrix2"/>
    <dgm:cxn modelId="{E7AB677D-3D6F-46D5-891E-DB06A8E61A05}" type="presParOf" srcId="{1A2BAA1C-FE19-4514-A6CE-261A6F8780EF}" destId="{A8F91653-7550-49D2-B912-E8A42D25E23E}" srcOrd="2" destOrd="0" presId="urn:microsoft.com/office/officeart/2005/8/layout/matrix2"/>
    <dgm:cxn modelId="{B687AA27-B90D-49A8-91B3-47C33BB7531D}" type="presParOf" srcId="{1A2BAA1C-FE19-4514-A6CE-261A6F8780EF}" destId="{B97EA9AA-ED7B-4ED8-8C6C-7F3CA77E528F}" srcOrd="3" destOrd="0" presId="urn:microsoft.com/office/officeart/2005/8/layout/matrix2"/>
    <dgm:cxn modelId="{24A4D94B-E5CF-48EE-B651-DE299EDF317B}" type="presParOf" srcId="{1A2BAA1C-FE19-4514-A6CE-261A6F8780EF}" destId="{8B43DD21-7176-4C84-8B63-8F830E6A8810}" srcOrd="4" destOrd="0" presId="urn:microsoft.com/office/officeart/2005/8/layout/matrix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02F84BE-57DE-4D16-8D86-C4E2E0BCD601}" type="doc">
      <dgm:prSet loTypeId="urn:microsoft.com/office/officeart/2008/layout/LinedList" loCatId="list" qsTypeId="urn:microsoft.com/office/officeart/2005/8/quickstyle/3d2" qsCatId="3D" csTypeId="urn:microsoft.com/office/officeart/2005/8/colors/accent1_5" csCatId="accent1" phldr="1"/>
      <dgm:spPr/>
      <dgm:t>
        <a:bodyPr/>
        <a:lstStyle/>
        <a:p>
          <a:endParaRPr lang="en-US"/>
        </a:p>
      </dgm:t>
    </dgm:pt>
    <dgm:pt modelId="{4BF2498C-A7B1-4E47-8084-F204949F2A83}">
      <dgm:prSet phldrT="[Text]"/>
      <dgm:spPr/>
      <dgm:t>
        <a:bodyPr/>
        <a:lstStyle/>
        <a:p>
          <a:r>
            <a:rPr lang="es-ES"/>
            <a:t>Socio</a:t>
          </a:r>
        </a:p>
      </dgm:t>
    </dgm:pt>
    <dgm:pt modelId="{72BE37F6-4D5D-4287-B05A-F2B35D8D68F2}" type="parTrans" cxnId="{1DB64C04-964B-4994-8D32-FDDAC4E920FE}">
      <dgm:prSet/>
      <dgm:spPr/>
      <dgm:t>
        <a:bodyPr/>
        <a:lstStyle/>
        <a:p>
          <a:endParaRPr lang="en-US"/>
        </a:p>
      </dgm:t>
    </dgm:pt>
    <dgm:pt modelId="{7698085B-0724-4AC9-9BB1-CF827B4588EF}" type="sibTrans" cxnId="{1DB64C04-964B-4994-8D32-FDDAC4E920FE}">
      <dgm:prSet/>
      <dgm:spPr/>
      <dgm:t>
        <a:bodyPr/>
        <a:lstStyle/>
        <a:p>
          <a:endParaRPr lang="en-US"/>
        </a:p>
      </dgm:t>
    </dgm:pt>
    <dgm:pt modelId="{B5022210-3461-47F0-AE4A-ABAD68720A3B}">
      <dgm:prSet phldrT="[Text]"/>
      <dgm:spPr/>
      <dgm:t>
        <a:bodyPr/>
        <a:lstStyle/>
        <a:p>
          <a:r>
            <a:rPr lang="es-ES"/>
            <a:t>Club</a:t>
          </a:r>
        </a:p>
      </dgm:t>
    </dgm:pt>
    <dgm:pt modelId="{D2BDAF00-7834-4EA9-9101-29A1E47CB9EC}" type="parTrans" cxnId="{19FD0759-6082-402D-9011-011272C40627}">
      <dgm:prSet/>
      <dgm:spPr/>
      <dgm:t>
        <a:bodyPr/>
        <a:lstStyle/>
        <a:p>
          <a:endParaRPr lang="en-US"/>
        </a:p>
      </dgm:t>
    </dgm:pt>
    <dgm:pt modelId="{E51A3C43-1B0F-4F59-B99A-1414C7793377}" type="sibTrans" cxnId="{19FD0759-6082-402D-9011-011272C40627}">
      <dgm:prSet/>
      <dgm:spPr/>
      <dgm:t>
        <a:bodyPr/>
        <a:lstStyle/>
        <a:p>
          <a:endParaRPr lang="en-US"/>
        </a:p>
      </dgm:t>
    </dgm:pt>
    <dgm:pt modelId="{0CB51543-8EFA-4130-8A79-8A1686000EB9}">
      <dgm:prSet phldrT="[Text]"/>
      <dgm:spPr/>
      <dgm:t>
        <a:bodyPr/>
        <a:lstStyle/>
        <a:p>
          <a:r>
            <a:rPr lang="es-ES"/>
            <a:t>Zona</a:t>
          </a:r>
        </a:p>
      </dgm:t>
    </dgm:pt>
    <dgm:pt modelId="{240113EA-1161-4799-A65E-E018657DAACE}" type="parTrans" cxnId="{2949674F-6CBB-4DC8-A506-E0BF39184649}">
      <dgm:prSet/>
      <dgm:spPr/>
      <dgm:t>
        <a:bodyPr/>
        <a:lstStyle/>
        <a:p>
          <a:endParaRPr lang="en-US"/>
        </a:p>
      </dgm:t>
    </dgm:pt>
    <dgm:pt modelId="{6184F4BC-BCF9-4BBD-A63D-663BF1272CDB}" type="sibTrans" cxnId="{2949674F-6CBB-4DC8-A506-E0BF39184649}">
      <dgm:prSet/>
      <dgm:spPr/>
      <dgm:t>
        <a:bodyPr/>
        <a:lstStyle/>
        <a:p>
          <a:endParaRPr lang="en-US"/>
        </a:p>
      </dgm:t>
    </dgm:pt>
    <dgm:pt modelId="{3106ABE4-05AC-4BB5-9904-616B8DA60785}">
      <dgm:prSet phldrT="[Text]"/>
      <dgm:spPr/>
      <dgm:t>
        <a:bodyPr/>
        <a:lstStyle/>
        <a:p>
          <a:r>
            <a:rPr lang="es-ES"/>
            <a:t>Región</a:t>
          </a:r>
        </a:p>
      </dgm:t>
    </dgm:pt>
    <dgm:pt modelId="{356637F4-DA1C-4625-A994-2793AB7C63E5}" type="parTrans" cxnId="{C41269CF-F60B-4CAC-81B2-DD90CDF8AEFD}">
      <dgm:prSet/>
      <dgm:spPr/>
      <dgm:t>
        <a:bodyPr/>
        <a:lstStyle/>
        <a:p>
          <a:endParaRPr lang="en-US"/>
        </a:p>
      </dgm:t>
    </dgm:pt>
    <dgm:pt modelId="{6A7B2DF5-F32C-48E7-9316-24ABA991B467}" type="sibTrans" cxnId="{C41269CF-F60B-4CAC-81B2-DD90CDF8AEFD}">
      <dgm:prSet/>
      <dgm:spPr/>
      <dgm:t>
        <a:bodyPr/>
        <a:lstStyle/>
        <a:p>
          <a:endParaRPr lang="en-US"/>
        </a:p>
      </dgm:t>
    </dgm:pt>
    <dgm:pt modelId="{BAA0A6D2-FC10-4470-8D33-0EBB861FFE48}">
      <dgm:prSet phldrT="[Text]"/>
      <dgm:spPr/>
      <dgm:t>
        <a:bodyPr/>
        <a:lstStyle/>
        <a:p>
          <a:r>
            <a:rPr lang="es-ES"/>
            <a:t>Distrito</a:t>
          </a:r>
        </a:p>
      </dgm:t>
    </dgm:pt>
    <dgm:pt modelId="{E3145E08-91D9-4EC7-A9A2-3E9EC521EFC6}" type="parTrans" cxnId="{60A1AAFA-D206-4318-85AD-2FCF8C7AF40C}">
      <dgm:prSet/>
      <dgm:spPr/>
      <dgm:t>
        <a:bodyPr/>
        <a:lstStyle/>
        <a:p>
          <a:endParaRPr lang="en-US"/>
        </a:p>
      </dgm:t>
    </dgm:pt>
    <dgm:pt modelId="{4E28FAC9-494F-41DA-B03C-C3CFCA1D0724}" type="sibTrans" cxnId="{60A1AAFA-D206-4318-85AD-2FCF8C7AF40C}">
      <dgm:prSet/>
      <dgm:spPr/>
      <dgm:t>
        <a:bodyPr/>
        <a:lstStyle/>
        <a:p>
          <a:endParaRPr lang="en-US"/>
        </a:p>
      </dgm:t>
    </dgm:pt>
    <dgm:pt modelId="{2444066B-0985-47B5-8286-3060A6A3027C}">
      <dgm:prSet phldrT="[Text]"/>
      <dgm:spPr/>
      <dgm:t>
        <a:bodyPr/>
        <a:lstStyle/>
        <a:p>
          <a:r>
            <a:rPr lang="es-ES"/>
            <a:t>Distrito Múltiple</a:t>
          </a:r>
        </a:p>
      </dgm:t>
    </dgm:pt>
    <dgm:pt modelId="{44E0B1F5-0608-4A8B-8C2D-4F9084770BB8}" type="parTrans" cxnId="{F915A00F-585A-4EFB-A2C3-ECA628563926}">
      <dgm:prSet/>
      <dgm:spPr/>
      <dgm:t>
        <a:bodyPr/>
        <a:lstStyle/>
        <a:p>
          <a:endParaRPr lang="en-US"/>
        </a:p>
      </dgm:t>
    </dgm:pt>
    <dgm:pt modelId="{D779AC6A-9D6F-4B31-A1E8-0530786A5975}" type="sibTrans" cxnId="{F915A00F-585A-4EFB-A2C3-ECA628563926}">
      <dgm:prSet/>
      <dgm:spPr/>
      <dgm:t>
        <a:bodyPr/>
        <a:lstStyle/>
        <a:p>
          <a:endParaRPr lang="en-US"/>
        </a:p>
      </dgm:t>
    </dgm:pt>
    <dgm:pt modelId="{6D12E420-DD8E-4AE3-B927-151218542D23}">
      <dgm:prSet phldrT="[Text]"/>
      <dgm:spPr/>
      <dgm:t>
        <a:bodyPr/>
        <a:lstStyle/>
        <a:p>
          <a:r>
            <a:rPr lang="es-ES"/>
            <a:t>Junta Directiva Internacional</a:t>
          </a:r>
        </a:p>
      </dgm:t>
    </dgm:pt>
    <dgm:pt modelId="{D9BB928B-9372-4DB5-8773-014FE68B6762}" type="parTrans" cxnId="{C5BE392E-35A8-4D2D-BA1E-BFD0221354D4}">
      <dgm:prSet/>
      <dgm:spPr/>
      <dgm:t>
        <a:bodyPr/>
        <a:lstStyle/>
        <a:p>
          <a:endParaRPr lang="en-US"/>
        </a:p>
      </dgm:t>
    </dgm:pt>
    <dgm:pt modelId="{BF45BFDE-65F9-43CF-A38D-3C886F7522AD}" type="sibTrans" cxnId="{C5BE392E-35A8-4D2D-BA1E-BFD0221354D4}">
      <dgm:prSet/>
      <dgm:spPr/>
      <dgm:t>
        <a:bodyPr/>
        <a:lstStyle/>
        <a:p>
          <a:endParaRPr lang="en-US"/>
        </a:p>
      </dgm:t>
    </dgm:pt>
    <dgm:pt modelId="{773E10E8-EECE-4453-95D5-FA9868D8CDB6}">
      <dgm:prSet phldrT="[Text]"/>
      <dgm:spPr/>
      <dgm:t>
        <a:bodyPr/>
        <a:lstStyle/>
        <a:p>
          <a:r>
            <a:rPr lang="es-ES"/>
            <a:t>Oficina Internacional</a:t>
          </a:r>
        </a:p>
      </dgm:t>
    </dgm:pt>
    <dgm:pt modelId="{59D4E0E2-7922-4907-9E3E-DB4B2A0A4708}" type="parTrans" cxnId="{9CB2F365-D001-4CA4-BE15-AC4992EE7E86}">
      <dgm:prSet/>
      <dgm:spPr/>
      <dgm:t>
        <a:bodyPr/>
        <a:lstStyle/>
        <a:p>
          <a:endParaRPr lang="en-US"/>
        </a:p>
      </dgm:t>
    </dgm:pt>
    <dgm:pt modelId="{95228F65-07A3-46B1-9136-1F29368668ED}" type="sibTrans" cxnId="{9CB2F365-D001-4CA4-BE15-AC4992EE7E86}">
      <dgm:prSet/>
      <dgm:spPr/>
      <dgm:t>
        <a:bodyPr/>
        <a:lstStyle/>
        <a:p>
          <a:endParaRPr lang="en-US"/>
        </a:p>
      </dgm:t>
    </dgm:pt>
    <dgm:pt modelId="{604347B4-4DD0-4A08-A29B-2BF1466B80B5}">
      <dgm:prSet phldrT="[Text]"/>
      <dgm:spPr/>
      <dgm:t>
        <a:bodyPr/>
        <a:lstStyle/>
        <a:p>
          <a:endParaRPr lang="en-US" dirty="0"/>
        </a:p>
      </dgm:t>
    </dgm:pt>
    <dgm:pt modelId="{1CC7874A-3CCE-41AA-995B-876F1542D18D}" type="sibTrans" cxnId="{DB0024A9-9644-4BD9-8F45-3FAAD1138E37}">
      <dgm:prSet/>
      <dgm:spPr/>
      <dgm:t>
        <a:bodyPr/>
        <a:lstStyle/>
        <a:p>
          <a:endParaRPr lang="en-US"/>
        </a:p>
      </dgm:t>
    </dgm:pt>
    <dgm:pt modelId="{6DCD7E3E-F62D-40AC-9853-1AAC951399DD}" type="parTrans" cxnId="{DB0024A9-9644-4BD9-8F45-3FAAD1138E37}">
      <dgm:prSet/>
      <dgm:spPr/>
      <dgm:t>
        <a:bodyPr/>
        <a:lstStyle/>
        <a:p>
          <a:endParaRPr lang="en-US"/>
        </a:p>
      </dgm:t>
    </dgm:pt>
    <dgm:pt modelId="{1FDCB02A-EA95-4D80-A656-EF06AB65465E}" type="pres">
      <dgm:prSet presAssocID="{F02F84BE-57DE-4D16-8D86-C4E2E0BCD601}" presName="vert0" presStyleCnt="0">
        <dgm:presLayoutVars>
          <dgm:dir/>
          <dgm:animOne val="branch"/>
          <dgm:animLvl val="lvl"/>
        </dgm:presLayoutVars>
      </dgm:prSet>
      <dgm:spPr/>
    </dgm:pt>
    <dgm:pt modelId="{73B951C9-6B40-4341-9B47-4D8D22FF3FD4}" type="pres">
      <dgm:prSet presAssocID="{604347B4-4DD0-4A08-A29B-2BF1466B80B5}" presName="thickLine" presStyleLbl="alignNode1" presStyleIdx="0" presStyleCnt="1"/>
      <dgm:spPr/>
    </dgm:pt>
    <dgm:pt modelId="{F62AC346-FC69-44D2-87A8-9A1FDBE8D48F}" type="pres">
      <dgm:prSet presAssocID="{604347B4-4DD0-4A08-A29B-2BF1466B80B5}" presName="horz1" presStyleCnt="0"/>
      <dgm:spPr/>
    </dgm:pt>
    <dgm:pt modelId="{E6BD6159-1E6E-45D5-BF9A-A7DC41D59319}" type="pres">
      <dgm:prSet presAssocID="{604347B4-4DD0-4A08-A29B-2BF1466B80B5}" presName="tx1" presStyleLbl="revTx" presStyleIdx="0" presStyleCnt="9"/>
      <dgm:spPr/>
    </dgm:pt>
    <dgm:pt modelId="{48E9255D-F105-4114-9366-4E5E573B9332}" type="pres">
      <dgm:prSet presAssocID="{604347B4-4DD0-4A08-A29B-2BF1466B80B5}" presName="vert1" presStyleCnt="0"/>
      <dgm:spPr/>
    </dgm:pt>
    <dgm:pt modelId="{58D62503-BA91-4902-B0E3-49F9548AD320}" type="pres">
      <dgm:prSet presAssocID="{4BF2498C-A7B1-4E47-8084-F204949F2A83}" presName="vertSpace2a" presStyleCnt="0"/>
      <dgm:spPr/>
    </dgm:pt>
    <dgm:pt modelId="{0F803B47-698E-4CD0-B71A-24B4845A1C13}" type="pres">
      <dgm:prSet presAssocID="{4BF2498C-A7B1-4E47-8084-F204949F2A83}" presName="horz2" presStyleCnt="0"/>
      <dgm:spPr/>
    </dgm:pt>
    <dgm:pt modelId="{5099CF5F-DB5D-45A9-B243-ECC3FD5E6B31}" type="pres">
      <dgm:prSet presAssocID="{4BF2498C-A7B1-4E47-8084-F204949F2A83}" presName="horzSpace2" presStyleCnt="0"/>
      <dgm:spPr/>
    </dgm:pt>
    <dgm:pt modelId="{EBD4B6D0-88E1-447B-AF46-AC0F64EC998D}" type="pres">
      <dgm:prSet presAssocID="{4BF2498C-A7B1-4E47-8084-F204949F2A83}" presName="tx2" presStyleLbl="revTx" presStyleIdx="1" presStyleCnt="9"/>
      <dgm:spPr/>
    </dgm:pt>
    <dgm:pt modelId="{8C423232-B217-4EF2-A39E-919306263B51}" type="pres">
      <dgm:prSet presAssocID="{4BF2498C-A7B1-4E47-8084-F204949F2A83}" presName="vert2" presStyleCnt="0"/>
      <dgm:spPr/>
    </dgm:pt>
    <dgm:pt modelId="{46BD732D-4BD0-4D10-BB1B-9B2BDC6E478C}" type="pres">
      <dgm:prSet presAssocID="{4BF2498C-A7B1-4E47-8084-F204949F2A83}" presName="thinLine2b" presStyleLbl="callout" presStyleIdx="0" presStyleCnt="8"/>
      <dgm:spPr/>
    </dgm:pt>
    <dgm:pt modelId="{2B5F39FA-ED66-4C11-8FBA-883CB61DB7F4}" type="pres">
      <dgm:prSet presAssocID="{4BF2498C-A7B1-4E47-8084-F204949F2A83}" presName="vertSpace2b" presStyleCnt="0"/>
      <dgm:spPr/>
    </dgm:pt>
    <dgm:pt modelId="{F78006DD-DCEB-4244-A79D-AE5F5BC8E957}" type="pres">
      <dgm:prSet presAssocID="{B5022210-3461-47F0-AE4A-ABAD68720A3B}" presName="horz2" presStyleCnt="0"/>
      <dgm:spPr/>
    </dgm:pt>
    <dgm:pt modelId="{37DCFBA7-3B2F-4990-AB13-C3CF440441B0}" type="pres">
      <dgm:prSet presAssocID="{B5022210-3461-47F0-AE4A-ABAD68720A3B}" presName="horzSpace2" presStyleCnt="0"/>
      <dgm:spPr/>
    </dgm:pt>
    <dgm:pt modelId="{801D9B92-D99E-462A-88BE-06C868953947}" type="pres">
      <dgm:prSet presAssocID="{B5022210-3461-47F0-AE4A-ABAD68720A3B}" presName="tx2" presStyleLbl="revTx" presStyleIdx="2" presStyleCnt="9"/>
      <dgm:spPr/>
    </dgm:pt>
    <dgm:pt modelId="{196796C2-C222-4BBF-89F8-FB71294BFB44}" type="pres">
      <dgm:prSet presAssocID="{B5022210-3461-47F0-AE4A-ABAD68720A3B}" presName="vert2" presStyleCnt="0"/>
      <dgm:spPr/>
    </dgm:pt>
    <dgm:pt modelId="{9F8FC87C-0540-4A9E-82F5-3F3597EF9D8A}" type="pres">
      <dgm:prSet presAssocID="{B5022210-3461-47F0-AE4A-ABAD68720A3B}" presName="thinLine2b" presStyleLbl="callout" presStyleIdx="1" presStyleCnt="8"/>
      <dgm:spPr/>
    </dgm:pt>
    <dgm:pt modelId="{C203F042-3119-4CEA-836E-8C7D543866F7}" type="pres">
      <dgm:prSet presAssocID="{B5022210-3461-47F0-AE4A-ABAD68720A3B}" presName="vertSpace2b" presStyleCnt="0"/>
      <dgm:spPr/>
    </dgm:pt>
    <dgm:pt modelId="{DF6B3A61-DF43-4C90-A410-9FA1857202BA}" type="pres">
      <dgm:prSet presAssocID="{0CB51543-8EFA-4130-8A79-8A1686000EB9}" presName="horz2" presStyleCnt="0"/>
      <dgm:spPr/>
    </dgm:pt>
    <dgm:pt modelId="{E5DA0572-0556-4E59-BAFA-87CCAD834615}" type="pres">
      <dgm:prSet presAssocID="{0CB51543-8EFA-4130-8A79-8A1686000EB9}" presName="horzSpace2" presStyleCnt="0"/>
      <dgm:spPr/>
    </dgm:pt>
    <dgm:pt modelId="{C18724C6-030B-4364-AD7F-89934079B76E}" type="pres">
      <dgm:prSet presAssocID="{0CB51543-8EFA-4130-8A79-8A1686000EB9}" presName="tx2" presStyleLbl="revTx" presStyleIdx="3" presStyleCnt="9"/>
      <dgm:spPr/>
    </dgm:pt>
    <dgm:pt modelId="{0EE7BEAD-3052-4386-A419-1E6B65BDABC0}" type="pres">
      <dgm:prSet presAssocID="{0CB51543-8EFA-4130-8A79-8A1686000EB9}" presName="vert2" presStyleCnt="0"/>
      <dgm:spPr/>
    </dgm:pt>
    <dgm:pt modelId="{A820A355-B3CA-4927-A8AF-AA86486360FE}" type="pres">
      <dgm:prSet presAssocID="{0CB51543-8EFA-4130-8A79-8A1686000EB9}" presName="thinLine2b" presStyleLbl="callout" presStyleIdx="2" presStyleCnt="8"/>
      <dgm:spPr/>
    </dgm:pt>
    <dgm:pt modelId="{67BECAA8-A754-434D-BCF6-1533541083AB}" type="pres">
      <dgm:prSet presAssocID="{0CB51543-8EFA-4130-8A79-8A1686000EB9}" presName="vertSpace2b" presStyleCnt="0"/>
      <dgm:spPr/>
    </dgm:pt>
    <dgm:pt modelId="{B8B3E39D-AC37-46F1-A3D1-759CDBEC2047}" type="pres">
      <dgm:prSet presAssocID="{3106ABE4-05AC-4BB5-9904-616B8DA60785}" presName="horz2" presStyleCnt="0"/>
      <dgm:spPr/>
    </dgm:pt>
    <dgm:pt modelId="{DAF6DE1C-5FF1-4147-A22B-F58A53C4F944}" type="pres">
      <dgm:prSet presAssocID="{3106ABE4-05AC-4BB5-9904-616B8DA60785}" presName="horzSpace2" presStyleCnt="0"/>
      <dgm:spPr/>
    </dgm:pt>
    <dgm:pt modelId="{ECD99CBE-0259-44F0-AE89-9D3958FCD097}" type="pres">
      <dgm:prSet presAssocID="{3106ABE4-05AC-4BB5-9904-616B8DA60785}" presName="tx2" presStyleLbl="revTx" presStyleIdx="4" presStyleCnt="9"/>
      <dgm:spPr/>
    </dgm:pt>
    <dgm:pt modelId="{0BE2A662-45E2-45D0-ACB5-1DE62FAA8B62}" type="pres">
      <dgm:prSet presAssocID="{3106ABE4-05AC-4BB5-9904-616B8DA60785}" presName="vert2" presStyleCnt="0"/>
      <dgm:spPr/>
    </dgm:pt>
    <dgm:pt modelId="{B80BB868-5DCF-4AAE-B9B5-742C5E13EFCA}" type="pres">
      <dgm:prSet presAssocID="{3106ABE4-05AC-4BB5-9904-616B8DA60785}" presName="thinLine2b" presStyleLbl="callout" presStyleIdx="3" presStyleCnt="8"/>
      <dgm:spPr/>
    </dgm:pt>
    <dgm:pt modelId="{4B80400F-F1A5-48E5-B119-D8F542E4CADA}" type="pres">
      <dgm:prSet presAssocID="{3106ABE4-05AC-4BB5-9904-616B8DA60785}" presName="vertSpace2b" presStyleCnt="0"/>
      <dgm:spPr/>
    </dgm:pt>
    <dgm:pt modelId="{655AFD34-98D6-4B78-AD0D-C254F1B928D7}" type="pres">
      <dgm:prSet presAssocID="{BAA0A6D2-FC10-4470-8D33-0EBB861FFE48}" presName="horz2" presStyleCnt="0"/>
      <dgm:spPr/>
    </dgm:pt>
    <dgm:pt modelId="{8ACC76FB-E600-49E8-8B29-5D281FCEBBDD}" type="pres">
      <dgm:prSet presAssocID="{BAA0A6D2-FC10-4470-8D33-0EBB861FFE48}" presName="horzSpace2" presStyleCnt="0"/>
      <dgm:spPr/>
    </dgm:pt>
    <dgm:pt modelId="{3475588A-167C-4F7C-8B1A-5D5319F7A139}" type="pres">
      <dgm:prSet presAssocID="{BAA0A6D2-FC10-4470-8D33-0EBB861FFE48}" presName="tx2" presStyleLbl="revTx" presStyleIdx="5" presStyleCnt="9"/>
      <dgm:spPr/>
    </dgm:pt>
    <dgm:pt modelId="{3594E507-29A3-4A47-83F3-44870C89AA63}" type="pres">
      <dgm:prSet presAssocID="{BAA0A6D2-FC10-4470-8D33-0EBB861FFE48}" presName="vert2" presStyleCnt="0"/>
      <dgm:spPr/>
    </dgm:pt>
    <dgm:pt modelId="{9080B60A-B586-4E48-B325-016D06913481}" type="pres">
      <dgm:prSet presAssocID="{BAA0A6D2-FC10-4470-8D33-0EBB861FFE48}" presName="thinLine2b" presStyleLbl="callout" presStyleIdx="4" presStyleCnt="8"/>
      <dgm:spPr/>
    </dgm:pt>
    <dgm:pt modelId="{267EB472-2C6A-4295-AE4A-F75510BF4B98}" type="pres">
      <dgm:prSet presAssocID="{BAA0A6D2-FC10-4470-8D33-0EBB861FFE48}" presName="vertSpace2b" presStyleCnt="0"/>
      <dgm:spPr/>
    </dgm:pt>
    <dgm:pt modelId="{11EFF010-F70A-4DB6-BFBA-4C471AF4AB13}" type="pres">
      <dgm:prSet presAssocID="{2444066B-0985-47B5-8286-3060A6A3027C}" presName="horz2" presStyleCnt="0"/>
      <dgm:spPr/>
    </dgm:pt>
    <dgm:pt modelId="{0B4FEE59-5FF7-4A64-B332-7BB41146550E}" type="pres">
      <dgm:prSet presAssocID="{2444066B-0985-47B5-8286-3060A6A3027C}" presName="horzSpace2" presStyleCnt="0"/>
      <dgm:spPr/>
    </dgm:pt>
    <dgm:pt modelId="{ECBB741D-55B0-46F9-876A-736E2D0A3B0A}" type="pres">
      <dgm:prSet presAssocID="{2444066B-0985-47B5-8286-3060A6A3027C}" presName="tx2" presStyleLbl="revTx" presStyleIdx="6" presStyleCnt="9"/>
      <dgm:spPr/>
    </dgm:pt>
    <dgm:pt modelId="{33248304-B60D-4661-B763-C0872DCE8800}" type="pres">
      <dgm:prSet presAssocID="{2444066B-0985-47B5-8286-3060A6A3027C}" presName="vert2" presStyleCnt="0"/>
      <dgm:spPr/>
    </dgm:pt>
    <dgm:pt modelId="{B5E992E2-EB34-4A0F-A152-A7501741A299}" type="pres">
      <dgm:prSet presAssocID="{2444066B-0985-47B5-8286-3060A6A3027C}" presName="thinLine2b" presStyleLbl="callout" presStyleIdx="5" presStyleCnt="8"/>
      <dgm:spPr/>
    </dgm:pt>
    <dgm:pt modelId="{CD5A3E02-0B51-40DA-9EB4-BD21A0D8BE25}" type="pres">
      <dgm:prSet presAssocID="{2444066B-0985-47B5-8286-3060A6A3027C}" presName="vertSpace2b" presStyleCnt="0"/>
      <dgm:spPr/>
    </dgm:pt>
    <dgm:pt modelId="{5F3B39C4-FC68-459C-B77E-8C27C8886AFB}" type="pres">
      <dgm:prSet presAssocID="{6D12E420-DD8E-4AE3-B927-151218542D23}" presName="horz2" presStyleCnt="0"/>
      <dgm:spPr/>
    </dgm:pt>
    <dgm:pt modelId="{CFA69E4D-6FB9-44DD-9B5B-22CC25CAA9B3}" type="pres">
      <dgm:prSet presAssocID="{6D12E420-DD8E-4AE3-B927-151218542D23}" presName="horzSpace2" presStyleCnt="0"/>
      <dgm:spPr/>
    </dgm:pt>
    <dgm:pt modelId="{86DB072D-22FC-4750-B14C-E5558047BD17}" type="pres">
      <dgm:prSet presAssocID="{6D12E420-DD8E-4AE3-B927-151218542D23}" presName="tx2" presStyleLbl="revTx" presStyleIdx="7" presStyleCnt="9"/>
      <dgm:spPr/>
    </dgm:pt>
    <dgm:pt modelId="{D93F34C9-8C39-4308-B5D5-C97E2AE930FC}" type="pres">
      <dgm:prSet presAssocID="{6D12E420-DD8E-4AE3-B927-151218542D23}" presName="vert2" presStyleCnt="0"/>
      <dgm:spPr/>
    </dgm:pt>
    <dgm:pt modelId="{2AB9A3E1-4E11-457E-8BD4-16A9DFE2552D}" type="pres">
      <dgm:prSet presAssocID="{6D12E420-DD8E-4AE3-B927-151218542D23}" presName="thinLine2b" presStyleLbl="callout" presStyleIdx="6" presStyleCnt="8"/>
      <dgm:spPr/>
    </dgm:pt>
    <dgm:pt modelId="{63B21904-7132-49F0-9ABF-E33DAF76011A}" type="pres">
      <dgm:prSet presAssocID="{6D12E420-DD8E-4AE3-B927-151218542D23}" presName="vertSpace2b" presStyleCnt="0"/>
      <dgm:spPr/>
    </dgm:pt>
    <dgm:pt modelId="{F17BFBB6-A112-4D24-983A-81BD6FC8E5B1}" type="pres">
      <dgm:prSet presAssocID="{773E10E8-EECE-4453-95D5-FA9868D8CDB6}" presName="horz2" presStyleCnt="0"/>
      <dgm:spPr/>
    </dgm:pt>
    <dgm:pt modelId="{27E2F06C-5DBC-43E6-86C6-E0FB0184BBCC}" type="pres">
      <dgm:prSet presAssocID="{773E10E8-EECE-4453-95D5-FA9868D8CDB6}" presName="horzSpace2" presStyleCnt="0"/>
      <dgm:spPr/>
    </dgm:pt>
    <dgm:pt modelId="{382CEBF3-B034-455B-9492-47989C16DCB6}" type="pres">
      <dgm:prSet presAssocID="{773E10E8-EECE-4453-95D5-FA9868D8CDB6}" presName="tx2" presStyleLbl="revTx" presStyleIdx="8" presStyleCnt="9"/>
      <dgm:spPr/>
    </dgm:pt>
    <dgm:pt modelId="{12FCC649-3A05-41B2-8CB0-612EBCF0254A}" type="pres">
      <dgm:prSet presAssocID="{773E10E8-EECE-4453-95D5-FA9868D8CDB6}" presName="vert2" presStyleCnt="0"/>
      <dgm:spPr/>
    </dgm:pt>
    <dgm:pt modelId="{FA0BB9A8-679E-46FA-8090-34C74B82A692}" type="pres">
      <dgm:prSet presAssocID="{773E10E8-EECE-4453-95D5-FA9868D8CDB6}" presName="thinLine2b" presStyleLbl="callout" presStyleIdx="7" presStyleCnt="8"/>
      <dgm:spPr/>
    </dgm:pt>
    <dgm:pt modelId="{42F23863-8378-445B-B7EB-1DADB59B8130}" type="pres">
      <dgm:prSet presAssocID="{773E10E8-EECE-4453-95D5-FA9868D8CDB6}" presName="vertSpace2b" presStyleCnt="0"/>
      <dgm:spPr/>
    </dgm:pt>
  </dgm:ptLst>
  <dgm:cxnLst>
    <dgm:cxn modelId="{1DB64C04-964B-4994-8D32-FDDAC4E920FE}" srcId="{604347B4-4DD0-4A08-A29B-2BF1466B80B5}" destId="{4BF2498C-A7B1-4E47-8084-F204949F2A83}" srcOrd="0" destOrd="0" parTransId="{72BE37F6-4D5D-4287-B05A-F2B35D8D68F2}" sibTransId="{7698085B-0724-4AC9-9BB1-CF827B4588EF}"/>
    <dgm:cxn modelId="{F915A00F-585A-4EFB-A2C3-ECA628563926}" srcId="{604347B4-4DD0-4A08-A29B-2BF1466B80B5}" destId="{2444066B-0985-47B5-8286-3060A6A3027C}" srcOrd="5" destOrd="0" parTransId="{44E0B1F5-0608-4A8B-8C2D-4F9084770BB8}" sibTransId="{D779AC6A-9D6F-4B31-A1E8-0530786A5975}"/>
    <dgm:cxn modelId="{C5818B15-D3EC-494F-985F-53032062C064}" type="presOf" srcId="{F02F84BE-57DE-4D16-8D86-C4E2E0BCD601}" destId="{1FDCB02A-EA95-4D80-A656-EF06AB65465E}" srcOrd="0" destOrd="0" presId="urn:microsoft.com/office/officeart/2008/layout/LinedList"/>
    <dgm:cxn modelId="{C5BE392E-35A8-4D2D-BA1E-BFD0221354D4}" srcId="{604347B4-4DD0-4A08-A29B-2BF1466B80B5}" destId="{6D12E420-DD8E-4AE3-B927-151218542D23}" srcOrd="6" destOrd="0" parTransId="{D9BB928B-9372-4DB5-8773-014FE68B6762}" sibTransId="{BF45BFDE-65F9-43CF-A38D-3C886F7522AD}"/>
    <dgm:cxn modelId="{A4498B5E-100A-4846-9DA9-6477222D7FD9}" type="presOf" srcId="{3106ABE4-05AC-4BB5-9904-616B8DA60785}" destId="{ECD99CBE-0259-44F0-AE89-9D3958FCD097}" srcOrd="0" destOrd="0" presId="urn:microsoft.com/office/officeart/2008/layout/LinedList"/>
    <dgm:cxn modelId="{C5E2FD44-491F-4D56-A68B-56BCEEB9E262}" type="presOf" srcId="{2444066B-0985-47B5-8286-3060A6A3027C}" destId="{ECBB741D-55B0-46F9-876A-736E2D0A3B0A}" srcOrd="0" destOrd="0" presId="urn:microsoft.com/office/officeart/2008/layout/LinedList"/>
    <dgm:cxn modelId="{9CB2F365-D001-4CA4-BE15-AC4992EE7E86}" srcId="{604347B4-4DD0-4A08-A29B-2BF1466B80B5}" destId="{773E10E8-EECE-4453-95D5-FA9868D8CDB6}" srcOrd="7" destOrd="0" parTransId="{59D4E0E2-7922-4907-9E3E-DB4B2A0A4708}" sibTransId="{95228F65-07A3-46B1-9136-1F29368668ED}"/>
    <dgm:cxn modelId="{8899F445-CDA3-40AE-BAE1-8CD59AF08287}" type="presOf" srcId="{604347B4-4DD0-4A08-A29B-2BF1466B80B5}" destId="{E6BD6159-1E6E-45D5-BF9A-A7DC41D59319}" srcOrd="0" destOrd="0" presId="urn:microsoft.com/office/officeart/2008/layout/LinedList"/>
    <dgm:cxn modelId="{08BF8569-CACF-444D-9EBB-C3C602DEDB04}" type="presOf" srcId="{773E10E8-EECE-4453-95D5-FA9868D8CDB6}" destId="{382CEBF3-B034-455B-9492-47989C16DCB6}" srcOrd="0" destOrd="0" presId="urn:microsoft.com/office/officeart/2008/layout/LinedList"/>
    <dgm:cxn modelId="{7DD0274B-EBA4-4DAB-BF5B-DC2C4AD887E8}" type="presOf" srcId="{B5022210-3461-47F0-AE4A-ABAD68720A3B}" destId="{801D9B92-D99E-462A-88BE-06C868953947}" srcOrd="0" destOrd="0" presId="urn:microsoft.com/office/officeart/2008/layout/LinedList"/>
    <dgm:cxn modelId="{2949674F-6CBB-4DC8-A506-E0BF39184649}" srcId="{604347B4-4DD0-4A08-A29B-2BF1466B80B5}" destId="{0CB51543-8EFA-4130-8A79-8A1686000EB9}" srcOrd="2" destOrd="0" parTransId="{240113EA-1161-4799-A65E-E018657DAACE}" sibTransId="{6184F4BC-BCF9-4BBD-A63D-663BF1272CDB}"/>
    <dgm:cxn modelId="{19FD0759-6082-402D-9011-011272C40627}" srcId="{604347B4-4DD0-4A08-A29B-2BF1466B80B5}" destId="{B5022210-3461-47F0-AE4A-ABAD68720A3B}" srcOrd="1" destOrd="0" parTransId="{D2BDAF00-7834-4EA9-9101-29A1E47CB9EC}" sibTransId="{E51A3C43-1B0F-4F59-B99A-1414C7793377}"/>
    <dgm:cxn modelId="{0D42E988-51AA-4CE8-979F-7C4EB9F82977}" type="presOf" srcId="{BAA0A6D2-FC10-4470-8D33-0EBB861FFE48}" destId="{3475588A-167C-4F7C-8B1A-5D5319F7A139}" srcOrd="0" destOrd="0" presId="urn:microsoft.com/office/officeart/2008/layout/LinedList"/>
    <dgm:cxn modelId="{DB0024A9-9644-4BD9-8F45-3FAAD1138E37}" srcId="{F02F84BE-57DE-4D16-8D86-C4E2E0BCD601}" destId="{604347B4-4DD0-4A08-A29B-2BF1466B80B5}" srcOrd="0" destOrd="0" parTransId="{6DCD7E3E-F62D-40AC-9853-1AAC951399DD}" sibTransId="{1CC7874A-3CCE-41AA-995B-876F1542D18D}"/>
    <dgm:cxn modelId="{B9C101AD-D2EA-431C-8D47-41180E0B3EC3}" type="presOf" srcId="{6D12E420-DD8E-4AE3-B927-151218542D23}" destId="{86DB072D-22FC-4750-B14C-E5558047BD17}" srcOrd="0" destOrd="0" presId="urn:microsoft.com/office/officeart/2008/layout/LinedList"/>
    <dgm:cxn modelId="{C41269CF-F60B-4CAC-81B2-DD90CDF8AEFD}" srcId="{604347B4-4DD0-4A08-A29B-2BF1466B80B5}" destId="{3106ABE4-05AC-4BB5-9904-616B8DA60785}" srcOrd="3" destOrd="0" parTransId="{356637F4-DA1C-4625-A994-2793AB7C63E5}" sibTransId="{6A7B2DF5-F32C-48E7-9316-24ABA991B467}"/>
    <dgm:cxn modelId="{0446EDF8-37A5-474E-A9E3-61BEA7384866}" type="presOf" srcId="{0CB51543-8EFA-4130-8A79-8A1686000EB9}" destId="{C18724C6-030B-4364-AD7F-89934079B76E}" srcOrd="0" destOrd="0" presId="urn:microsoft.com/office/officeart/2008/layout/LinedList"/>
    <dgm:cxn modelId="{D3921CF9-9374-4282-B6F9-A8F052A626AB}" type="presOf" srcId="{4BF2498C-A7B1-4E47-8084-F204949F2A83}" destId="{EBD4B6D0-88E1-447B-AF46-AC0F64EC998D}" srcOrd="0" destOrd="0" presId="urn:microsoft.com/office/officeart/2008/layout/LinedList"/>
    <dgm:cxn modelId="{60A1AAFA-D206-4318-85AD-2FCF8C7AF40C}" srcId="{604347B4-4DD0-4A08-A29B-2BF1466B80B5}" destId="{BAA0A6D2-FC10-4470-8D33-0EBB861FFE48}" srcOrd="4" destOrd="0" parTransId="{E3145E08-91D9-4EC7-A9A2-3E9EC521EFC6}" sibTransId="{4E28FAC9-494F-41DA-B03C-C3CFCA1D0724}"/>
    <dgm:cxn modelId="{9BC8F858-B1FB-469D-A8A6-9E9A60C8EEE1}" type="presParOf" srcId="{1FDCB02A-EA95-4D80-A656-EF06AB65465E}" destId="{73B951C9-6B40-4341-9B47-4D8D22FF3FD4}" srcOrd="0" destOrd="0" presId="urn:microsoft.com/office/officeart/2008/layout/LinedList"/>
    <dgm:cxn modelId="{C8EC299B-82AA-41DA-8EDE-F21F77E9EDD7}" type="presParOf" srcId="{1FDCB02A-EA95-4D80-A656-EF06AB65465E}" destId="{F62AC346-FC69-44D2-87A8-9A1FDBE8D48F}" srcOrd="1" destOrd="0" presId="urn:microsoft.com/office/officeart/2008/layout/LinedList"/>
    <dgm:cxn modelId="{BB4BFC4B-064D-4ACF-A552-B0E73D9AA11C}" type="presParOf" srcId="{F62AC346-FC69-44D2-87A8-9A1FDBE8D48F}" destId="{E6BD6159-1E6E-45D5-BF9A-A7DC41D59319}" srcOrd="0" destOrd="0" presId="urn:microsoft.com/office/officeart/2008/layout/LinedList"/>
    <dgm:cxn modelId="{E524311D-F1AD-43D3-95B4-CB4DF26ADD18}" type="presParOf" srcId="{F62AC346-FC69-44D2-87A8-9A1FDBE8D48F}" destId="{48E9255D-F105-4114-9366-4E5E573B9332}" srcOrd="1" destOrd="0" presId="urn:microsoft.com/office/officeart/2008/layout/LinedList"/>
    <dgm:cxn modelId="{CE6C2471-CFBB-4D71-91C4-1A2A703FED2D}" type="presParOf" srcId="{48E9255D-F105-4114-9366-4E5E573B9332}" destId="{58D62503-BA91-4902-B0E3-49F9548AD320}" srcOrd="0" destOrd="0" presId="urn:microsoft.com/office/officeart/2008/layout/LinedList"/>
    <dgm:cxn modelId="{6840EA12-C84A-4B2F-B82C-95C1DDC6D87D}" type="presParOf" srcId="{48E9255D-F105-4114-9366-4E5E573B9332}" destId="{0F803B47-698E-4CD0-B71A-24B4845A1C13}" srcOrd="1" destOrd="0" presId="urn:microsoft.com/office/officeart/2008/layout/LinedList"/>
    <dgm:cxn modelId="{C6DE574B-B527-4C2C-93CD-1C5D34CEEE0C}" type="presParOf" srcId="{0F803B47-698E-4CD0-B71A-24B4845A1C13}" destId="{5099CF5F-DB5D-45A9-B243-ECC3FD5E6B31}" srcOrd="0" destOrd="0" presId="urn:microsoft.com/office/officeart/2008/layout/LinedList"/>
    <dgm:cxn modelId="{9969CC7B-F466-414B-964E-B9B436F53B9B}" type="presParOf" srcId="{0F803B47-698E-4CD0-B71A-24B4845A1C13}" destId="{EBD4B6D0-88E1-447B-AF46-AC0F64EC998D}" srcOrd="1" destOrd="0" presId="urn:microsoft.com/office/officeart/2008/layout/LinedList"/>
    <dgm:cxn modelId="{8CCBD4A9-37B8-4866-8EE4-3A82DCCB65FC}" type="presParOf" srcId="{0F803B47-698E-4CD0-B71A-24B4845A1C13}" destId="{8C423232-B217-4EF2-A39E-919306263B51}" srcOrd="2" destOrd="0" presId="urn:microsoft.com/office/officeart/2008/layout/LinedList"/>
    <dgm:cxn modelId="{4DB15CF7-158F-4F00-AAA9-20B0E8A28738}" type="presParOf" srcId="{48E9255D-F105-4114-9366-4E5E573B9332}" destId="{46BD732D-4BD0-4D10-BB1B-9B2BDC6E478C}" srcOrd="2" destOrd="0" presId="urn:microsoft.com/office/officeart/2008/layout/LinedList"/>
    <dgm:cxn modelId="{DDF296DA-9837-4E63-A61A-FB521E00A054}" type="presParOf" srcId="{48E9255D-F105-4114-9366-4E5E573B9332}" destId="{2B5F39FA-ED66-4C11-8FBA-883CB61DB7F4}" srcOrd="3" destOrd="0" presId="urn:microsoft.com/office/officeart/2008/layout/LinedList"/>
    <dgm:cxn modelId="{4CF71999-5A61-4B1D-AD5A-1641D7214C4D}" type="presParOf" srcId="{48E9255D-F105-4114-9366-4E5E573B9332}" destId="{F78006DD-DCEB-4244-A79D-AE5F5BC8E957}" srcOrd="4" destOrd="0" presId="urn:microsoft.com/office/officeart/2008/layout/LinedList"/>
    <dgm:cxn modelId="{37CF51D7-8F4D-485A-AC36-47B1044141F0}" type="presParOf" srcId="{F78006DD-DCEB-4244-A79D-AE5F5BC8E957}" destId="{37DCFBA7-3B2F-4990-AB13-C3CF440441B0}" srcOrd="0" destOrd="0" presId="urn:microsoft.com/office/officeart/2008/layout/LinedList"/>
    <dgm:cxn modelId="{3930169A-6397-43F6-AD70-026112256F80}" type="presParOf" srcId="{F78006DD-DCEB-4244-A79D-AE5F5BC8E957}" destId="{801D9B92-D99E-462A-88BE-06C868953947}" srcOrd="1" destOrd="0" presId="urn:microsoft.com/office/officeart/2008/layout/LinedList"/>
    <dgm:cxn modelId="{3A9EF2A5-E525-4A2C-9153-BDC1851C702C}" type="presParOf" srcId="{F78006DD-DCEB-4244-A79D-AE5F5BC8E957}" destId="{196796C2-C222-4BBF-89F8-FB71294BFB44}" srcOrd="2" destOrd="0" presId="urn:microsoft.com/office/officeart/2008/layout/LinedList"/>
    <dgm:cxn modelId="{F81D9EC7-83B7-4910-9794-C4B144A719A4}" type="presParOf" srcId="{48E9255D-F105-4114-9366-4E5E573B9332}" destId="{9F8FC87C-0540-4A9E-82F5-3F3597EF9D8A}" srcOrd="5" destOrd="0" presId="urn:microsoft.com/office/officeart/2008/layout/LinedList"/>
    <dgm:cxn modelId="{BB88780A-07F7-4038-A3F1-0FAB0F3D8AD7}" type="presParOf" srcId="{48E9255D-F105-4114-9366-4E5E573B9332}" destId="{C203F042-3119-4CEA-836E-8C7D543866F7}" srcOrd="6" destOrd="0" presId="urn:microsoft.com/office/officeart/2008/layout/LinedList"/>
    <dgm:cxn modelId="{15F28448-D411-4683-855E-BB7BFF87E692}" type="presParOf" srcId="{48E9255D-F105-4114-9366-4E5E573B9332}" destId="{DF6B3A61-DF43-4C90-A410-9FA1857202BA}" srcOrd="7" destOrd="0" presId="urn:microsoft.com/office/officeart/2008/layout/LinedList"/>
    <dgm:cxn modelId="{1F90DDA9-F956-4618-977F-C0181A540A16}" type="presParOf" srcId="{DF6B3A61-DF43-4C90-A410-9FA1857202BA}" destId="{E5DA0572-0556-4E59-BAFA-87CCAD834615}" srcOrd="0" destOrd="0" presId="urn:microsoft.com/office/officeart/2008/layout/LinedList"/>
    <dgm:cxn modelId="{591605A7-215F-4E91-9659-C91247B77DEE}" type="presParOf" srcId="{DF6B3A61-DF43-4C90-A410-9FA1857202BA}" destId="{C18724C6-030B-4364-AD7F-89934079B76E}" srcOrd="1" destOrd="0" presId="urn:microsoft.com/office/officeart/2008/layout/LinedList"/>
    <dgm:cxn modelId="{E4EEF64A-FB9C-4948-B0B2-E68774A53405}" type="presParOf" srcId="{DF6B3A61-DF43-4C90-A410-9FA1857202BA}" destId="{0EE7BEAD-3052-4386-A419-1E6B65BDABC0}" srcOrd="2" destOrd="0" presId="urn:microsoft.com/office/officeart/2008/layout/LinedList"/>
    <dgm:cxn modelId="{176D58DC-F016-4D65-99A9-19FB5A475AFA}" type="presParOf" srcId="{48E9255D-F105-4114-9366-4E5E573B9332}" destId="{A820A355-B3CA-4927-A8AF-AA86486360FE}" srcOrd="8" destOrd="0" presId="urn:microsoft.com/office/officeart/2008/layout/LinedList"/>
    <dgm:cxn modelId="{0FDDBAB7-7812-47BC-BCC5-3617820B87CE}" type="presParOf" srcId="{48E9255D-F105-4114-9366-4E5E573B9332}" destId="{67BECAA8-A754-434D-BCF6-1533541083AB}" srcOrd="9" destOrd="0" presId="urn:microsoft.com/office/officeart/2008/layout/LinedList"/>
    <dgm:cxn modelId="{DBAC3BDD-A423-43B5-8DF1-8D9A6A383955}" type="presParOf" srcId="{48E9255D-F105-4114-9366-4E5E573B9332}" destId="{B8B3E39D-AC37-46F1-A3D1-759CDBEC2047}" srcOrd="10" destOrd="0" presId="urn:microsoft.com/office/officeart/2008/layout/LinedList"/>
    <dgm:cxn modelId="{331A0444-113B-49C6-969E-DA60B83FAAB8}" type="presParOf" srcId="{B8B3E39D-AC37-46F1-A3D1-759CDBEC2047}" destId="{DAF6DE1C-5FF1-4147-A22B-F58A53C4F944}" srcOrd="0" destOrd="0" presId="urn:microsoft.com/office/officeart/2008/layout/LinedList"/>
    <dgm:cxn modelId="{A570215F-2472-463A-BF6E-E0CE45002609}" type="presParOf" srcId="{B8B3E39D-AC37-46F1-A3D1-759CDBEC2047}" destId="{ECD99CBE-0259-44F0-AE89-9D3958FCD097}" srcOrd="1" destOrd="0" presId="urn:microsoft.com/office/officeart/2008/layout/LinedList"/>
    <dgm:cxn modelId="{0462DEF9-051E-4238-9EC6-471E861E8B74}" type="presParOf" srcId="{B8B3E39D-AC37-46F1-A3D1-759CDBEC2047}" destId="{0BE2A662-45E2-45D0-ACB5-1DE62FAA8B62}" srcOrd="2" destOrd="0" presId="urn:microsoft.com/office/officeart/2008/layout/LinedList"/>
    <dgm:cxn modelId="{78705439-772B-4367-8EEB-C7590298F5FB}" type="presParOf" srcId="{48E9255D-F105-4114-9366-4E5E573B9332}" destId="{B80BB868-5DCF-4AAE-B9B5-742C5E13EFCA}" srcOrd="11" destOrd="0" presId="urn:microsoft.com/office/officeart/2008/layout/LinedList"/>
    <dgm:cxn modelId="{2C2C51BA-D340-4851-A484-B7AD8391BD27}" type="presParOf" srcId="{48E9255D-F105-4114-9366-4E5E573B9332}" destId="{4B80400F-F1A5-48E5-B119-D8F542E4CADA}" srcOrd="12" destOrd="0" presId="urn:microsoft.com/office/officeart/2008/layout/LinedList"/>
    <dgm:cxn modelId="{4B1250B6-0B77-4B35-961F-1E4AFF403396}" type="presParOf" srcId="{48E9255D-F105-4114-9366-4E5E573B9332}" destId="{655AFD34-98D6-4B78-AD0D-C254F1B928D7}" srcOrd="13" destOrd="0" presId="urn:microsoft.com/office/officeart/2008/layout/LinedList"/>
    <dgm:cxn modelId="{4C5D445E-AA08-4A0A-A00B-A1CD629332CA}" type="presParOf" srcId="{655AFD34-98D6-4B78-AD0D-C254F1B928D7}" destId="{8ACC76FB-E600-49E8-8B29-5D281FCEBBDD}" srcOrd="0" destOrd="0" presId="urn:microsoft.com/office/officeart/2008/layout/LinedList"/>
    <dgm:cxn modelId="{E0144705-82EA-4660-AFDE-CB3D4F9E1A39}" type="presParOf" srcId="{655AFD34-98D6-4B78-AD0D-C254F1B928D7}" destId="{3475588A-167C-4F7C-8B1A-5D5319F7A139}" srcOrd="1" destOrd="0" presId="urn:microsoft.com/office/officeart/2008/layout/LinedList"/>
    <dgm:cxn modelId="{F2FB7FDB-7F25-4DCC-BE5F-552EAF6EB1C6}" type="presParOf" srcId="{655AFD34-98D6-4B78-AD0D-C254F1B928D7}" destId="{3594E507-29A3-4A47-83F3-44870C89AA63}" srcOrd="2" destOrd="0" presId="urn:microsoft.com/office/officeart/2008/layout/LinedList"/>
    <dgm:cxn modelId="{1F3904EC-0CD7-46AB-AC0C-B74963A52B85}" type="presParOf" srcId="{48E9255D-F105-4114-9366-4E5E573B9332}" destId="{9080B60A-B586-4E48-B325-016D06913481}" srcOrd="14" destOrd="0" presId="urn:microsoft.com/office/officeart/2008/layout/LinedList"/>
    <dgm:cxn modelId="{ECF1CAD3-9CF4-4357-ABBF-BCABAB029911}" type="presParOf" srcId="{48E9255D-F105-4114-9366-4E5E573B9332}" destId="{267EB472-2C6A-4295-AE4A-F75510BF4B98}" srcOrd="15" destOrd="0" presId="urn:microsoft.com/office/officeart/2008/layout/LinedList"/>
    <dgm:cxn modelId="{B9138E16-4CB4-4772-A991-ED2AD78D49E6}" type="presParOf" srcId="{48E9255D-F105-4114-9366-4E5E573B9332}" destId="{11EFF010-F70A-4DB6-BFBA-4C471AF4AB13}" srcOrd="16" destOrd="0" presId="urn:microsoft.com/office/officeart/2008/layout/LinedList"/>
    <dgm:cxn modelId="{F38CA4A5-3CDD-4D70-967A-E2EC8244918F}" type="presParOf" srcId="{11EFF010-F70A-4DB6-BFBA-4C471AF4AB13}" destId="{0B4FEE59-5FF7-4A64-B332-7BB41146550E}" srcOrd="0" destOrd="0" presId="urn:microsoft.com/office/officeart/2008/layout/LinedList"/>
    <dgm:cxn modelId="{ADD3682A-87A5-46A0-888C-3D4D5CB94F2F}" type="presParOf" srcId="{11EFF010-F70A-4DB6-BFBA-4C471AF4AB13}" destId="{ECBB741D-55B0-46F9-876A-736E2D0A3B0A}" srcOrd="1" destOrd="0" presId="urn:microsoft.com/office/officeart/2008/layout/LinedList"/>
    <dgm:cxn modelId="{5D2EEBA1-C2E9-4EA9-AAD7-EB783A9D1F08}" type="presParOf" srcId="{11EFF010-F70A-4DB6-BFBA-4C471AF4AB13}" destId="{33248304-B60D-4661-B763-C0872DCE8800}" srcOrd="2" destOrd="0" presId="urn:microsoft.com/office/officeart/2008/layout/LinedList"/>
    <dgm:cxn modelId="{C3ECD9FE-CAC3-4AFD-A77F-D630D6856B82}" type="presParOf" srcId="{48E9255D-F105-4114-9366-4E5E573B9332}" destId="{B5E992E2-EB34-4A0F-A152-A7501741A299}" srcOrd="17" destOrd="0" presId="urn:microsoft.com/office/officeart/2008/layout/LinedList"/>
    <dgm:cxn modelId="{C01D08ED-3122-4FBA-B4A8-AC584E6181C1}" type="presParOf" srcId="{48E9255D-F105-4114-9366-4E5E573B9332}" destId="{CD5A3E02-0B51-40DA-9EB4-BD21A0D8BE25}" srcOrd="18" destOrd="0" presId="urn:microsoft.com/office/officeart/2008/layout/LinedList"/>
    <dgm:cxn modelId="{7EA5B811-1BC9-4D1D-8873-DB6DD5D15115}" type="presParOf" srcId="{48E9255D-F105-4114-9366-4E5E573B9332}" destId="{5F3B39C4-FC68-459C-B77E-8C27C8886AFB}" srcOrd="19" destOrd="0" presId="urn:microsoft.com/office/officeart/2008/layout/LinedList"/>
    <dgm:cxn modelId="{91C219C9-EFF6-4CC2-9858-E59CB2E5103A}" type="presParOf" srcId="{5F3B39C4-FC68-459C-B77E-8C27C8886AFB}" destId="{CFA69E4D-6FB9-44DD-9B5B-22CC25CAA9B3}" srcOrd="0" destOrd="0" presId="urn:microsoft.com/office/officeart/2008/layout/LinedList"/>
    <dgm:cxn modelId="{790DA17B-25C2-4CD4-9AAA-9661C678AC11}" type="presParOf" srcId="{5F3B39C4-FC68-459C-B77E-8C27C8886AFB}" destId="{86DB072D-22FC-4750-B14C-E5558047BD17}" srcOrd="1" destOrd="0" presId="urn:microsoft.com/office/officeart/2008/layout/LinedList"/>
    <dgm:cxn modelId="{CEA4766D-A3D2-4901-8DA3-11BF6D23F504}" type="presParOf" srcId="{5F3B39C4-FC68-459C-B77E-8C27C8886AFB}" destId="{D93F34C9-8C39-4308-B5D5-C97E2AE930FC}" srcOrd="2" destOrd="0" presId="urn:microsoft.com/office/officeart/2008/layout/LinedList"/>
    <dgm:cxn modelId="{1B19790D-B835-4AC9-B622-C921A90052A7}" type="presParOf" srcId="{48E9255D-F105-4114-9366-4E5E573B9332}" destId="{2AB9A3E1-4E11-457E-8BD4-16A9DFE2552D}" srcOrd="20" destOrd="0" presId="urn:microsoft.com/office/officeart/2008/layout/LinedList"/>
    <dgm:cxn modelId="{2B44DB02-1FC1-4DEF-8274-0E8B8F597706}" type="presParOf" srcId="{48E9255D-F105-4114-9366-4E5E573B9332}" destId="{63B21904-7132-49F0-9ABF-E33DAF76011A}" srcOrd="21" destOrd="0" presId="urn:microsoft.com/office/officeart/2008/layout/LinedList"/>
    <dgm:cxn modelId="{C956D46E-2DE8-4927-BDF5-688AE028CA22}" type="presParOf" srcId="{48E9255D-F105-4114-9366-4E5E573B9332}" destId="{F17BFBB6-A112-4D24-983A-81BD6FC8E5B1}" srcOrd="22" destOrd="0" presId="urn:microsoft.com/office/officeart/2008/layout/LinedList"/>
    <dgm:cxn modelId="{5A118F4A-D3AF-4779-A131-CA929106943E}" type="presParOf" srcId="{F17BFBB6-A112-4D24-983A-81BD6FC8E5B1}" destId="{27E2F06C-5DBC-43E6-86C6-E0FB0184BBCC}" srcOrd="0" destOrd="0" presId="urn:microsoft.com/office/officeart/2008/layout/LinedList"/>
    <dgm:cxn modelId="{65F65EB1-C3FF-4573-A850-2DDC7B6FBACF}" type="presParOf" srcId="{F17BFBB6-A112-4D24-983A-81BD6FC8E5B1}" destId="{382CEBF3-B034-455B-9492-47989C16DCB6}" srcOrd="1" destOrd="0" presId="urn:microsoft.com/office/officeart/2008/layout/LinedList"/>
    <dgm:cxn modelId="{D7FBCB96-0778-4C32-8D09-3481B4A609D4}" type="presParOf" srcId="{F17BFBB6-A112-4D24-983A-81BD6FC8E5B1}" destId="{12FCC649-3A05-41B2-8CB0-612EBCF0254A}" srcOrd="2" destOrd="0" presId="urn:microsoft.com/office/officeart/2008/layout/LinedList"/>
    <dgm:cxn modelId="{629A601E-8C51-45B7-9C9E-9508EDE85206}" type="presParOf" srcId="{48E9255D-F105-4114-9366-4E5E573B9332}" destId="{FA0BB9A8-679E-46FA-8090-34C74B82A692}" srcOrd="23" destOrd="0" presId="urn:microsoft.com/office/officeart/2008/layout/LinedList"/>
    <dgm:cxn modelId="{33C35921-DA85-4139-9CC6-F299C0E692AF}" type="presParOf" srcId="{48E9255D-F105-4114-9366-4E5E573B9332}" destId="{42F23863-8378-445B-B7EB-1DADB59B8130}" srcOrd="24"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F6DA7C1-F5AB-4599-886C-05F0CC6C240C}" type="doc">
      <dgm:prSet loTypeId="urn:microsoft.com/office/officeart/2005/8/layout/target1" loCatId="relationship" qsTypeId="urn:microsoft.com/office/officeart/2005/8/quickstyle/simple1" qsCatId="simple" csTypeId="urn:microsoft.com/office/officeart/2005/8/colors/colorful1" csCatId="colorful" phldr="1"/>
      <dgm:spPr/>
    </dgm:pt>
    <dgm:pt modelId="{38A40609-5D71-46F0-AD96-DC831C48114C}">
      <dgm:prSet phldrT="[Text]"/>
      <dgm:spPr/>
      <dgm:t>
        <a:bodyPr/>
        <a:lstStyle/>
        <a:p>
          <a:r>
            <a:rPr lang="es-ES"/>
            <a:t>Socio</a:t>
          </a:r>
        </a:p>
      </dgm:t>
    </dgm:pt>
    <dgm:pt modelId="{51209FFC-C53F-4193-A671-AEB0E18CF512}" type="parTrans" cxnId="{10B3DF32-0C70-45A0-8961-95DCB2CD5482}">
      <dgm:prSet/>
      <dgm:spPr/>
      <dgm:t>
        <a:bodyPr/>
        <a:lstStyle/>
        <a:p>
          <a:endParaRPr lang="en-US"/>
        </a:p>
      </dgm:t>
    </dgm:pt>
    <dgm:pt modelId="{D3777847-00D5-4E4B-BEBC-74F3F67F286D}" type="sibTrans" cxnId="{10B3DF32-0C70-45A0-8961-95DCB2CD5482}">
      <dgm:prSet/>
      <dgm:spPr/>
      <dgm:t>
        <a:bodyPr/>
        <a:lstStyle/>
        <a:p>
          <a:endParaRPr lang="en-US"/>
        </a:p>
      </dgm:t>
    </dgm:pt>
    <dgm:pt modelId="{ABB144C9-1EF1-4511-A9F3-1A02124E801D}">
      <dgm:prSet phldrT="[Text]"/>
      <dgm:spPr/>
      <dgm:t>
        <a:bodyPr/>
        <a:lstStyle/>
        <a:p>
          <a:endParaRPr lang="en-US" dirty="0"/>
        </a:p>
      </dgm:t>
    </dgm:pt>
    <dgm:pt modelId="{0E363472-E9EB-4184-9F83-547A9A77DD3B}" type="parTrans" cxnId="{38FC65DC-F3D1-47D8-B5CE-2BE26A290859}">
      <dgm:prSet/>
      <dgm:spPr/>
      <dgm:t>
        <a:bodyPr/>
        <a:lstStyle/>
        <a:p>
          <a:endParaRPr lang="en-US"/>
        </a:p>
      </dgm:t>
    </dgm:pt>
    <dgm:pt modelId="{AAC6CB96-68E2-43C0-823C-F2AFB7031F6E}" type="sibTrans" cxnId="{38FC65DC-F3D1-47D8-B5CE-2BE26A290859}">
      <dgm:prSet/>
      <dgm:spPr/>
      <dgm:t>
        <a:bodyPr/>
        <a:lstStyle/>
        <a:p>
          <a:endParaRPr lang="en-US"/>
        </a:p>
      </dgm:t>
    </dgm:pt>
    <dgm:pt modelId="{D5A5A56D-00CD-45EB-9404-0F7CF71EDFB7}">
      <dgm:prSet phldrT="[Text]"/>
      <dgm:spPr/>
      <dgm:t>
        <a:bodyPr/>
        <a:lstStyle/>
        <a:p>
          <a:endParaRPr lang="en-US" dirty="0"/>
        </a:p>
      </dgm:t>
    </dgm:pt>
    <dgm:pt modelId="{8577CC0A-66C0-430A-BF2A-381EF39F0827}" type="parTrans" cxnId="{B75309A3-0D60-4876-8D08-06ADAAAEB635}">
      <dgm:prSet/>
      <dgm:spPr/>
      <dgm:t>
        <a:bodyPr/>
        <a:lstStyle/>
        <a:p>
          <a:endParaRPr lang="en-US"/>
        </a:p>
      </dgm:t>
    </dgm:pt>
    <dgm:pt modelId="{FE702DEF-15BA-4069-A75A-38004124EAAA}" type="sibTrans" cxnId="{B75309A3-0D60-4876-8D08-06ADAAAEB635}">
      <dgm:prSet/>
      <dgm:spPr/>
      <dgm:t>
        <a:bodyPr/>
        <a:lstStyle/>
        <a:p>
          <a:endParaRPr lang="en-US"/>
        </a:p>
      </dgm:t>
    </dgm:pt>
    <dgm:pt modelId="{045D632A-C720-4537-82A0-9F125F402B20}">
      <dgm:prSet phldrT="[Text]"/>
      <dgm:spPr/>
      <dgm:t>
        <a:bodyPr/>
        <a:lstStyle/>
        <a:p>
          <a:endParaRPr lang="en-US" dirty="0"/>
        </a:p>
      </dgm:t>
    </dgm:pt>
    <dgm:pt modelId="{1AD323D5-8D1F-42E7-9438-1350A823B7D6}" type="parTrans" cxnId="{675CA481-FA93-42AB-A6A6-BF218719BA95}">
      <dgm:prSet/>
      <dgm:spPr/>
      <dgm:t>
        <a:bodyPr/>
        <a:lstStyle/>
        <a:p>
          <a:endParaRPr lang="en-US"/>
        </a:p>
      </dgm:t>
    </dgm:pt>
    <dgm:pt modelId="{ADEAD24C-3BE8-4BD8-8CAB-90082E329340}" type="sibTrans" cxnId="{675CA481-FA93-42AB-A6A6-BF218719BA95}">
      <dgm:prSet/>
      <dgm:spPr/>
      <dgm:t>
        <a:bodyPr/>
        <a:lstStyle/>
        <a:p>
          <a:endParaRPr lang="en-US"/>
        </a:p>
      </dgm:t>
    </dgm:pt>
    <dgm:pt modelId="{6F061E67-A950-485F-81E7-BA4F80CB2FBC}">
      <dgm:prSet phldrT="[Text]"/>
      <dgm:spPr/>
      <dgm:t>
        <a:bodyPr/>
        <a:lstStyle/>
        <a:p>
          <a:endParaRPr lang="en-US" dirty="0"/>
        </a:p>
      </dgm:t>
    </dgm:pt>
    <dgm:pt modelId="{0C0C70F3-39A1-418B-889F-8126E330C662}" type="sibTrans" cxnId="{9DDDC9BF-DBE7-41C9-9D4A-D574951F2A77}">
      <dgm:prSet/>
      <dgm:spPr/>
      <dgm:t>
        <a:bodyPr/>
        <a:lstStyle/>
        <a:p>
          <a:endParaRPr lang="en-US"/>
        </a:p>
      </dgm:t>
    </dgm:pt>
    <dgm:pt modelId="{D756BE18-C666-447A-8565-8D7B2A7A4FF2}" type="parTrans" cxnId="{9DDDC9BF-DBE7-41C9-9D4A-D574951F2A77}">
      <dgm:prSet/>
      <dgm:spPr/>
      <dgm:t>
        <a:bodyPr/>
        <a:lstStyle/>
        <a:p>
          <a:endParaRPr lang="en-US"/>
        </a:p>
      </dgm:t>
    </dgm:pt>
    <dgm:pt modelId="{A4B86E9D-6565-4BC6-A730-C27AA0B22477}" type="pres">
      <dgm:prSet presAssocID="{5F6DA7C1-F5AB-4599-886C-05F0CC6C240C}" presName="composite" presStyleCnt="0">
        <dgm:presLayoutVars>
          <dgm:chMax val="5"/>
          <dgm:dir/>
          <dgm:resizeHandles val="exact"/>
        </dgm:presLayoutVars>
      </dgm:prSet>
      <dgm:spPr/>
    </dgm:pt>
    <dgm:pt modelId="{83BDA3F8-1FBC-4F3B-BD4B-2F1DD6EF0709}" type="pres">
      <dgm:prSet presAssocID="{38A40609-5D71-46F0-AD96-DC831C48114C}" presName="circle1" presStyleLbl="lnNode1" presStyleIdx="0" presStyleCnt="5"/>
      <dgm:spPr/>
    </dgm:pt>
    <dgm:pt modelId="{55A75D3B-FFC0-4710-BE8D-6E23F49EBF9B}" type="pres">
      <dgm:prSet presAssocID="{38A40609-5D71-46F0-AD96-DC831C48114C}" presName="text1" presStyleLbl="revTx" presStyleIdx="0" presStyleCnt="5">
        <dgm:presLayoutVars>
          <dgm:bulletEnabled val="1"/>
        </dgm:presLayoutVars>
      </dgm:prSet>
      <dgm:spPr/>
    </dgm:pt>
    <dgm:pt modelId="{308831B8-EA6C-40CA-AF83-195FD08B712F}" type="pres">
      <dgm:prSet presAssocID="{38A40609-5D71-46F0-AD96-DC831C48114C}" presName="line1" presStyleLbl="callout" presStyleIdx="0" presStyleCnt="10"/>
      <dgm:spPr/>
    </dgm:pt>
    <dgm:pt modelId="{E77E100D-9BCA-4E4A-AD46-9B47AC6FBC8E}" type="pres">
      <dgm:prSet presAssocID="{38A40609-5D71-46F0-AD96-DC831C48114C}" presName="d1" presStyleLbl="callout" presStyleIdx="1" presStyleCnt="10"/>
      <dgm:spPr/>
    </dgm:pt>
    <dgm:pt modelId="{AD1CFAEA-48FA-4DA5-8D8E-FAEA3FE69752}" type="pres">
      <dgm:prSet presAssocID="{ABB144C9-1EF1-4511-A9F3-1A02124E801D}" presName="circle2" presStyleLbl="lnNode1" presStyleIdx="1" presStyleCnt="5"/>
      <dgm:spPr/>
    </dgm:pt>
    <dgm:pt modelId="{4ADCAA88-3422-4F59-AD34-4ADF59C3A8C8}" type="pres">
      <dgm:prSet presAssocID="{ABB144C9-1EF1-4511-A9F3-1A02124E801D}" presName="text2" presStyleLbl="revTx" presStyleIdx="1" presStyleCnt="5">
        <dgm:presLayoutVars>
          <dgm:bulletEnabled val="1"/>
        </dgm:presLayoutVars>
      </dgm:prSet>
      <dgm:spPr/>
    </dgm:pt>
    <dgm:pt modelId="{D5BFC74B-23DD-4749-89C2-860A684F4ED1}" type="pres">
      <dgm:prSet presAssocID="{ABB144C9-1EF1-4511-A9F3-1A02124E801D}" presName="line2" presStyleLbl="callout" presStyleIdx="2" presStyleCnt="10"/>
      <dgm:spPr/>
    </dgm:pt>
    <dgm:pt modelId="{954AB7D6-4EC9-4377-987B-19A4CFFC74E1}" type="pres">
      <dgm:prSet presAssocID="{ABB144C9-1EF1-4511-A9F3-1A02124E801D}" presName="d2" presStyleLbl="callout" presStyleIdx="3" presStyleCnt="10"/>
      <dgm:spPr/>
    </dgm:pt>
    <dgm:pt modelId="{450BDFC7-5EBE-4C00-96EC-A158170DE96A}" type="pres">
      <dgm:prSet presAssocID="{D5A5A56D-00CD-45EB-9404-0F7CF71EDFB7}" presName="circle3" presStyleLbl="lnNode1" presStyleIdx="2" presStyleCnt="5"/>
      <dgm:spPr>
        <a:solidFill>
          <a:srgbClr val="56565A"/>
        </a:solidFill>
      </dgm:spPr>
    </dgm:pt>
    <dgm:pt modelId="{8FE85614-468E-4C2D-89C7-6A7F4462738D}" type="pres">
      <dgm:prSet presAssocID="{D5A5A56D-00CD-45EB-9404-0F7CF71EDFB7}" presName="text3" presStyleLbl="revTx" presStyleIdx="2" presStyleCnt="5">
        <dgm:presLayoutVars>
          <dgm:bulletEnabled val="1"/>
        </dgm:presLayoutVars>
      </dgm:prSet>
      <dgm:spPr/>
    </dgm:pt>
    <dgm:pt modelId="{FAB44F8D-FFCF-447F-B62F-3B494BB61104}" type="pres">
      <dgm:prSet presAssocID="{D5A5A56D-00CD-45EB-9404-0F7CF71EDFB7}" presName="line3" presStyleLbl="callout" presStyleIdx="4" presStyleCnt="10"/>
      <dgm:spPr/>
    </dgm:pt>
    <dgm:pt modelId="{3B2634B5-09CC-4419-84A1-D30E739F9F5D}" type="pres">
      <dgm:prSet presAssocID="{D5A5A56D-00CD-45EB-9404-0F7CF71EDFB7}" presName="d3" presStyleLbl="callout" presStyleIdx="5" presStyleCnt="10"/>
      <dgm:spPr/>
    </dgm:pt>
    <dgm:pt modelId="{703CDF7B-870D-4EC1-BDDC-829A833A6741}" type="pres">
      <dgm:prSet presAssocID="{6F061E67-A950-485F-81E7-BA4F80CB2FBC}" presName="circle4" presStyleLbl="lnNode1" presStyleIdx="3" presStyleCnt="5"/>
      <dgm:spPr>
        <a:solidFill>
          <a:srgbClr val="F0C300"/>
        </a:solidFill>
      </dgm:spPr>
    </dgm:pt>
    <dgm:pt modelId="{CF054645-6B94-4118-B255-3B32C2E281E3}" type="pres">
      <dgm:prSet presAssocID="{6F061E67-A950-485F-81E7-BA4F80CB2FBC}" presName="text4" presStyleLbl="revTx" presStyleIdx="3" presStyleCnt="5">
        <dgm:presLayoutVars>
          <dgm:bulletEnabled val="1"/>
        </dgm:presLayoutVars>
      </dgm:prSet>
      <dgm:spPr/>
    </dgm:pt>
    <dgm:pt modelId="{35C9FD56-DB7A-4EEF-BA53-EAFA2AA2C803}" type="pres">
      <dgm:prSet presAssocID="{6F061E67-A950-485F-81E7-BA4F80CB2FBC}" presName="line4" presStyleLbl="callout" presStyleIdx="6" presStyleCnt="10"/>
      <dgm:spPr/>
    </dgm:pt>
    <dgm:pt modelId="{5D2CFB42-D799-4200-94B1-E82594B568AB}" type="pres">
      <dgm:prSet presAssocID="{6F061E67-A950-485F-81E7-BA4F80CB2FBC}" presName="d4" presStyleLbl="callout" presStyleIdx="7" presStyleCnt="10"/>
      <dgm:spPr/>
    </dgm:pt>
    <dgm:pt modelId="{D3DF662B-61E7-460D-A496-7C2CB2ACB904}" type="pres">
      <dgm:prSet presAssocID="{045D632A-C720-4537-82A0-9F125F402B20}" presName="circle5" presStyleLbl="lnNode1" presStyleIdx="4" presStyleCnt="5"/>
      <dgm:spPr>
        <a:solidFill>
          <a:schemeClr val="tx2"/>
        </a:solidFill>
      </dgm:spPr>
    </dgm:pt>
    <dgm:pt modelId="{A3F0D967-6ED5-4E9E-BDD9-B506B642BA3C}" type="pres">
      <dgm:prSet presAssocID="{045D632A-C720-4537-82A0-9F125F402B20}" presName="text5" presStyleLbl="revTx" presStyleIdx="4" presStyleCnt="5">
        <dgm:presLayoutVars>
          <dgm:bulletEnabled val="1"/>
        </dgm:presLayoutVars>
      </dgm:prSet>
      <dgm:spPr/>
    </dgm:pt>
    <dgm:pt modelId="{F6BB33D4-B280-4BB7-B1E4-59690477428B}" type="pres">
      <dgm:prSet presAssocID="{045D632A-C720-4537-82A0-9F125F402B20}" presName="line5" presStyleLbl="callout" presStyleIdx="8" presStyleCnt="10"/>
      <dgm:spPr/>
    </dgm:pt>
    <dgm:pt modelId="{C8956ACF-F426-4327-BA77-E0375D7BA793}" type="pres">
      <dgm:prSet presAssocID="{045D632A-C720-4537-82A0-9F125F402B20}" presName="d5" presStyleLbl="callout" presStyleIdx="9" presStyleCnt="10"/>
      <dgm:spPr/>
    </dgm:pt>
  </dgm:ptLst>
  <dgm:cxnLst>
    <dgm:cxn modelId="{F768800A-F4F6-4704-98EF-D7B00E975A46}" type="presOf" srcId="{045D632A-C720-4537-82A0-9F125F402B20}" destId="{A3F0D967-6ED5-4E9E-BDD9-B506B642BA3C}" srcOrd="0" destOrd="0" presId="urn:microsoft.com/office/officeart/2005/8/layout/target1"/>
    <dgm:cxn modelId="{4AE99013-03FA-41CC-ADDC-9821821663A3}" type="presOf" srcId="{5F6DA7C1-F5AB-4599-886C-05F0CC6C240C}" destId="{A4B86E9D-6565-4BC6-A730-C27AA0B22477}" srcOrd="0" destOrd="0" presId="urn:microsoft.com/office/officeart/2005/8/layout/target1"/>
    <dgm:cxn modelId="{28BADF26-840C-4F52-9C8B-D95403860294}" type="presOf" srcId="{D5A5A56D-00CD-45EB-9404-0F7CF71EDFB7}" destId="{8FE85614-468E-4C2D-89C7-6A7F4462738D}" srcOrd="0" destOrd="0" presId="urn:microsoft.com/office/officeart/2005/8/layout/target1"/>
    <dgm:cxn modelId="{10B3DF32-0C70-45A0-8961-95DCB2CD5482}" srcId="{5F6DA7C1-F5AB-4599-886C-05F0CC6C240C}" destId="{38A40609-5D71-46F0-AD96-DC831C48114C}" srcOrd="0" destOrd="0" parTransId="{51209FFC-C53F-4193-A671-AEB0E18CF512}" sibTransId="{D3777847-00D5-4E4B-BEBC-74F3F67F286D}"/>
    <dgm:cxn modelId="{D9A92445-6CED-4345-8B6E-C3B5135CD3C9}" type="presOf" srcId="{6F061E67-A950-485F-81E7-BA4F80CB2FBC}" destId="{CF054645-6B94-4118-B255-3B32C2E281E3}" srcOrd="0" destOrd="0" presId="urn:microsoft.com/office/officeart/2005/8/layout/target1"/>
    <dgm:cxn modelId="{675CA481-FA93-42AB-A6A6-BF218719BA95}" srcId="{5F6DA7C1-F5AB-4599-886C-05F0CC6C240C}" destId="{045D632A-C720-4537-82A0-9F125F402B20}" srcOrd="4" destOrd="0" parTransId="{1AD323D5-8D1F-42E7-9438-1350A823B7D6}" sibTransId="{ADEAD24C-3BE8-4BD8-8CAB-90082E329340}"/>
    <dgm:cxn modelId="{C03B0487-E52A-4324-8667-D3E9E3775A7C}" type="presOf" srcId="{ABB144C9-1EF1-4511-A9F3-1A02124E801D}" destId="{4ADCAA88-3422-4F59-AD34-4ADF59C3A8C8}" srcOrd="0" destOrd="0" presId="urn:microsoft.com/office/officeart/2005/8/layout/target1"/>
    <dgm:cxn modelId="{B75309A3-0D60-4876-8D08-06ADAAAEB635}" srcId="{5F6DA7C1-F5AB-4599-886C-05F0CC6C240C}" destId="{D5A5A56D-00CD-45EB-9404-0F7CF71EDFB7}" srcOrd="2" destOrd="0" parTransId="{8577CC0A-66C0-430A-BF2A-381EF39F0827}" sibTransId="{FE702DEF-15BA-4069-A75A-38004124EAAA}"/>
    <dgm:cxn modelId="{9DDDC9BF-DBE7-41C9-9D4A-D574951F2A77}" srcId="{5F6DA7C1-F5AB-4599-886C-05F0CC6C240C}" destId="{6F061E67-A950-485F-81E7-BA4F80CB2FBC}" srcOrd="3" destOrd="0" parTransId="{D756BE18-C666-447A-8565-8D7B2A7A4FF2}" sibTransId="{0C0C70F3-39A1-418B-889F-8126E330C662}"/>
    <dgm:cxn modelId="{38FC65DC-F3D1-47D8-B5CE-2BE26A290859}" srcId="{5F6DA7C1-F5AB-4599-886C-05F0CC6C240C}" destId="{ABB144C9-1EF1-4511-A9F3-1A02124E801D}" srcOrd="1" destOrd="0" parTransId="{0E363472-E9EB-4184-9F83-547A9A77DD3B}" sibTransId="{AAC6CB96-68E2-43C0-823C-F2AFB7031F6E}"/>
    <dgm:cxn modelId="{093B56DE-0CE2-4EF1-BB25-A581E17AC82C}" type="presOf" srcId="{38A40609-5D71-46F0-AD96-DC831C48114C}" destId="{55A75D3B-FFC0-4710-BE8D-6E23F49EBF9B}" srcOrd="0" destOrd="0" presId="urn:microsoft.com/office/officeart/2005/8/layout/target1"/>
    <dgm:cxn modelId="{DA759B2B-8A23-447C-912F-D5158F5DB49A}" type="presParOf" srcId="{A4B86E9D-6565-4BC6-A730-C27AA0B22477}" destId="{83BDA3F8-1FBC-4F3B-BD4B-2F1DD6EF0709}" srcOrd="0" destOrd="0" presId="urn:microsoft.com/office/officeart/2005/8/layout/target1"/>
    <dgm:cxn modelId="{7314B227-BA6A-4441-91ED-508A9A5B94CE}" type="presParOf" srcId="{A4B86E9D-6565-4BC6-A730-C27AA0B22477}" destId="{55A75D3B-FFC0-4710-BE8D-6E23F49EBF9B}" srcOrd="1" destOrd="0" presId="urn:microsoft.com/office/officeart/2005/8/layout/target1"/>
    <dgm:cxn modelId="{06A58497-4C46-4C68-B99B-7487E78C7DE5}" type="presParOf" srcId="{A4B86E9D-6565-4BC6-A730-C27AA0B22477}" destId="{308831B8-EA6C-40CA-AF83-195FD08B712F}" srcOrd="2" destOrd="0" presId="urn:microsoft.com/office/officeart/2005/8/layout/target1"/>
    <dgm:cxn modelId="{9F99F953-0F91-4B73-BAE2-DBD59B8EF8C1}" type="presParOf" srcId="{A4B86E9D-6565-4BC6-A730-C27AA0B22477}" destId="{E77E100D-9BCA-4E4A-AD46-9B47AC6FBC8E}" srcOrd="3" destOrd="0" presId="urn:microsoft.com/office/officeart/2005/8/layout/target1"/>
    <dgm:cxn modelId="{4B69681F-DDEE-4A0C-BC97-29824E7D9942}" type="presParOf" srcId="{A4B86E9D-6565-4BC6-A730-C27AA0B22477}" destId="{AD1CFAEA-48FA-4DA5-8D8E-FAEA3FE69752}" srcOrd="4" destOrd="0" presId="urn:microsoft.com/office/officeart/2005/8/layout/target1"/>
    <dgm:cxn modelId="{89A52EDA-A16B-4BE1-8AFF-98C9CD6DE64D}" type="presParOf" srcId="{A4B86E9D-6565-4BC6-A730-C27AA0B22477}" destId="{4ADCAA88-3422-4F59-AD34-4ADF59C3A8C8}" srcOrd="5" destOrd="0" presId="urn:microsoft.com/office/officeart/2005/8/layout/target1"/>
    <dgm:cxn modelId="{0AE80E4F-E112-4A8A-B5DF-41EF8A08E66A}" type="presParOf" srcId="{A4B86E9D-6565-4BC6-A730-C27AA0B22477}" destId="{D5BFC74B-23DD-4749-89C2-860A684F4ED1}" srcOrd="6" destOrd="0" presId="urn:microsoft.com/office/officeart/2005/8/layout/target1"/>
    <dgm:cxn modelId="{4F3EAE08-3E38-4C76-8879-EA7C72D34EEF}" type="presParOf" srcId="{A4B86E9D-6565-4BC6-A730-C27AA0B22477}" destId="{954AB7D6-4EC9-4377-987B-19A4CFFC74E1}" srcOrd="7" destOrd="0" presId="urn:microsoft.com/office/officeart/2005/8/layout/target1"/>
    <dgm:cxn modelId="{42423C0F-11BC-4001-990A-C7DC67CACD56}" type="presParOf" srcId="{A4B86E9D-6565-4BC6-A730-C27AA0B22477}" destId="{450BDFC7-5EBE-4C00-96EC-A158170DE96A}" srcOrd="8" destOrd="0" presId="urn:microsoft.com/office/officeart/2005/8/layout/target1"/>
    <dgm:cxn modelId="{BE9FD373-F398-4815-B85A-1A0A26960A76}" type="presParOf" srcId="{A4B86E9D-6565-4BC6-A730-C27AA0B22477}" destId="{8FE85614-468E-4C2D-89C7-6A7F4462738D}" srcOrd="9" destOrd="0" presId="urn:microsoft.com/office/officeart/2005/8/layout/target1"/>
    <dgm:cxn modelId="{B629EDFF-1F13-40C9-9E90-6D3D302670D5}" type="presParOf" srcId="{A4B86E9D-6565-4BC6-A730-C27AA0B22477}" destId="{FAB44F8D-FFCF-447F-B62F-3B494BB61104}" srcOrd="10" destOrd="0" presId="urn:microsoft.com/office/officeart/2005/8/layout/target1"/>
    <dgm:cxn modelId="{407A9639-368B-4E91-87B5-F490037DC7C1}" type="presParOf" srcId="{A4B86E9D-6565-4BC6-A730-C27AA0B22477}" destId="{3B2634B5-09CC-4419-84A1-D30E739F9F5D}" srcOrd="11" destOrd="0" presId="urn:microsoft.com/office/officeart/2005/8/layout/target1"/>
    <dgm:cxn modelId="{F7B28691-0D82-40AC-9C3A-53B2D3F4412A}" type="presParOf" srcId="{A4B86E9D-6565-4BC6-A730-C27AA0B22477}" destId="{703CDF7B-870D-4EC1-BDDC-829A833A6741}" srcOrd="12" destOrd="0" presId="urn:microsoft.com/office/officeart/2005/8/layout/target1"/>
    <dgm:cxn modelId="{2FC85085-EB2C-47CF-856C-47579821563F}" type="presParOf" srcId="{A4B86E9D-6565-4BC6-A730-C27AA0B22477}" destId="{CF054645-6B94-4118-B255-3B32C2E281E3}" srcOrd="13" destOrd="0" presId="urn:microsoft.com/office/officeart/2005/8/layout/target1"/>
    <dgm:cxn modelId="{944210E5-5393-42ED-914B-A65DB9CDB8BD}" type="presParOf" srcId="{A4B86E9D-6565-4BC6-A730-C27AA0B22477}" destId="{35C9FD56-DB7A-4EEF-BA53-EAFA2AA2C803}" srcOrd="14" destOrd="0" presId="urn:microsoft.com/office/officeart/2005/8/layout/target1"/>
    <dgm:cxn modelId="{2E0C3A75-184C-4E21-B498-006723101D01}" type="presParOf" srcId="{A4B86E9D-6565-4BC6-A730-C27AA0B22477}" destId="{5D2CFB42-D799-4200-94B1-E82594B568AB}" srcOrd="15" destOrd="0" presId="urn:microsoft.com/office/officeart/2005/8/layout/target1"/>
    <dgm:cxn modelId="{6036FF50-42CA-4600-927E-924F2997A568}" type="presParOf" srcId="{A4B86E9D-6565-4BC6-A730-C27AA0B22477}" destId="{D3DF662B-61E7-460D-A496-7C2CB2ACB904}" srcOrd="16" destOrd="0" presId="urn:microsoft.com/office/officeart/2005/8/layout/target1"/>
    <dgm:cxn modelId="{0943DA22-D284-4B74-9770-E5ABCFB10994}" type="presParOf" srcId="{A4B86E9D-6565-4BC6-A730-C27AA0B22477}" destId="{A3F0D967-6ED5-4E9E-BDD9-B506B642BA3C}" srcOrd="17" destOrd="0" presId="urn:microsoft.com/office/officeart/2005/8/layout/target1"/>
    <dgm:cxn modelId="{C6206C7B-5161-49CE-964E-212FCA52CC84}" type="presParOf" srcId="{A4B86E9D-6565-4BC6-A730-C27AA0B22477}" destId="{F6BB33D4-B280-4BB7-B1E4-59690477428B}" srcOrd="18" destOrd="0" presId="urn:microsoft.com/office/officeart/2005/8/layout/target1"/>
    <dgm:cxn modelId="{DB3B8B36-71F0-41BC-989E-5D30F6004EF4}" type="presParOf" srcId="{A4B86E9D-6565-4BC6-A730-C27AA0B22477}" destId="{C8956ACF-F426-4327-BA77-E0375D7BA793}" srcOrd="19" destOrd="0" presId="urn:microsoft.com/office/officeart/2005/8/layout/targe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F6DA7C1-F5AB-4599-886C-05F0CC6C240C}" type="doc">
      <dgm:prSet loTypeId="urn:microsoft.com/office/officeart/2005/8/layout/target1" loCatId="relationship" qsTypeId="urn:microsoft.com/office/officeart/2005/8/quickstyle/simple1" qsCatId="simple" csTypeId="urn:microsoft.com/office/officeart/2005/8/colors/colorful1" csCatId="colorful" phldr="1"/>
      <dgm:spPr/>
    </dgm:pt>
    <dgm:pt modelId="{38A40609-5D71-46F0-AD96-DC831C48114C}">
      <dgm:prSet phldrT="[Text]"/>
      <dgm:spPr/>
      <dgm:t>
        <a:bodyPr/>
        <a:lstStyle/>
        <a:p>
          <a:r>
            <a:rPr lang="es-ES"/>
            <a:t>Socio</a:t>
          </a:r>
        </a:p>
      </dgm:t>
    </dgm:pt>
    <dgm:pt modelId="{51209FFC-C53F-4193-A671-AEB0E18CF512}" type="parTrans" cxnId="{10B3DF32-0C70-45A0-8961-95DCB2CD5482}">
      <dgm:prSet/>
      <dgm:spPr/>
      <dgm:t>
        <a:bodyPr/>
        <a:lstStyle/>
        <a:p>
          <a:endParaRPr lang="en-US"/>
        </a:p>
      </dgm:t>
    </dgm:pt>
    <dgm:pt modelId="{D3777847-00D5-4E4B-BEBC-74F3F67F286D}" type="sibTrans" cxnId="{10B3DF32-0C70-45A0-8961-95DCB2CD5482}">
      <dgm:prSet/>
      <dgm:spPr/>
      <dgm:t>
        <a:bodyPr/>
        <a:lstStyle/>
        <a:p>
          <a:endParaRPr lang="en-US"/>
        </a:p>
      </dgm:t>
    </dgm:pt>
    <dgm:pt modelId="{ABB144C9-1EF1-4511-A9F3-1A02124E801D}">
      <dgm:prSet phldrT="[Text]"/>
      <dgm:spPr/>
      <dgm:t>
        <a:bodyPr/>
        <a:lstStyle/>
        <a:p>
          <a:r>
            <a:rPr lang="es-ES"/>
            <a:t>Club</a:t>
          </a:r>
        </a:p>
      </dgm:t>
    </dgm:pt>
    <dgm:pt modelId="{0E363472-E9EB-4184-9F83-547A9A77DD3B}" type="parTrans" cxnId="{38FC65DC-F3D1-47D8-B5CE-2BE26A290859}">
      <dgm:prSet/>
      <dgm:spPr/>
      <dgm:t>
        <a:bodyPr/>
        <a:lstStyle/>
        <a:p>
          <a:endParaRPr lang="en-US"/>
        </a:p>
      </dgm:t>
    </dgm:pt>
    <dgm:pt modelId="{AAC6CB96-68E2-43C0-823C-F2AFB7031F6E}" type="sibTrans" cxnId="{38FC65DC-F3D1-47D8-B5CE-2BE26A290859}">
      <dgm:prSet/>
      <dgm:spPr/>
      <dgm:t>
        <a:bodyPr/>
        <a:lstStyle/>
        <a:p>
          <a:endParaRPr lang="en-US"/>
        </a:p>
      </dgm:t>
    </dgm:pt>
    <dgm:pt modelId="{D5A5A56D-00CD-45EB-9404-0F7CF71EDFB7}">
      <dgm:prSet phldrT="[Text]"/>
      <dgm:spPr/>
      <dgm:t>
        <a:bodyPr/>
        <a:lstStyle/>
        <a:p>
          <a:endParaRPr lang="en-US" dirty="0"/>
        </a:p>
      </dgm:t>
    </dgm:pt>
    <dgm:pt modelId="{8577CC0A-66C0-430A-BF2A-381EF39F0827}" type="parTrans" cxnId="{B75309A3-0D60-4876-8D08-06ADAAAEB635}">
      <dgm:prSet/>
      <dgm:spPr/>
      <dgm:t>
        <a:bodyPr/>
        <a:lstStyle/>
        <a:p>
          <a:endParaRPr lang="en-US"/>
        </a:p>
      </dgm:t>
    </dgm:pt>
    <dgm:pt modelId="{FE702DEF-15BA-4069-A75A-38004124EAAA}" type="sibTrans" cxnId="{B75309A3-0D60-4876-8D08-06ADAAAEB635}">
      <dgm:prSet/>
      <dgm:spPr/>
      <dgm:t>
        <a:bodyPr/>
        <a:lstStyle/>
        <a:p>
          <a:endParaRPr lang="en-US"/>
        </a:p>
      </dgm:t>
    </dgm:pt>
    <dgm:pt modelId="{045D632A-C720-4537-82A0-9F125F402B20}">
      <dgm:prSet phldrT="[Text]"/>
      <dgm:spPr/>
      <dgm:t>
        <a:bodyPr/>
        <a:lstStyle/>
        <a:p>
          <a:endParaRPr lang="en-US" dirty="0"/>
        </a:p>
      </dgm:t>
    </dgm:pt>
    <dgm:pt modelId="{1AD323D5-8D1F-42E7-9438-1350A823B7D6}" type="parTrans" cxnId="{675CA481-FA93-42AB-A6A6-BF218719BA95}">
      <dgm:prSet/>
      <dgm:spPr/>
      <dgm:t>
        <a:bodyPr/>
        <a:lstStyle/>
        <a:p>
          <a:endParaRPr lang="en-US"/>
        </a:p>
      </dgm:t>
    </dgm:pt>
    <dgm:pt modelId="{ADEAD24C-3BE8-4BD8-8CAB-90082E329340}" type="sibTrans" cxnId="{675CA481-FA93-42AB-A6A6-BF218719BA95}">
      <dgm:prSet/>
      <dgm:spPr/>
      <dgm:t>
        <a:bodyPr/>
        <a:lstStyle/>
        <a:p>
          <a:endParaRPr lang="en-US"/>
        </a:p>
      </dgm:t>
    </dgm:pt>
    <dgm:pt modelId="{6F061E67-A950-485F-81E7-BA4F80CB2FBC}">
      <dgm:prSet phldrT="[Text]"/>
      <dgm:spPr/>
      <dgm:t>
        <a:bodyPr/>
        <a:lstStyle/>
        <a:p>
          <a:endParaRPr lang="en-US" dirty="0"/>
        </a:p>
      </dgm:t>
    </dgm:pt>
    <dgm:pt modelId="{0C0C70F3-39A1-418B-889F-8126E330C662}" type="sibTrans" cxnId="{9DDDC9BF-DBE7-41C9-9D4A-D574951F2A77}">
      <dgm:prSet/>
      <dgm:spPr/>
      <dgm:t>
        <a:bodyPr/>
        <a:lstStyle/>
        <a:p>
          <a:endParaRPr lang="en-US"/>
        </a:p>
      </dgm:t>
    </dgm:pt>
    <dgm:pt modelId="{D756BE18-C666-447A-8565-8D7B2A7A4FF2}" type="parTrans" cxnId="{9DDDC9BF-DBE7-41C9-9D4A-D574951F2A77}">
      <dgm:prSet/>
      <dgm:spPr/>
      <dgm:t>
        <a:bodyPr/>
        <a:lstStyle/>
        <a:p>
          <a:endParaRPr lang="en-US"/>
        </a:p>
      </dgm:t>
    </dgm:pt>
    <dgm:pt modelId="{A4B86E9D-6565-4BC6-A730-C27AA0B22477}" type="pres">
      <dgm:prSet presAssocID="{5F6DA7C1-F5AB-4599-886C-05F0CC6C240C}" presName="composite" presStyleCnt="0">
        <dgm:presLayoutVars>
          <dgm:chMax val="5"/>
          <dgm:dir/>
          <dgm:resizeHandles val="exact"/>
        </dgm:presLayoutVars>
      </dgm:prSet>
      <dgm:spPr/>
    </dgm:pt>
    <dgm:pt modelId="{83BDA3F8-1FBC-4F3B-BD4B-2F1DD6EF0709}" type="pres">
      <dgm:prSet presAssocID="{38A40609-5D71-46F0-AD96-DC831C48114C}" presName="circle1" presStyleLbl="lnNode1" presStyleIdx="0" presStyleCnt="5"/>
      <dgm:spPr/>
    </dgm:pt>
    <dgm:pt modelId="{55A75D3B-FFC0-4710-BE8D-6E23F49EBF9B}" type="pres">
      <dgm:prSet presAssocID="{38A40609-5D71-46F0-AD96-DC831C48114C}" presName="text1" presStyleLbl="revTx" presStyleIdx="0" presStyleCnt="5">
        <dgm:presLayoutVars>
          <dgm:bulletEnabled val="1"/>
        </dgm:presLayoutVars>
      </dgm:prSet>
      <dgm:spPr/>
    </dgm:pt>
    <dgm:pt modelId="{308831B8-EA6C-40CA-AF83-195FD08B712F}" type="pres">
      <dgm:prSet presAssocID="{38A40609-5D71-46F0-AD96-DC831C48114C}" presName="line1" presStyleLbl="callout" presStyleIdx="0" presStyleCnt="10"/>
      <dgm:spPr/>
    </dgm:pt>
    <dgm:pt modelId="{E77E100D-9BCA-4E4A-AD46-9B47AC6FBC8E}" type="pres">
      <dgm:prSet presAssocID="{38A40609-5D71-46F0-AD96-DC831C48114C}" presName="d1" presStyleLbl="callout" presStyleIdx="1" presStyleCnt="10"/>
      <dgm:spPr/>
    </dgm:pt>
    <dgm:pt modelId="{AD1CFAEA-48FA-4DA5-8D8E-FAEA3FE69752}" type="pres">
      <dgm:prSet presAssocID="{ABB144C9-1EF1-4511-A9F3-1A02124E801D}" presName="circle2" presStyleLbl="lnNode1" presStyleIdx="1" presStyleCnt="5"/>
      <dgm:spPr/>
    </dgm:pt>
    <dgm:pt modelId="{4ADCAA88-3422-4F59-AD34-4ADF59C3A8C8}" type="pres">
      <dgm:prSet presAssocID="{ABB144C9-1EF1-4511-A9F3-1A02124E801D}" presName="text2" presStyleLbl="revTx" presStyleIdx="1" presStyleCnt="5">
        <dgm:presLayoutVars>
          <dgm:bulletEnabled val="1"/>
        </dgm:presLayoutVars>
      </dgm:prSet>
      <dgm:spPr/>
    </dgm:pt>
    <dgm:pt modelId="{D5BFC74B-23DD-4749-89C2-860A684F4ED1}" type="pres">
      <dgm:prSet presAssocID="{ABB144C9-1EF1-4511-A9F3-1A02124E801D}" presName="line2" presStyleLbl="callout" presStyleIdx="2" presStyleCnt="10"/>
      <dgm:spPr/>
    </dgm:pt>
    <dgm:pt modelId="{954AB7D6-4EC9-4377-987B-19A4CFFC74E1}" type="pres">
      <dgm:prSet presAssocID="{ABB144C9-1EF1-4511-A9F3-1A02124E801D}" presName="d2" presStyleLbl="callout" presStyleIdx="3" presStyleCnt="10"/>
      <dgm:spPr/>
    </dgm:pt>
    <dgm:pt modelId="{450BDFC7-5EBE-4C00-96EC-A158170DE96A}" type="pres">
      <dgm:prSet presAssocID="{D5A5A56D-00CD-45EB-9404-0F7CF71EDFB7}" presName="circle3" presStyleLbl="lnNode1" presStyleIdx="2" presStyleCnt="5"/>
      <dgm:spPr>
        <a:solidFill>
          <a:srgbClr val="56565A"/>
        </a:solidFill>
      </dgm:spPr>
    </dgm:pt>
    <dgm:pt modelId="{8FE85614-468E-4C2D-89C7-6A7F4462738D}" type="pres">
      <dgm:prSet presAssocID="{D5A5A56D-00CD-45EB-9404-0F7CF71EDFB7}" presName="text3" presStyleLbl="revTx" presStyleIdx="2" presStyleCnt="5">
        <dgm:presLayoutVars>
          <dgm:bulletEnabled val="1"/>
        </dgm:presLayoutVars>
      </dgm:prSet>
      <dgm:spPr/>
    </dgm:pt>
    <dgm:pt modelId="{FAB44F8D-FFCF-447F-B62F-3B494BB61104}" type="pres">
      <dgm:prSet presAssocID="{D5A5A56D-00CD-45EB-9404-0F7CF71EDFB7}" presName="line3" presStyleLbl="callout" presStyleIdx="4" presStyleCnt="10"/>
      <dgm:spPr/>
    </dgm:pt>
    <dgm:pt modelId="{3B2634B5-09CC-4419-84A1-D30E739F9F5D}" type="pres">
      <dgm:prSet presAssocID="{D5A5A56D-00CD-45EB-9404-0F7CF71EDFB7}" presName="d3" presStyleLbl="callout" presStyleIdx="5" presStyleCnt="10"/>
      <dgm:spPr/>
    </dgm:pt>
    <dgm:pt modelId="{703CDF7B-870D-4EC1-BDDC-829A833A6741}" type="pres">
      <dgm:prSet presAssocID="{6F061E67-A950-485F-81E7-BA4F80CB2FBC}" presName="circle4" presStyleLbl="lnNode1" presStyleIdx="3" presStyleCnt="5"/>
      <dgm:spPr>
        <a:solidFill>
          <a:srgbClr val="F0C300"/>
        </a:solidFill>
      </dgm:spPr>
    </dgm:pt>
    <dgm:pt modelId="{CF054645-6B94-4118-B255-3B32C2E281E3}" type="pres">
      <dgm:prSet presAssocID="{6F061E67-A950-485F-81E7-BA4F80CB2FBC}" presName="text4" presStyleLbl="revTx" presStyleIdx="3" presStyleCnt="5">
        <dgm:presLayoutVars>
          <dgm:bulletEnabled val="1"/>
        </dgm:presLayoutVars>
      </dgm:prSet>
      <dgm:spPr/>
    </dgm:pt>
    <dgm:pt modelId="{35C9FD56-DB7A-4EEF-BA53-EAFA2AA2C803}" type="pres">
      <dgm:prSet presAssocID="{6F061E67-A950-485F-81E7-BA4F80CB2FBC}" presName="line4" presStyleLbl="callout" presStyleIdx="6" presStyleCnt="10"/>
      <dgm:spPr/>
    </dgm:pt>
    <dgm:pt modelId="{5D2CFB42-D799-4200-94B1-E82594B568AB}" type="pres">
      <dgm:prSet presAssocID="{6F061E67-A950-485F-81E7-BA4F80CB2FBC}" presName="d4" presStyleLbl="callout" presStyleIdx="7" presStyleCnt="10"/>
      <dgm:spPr/>
    </dgm:pt>
    <dgm:pt modelId="{D3DF662B-61E7-460D-A496-7C2CB2ACB904}" type="pres">
      <dgm:prSet presAssocID="{045D632A-C720-4537-82A0-9F125F402B20}" presName="circle5" presStyleLbl="lnNode1" presStyleIdx="4" presStyleCnt="5"/>
      <dgm:spPr>
        <a:solidFill>
          <a:schemeClr val="tx2"/>
        </a:solidFill>
      </dgm:spPr>
    </dgm:pt>
    <dgm:pt modelId="{A3F0D967-6ED5-4E9E-BDD9-B506B642BA3C}" type="pres">
      <dgm:prSet presAssocID="{045D632A-C720-4537-82A0-9F125F402B20}" presName="text5" presStyleLbl="revTx" presStyleIdx="4" presStyleCnt="5">
        <dgm:presLayoutVars>
          <dgm:bulletEnabled val="1"/>
        </dgm:presLayoutVars>
      </dgm:prSet>
      <dgm:spPr/>
    </dgm:pt>
    <dgm:pt modelId="{F6BB33D4-B280-4BB7-B1E4-59690477428B}" type="pres">
      <dgm:prSet presAssocID="{045D632A-C720-4537-82A0-9F125F402B20}" presName="line5" presStyleLbl="callout" presStyleIdx="8" presStyleCnt="10"/>
      <dgm:spPr/>
    </dgm:pt>
    <dgm:pt modelId="{C8956ACF-F426-4327-BA77-E0375D7BA793}" type="pres">
      <dgm:prSet presAssocID="{045D632A-C720-4537-82A0-9F125F402B20}" presName="d5" presStyleLbl="callout" presStyleIdx="9" presStyleCnt="10"/>
      <dgm:spPr/>
    </dgm:pt>
  </dgm:ptLst>
  <dgm:cxnLst>
    <dgm:cxn modelId="{93BAF928-C011-4940-9E3E-2D2CCF4BC21C}" type="presOf" srcId="{D5A5A56D-00CD-45EB-9404-0F7CF71EDFB7}" destId="{8FE85614-468E-4C2D-89C7-6A7F4462738D}" srcOrd="0" destOrd="0" presId="urn:microsoft.com/office/officeart/2005/8/layout/target1"/>
    <dgm:cxn modelId="{10B3DF32-0C70-45A0-8961-95DCB2CD5482}" srcId="{5F6DA7C1-F5AB-4599-886C-05F0CC6C240C}" destId="{38A40609-5D71-46F0-AD96-DC831C48114C}" srcOrd="0" destOrd="0" parTransId="{51209FFC-C53F-4193-A671-AEB0E18CF512}" sibTransId="{D3777847-00D5-4E4B-BEBC-74F3F67F286D}"/>
    <dgm:cxn modelId="{CFAE1C3C-9172-4A6F-8A2C-5EB60B4B1096}" type="presOf" srcId="{5F6DA7C1-F5AB-4599-886C-05F0CC6C240C}" destId="{A4B86E9D-6565-4BC6-A730-C27AA0B22477}" srcOrd="0" destOrd="0" presId="urn:microsoft.com/office/officeart/2005/8/layout/target1"/>
    <dgm:cxn modelId="{81E6E247-90F5-4D9D-B924-64BD0C0D1D81}" type="presOf" srcId="{ABB144C9-1EF1-4511-A9F3-1A02124E801D}" destId="{4ADCAA88-3422-4F59-AD34-4ADF59C3A8C8}" srcOrd="0" destOrd="0" presId="urn:microsoft.com/office/officeart/2005/8/layout/target1"/>
    <dgm:cxn modelId="{675CA481-FA93-42AB-A6A6-BF218719BA95}" srcId="{5F6DA7C1-F5AB-4599-886C-05F0CC6C240C}" destId="{045D632A-C720-4537-82A0-9F125F402B20}" srcOrd="4" destOrd="0" parTransId="{1AD323D5-8D1F-42E7-9438-1350A823B7D6}" sibTransId="{ADEAD24C-3BE8-4BD8-8CAB-90082E329340}"/>
    <dgm:cxn modelId="{B75309A3-0D60-4876-8D08-06ADAAAEB635}" srcId="{5F6DA7C1-F5AB-4599-886C-05F0CC6C240C}" destId="{D5A5A56D-00CD-45EB-9404-0F7CF71EDFB7}" srcOrd="2" destOrd="0" parTransId="{8577CC0A-66C0-430A-BF2A-381EF39F0827}" sibTransId="{FE702DEF-15BA-4069-A75A-38004124EAAA}"/>
    <dgm:cxn modelId="{9DDDC9BF-DBE7-41C9-9D4A-D574951F2A77}" srcId="{5F6DA7C1-F5AB-4599-886C-05F0CC6C240C}" destId="{6F061E67-A950-485F-81E7-BA4F80CB2FBC}" srcOrd="3" destOrd="0" parTransId="{D756BE18-C666-447A-8565-8D7B2A7A4FF2}" sibTransId="{0C0C70F3-39A1-418B-889F-8126E330C662}"/>
    <dgm:cxn modelId="{8F1965D8-B912-4A17-ADBA-4EFCD6E1EDC3}" type="presOf" srcId="{045D632A-C720-4537-82A0-9F125F402B20}" destId="{A3F0D967-6ED5-4E9E-BDD9-B506B642BA3C}" srcOrd="0" destOrd="0" presId="urn:microsoft.com/office/officeart/2005/8/layout/target1"/>
    <dgm:cxn modelId="{38FC65DC-F3D1-47D8-B5CE-2BE26A290859}" srcId="{5F6DA7C1-F5AB-4599-886C-05F0CC6C240C}" destId="{ABB144C9-1EF1-4511-A9F3-1A02124E801D}" srcOrd="1" destOrd="0" parTransId="{0E363472-E9EB-4184-9F83-547A9A77DD3B}" sibTransId="{AAC6CB96-68E2-43C0-823C-F2AFB7031F6E}"/>
    <dgm:cxn modelId="{3959FAE9-C6CD-4541-BA86-9E81E11C1A45}" type="presOf" srcId="{38A40609-5D71-46F0-AD96-DC831C48114C}" destId="{55A75D3B-FFC0-4710-BE8D-6E23F49EBF9B}" srcOrd="0" destOrd="0" presId="urn:microsoft.com/office/officeart/2005/8/layout/target1"/>
    <dgm:cxn modelId="{180804FA-5798-4EAD-8A6A-9A772B911BDF}" type="presOf" srcId="{6F061E67-A950-485F-81E7-BA4F80CB2FBC}" destId="{CF054645-6B94-4118-B255-3B32C2E281E3}" srcOrd="0" destOrd="0" presId="urn:microsoft.com/office/officeart/2005/8/layout/target1"/>
    <dgm:cxn modelId="{479094AF-2499-413A-8F04-796335E3BF39}" type="presParOf" srcId="{A4B86E9D-6565-4BC6-A730-C27AA0B22477}" destId="{83BDA3F8-1FBC-4F3B-BD4B-2F1DD6EF0709}" srcOrd="0" destOrd="0" presId="urn:microsoft.com/office/officeart/2005/8/layout/target1"/>
    <dgm:cxn modelId="{ED6B6BD1-E3D1-48D2-81EF-77429F4C2724}" type="presParOf" srcId="{A4B86E9D-6565-4BC6-A730-C27AA0B22477}" destId="{55A75D3B-FFC0-4710-BE8D-6E23F49EBF9B}" srcOrd="1" destOrd="0" presId="urn:microsoft.com/office/officeart/2005/8/layout/target1"/>
    <dgm:cxn modelId="{202D6EC2-C319-44A2-B3E2-E5655F1A7501}" type="presParOf" srcId="{A4B86E9D-6565-4BC6-A730-C27AA0B22477}" destId="{308831B8-EA6C-40CA-AF83-195FD08B712F}" srcOrd="2" destOrd="0" presId="urn:microsoft.com/office/officeart/2005/8/layout/target1"/>
    <dgm:cxn modelId="{E7E3FEA1-6AB6-4118-A823-F89E4AEDB83A}" type="presParOf" srcId="{A4B86E9D-6565-4BC6-A730-C27AA0B22477}" destId="{E77E100D-9BCA-4E4A-AD46-9B47AC6FBC8E}" srcOrd="3" destOrd="0" presId="urn:microsoft.com/office/officeart/2005/8/layout/target1"/>
    <dgm:cxn modelId="{D8320B90-6035-4CDB-95E7-3CECE7B38C7E}" type="presParOf" srcId="{A4B86E9D-6565-4BC6-A730-C27AA0B22477}" destId="{AD1CFAEA-48FA-4DA5-8D8E-FAEA3FE69752}" srcOrd="4" destOrd="0" presId="urn:microsoft.com/office/officeart/2005/8/layout/target1"/>
    <dgm:cxn modelId="{6C7572C3-53E4-4CB4-894F-DD933FEC63DB}" type="presParOf" srcId="{A4B86E9D-6565-4BC6-A730-C27AA0B22477}" destId="{4ADCAA88-3422-4F59-AD34-4ADF59C3A8C8}" srcOrd="5" destOrd="0" presId="urn:microsoft.com/office/officeart/2005/8/layout/target1"/>
    <dgm:cxn modelId="{866BA4A7-59C9-4B17-BFA8-3C6BF65329E4}" type="presParOf" srcId="{A4B86E9D-6565-4BC6-A730-C27AA0B22477}" destId="{D5BFC74B-23DD-4749-89C2-860A684F4ED1}" srcOrd="6" destOrd="0" presId="urn:microsoft.com/office/officeart/2005/8/layout/target1"/>
    <dgm:cxn modelId="{D20F15A3-7342-4AA5-ACC1-4E5484ECCC6F}" type="presParOf" srcId="{A4B86E9D-6565-4BC6-A730-C27AA0B22477}" destId="{954AB7D6-4EC9-4377-987B-19A4CFFC74E1}" srcOrd="7" destOrd="0" presId="urn:microsoft.com/office/officeart/2005/8/layout/target1"/>
    <dgm:cxn modelId="{7A04ADF5-F43F-43C1-8E76-50E146CF4A29}" type="presParOf" srcId="{A4B86E9D-6565-4BC6-A730-C27AA0B22477}" destId="{450BDFC7-5EBE-4C00-96EC-A158170DE96A}" srcOrd="8" destOrd="0" presId="urn:microsoft.com/office/officeart/2005/8/layout/target1"/>
    <dgm:cxn modelId="{02E90386-DF23-4F2C-A29C-A48C4A837A52}" type="presParOf" srcId="{A4B86E9D-6565-4BC6-A730-C27AA0B22477}" destId="{8FE85614-468E-4C2D-89C7-6A7F4462738D}" srcOrd="9" destOrd="0" presId="urn:microsoft.com/office/officeart/2005/8/layout/target1"/>
    <dgm:cxn modelId="{ABAAFBA4-7AB8-4866-BECC-6D7EC057EDFC}" type="presParOf" srcId="{A4B86E9D-6565-4BC6-A730-C27AA0B22477}" destId="{FAB44F8D-FFCF-447F-B62F-3B494BB61104}" srcOrd="10" destOrd="0" presId="urn:microsoft.com/office/officeart/2005/8/layout/target1"/>
    <dgm:cxn modelId="{4701B8EA-4E7F-47A0-83D9-071F01D35DDA}" type="presParOf" srcId="{A4B86E9D-6565-4BC6-A730-C27AA0B22477}" destId="{3B2634B5-09CC-4419-84A1-D30E739F9F5D}" srcOrd="11" destOrd="0" presId="urn:microsoft.com/office/officeart/2005/8/layout/target1"/>
    <dgm:cxn modelId="{84AAC2AD-8256-4275-8987-EFF26C99DA4D}" type="presParOf" srcId="{A4B86E9D-6565-4BC6-A730-C27AA0B22477}" destId="{703CDF7B-870D-4EC1-BDDC-829A833A6741}" srcOrd="12" destOrd="0" presId="urn:microsoft.com/office/officeart/2005/8/layout/target1"/>
    <dgm:cxn modelId="{42985F93-F245-4C35-AE5E-1D3C62BCCE3F}" type="presParOf" srcId="{A4B86E9D-6565-4BC6-A730-C27AA0B22477}" destId="{CF054645-6B94-4118-B255-3B32C2E281E3}" srcOrd="13" destOrd="0" presId="urn:microsoft.com/office/officeart/2005/8/layout/target1"/>
    <dgm:cxn modelId="{08338CA8-304E-4E47-8FE5-FF734FBFF4C0}" type="presParOf" srcId="{A4B86E9D-6565-4BC6-A730-C27AA0B22477}" destId="{35C9FD56-DB7A-4EEF-BA53-EAFA2AA2C803}" srcOrd="14" destOrd="0" presId="urn:microsoft.com/office/officeart/2005/8/layout/target1"/>
    <dgm:cxn modelId="{BD3D1837-10EF-44B9-9815-F0B26D77C814}" type="presParOf" srcId="{A4B86E9D-6565-4BC6-A730-C27AA0B22477}" destId="{5D2CFB42-D799-4200-94B1-E82594B568AB}" srcOrd="15" destOrd="0" presId="urn:microsoft.com/office/officeart/2005/8/layout/target1"/>
    <dgm:cxn modelId="{2B86FA77-C59F-4A3E-A639-0A704A5AF6BF}" type="presParOf" srcId="{A4B86E9D-6565-4BC6-A730-C27AA0B22477}" destId="{D3DF662B-61E7-460D-A496-7C2CB2ACB904}" srcOrd="16" destOrd="0" presId="urn:microsoft.com/office/officeart/2005/8/layout/target1"/>
    <dgm:cxn modelId="{AD04371A-969E-4D09-8504-9FE016996C64}" type="presParOf" srcId="{A4B86E9D-6565-4BC6-A730-C27AA0B22477}" destId="{A3F0D967-6ED5-4E9E-BDD9-B506B642BA3C}" srcOrd="17" destOrd="0" presId="urn:microsoft.com/office/officeart/2005/8/layout/target1"/>
    <dgm:cxn modelId="{3D59F573-A3BC-42A6-A185-B1F2225AC8DF}" type="presParOf" srcId="{A4B86E9D-6565-4BC6-A730-C27AA0B22477}" destId="{F6BB33D4-B280-4BB7-B1E4-59690477428B}" srcOrd="18" destOrd="0" presId="urn:microsoft.com/office/officeart/2005/8/layout/target1"/>
    <dgm:cxn modelId="{515F5BA5-A7D5-4062-83F3-8174CFD5EBEB}" type="presParOf" srcId="{A4B86E9D-6565-4BC6-A730-C27AA0B22477}" destId="{C8956ACF-F426-4327-BA77-E0375D7BA793}" srcOrd="19" destOrd="0" presId="urn:microsoft.com/office/officeart/2005/8/layout/targe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F6DA7C1-F5AB-4599-886C-05F0CC6C240C}" type="doc">
      <dgm:prSet loTypeId="urn:microsoft.com/office/officeart/2005/8/layout/target1" loCatId="relationship" qsTypeId="urn:microsoft.com/office/officeart/2005/8/quickstyle/simple1" qsCatId="simple" csTypeId="urn:microsoft.com/office/officeart/2005/8/colors/colorful1" csCatId="colorful" phldr="1"/>
      <dgm:spPr/>
    </dgm:pt>
    <dgm:pt modelId="{38A40609-5D71-46F0-AD96-DC831C48114C}">
      <dgm:prSet phldrT="[Text]"/>
      <dgm:spPr/>
      <dgm:t>
        <a:bodyPr/>
        <a:lstStyle/>
        <a:p>
          <a:r>
            <a:rPr lang="es-ES"/>
            <a:t>Socio</a:t>
          </a:r>
        </a:p>
      </dgm:t>
    </dgm:pt>
    <dgm:pt modelId="{51209FFC-C53F-4193-A671-AEB0E18CF512}" type="parTrans" cxnId="{10B3DF32-0C70-45A0-8961-95DCB2CD5482}">
      <dgm:prSet/>
      <dgm:spPr/>
      <dgm:t>
        <a:bodyPr/>
        <a:lstStyle/>
        <a:p>
          <a:endParaRPr lang="en-US"/>
        </a:p>
      </dgm:t>
    </dgm:pt>
    <dgm:pt modelId="{D3777847-00D5-4E4B-BEBC-74F3F67F286D}" type="sibTrans" cxnId="{10B3DF32-0C70-45A0-8961-95DCB2CD5482}">
      <dgm:prSet/>
      <dgm:spPr/>
      <dgm:t>
        <a:bodyPr/>
        <a:lstStyle/>
        <a:p>
          <a:endParaRPr lang="en-US"/>
        </a:p>
      </dgm:t>
    </dgm:pt>
    <dgm:pt modelId="{ABB144C9-1EF1-4511-A9F3-1A02124E801D}">
      <dgm:prSet phldrT="[Text]"/>
      <dgm:spPr/>
      <dgm:t>
        <a:bodyPr/>
        <a:lstStyle/>
        <a:p>
          <a:r>
            <a:rPr lang="es-ES"/>
            <a:t>Club</a:t>
          </a:r>
        </a:p>
      </dgm:t>
    </dgm:pt>
    <dgm:pt modelId="{0E363472-E9EB-4184-9F83-547A9A77DD3B}" type="parTrans" cxnId="{38FC65DC-F3D1-47D8-B5CE-2BE26A290859}">
      <dgm:prSet/>
      <dgm:spPr/>
      <dgm:t>
        <a:bodyPr/>
        <a:lstStyle/>
        <a:p>
          <a:endParaRPr lang="en-US"/>
        </a:p>
      </dgm:t>
    </dgm:pt>
    <dgm:pt modelId="{AAC6CB96-68E2-43C0-823C-F2AFB7031F6E}" type="sibTrans" cxnId="{38FC65DC-F3D1-47D8-B5CE-2BE26A290859}">
      <dgm:prSet/>
      <dgm:spPr/>
      <dgm:t>
        <a:bodyPr/>
        <a:lstStyle/>
        <a:p>
          <a:endParaRPr lang="en-US"/>
        </a:p>
      </dgm:t>
    </dgm:pt>
    <dgm:pt modelId="{D5A5A56D-00CD-45EB-9404-0F7CF71EDFB7}">
      <dgm:prSet phldrT="[Text]"/>
      <dgm:spPr/>
      <dgm:t>
        <a:bodyPr/>
        <a:lstStyle/>
        <a:p>
          <a:r>
            <a:rPr lang="es-ES"/>
            <a:t>Zona</a:t>
          </a:r>
        </a:p>
      </dgm:t>
    </dgm:pt>
    <dgm:pt modelId="{8577CC0A-66C0-430A-BF2A-381EF39F0827}" type="parTrans" cxnId="{B75309A3-0D60-4876-8D08-06ADAAAEB635}">
      <dgm:prSet/>
      <dgm:spPr/>
      <dgm:t>
        <a:bodyPr/>
        <a:lstStyle/>
        <a:p>
          <a:endParaRPr lang="en-US"/>
        </a:p>
      </dgm:t>
    </dgm:pt>
    <dgm:pt modelId="{FE702DEF-15BA-4069-A75A-38004124EAAA}" type="sibTrans" cxnId="{B75309A3-0D60-4876-8D08-06ADAAAEB635}">
      <dgm:prSet/>
      <dgm:spPr/>
      <dgm:t>
        <a:bodyPr/>
        <a:lstStyle/>
        <a:p>
          <a:endParaRPr lang="en-US"/>
        </a:p>
      </dgm:t>
    </dgm:pt>
    <dgm:pt modelId="{045D632A-C720-4537-82A0-9F125F402B20}">
      <dgm:prSet phldrT="[Text]"/>
      <dgm:spPr/>
      <dgm:t>
        <a:bodyPr/>
        <a:lstStyle/>
        <a:p>
          <a:endParaRPr lang="en-US" dirty="0"/>
        </a:p>
      </dgm:t>
    </dgm:pt>
    <dgm:pt modelId="{1AD323D5-8D1F-42E7-9438-1350A823B7D6}" type="parTrans" cxnId="{675CA481-FA93-42AB-A6A6-BF218719BA95}">
      <dgm:prSet/>
      <dgm:spPr/>
      <dgm:t>
        <a:bodyPr/>
        <a:lstStyle/>
        <a:p>
          <a:endParaRPr lang="en-US"/>
        </a:p>
      </dgm:t>
    </dgm:pt>
    <dgm:pt modelId="{ADEAD24C-3BE8-4BD8-8CAB-90082E329340}" type="sibTrans" cxnId="{675CA481-FA93-42AB-A6A6-BF218719BA95}">
      <dgm:prSet/>
      <dgm:spPr/>
      <dgm:t>
        <a:bodyPr/>
        <a:lstStyle/>
        <a:p>
          <a:endParaRPr lang="en-US"/>
        </a:p>
      </dgm:t>
    </dgm:pt>
    <dgm:pt modelId="{6F061E67-A950-485F-81E7-BA4F80CB2FBC}">
      <dgm:prSet phldrT="[Text]"/>
      <dgm:spPr/>
      <dgm:t>
        <a:bodyPr/>
        <a:lstStyle/>
        <a:p>
          <a:endParaRPr lang="en-US" dirty="0"/>
        </a:p>
      </dgm:t>
    </dgm:pt>
    <dgm:pt modelId="{0C0C70F3-39A1-418B-889F-8126E330C662}" type="sibTrans" cxnId="{9DDDC9BF-DBE7-41C9-9D4A-D574951F2A77}">
      <dgm:prSet/>
      <dgm:spPr/>
      <dgm:t>
        <a:bodyPr/>
        <a:lstStyle/>
        <a:p>
          <a:endParaRPr lang="en-US"/>
        </a:p>
      </dgm:t>
    </dgm:pt>
    <dgm:pt modelId="{D756BE18-C666-447A-8565-8D7B2A7A4FF2}" type="parTrans" cxnId="{9DDDC9BF-DBE7-41C9-9D4A-D574951F2A77}">
      <dgm:prSet/>
      <dgm:spPr/>
      <dgm:t>
        <a:bodyPr/>
        <a:lstStyle/>
        <a:p>
          <a:endParaRPr lang="en-US"/>
        </a:p>
      </dgm:t>
    </dgm:pt>
    <dgm:pt modelId="{A4B86E9D-6565-4BC6-A730-C27AA0B22477}" type="pres">
      <dgm:prSet presAssocID="{5F6DA7C1-F5AB-4599-886C-05F0CC6C240C}" presName="composite" presStyleCnt="0">
        <dgm:presLayoutVars>
          <dgm:chMax val="5"/>
          <dgm:dir/>
          <dgm:resizeHandles val="exact"/>
        </dgm:presLayoutVars>
      </dgm:prSet>
      <dgm:spPr/>
    </dgm:pt>
    <dgm:pt modelId="{83BDA3F8-1FBC-4F3B-BD4B-2F1DD6EF0709}" type="pres">
      <dgm:prSet presAssocID="{38A40609-5D71-46F0-AD96-DC831C48114C}" presName="circle1" presStyleLbl="lnNode1" presStyleIdx="0" presStyleCnt="5"/>
      <dgm:spPr/>
    </dgm:pt>
    <dgm:pt modelId="{55A75D3B-FFC0-4710-BE8D-6E23F49EBF9B}" type="pres">
      <dgm:prSet presAssocID="{38A40609-5D71-46F0-AD96-DC831C48114C}" presName="text1" presStyleLbl="revTx" presStyleIdx="0" presStyleCnt="5">
        <dgm:presLayoutVars>
          <dgm:bulletEnabled val="1"/>
        </dgm:presLayoutVars>
      </dgm:prSet>
      <dgm:spPr/>
    </dgm:pt>
    <dgm:pt modelId="{308831B8-EA6C-40CA-AF83-195FD08B712F}" type="pres">
      <dgm:prSet presAssocID="{38A40609-5D71-46F0-AD96-DC831C48114C}" presName="line1" presStyleLbl="callout" presStyleIdx="0" presStyleCnt="10"/>
      <dgm:spPr/>
    </dgm:pt>
    <dgm:pt modelId="{E77E100D-9BCA-4E4A-AD46-9B47AC6FBC8E}" type="pres">
      <dgm:prSet presAssocID="{38A40609-5D71-46F0-AD96-DC831C48114C}" presName="d1" presStyleLbl="callout" presStyleIdx="1" presStyleCnt="10"/>
      <dgm:spPr/>
    </dgm:pt>
    <dgm:pt modelId="{AD1CFAEA-48FA-4DA5-8D8E-FAEA3FE69752}" type="pres">
      <dgm:prSet presAssocID="{ABB144C9-1EF1-4511-A9F3-1A02124E801D}" presName="circle2" presStyleLbl="lnNode1" presStyleIdx="1" presStyleCnt="5"/>
      <dgm:spPr/>
    </dgm:pt>
    <dgm:pt modelId="{4ADCAA88-3422-4F59-AD34-4ADF59C3A8C8}" type="pres">
      <dgm:prSet presAssocID="{ABB144C9-1EF1-4511-A9F3-1A02124E801D}" presName="text2" presStyleLbl="revTx" presStyleIdx="1" presStyleCnt="5">
        <dgm:presLayoutVars>
          <dgm:bulletEnabled val="1"/>
        </dgm:presLayoutVars>
      </dgm:prSet>
      <dgm:spPr/>
    </dgm:pt>
    <dgm:pt modelId="{D5BFC74B-23DD-4749-89C2-860A684F4ED1}" type="pres">
      <dgm:prSet presAssocID="{ABB144C9-1EF1-4511-A9F3-1A02124E801D}" presName="line2" presStyleLbl="callout" presStyleIdx="2" presStyleCnt="10"/>
      <dgm:spPr/>
    </dgm:pt>
    <dgm:pt modelId="{954AB7D6-4EC9-4377-987B-19A4CFFC74E1}" type="pres">
      <dgm:prSet presAssocID="{ABB144C9-1EF1-4511-A9F3-1A02124E801D}" presName="d2" presStyleLbl="callout" presStyleIdx="3" presStyleCnt="10"/>
      <dgm:spPr/>
    </dgm:pt>
    <dgm:pt modelId="{450BDFC7-5EBE-4C00-96EC-A158170DE96A}" type="pres">
      <dgm:prSet presAssocID="{D5A5A56D-00CD-45EB-9404-0F7CF71EDFB7}" presName="circle3" presStyleLbl="lnNode1" presStyleIdx="2" presStyleCnt="5"/>
      <dgm:spPr>
        <a:solidFill>
          <a:srgbClr val="56565A"/>
        </a:solidFill>
      </dgm:spPr>
    </dgm:pt>
    <dgm:pt modelId="{8FE85614-468E-4C2D-89C7-6A7F4462738D}" type="pres">
      <dgm:prSet presAssocID="{D5A5A56D-00CD-45EB-9404-0F7CF71EDFB7}" presName="text3" presStyleLbl="revTx" presStyleIdx="2" presStyleCnt="5">
        <dgm:presLayoutVars>
          <dgm:bulletEnabled val="1"/>
        </dgm:presLayoutVars>
      </dgm:prSet>
      <dgm:spPr/>
    </dgm:pt>
    <dgm:pt modelId="{FAB44F8D-FFCF-447F-B62F-3B494BB61104}" type="pres">
      <dgm:prSet presAssocID="{D5A5A56D-00CD-45EB-9404-0F7CF71EDFB7}" presName="line3" presStyleLbl="callout" presStyleIdx="4" presStyleCnt="10"/>
      <dgm:spPr/>
    </dgm:pt>
    <dgm:pt modelId="{3B2634B5-09CC-4419-84A1-D30E739F9F5D}" type="pres">
      <dgm:prSet presAssocID="{D5A5A56D-00CD-45EB-9404-0F7CF71EDFB7}" presName="d3" presStyleLbl="callout" presStyleIdx="5" presStyleCnt="10"/>
      <dgm:spPr/>
    </dgm:pt>
    <dgm:pt modelId="{703CDF7B-870D-4EC1-BDDC-829A833A6741}" type="pres">
      <dgm:prSet presAssocID="{6F061E67-A950-485F-81E7-BA4F80CB2FBC}" presName="circle4" presStyleLbl="lnNode1" presStyleIdx="3" presStyleCnt="5"/>
      <dgm:spPr>
        <a:solidFill>
          <a:schemeClr val="bg2"/>
        </a:solidFill>
      </dgm:spPr>
    </dgm:pt>
    <dgm:pt modelId="{CF054645-6B94-4118-B255-3B32C2E281E3}" type="pres">
      <dgm:prSet presAssocID="{6F061E67-A950-485F-81E7-BA4F80CB2FBC}" presName="text4" presStyleLbl="revTx" presStyleIdx="3" presStyleCnt="5">
        <dgm:presLayoutVars>
          <dgm:bulletEnabled val="1"/>
        </dgm:presLayoutVars>
      </dgm:prSet>
      <dgm:spPr/>
    </dgm:pt>
    <dgm:pt modelId="{35C9FD56-DB7A-4EEF-BA53-EAFA2AA2C803}" type="pres">
      <dgm:prSet presAssocID="{6F061E67-A950-485F-81E7-BA4F80CB2FBC}" presName="line4" presStyleLbl="callout" presStyleIdx="6" presStyleCnt="10"/>
      <dgm:spPr/>
    </dgm:pt>
    <dgm:pt modelId="{5D2CFB42-D799-4200-94B1-E82594B568AB}" type="pres">
      <dgm:prSet presAssocID="{6F061E67-A950-485F-81E7-BA4F80CB2FBC}" presName="d4" presStyleLbl="callout" presStyleIdx="7" presStyleCnt="10"/>
      <dgm:spPr/>
    </dgm:pt>
    <dgm:pt modelId="{D3DF662B-61E7-460D-A496-7C2CB2ACB904}" type="pres">
      <dgm:prSet presAssocID="{045D632A-C720-4537-82A0-9F125F402B20}" presName="circle5" presStyleLbl="lnNode1" presStyleIdx="4" presStyleCnt="5"/>
      <dgm:spPr>
        <a:solidFill>
          <a:schemeClr val="tx2"/>
        </a:solidFill>
      </dgm:spPr>
    </dgm:pt>
    <dgm:pt modelId="{A3F0D967-6ED5-4E9E-BDD9-B506B642BA3C}" type="pres">
      <dgm:prSet presAssocID="{045D632A-C720-4537-82A0-9F125F402B20}" presName="text5" presStyleLbl="revTx" presStyleIdx="4" presStyleCnt="5">
        <dgm:presLayoutVars>
          <dgm:bulletEnabled val="1"/>
        </dgm:presLayoutVars>
      </dgm:prSet>
      <dgm:spPr/>
    </dgm:pt>
    <dgm:pt modelId="{F6BB33D4-B280-4BB7-B1E4-59690477428B}" type="pres">
      <dgm:prSet presAssocID="{045D632A-C720-4537-82A0-9F125F402B20}" presName="line5" presStyleLbl="callout" presStyleIdx="8" presStyleCnt="10"/>
      <dgm:spPr/>
    </dgm:pt>
    <dgm:pt modelId="{C8956ACF-F426-4327-BA77-E0375D7BA793}" type="pres">
      <dgm:prSet presAssocID="{045D632A-C720-4537-82A0-9F125F402B20}" presName="d5" presStyleLbl="callout" presStyleIdx="9" presStyleCnt="10"/>
      <dgm:spPr/>
    </dgm:pt>
  </dgm:ptLst>
  <dgm:cxnLst>
    <dgm:cxn modelId="{066D4E11-4B40-4770-9029-5EB05D67C12A}" type="presOf" srcId="{5F6DA7C1-F5AB-4599-886C-05F0CC6C240C}" destId="{A4B86E9D-6565-4BC6-A730-C27AA0B22477}" srcOrd="0" destOrd="0" presId="urn:microsoft.com/office/officeart/2005/8/layout/target1"/>
    <dgm:cxn modelId="{10B3DF32-0C70-45A0-8961-95DCB2CD5482}" srcId="{5F6DA7C1-F5AB-4599-886C-05F0CC6C240C}" destId="{38A40609-5D71-46F0-AD96-DC831C48114C}" srcOrd="0" destOrd="0" parTransId="{51209FFC-C53F-4193-A671-AEB0E18CF512}" sibTransId="{D3777847-00D5-4E4B-BEBC-74F3F67F286D}"/>
    <dgm:cxn modelId="{675CA481-FA93-42AB-A6A6-BF218719BA95}" srcId="{5F6DA7C1-F5AB-4599-886C-05F0CC6C240C}" destId="{045D632A-C720-4537-82A0-9F125F402B20}" srcOrd="4" destOrd="0" parTransId="{1AD323D5-8D1F-42E7-9438-1350A823B7D6}" sibTransId="{ADEAD24C-3BE8-4BD8-8CAB-90082E329340}"/>
    <dgm:cxn modelId="{DFEBB98E-F0E0-47CB-BDD2-E8BBB00FD62E}" type="presOf" srcId="{ABB144C9-1EF1-4511-A9F3-1A02124E801D}" destId="{4ADCAA88-3422-4F59-AD34-4ADF59C3A8C8}" srcOrd="0" destOrd="0" presId="urn:microsoft.com/office/officeart/2005/8/layout/target1"/>
    <dgm:cxn modelId="{DAF05E92-90C9-4C3B-9398-5B0589963231}" type="presOf" srcId="{D5A5A56D-00CD-45EB-9404-0F7CF71EDFB7}" destId="{8FE85614-468E-4C2D-89C7-6A7F4462738D}" srcOrd="0" destOrd="0" presId="urn:microsoft.com/office/officeart/2005/8/layout/target1"/>
    <dgm:cxn modelId="{B75309A3-0D60-4876-8D08-06ADAAAEB635}" srcId="{5F6DA7C1-F5AB-4599-886C-05F0CC6C240C}" destId="{D5A5A56D-00CD-45EB-9404-0F7CF71EDFB7}" srcOrd="2" destOrd="0" parTransId="{8577CC0A-66C0-430A-BF2A-381EF39F0827}" sibTransId="{FE702DEF-15BA-4069-A75A-38004124EAAA}"/>
    <dgm:cxn modelId="{5C73C8BE-C7F5-4857-86E6-BB917EE43FC4}" type="presOf" srcId="{38A40609-5D71-46F0-AD96-DC831C48114C}" destId="{55A75D3B-FFC0-4710-BE8D-6E23F49EBF9B}" srcOrd="0" destOrd="0" presId="urn:microsoft.com/office/officeart/2005/8/layout/target1"/>
    <dgm:cxn modelId="{9DDDC9BF-DBE7-41C9-9D4A-D574951F2A77}" srcId="{5F6DA7C1-F5AB-4599-886C-05F0CC6C240C}" destId="{6F061E67-A950-485F-81E7-BA4F80CB2FBC}" srcOrd="3" destOrd="0" parTransId="{D756BE18-C666-447A-8565-8D7B2A7A4FF2}" sibTransId="{0C0C70F3-39A1-418B-889F-8126E330C662}"/>
    <dgm:cxn modelId="{38FC65DC-F3D1-47D8-B5CE-2BE26A290859}" srcId="{5F6DA7C1-F5AB-4599-886C-05F0CC6C240C}" destId="{ABB144C9-1EF1-4511-A9F3-1A02124E801D}" srcOrd="1" destOrd="0" parTransId="{0E363472-E9EB-4184-9F83-547A9A77DD3B}" sibTransId="{AAC6CB96-68E2-43C0-823C-F2AFB7031F6E}"/>
    <dgm:cxn modelId="{15A731EA-96CC-45D3-A95B-4125EF33E52D}" type="presOf" srcId="{6F061E67-A950-485F-81E7-BA4F80CB2FBC}" destId="{CF054645-6B94-4118-B255-3B32C2E281E3}" srcOrd="0" destOrd="0" presId="urn:microsoft.com/office/officeart/2005/8/layout/target1"/>
    <dgm:cxn modelId="{52BBF5FE-16E6-4AE1-8F14-5502479D74D8}" type="presOf" srcId="{045D632A-C720-4537-82A0-9F125F402B20}" destId="{A3F0D967-6ED5-4E9E-BDD9-B506B642BA3C}" srcOrd="0" destOrd="0" presId="urn:microsoft.com/office/officeart/2005/8/layout/target1"/>
    <dgm:cxn modelId="{7FB7B329-1C46-4FA4-8093-C6C585756E97}" type="presParOf" srcId="{A4B86E9D-6565-4BC6-A730-C27AA0B22477}" destId="{83BDA3F8-1FBC-4F3B-BD4B-2F1DD6EF0709}" srcOrd="0" destOrd="0" presId="urn:microsoft.com/office/officeart/2005/8/layout/target1"/>
    <dgm:cxn modelId="{5EF4355A-5A17-42F6-A5F6-1D9242E3F81B}" type="presParOf" srcId="{A4B86E9D-6565-4BC6-A730-C27AA0B22477}" destId="{55A75D3B-FFC0-4710-BE8D-6E23F49EBF9B}" srcOrd="1" destOrd="0" presId="urn:microsoft.com/office/officeart/2005/8/layout/target1"/>
    <dgm:cxn modelId="{2FCB67D5-3621-4A9A-999F-BE51248843D1}" type="presParOf" srcId="{A4B86E9D-6565-4BC6-A730-C27AA0B22477}" destId="{308831B8-EA6C-40CA-AF83-195FD08B712F}" srcOrd="2" destOrd="0" presId="urn:microsoft.com/office/officeart/2005/8/layout/target1"/>
    <dgm:cxn modelId="{7D0C9DF4-B30A-4508-B7C5-E5CBBF8BD15E}" type="presParOf" srcId="{A4B86E9D-6565-4BC6-A730-C27AA0B22477}" destId="{E77E100D-9BCA-4E4A-AD46-9B47AC6FBC8E}" srcOrd="3" destOrd="0" presId="urn:microsoft.com/office/officeart/2005/8/layout/target1"/>
    <dgm:cxn modelId="{35BB3385-2EA3-43C3-967C-73DED4E14189}" type="presParOf" srcId="{A4B86E9D-6565-4BC6-A730-C27AA0B22477}" destId="{AD1CFAEA-48FA-4DA5-8D8E-FAEA3FE69752}" srcOrd="4" destOrd="0" presId="urn:microsoft.com/office/officeart/2005/8/layout/target1"/>
    <dgm:cxn modelId="{2746D9D8-9C64-487F-81A9-9E49B0D65BCD}" type="presParOf" srcId="{A4B86E9D-6565-4BC6-A730-C27AA0B22477}" destId="{4ADCAA88-3422-4F59-AD34-4ADF59C3A8C8}" srcOrd="5" destOrd="0" presId="urn:microsoft.com/office/officeart/2005/8/layout/target1"/>
    <dgm:cxn modelId="{FC7E34E3-B50B-420D-AAD5-0AA273837409}" type="presParOf" srcId="{A4B86E9D-6565-4BC6-A730-C27AA0B22477}" destId="{D5BFC74B-23DD-4749-89C2-860A684F4ED1}" srcOrd="6" destOrd="0" presId="urn:microsoft.com/office/officeart/2005/8/layout/target1"/>
    <dgm:cxn modelId="{4B176B70-974E-4F53-B197-A529035F3F7B}" type="presParOf" srcId="{A4B86E9D-6565-4BC6-A730-C27AA0B22477}" destId="{954AB7D6-4EC9-4377-987B-19A4CFFC74E1}" srcOrd="7" destOrd="0" presId="urn:microsoft.com/office/officeart/2005/8/layout/target1"/>
    <dgm:cxn modelId="{AB65E92E-D415-42AA-8085-163BE3C7F3E5}" type="presParOf" srcId="{A4B86E9D-6565-4BC6-A730-C27AA0B22477}" destId="{450BDFC7-5EBE-4C00-96EC-A158170DE96A}" srcOrd="8" destOrd="0" presId="urn:microsoft.com/office/officeart/2005/8/layout/target1"/>
    <dgm:cxn modelId="{7784AB23-70EF-4F26-87EE-03463F74A2F3}" type="presParOf" srcId="{A4B86E9D-6565-4BC6-A730-C27AA0B22477}" destId="{8FE85614-468E-4C2D-89C7-6A7F4462738D}" srcOrd="9" destOrd="0" presId="urn:microsoft.com/office/officeart/2005/8/layout/target1"/>
    <dgm:cxn modelId="{8BCBE58C-48F3-4D26-97C4-A315AD2D425B}" type="presParOf" srcId="{A4B86E9D-6565-4BC6-A730-C27AA0B22477}" destId="{FAB44F8D-FFCF-447F-B62F-3B494BB61104}" srcOrd="10" destOrd="0" presId="urn:microsoft.com/office/officeart/2005/8/layout/target1"/>
    <dgm:cxn modelId="{E40DB89D-CBC4-4F1A-99F5-4EFA5D633D5F}" type="presParOf" srcId="{A4B86E9D-6565-4BC6-A730-C27AA0B22477}" destId="{3B2634B5-09CC-4419-84A1-D30E739F9F5D}" srcOrd="11" destOrd="0" presId="urn:microsoft.com/office/officeart/2005/8/layout/target1"/>
    <dgm:cxn modelId="{866DCC2C-D63B-4A16-9735-0A4197C2A2DB}" type="presParOf" srcId="{A4B86E9D-6565-4BC6-A730-C27AA0B22477}" destId="{703CDF7B-870D-4EC1-BDDC-829A833A6741}" srcOrd="12" destOrd="0" presId="urn:microsoft.com/office/officeart/2005/8/layout/target1"/>
    <dgm:cxn modelId="{C925379E-D2FC-450A-A23E-D2DC6D14C023}" type="presParOf" srcId="{A4B86E9D-6565-4BC6-A730-C27AA0B22477}" destId="{CF054645-6B94-4118-B255-3B32C2E281E3}" srcOrd="13" destOrd="0" presId="urn:microsoft.com/office/officeart/2005/8/layout/target1"/>
    <dgm:cxn modelId="{C00A7D7D-48C5-4C24-815B-D95209384504}" type="presParOf" srcId="{A4B86E9D-6565-4BC6-A730-C27AA0B22477}" destId="{35C9FD56-DB7A-4EEF-BA53-EAFA2AA2C803}" srcOrd="14" destOrd="0" presId="urn:microsoft.com/office/officeart/2005/8/layout/target1"/>
    <dgm:cxn modelId="{A93DFE57-F09C-4F9F-83F2-24FCDDD40BF2}" type="presParOf" srcId="{A4B86E9D-6565-4BC6-A730-C27AA0B22477}" destId="{5D2CFB42-D799-4200-94B1-E82594B568AB}" srcOrd="15" destOrd="0" presId="urn:microsoft.com/office/officeart/2005/8/layout/target1"/>
    <dgm:cxn modelId="{7E6E95B6-4094-42D5-93B0-A99F023A20CB}" type="presParOf" srcId="{A4B86E9D-6565-4BC6-A730-C27AA0B22477}" destId="{D3DF662B-61E7-460D-A496-7C2CB2ACB904}" srcOrd="16" destOrd="0" presId="urn:microsoft.com/office/officeart/2005/8/layout/target1"/>
    <dgm:cxn modelId="{FA539914-8CE1-47FC-91A0-C83CBEA4A01C}" type="presParOf" srcId="{A4B86E9D-6565-4BC6-A730-C27AA0B22477}" destId="{A3F0D967-6ED5-4E9E-BDD9-B506B642BA3C}" srcOrd="17" destOrd="0" presId="urn:microsoft.com/office/officeart/2005/8/layout/target1"/>
    <dgm:cxn modelId="{928775DA-A8BB-4402-9969-C113766E52D1}" type="presParOf" srcId="{A4B86E9D-6565-4BC6-A730-C27AA0B22477}" destId="{F6BB33D4-B280-4BB7-B1E4-59690477428B}" srcOrd="18" destOrd="0" presId="urn:microsoft.com/office/officeart/2005/8/layout/target1"/>
    <dgm:cxn modelId="{C325D9B8-2F80-4AFB-9D2B-049C6E6EA665}" type="presParOf" srcId="{A4B86E9D-6565-4BC6-A730-C27AA0B22477}" destId="{C8956ACF-F426-4327-BA77-E0375D7BA793}" srcOrd="19" destOrd="0" presId="urn:microsoft.com/office/officeart/2005/8/layout/targe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F6DA7C1-F5AB-4599-886C-05F0CC6C240C}" type="doc">
      <dgm:prSet loTypeId="urn:microsoft.com/office/officeart/2005/8/layout/target1" loCatId="relationship" qsTypeId="urn:microsoft.com/office/officeart/2005/8/quickstyle/simple1" qsCatId="simple" csTypeId="urn:microsoft.com/office/officeart/2005/8/colors/colorful1" csCatId="colorful" phldr="1"/>
      <dgm:spPr/>
    </dgm:pt>
    <dgm:pt modelId="{38A40609-5D71-46F0-AD96-DC831C48114C}">
      <dgm:prSet phldrT="[Text]"/>
      <dgm:spPr/>
      <dgm:t>
        <a:bodyPr/>
        <a:lstStyle/>
        <a:p>
          <a:r>
            <a:rPr lang="es-ES"/>
            <a:t>Socio</a:t>
          </a:r>
        </a:p>
      </dgm:t>
    </dgm:pt>
    <dgm:pt modelId="{51209FFC-C53F-4193-A671-AEB0E18CF512}" type="parTrans" cxnId="{10B3DF32-0C70-45A0-8961-95DCB2CD5482}">
      <dgm:prSet/>
      <dgm:spPr/>
      <dgm:t>
        <a:bodyPr/>
        <a:lstStyle/>
        <a:p>
          <a:endParaRPr lang="en-US"/>
        </a:p>
      </dgm:t>
    </dgm:pt>
    <dgm:pt modelId="{D3777847-00D5-4E4B-BEBC-74F3F67F286D}" type="sibTrans" cxnId="{10B3DF32-0C70-45A0-8961-95DCB2CD5482}">
      <dgm:prSet/>
      <dgm:spPr/>
      <dgm:t>
        <a:bodyPr/>
        <a:lstStyle/>
        <a:p>
          <a:endParaRPr lang="en-US"/>
        </a:p>
      </dgm:t>
    </dgm:pt>
    <dgm:pt modelId="{ABB144C9-1EF1-4511-A9F3-1A02124E801D}">
      <dgm:prSet phldrT="[Text]"/>
      <dgm:spPr/>
      <dgm:t>
        <a:bodyPr/>
        <a:lstStyle/>
        <a:p>
          <a:r>
            <a:rPr lang="es-ES"/>
            <a:t>Club</a:t>
          </a:r>
        </a:p>
      </dgm:t>
    </dgm:pt>
    <dgm:pt modelId="{0E363472-E9EB-4184-9F83-547A9A77DD3B}" type="parTrans" cxnId="{38FC65DC-F3D1-47D8-B5CE-2BE26A290859}">
      <dgm:prSet/>
      <dgm:spPr/>
      <dgm:t>
        <a:bodyPr/>
        <a:lstStyle/>
        <a:p>
          <a:endParaRPr lang="en-US"/>
        </a:p>
      </dgm:t>
    </dgm:pt>
    <dgm:pt modelId="{AAC6CB96-68E2-43C0-823C-F2AFB7031F6E}" type="sibTrans" cxnId="{38FC65DC-F3D1-47D8-B5CE-2BE26A290859}">
      <dgm:prSet/>
      <dgm:spPr/>
      <dgm:t>
        <a:bodyPr/>
        <a:lstStyle/>
        <a:p>
          <a:endParaRPr lang="en-US"/>
        </a:p>
      </dgm:t>
    </dgm:pt>
    <dgm:pt modelId="{D5A5A56D-00CD-45EB-9404-0F7CF71EDFB7}">
      <dgm:prSet phldrT="[Text]"/>
      <dgm:spPr/>
      <dgm:t>
        <a:bodyPr/>
        <a:lstStyle/>
        <a:p>
          <a:r>
            <a:rPr lang="es-ES"/>
            <a:t>Zona</a:t>
          </a:r>
        </a:p>
      </dgm:t>
    </dgm:pt>
    <dgm:pt modelId="{8577CC0A-66C0-430A-BF2A-381EF39F0827}" type="parTrans" cxnId="{B75309A3-0D60-4876-8D08-06ADAAAEB635}">
      <dgm:prSet/>
      <dgm:spPr/>
      <dgm:t>
        <a:bodyPr/>
        <a:lstStyle/>
        <a:p>
          <a:endParaRPr lang="en-US"/>
        </a:p>
      </dgm:t>
    </dgm:pt>
    <dgm:pt modelId="{FE702DEF-15BA-4069-A75A-38004124EAAA}" type="sibTrans" cxnId="{B75309A3-0D60-4876-8D08-06ADAAAEB635}">
      <dgm:prSet/>
      <dgm:spPr/>
      <dgm:t>
        <a:bodyPr/>
        <a:lstStyle/>
        <a:p>
          <a:endParaRPr lang="en-US"/>
        </a:p>
      </dgm:t>
    </dgm:pt>
    <dgm:pt modelId="{045D632A-C720-4537-82A0-9F125F402B20}">
      <dgm:prSet phldrT="[Text]"/>
      <dgm:spPr/>
      <dgm:t>
        <a:bodyPr/>
        <a:lstStyle/>
        <a:p>
          <a:endParaRPr lang="en-US" dirty="0"/>
        </a:p>
      </dgm:t>
    </dgm:pt>
    <dgm:pt modelId="{1AD323D5-8D1F-42E7-9438-1350A823B7D6}" type="parTrans" cxnId="{675CA481-FA93-42AB-A6A6-BF218719BA95}">
      <dgm:prSet/>
      <dgm:spPr/>
      <dgm:t>
        <a:bodyPr/>
        <a:lstStyle/>
        <a:p>
          <a:endParaRPr lang="en-US"/>
        </a:p>
      </dgm:t>
    </dgm:pt>
    <dgm:pt modelId="{ADEAD24C-3BE8-4BD8-8CAB-90082E329340}" type="sibTrans" cxnId="{675CA481-FA93-42AB-A6A6-BF218719BA95}">
      <dgm:prSet/>
      <dgm:spPr/>
      <dgm:t>
        <a:bodyPr/>
        <a:lstStyle/>
        <a:p>
          <a:endParaRPr lang="en-US"/>
        </a:p>
      </dgm:t>
    </dgm:pt>
    <dgm:pt modelId="{6F061E67-A950-485F-81E7-BA4F80CB2FBC}">
      <dgm:prSet phldrT="[Text]"/>
      <dgm:spPr/>
      <dgm:t>
        <a:bodyPr/>
        <a:lstStyle/>
        <a:p>
          <a:r>
            <a:rPr lang="es-ES"/>
            <a:t>Región</a:t>
          </a:r>
        </a:p>
      </dgm:t>
    </dgm:pt>
    <dgm:pt modelId="{0C0C70F3-39A1-418B-889F-8126E330C662}" type="sibTrans" cxnId="{9DDDC9BF-DBE7-41C9-9D4A-D574951F2A77}">
      <dgm:prSet/>
      <dgm:spPr/>
      <dgm:t>
        <a:bodyPr/>
        <a:lstStyle/>
        <a:p>
          <a:endParaRPr lang="en-US"/>
        </a:p>
      </dgm:t>
    </dgm:pt>
    <dgm:pt modelId="{D756BE18-C666-447A-8565-8D7B2A7A4FF2}" type="parTrans" cxnId="{9DDDC9BF-DBE7-41C9-9D4A-D574951F2A77}">
      <dgm:prSet/>
      <dgm:spPr/>
      <dgm:t>
        <a:bodyPr/>
        <a:lstStyle/>
        <a:p>
          <a:endParaRPr lang="en-US"/>
        </a:p>
      </dgm:t>
    </dgm:pt>
    <dgm:pt modelId="{A4B86E9D-6565-4BC6-A730-C27AA0B22477}" type="pres">
      <dgm:prSet presAssocID="{5F6DA7C1-F5AB-4599-886C-05F0CC6C240C}" presName="composite" presStyleCnt="0">
        <dgm:presLayoutVars>
          <dgm:chMax val="5"/>
          <dgm:dir/>
          <dgm:resizeHandles val="exact"/>
        </dgm:presLayoutVars>
      </dgm:prSet>
      <dgm:spPr/>
    </dgm:pt>
    <dgm:pt modelId="{83BDA3F8-1FBC-4F3B-BD4B-2F1DD6EF0709}" type="pres">
      <dgm:prSet presAssocID="{38A40609-5D71-46F0-AD96-DC831C48114C}" presName="circle1" presStyleLbl="lnNode1" presStyleIdx="0" presStyleCnt="5"/>
      <dgm:spPr/>
    </dgm:pt>
    <dgm:pt modelId="{55A75D3B-FFC0-4710-BE8D-6E23F49EBF9B}" type="pres">
      <dgm:prSet presAssocID="{38A40609-5D71-46F0-AD96-DC831C48114C}" presName="text1" presStyleLbl="revTx" presStyleIdx="0" presStyleCnt="5">
        <dgm:presLayoutVars>
          <dgm:bulletEnabled val="1"/>
        </dgm:presLayoutVars>
      </dgm:prSet>
      <dgm:spPr/>
    </dgm:pt>
    <dgm:pt modelId="{308831B8-EA6C-40CA-AF83-195FD08B712F}" type="pres">
      <dgm:prSet presAssocID="{38A40609-5D71-46F0-AD96-DC831C48114C}" presName="line1" presStyleLbl="callout" presStyleIdx="0" presStyleCnt="10"/>
      <dgm:spPr/>
    </dgm:pt>
    <dgm:pt modelId="{E77E100D-9BCA-4E4A-AD46-9B47AC6FBC8E}" type="pres">
      <dgm:prSet presAssocID="{38A40609-5D71-46F0-AD96-DC831C48114C}" presName="d1" presStyleLbl="callout" presStyleIdx="1" presStyleCnt="10"/>
      <dgm:spPr/>
    </dgm:pt>
    <dgm:pt modelId="{AD1CFAEA-48FA-4DA5-8D8E-FAEA3FE69752}" type="pres">
      <dgm:prSet presAssocID="{ABB144C9-1EF1-4511-A9F3-1A02124E801D}" presName="circle2" presStyleLbl="lnNode1" presStyleIdx="1" presStyleCnt="5"/>
      <dgm:spPr/>
    </dgm:pt>
    <dgm:pt modelId="{4ADCAA88-3422-4F59-AD34-4ADF59C3A8C8}" type="pres">
      <dgm:prSet presAssocID="{ABB144C9-1EF1-4511-A9F3-1A02124E801D}" presName="text2" presStyleLbl="revTx" presStyleIdx="1" presStyleCnt="5">
        <dgm:presLayoutVars>
          <dgm:bulletEnabled val="1"/>
        </dgm:presLayoutVars>
      </dgm:prSet>
      <dgm:spPr/>
    </dgm:pt>
    <dgm:pt modelId="{D5BFC74B-23DD-4749-89C2-860A684F4ED1}" type="pres">
      <dgm:prSet presAssocID="{ABB144C9-1EF1-4511-A9F3-1A02124E801D}" presName="line2" presStyleLbl="callout" presStyleIdx="2" presStyleCnt="10"/>
      <dgm:spPr/>
    </dgm:pt>
    <dgm:pt modelId="{954AB7D6-4EC9-4377-987B-19A4CFFC74E1}" type="pres">
      <dgm:prSet presAssocID="{ABB144C9-1EF1-4511-A9F3-1A02124E801D}" presName="d2" presStyleLbl="callout" presStyleIdx="3" presStyleCnt="10"/>
      <dgm:spPr/>
    </dgm:pt>
    <dgm:pt modelId="{450BDFC7-5EBE-4C00-96EC-A158170DE96A}" type="pres">
      <dgm:prSet presAssocID="{D5A5A56D-00CD-45EB-9404-0F7CF71EDFB7}" presName="circle3" presStyleLbl="lnNode1" presStyleIdx="2" presStyleCnt="5"/>
      <dgm:spPr>
        <a:solidFill>
          <a:srgbClr val="56565A"/>
        </a:solidFill>
      </dgm:spPr>
    </dgm:pt>
    <dgm:pt modelId="{8FE85614-468E-4C2D-89C7-6A7F4462738D}" type="pres">
      <dgm:prSet presAssocID="{D5A5A56D-00CD-45EB-9404-0F7CF71EDFB7}" presName="text3" presStyleLbl="revTx" presStyleIdx="2" presStyleCnt="5">
        <dgm:presLayoutVars>
          <dgm:bulletEnabled val="1"/>
        </dgm:presLayoutVars>
      </dgm:prSet>
      <dgm:spPr/>
    </dgm:pt>
    <dgm:pt modelId="{FAB44F8D-FFCF-447F-B62F-3B494BB61104}" type="pres">
      <dgm:prSet presAssocID="{D5A5A56D-00CD-45EB-9404-0F7CF71EDFB7}" presName="line3" presStyleLbl="callout" presStyleIdx="4" presStyleCnt="10"/>
      <dgm:spPr/>
    </dgm:pt>
    <dgm:pt modelId="{3B2634B5-09CC-4419-84A1-D30E739F9F5D}" type="pres">
      <dgm:prSet presAssocID="{D5A5A56D-00CD-45EB-9404-0F7CF71EDFB7}" presName="d3" presStyleLbl="callout" presStyleIdx="5" presStyleCnt="10"/>
      <dgm:spPr/>
    </dgm:pt>
    <dgm:pt modelId="{703CDF7B-870D-4EC1-BDDC-829A833A6741}" type="pres">
      <dgm:prSet presAssocID="{6F061E67-A950-485F-81E7-BA4F80CB2FBC}" presName="circle4" presStyleLbl="lnNode1" presStyleIdx="3" presStyleCnt="5"/>
      <dgm:spPr>
        <a:solidFill>
          <a:schemeClr val="bg2"/>
        </a:solidFill>
      </dgm:spPr>
    </dgm:pt>
    <dgm:pt modelId="{CF054645-6B94-4118-B255-3B32C2E281E3}" type="pres">
      <dgm:prSet presAssocID="{6F061E67-A950-485F-81E7-BA4F80CB2FBC}" presName="text4" presStyleLbl="revTx" presStyleIdx="3" presStyleCnt="5">
        <dgm:presLayoutVars>
          <dgm:bulletEnabled val="1"/>
        </dgm:presLayoutVars>
      </dgm:prSet>
      <dgm:spPr/>
    </dgm:pt>
    <dgm:pt modelId="{35C9FD56-DB7A-4EEF-BA53-EAFA2AA2C803}" type="pres">
      <dgm:prSet presAssocID="{6F061E67-A950-485F-81E7-BA4F80CB2FBC}" presName="line4" presStyleLbl="callout" presStyleIdx="6" presStyleCnt="10"/>
      <dgm:spPr/>
    </dgm:pt>
    <dgm:pt modelId="{5D2CFB42-D799-4200-94B1-E82594B568AB}" type="pres">
      <dgm:prSet presAssocID="{6F061E67-A950-485F-81E7-BA4F80CB2FBC}" presName="d4" presStyleLbl="callout" presStyleIdx="7" presStyleCnt="10"/>
      <dgm:spPr/>
    </dgm:pt>
    <dgm:pt modelId="{D3DF662B-61E7-460D-A496-7C2CB2ACB904}" type="pres">
      <dgm:prSet presAssocID="{045D632A-C720-4537-82A0-9F125F402B20}" presName="circle5" presStyleLbl="lnNode1" presStyleIdx="4" presStyleCnt="5"/>
      <dgm:spPr>
        <a:solidFill>
          <a:schemeClr val="tx2"/>
        </a:solidFill>
      </dgm:spPr>
    </dgm:pt>
    <dgm:pt modelId="{A3F0D967-6ED5-4E9E-BDD9-B506B642BA3C}" type="pres">
      <dgm:prSet presAssocID="{045D632A-C720-4537-82A0-9F125F402B20}" presName="text5" presStyleLbl="revTx" presStyleIdx="4" presStyleCnt="5">
        <dgm:presLayoutVars>
          <dgm:bulletEnabled val="1"/>
        </dgm:presLayoutVars>
      </dgm:prSet>
      <dgm:spPr/>
    </dgm:pt>
    <dgm:pt modelId="{F6BB33D4-B280-4BB7-B1E4-59690477428B}" type="pres">
      <dgm:prSet presAssocID="{045D632A-C720-4537-82A0-9F125F402B20}" presName="line5" presStyleLbl="callout" presStyleIdx="8" presStyleCnt="10"/>
      <dgm:spPr/>
    </dgm:pt>
    <dgm:pt modelId="{C8956ACF-F426-4327-BA77-E0375D7BA793}" type="pres">
      <dgm:prSet presAssocID="{045D632A-C720-4537-82A0-9F125F402B20}" presName="d5" presStyleLbl="callout" presStyleIdx="9" presStyleCnt="10"/>
      <dgm:spPr/>
    </dgm:pt>
  </dgm:ptLst>
  <dgm:cxnLst>
    <dgm:cxn modelId="{10B3DF32-0C70-45A0-8961-95DCB2CD5482}" srcId="{5F6DA7C1-F5AB-4599-886C-05F0CC6C240C}" destId="{38A40609-5D71-46F0-AD96-DC831C48114C}" srcOrd="0" destOrd="0" parTransId="{51209FFC-C53F-4193-A671-AEB0E18CF512}" sibTransId="{D3777847-00D5-4E4B-BEBC-74F3F67F286D}"/>
    <dgm:cxn modelId="{E3E7E648-0A43-4F98-AC61-45EAC0C57435}" type="presOf" srcId="{5F6DA7C1-F5AB-4599-886C-05F0CC6C240C}" destId="{A4B86E9D-6565-4BC6-A730-C27AA0B22477}" srcOrd="0" destOrd="0" presId="urn:microsoft.com/office/officeart/2005/8/layout/target1"/>
    <dgm:cxn modelId="{675CA481-FA93-42AB-A6A6-BF218719BA95}" srcId="{5F6DA7C1-F5AB-4599-886C-05F0CC6C240C}" destId="{045D632A-C720-4537-82A0-9F125F402B20}" srcOrd="4" destOrd="0" parTransId="{1AD323D5-8D1F-42E7-9438-1350A823B7D6}" sibTransId="{ADEAD24C-3BE8-4BD8-8CAB-90082E329340}"/>
    <dgm:cxn modelId="{B75309A3-0D60-4876-8D08-06ADAAAEB635}" srcId="{5F6DA7C1-F5AB-4599-886C-05F0CC6C240C}" destId="{D5A5A56D-00CD-45EB-9404-0F7CF71EDFB7}" srcOrd="2" destOrd="0" parTransId="{8577CC0A-66C0-430A-BF2A-381EF39F0827}" sibTransId="{FE702DEF-15BA-4069-A75A-38004124EAAA}"/>
    <dgm:cxn modelId="{32D322A5-DFF4-45E7-95BB-F003F013D610}" type="presOf" srcId="{ABB144C9-1EF1-4511-A9F3-1A02124E801D}" destId="{4ADCAA88-3422-4F59-AD34-4ADF59C3A8C8}" srcOrd="0" destOrd="0" presId="urn:microsoft.com/office/officeart/2005/8/layout/target1"/>
    <dgm:cxn modelId="{E4E6DEAE-18BF-4B1E-B7C5-0AEBC35BEAAB}" type="presOf" srcId="{6F061E67-A950-485F-81E7-BA4F80CB2FBC}" destId="{CF054645-6B94-4118-B255-3B32C2E281E3}" srcOrd="0" destOrd="0" presId="urn:microsoft.com/office/officeart/2005/8/layout/target1"/>
    <dgm:cxn modelId="{0B5409AF-0925-48DE-88F2-E2B4B2FD7561}" type="presOf" srcId="{38A40609-5D71-46F0-AD96-DC831C48114C}" destId="{55A75D3B-FFC0-4710-BE8D-6E23F49EBF9B}" srcOrd="0" destOrd="0" presId="urn:microsoft.com/office/officeart/2005/8/layout/target1"/>
    <dgm:cxn modelId="{9DDDC9BF-DBE7-41C9-9D4A-D574951F2A77}" srcId="{5F6DA7C1-F5AB-4599-886C-05F0CC6C240C}" destId="{6F061E67-A950-485F-81E7-BA4F80CB2FBC}" srcOrd="3" destOrd="0" parTransId="{D756BE18-C666-447A-8565-8D7B2A7A4FF2}" sibTransId="{0C0C70F3-39A1-418B-889F-8126E330C662}"/>
    <dgm:cxn modelId="{4BE10BC2-C523-4076-A8F8-028D84EBBE15}" type="presOf" srcId="{045D632A-C720-4537-82A0-9F125F402B20}" destId="{A3F0D967-6ED5-4E9E-BDD9-B506B642BA3C}" srcOrd="0" destOrd="0" presId="urn:microsoft.com/office/officeart/2005/8/layout/target1"/>
    <dgm:cxn modelId="{38FC65DC-F3D1-47D8-B5CE-2BE26A290859}" srcId="{5F6DA7C1-F5AB-4599-886C-05F0CC6C240C}" destId="{ABB144C9-1EF1-4511-A9F3-1A02124E801D}" srcOrd="1" destOrd="0" parTransId="{0E363472-E9EB-4184-9F83-547A9A77DD3B}" sibTransId="{AAC6CB96-68E2-43C0-823C-F2AFB7031F6E}"/>
    <dgm:cxn modelId="{C73B08F8-F23C-43A4-BA6B-BF7204B309B9}" type="presOf" srcId="{D5A5A56D-00CD-45EB-9404-0F7CF71EDFB7}" destId="{8FE85614-468E-4C2D-89C7-6A7F4462738D}" srcOrd="0" destOrd="0" presId="urn:microsoft.com/office/officeart/2005/8/layout/target1"/>
    <dgm:cxn modelId="{1C35BFC5-8256-4BDA-ACEE-6F21259247DF}" type="presParOf" srcId="{A4B86E9D-6565-4BC6-A730-C27AA0B22477}" destId="{83BDA3F8-1FBC-4F3B-BD4B-2F1DD6EF0709}" srcOrd="0" destOrd="0" presId="urn:microsoft.com/office/officeart/2005/8/layout/target1"/>
    <dgm:cxn modelId="{005C4843-AAC5-4457-B7E7-957413E35547}" type="presParOf" srcId="{A4B86E9D-6565-4BC6-A730-C27AA0B22477}" destId="{55A75D3B-FFC0-4710-BE8D-6E23F49EBF9B}" srcOrd="1" destOrd="0" presId="urn:microsoft.com/office/officeart/2005/8/layout/target1"/>
    <dgm:cxn modelId="{100688FF-422B-47DC-9AF0-E0951D718521}" type="presParOf" srcId="{A4B86E9D-6565-4BC6-A730-C27AA0B22477}" destId="{308831B8-EA6C-40CA-AF83-195FD08B712F}" srcOrd="2" destOrd="0" presId="urn:microsoft.com/office/officeart/2005/8/layout/target1"/>
    <dgm:cxn modelId="{367DD220-DB6C-4FF2-B4FA-98236DE61EA2}" type="presParOf" srcId="{A4B86E9D-6565-4BC6-A730-C27AA0B22477}" destId="{E77E100D-9BCA-4E4A-AD46-9B47AC6FBC8E}" srcOrd="3" destOrd="0" presId="urn:microsoft.com/office/officeart/2005/8/layout/target1"/>
    <dgm:cxn modelId="{E36A82F4-6B54-4CF8-A39D-E913B85AFE10}" type="presParOf" srcId="{A4B86E9D-6565-4BC6-A730-C27AA0B22477}" destId="{AD1CFAEA-48FA-4DA5-8D8E-FAEA3FE69752}" srcOrd="4" destOrd="0" presId="urn:microsoft.com/office/officeart/2005/8/layout/target1"/>
    <dgm:cxn modelId="{2BD014C5-B5EB-4114-9720-0D7B295E5B65}" type="presParOf" srcId="{A4B86E9D-6565-4BC6-A730-C27AA0B22477}" destId="{4ADCAA88-3422-4F59-AD34-4ADF59C3A8C8}" srcOrd="5" destOrd="0" presId="urn:microsoft.com/office/officeart/2005/8/layout/target1"/>
    <dgm:cxn modelId="{3DEB05FA-F016-441C-8AE9-98B60BB74B5A}" type="presParOf" srcId="{A4B86E9D-6565-4BC6-A730-C27AA0B22477}" destId="{D5BFC74B-23DD-4749-89C2-860A684F4ED1}" srcOrd="6" destOrd="0" presId="urn:microsoft.com/office/officeart/2005/8/layout/target1"/>
    <dgm:cxn modelId="{178D4593-E570-4B5F-AFE6-05AA4D0BAC48}" type="presParOf" srcId="{A4B86E9D-6565-4BC6-A730-C27AA0B22477}" destId="{954AB7D6-4EC9-4377-987B-19A4CFFC74E1}" srcOrd="7" destOrd="0" presId="urn:microsoft.com/office/officeart/2005/8/layout/target1"/>
    <dgm:cxn modelId="{B51F77E5-73E5-48B0-BBE9-81F5F472B8D7}" type="presParOf" srcId="{A4B86E9D-6565-4BC6-A730-C27AA0B22477}" destId="{450BDFC7-5EBE-4C00-96EC-A158170DE96A}" srcOrd="8" destOrd="0" presId="urn:microsoft.com/office/officeart/2005/8/layout/target1"/>
    <dgm:cxn modelId="{797CB1BA-205C-4C31-95B7-E0DC8D7CAB50}" type="presParOf" srcId="{A4B86E9D-6565-4BC6-A730-C27AA0B22477}" destId="{8FE85614-468E-4C2D-89C7-6A7F4462738D}" srcOrd="9" destOrd="0" presId="urn:microsoft.com/office/officeart/2005/8/layout/target1"/>
    <dgm:cxn modelId="{3DBA9D9A-0875-4405-990F-F03965D4A0CB}" type="presParOf" srcId="{A4B86E9D-6565-4BC6-A730-C27AA0B22477}" destId="{FAB44F8D-FFCF-447F-B62F-3B494BB61104}" srcOrd="10" destOrd="0" presId="urn:microsoft.com/office/officeart/2005/8/layout/target1"/>
    <dgm:cxn modelId="{566FC5EA-AC26-4CF4-BFBC-0A32D5EBF043}" type="presParOf" srcId="{A4B86E9D-6565-4BC6-A730-C27AA0B22477}" destId="{3B2634B5-09CC-4419-84A1-D30E739F9F5D}" srcOrd="11" destOrd="0" presId="urn:microsoft.com/office/officeart/2005/8/layout/target1"/>
    <dgm:cxn modelId="{36CBBD22-9202-4F61-B7AA-BC06BD21604D}" type="presParOf" srcId="{A4B86E9D-6565-4BC6-A730-C27AA0B22477}" destId="{703CDF7B-870D-4EC1-BDDC-829A833A6741}" srcOrd="12" destOrd="0" presId="urn:microsoft.com/office/officeart/2005/8/layout/target1"/>
    <dgm:cxn modelId="{3FFC3714-2EBC-4DA2-9CE3-0B7440ADF936}" type="presParOf" srcId="{A4B86E9D-6565-4BC6-A730-C27AA0B22477}" destId="{CF054645-6B94-4118-B255-3B32C2E281E3}" srcOrd="13" destOrd="0" presId="urn:microsoft.com/office/officeart/2005/8/layout/target1"/>
    <dgm:cxn modelId="{68B14394-CE1B-4B4A-BDC7-281D8E8D717C}" type="presParOf" srcId="{A4B86E9D-6565-4BC6-A730-C27AA0B22477}" destId="{35C9FD56-DB7A-4EEF-BA53-EAFA2AA2C803}" srcOrd="14" destOrd="0" presId="urn:microsoft.com/office/officeart/2005/8/layout/target1"/>
    <dgm:cxn modelId="{4947BCAB-FBE9-44F2-8816-6FB40D2E3236}" type="presParOf" srcId="{A4B86E9D-6565-4BC6-A730-C27AA0B22477}" destId="{5D2CFB42-D799-4200-94B1-E82594B568AB}" srcOrd="15" destOrd="0" presId="urn:microsoft.com/office/officeart/2005/8/layout/target1"/>
    <dgm:cxn modelId="{9CA25CBB-CF04-4663-A825-9E741838E05A}" type="presParOf" srcId="{A4B86E9D-6565-4BC6-A730-C27AA0B22477}" destId="{D3DF662B-61E7-460D-A496-7C2CB2ACB904}" srcOrd="16" destOrd="0" presId="urn:microsoft.com/office/officeart/2005/8/layout/target1"/>
    <dgm:cxn modelId="{E476B4B4-C966-48DA-8BE6-6FBE05A9697F}" type="presParOf" srcId="{A4B86E9D-6565-4BC6-A730-C27AA0B22477}" destId="{A3F0D967-6ED5-4E9E-BDD9-B506B642BA3C}" srcOrd="17" destOrd="0" presId="urn:microsoft.com/office/officeart/2005/8/layout/target1"/>
    <dgm:cxn modelId="{A5BFD435-4F58-4E71-9089-F9E96C9C6BFD}" type="presParOf" srcId="{A4B86E9D-6565-4BC6-A730-C27AA0B22477}" destId="{F6BB33D4-B280-4BB7-B1E4-59690477428B}" srcOrd="18" destOrd="0" presId="urn:microsoft.com/office/officeart/2005/8/layout/target1"/>
    <dgm:cxn modelId="{6D58AA07-AC91-41C6-85E8-A2ED886141D2}" type="presParOf" srcId="{A4B86E9D-6565-4BC6-A730-C27AA0B22477}" destId="{C8956ACF-F426-4327-BA77-E0375D7BA793}" srcOrd="19" destOrd="0" presId="urn:microsoft.com/office/officeart/2005/8/layout/targe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F6DA7C1-F5AB-4599-886C-05F0CC6C240C}" type="doc">
      <dgm:prSet loTypeId="urn:microsoft.com/office/officeart/2005/8/layout/target1" loCatId="relationship" qsTypeId="urn:microsoft.com/office/officeart/2005/8/quickstyle/simple1" qsCatId="simple" csTypeId="urn:microsoft.com/office/officeart/2005/8/colors/colorful1" csCatId="colorful" phldr="1"/>
      <dgm:spPr/>
    </dgm:pt>
    <dgm:pt modelId="{38A40609-5D71-46F0-AD96-DC831C48114C}">
      <dgm:prSet phldrT="[Text]"/>
      <dgm:spPr/>
      <dgm:t>
        <a:bodyPr/>
        <a:lstStyle/>
        <a:p>
          <a:r>
            <a:rPr lang="es-ES"/>
            <a:t>Socio</a:t>
          </a:r>
        </a:p>
      </dgm:t>
    </dgm:pt>
    <dgm:pt modelId="{51209FFC-C53F-4193-A671-AEB0E18CF512}" type="parTrans" cxnId="{10B3DF32-0C70-45A0-8961-95DCB2CD5482}">
      <dgm:prSet/>
      <dgm:spPr/>
      <dgm:t>
        <a:bodyPr/>
        <a:lstStyle/>
        <a:p>
          <a:endParaRPr lang="en-US"/>
        </a:p>
      </dgm:t>
    </dgm:pt>
    <dgm:pt modelId="{D3777847-00D5-4E4B-BEBC-74F3F67F286D}" type="sibTrans" cxnId="{10B3DF32-0C70-45A0-8961-95DCB2CD5482}">
      <dgm:prSet/>
      <dgm:spPr/>
      <dgm:t>
        <a:bodyPr/>
        <a:lstStyle/>
        <a:p>
          <a:endParaRPr lang="en-US"/>
        </a:p>
      </dgm:t>
    </dgm:pt>
    <dgm:pt modelId="{ABB144C9-1EF1-4511-A9F3-1A02124E801D}">
      <dgm:prSet phldrT="[Text]"/>
      <dgm:spPr/>
      <dgm:t>
        <a:bodyPr/>
        <a:lstStyle/>
        <a:p>
          <a:r>
            <a:rPr lang="es-ES"/>
            <a:t>Club</a:t>
          </a:r>
        </a:p>
      </dgm:t>
    </dgm:pt>
    <dgm:pt modelId="{0E363472-E9EB-4184-9F83-547A9A77DD3B}" type="parTrans" cxnId="{38FC65DC-F3D1-47D8-B5CE-2BE26A290859}">
      <dgm:prSet/>
      <dgm:spPr/>
      <dgm:t>
        <a:bodyPr/>
        <a:lstStyle/>
        <a:p>
          <a:endParaRPr lang="en-US"/>
        </a:p>
      </dgm:t>
    </dgm:pt>
    <dgm:pt modelId="{AAC6CB96-68E2-43C0-823C-F2AFB7031F6E}" type="sibTrans" cxnId="{38FC65DC-F3D1-47D8-B5CE-2BE26A290859}">
      <dgm:prSet/>
      <dgm:spPr/>
      <dgm:t>
        <a:bodyPr/>
        <a:lstStyle/>
        <a:p>
          <a:endParaRPr lang="en-US"/>
        </a:p>
      </dgm:t>
    </dgm:pt>
    <dgm:pt modelId="{D5A5A56D-00CD-45EB-9404-0F7CF71EDFB7}">
      <dgm:prSet phldrT="[Text]"/>
      <dgm:spPr/>
      <dgm:t>
        <a:bodyPr/>
        <a:lstStyle/>
        <a:p>
          <a:r>
            <a:rPr lang="es-ES"/>
            <a:t>Zona</a:t>
          </a:r>
        </a:p>
      </dgm:t>
    </dgm:pt>
    <dgm:pt modelId="{8577CC0A-66C0-430A-BF2A-381EF39F0827}" type="parTrans" cxnId="{B75309A3-0D60-4876-8D08-06ADAAAEB635}">
      <dgm:prSet/>
      <dgm:spPr/>
      <dgm:t>
        <a:bodyPr/>
        <a:lstStyle/>
        <a:p>
          <a:endParaRPr lang="en-US"/>
        </a:p>
      </dgm:t>
    </dgm:pt>
    <dgm:pt modelId="{FE702DEF-15BA-4069-A75A-38004124EAAA}" type="sibTrans" cxnId="{B75309A3-0D60-4876-8D08-06ADAAAEB635}">
      <dgm:prSet/>
      <dgm:spPr/>
      <dgm:t>
        <a:bodyPr/>
        <a:lstStyle/>
        <a:p>
          <a:endParaRPr lang="en-US"/>
        </a:p>
      </dgm:t>
    </dgm:pt>
    <dgm:pt modelId="{045D632A-C720-4537-82A0-9F125F402B20}">
      <dgm:prSet phldrT="[Text]"/>
      <dgm:spPr/>
      <dgm:t>
        <a:bodyPr/>
        <a:lstStyle/>
        <a:p>
          <a:r>
            <a:rPr lang="es-ES"/>
            <a:t>Distrito</a:t>
          </a:r>
        </a:p>
      </dgm:t>
    </dgm:pt>
    <dgm:pt modelId="{1AD323D5-8D1F-42E7-9438-1350A823B7D6}" type="parTrans" cxnId="{675CA481-FA93-42AB-A6A6-BF218719BA95}">
      <dgm:prSet/>
      <dgm:spPr/>
      <dgm:t>
        <a:bodyPr/>
        <a:lstStyle/>
        <a:p>
          <a:endParaRPr lang="en-US"/>
        </a:p>
      </dgm:t>
    </dgm:pt>
    <dgm:pt modelId="{ADEAD24C-3BE8-4BD8-8CAB-90082E329340}" type="sibTrans" cxnId="{675CA481-FA93-42AB-A6A6-BF218719BA95}">
      <dgm:prSet/>
      <dgm:spPr/>
      <dgm:t>
        <a:bodyPr/>
        <a:lstStyle/>
        <a:p>
          <a:endParaRPr lang="en-US"/>
        </a:p>
      </dgm:t>
    </dgm:pt>
    <dgm:pt modelId="{6F061E67-A950-485F-81E7-BA4F80CB2FBC}">
      <dgm:prSet phldrT="[Text]"/>
      <dgm:spPr/>
      <dgm:t>
        <a:bodyPr/>
        <a:lstStyle/>
        <a:p>
          <a:r>
            <a:rPr lang="es-ES"/>
            <a:t>Región</a:t>
          </a:r>
        </a:p>
      </dgm:t>
    </dgm:pt>
    <dgm:pt modelId="{0C0C70F3-39A1-418B-889F-8126E330C662}" type="sibTrans" cxnId="{9DDDC9BF-DBE7-41C9-9D4A-D574951F2A77}">
      <dgm:prSet/>
      <dgm:spPr/>
      <dgm:t>
        <a:bodyPr/>
        <a:lstStyle/>
        <a:p>
          <a:endParaRPr lang="en-US"/>
        </a:p>
      </dgm:t>
    </dgm:pt>
    <dgm:pt modelId="{D756BE18-C666-447A-8565-8D7B2A7A4FF2}" type="parTrans" cxnId="{9DDDC9BF-DBE7-41C9-9D4A-D574951F2A77}">
      <dgm:prSet/>
      <dgm:spPr/>
      <dgm:t>
        <a:bodyPr/>
        <a:lstStyle/>
        <a:p>
          <a:endParaRPr lang="en-US"/>
        </a:p>
      </dgm:t>
    </dgm:pt>
    <dgm:pt modelId="{A4B86E9D-6565-4BC6-A730-C27AA0B22477}" type="pres">
      <dgm:prSet presAssocID="{5F6DA7C1-F5AB-4599-886C-05F0CC6C240C}" presName="composite" presStyleCnt="0">
        <dgm:presLayoutVars>
          <dgm:chMax val="5"/>
          <dgm:dir/>
          <dgm:resizeHandles val="exact"/>
        </dgm:presLayoutVars>
      </dgm:prSet>
      <dgm:spPr/>
    </dgm:pt>
    <dgm:pt modelId="{83BDA3F8-1FBC-4F3B-BD4B-2F1DD6EF0709}" type="pres">
      <dgm:prSet presAssocID="{38A40609-5D71-46F0-AD96-DC831C48114C}" presName="circle1" presStyleLbl="lnNode1" presStyleIdx="0" presStyleCnt="5"/>
      <dgm:spPr/>
    </dgm:pt>
    <dgm:pt modelId="{55A75D3B-FFC0-4710-BE8D-6E23F49EBF9B}" type="pres">
      <dgm:prSet presAssocID="{38A40609-5D71-46F0-AD96-DC831C48114C}" presName="text1" presStyleLbl="revTx" presStyleIdx="0" presStyleCnt="5">
        <dgm:presLayoutVars>
          <dgm:bulletEnabled val="1"/>
        </dgm:presLayoutVars>
      </dgm:prSet>
      <dgm:spPr/>
    </dgm:pt>
    <dgm:pt modelId="{308831B8-EA6C-40CA-AF83-195FD08B712F}" type="pres">
      <dgm:prSet presAssocID="{38A40609-5D71-46F0-AD96-DC831C48114C}" presName="line1" presStyleLbl="callout" presStyleIdx="0" presStyleCnt="10"/>
      <dgm:spPr/>
    </dgm:pt>
    <dgm:pt modelId="{E77E100D-9BCA-4E4A-AD46-9B47AC6FBC8E}" type="pres">
      <dgm:prSet presAssocID="{38A40609-5D71-46F0-AD96-DC831C48114C}" presName="d1" presStyleLbl="callout" presStyleIdx="1" presStyleCnt="10"/>
      <dgm:spPr/>
    </dgm:pt>
    <dgm:pt modelId="{AD1CFAEA-48FA-4DA5-8D8E-FAEA3FE69752}" type="pres">
      <dgm:prSet presAssocID="{ABB144C9-1EF1-4511-A9F3-1A02124E801D}" presName="circle2" presStyleLbl="lnNode1" presStyleIdx="1" presStyleCnt="5"/>
      <dgm:spPr/>
    </dgm:pt>
    <dgm:pt modelId="{4ADCAA88-3422-4F59-AD34-4ADF59C3A8C8}" type="pres">
      <dgm:prSet presAssocID="{ABB144C9-1EF1-4511-A9F3-1A02124E801D}" presName="text2" presStyleLbl="revTx" presStyleIdx="1" presStyleCnt="5">
        <dgm:presLayoutVars>
          <dgm:bulletEnabled val="1"/>
        </dgm:presLayoutVars>
      </dgm:prSet>
      <dgm:spPr/>
    </dgm:pt>
    <dgm:pt modelId="{D5BFC74B-23DD-4749-89C2-860A684F4ED1}" type="pres">
      <dgm:prSet presAssocID="{ABB144C9-1EF1-4511-A9F3-1A02124E801D}" presName="line2" presStyleLbl="callout" presStyleIdx="2" presStyleCnt="10"/>
      <dgm:spPr/>
    </dgm:pt>
    <dgm:pt modelId="{954AB7D6-4EC9-4377-987B-19A4CFFC74E1}" type="pres">
      <dgm:prSet presAssocID="{ABB144C9-1EF1-4511-A9F3-1A02124E801D}" presName="d2" presStyleLbl="callout" presStyleIdx="3" presStyleCnt="10"/>
      <dgm:spPr/>
    </dgm:pt>
    <dgm:pt modelId="{450BDFC7-5EBE-4C00-96EC-A158170DE96A}" type="pres">
      <dgm:prSet presAssocID="{D5A5A56D-00CD-45EB-9404-0F7CF71EDFB7}" presName="circle3" presStyleLbl="lnNode1" presStyleIdx="2" presStyleCnt="5"/>
      <dgm:spPr>
        <a:solidFill>
          <a:srgbClr val="56565A"/>
        </a:solidFill>
      </dgm:spPr>
    </dgm:pt>
    <dgm:pt modelId="{8FE85614-468E-4C2D-89C7-6A7F4462738D}" type="pres">
      <dgm:prSet presAssocID="{D5A5A56D-00CD-45EB-9404-0F7CF71EDFB7}" presName="text3" presStyleLbl="revTx" presStyleIdx="2" presStyleCnt="5">
        <dgm:presLayoutVars>
          <dgm:bulletEnabled val="1"/>
        </dgm:presLayoutVars>
      </dgm:prSet>
      <dgm:spPr/>
    </dgm:pt>
    <dgm:pt modelId="{FAB44F8D-FFCF-447F-B62F-3B494BB61104}" type="pres">
      <dgm:prSet presAssocID="{D5A5A56D-00CD-45EB-9404-0F7CF71EDFB7}" presName="line3" presStyleLbl="callout" presStyleIdx="4" presStyleCnt="10"/>
      <dgm:spPr/>
    </dgm:pt>
    <dgm:pt modelId="{3B2634B5-09CC-4419-84A1-D30E739F9F5D}" type="pres">
      <dgm:prSet presAssocID="{D5A5A56D-00CD-45EB-9404-0F7CF71EDFB7}" presName="d3" presStyleLbl="callout" presStyleIdx="5" presStyleCnt="10"/>
      <dgm:spPr/>
    </dgm:pt>
    <dgm:pt modelId="{703CDF7B-870D-4EC1-BDDC-829A833A6741}" type="pres">
      <dgm:prSet presAssocID="{6F061E67-A950-485F-81E7-BA4F80CB2FBC}" presName="circle4" presStyleLbl="lnNode1" presStyleIdx="3" presStyleCnt="5"/>
      <dgm:spPr>
        <a:solidFill>
          <a:schemeClr val="bg2"/>
        </a:solidFill>
      </dgm:spPr>
    </dgm:pt>
    <dgm:pt modelId="{CF054645-6B94-4118-B255-3B32C2E281E3}" type="pres">
      <dgm:prSet presAssocID="{6F061E67-A950-485F-81E7-BA4F80CB2FBC}" presName="text4" presStyleLbl="revTx" presStyleIdx="3" presStyleCnt="5">
        <dgm:presLayoutVars>
          <dgm:bulletEnabled val="1"/>
        </dgm:presLayoutVars>
      </dgm:prSet>
      <dgm:spPr/>
    </dgm:pt>
    <dgm:pt modelId="{35C9FD56-DB7A-4EEF-BA53-EAFA2AA2C803}" type="pres">
      <dgm:prSet presAssocID="{6F061E67-A950-485F-81E7-BA4F80CB2FBC}" presName="line4" presStyleLbl="callout" presStyleIdx="6" presStyleCnt="10"/>
      <dgm:spPr/>
    </dgm:pt>
    <dgm:pt modelId="{5D2CFB42-D799-4200-94B1-E82594B568AB}" type="pres">
      <dgm:prSet presAssocID="{6F061E67-A950-485F-81E7-BA4F80CB2FBC}" presName="d4" presStyleLbl="callout" presStyleIdx="7" presStyleCnt="10"/>
      <dgm:spPr/>
    </dgm:pt>
    <dgm:pt modelId="{D3DF662B-61E7-460D-A496-7C2CB2ACB904}" type="pres">
      <dgm:prSet presAssocID="{045D632A-C720-4537-82A0-9F125F402B20}" presName="circle5" presStyleLbl="lnNode1" presStyleIdx="4" presStyleCnt="5"/>
      <dgm:spPr>
        <a:solidFill>
          <a:schemeClr val="tx2"/>
        </a:solidFill>
      </dgm:spPr>
    </dgm:pt>
    <dgm:pt modelId="{A3F0D967-6ED5-4E9E-BDD9-B506B642BA3C}" type="pres">
      <dgm:prSet presAssocID="{045D632A-C720-4537-82A0-9F125F402B20}" presName="text5" presStyleLbl="revTx" presStyleIdx="4" presStyleCnt="5">
        <dgm:presLayoutVars>
          <dgm:bulletEnabled val="1"/>
        </dgm:presLayoutVars>
      </dgm:prSet>
      <dgm:spPr/>
    </dgm:pt>
    <dgm:pt modelId="{F6BB33D4-B280-4BB7-B1E4-59690477428B}" type="pres">
      <dgm:prSet presAssocID="{045D632A-C720-4537-82A0-9F125F402B20}" presName="line5" presStyleLbl="callout" presStyleIdx="8" presStyleCnt="10"/>
      <dgm:spPr/>
    </dgm:pt>
    <dgm:pt modelId="{C8956ACF-F426-4327-BA77-E0375D7BA793}" type="pres">
      <dgm:prSet presAssocID="{045D632A-C720-4537-82A0-9F125F402B20}" presName="d5" presStyleLbl="callout" presStyleIdx="9" presStyleCnt="10"/>
      <dgm:spPr/>
    </dgm:pt>
  </dgm:ptLst>
  <dgm:cxnLst>
    <dgm:cxn modelId="{10B3DF32-0C70-45A0-8961-95DCB2CD5482}" srcId="{5F6DA7C1-F5AB-4599-886C-05F0CC6C240C}" destId="{38A40609-5D71-46F0-AD96-DC831C48114C}" srcOrd="0" destOrd="0" parTransId="{51209FFC-C53F-4193-A671-AEB0E18CF512}" sibTransId="{D3777847-00D5-4E4B-BEBC-74F3F67F286D}"/>
    <dgm:cxn modelId="{96448F33-2A00-42FD-A315-58E9CB4A3569}" type="presOf" srcId="{D5A5A56D-00CD-45EB-9404-0F7CF71EDFB7}" destId="{8FE85614-468E-4C2D-89C7-6A7F4462738D}" srcOrd="0" destOrd="0" presId="urn:microsoft.com/office/officeart/2005/8/layout/target1"/>
    <dgm:cxn modelId="{675CA481-FA93-42AB-A6A6-BF218719BA95}" srcId="{5F6DA7C1-F5AB-4599-886C-05F0CC6C240C}" destId="{045D632A-C720-4537-82A0-9F125F402B20}" srcOrd="4" destOrd="0" parTransId="{1AD323D5-8D1F-42E7-9438-1350A823B7D6}" sibTransId="{ADEAD24C-3BE8-4BD8-8CAB-90082E329340}"/>
    <dgm:cxn modelId="{80F0C181-ED1E-41F2-9882-412265A868BE}" type="presOf" srcId="{ABB144C9-1EF1-4511-A9F3-1A02124E801D}" destId="{4ADCAA88-3422-4F59-AD34-4ADF59C3A8C8}" srcOrd="0" destOrd="0" presId="urn:microsoft.com/office/officeart/2005/8/layout/target1"/>
    <dgm:cxn modelId="{A4EB419B-EC07-49E5-AD6D-9D05698F45C0}" type="presOf" srcId="{5F6DA7C1-F5AB-4599-886C-05F0CC6C240C}" destId="{A4B86E9D-6565-4BC6-A730-C27AA0B22477}" srcOrd="0" destOrd="0" presId="urn:microsoft.com/office/officeart/2005/8/layout/target1"/>
    <dgm:cxn modelId="{B75309A3-0D60-4876-8D08-06ADAAAEB635}" srcId="{5F6DA7C1-F5AB-4599-886C-05F0CC6C240C}" destId="{D5A5A56D-00CD-45EB-9404-0F7CF71EDFB7}" srcOrd="2" destOrd="0" parTransId="{8577CC0A-66C0-430A-BF2A-381EF39F0827}" sibTransId="{FE702DEF-15BA-4069-A75A-38004124EAAA}"/>
    <dgm:cxn modelId="{9DDDC9BF-DBE7-41C9-9D4A-D574951F2A77}" srcId="{5F6DA7C1-F5AB-4599-886C-05F0CC6C240C}" destId="{6F061E67-A950-485F-81E7-BA4F80CB2FBC}" srcOrd="3" destOrd="0" parTransId="{D756BE18-C666-447A-8565-8D7B2A7A4FF2}" sibTransId="{0C0C70F3-39A1-418B-889F-8126E330C662}"/>
    <dgm:cxn modelId="{D73EA5CB-BBE2-4446-A6BD-3EF9904398BC}" type="presOf" srcId="{6F061E67-A950-485F-81E7-BA4F80CB2FBC}" destId="{CF054645-6B94-4118-B255-3B32C2E281E3}" srcOrd="0" destOrd="0" presId="urn:microsoft.com/office/officeart/2005/8/layout/target1"/>
    <dgm:cxn modelId="{BD3863DA-E671-4E41-99A3-87925769129D}" type="presOf" srcId="{045D632A-C720-4537-82A0-9F125F402B20}" destId="{A3F0D967-6ED5-4E9E-BDD9-B506B642BA3C}" srcOrd="0" destOrd="0" presId="urn:microsoft.com/office/officeart/2005/8/layout/target1"/>
    <dgm:cxn modelId="{38FC65DC-F3D1-47D8-B5CE-2BE26A290859}" srcId="{5F6DA7C1-F5AB-4599-886C-05F0CC6C240C}" destId="{ABB144C9-1EF1-4511-A9F3-1A02124E801D}" srcOrd="1" destOrd="0" parTransId="{0E363472-E9EB-4184-9F83-547A9A77DD3B}" sibTransId="{AAC6CB96-68E2-43C0-823C-F2AFB7031F6E}"/>
    <dgm:cxn modelId="{E7EFC2E7-EA74-46D4-B077-F29F1787CCBA}" type="presOf" srcId="{38A40609-5D71-46F0-AD96-DC831C48114C}" destId="{55A75D3B-FFC0-4710-BE8D-6E23F49EBF9B}" srcOrd="0" destOrd="0" presId="urn:microsoft.com/office/officeart/2005/8/layout/target1"/>
    <dgm:cxn modelId="{3DD83028-5E20-4616-AFC4-25980FF605F5}" type="presParOf" srcId="{A4B86E9D-6565-4BC6-A730-C27AA0B22477}" destId="{83BDA3F8-1FBC-4F3B-BD4B-2F1DD6EF0709}" srcOrd="0" destOrd="0" presId="urn:microsoft.com/office/officeart/2005/8/layout/target1"/>
    <dgm:cxn modelId="{34D7BF26-F5BC-4D02-A9A3-B46B6AB22E01}" type="presParOf" srcId="{A4B86E9D-6565-4BC6-A730-C27AA0B22477}" destId="{55A75D3B-FFC0-4710-BE8D-6E23F49EBF9B}" srcOrd="1" destOrd="0" presId="urn:microsoft.com/office/officeart/2005/8/layout/target1"/>
    <dgm:cxn modelId="{B0C6CF75-2F52-49DD-8640-70B49AEE6F0F}" type="presParOf" srcId="{A4B86E9D-6565-4BC6-A730-C27AA0B22477}" destId="{308831B8-EA6C-40CA-AF83-195FD08B712F}" srcOrd="2" destOrd="0" presId="urn:microsoft.com/office/officeart/2005/8/layout/target1"/>
    <dgm:cxn modelId="{F0211760-FF9C-44F9-B068-E05F2640730F}" type="presParOf" srcId="{A4B86E9D-6565-4BC6-A730-C27AA0B22477}" destId="{E77E100D-9BCA-4E4A-AD46-9B47AC6FBC8E}" srcOrd="3" destOrd="0" presId="urn:microsoft.com/office/officeart/2005/8/layout/target1"/>
    <dgm:cxn modelId="{BA8A6AD6-829D-428C-8771-D3FA002B31FE}" type="presParOf" srcId="{A4B86E9D-6565-4BC6-A730-C27AA0B22477}" destId="{AD1CFAEA-48FA-4DA5-8D8E-FAEA3FE69752}" srcOrd="4" destOrd="0" presId="urn:microsoft.com/office/officeart/2005/8/layout/target1"/>
    <dgm:cxn modelId="{CE805D6A-01FF-4A7C-A0EC-1A9B19B427E9}" type="presParOf" srcId="{A4B86E9D-6565-4BC6-A730-C27AA0B22477}" destId="{4ADCAA88-3422-4F59-AD34-4ADF59C3A8C8}" srcOrd="5" destOrd="0" presId="urn:microsoft.com/office/officeart/2005/8/layout/target1"/>
    <dgm:cxn modelId="{43BE31FB-14C7-4D68-9F6F-BDB4431190A7}" type="presParOf" srcId="{A4B86E9D-6565-4BC6-A730-C27AA0B22477}" destId="{D5BFC74B-23DD-4749-89C2-860A684F4ED1}" srcOrd="6" destOrd="0" presId="urn:microsoft.com/office/officeart/2005/8/layout/target1"/>
    <dgm:cxn modelId="{08BA7BC0-0983-41E8-B51E-EC415FDA461B}" type="presParOf" srcId="{A4B86E9D-6565-4BC6-A730-C27AA0B22477}" destId="{954AB7D6-4EC9-4377-987B-19A4CFFC74E1}" srcOrd="7" destOrd="0" presId="urn:microsoft.com/office/officeart/2005/8/layout/target1"/>
    <dgm:cxn modelId="{683A10BA-4FEC-4EB6-8225-3109DC16B418}" type="presParOf" srcId="{A4B86E9D-6565-4BC6-A730-C27AA0B22477}" destId="{450BDFC7-5EBE-4C00-96EC-A158170DE96A}" srcOrd="8" destOrd="0" presId="urn:microsoft.com/office/officeart/2005/8/layout/target1"/>
    <dgm:cxn modelId="{A1E74171-74C4-40A8-90F1-D0304DF2EACE}" type="presParOf" srcId="{A4B86E9D-6565-4BC6-A730-C27AA0B22477}" destId="{8FE85614-468E-4C2D-89C7-6A7F4462738D}" srcOrd="9" destOrd="0" presId="urn:microsoft.com/office/officeart/2005/8/layout/target1"/>
    <dgm:cxn modelId="{A10F9976-35BA-42A0-9C71-DD7E1FFFF3C2}" type="presParOf" srcId="{A4B86E9D-6565-4BC6-A730-C27AA0B22477}" destId="{FAB44F8D-FFCF-447F-B62F-3B494BB61104}" srcOrd="10" destOrd="0" presId="urn:microsoft.com/office/officeart/2005/8/layout/target1"/>
    <dgm:cxn modelId="{602D7743-C85F-46B2-B2DD-A4402808BF44}" type="presParOf" srcId="{A4B86E9D-6565-4BC6-A730-C27AA0B22477}" destId="{3B2634B5-09CC-4419-84A1-D30E739F9F5D}" srcOrd="11" destOrd="0" presId="urn:microsoft.com/office/officeart/2005/8/layout/target1"/>
    <dgm:cxn modelId="{3A45686A-6E49-4C4A-A1CF-94E94E256643}" type="presParOf" srcId="{A4B86E9D-6565-4BC6-A730-C27AA0B22477}" destId="{703CDF7B-870D-4EC1-BDDC-829A833A6741}" srcOrd="12" destOrd="0" presId="urn:microsoft.com/office/officeart/2005/8/layout/target1"/>
    <dgm:cxn modelId="{4862C485-B881-4E7F-A230-2BB187752726}" type="presParOf" srcId="{A4B86E9D-6565-4BC6-A730-C27AA0B22477}" destId="{CF054645-6B94-4118-B255-3B32C2E281E3}" srcOrd="13" destOrd="0" presId="urn:microsoft.com/office/officeart/2005/8/layout/target1"/>
    <dgm:cxn modelId="{F56F063F-81E4-42DE-8D60-238D550DA294}" type="presParOf" srcId="{A4B86E9D-6565-4BC6-A730-C27AA0B22477}" destId="{35C9FD56-DB7A-4EEF-BA53-EAFA2AA2C803}" srcOrd="14" destOrd="0" presId="urn:microsoft.com/office/officeart/2005/8/layout/target1"/>
    <dgm:cxn modelId="{41CC5266-F3AA-4262-9925-F9766556ECEF}" type="presParOf" srcId="{A4B86E9D-6565-4BC6-A730-C27AA0B22477}" destId="{5D2CFB42-D799-4200-94B1-E82594B568AB}" srcOrd="15" destOrd="0" presId="urn:microsoft.com/office/officeart/2005/8/layout/target1"/>
    <dgm:cxn modelId="{3423CF83-064C-402A-9DE8-826352AB24CE}" type="presParOf" srcId="{A4B86E9D-6565-4BC6-A730-C27AA0B22477}" destId="{D3DF662B-61E7-460D-A496-7C2CB2ACB904}" srcOrd="16" destOrd="0" presId="urn:microsoft.com/office/officeart/2005/8/layout/target1"/>
    <dgm:cxn modelId="{896B1689-89C1-4092-A782-E9BF7A270B68}" type="presParOf" srcId="{A4B86E9D-6565-4BC6-A730-C27AA0B22477}" destId="{A3F0D967-6ED5-4E9E-BDD9-B506B642BA3C}" srcOrd="17" destOrd="0" presId="urn:microsoft.com/office/officeart/2005/8/layout/target1"/>
    <dgm:cxn modelId="{B36A5A44-3CBC-4093-A42F-A4548A54C7C2}" type="presParOf" srcId="{A4B86E9D-6565-4BC6-A730-C27AA0B22477}" destId="{F6BB33D4-B280-4BB7-B1E4-59690477428B}" srcOrd="18" destOrd="0" presId="urn:microsoft.com/office/officeart/2005/8/layout/target1"/>
    <dgm:cxn modelId="{5C36E902-367F-485E-92C8-8CF7D886B753}" type="presParOf" srcId="{A4B86E9D-6565-4BC6-A730-C27AA0B22477}" destId="{C8956ACF-F426-4327-BA77-E0375D7BA793}" srcOrd="19" destOrd="0" presId="urn:microsoft.com/office/officeart/2005/8/layout/targe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02F84BE-57DE-4D16-8D86-C4E2E0BCD601}" type="doc">
      <dgm:prSet loTypeId="urn:microsoft.com/office/officeart/2008/layout/LinedList" loCatId="list" qsTypeId="urn:microsoft.com/office/officeart/2005/8/quickstyle/3d2" qsCatId="3D" csTypeId="urn:microsoft.com/office/officeart/2005/8/colors/accent1_5" csCatId="accent1" phldr="1"/>
      <dgm:spPr/>
      <dgm:t>
        <a:bodyPr/>
        <a:lstStyle/>
        <a:p>
          <a:endParaRPr lang="en-US"/>
        </a:p>
      </dgm:t>
    </dgm:pt>
    <dgm:pt modelId="{4BF2498C-A7B1-4E47-8084-F204949F2A83}">
      <dgm:prSet phldrT="[Text]"/>
      <dgm:spPr/>
      <dgm:t>
        <a:bodyPr/>
        <a:lstStyle/>
        <a:p>
          <a:r>
            <a:rPr lang="es-ES">
              <a:latin typeface="Arial" panose="020B0604020202020204" pitchFamily="34" charset="0"/>
              <a:cs typeface="Arial" panose="020B0604020202020204" pitchFamily="34" charset="0"/>
            </a:rPr>
            <a:t>Fundación Lions Clubs International</a:t>
          </a:r>
        </a:p>
      </dgm:t>
    </dgm:pt>
    <dgm:pt modelId="{72BE37F6-4D5D-4287-B05A-F2B35D8D68F2}" type="parTrans" cxnId="{1DB64C04-964B-4994-8D32-FDDAC4E920FE}">
      <dgm:prSet/>
      <dgm:spPr/>
      <dgm:t>
        <a:bodyPr/>
        <a:lstStyle/>
        <a:p>
          <a:endParaRPr lang="en-US">
            <a:latin typeface="Arial" panose="020B0604020202020204" pitchFamily="34" charset="0"/>
            <a:cs typeface="Arial" panose="020B0604020202020204" pitchFamily="34" charset="0"/>
          </a:endParaRPr>
        </a:p>
      </dgm:t>
    </dgm:pt>
    <dgm:pt modelId="{7698085B-0724-4AC9-9BB1-CF827B4588EF}" type="sibTrans" cxnId="{1DB64C04-964B-4994-8D32-FDDAC4E920FE}">
      <dgm:prSet/>
      <dgm:spPr/>
      <dgm:t>
        <a:bodyPr/>
        <a:lstStyle/>
        <a:p>
          <a:endParaRPr lang="en-US">
            <a:latin typeface="Arial" panose="020B0604020202020204" pitchFamily="34" charset="0"/>
            <a:cs typeface="Arial" panose="020B0604020202020204" pitchFamily="34" charset="0"/>
          </a:endParaRPr>
        </a:p>
      </dgm:t>
    </dgm:pt>
    <dgm:pt modelId="{B5022210-3461-47F0-AE4A-ABAD68720A3B}">
      <dgm:prSet phldrT="[Text]"/>
      <dgm:spPr/>
      <dgm:t>
        <a:bodyPr/>
        <a:lstStyle/>
        <a:p>
          <a:r>
            <a:rPr lang="es-ES">
              <a:latin typeface="Arial" panose="020B0604020202020204" pitchFamily="34" charset="0"/>
              <a:cs typeface="Arial" panose="020B0604020202020204" pitchFamily="34" charset="0"/>
            </a:rPr>
            <a:t>Convenciones</a:t>
          </a:r>
        </a:p>
      </dgm:t>
    </dgm:pt>
    <dgm:pt modelId="{D2BDAF00-7834-4EA9-9101-29A1E47CB9EC}" type="parTrans" cxnId="{19FD0759-6082-402D-9011-011272C40627}">
      <dgm:prSet/>
      <dgm:spPr/>
      <dgm:t>
        <a:bodyPr/>
        <a:lstStyle/>
        <a:p>
          <a:endParaRPr lang="en-US">
            <a:latin typeface="Arial" panose="020B0604020202020204" pitchFamily="34" charset="0"/>
            <a:cs typeface="Arial" panose="020B0604020202020204" pitchFamily="34" charset="0"/>
          </a:endParaRPr>
        </a:p>
      </dgm:t>
    </dgm:pt>
    <dgm:pt modelId="{E51A3C43-1B0F-4F59-B99A-1414C7793377}" type="sibTrans" cxnId="{19FD0759-6082-402D-9011-011272C40627}">
      <dgm:prSet/>
      <dgm:spPr/>
      <dgm:t>
        <a:bodyPr/>
        <a:lstStyle/>
        <a:p>
          <a:endParaRPr lang="en-US">
            <a:latin typeface="Arial" panose="020B0604020202020204" pitchFamily="34" charset="0"/>
            <a:cs typeface="Arial" panose="020B0604020202020204" pitchFamily="34" charset="0"/>
          </a:endParaRPr>
        </a:p>
      </dgm:t>
    </dgm:pt>
    <dgm:pt modelId="{0CB51543-8EFA-4130-8A79-8A1686000EB9}">
      <dgm:prSet phldrT="[Text]"/>
      <dgm:spPr/>
      <dgm:t>
        <a:bodyPr/>
        <a:lstStyle/>
        <a:p>
          <a:r>
            <a:rPr lang="es-ES">
              <a:latin typeface="Arial" panose="020B0604020202020204" pitchFamily="34" charset="0"/>
              <a:cs typeface="Arial" panose="020B0604020202020204" pitchFamily="34" charset="0"/>
            </a:rPr>
            <a:t>Aumento de socios </a:t>
          </a:r>
        </a:p>
      </dgm:t>
    </dgm:pt>
    <dgm:pt modelId="{240113EA-1161-4799-A65E-E018657DAACE}" type="parTrans" cxnId="{2949674F-6CBB-4DC8-A506-E0BF39184649}">
      <dgm:prSet/>
      <dgm:spPr/>
      <dgm:t>
        <a:bodyPr/>
        <a:lstStyle/>
        <a:p>
          <a:endParaRPr lang="en-US">
            <a:latin typeface="Arial" panose="020B0604020202020204" pitchFamily="34" charset="0"/>
            <a:cs typeface="Arial" panose="020B0604020202020204" pitchFamily="34" charset="0"/>
          </a:endParaRPr>
        </a:p>
      </dgm:t>
    </dgm:pt>
    <dgm:pt modelId="{6184F4BC-BCF9-4BBD-A63D-663BF1272CDB}" type="sibTrans" cxnId="{2949674F-6CBB-4DC8-A506-E0BF39184649}">
      <dgm:prSet/>
      <dgm:spPr/>
      <dgm:t>
        <a:bodyPr/>
        <a:lstStyle/>
        <a:p>
          <a:endParaRPr lang="en-US">
            <a:latin typeface="Arial" panose="020B0604020202020204" pitchFamily="34" charset="0"/>
            <a:cs typeface="Arial" panose="020B0604020202020204" pitchFamily="34" charset="0"/>
          </a:endParaRPr>
        </a:p>
      </dgm:t>
    </dgm:pt>
    <dgm:pt modelId="{3106ABE4-05AC-4BB5-9904-616B8DA60785}">
      <dgm:prSet phldrT="[Text]"/>
      <dgm:spPr/>
      <dgm:t>
        <a:bodyPr/>
        <a:lstStyle/>
        <a:p>
          <a:r>
            <a:rPr lang="es-ES">
              <a:latin typeface="Arial" panose="020B0604020202020204" pitchFamily="34" charset="0"/>
              <a:cs typeface="Arial" panose="020B0604020202020204" pitchFamily="34" charset="0"/>
            </a:rPr>
            <a:t>Actividades de Servicio</a:t>
          </a:r>
        </a:p>
      </dgm:t>
    </dgm:pt>
    <dgm:pt modelId="{356637F4-DA1C-4625-A994-2793AB7C63E5}" type="parTrans" cxnId="{C41269CF-F60B-4CAC-81B2-DD90CDF8AEFD}">
      <dgm:prSet/>
      <dgm:spPr/>
      <dgm:t>
        <a:bodyPr/>
        <a:lstStyle/>
        <a:p>
          <a:endParaRPr lang="en-US">
            <a:latin typeface="Arial" panose="020B0604020202020204" pitchFamily="34" charset="0"/>
            <a:cs typeface="Arial" panose="020B0604020202020204" pitchFamily="34" charset="0"/>
          </a:endParaRPr>
        </a:p>
      </dgm:t>
    </dgm:pt>
    <dgm:pt modelId="{6A7B2DF5-F32C-48E7-9316-24ABA991B467}" type="sibTrans" cxnId="{C41269CF-F60B-4CAC-81B2-DD90CDF8AEFD}">
      <dgm:prSet/>
      <dgm:spPr/>
      <dgm:t>
        <a:bodyPr/>
        <a:lstStyle/>
        <a:p>
          <a:endParaRPr lang="en-US">
            <a:latin typeface="Arial" panose="020B0604020202020204" pitchFamily="34" charset="0"/>
            <a:cs typeface="Arial" panose="020B0604020202020204" pitchFamily="34" charset="0"/>
          </a:endParaRPr>
        </a:p>
      </dgm:t>
    </dgm:pt>
    <dgm:pt modelId="{BAA0A6D2-FC10-4470-8D33-0EBB861FFE48}">
      <dgm:prSet phldrT="[Text]"/>
      <dgm:spPr/>
      <dgm:t>
        <a:bodyPr/>
        <a:lstStyle/>
        <a:p>
          <a:r>
            <a:rPr lang="es-ES">
              <a:latin typeface="Arial" panose="020B0604020202020204" pitchFamily="34" charset="0"/>
              <a:cs typeface="Arial" panose="020B0604020202020204" pitchFamily="34" charset="0"/>
            </a:rPr>
            <a:t>Desarrollo de Liderato</a:t>
          </a:r>
        </a:p>
      </dgm:t>
    </dgm:pt>
    <dgm:pt modelId="{E3145E08-91D9-4EC7-A9A2-3E9EC521EFC6}" type="parTrans" cxnId="{60A1AAFA-D206-4318-85AD-2FCF8C7AF40C}">
      <dgm:prSet/>
      <dgm:spPr/>
      <dgm:t>
        <a:bodyPr/>
        <a:lstStyle/>
        <a:p>
          <a:endParaRPr lang="en-US">
            <a:latin typeface="Arial" panose="020B0604020202020204" pitchFamily="34" charset="0"/>
            <a:cs typeface="Arial" panose="020B0604020202020204" pitchFamily="34" charset="0"/>
          </a:endParaRPr>
        </a:p>
      </dgm:t>
    </dgm:pt>
    <dgm:pt modelId="{4E28FAC9-494F-41DA-B03C-C3CFCA1D0724}" type="sibTrans" cxnId="{60A1AAFA-D206-4318-85AD-2FCF8C7AF40C}">
      <dgm:prSet/>
      <dgm:spPr/>
      <dgm:t>
        <a:bodyPr/>
        <a:lstStyle/>
        <a:p>
          <a:endParaRPr lang="en-US">
            <a:latin typeface="Arial" panose="020B0604020202020204" pitchFamily="34" charset="0"/>
            <a:cs typeface="Arial" panose="020B0604020202020204" pitchFamily="34" charset="0"/>
          </a:endParaRPr>
        </a:p>
      </dgm:t>
    </dgm:pt>
    <dgm:pt modelId="{2444066B-0985-47B5-8286-3060A6A3027C}">
      <dgm:prSet phldrT="[Text]"/>
      <dgm:spPr/>
      <dgm:t>
        <a:bodyPr/>
        <a:lstStyle/>
        <a:p>
          <a:r>
            <a:rPr lang="es-ES">
              <a:latin typeface="Arial" panose="020B0604020202020204" pitchFamily="34" charset="0"/>
              <a:cs typeface="Arial" panose="020B0604020202020204" pitchFamily="34" charset="0"/>
            </a:rPr>
            <a:t>Operaciones y Apoyo a los Socios</a:t>
          </a:r>
        </a:p>
      </dgm:t>
    </dgm:pt>
    <dgm:pt modelId="{44E0B1F5-0608-4A8B-8C2D-4F9084770BB8}" type="parTrans" cxnId="{F915A00F-585A-4EFB-A2C3-ECA628563926}">
      <dgm:prSet/>
      <dgm:spPr/>
      <dgm:t>
        <a:bodyPr/>
        <a:lstStyle/>
        <a:p>
          <a:endParaRPr lang="en-US">
            <a:latin typeface="Arial" panose="020B0604020202020204" pitchFamily="34" charset="0"/>
            <a:cs typeface="Arial" panose="020B0604020202020204" pitchFamily="34" charset="0"/>
          </a:endParaRPr>
        </a:p>
      </dgm:t>
    </dgm:pt>
    <dgm:pt modelId="{D779AC6A-9D6F-4B31-A1E8-0530786A5975}" type="sibTrans" cxnId="{F915A00F-585A-4EFB-A2C3-ECA628563926}">
      <dgm:prSet/>
      <dgm:spPr/>
      <dgm:t>
        <a:bodyPr/>
        <a:lstStyle/>
        <a:p>
          <a:endParaRPr lang="en-US">
            <a:latin typeface="Arial" panose="020B0604020202020204" pitchFamily="34" charset="0"/>
            <a:cs typeface="Arial" panose="020B0604020202020204" pitchFamily="34" charset="0"/>
          </a:endParaRPr>
        </a:p>
      </dgm:t>
    </dgm:pt>
    <dgm:pt modelId="{6D12E420-DD8E-4AE3-B927-151218542D23}">
      <dgm:prSet phldrT="[Text]"/>
      <dgm:spPr/>
      <dgm:t>
        <a:bodyPr/>
        <a:lstStyle/>
        <a:p>
          <a:r>
            <a:rPr lang="es-ES">
              <a:latin typeface="Arial" panose="020B0604020202020204" pitchFamily="34" charset="0"/>
              <a:cs typeface="Arial" panose="020B0604020202020204" pitchFamily="34" charset="0"/>
            </a:rPr>
            <a:t>Administración de Distritos y Clubes</a:t>
          </a:r>
        </a:p>
      </dgm:t>
    </dgm:pt>
    <dgm:pt modelId="{D9BB928B-9372-4DB5-8773-014FE68B6762}" type="parTrans" cxnId="{C5BE392E-35A8-4D2D-BA1E-BFD0221354D4}">
      <dgm:prSet/>
      <dgm:spPr/>
      <dgm:t>
        <a:bodyPr/>
        <a:lstStyle/>
        <a:p>
          <a:endParaRPr lang="en-US">
            <a:latin typeface="Arial" panose="020B0604020202020204" pitchFamily="34" charset="0"/>
            <a:cs typeface="Arial" panose="020B0604020202020204" pitchFamily="34" charset="0"/>
          </a:endParaRPr>
        </a:p>
      </dgm:t>
    </dgm:pt>
    <dgm:pt modelId="{BF45BFDE-65F9-43CF-A38D-3C886F7522AD}" type="sibTrans" cxnId="{C5BE392E-35A8-4D2D-BA1E-BFD0221354D4}">
      <dgm:prSet/>
      <dgm:spPr/>
      <dgm:t>
        <a:bodyPr/>
        <a:lstStyle/>
        <a:p>
          <a:endParaRPr lang="en-US">
            <a:latin typeface="Arial" panose="020B0604020202020204" pitchFamily="34" charset="0"/>
            <a:cs typeface="Arial" panose="020B0604020202020204" pitchFamily="34" charset="0"/>
          </a:endParaRPr>
        </a:p>
      </dgm:t>
    </dgm:pt>
    <dgm:pt modelId="{773E10E8-EECE-4453-95D5-FA9868D8CDB6}">
      <dgm:prSet phldrT="[Text]"/>
      <dgm:spPr/>
      <dgm:t>
        <a:bodyPr/>
        <a:lstStyle/>
        <a:p>
          <a:r>
            <a:rPr lang="es-ES">
              <a:latin typeface="Arial" panose="020B0604020202020204" pitchFamily="34" charset="0"/>
              <a:cs typeface="Arial" panose="020B0604020202020204" pitchFamily="34" charset="0"/>
            </a:rPr>
            <a:t>Mercadotecnia</a:t>
          </a:r>
        </a:p>
      </dgm:t>
    </dgm:pt>
    <dgm:pt modelId="{59D4E0E2-7922-4907-9E3E-DB4B2A0A4708}" type="parTrans" cxnId="{9CB2F365-D001-4CA4-BE15-AC4992EE7E86}">
      <dgm:prSet/>
      <dgm:spPr/>
      <dgm:t>
        <a:bodyPr/>
        <a:lstStyle/>
        <a:p>
          <a:endParaRPr lang="en-US">
            <a:latin typeface="Arial" panose="020B0604020202020204" pitchFamily="34" charset="0"/>
            <a:cs typeface="Arial" panose="020B0604020202020204" pitchFamily="34" charset="0"/>
          </a:endParaRPr>
        </a:p>
      </dgm:t>
    </dgm:pt>
    <dgm:pt modelId="{95228F65-07A3-46B1-9136-1F29368668ED}" type="sibTrans" cxnId="{9CB2F365-D001-4CA4-BE15-AC4992EE7E86}">
      <dgm:prSet/>
      <dgm:spPr/>
      <dgm:t>
        <a:bodyPr/>
        <a:lstStyle/>
        <a:p>
          <a:endParaRPr lang="en-US">
            <a:latin typeface="Arial" panose="020B0604020202020204" pitchFamily="34" charset="0"/>
            <a:cs typeface="Arial" panose="020B0604020202020204" pitchFamily="34" charset="0"/>
          </a:endParaRPr>
        </a:p>
      </dgm:t>
    </dgm:pt>
    <dgm:pt modelId="{604347B4-4DD0-4A08-A29B-2BF1466B80B5}">
      <dgm:prSet phldrT="[Text]"/>
      <dgm:spPr/>
      <dgm:t>
        <a:bodyPr/>
        <a:lstStyle/>
        <a:p>
          <a:endParaRPr lang="en-US" dirty="0">
            <a:latin typeface="Arial" panose="020B0604020202020204" pitchFamily="34" charset="0"/>
            <a:cs typeface="Arial" panose="020B0604020202020204" pitchFamily="34" charset="0"/>
          </a:endParaRPr>
        </a:p>
      </dgm:t>
    </dgm:pt>
    <dgm:pt modelId="{1CC7874A-3CCE-41AA-995B-876F1542D18D}" type="sibTrans" cxnId="{DB0024A9-9644-4BD9-8F45-3FAAD1138E37}">
      <dgm:prSet/>
      <dgm:spPr/>
      <dgm:t>
        <a:bodyPr/>
        <a:lstStyle/>
        <a:p>
          <a:endParaRPr lang="en-US">
            <a:latin typeface="Arial" panose="020B0604020202020204" pitchFamily="34" charset="0"/>
            <a:cs typeface="Arial" panose="020B0604020202020204" pitchFamily="34" charset="0"/>
          </a:endParaRPr>
        </a:p>
      </dgm:t>
    </dgm:pt>
    <dgm:pt modelId="{6DCD7E3E-F62D-40AC-9853-1AAC951399DD}" type="parTrans" cxnId="{DB0024A9-9644-4BD9-8F45-3FAAD1138E37}">
      <dgm:prSet/>
      <dgm:spPr/>
      <dgm:t>
        <a:bodyPr/>
        <a:lstStyle/>
        <a:p>
          <a:endParaRPr lang="en-US">
            <a:latin typeface="Arial" panose="020B0604020202020204" pitchFamily="34" charset="0"/>
            <a:cs typeface="Arial" panose="020B0604020202020204" pitchFamily="34" charset="0"/>
          </a:endParaRPr>
        </a:p>
      </dgm:t>
    </dgm:pt>
    <dgm:pt modelId="{2E5434B3-E8BF-4BD6-BDFC-35B2762603DA}">
      <dgm:prSet phldrT="[Text]"/>
      <dgm:spPr/>
      <dgm:t>
        <a:bodyPr/>
        <a:lstStyle/>
        <a:p>
          <a:r>
            <a:rPr lang="es-ES">
              <a:latin typeface="Arial" panose="020B0604020202020204" pitchFamily="34" charset="0"/>
              <a:cs typeface="Arial" panose="020B0604020202020204" pitchFamily="34" charset="0"/>
            </a:rPr>
            <a:t>Asuntos Legales</a:t>
          </a:r>
        </a:p>
      </dgm:t>
    </dgm:pt>
    <dgm:pt modelId="{3160E609-F5B7-4653-93EB-516A4D672BF6}" type="parTrans" cxnId="{BA0F5136-6BD2-4B04-9371-5A8AA12AD2A4}">
      <dgm:prSet/>
      <dgm:spPr/>
      <dgm:t>
        <a:bodyPr/>
        <a:lstStyle/>
        <a:p>
          <a:endParaRPr lang="en-US">
            <a:latin typeface="Arial" panose="020B0604020202020204" pitchFamily="34" charset="0"/>
            <a:cs typeface="Arial" panose="020B0604020202020204" pitchFamily="34" charset="0"/>
          </a:endParaRPr>
        </a:p>
      </dgm:t>
    </dgm:pt>
    <dgm:pt modelId="{C5048061-F9E8-4368-8444-D15CD2522D68}" type="sibTrans" cxnId="{BA0F5136-6BD2-4B04-9371-5A8AA12AD2A4}">
      <dgm:prSet/>
      <dgm:spPr/>
      <dgm:t>
        <a:bodyPr/>
        <a:lstStyle/>
        <a:p>
          <a:endParaRPr lang="en-US">
            <a:latin typeface="Arial" panose="020B0604020202020204" pitchFamily="34" charset="0"/>
            <a:cs typeface="Arial" panose="020B0604020202020204" pitchFamily="34" charset="0"/>
          </a:endParaRPr>
        </a:p>
      </dgm:t>
    </dgm:pt>
    <dgm:pt modelId="{C4866C02-B9DB-483F-B779-9F4BAC1E63BC}">
      <dgm:prSet phldrT="[Text]"/>
      <dgm:spPr/>
      <dgm:t>
        <a:bodyPr/>
        <a:lstStyle/>
        <a:p>
          <a:r>
            <a:rPr lang="es-ES">
              <a:latin typeface="Arial" panose="020B0604020202020204" pitchFamily="34" charset="0"/>
              <a:cs typeface="Arial" panose="020B0604020202020204" pitchFamily="34" charset="0"/>
            </a:rPr>
            <a:t>Informática</a:t>
          </a:r>
        </a:p>
      </dgm:t>
    </dgm:pt>
    <dgm:pt modelId="{184ADFE9-417B-4646-96D0-BAA148290312}" type="parTrans" cxnId="{C0535508-0C6E-4CFE-B6D9-1751A7656A83}">
      <dgm:prSet/>
      <dgm:spPr/>
      <dgm:t>
        <a:bodyPr/>
        <a:lstStyle/>
        <a:p>
          <a:endParaRPr lang="en-US">
            <a:latin typeface="Arial" panose="020B0604020202020204" pitchFamily="34" charset="0"/>
            <a:cs typeface="Arial" panose="020B0604020202020204" pitchFamily="34" charset="0"/>
          </a:endParaRPr>
        </a:p>
      </dgm:t>
    </dgm:pt>
    <dgm:pt modelId="{AB3CA584-9F95-4995-8068-D22C76FEA431}" type="sibTrans" cxnId="{C0535508-0C6E-4CFE-B6D9-1751A7656A83}">
      <dgm:prSet/>
      <dgm:spPr/>
      <dgm:t>
        <a:bodyPr/>
        <a:lstStyle/>
        <a:p>
          <a:endParaRPr lang="en-US">
            <a:latin typeface="Arial" panose="020B0604020202020204" pitchFamily="34" charset="0"/>
            <a:cs typeface="Arial" panose="020B0604020202020204" pitchFamily="34" charset="0"/>
          </a:endParaRPr>
        </a:p>
      </dgm:t>
    </dgm:pt>
    <dgm:pt modelId="{6B0BE2EC-C6CC-4C1E-B54C-FD31FFBB0CFF}">
      <dgm:prSet phldrT="[Text]"/>
      <dgm:spPr/>
      <dgm:t>
        <a:bodyPr/>
        <a:lstStyle/>
        <a:p>
          <a:r>
            <a:rPr lang="es-ES">
              <a:latin typeface="Arial" panose="020B0604020202020204" pitchFamily="34" charset="0"/>
              <a:cs typeface="Arial" panose="020B0604020202020204" pitchFamily="34" charset="0"/>
            </a:rPr>
            <a:t>Finanzas</a:t>
          </a:r>
        </a:p>
      </dgm:t>
    </dgm:pt>
    <dgm:pt modelId="{A3272B1F-CE5D-4EEE-9A79-A5F099335A85}" type="parTrans" cxnId="{15D1F43F-33A2-46A6-8E2E-B544C711AEBA}">
      <dgm:prSet/>
      <dgm:spPr/>
      <dgm:t>
        <a:bodyPr/>
        <a:lstStyle/>
        <a:p>
          <a:endParaRPr lang="en-US">
            <a:latin typeface="Arial" panose="020B0604020202020204" pitchFamily="34" charset="0"/>
            <a:cs typeface="Arial" panose="020B0604020202020204" pitchFamily="34" charset="0"/>
          </a:endParaRPr>
        </a:p>
      </dgm:t>
    </dgm:pt>
    <dgm:pt modelId="{A9E462A0-8597-4912-A9B2-27C52AF54462}" type="sibTrans" cxnId="{15D1F43F-33A2-46A6-8E2E-B544C711AEBA}">
      <dgm:prSet/>
      <dgm:spPr/>
      <dgm:t>
        <a:bodyPr/>
        <a:lstStyle/>
        <a:p>
          <a:endParaRPr lang="en-US">
            <a:latin typeface="Arial" panose="020B0604020202020204" pitchFamily="34" charset="0"/>
            <a:cs typeface="Arial" panose="020B0604020202020204" pitchFamily="34" charset="0"/>
          </a:endParaRPr>
        </a:p>
      </dgm:t>
    </dgm:pt>
    <dgm:pt modelId="{1FDCB02A-EA95-4D80-A656-EF06AB65465E}" type="pres">
      <dgm:prSet presAssocID="{F02F84BE-57DE-4D16-8D86-C4E2E0BCD601}" presName="vert0" presStyleCnt="0">
        <dgm:presLayoutVars>
          <dgm:dir/>
          <dgm:animOne val="branch"/>
          <dgm:animLvl val="lvl"/>
        </dgm:presLayoutVars>
      </dgm:prSet>
      <dgm:spPr/>
    </dgm:pt>
    <dgm:pt modelId="{73B951C9-6B40-4341-9B47-4D8D22FF3FD4}" type="pres">
      <dgm:prSet presAssocID="{604347B4-4DD0-4A08-A29B-2BF1466B80B5}" presName="thickLine" presStyleLbl="alignNode1" presStyleIdx="0" presStyleCnt="1"/>
      <dgm:spPr/>
    </dgm:pt>
    <dgm:pt modelId="{F62AC346-FC69-44D2-87A8-9A1FDBE8D48F}" type="pres">
      <dgm:prSet presAssocID="{604347B4-4DD0-4A08-A29B-2BF1466B80B5}" presName="horz1" presStyleCnt="0"/>
      <dgm:spPr/>
    </dgm:pt>
    <dgm:pt modelId="{E6BD6159-1E6E-45D5-BF9A-A7DC41D59319}" type="pres">
      <dgm:prSet presAssocID="{604347B4-4DD0-4A08-A29B-2BF1466B80B5}" presName="tx1" presStyleLbl="revTx" presStyleIdx="0" presStyleCnt="12"/>
      <dgm:spPr/>
    </dgm:pt>
    <dgm:pt modelId="{48E9255D-F105-4114-9366-4E5E573B9332}" type="pres">
      <dgm:prSet presAssocID="{604347B4-4DD0-4A08-A29B-2BF1466B80B5}" presName="vert1" presStyleCnt="0"/>
      <dgm:spPr/>
    </dgm:pt>
    <dgm:pt modelId="{58D62503-BA91-4902-B0E3-49F9548AD320}" type="pres">
      <dgm:prSet presAssocID="{4BF2498C-A7B1-4E47-8084-F204949F2A83}" presName="vertSpace2a" presStyleCnt="0"/>
      <dgm:spPr/>
    </dgm:pt>
    <dgm:pt modelId="{0F803B47-698E-4CD0-B71A-24B4845A1C13}" type="pres">
      <dgm:prSet presAssocID="{4BF2498C-A7B1-4E47-8084-F204949F2A83}" presName="horz2" presStyleCnt="0"/>
      <dgm:spPr/>
    </dgm:pt>
    <dgm:pt modelId="{5099CF5F-DB5D-45A9-B243-ECC3FD5E6B31}" type="pres">
      <dgm:prSet presAssocID="{4BF2498C-A7B1-4E47-8084-F204949F2A83}" presName="horzSpace2" presStyleCnt="0"/>
      <dgm:spPr/>
    </dgm:pt>
    <dgm:pt modelId="{EBD4B6D0-88E1-447B-AF46-AC0F64EC998D}" type="pres">
      <dgm:prSet presAssocID="{4BF2498C-A7B1-4E47-8084-F204949F2A83}" presName="tx2" presStyleLbl="revTx" presStyleIdx="1" presStyleCnt="12"/>
      <dgm:spPr/>
    </dgm:pt>
    <dgm:pt modelId="{8C423232-B217-4EF2-A39E-919306263B51}" type="pres">
      <dgm:prSet presAssocID="{4BF2498C-A7B1-4E47-8084-F204949F2A83}" presName="vert2" presStyleCnt="0"/>
      <dgm:spPr/>
    </dgm:pt>
    <dgm:pt modelId="{46BD732D-4BD0-4D10-BB1B-9B2BDC6E478C}" type="pres">
      <dgm:prSet presAssocID="{4BF2498C-A7B1-4E47-8084-F204949F2A83}" presName="thinLine2b" presStyleLbl="callout" presStyleIdx="0" presStyleCnt="11"/>
      <dgm:spPr/>
    </dgm:pt>
    <dgm:pt modelId="{2B5F39FA-ED66-4C11-8FBA-883CB61DB7F4}" type="pres">
      <dgm:prSet presAssocID="{4BF2498C-A7B1-4E47-8084-F204949F2A83}" presName="vertSpace2b" presStyleCnt="0"/>
      <dgm:spPr/>
    </dgm:pt>
    <dgm:pt modelId="{F78006DD-DCEB-4244-A79D-AE5F5BC8E957}" type="pres">
      <dgm:prSet presAssocID="{B5022210-3461-47F0-AE4A-ABAD68720A3B}" presName="horz2" presStyleCnt="0"/>
      <dgm:spPr/>
    </dgm:pt>
    <dgm:pt modelId="{37DCFBA7-3B2F-4990-AB13-C3CF440441B0}" type="pres">
      <dgm:prSet presAssocID="{B5022210-3461-47F0-AE4A-ABAD68720A3B}" presName="horzSpace2" presStyleCnt="0"/>
      <dgm:spPr/>
    </dgm:pt>
    <dgm:pt modelId="{801D9B92-D99E-462A-88BE-06C868953947}" type="pres">
      <dgm:prSet presAssocID="{B5022210-3461-47F0-AE4A-ABAD68720A3B}" presName="tx2" presStyleLbl="revTx" presStyleIdx="2" presStyleCnt="12"/>
      <dgm:spPr/>
    </dgm:pt>
    <dgm:pt modelId="{196796C2-C222-4BBF-89F8-FB71294BFB44}" type="pres">
      <dgm:prSet presAssocID="{B5022210-3461-47F0-AE4A-ABAD68720A3B}" presName="vert2" presStyleCnt="0"/>
      <dgm:spPr/>
    </dgm:pt>
    <dgm:pt modelId="{9F8FC87C-0540-4A9E-82F5-3F3597EF9D8A}" type="pres">
      <dgm:prSet presAssocID="{B5022210-3461-47F0-AE4A-ABAD68720A3B}" presName="thinLine2b" presStyleLbl="callout" presStyleIdx="1" presStyleCnt="11"/>
      <dgm:spPr/>
    </dgm:pt>
    <dgm:pt modelId="{C203F042-3119-4CEA-836E-8C7D543866F7}" type="pres">
      <dgm:prSet presAssocID="{B5022210-3461-47F0-AE4A-ABAD68720A3B}" presName="vertSpace2b" presStyleCnt="0"/>
      <dgm:spPr/>
    </dgm:pt>
    <dgm:pt modelId="{DF6B3A61-DF43-4C90-A410-9FA1857202BA}" type="pres">
      <dgm:prSet presAssocID="{0CB51543-8EFA-4130-8A79-8A1686000EB9}" presName="horz2" presStyleCnt="0"/>
      <dgm:spPr/>
    </dgm:pt>
    <dgm:pt modelId="{E5DA0572-0556-4E59-BAFA-87CCAD834615}" type="pres">
      <dgm:prSet presAssocID="{0CB51543-8EFA-4130-8A79-8A1686000EB9}" presName="horzSpace2" presStyleCnt="0"/>
      <dgm:spPr/>
    </dgm:pt>
    <dgm:pt modelId="{C18724C6-030B-4364-AD7F-89934079B76E}" type="pres">
      <dgm:prSet presAssocID="{0CB51543-8EFA-4130-8A79-8A1686000EB9}" presName="tx2" presStyleLbl="revTx" presStyleIdx="3" presStyleCnt="12"/>
      <dgm:spPr/>
    </dgm:pt>
    <dgm:pt modelId="{0EE7BEAD-3052-4386-A419-1E6B65BDABC0}" type="pres">
      <dgm:prSet presAssocID="{0CB51543-8EFA-4130-8A79-8A1686000EB9}" presName="vert2" presStyleCnt="0"/>
      <dgm:spPr/>
    </dgm:pt>
    <dgm:pt modelId="{A820A355-B3CA-4927-A8AF-AA86486360FE}" type="pres">
      <dgm:prSet presAssocID="{0CB51543-8EFA-4130-8A79-8A1686000EB9}" presName="thinLine2b" presStyleLbl="callout" presStyleIdx="2" presStyleCnt="11"/>
      <dgm:spPr/>
    </dgm:pt>
    <dgm:pt modelId="{67BECAA8-A754-434D-BCF6-1533541083AB}" type="pres">
      <dgm:prSet presAssocID="{0CB51543-8EFA-4130-8A79-8A1686000EB9}" presName="vertSpace2b" presStyleCnt="0"/>
      <dgm:spPr/>
    </dgm:pt>
    <dgm:pt modelId="{B8B3E39D-AC37-46F1-A3D1-759CDBEC2047}" type="pres">
      <dgm:prSet presAssocID="{3106ABE4-05AC-4BB5-9904-616B8DA60785}" presName="horz2" presStyleCnt="0"/>
      <dgm:spPr/>
    </dgm:pt>
    <dgm:pt modelId="{DAF6DE1C-5FF1-4147-A22B-F58A53C4F944}" type="pres">
      <dgm:prSet presAssocID="{3106ABE4-05AC-4BB5-9904-616B8DA60785}" presName="horzSpace2" presStyleCnt="0"/>
      <dgm:spPr/>
    </dgm:pt>
    <dgm:pt modelId="{ECD99CBE-0259-44F0-AE89-9D3958FCD097}" type="pres">
      <dgm:prSet presAssocID="{3106ABE4-05AC-4BB5-9904-616B8DA60785}" presName="tx2" presStyleLbl="revTx" presStyleIdx="4" presStyleCnt="12"/>
      <dgm:spPr/>
    </dgm:pt>
    <dgm:pt modelId="{0BE2A662-45E2-45D0-ACB5-1DE62FAA8B62}" type="pres">
      <dgm:prSet presAssocID="{3106ABE4-05AC-4BB5-9904-616B8DA60785}" presName="vert2" presStyleCnt="0"/>
      <dgm:spPr/>
    </dgm:pt>
    <dgm:pt modelId="{B80BB868-5DCF-4AAE-B9B5-742C5E13EFCA}" type="pres">
      <dgm:prSet presAssocID="{3106ABE4-05AC-4BB5-9904-616B8DA60785}" presName="thinLine2b" presStyleLbl="callout" presStyleIdx="3" presStyleCnt="11"/>
      <dgm:spPr/>
    </dgm:pt>
    <dgm:pt modelId="{4B80400F-F1A5-48E5-B119-D8F542E4CADA}" type="pres">
      <dgm:prSet presAssocID="{3106ABE4-05AC-4BB5-9904-616B8DA60785}" presName="vertSpace2b" presStyleCnt="0"/>
      <dgm:spPr/>
    </dgm:pt>
    <dgm:pt modelId="{655AFD34-98D6-4B78-AD0D-C254F1B928D7}" type="pres">
      <dgm:prSet presAssocID="{BAA0A6D2-FC10-4470-8D33-0EBB861FFE48}" presName="horz2" presStyleCnt="0"/>
      <dgm:spPr/>
    </dgm:pt>
    <dgm:pt modelId="{8ACC76FB-E600-49E8-8B29-5D281FCEBBDD}" type="pres">
      <dgm:prSet presAssocID="{BAA0A6D2-FC10-4470-8D33-0EBB861FFE48}" presName="horzSpace2" presStyleCnt="0"/>
      <dgm:spPr/>
    </dgm:pt>
    <dgm:pt modelId="{3475588A-167C-4F7C-8B1A-5D5319F7A139}" type="pres">
      <dgm:prSet presAssocID="{BAA0A6D2-FC10-4470-8D33-0EBB861FFE48}" presName="tx2" presStyleLbl="revTx" presStyleIdx="5" presStyleCnt="12"/>
      <dgm:spPr/>
    </dgm:pt>
    <dgm:pt modelId="{3594E507-29A3-4A47-83F3-44870C89AA63}" type="pres">
      <dgm:prSet presAssocID="{BAA0A6D2-FC10-4470-8D33-0EBB861FFE48}" presName="vert2" presStyleCnt="0"/>
      <dgm:spPr/>
    </dgm:pt>
    <dgm:pt modelId="{9080B60A-B586-4E48-B325-016D06913481}" type="pres">
      <dgm:prSet presAssocID="{BAA0A6D2-FC10-4470-8D33-0EBB861FFE48}" presName="thinLine2b" presStyleLbl="callout" presStyleIdx="4" presStyleCnt="11"/>
      <dgm:spPr/>
    </dgm:pt>
    <dgm:pt modelId="{267EB472-2C6A-4295-AE4A-F75510BF4B98}" type="pres">
      <dgm:prSet presAssocID="{BAA0A6D2-FC10-4470-8D33-0EBB861FFE48}" presName="vertSpace2b" presStyleCnt="0"/>
      <dgm:spPr/>
    </dgm:pt>
    <dgm:pt modelId="{11EFF010-F70A-4DB6-BFBA-4C471AF4AB13}" type="pres">
      <dgm:prSet presAssocID="{2444066B-0985-47B5-8286-3060A6A3027C}" presName="horz2" presStyleCnt="0"/>
      <dgm:spPr/>
    </dgm:pt>
    <dgm:pt modelId="{0B4FEE59-5FF7-4A64-B332-7BB41146550E}" type="pres">
      <dgm:prSet presAssocID="{2444066B-0985-47B5-8286-3060A6A3027C}" presName="horzSpace2" presStyleCnt="0"/>
      <dgm:spPr/>
    </dgm:pt>
    <dgm:pt modelId="{ECBB741D-55B0-46F9-876A-736E2D0A3B0A}" type="pres">
      <dgm:prSet presAssocID="{2444066B-0985-47B5-8286-3060A6A3027C}" presName="tx2" presStyleLbl="revTx" presStyleIdx="6" presStyleCnt="12"/>
      <dgm:spPr/>
    </dgm:pt>
    <dgm:pt modelId="{33248304-B60D-4661-B763-C0872DCE8800}" type="pres">
      <dgm:prSet presAssocID="{2444066B-0985-47B5-8286-3060A6A3027C}" presName="vert2" presStyleCnt="0"/>
      <dgm:spPr/>
    </dgm:pt>
    <dgm:pt modelId="{B5E992E2-EB34-4A0F-A152-A7501741A299}" type="pres">
      <dgm:prSet presAssocID="{2444066B-0985-47B5-8286-3060A6A3027C}" presName="thinLine2b" presStyleLbl="callout" presStyleIdx="5" presStyleCnt="11"/>
      <dgm:spPr/>
    </dgm:pt>
    <dgm:pt modelId="{CD5A3E02-0B51-40DA-9EB4-BD21A0D8BE25}" type="pres">
      <dgm:prSet presAssocID="{2444066B-0985-47B5-8286-3060A6A3027C}" presName="vertSpace2b" presStyleCnt="0"/>
      <dgm:spPr/>
    </dgm:pt>
    <dgm:pt modelId="{5F3B39C4-FC68-459C-B77E-8C27C8886AFB}" type="pres">
      <dgm:prSet presAssocID="{6D12E420-DD8E-4AE3-B927-151218542D23}" presName="horz2" presStyleCnt="0"/>
      <dgm:spPr/>
    </dgm:pt>
    <dgm:pt modelId="{CFA69E4D-6FB9-44DD-9B5B-22CC25CAA9B3}" type="pres">
      <dgm:prSet presAssocID="{6D12E420-DD8E-4AE3-B927-151218542D23}" presName="horzSpace2" presStyleCnt="0"/>
      <dgm:spPr/>
    </dgm:pt>
    <dgm:pt modelId="{86DB072D-22FC-4750-B14C-E5558047BD17}" type="pres">
      <dgm:prSet presAssocID="{6D12E420-DD8E-4AE3-B927-151218542D23}" presName="tx2" presStyleLbl="revTx" presStyleIdx="7" presStyleCnt="12"/>
      <dgm:spPr/>
    </dgm:pt>
    <dgm:pt modelId="{D93F34C9-8C39-4308-B5D5-C97E2AE930FC}" type="pres">
      <dgm:prSet presAssocID="{6D12E420-DD8E-4AE3-B927-151218542D23}" presName="vert2" presStyleCnt="0"/>
      <dgm:spPr/>
    </dgm:pt>
    <dgm:pt modelId="{2AB9A3E1-4E11-457E-8BD4-16A9DFE2552D}" type="pres">
      <dgm:prSet presAssocID="{6D12E420-DD8E-4AE3-B927-151218542D23}" presName="thinLine2b" presStyleLbl="callout" presStyleIdx="6" presStyleCnt="11"/>
      <dgm:spPr/>
    </dgm:pt>
    <dgm:pt modelId="{63B21904-7132-49F0-9ABF-E33DAF76011A}" type="pres">
      <dgm:prSet presAssocID="{6D12E420-DD8E-4AE3-B927-151218542D23}" presName="vertSpace2b" presStyleCnt="0"/>
      <dgm:spPr/>
    </dgm:pt>
    <dgm:pt modelId="{F17BFBB6-A112-4D24-983A-81BD6FC8E5B1}" type="pres">
      <dgm:prSet presAssocID="{773E10E8-EECE-4453-95D5-FA9868D8CDB6}" presName="horz2" presStyleCnt="0"/>
      <dgm:spPr/>
    </dgm:pt>
    <dgm:pt modelId="{27E2F06C-5DBC-43E6-86C6-E0FB0184BBCC}" type="pres">
      <dgm:prSet presAssocID="{773E10E8-EECE-4453-95D5-FA9868D8CDB6}" presName="horzSpace2" presStyleCnt="0"/>
      <dgm:spPr/>
    </dgm:pt>
    <dgm:pt modelId="{382CEBF3-B034-455B-9492-47989C16DCB6}" type="pres">
      <dgm:prSet presAssocID="{773E10E8-EECE-4453-95D5-FA9868D8CDB6}" presName="tx2" presStyleLbl="revTx" presStyleIdx="8" presStyleCnt="12"/>
      <dgm:spPr/>
    </dgm:pt>
    <dgm:pt modelId="{12FCC649-3A05-41B2-8CB0-612EBCF0254A}" type="pres">
      <dgm:prSet presAssocID="{773E10E8-EECE-4453-95D5-FA9868D8CDB6}" presName="vert2" presStyleCnt="0"/>
      <dgm:spPr/>
    </dgm:pt>
    <dgm:pt modelId="{FA0BB9A8-679E-46FA-8090-34C74B82A692}" type="pres">
      <dgm:prSet presAssocID="{773E10E8-EECE-4453-95D5-FA9868D8CDB6}" presName="thinLine2b" presStyleLbl="callout" presStyleIdx="7" presStyleCnt="11"/>
      <dgm:spPr/>
    </dgm:pt>
    <dgm:pt modelId="{42F23863-8378-445B-B7EB-1DADB59B8130}" type="pres">
      <dgm:prSet presAssocID="{773E10E8-EECE-4453-95D5-FA9868D8CDB6}" presName="vertSpace2b" presStyleCnt="0"/>
      <dgm:spPr/>
    </dgm:pt>
    <dgm:pt modelId="{83F08D73-509D-4E83-AD94-6806FEF8E8B2}" type="pres">
      <dgm:prSet presAssocID="{2E5434B3-E8BF-4BD6-BDFC-35B2762603DA}" presName="horz2" presStyleCnt="0"/>
      <dgm:spPr/>
    </dgm:pt>
    <dgm:pt modelId="{6585A8FA-CB70-477C-A23A-59E06259310C}" type="pres">
      <dgm:prSet presAssocID="{2E5434B3-E8BF-4BD6-BDFC-35B2762603DA}" presName="horzSpace2" presStyleCnt="0"/>
      <dgm:spPr/>
    </dgm:pt>
    <dgm:pt modelId="{181E7CBE-570E-494F-AE17-2045807FC175}" type="pres">
      <dgm:prSet presAssocID="{2E5434B3-E8BF-4BD6-BDFC-35B2762603DA}" presName="tx2" presStyleLbl="revTx" presStyleIdx="9" presStyleCnt="12"/>
      <dgm:spPr/>
    </dgm:pt>
    <dgm:pt modelId="{3EC4359A-7293-4949-8B24-5340CFB5FD22}" type="pres">
      <dgm:prSet presAssocID="{2E5434B3-E8BF-4BD6-BDFC-35B2762603DA}" presName="vert2" presStyleCnt="0"/>
      <dgm:spPr/>
    </dgm:pt>
    <dgm:pt modelId="{72932F07-2F9E-4596-8061-A26E202DE5E5}" type="pres">
      <dgm:prSet presAssocID="{2E5434B3-E8BF-4BD6-BDFC-35B2762603DA}" presName="thinLine2b" presStyleLbl="callout" presStyleIdx="8" presStyleCnt="11"/>
      <dgm:spPr/>
    </dgm:pt>
    <dgm:pt modelId="{2CA4FA54-FC38-4071-B3EB-32A96935AC25}" type="pres">
      <dgm:prSet presAssocID="{2E5434B3-E8BF-4BD6-BDFC-35B2762603DA}" presName="vertSpace2b" presStyleCnt="0"/>
      <dgm:spPr/>
    </dgm:pt>
    <dgm:pt modelId="{1C88AE08-42A0-45A9-8C61-E9EBB3563424}" type="pres">
      <dgm:prSet presAssocID="{C4866C02-B9DB-483F-B779-9F4BAC1E63BC}" presName="horz2" presStyleCnt="0"/>
      <dgm:spPr/>
    </dgm:pt>
    <dgm:pt modelId="{72544066-347F-4487-91A5-E041763F02B6}" type="pres">
      <dgm:prSet presAssocID="{C4866C02-B9DB-483F-B779-9F4BAC1E63BC}" presName="horzSpace2" presStyleCnt="0"/>
      <dgm:spPr/>
    </dgm:pt>
    <dgm:pt modelId="{EEE1DA4F-1586-41BE-B92C-722D6D7A5159}" type="pres">
      <dgm:prSet presAssocID="{C4866C02-B9DB-483F-B779-9F4BAC1E63BC}" presName="tx2" presStyleLbl="revTx" presStyleIdx="10" presStyleCnt="12"/>
      <dgm:spPr/>
    </dgm:pt>
    <dgm:pt modelId="{AEB460D2-7532-4A50-9D8A-1007B186A18E}" type="pres">
      <dgm:prSet presAssocID="{C4866C02-B9DB-483F-B779-9F4BAC1E63BC}" presName="vert2" presStyleCnt="0"/>
      <dgm:spPr/>
    </dgm:pt>
    <dgm:pt modelId="{9FF08309-74F3-4007-97BD-D008323DE325}" type="pres">
      <dgm:prSet presAssocID="{C4866C02-B9DB-483F-B779-9F4BAC1E63BC}" presName="thinLine2b" presStyleLbl="callout" presStyleIdx="9" presStyleCnt="11"/>
      <dgm:spPr/>
    </dgm:pt>
    <dgm:pt modelId="{CFE54C54-0CE1-4C55-8FE3-B0D6C06BD23C}" type="pres">
      <dgm:prSet presAssocID="{C4866C02-B9DB-483F-B779-9F4BAC1E63BC}" presName="vertSpace2b" presStyleCnt="0"/>
      <dgm:spPr/>
    </dgm:pt>
    <dgm:pt modelId="{A115C019-23C7-40C8-BA3E-D31B9F401249}" type="pres">
      <dgm:prSet presAssocID="{6B0BE2EC-C6CC-4C1E-B54C-FD31FFBB0CFF}" presName="horz2" presStyleCnt="0"/>
      <dgm:spPr/>
    </dgm:pt>
    <dgm:pt modelId="{98EC492C-0701-4521-B651-1D7BFBF2BFBE}" type="pres">
      <dgm:prSet presAssocID="{6B0BE2EC-C6CC-4C1E-B54C-FD31FFBB0CFF}" presName="horzSpace2" presStyleCnt="0"/>
      <dgm:spPr/>
    </dgm:pt>
    <dgm:pt modelId="{7486246F-811A-42A5-A432-EEF76F80FC9D}" type="pres">
      <dgm:prSet presAssocID="{6B0BE2EC-C6CC-4C1E-B54C-FD31FFBB0CFF}" presName="tx2" presStyleLbl="revTx" presStyleIdx="11" presStyleCnt="12"/>
      <dgm:spPr/>
    </dgm:pt>
    <dgm:pt modelId="{37A28549-6271-4D89-BADD-288CB0754E68}" type="pres">
      <dgm:prSet presAssocID="{6B0BE2EC-C6CC-4C1E-B54C-FD31FFBB0CFF}" presName="vert2" presStyleCnt="0"/>
      <dgm:spPr/>
    </dgm:pt>
    <dgm:pt modelId="{0DC3F331-1F57-4118-9A41-838E2F3B9D5B}" type="pres">
      <dgm:prSet presAssocID="{6B0BE2EC-C6CC-4C1E-B54C-FD31FFBB0CFF}" presName="thinLine2b" presStyleLbl="callout" presStyleIdx="10" presStyleCnt="11"/>
      <dgm:spPr/>
    </dgm:pt>
    <dgm:pt modelId="{C3FE44C2-2920-457C-B07D-7AC2C5C1D341}" type="pres">
      <dgm:prSet presAssocID="{6B0BE2EC-C6CC-4C1E-B54C-FD31FFBB0CFF}" presName="vertSpace2b" presStyleCnt="0"/>
      <dgm:spPr/>
    </dgm:pt>
  </dgm:ptLst>
  <dgm:cxnLst>
    <dgm:cxn modelId="{E1881703-5DEA-4E8C-A35E-7BA03E62F881}" type="presOf" srcId="{BAA0A6D2-FC10-4470-8D33-0EBB861FFE48}" destId="{3475588A-167C-4F7C-8B1A-5D5319F7A139}" srcOrd="0" destOrd="0" presId="urn:microsoft.com/office/officeart/2008/layout/LinedList"/>
    <dgm:cxn modelId="{7FC49C03-9A5F-4A64-BD1C-0E1A9C75E1C8}" type="presOf" srcId="{B5022210-3461-47F0-AE4A-ABAD68720A3B}" destId="{801D9B92-D99E-462A-88BE-06C868953947}" srcOrd="0" destOrd="0" presId="urn:microsoft.com/office/officeart/2008/layout/LinedList"/>
    <dgm:cxn modelId="{1DB64C04-964B-4994-8D32-FDDAC4E920FE}" srcId="{604347B4-4DD0-4A08-A29B-2BF1466B80B5}" destId="{4BF2498C-A7B1-4E47-8084-F204949F2A83}" srcOrd="0" destOrd="0" parTransId="{72BE37F6-4D5D-4287-B05A-F2B35D8D68F2}" sibTransId="{7698085B-0724-4AC9-9BB1-CF827B4588EF}"/>
    <dgm:cxn modelId="{C0535508-0C6E-4CFE-B6D9-1751A7656A83}" srcId="{604347B4-4DD0-4A08-A29B-2BF1466B80B5}" destId="{C4866C02-B9DB-483F-B779-9F4BAC1E63BC}" srcOrd="9" destOrd="0" parTransId="{184ADFE9-417B-4646-96D0-BAA148290312}" sibTransId="{AB3CA584-9F95-4995-8068-D22C76FEA431}"/>
    <dgm:cxn modelId="{1D715E0F-F914-4143-A4D1-BBADD1E65954}" type="presOf" srcId="{C4866C02-B9DB-483F-B779-9F4BAC1E63BC}" destId="{EEE1DA4F-1586-41BE-B92C-722D6D7A5159}" srcOrd="0" destOrd="0" presId="urn:microsoft.com/office/officeart/2008/layout/LinedList"/>
    <dgm:cxn modelId="{F915A00F-585A-4EFB-A2C3-ECA628563926}" srcId="{604347B4-4DD0-4A08-A29B-2BF1466B80B5}" destId="{2444066B-0985-47B5-8286-3060A6A3027C}" srcOrd="5" destOrd="0" parTransId="{44E0B1F5-0608-4A8B-8C2D-4F9084770BB8}" sibTransId="{D779AC6A-9D6F-4B31-A1E8-0530786A5975}"/>
    <dgm:cxn modelId="{AA473310-ACC1-4631-950D-C58DE2B47BFA}" type="presOf" srcId="{F02F84BE-57DE-4D16-8D86-C4E2E0BCD601}" destId="{1FDCB02A-EA95-4D80-A656-EF06AB65465E}" srcOrd="0" destOrd="0" presId="urn:microsoft.com/office/officeart/2008/layout/LinedList"/>
    <dgm:cxn modelId="{C5BE392E-35A8-4D2D-BA1E-BFD0221354D4}" srcId="{604347B4-4DD0-4A08-A29B-2BF1466B80B5}" destId="{6D12E420-DD8E-4AE3-B927-151218542D23}" srcOrd="6" destOrd="0" parTransId="{D9BB928B-9372-4DB5-8773-014FE68B6762}" sibTransId="{BF45BFDE-65F9-43CF-A38D-3C886F7522AD}"/>
    <dgm:cxn modelId="{BA0F5136-6BD2-4B04-9371-5A8AA12AD2A4}" srcId="{604347B4-4DD0-4A08-A29B-2BF1466B80B5}" destId="{2E5434B3-E8BF-4BD6-BDFC-35B2762603DA}" srcOrd="8" destOrd="0" parTransId="{3160E609-F5B7-4653-93EB-516A4D672BF6}" sibTransId="{C5048061-F9E8-4368-8444-D15CD2522D68}"/>
    <dgm:cxn modelId="{8E1EC639-4A7F-4CC2-BDFD-162EA6C27AB4}" type="presOf" srcId="{6B0BE2EC-C6CC-4C1E-B54C-FD31FFBB0CFF}" destId="{7486246F-811A-42A5-A432-EEF76F80FC9D}" srcOrd="0" destOrd="0" presId="urn:microsoft.com/office/officeart/2008/layout/LinedList"/>
    <dgm:cxn modelId="{15D1F43F-33A2-46A6-8E2E-B544C711AEBA}" srcId="{604347B4-4DD0-4A08-A29B-2BF1466B80B5}" destId="{6B0BE2EC-C6CC-4C1E-B54C-FD31FFBB0CFF}" srcOrd="10" destOrd="0" parTransId="{A3272B1F-CE5D-4EEE-9A79-A5F099335A85}" sibTransId="{A9E462A0-8597-4912-A9B2-27C52AF54462}"/>
    <dgm:cxn modelId="{9CB2F365-D001-4CA4-BE15-AC4992EE7E86}" srcId="{604347B4-4DD0-4A08-A29B-2BF1466B80B5}" destId="{773E10E8-EECE-4453-95D5-FA9868D8CDB6}" srcOrd="7" destOrd="0" parTransId="{59D4E0E2-7922-4907-9E3E-DB4B2A0A4708}" sibTransId="{95228F65-07A3-46B1-9136-1F29368668ED}"/>
    <dgm:cxn modelId="{2949674F-6CBB-4DC8-A506-E0BF39184649}" srcId="{604347B4-4DD0-4A08-A29B-2BF1466B80B5}" destId="{0CB51543-8EFA-4130-8A79-8A1686000EB9}" srcOrd="2" destOrd="0" parTransId="{240113EA-1161-4799-A65E-E018657DAACE}" sibTransId="{6184F4BC-BCF9-4BBD-A63D-663BF1272CDB}"/>
    <dgm:cxn modelId="{19FD0759-6082-402D-9011-011272C40627}" srcId="{604347B4-4DD0-4A08-A29B-2BF1466B80B5}" destId="{B5022210-3461-47F0-AE4A-ABAD68720A3B}" srcOrd="1" destOrd="0" parTransId="{D2BDAF00-7834-4EA9-9101-29A1E47CB9EC}" sibTransId="{E51A3C43-1B0F-4F59-B99A-1414C7793377}"/>
    <dgm:cxn modelId="{29DC9490-5306-49AA-8D4E-1C60282EB6C9}" type="presOf" srcId="{2E5434B3-E8BF-4BD6-BDFC-35B2762603DA}" destId="{181E7CBE-570E-494F-AE17-2045807FC175}" srcOrd="0" destOrd="0" presId="urn:microsoft.com/office/officeart/2008/layout/LinedList"/>
    <dgm:cxn modelId="{785D439C-21C3-4737-A694-84DAC5AC4C7B}" type="presOf" srcId="{604347B4-4DD0-4A08-A29B-2BF1466B80B5}" destId="{E6BD6159-1E6E-45D5-BF9A-A7DC41D59319}" srcOrd="0" destOrd="0" presId="urn:microsoft.com/office/officeart/2008/layout/LinedList"/>
    <dgm:cxn modelId="{DB0024A9-9644-4BD9-8F45-3FAAD1138E37}" srcId="{F02F84BE-57DE-4D16-8D86-C4E2E0BCD601}" destId="{604347B4-4DD0-4A08-A29B-2BF1466B80B5}" srcOrd="0" destOrd="0" parTransId="{6DCD7E3E-F62D-40AC-9853-1AAC951399DD}" sibTransId="{1CC7874A-3CCE-41AA-995B-876F1542D18D}"/>
    <dgm:cxn modelId="{34D3DDC9-C35B-489C-94AB-B1C324806A08}" type="presOf" srcId="{3106ABE4-05AC-4BB5-9904-616B8DA60785}" destId="{ECD99CBE-0259-44F0-AE89-9D3958FCD097}" srcOrd="0" destOrd="0" presId="urn:microsoft.com/office/officeart/2008/layout/LinedList"/>
    <dgm:cxn modelId="{C41269CF-F60B-4CAC-81B2-DD90CDF8AEFD}" srcId="{604347B4-4DD0-4A08-A29B-2BF1466B80B5}" destId="{3106ABE4-05AC-4BB5-9904-616B8DA60785}" srcOrd="3" destOrd="0" parTransId="{356637F4-DA1C-4625-A994-2793AB7C63E5}" sibTransId="{6A7B2DF5-F32C-48E7-9316-24ABA991B467}"/>
    <dgm:cxn modelId="{A0AFF7DA-F6C6-43BE-98DB-1EEBE87A40BB}" type="presOf" srcId="{6D12E420-DD8E-4AE3-B927-151218542D23}" destId="{86DB072D-22FC-4750-B14C-E5558047BD17}" srcOrd="0" destOrd="0" presId="urn:microsoft.com/office/officeart/2008/layout/LinedList"/>
    <dgm:cxn modelId="{525780E7-B17D-47C8-A1D0-A613826CB8E6}" type="presOf" srcId="{0CB51543-8EFA-4130-8A79-8A1686000EB9}" destId="{C18724C6-030B-4364-AD7F-89934079B76E}" srcOrd="0" destOrd="0" presId="urn:microsoft.com/office/officeart/2008/layout/LinedList"/>
    <dgm:cxn modelId="{FDC405EE-04F9-4E41-9CF6-A8626C5D4FC0}" type="presOf" srcId="{2444066B-0985-47B5-8286-3060A6A3027C}" destId="{ECBB741D-55B0-46F9-876A-736E2D0A3B0A}" srcOrd="0" destOrd="0" presId="urn:microsoft.com/office/officeart/2008/layout/LinedList"/>
    <dgm:cxn modelId="{2B010EF1-ABE7-4813-8BC3-4DF3041086AB}" type="presOf" srcId="{773E10E8-EECE-4453-95D5-FA9868D8CDB6}" destId="{382CEBF3-B034-455B-9492-47989C16DCB6}" srcOrd="0" destOrd="0" presId="urn:microsoft.com/office/officeart/2008/layout/LinedList"/>
    <dgm:cxn modelId="{6E7784F5-726A-4C08-95AE-11B27D059DAC}" type="presOf" srcId="{4BF2498C-A7B1-4E47-8084-F204949F2A83}" destId="{EBD4B6D0-88E1-447B-AF46-AC0F64EC998D}" srcOrd="0" destOrd="0" presId="urn:microsoft.com/office/officeart/2008/layout/LinedList"/>
    <dgm:cxn modelId="{60A1AAFA-D206-4318-85AD-2FCF8C7AF40C}" srcId="{604347B4-4DD0-4A08-A29B-2BF1466B80B5}" destId="{BAA0A6D2-FC10-4470-8D33-0EBB861FFE48}" srcOrd="4" destOrd="0" parTransId="{E3145E08-91D9-4EC7-A9A2-3E9EC521EFC6}" sibTransId="{4E28FAC9-494F-41DA-B03C-C3CFCA1D0724}"/>
    <dgm:cxn modelId="{50B0BA01-F2CA-4F93-ADCB-42041C474EB3}" type="presParOf" srcId="{1FDCB02A-EA95-4D80-A656-EF06AB65465E}" destId="{73B951C9-6B40-4341-9B47-4D8D22FF3FD4}" srcOrd="0" destOrd="0" presId="urn:microsoft.com/office/officeart/2008/layout/LinedList"/>
    <dgm:cxn modelId="{F658B5BC-2417-48E8-B6F7-8FB0D17D01AF}" type="presParOf" srcId="{1FDCB02A-EA95-4D80-A656-EF06AB65465E}" destId="{F62AC346-FC69-44D2-87A8-9A1FDBE8D48F}" srcOrd="1" destOrd="0" presId="urn:microsoft.com/office/officeart/2008/layout/LinedList"/>
    <dgm:cxn modelId="{79D4F304-0236-4CC7-838D-A13AC4340336}" type="presParOf" srcId="{F62AC346-FC69-44D2-87A8-9A1FDBE8D48F}" destId="{E6BD6159-1E6E-45D5-BF9A-A7DC41D59319}" srcOrd="0" destOrd="0" presId="urn:microsoft.com/office/officeart/2008/layout/LinedList"/>
    <dgm:cxn modelId="{5A2EC8D7-E5BC-441E-9DC7-8494AA8C997B}" type="presParOf" srcId="{F62AC346-FC69-44D2-87A8-9A1FDBE8D48F}" destId="{48E9255D-F105-4114-9366-4E5E573B9332}" srcOrd="1" destOrd="0" presId="urn:microsoft.com/office/officeart/2008/layout/LinedList"/>
    <dgm:cxn modelId="{EE13DE35-0788-4A71-B785-B0F4302299D5}" type="presParOf" srcId="{48E9255D-F105-4114-9366-4E5E573B9332}" destId="{58D62503-BA91-4902-B0E3-49F9548AD320}" srcOrd="0" destOrd="0" presId="urn:microsoft.com/office/officeart/2008/layout/LinedList"/>
    <dgm:cxn modelId="{4303741D-1AD0-4773-8B96-412259C35CAC}" type="presParOf" srcId="{48E9255D-F105-4114-9366-4E5E573B9332}" destId="{0F803B47-698E-4CD0-B71A-24B4845A1C13}" srcOrd="1" destOrd="0" presId="urn:microsoft.com/office/officeart/2008/layout/LinedList"/>
    <dgm:cxn modelId="{C7DE7BCF-738C-4B0B-AFF5-81EED92CABA0}" type="presParOf" srcId="{0F803B47-698E-4CD0-B71A-24B4845A1C13}" destId="{5099CF5F-DB5D-45A9-B243-ECC3FD5E6B31}" srcOrd="0" destOrd="0" presId="urn:microsoft.com/office/officeart/2008/layout/LinedList"/>
    <dgm:cxn modelId="{7B9184B3-A9D1-4589-B002-969F2AF68D2B}" type="presParOf" srcId="{0F803B47-698E-4CD0-B71A-24B4845A1C13}" destId="{EBD4B6D0-88E1-447B-AF46-AC0F64EC998D}" srcOrd="1" destOrd="0" presId="urn:microsoft.com/office/officeart/2008/layout/LinedList"/>
    <dgm:cxn modelId="{6BF8ADC6-9E60-4032-9C72-82E75DC69FBD}" type="presParOf" srcId="{0F803B47-698E-4CD0-B71A-24B4845A1C13}" destId="{8C423232-B217-4EF2-A39E-919306263B51}" srcOrd="2" destOrd="0" presId="urn:microsoft.com/office/officeart/2008/layout/LinedList"/>
    <dgm:cxn modelId="{9EE10827-80E9-4FC3-9045-EAF5DF645A72}" type="presParOf" srcId="{48E9255D-F105-4114-9366-4E5E573B9332}" destId="{46BD732D-4BD0-4D10-BB1B-9B2BDC6E478C}" srcOrd="2" destOrd="0" presId="urn:microsoft.com/office/officeart/2008/layout/LinedList"/>
    <dgm:cxn modelId="{7870DE1A-3347-49AB-9C96-A4AE86FDECAE}" type="presParOf" srcId="{48E9255D-F105-4114-9366-4E5E573B9332}" destId="{2B5F39FA-ED66-4C11-8FBA-883CB61DB7F4}" srcOrd="3" destOrd="0" presId="urn:microsoft.com/office/officeart/2008/layout/LinedList"/>
    <dgm:cxn modelId="{BF1D0D4C-891C-4A63-92CB-29739FFBB96D}" type="presParOf" srcId="{48E9255D-F105-4114-9366-4E5E573B9332}" destId="{F78006DD-DCEB-4244-A79D-AE5F5BC8E957}" srcOrd="4" destOrd="0" presId="urn:microsoft.com/office/officeart/2008/layout/LinedList"/>
    <dgm:cxn modelId="{D1E9D27D-A336-4F66-8B29-0744F3D56DB0}" type="presParOf" srcId="{F78006DD-DCEB-4244-A79D-AE5F5BC8E957}" destId="{37DCFBA7-3B2F-4990-AB13-C3CF440441B0}" srcOrd="0" destOrd="0" presId="urn:microsoft.com/office/officeart/2008/layout/LinedList"/>
    <dgm:cxn modelId="{4883E50A-3091-478D-B46E-7F39BB7A6D79}" type="presParOf" srcId="{F78006DD-DCEB-4244-A79D-AE5F5BC8E957}" destId="{801D9B92-D99E-462A-88BE-06C868953947}" srcOrd="1" destOrd="0" presId="urn:microsoft.com/office/officeart/2008/layout/LinedList"/>
    <dgm:cxn modelId="{8FBC4016-D4C1-4CF4-A947-526C6A10A244}" type="presParOf" srcId="{F78006DD-DCEB-4244-A79D-AE5F5BC8E957}" destId="{196796C2-C222-4BBF-89F8-FB71294BFB44}" srcOrd="2" destOrd="0" presId="urn:microsoft.com/office/officeart/2008/layout/LinedList"/>
    <dgm:cxn modelId="{F5DD7E73-C792-4129-8943-8B0DB63B943A}" type="presParOf" srcId="{48E9255D-F105-4114-9366-4E5E573B9332}" destId="{9F8FC87C-0540-4A9E-82F5-3F3597EF9D8A}" srcOrd="5" destOrd="0" presId="urn:microsoft.com/office/officeart/2008/layout/LinedList"/>
    <dgm:cxn modelId="{48401A54-B497-4DE7-B3BA-84D17B878483}" type="presParOf" srcId="{48E9255D-F105-4114-9366-4E5E573B9332}" destId="{C203F042-3119-4CEA-836E-8C7D543866F7}" srcOrd="6" destOrd="0" presId="urn:microsoft.com/office/officeart/2008/layout/LinedList"/>
    <dgm:cxn modelId="{38308917-B673-4CA1-A527-CADD7C19DBBB}" type="presParOf" srcId="{48E9255D-F105-4114-9366-4E5E573B9332}" destId="{DF6B3A61-DF43-4C90-A410-9FA1857202BA}" srcOrd="7" destOrd="0" presId="urn:microsoft.com/office/officeart/2008/layout/LinedList"/>
    <dgm:cxn modelId="{CD8F6491-DFB5-4E9A-94A6-243BE05EED04}" type="presParOf" srcId="{DF6B3A61-DF43-4C90-A410-9FA1857202BA}" destId="{E5DA0572-0556-4E59-BAFA-87CCAD834615}" srcOrd="0" destOrd="0" presId="urn:microsoft.com/office/officeart/2008/layout/LinedList"/>
    <dgm:cxn modelId="{5BDE6317-EED8-4FC5-A6F0-C610C317E4EA}" type="presParOf" srcId="{DF6B3A61-DF43-4C90-A410-9FA1857202BA}" destId="{C18724C6-030B-4364-AD7F-89934079B76E}" srcOrd="1" destOrd="0" presId="urn:microsoft.com/office/officeart/2008/layout/LinedList"/>
    <dgm:cxn modelId="{ED2FE0B9-DB0F-47A0-8F51-E20EEF76F4F6}" type="presParOf" srcId="{DF6B3A61-DF43-4C90-A410-9FA1857202BA}" destId="{0EE7BEAD-3052-4386-A419-1E6B65BDABC0}" srcOrd="2" destOrd="0" presId="urn:microsoft.com/office/officeart/2008/layout/LinedList"/>
    <dgm:cxn modelId="{70376A92-844B-4A63-8AA2-D641C11560EB}" type="presParOf" srcId="{48E9255D-F105-4114-9366-4E5E573B9332}" destId="{A820A355-B3CA-4927-A8AF-AA86486360FE}" srcOrd="8" destOrd="0" presId="urn:microsoft.com/office/officeart/2008/layout/LinedList"/>
    <dgm:cxn modelId="{EDE917E3-CD62-4C66-AB20-AD396961121A}" type="presParOf" srcId="{48E9255D-F105-4114-9366-4E5E573B9332}" destId="{67BECAA8-A754-434D-BCF6-1533541083AB}" srcOrd="9" destOrd="0" presId="urn:microsoft.com/office/officeart/2008/layout/LinedList"/>
    <dgm:cxn modelId="{19717A6B-E16C-43C0-B77E-C1E952ACAEA5}" type="presParOf" srcId="{48E9255D-F105-4114-9366-4E5E573B9332}" destId="{B8B3E39D-AC37-46F1-A3D1-759CDBEC2047}" srcOrd="10" destOrd="0" presId="urn:microsoft.com/office/officeart/2008/layout/LinedList"/>
    <dgm:cxn modelId="{8692346D-439D-4C9F-8972-9B3CC1315528}" type="presParOf" srcId="{B8B3E39D-AC37-46F1-A3D1-759CDBEC2047}" destId="{DAF6DE1C-5FF1-4147-A22B-F58A53C4F944}" srcOrd="0" destOrd="0" presId="urn:microsoft.com/office/officeart/2008/layout/LinedList"/>
    <dgm:cxn modelId="{E8C37A5D-06FD-4736-A1D5-C91C9F3DABF9}" type="presParOf" srcId="{B8B3E39D-AC37-46F1-A3D1-759CDBEC2047}" destId="{ECD99CBE-0259-44F0-AE89-9D3958FCD097}" srcOrd="1" destOrd="0" presId="urn:microsoft.com/office/officeart/2008/layout/LinedList"/>
    <dgm:cxn modelId="{1AF60D7B-1B3E-4619-B8F2-5C2F90729DAA}" type="presParOf" srcId="{B8B3E39D-AC37-46F1-A3D1-759CDBEC2047}" destId="{0BE2A662-45E2-45D0-ACB5-1DE62FAA8B62}" srcOrd="2" destOrd="0" presId="urn:microsoft.com/office/officeart/2008/layout/LinedList"/>
    <dgm:cxn modelId="{EB539813-1B13-4AAE-8AA0-52A0CD96CB54}" type="presParOf" srcId="{48E9255D-F105-4114-9366-4E5E573B9332}" destId="{B80BB868-5DCF-4AAE-B9B5-742C5E13EFCA}" srcOrd="11" destOrd="0" presId="urn:microsoft.com/office/officeart/2008/layout/LinedList"/>
    <dgm:cxn modelId="{8803A38C-0BBD-43D5-A6CF-8714FF8B5A46}" type="presParOf" srcId="{48E9255D-F105-4114-9366-4E5E573B9332}" destId="{4B80400F-F1A5-48E5-B119-D8F542E4CADA}" srcOrd="12" destOrd="0" presId="urn:microsoft.com/office/officeart/2008/layout/LinedList"/>
    <dgm:cxn modelId="{BD60C91D-6608-4894-88B4-42105096DF63}" type="presParOf" srcId="{48E9255D-F105-4114-9366-4E5E573B9332}" destId="{655AFD34-98D6-4B78-AD0D-C254F1B928D7}" srcOrd="13" destOrd="0" presId="urn:microsoft.com/office/officeart/2008/layout/LinedList"/>
    <dgm:cxn modelId="{F4FE2951-1E33-4747-85B0-A343CBA55A7E}" type="presParOf" srcId="{655AFD34-98D6-4B78-AD0D-C254F1B928D7}" destId="{8ACC76FB-E600-49E8-8B29-5D281FCEBBDD}" srcOrd="0" destOrd="0" presId="urn:microsoft.com/office/officeart/2008/layout/LinedList"/>
    <dgm:cxn modelId="{DF05C377-1F08-4380-A379-E07B5BA5350D}" type="presParOf" srcId="{655AFD34-98D6-4B78-AD0D-C254F1B928D7}" destId="{3475588A-167C-4F7C-8B1A-5D5319F7A139}" srcOrd="1" destOrd="0" presId="urn:microsoft.com/office/officeart/2008/layout/LinedList"/>
    <dgm:cxn modelId="{B605D8E5-71FC-49C6-913D-F10560318B22}" type="presParOf" srcId="{655AFD34-98D6-4B78-AD0D-C254F1B928D7}" destId="{3594E507-29A3-4A47-83F3-44870C89AA63}" srcOrd="2" destOrd="0" presId="urn:microsoft.com/office/officeart/2008/layout/LinedList"/>
    <dgm:cxn modelId="{164052E3-7799-4D7D-9F7D-2F0FBF596B9B}" type="presParOf" srcId="{48E9255D-F105-4114-9366-4E5E573B9332}" destId="{9080B60A-B586-4E48-B325-016D06913481}" srcOrd="14" destOrd="0" presId="urn:microsoft.com/office/officeart/2008/layout/LinedList"/>
    <dgm:cxn modelId="{C3DD3A27-9B58-44A4-9F00-47A380E7A90A}" type="presParOf" srcId="{48E9255D-F105-4114-9366-4E5E573B9332}" destId="{267EB472-2C6A-4295-AE4A-F75510BF4B98}" srcOrd="15" destOrd="0" presId="urn:microsoft.com/office/officeart/2008/layout/LinedList"/>
    <dgm:cxn modelId="{6BB9F989-E149-4F4B-8172-BDC7A5DA1253}" type="presParOf" srcId="{48E9255D-F105-4114-9366-4E5E573B9332}" destId="{11EFF010-F70A-4DB6-BFBA-4C471AF4AB13}" srcOrd="16" destOrd="0" presId="urn:microsoft.com/office/officeart/2008/layout/LinedList"/>
    <dgm:cxn modelId="{E2E77892-32F5-444E-864C-61B25EB2765D}" type="presParOf" srcId="{11EFF010-F70A-4DB6-BFBA-4C471AF4AB13}" destId="{0B4FEE59-5FF7-4A64-B332-7BB41146550E}" srcOrd="0" destOrd="0" presId="urn:microsoft.com/office/officeart/2008/layout/LinedList"/>
    <dgm:cxn modelId="{05584DD7-D2B0-42B6-BDA6-25587A1CF731}" type="presParOf" srcId="{11EFF010-F70A-4DB6-BFBA-4C471AF4AB13}" destId="{ECBB741D-55B0-46F9-876A-736E2D0A3B0A}" srcOrd="1" destOrd="0" presId="urn:microsoft.com/office/officeart/2008/layout/LinedList"/>
    <dgm:cxn modelId="{4014D473-BD1C-4DEA-BB92-FAB1995ACAFD}" type="presParOf" srcId="{11EFF010-F70A-4DB6-BFBA-4C471AF4AB13}" destId="{33248304-B60D-4661-B763-C0872DCE8800}" srcOrd="2" destOrd="0" presId="urn:microsoft.com/office/officeart/2008/layout/LinedList"/>
    <dgm:cxn modelId="{E97EC00C-99AD-4CC7-B1F3-D8F863232E8D}" type="presParOf" srcId="{48E9255D-F105-4114-9366-4E5E573B9332}" destId="{B5E992E2-EB34-4A0F-A152-A7501741A299}" srcOrd="17" destOrd="0" presId="urn:microsoft.com/office/officeart/2008/layout/LinedList"/>
    <dgm:cxn modelId="{10AD06EF-D58F-48A6-94FD-1DAF5D598063}" type="presParOf" srcId="{48E9255D-F105-4114-9366-4E5E573B9332}" destId="{CD5A3E02-0B51-40DA-9EB4-BD21A0D8BE25}" srcOrd="18" destOrd="0" presId="urn:microsoft.com/office/officeart/2008/layout/LinedList"/>
    <dgm:cxn modelId="{218C9475-DFCF-4A81-BBFB-508D18694F48}" type="presParOf" srcId="{48E9255D-F105-4114-9366-4E5E573B9332}" destId="{5F3B39C4-FC68-459C-B77E-8C27C8886AFB}" srcOrd="19" destOrd="0" presId="urn:microsoft.com/office/officeart/2008/layout/LinedList"/>
    <dgm:cxn modelId="{FC84BDF0-1C61-4074-BAD9-FED3B3CF38BD}" type="presParOf" srcId="{5F3B39C4-FC68-459C-B77E-8C27C8886AFB}" destId="{CFA69E4D-6FB9-44DD-9B5B-22CC25CAA9B3}" srcOrd="0" destOrd="0" presId="urn:microsoft.com/office/officeart/2008/layout/LinedList"/>
    <dgm:cxn modelId="{AA56198B-3B5C-4EDA-AB11-7939C99561A3}" type="presParOf" srcId="{5F3B39C4-FC68-459C-B77E-8C27C8886AFB}" destId="{86DB072D-22FC-4750-B14C-E5558047BD17}" srcOrd="1" destOrd="0" presId="urn:microsoft.com/office/officeart/2008/layout/LinedList"/>
    <dgm:cxn modelId="{5FC9BA38-699D-4CD1-8FA2-C3A3E12DEB85}" type="presParOf" srcId="{5F3B39C4-FC68-459C-B77E-8C27C8886AFB}" destId="{D93F34C9-8C39-4308-B5D5-C97E2AE930FC}" srcOrd="2" destOrd="0" presId="urn:microsoft.com/office/officeart/2008/layout/LinedList"/>
    <dgm:cxn modelId="{A49AD477-37D0-4348-8DE8-890F0480561D}" type="presParOf" srcId="{48E9255D-F105-4114-9366-4E5E573B9332}" destId="{2AB9A3E1-4E11-457E-8BD4-16A9DFE2552D}" srcOrd="20" destOrd="0" presId="urn:microsoft.com/office/officeart/2008/layout/LinedList"/>
    <dgm:cxn modelId="{64E3718E-0BA2-42D5-839C-56DC68853509}" type="presParOf" srcId="{48E9255D-F105-4114-9366-4E5E573B9332}" destId="{63B21904-7132-49F0-9ABF-E33DAF76011A}" srcOrd="21" destOrd="0" presId="urn:microsoft.com/office/officeart/2008/layout/LinedList"/>
    <dgm:cxn modelId="{ABC7FE94-AAA7-4318-91E2-497D00FC84A5}" type="presParOf" srcId="{48E9255D-F105-4114-9366-4E5E573B9332}" destId="{F17BFBB6-A112-4D24-983A-81BD6FC8E5B1}" srcOrd="22" destOrd="0" presId="urn:microsoft.com/office/officeart/2008/layout/LinedList"/>
    <dgm:cxn modelId="{90234ABF-3CAE-48A8-9EED-99F6C837BF99}" type="presParOf" srcId="{F17BFBB6-A112-4D24-983A-81BD6FC8E5B1}" destId="{27E2F06C-5DBC-43E6-86C6-E0FB0184BBCC}" srcOrd="0" destOrd="0" presId="urn:microsoft.com/office/officeart/2008/layout/LinedList"/>
    <dgm:cxn modelId="{A19BE8F3-F2DD-44CA-AFDB-20E941DDC872}" type="presParOf" srcId="{F17BFBB6-A112-4D24-983A-81BD6FC8E5B1}" destId="{382CEBF3-B034-455B-9492-47989C16DCB6}" srcOrd="1" destOrd="0" presId="urn:microsoft.com/office/officeart/2008/layout/LinedList"/>
    <dgm:cxn modelId="{44286575-70E9-43BA-8119-0398C806D575}" type="presParOf" srcId="{F17BFBB6-A112-4D24-983A-81BD6FC8E5B1}" destId="{12FCC649-3A05-41B2-8CB0-612EBCF0254A}" srcOrd="2" destOrd="0" presId="urn:microsoft.com/office/officeart/2008/layout/LinedList"/>
    <dgm:cxn modelId="{3926B527-A923-4C4B-8240-3B6263E4D5B7}" type="presParOf" srcId="{48E9255D-F105-4114-9366-4E5E573B9332}" destId="{FA0BB9A8-679E-46FA-8090-34C74B82A692}" srcOrd="23" destOrd="0" presId="urn:microsoft.com/office/officeart/2008/layout/LinedList"/>
    <dgm:cxn modelId="{F16DFB4A-D05F-482F-A63E-A1C860A088FA}" type="presParOf" srcId="{48E9255D-F105-4114-9366-4E5E573B9332}" destId="{42F23863-8378-445B-B7EB-1DADB59B8130}" srcOrd="24" destOrd="0" presId="urn:microsoft.com/office/officeart/2008/layout/LinedList"/>
    <dgm:cxn modelId="{9EE02A3E-027B-4587-9801-7436AE05C2CC}" type="presParOf" srcId="{48E9255D-F105-4114-9366-4E5E573B9332}" destId="{83F08D73-509D-4E83-AD94-6806FEF8E8B2}" srcOrd="25" destOrd="0" presId="urn:microsoft.com/office/officeart/2008/layout/LinedList"/>
    <dgm:cxn modelId="{6E298DBE-C106-436E-A3A0-5AC8727F8EE3}" type="presParOf" srcId="{83F08D73-509D-4E83-AD94-6806FEF8E8B2}" destId="{6585A8FA-CB70-477C-A23A-59E06259310C}" srcOrd="0" destOrd="0" presId="urn:microsoft.com/office/officeart/2008/layout/LinedList"/>
    <dgm:cxn modelId="{00EC7B31-4D2F-4D46-84E3-CE28459327F1}" type="presParOf" srcId="{83F08D73-509D-4E83-AD94-6806FEF8E8B2}" destId="{181E7CBE-570E-494F-AE17-2045807FC175}" srcOrd="1" destOrd="0" presId="urn:microsoft.com/office/officeart/2008/layout/LinedList"/>
    <dgm:cxn modelId="{417B1227-E0A0-4EA2-A29F-8D3E1EAD0F0F}" type="presParOf" srcId="{83F08D73-509D-4E83-AD94-6806FEF8E8B2}" destId="{3EC4359A-7293-4949-8B24-5340CFB5FD22}" srcOrd="2" destOrd="0" presId="urn:microsoft.com/office/officeart/2008/layout/LinedList"/>
    <dgm:cxn modelId="{4F768145-23D8-4139-91C5-0328679576D9}" type="presParOf" srcId="{48E9255D-F105-4114-9366-4E5E573B9332}" destId="{72932F07-2F9E-4596-8061-A26E202DE5E5}" srcOrd="26" destOrd="0" presId="urn:microsoft.com/office/officeart/2008/layout/LinedList"/>
    <dgm:cxn modelId="{697E7CDD-71F4-47A3-B83D-9C72200307B2}" type="presParOf" srcId="{48E9255D-F105-4114-9366-4E5E573B9332}" destId="{2CA4FA54-FC38-4071-B3EB-32A96935AC25}" srcOrd="27" destOrd="0" presId="urn:microsoft.com/office/officeart/2008/layout/LinedList"/>
    <dgm:cxn modelId="{5FFEAAF6-C703-4236-A9F0-B19FFF73833D}" type="presParOf" srcId="{48E9255D-F105-4114-9366-4E5E573B9332}" destId="{1C88AE08-42A0-45A9-8C61-E9EBB3563424}" srcOrd="28" destOrd="0" presId="urn:microsoft.com/office/officeart/2008/layout/LinedList"/>
    <dgm:cxn modelId="{6DB3793E-9A0E-4E9E-8798-09BA41AEB713}" type="presParOf" srcId="{1C88AE08-42A0-45A9-8C61-E9EBB3563424}" destId="{72544066-347F-4487-91A5-E041763F02B6}" srcOrd="0" destOrd="0" presId="urn:microsoft.com/office/officeart/2008/layout/LinedList"/>
    <dgm:cxn modelId="{3DA2B4C8-7681-47B5-BEFF-E99C93CB39B1}" type="presParOf" srcId="{1C88AE08-42A0-45A9-8C61-E9EBB3563424}" destId="{EEE1DA4F-1586-41BE-B92C-722D6D7A5159}" srcOrd="1" destOrd="0" presId="urn:microsoft.com/office/officeart/2008/layout/LinedList"/>
    <dgm:cxn modelId="{AC97994D-CB31-4717-8324-9020A876C3C7}" type="presParOf" srcId="{1C88AE08-42A0-45A9-8C61-E9EBB3563424}" destId="{AEB460D2-7532-4A50-9D8A-1007B186A18E}" srcOrd="2" destOrd="0" presId="urn:microsoft.com/office/officeart/2008/layout/LinedList"/>
    <dgm:cxn modelId="{50F8A01A-F785-46E6-8C4A-43FE01843FDF}" type="presParOf" srcId="{48E9255D-F105-4114-9366-4E5E573B9332}" destId="{9FF08309-74F3-4007-97BD-D008323DE325}" srcOrd="29" destOrd="0" presId="urn:microsoft.com/office/officeart/2008/layout/LinedList"/>
    <dgm:cxn modelId="{E0D62667-E7E0-41CD-8C77-FE9DD906147E}" type="presParOf" srcId="{48E9255D-F105-4114-9366-4E5E573B9332}" destId="{CFE54C54-0CE1-4C55-8FE3-B0D6C06BD23C}" srcOrd="30" destOrd="0" presId="urn:microsoft.com/office/officeart/2008/layout/LinedList"/>
    <dgm:cxn modelId="{1D60AD56-CF97-4028-8C83-DD9751E33F6E}" type="presParOf" srcId="{48E9255D-F105-4114-9366-4E5E573B9332}" destId="{A115C019-23C7-40C8-BA3E-D31B9F401249}" srcOrd="31" destOrd="0" presId="urn:microsoft.com/office/officeart/2008/layout/LinedList"/>
    <dgm:cxn modelId="{16074F45-8B30-4901-98F3-33A2F5A3F18A}" type="presParOf" srcId="{A115C019-23C7-40C8-BA3E-D31B9F401249}" destId="{98EC492C-0701-4521-B651-1D7BFBF2BFBE}" srcOrd="0" destOrd="0" presId="urn:microsoft.com/office/officeart/2008/layout/LinedList"/>
    <dgm:cxn modelId="{F4855A7B-5168-448D-ABC0-4FE3554EEBE5}" type="presParOf" srcId="{A115C019-23C7-40C8-BA3E-D31B9F401249}" destId="{7486246F-811A-42A5-A432-EEF76F80FC9D}" srcOrd="1" destOrd="0" presId="urn:microsoft.com/office/officeart/2008/layout/LinedList"/>
    <dgm:cxn modelId="{C9404816-C353-4D65-9160-A8A31E3BCDC1}" type="presParOf" srcId="{A115C019-23C7-40C8-BA3E-D31B9F401249}" destId="{37A28549-6271-4D89-BADD-288CB0754E68}" srcOrd="2" destOrd="0" presId="urn:microsoft.com/office/officeart/2008/layout/LinedList"/>
    <dgm:cxn modelId="{9FB1EBDA-4712-4FFA-B977-1A5D6168FED8}" type="presParOf" srcId="{48E9255D-F105-4114-9366-4E5E573B9332}" destId="{0DC3F331-1F57-4118-9A41-838E2F3B9D5B}" srcOrd="32" destOrd="0" presId="urn:microsoft.com/office/officeart/2008/layout/LinedList"/>
    <dgm:cxn modelId="{BDE7B6B3-AFCF-46A9-9C57-CD7282FB6412}" type="presParOf" srcId="{48E9255D-F105-4114-9366-4E5E573B9332}" destId="{C3FE44C2-2920-457C-B07D-7AC2C5C1D341}" srcOrd="33"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C472FC-F97B-4EC4-8EB1-0CE4ECFE2FF6}">
      <dsp:nvSpPr>
        <dsp:cNvPr id="0" name=""/>
        <dsp:cNvSpPr/>
      </dsp:nvSpPr>
      <dsp:spPr>
        <a:xfrm>
          <a:off x="2841793" y="1457869"/>
          <a:ext cx="1136163" cy="816378"/>
        </a:xfrm>
        <a:custGeom>
          <a:avLst/>
          <a:gdLst/>
          <a:ahLst/>
          <a:cxnLst/>
          <a:rect l="0" t="0" r="0" b="0"/>
          <a:pathLst>
            <a:path>
              <a:moveTo>
                <a:pt x="1136163" y="0"/>
              </a:moveTo>
              <a:lnTo>
                <a:pt x="0" y="816378"/>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sp>
    <dsp:sp modelId="{F727E6AA-76D3-4EBF-A439-F60834493EDB}">
      <dsp:nvSpPr>
        <dsp:cNvPr id="0" name=""/>
        <dsp:cNvSpPr/>
      </dsp:nvSpPr>
      <dsp:spPr>
        <a:xfrm>
          <a:off x="3977956" y="1457869"/>
          <a:ext cx="2404575" cy="2379320"/>
        </a:xfrm>
        <a:custGeom>
          <a:avLst/>
          <a:gdLst/>
          <a:ahLst/>
          <a:cxnLst/>
          <a:rect l="0" t="0" r="0" b="0"/>
          <a:pathLst>
            <a:path>
              <a:moveTo>
                <a:pt x="0" y="0"/>
              </a:moveTo>
              <a:lnTo>
                <a:pt x="0" y="2140726"/>
              </a:lnTo>
              <a:lnTo>
                <a:pt x="2404575" y="2140726"/>
              </a:lnTo>
              <a:lnTo>
                <a:pt x="2404575" y="23793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A67FA5-C531-4FAC-A36A-22510AC409D9}">
      <dsp:nvSpPr>
        <dsp:cNvPr id="0" name=""/>
        <dsp:cNvSpPr/>
      </dsp:nvSpPr>
      <dsp:spPr>
        <a:xfrm>
          <a:off x="1500484" y="1457869"/>
          <a:ext cx="2477472" cy="2379320"/>
        </a:xfrm>
        <a:custGeom>
          <a:avLst/>
          <a:gdLst/>
          <a:ahLst/>
          <a:cxnLst/>
          <a:rect l="0" t="0" r="0" b="0"/>
          <a:pathLst>
            <a:path>
              <a:moveTo>
                <a:pt x="2477472" y="0"/>
              </a:moveTo>
              <a:lnTo>
                <a:pt x="2477472" y="2140726"/>
              </a:lnTo>
              <a:lnTo>
                <a:pt x="0" y="2140726"/>
              </a:lnTo>
              <a:lnTo>
                <a:pt x="0" y="23793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60522A1-F51E-4BEF-9917-BABEA0406BF4}">
      <dsp:nvSpPr>
        <dsp:cNvPr id="0" name=""/>
        <dsp:cNvSpPr/>
      </dsp:nvSpPr>
      <dsp:spPr>
        <a:xfrm>
          <a:off x="3932236" y="1457869"/>
          <a:ext cx="91440" cy="1705619"/>
        </a:xfrm>
        <a:custGeom>
          <a:avLst/>
          <a:gdLst/>
          <a:ahLst/>
          <a:cxnLst/>
          <a:rect l="0" t="0" r="0" b="0"/>
          <a:pathLst>
            <a:path>
              <a:moveTo>
                <a:pt x="45720" y="0"/>
              </a:moveTo>
              <a:lnTo>
                <a:pt x="45720" y="1705619"/>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912A133-C43F-482E-9421-47EC6A08F377}">
      <dsp:nvSpPr>
        <dsp:cNvPr id="0" name=""/>
        <dsp:cNvSpPr/>
      </dsp:nvSpPr>
      <dsp:spPr>
        <a:xfrm>
          <a:off x="2841793" y="321706"/>
          <a:ext cx="2272326" cy="1136163"/>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s-ES" sz="2700" kern="1200">
              <a:latin typeface="Arial" panose="020B0604020202020204" pitchFamily="34" charset="0"/>
              <a:cs typeface="Arial" panose="020B0604020202020204" pitchFamily="34" charset="0"/>
            </a:rPr>
            <a:t>Club de Leones patrocinador</a:t>
          </a:r>
        </a:p>
      </dsp:txBody>
      <dsp:txXfrm>
        <a:off x="2841793" y="321706"/>
        <a:ext cx="2272326" cy="1136163"/>
      </dsp:txXfrm>
    </dsp:sp>
    <dsp:sp modelId="{1D7A7E1B-95AA-4FAB-AFDF-372496B71ABE}">
      <dsp:nvSpPr>
        <dsp:cNvPr id="0" name=""/>
        <dsp:cNvSpPr/>
      </dsp:nvSpPr>
      <dsp:spPr>
        <a:xfrm>
          <a:off x="2841793" y="3163489"/>
          <a:ext cx="2272326" cy="1112826"/>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s-ES" sz="2700" kern="1200">
              <a:latin typeface="Arial" panose="020B0604020202020204" pitchFamily="34" charset="0"/>
              <a:cs typeface="Arial" panose="020B0604020202020204" pitchFamily="34" charset="0"/>
            </a:rPr>
            <a:t>Junta directiva del club Leo</a:t>
          </a:r>
        </a:p>
      </dsp:txBody>
      <dsp:txXfrm>
        <a:off x="2841793" y="3163489"/>
        <a:ext cx="2272326" cy="1112826"/>
      </dsp:txXfrm>
    </dsp:sp>
    <dsp:sp modelId="{BEB5742B-9F6B-4E1E-8392-2834C03A1E87}">
      <dsp:nvSpPr>
        <dsp:cNvPr id="0" name=""/>
        <dsp:cNvSpPr/>
      </dsp:nvSpPr>
      <dsp:spPr>
        <a:xfrm>
          <a:off x="364321" y="3837190"/>
          <a:ext cx="2272326" cy="1136163"/>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s-ES" sz="2700" kern="1200" dirty="0">
              <a:latin typeface="Arial" panose="020B0604020202020204" pitchFamily="34" charset="0"/>
              <a:cs typeface="Arial" panose="020B0604020202020204" pitchFamily="34" charset="0"/>
            </a:rPr>
            <a:t>Comités de la junta directiva</a:t>
          </a:r>
        </a:p>
      </dsp:txBody>
      <dsp:txXfrm>
        <a:off x="364321" y="3837190"/>
        <a:ext cx="2272326" cy="1136163"/>
      </dsp:txXfrm>
    </dsp:sp>
    <dsp:sp modelId="{98E994A5-422D-4851-9A12-E9B166EB9F9C}">
      <dsp:nvSpPr>
        <dsp:cNvPr id="0" name=""/>
        <dsp:cNvSpPr/>
      </dsp:nvSpPr>
      <dsp:spPr>
        <a:xfrm>
          <a:off x="5246369" y="3837190"/>
          <a:ext cx="2272326" cy="1136163"/>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s-ES" sz="2700" kern="1200">
              <a:latin typeface="Arial" panose="020B0604020202020204" pitchFamily="34" charset="0"/>
              <a:cs typeface="Arial" panose="020B0604020202020204" pitchFamily="34" charset="0"/>
            </a:rPr>
            <a:t>Socios del club Leo</a:t>
          </a:r>
        </a:p>
      </dsp:txBody>
      <dsp:txXfrm>
        <a:off x="5246369" y="3837190"/>
        <a:ext cx="2272326" cy="1136163"/>
      </dsp:txXfrm>
    </dsp:sp>
    <dsp:sp modelId="{C3CDE7F2-206D-414E-8F84-662BEA97981F}">
      <dsp:nvSpPr>
        <dsp:cNvPr id="0" name=""/>
        <dsp:cNvSpPr/>
      </dsp:nvSpPr>
      <dsp:spPr>
        <a:xfrm>
          <a:off x="2841793" y="1706166"/>
          <a:ext cx="2272326" cy="1136163"/>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s-ES" sz="2700" kern="1200">
              <a:latin typeface="Arial" panose="020B0604020202020204" pitchFamily="34" charset="0"/>
              <a:cs typeface="Arial" panose="020B0604020202020204" pitchFamily="34" charset="0"/>
            </a:rPr>
            <a:t>Consejero del club Leo</a:t>
          </a:r>
        </a:p>
      </dsp:txBody>
      <dsp:txXfrm>
        <a:off x="2841793" y="1706166"/>
        <a:ext cx="2272326" cy="11361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A71640-C858-4E9C-BBC0-F1D236822CCD}">
      <dsp:nvSpPr>
        <dsp:cNvPr id="0" name=""/>
        <dsp:cNvSpPr/>
      </dsp:nvSpPr>
      <dsp:spPr>
        <a:xfrm>
          <a:off x="86556" y="0"/>
          <a:ext cx="3607544" cy="3607544"/>
        </a:xfrm>
        <a:prstGeom prst="quadArrow">
          <a:avLst>
            <a:gd name="adj1" fmla="val 2000"/>
            <a:gd name="adj2" fmla="val 4000"/>
            <a:gd name="adj3" fmla="val 5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0CE35F-E8F1-49C9-958F-174A96B21A3B}">
      <dsp:nvSpPr>
        <dsp:cNvPr id="0" name=""/>
        <dsp:cNvSpPr/>
      </dsp:nvSpPr>
      <dsp:spPr>
        <a:xfrm>
          <a:off x="321046" y="234490"/>
          <a:ext cx="1443017" cy="1443017"/>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a:latin typeface="Arial" panose="020B0604020202020204" pitchFamily="34" charset="0"/>
              <a:cs typeface="Arial" panose="020B0604020202020204" pitchFamily="34" charset="0"/>
            </a:rPr>
            <a:t>Alfa</a:t>
          </a:r>
        </a:p>
      </dsp:txBody>
      <dsp:txXfrm>
        <a:off x="391488" y="304932"/>
        <a:ext cx="1302133" cy="1302133"/>
      </dsp:txXfrm>
    </dsp:sp>
    <dsp:sp modelId="{A8F91653-7550-49D2-B912-E8A42D25E23E}">
      <dsp:nvSpPr>
        <dsp:cNvPr id="0" name=""/>
        <dsp:cNvSpPr/>
      </dsp:nvSpPr>
      <dsp:spPr>
        <a:xfrm>
          <a:off x="2016592" y="234490"/>
          <a:ext cx="1443017" cy="1443017"/>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a:latin typeface="Arial" panose="020B0604020202020204" pitchFamily="34" charset="0"/>
              <a:cs typeface="Arial" panose="020B0604020202020204" pitchFamily="34" charset="0"/>
            </a:rPr>
            <a:t>Omega</a:t>
          </a:r>
        </a:p>
      </dsp:txBody>
      <dsp:txXfrm>
        <a:off x="2087034" y="304932"/>
        <a:ext cx="1302133" cy="1302133"/>
      </dsp:txXfrm>
    </dsp:sp>
    <dsp:sp modelId="{B97EA9AA-ED7B-4ED8-8C6C-7F3CA77E528F}">
      <dsp:nvSpPr>
        <dsp:cNvPr id="0" name=""/>
        <dsp:cNvSpPr/>
      </dsp:nvSpPr>
      <dsp:spPr>
        <a:xfrm>
          <a:off x="321046" y="1930036"/>
          <a:ext cx="1443017" cy="1443017"/>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err="1">
              <a:latin typeface="Arial" panose="020B0604020202020204" pitchFamily="34" charset="0"/>
              <a:cs typeface="Arial" panose="020B0604020202020204" pitchFamily="34" charset="0"/>
            </a:rPr>
            <a:t>Basado</a:t>
          </a:r>
          <a:r>
            <a:rPr lang="en-US" sz="1800" b="1" kern="1200" dirty="0">
              <a:latin typeface="Arial" panose="020B0604020202020204" pitchFamily="34" charset="0"/>
              <a:cs typeface="Arial" panose="020B0604020202020204" pitchFamily="34" charset="0"/>
            </a:rPr>
            <a:t> </a:t>
          </a:r>
          <a:r>
            <a:rPr lang="en-US" sz="1800" b="1" kern="1200" dirty="0" err="1">
              <a:latin typeface="Arial" panose="020B0604020202020204" pitchFamily="34" charset="0"/>
              <a:cs typeface="Arial" panose="020B0604020202020204" pitchFamily="34" charset="0"/>
            </a:rPr>
            <a:t>en</a:t>
          </a:r>
          <a:r>
            <a:rPr lang="en-US" sz="1800" b="1" kern="1200" dirty="0">
              <a:latin typeface="Arial" panose="020B0604020202020204" pitchFamily="34" charset="0"/>
              <a:cs typeface="Arial" panose="020B0604020202020204" pitchFamily="34" charset="0"/>
            </a:rPr>
            <a:t> la </a:t>
          </a:r>
          <a:r>
            <a:rPr lang="en-US" sz="1800" b="1" kern="1200" dirty="0" err="1">
              <a:latin typeface="Arial" panose="020B0604020202020204" pitchFamily="34" charset="0"/>
              <a:cs typeface="Arial" panose="020B0604020202020204" pitchFamily="34" charset="0"/>
            </a:rPr>
            <a:t>escuela</a:t>
          </a:r>
          <a:endParaRPr lang="es-ES" sz="1800" b="1" kern="1200" dirty="0">
            <a:latin typeface="Arial" panose="020B0604020202020204" pitchFamily="34" charset="0"/>
            <a:cs typeface="Arial" panose="020B0604020202020204" pitchFamily="34" charset="0"/>
          </a:endParaRPr>
        </a:p>
      </dsp:txBody>
      <dsp:txXfrm>
        <a:off x="391488" y="2000478"/>
        <a:ext cx="1302133" cy="1302133"/>
      </dsp:txXfrm>
    </dsp:sp>
    <dsp:sp modelId="{8B43DD21-7176-4C84-8B63-8F830E6A8810}">
      <dsp:nvSpPr>
        <dsp:cNvPr id="0" name=""/>
        <dsp:cNvSpPr/>
      </dsp:nvSpPr>
      <dsp:spPr>
        <a:xfrm>
          <a:off x="2016592" y="1930036"/>
          <a:ext cx="1443017" cy="1443017"/>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err="1">
              <a:latin typeface="Arial" panose="020B0604020202020204" pitchFamily="34" charset="0"/>
              <a:cs typeface="Arial" panose="020B0604020202020204" pitchFamily="34" charset="0"/>
            </a:rPr>
            <a:t>Basado</a:t>
          </a:r>
          <a:r>
            <a:rPr lang="en-US" sz="1600" b="1" kern="1200" dirty="0">
              <a:latin typeface="Arial" panose="020B0604020202020204" pitchFamily="34" charset="0"/>
              <a:cs typeface="Arial" panose="020B0604020202020204" pitchFamily="34" charset="0"/>
            </a:rPr>
            <a:t> </a:t>
          </a:r>
        </a:p>
        <a:p>
          <a:pPr marL="0" lvl="0" indent="0" algn="ctr" defTabSz="711200">
            <a:lnSpc>
              <a:spcPct val="90000"/>
            </a:lnSpc>
            <a:spcBef>
              <a:spcPct val="0"/>
            </a:spcBef>
            <a:spcAft>
              <a:spcPct val="35000"/>
            </a:spcAft>
            <a:buNone/>
          </a:pPr>
          <a:r>
            <a:rPr lang="en-US" sz="1600" b="1" kern="1200" dirty="0" err="1">
              <a:latin typeface="Arial" panose="020B0604020202020204" pitchFamily="34" charset="0"/>
              <a:cs typeface="Arial" panose="020B0604020202020204" pitchFamily="34" charset="0"/>
            </a:rPr>
            <a:t>en</a:t>
          </a:r>
          <a:r>
            <a:rPr lang="en-US" sz="1600" b="1" kern="1200" dirty="0">
              <a:latin typeface="Arial" panose="020B0604020202020204" pitchFamily="34" charset="0"/>
              <a:cs typeface="Arial" panose="020B0604020202020204" pitchFamily="34" charset="0"/>
            </a:rPr>
            <a:t> la </a:t>
          </a:r>
          <a:r>
            <a:rPr lang="en-US" sz="1600" b="1" kern="1200" dirty="0" err="1">
              <a:latin typeface="Arial" panose="020B0604020202020204" pitchFamily="34" charset="0"/>
              <a:cs typeface="Arial" panose="020B0604020202020204" pitchFamily="34" charset="0"/>
            </a:rPr>
            <a:t>comunidad</a:t>
          </a:r>
          <a:endParaRPr lang="es-ES" sz="1600" b="1" kern="1200" dirty="0">
            <a:latin typeface="Arial" panose="020B0604020202020204" pitchFamily="34" charset="0"/>
            <a:cs typeface="Arial" panose="020B0604020202020204" pitchFamily="34" charset="0"/>
          </a:endParaRPr>
        </a:p>
      </dsp:txBody>
      <dsp:txXfrm>
        <a:off x="2087034" y="2000478"/>
        <a:ext cx="1302133" cy="13021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B951C9-6B40-4341-9B47-4D8D22FF3FD4}">
      <dsp:nvSpPr>
        <dsp:cNvPr id="0" name=""/>
        <dsp:cNvSpPr/>
      </dsp:nvSpPr>
      <dsp:spPr>
        <a:xfrm>
          <a:off x="0" y="0"/>
          <a:ext cx="8128000" cy="0"/>
        </a:xfrm>
        <a:prstGeom prst="line">
          <a:avLst/>
        </a:prstGeom>
        <a:gradFill rotWithShape="0">
          <a:gsLst>
            <a:gs pos="0">
              <a:schemeClr val="accent1">
                <a:alpha val="90000"/>
                <a:hueOff val="0"/>
                <a:satOff val="0"/>
                <a:lumOff val="0"/>
                <a:alphaOff val="0"/>
                <a:shade val="51000"/>
                <a:satMod val="130000"/>
              </a:schemeClr>
            </a:gs>
            <a:gs pos="80000">
              <a:schemeClr val="accent1">
                <a:alpha val="90000"/>
                <a:hueOff val="0"/>
                <a:satOff val="0"/>
                <a:lumOff val="0"/>
                <a:alphaOff val="0"/>
                <a:shade val="93000"/>
                <a:satMod val="130000"/>
              </a:schemeClr>
            </a:gs>
            <a:gs pos="100000">
              <a:schemeClr val="accent1">
                <a:alpha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6BD6159-1E6E-45D5-BF9A-A7DC41D59319}">
      <dsp:nvSpPr>
        <dsp:cNvPr id="0" name=""/>
        <dsp:cNvSpPr/>
      </dsp:nvSpPr>
      <dsp:spPr>
        <a:xfrm>
          <a:off x="0" y="0"/>
          <a:ext cx="1625600" cy="5418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endParaRPr lang="en-US" sz="6500" kern="1200" dirty="0"/>
        </a:p>
      </dsp:txBody>
      <dsp:txXfrm>
        <a:off x="0" y="0"/>
        <a:ext cx="1625600" cy="5418667"/>
      </dsp:txXfrm>
    </dsp:sp>
    <dsp:sp modelId="{EBD4B6D0-88E1-447B-AF46-AC0F64EC998D}">
      <dsp:nvSpPr>
        <dsp:cNvPr id="0" name=""/>
        <dsp:cNvSpPr/>
      </dsp:nvSpPr>
      <dsp:spPr>
        <a:xfrm>
          <a:off x="1747520" y="32047"/>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s-ES" sz="2800" kern="1200"/>
            <a:t>Socio</a:t>
          </a:r>
        </a:p>
      </dsp:txBody>
      <dsp:txXfrm>
        <a:off x="1747520" y="32047"/>
        <a:ext cx="6380480" cy="640953"/>
      </dsp:txXfrm>
    </dsp:sp>
    <dsp:sp modelId="{46BD732D-4BD0-4D10-BB1B-9B2BDC6E478C}">
      <dsp:nvSpPr>
        <dsp:cNvPr id="0" name=""/>
        <dsp:cNvSpPr/>
      </dsp:nvSpPr>
      <dsp:spPr>
        <a:xfrm>
          <a:off x="1625599" y="673000"/>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801D9B92-D99E-462A-88BE-06C868953947}">
      <dsp:nvSpPr>
        <dsp:cNvPr id="0" name=""/>
        <dsp:cNvSpPr/>
      </dsp:nvSpPr>
      <dsp:spPr>
        <a:xfrm>
          <a:off x="1747520" y="705048"/>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s-ES" sz="2800" kern="1200"/>
            <a:t>Club</a:t>
          </a:r>
        </a:p>
      </dsp:txBody>
      <dsp:txXfrm>
        <a:off x="1747520" y="705048"/>
        <a:ext cx="6380480" cy="640953"/>
      </dsp:txXfrm>
    </dsp:sp>
    <dsp:sp modelId="{9F8FC87C-0540-4A9E-82F5-3F3597EF9D8A}">
      <dsp:nvSpPr>
        <dsp:cNvPr id="0" name=""/>
        <dsp:cNvSpPr/>
      </dsp:nvSpPr>
      <dsp:spPr>
        <a:xfrm>
          <a:off x="1625599" y="1346001"/>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C18724C6-030B-4364-AD7F-89934079B76E}">
      <dsp:nvSpPr>
        <dsp:cNvPr id="0" name=""/>
        <dsp:cNvSpPr/>
      </dsp:nvSpPr>
      <dsp:spPr>
        <a:xfrm>
          <a:off x="1747520" y="1378049"/>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s-ES" sz="2800" kern="1200"/>
            <a:t>Zona</a:t>
          </a:r>
        </a:p>
      </dsp:txBody>
      <dsp:txXfrm>
        <a:off x="1747520" y="1378049"/>
        <a:ext cx="6380480" cy="640953"/>
      </dsp:txXfrm>
    </dsp:sp>
    <dsp:sp modelId="{A820A355-B3CA-4927-A8AF-AA86486360FE}">
      <dsp:nvSpPr>
        <dsp:cNvPr id="0" name=""/>
        <dsp:cNvSpPr/>
      </dsp:nvSpPr>
      <dsp:spPr>
        <a:xfrm>
          <a:off x="1625599" y="2019002"/>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ECD99CBE-0259-44F0-AE89-9D3958FCD097}">
      <dsp:nvSpPr>
        <dsp:cNvPr id="0" name=""/>
        <dsp:cNvSpPr/>
      </dsp:nvSpPr>
      <dsp:spPr>
        <a:xfrm>
          <a:off x="1747520" y="2051050"/>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s-ES" sz="2800" kern="1200"/>
            <a:t>Región</a:t>
          </a:r>
        </a:p>
      </dsp:txBody>
      <dsp:txXfrm>
        <a:off x="1747520" y="2051050"/>
        <a:ext cx="6380480" cy="640953"/>
      </dsp:txXfrm>
    </dsp:sp>
    <dsp:sp modelId="{B80BB868-5DCF-4AAE-B9B5-742C5E13EFCA}">
      <dsp:nvSpPr>
        <dsp:cNvPr id="0" name=""/>
        <dsp:cNvSpPr/>
      </dsp:nvSpPr>
      <dsp:spPr>
        <a:xfrm>
          <a:off x="1625599" y="2692003"/>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3475588A-167C-4F7C-8B1A-5D5319F7A139}">
      <dsp:nvSpPr>
        <dsp:cNvPr id="0" name=""/>
        <dsp:cNvSpPr/>
      </dsp:nvSpPr>
      <dsp:spPr>
        <a:xfrm>
          <a:off x="1747520" y="2724050"/>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s-ES" sz="2800" kern="1200"/>
            <a:t>Distrito</a:t>
          </a:r>
        </a:p>
      </dsp:txBody>
      <dsp:txXfrm>
        <a:off x="1747520" y="2724050"/>
        <a:ext cx="6380480" cy="640953"/>
      </dsp:txXfrm>
    </dsp:sp>
    <dsp:sp modelId="{9080B60A-B586-4E48-B325-016D06913481}">
      <dsp:nvSpPr>
        <dsp:cNvPr id="0" name=""/>
        <dsp:cNvSpPr/>
      </dsp:nvSpPr>
      <dsp:spPr>
        <a:xfrm>
          <a:off x="1625599" y="3365004"/>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ECBB741D-55B0-46F9-876A-736E2D0A3B0A}">
      <dsp:nvSpPr>
        <dsp:cNvPr id="0" name=""/>
        <dsp:cNvSpPr/>
      </dsp:nvSpPr>
      <dsp:spPr>
        <a:xfrm>
          <a:off x="1747520" y="3397051"/>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s-ES" sz="2800" kern="1200"/>
            <a:t>Distrito Múltiple</a:t>
          </a:r>
        </a:p>
      </dsp:txBody>
      <dsp:txXfrm>
        <a:off x="1747520" y="3397051"/>
        <a:ext cx="6380480" cy="640953"/>
      </dsp:txXfrm>
    </dsp:sp>
    <dsp:sp modelId="{B5E992E2-EB34-4A0F-A152-A7501741A299}">
      <dsp:nvSpPr>
        <dsp:cNvPr id="0" name=""/>
        <dsp:cNvSpPr/>
      </dsp:nvSpPr>
      <dsp:spPr>
        <a:xfrm>
          <a:off x="1625599" y="4038004"/>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86DB072D-22FC-4750-B14C-E5558047BD17}">
      <dsp:nvSpPr>
        <dsp:cNvPr id="0" name=""/>
        <dsp:cNvSpPr/>
      </dsp:nvSpPr>
      <dsp:spPr>
        <a:xfrm>
          <a:off x="1747520" y="4070052"/>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s-ES" sz="2800" kern="1200"/>
            <a:t>Junta Directiva Internacional</a:t>
          </a:r>
        </a:p>
      </dsp:txBody>
      <dsp:txXfrm>
        <a:off x="1747520" y="4070052"/>
        <a:ext cx="6380480" cy="640953"/>
      </dsp:txXfrm>
    </dsp:sp>
    <dsp:sp modelId="{2AB9A3E1-4E11-457E-8BD4-16A9DFE2552D}">
      <dsp:nvSpPr>
        <dsp:cNvPr id="0" name=""/>
        <dsp:cNvSpPr/>
      </dsp:nvSpPr>
      <dsp:spPr>
        <a:xfrm>
          <a:off x="1625599" y="4711005"/>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382CEBF3-B034-455B-9492-47989C16DCB6}">
      <dsp:nvSpPr>
        <dsp:cNvPr id="0" name=""/>
        <dsp:cNvSpPr/>
      </dsp:nvSpPr>
      <dsp:spPr>
        <a:xfrm>
          <a:off x="1747520" y="4743053"/>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s-ES" sz="2800" kern="1200"/>
            <a:t>Oficina Internacional</a:t>
          </a:r>
        </a:p>
      </dsp:txBody>
      <dsp:txXfrm>
        <a:off x="1747520" y="4743053"/>
        <a:ext cx="6380480" cy="640953"/>
      </dsp:txXfrm>
    </dsp:sp>
    <dsp:sp modelId="{FA0BB9A8-679E-46FA-8090-34C74B82A692}">
      <dsp:nvSpPr>
        <dsp:cNvPr id="0" name=""/>
        <dsp:cNvSpPr/>
      </dsp:nvSpPr>
      <dsp:spPr>
        <a:xfrm>
          <a:off x="1625599" y="5384006"/>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F662B-61E7-460D-A496-7C2CB2ACB904}">
      <dsp:nvSpPr>
        <dsp:cNvPr id="0" name=""/>
        <dsp:cNvSpPr/>
      </dsp:nvSpPr>
      <dsp:spPr>
        <a:xfrm>
          <a:off x="537633" y="1181811"/>
          <a:ext cx="4064000" cy="4064000"/>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3CDF7B-870D-4EC1-BDDC-829A833A6741}">
      <dsp:nvSpPr>
        <dsp:cNvPr id="0" name=""/>
        <dsp:cNvSpPr/>
      </dsp:nvSpPr>
      <dsp:spPr>
        <a:xfrm>
          <a:off x="989075" y="1633253"/>
          <a:ext cx="3161114" cy="3161114"/>
        </a:xfrm>
        <a:prstGeom prst="ellipse">
          <a:avLst/>
        </a:prstGeom>
        <a:solidFill>
          <a:srgbClr val="F0C3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0BDFC7-5EBE-4C00-96EC-A158170DE96A}">
      <dsp:nvSpPr>
        <dsp:cNvPr id="0" name=""/>
        <dsp:cNvSpPr/>
      </dsp:nvSpPr>
      <dsp:spPr>
        <a:xfrm>
          <a:off x="1440518" y="2084696"/>
          <a:ext cx="2258229" cy="2258229"/>
        </a:xfrm>
        <a:prstGeom prst="ellipse">
          <a:avLst/>
        </a:prstGeom>
        <a:solidFill>
          <a:srgbClr val="5656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1CFAEA-48FA-4DA5-8D8E-FAEA3FE69752}">
      <dsp:nvSpPr>
        <dsp:cNvPr id="0" name=""/>
        <dsp:cNvSpPr/>
      </dsp:nvSpPr>
      <dsp:spPr>
        <a:xfrm>
          <a:off x="1892299" y="2536478"/>
          <a:ext cx="1354666" cy="135466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BDA3F8-1FBC-4F3B-BD4B-2F1DD6EF0709}">
      <dsp:nvSpPr>
        <dsp:cNvPr id="0" name=""/>
        <dsp:cNvSpPr/>
      </dsp:nvSpPr>
      <dsp:spPr>
        <a:xfrm>
          <a:off x="2343742" y="2987920"/>
          <a:ext cx="451781" cy="45178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A75D3B-FFC0-4710-BE8D-6E23F49EBF9B}">
      <dsp:nvSpPr>
        <dsp:cNvPr id="0" name=""/>
        <dsp:cNvSpPr/>
      </dsp:nvSpPr>
      <dsp:spPr>
        <a:xfrm>
          <a:off x="5278966" y="172855"/>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r>
            <a:rPr lang="es-ES" sz="4000" kern="1200"/>
            <a:t>Socio</a:t>
          </a:r>
        </a:p>
      </dsp:txBody>
      <dsp:txXfrm>
        <a:off x="5278966" y="172855"/>
        <a:ext cx="2032000" cy="717431"/>
      </dsp:txXfrm>
    </dsp:sp>
    <dsp:sp modelId="{308831B8-EA6C-40CA-AF83-195FD08B712F}">
      <dsp:nvSpPr>
        <dsp:cNvPr id="0" name=""/>
        <dsp:cNvSpPr/>
      </dsp:nvSpPr>
      <dsp:spPr>
        <a:xfrm>
          <a:off x="4770966" y="531571"/>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7E100D-9BCA-4E4A-AD46-9B47AC6FBC8E}">
      <dsp:nvSpPr>
        <dsp:cNvPr id="0" name=""/>
        <dsp:cNvSpPr/>
      </dsp:nvSpPr>
      <dsp:spPr>
        <a:xfrm rot="5400000">
          <a:off x="2327486" y="773717"/>
          <a:ext cx="2682240" cy="219794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DCAA88-3422-4F59-AD34-4ADF59C3A8C8}">
      <dsp:nvSpPr>
        <dsp:cNvPr id="0" name=""/>
        <dsp:cNvSpPr/>
      </dsp:nvSpPr>
      <dsp:spPr>
        <a:xfrm>
          <a:off x="5278966" y="931468"/>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endParaRPr lang="en-US" sz="4000" kern="1200" dirty="0"/>
        </a:p>
      </dsp:txBody>
      <dsp:txXfrm>
        <a:off x="5278966" y="931468"/>
        <a:ext cx="2032000" cy="717431"/>
      </dsp:txXfrm>
    </dsp:sp>
    <dsp:sp modelId="{D5BFC74B-23DD-4749-89C2-860A684F4ED1}">
      <dsp:nvSpPr>
        <dsp:cNvPr id="0" name=""/>
        <dsp:cNvSpPr/>
      </dsp:nvSpPr>
      <dsp:spPr>
        <a:xfrm>
          <a:off x="4770966" y="1290184"/>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4AB7D6-4EC9-4377-987B-19A4CFFC74E1}">
      <dsp:nvSpPr>
        <dsp:cNvPr id="0" name=""/>
        <dsp:cNvSpPr/>
      </dsp:nvSpPr>
      <dsp:spPr>
        <a:xfrm rot="5400000">
          <a:off x="2721626" y="1474690"/>
          <a:ext cx="2233303" cy="186266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E85614-468E-4C2D-89C7-6A7F4462738D}">
      <dsp:nvSpPr>
        <dsp:cNvPr id="0" name=""/>
        <dsp:cNvSpPr/>
      </dsp:nvSpPr>
      <dsp:spPr>
        <a:xfrm>
          <a:off x="5278966" y="169008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endParaRPr lang="en-US" sz="4000" kern="1200" dirty="0"/>
        </a:p>
      </dsp:txBody>
      <dsp:txXfrm>
        <a:off x="5278966" y="1690082"/>
        <a:ext cx="2032000" cy="717431"/>
      </dsp:txXfrm>
    </dsp:sp>
    <dsp:sp modelId="{FAB44F8D-FFCF-447F-B62F-3B494BB61104}">
      <dsp:nvSpPr>
        <dsp:cNvPr id="0" name=""/>
        <dsp:cNvSpPr/>
      </dsp:nvSpPr>
      <dsp:spPr>
        <a:xfrm>
          <a:off x="4770966" y="2048797"/>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2634B5-09CC-4419-84A1-D30E739F9F5D}">
      <dsp:nvSpPr>
        <dsp:cNvPr id="0" name=""/>
        <dsp:cNvSpPr/>
      </dsp:nvSpPr>
      <dsp:spPr>
        <a:xfrm rot="5400000">
          <a:off x="3108113" y="2147011"/>
          <a:ext cx="1761066" cy="156464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054645-6B94-4118-B255-3B32C2E281E3}">
      <dsp:nvSpPr>
        <dsp:cNvPr id="0" name=""/>
        <dsp:cNvSpPr/>
      </dsp:nvSpPr>
      <dsp:spPr>
        <a:xfrm>
          <a:off x="5278966" y="2432439"/>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endParaRPr lang="en-US" sz="4000" kern="1200" dirty="0"/>
        </a:p>
      </dsp:txBody>
      <dsp:txXfrm>
        <a:off x="5278966" y="2432439"/>
        <a:ext cx="2032000" cy="717431"/>
      </dsp:txXfrm>
    </dsp:sp>
    <dsp:sp modelId="{35C9FD56-DB7A-4EEF-BA53-EAFA2AA2C803}">
      <dsp:nvSpPr>
        <dsp:cNvPr id="0" name=""/>
        <dsp:cNvSpPr/>
      </dsp:nvSpPr>
      <dsp:spPr>
        <a:xfrm>
          <a:off x="4770966" y="2791155"/>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2CFB42-D799-4200-94B1-E82594B568AB}">
      <dsp:nvSpPr>
        <dsp:cNvPr id="0" name=""/>
        <dsp:cNvSpPr/>
      </dsp:nvSpPr>
      <dsp:spPr>
        <a:xfrm rot="5400000">
          <a:off x="3492838" y="2856856"/>
          <a:ext cx="1343829" cy="121242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F0D967-6ED5-4E9E-BDD9-B506B642BA3C}">
      <dsp:nvSpPr>
        <dsp:cNvPr id="0" name=""/>
        <dsp:cNvSpPr/>
      </dsp:nvSpPr>
      <dsp:spPr>
        <a:xfrm>
          <a:off x="5278966" y="315312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endParaRPr lang="en-US" sz="4000" kern="1200" dirty="0"/>
        </a:p>
      </dsp:txBody>
      <dsp:txXfrm>
        <a:off x="5278966" y="3153122"/>
        <a:ext cx="2032000" cy="717431"/>
      </dsp:txXfrm>
    </dsp:sp>
    <dsp:sp modelId="{F6BB33D4-B280-4BB7-B1E4-59690477428B}">
      <dsp:nvSpPr>
        <dsp:cNvPr id="0" name=""/>
        <dsp:cNvSpPr/>
      </dsp:nvSpPr>
      <dsp:spPr>
        <a:xfrm>
          <a:off x="4770966" y="3511838"/>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956ACF-F426-4327-BA77-E0375D7BA793}">
      <dsp:nvSpPr>
        <dsp:cNvPr id="0" name=""/>
        <dsp:cNvSpPr/>
      </dsp:nvSpPr>
      <dsp:spPr>
        <a:xfrm rot="5400000">
          <a:off x="3856566" y="3545704"/>
          <a:ext cx="948266" cy="880533"/>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F662B-61E7-460D-A496-7C2CB2ACB904}">
      <dsp:nvSpPr>
        <dsp:cNvPr id="0" name=""/>
        <dsp:cNvSpPr/>
      </dsp:nvSpPr>
      <dsp:spPr>
        <a:xfrm>
          <a:off x="537633" y="1181811"/>
          <a:ext cx="4064000" cy="4064000"/>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3CDF7B-870D-4EC1-BDDC-829A833A6741}">
      <dsp:nvSpPr>
        <dsp:cNvPr id="0" name=""/>
        <dsp:cNvSpPr/>
      </dsp:nvSpPr>
      <dsp:spPr>
        <a:xfrm>
          <a:off x="989075" y="1633253"/>
          <a:ext cx="3161114" cy="3161114"/>
        </a:xfrm>
        <a:prstGeom prst="ellipse">
          <a:avLst/>
        </a:prstGeom>
        <a:solidFill>
          <a:srgbClr val="F0C3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0BDFC7-5EBE-4C00-96EC-A158170DE96A}">
      <dsp:nvSpPr>
        <dsp:cNvPr id="0" name=""/>
        <dsp:cNvSpPr/>
      </dsp:nvSpPr>
      <dsp:spPr>
        <a:xfrm>
          <a:off x="1440518" y="2084696"/>
          <a:ext cx="2258229" cy="2258229"/>
        </a:xfrm>
        <a:prstGeom prst="ellipse">
          <a:avLst/>
        </a:prstGeom>
        <a:solidFill>
          <a:srgbClr val="5656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1CFAEA-48FA-4DA5-8D8E-FAEA3FE69752}">
      <dsp:nvSpPr>
        <dsp:cNvPr id="0" name=""/>
        <dsp:cNvSpPr/>
      </dsp:nvSpPr>
      <dsp:spPr>
        <a:xfrm>
          <a:off x="1892299" y="2536478"/>
          <a:ext cx="1354666" cy="135466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BDA3F8-1FBC-4F3B-BD4B-2F1DD6EF0709}">
      <dsp:nvSpPr>
        <dsp:cNvPr id="0" name=""/>
        <dsp:cNvSpPr/>
      </dsp:nvSpPr>
      <dsp:spPr>
        <a:xfrm>
          <a:off x="2343742" y="2987920"/>
          <a:ext cx="451781" cy="45178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A75D3B-FFC0-4710-BE8D-6E23F49EBF9B}">
      <dsp:nvSpPr>
        <dsp:cNvPr id="0" name=""/>
        <dsp:cNvSpPr/>
      </dsp:nvSpPr>
      <dsp:spPr>
        <a:xfrm>
          <a:off x="5278966" y="172855"/>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r>
            <a:rPr lang="es-ES" sz="4000" kern="1200"/>
            <a:t>Socio</a:t>
          </a:r>
        </a:p>
      </dsp:txBody>
      <dsp:txXfrm>
        <a:off x="5278966" y="172855"/>
        <a:ext cx="2032000" cy="717431"/>
      </dsp:txXfrm>
    </dsp:sp>
    <dsp:sp modelId="{308831B8-EA6C-40CA-AF83-195FD08B712F}">
      <dsp:nvSpPr>
        <dsp:cNvPr id="0" name=""/>
        <dsp:cNvSpPr/>
      </dsp:nvSpPr>
      <dsp:spPr>
        <a:xfrm>
          <a:off x="4770966" y="531571"/>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7E100D-9BCA-4E4A-AD46-9B47AC6FBC8E}">
      <dsp:nvSpPr>
        <dsp:cNvPr id="0" name=""/>
        <dsp:cNvSpPr/>
      </dsp:nvSpPr>
      <dsp:spPr>
        <a:xfrm rot="5400000">
          <a:off x="2327486" y="773717"/>
          <a:ext cx="2682240" cy="219794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DCAA88-3422-4F59-AD34-4ADF59C3A8C8}">
      <dsp:nvSpPr>
        <dsp:cNvPr id="0" name=""/>
        <dsp:cNvSpPr/>
      </dsp:nvSpPr>
      <dsp:spPr>
        <a:xfrm>
          <a:off x="5278966" y="931468"/>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r>
            <a:rPr lang="es-ES" sz="4000" kern="1200"/>
            <a:t>Club</a:t>
          </a:r>
        </a:p>
      </dsp:txBody>
      <dsp:txXfrm>
        <a:off x="5278966" y="931468"/>
        <a:ext cx="2032000" cy="717431"/>
      </dsp:txXfrm>
    </dsp:sp>
    <dsp:sp modelId="{D5BFC74B-23DD-4749-89C2-860A684F4ED1}">
      <dsp:nvSpPr>
        <dsp:cNvPr id="0" name=""/>
        <dsp:cNvSpPr/>
      </dsp:nvSpPr>
      <dsp:spPr>
        <a:xfrm>
          <a:off x="4770966" y="1290184"/>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4AB7D6-4EC9-4377-987B-19A4CFFC74E1}">
      <dsp:nvSpPr>
        <dsp:cNvPr id="0" name=""/>
        <dsp:cNvSpPr/>
      </dsp:nvSpPr>
      <dsp:spPr>
        <a:xfrm rot="5400000">
          <a:off x="2721626" y="1474690"/>
          <a:ext cx="2233303" cy="186266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E85614-468E-4C2D-89C7-6A7F4462738D}">
      <dsp:nvSpPr>
        <dsp:cNvPr id="0" name=""/>
        <dsp:cNvSpPr/>
      </dsp:nvSpPr>
      <dsp:spPr>
        <a:xfrm>
          <a:off x="5278966" y="169008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endParaRPr lang="en-US" sz="4000" kern="1200" dirty="0"/>
        </a:p>
      </dsp:txBody>
      <dsp:txXfrm>
        <a:off x="5278966" y="1690082"/>
        <a:ext cx="2032000" cy="717431"/>
      </dsp:txXfrm>
    </dsp:sp>
    <dsp:sp modelId="{FAB44F8D-FFCF-447F-B62F-3B494BB61104}">
      <dsp:nvSpPr>
        <dsp:cNvPr id="0" name=""/>
        <dsp:cNvSpPr/>
      </dsp:nvSpPr>
      <dsp:spPr>
        <a:xfrm>
          <a:off x="4770966" y="2048797"/>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2634B5-09CC-4419-84A1-D30E739F9F5D}">
      <dsp:nvSpPr>
        <dsp:cNvPr id="0" name=""/>
        <dsp:cNvSpPr/>
      </dsp:nvSpPr>
      <dsp:spPr>
        <a:xfrm rot="5400000">
          <a:off x="3108113" y="2147011"/>
          <a:ext cx="1761066" cy="156464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054645-6B94-4118-B255-3B32C2E281E3}">
      <dsp:nvSpPr>
        <dsp:cNvPr id="0" name=""/>
        <dsp:cNvSpPr/>
      </dsp:nvSpPr>
      <dsp:spPr>
        <a:xfrm>
          <a:off x="5278966" y="2432439"/>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endParaRPr lang="en-US" sz="4000" kern="1200" dirty="0"/>
        </a:p>
      </dsp:txBody>
      <dsp:txXfrm>
        <a:off x="5278966" y="2432439"/>
        <a:ext cx="2032000" cy="717431"/>
      </dsp:txXfrm>
    </dsp:sp>
    <dsp:sp modelId="{35C9FD56-DB7A-4EEF-BA53-EAFA2AA2C803}">
      <dsp:nvSpPr>
        <dsp:cNvPr id="0" name=""/>
        <dsp:cNvSpPr/>
      </dsp:nvSpPr>
      <dsp:spPr>
        <a:xfrm>
          <a:off x="4770966" y="2791155"/>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2CFB42-D799-4200-94B1-E82594B568AB}">
      <dsp:nvSpPr>
        <dsp:cNvPr id="0" name=""/>
        <dsp:cNvSpPr/>
      </dsp:nvSpPr>
      <dsp:spPr>
        <a:xfrm rot="5400000">
          <a:off x="3492838" y="2856856"/>
          <a:ext cx="1343829" cy="121242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F0D967-6ED5-4E9E-BDD9-B506B642BA3C}">
      <dsp:nvSpPr>
        <dsp:cNvPr id="0" name=""/>
        <dsp:cNvSpPr/>
      </dsp:nvSpPr>
      <dsp:spPr>
        <a:xfrm>
          <a:off x="5278966" y="315312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endParaRPr lang="en-US" sz="4000" kern="1200" dirty="0"/>
        </a:p>
      </dsp:txBody>
      <dsp:txXfrm>
        <a:off x="5278966" y="3153122"/>
        <a:ext cx="2032000" cy="717431"/>
      </dsp:txXfrm>
    </dsp:sp>
    <dsp:sp modelId="{F6BB33D4-B280-4BB7-B1E4-59690477428B}">
      <dsp:nvSpPr>
        <dsp:cNvPr id="0" name=""/>
        <dsp:cNvSpPr/>
      </dsp:nvSpPr>
      <dsp:spPr>
        <a:xfrm>
          <a:off x="4770966" y="3511838"/>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956ACF-F426-4327-BA77-E0375D7BA793}">
      <dsp:nvSpPr>
        <dsp:cNvPr id="0" name=""/>
        <dsp:cNvSpPr/>
      </dsp:nvSpPr>
      <dsp:spPr>
        <a:xfrm rot="5400000">
          <a:off x="3856566" y="3545704"/>
          <a:ext cx="948266" cy="880533"/>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F662B-61E7-460D-A496-7C2CB2ACB904}">
      <dsp:nvSpPr>
        <dsp:cNvPr id="0" name=""/>
        <dsp:cNvSpPr/>
      </dsp:nvSpPr>
      <dsp:spPr>
        <a:xfrm>
          <a:off x="537633" y="1181811"/>
          <a:ext cx="4064000" cy="4064000"/>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3CDF7B-870D-4EC1-BDDC-829A833A6741}">
      <dsp:nvSpPr>
        <dsp:cNvPr id="0" name=""/>
        <dsp:cNvSpPr/>
      </dsp:nvSpPr>
      <dsp:spPr>
        <a:xfrm>
          <a:off x="989075" y="1633253"/>
          <a:ext cx="3161114" cy="3161114"/>
        </a:xfrm>
        <a:prstGeom prst="ellipse">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0BDFC7-5EBE-4C00-96EC-A158170DE96A}">
      <dsp:nvSpPr>
        <dsp:cNvPr id="0" name=""/>
        <dsp:cNvSpPr/>
      </dsp:nvSpPr>
      <dsp:spPr>
        <a:xfrm>
          <a:off x="1440518" y="2084696"/>
          <a:ext cx="2258229" cy="2258229"/>
        </a:xfrm>
        <a:prstGeom prst="ellipse">
          <a:avLst/>
        </a:prstGeom>
        <a:solidFill>
          <a:srgbClr val="5656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1CFAEA-48FA-4DA5-8D8E-FAEA3FE69752}">
      <dsp:nvSpPr>
        <dsp:cNvPr id="0" name=""/>
        <dsp:cNvSpPr/>
      </dsp:nvSpPr>
      <dsp:spPr>
        <a:xfrm>
          <a:off x="1892299" y="2536478"/>
          <a:ext cx="1354666" cy="135466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BDA3F8-1FBC-4F3B-BD4B-2F1DD6EF0709}">
      <dsp:nvSpPr>
        <dsp:cNvPr id="0" name=""/>
        <dsp:cNvSpPr/>
      </dsp:nvSpPr>
      <dsp:spPr>
        <a:xfrm>
          <a:off x="2343742" y="2987920"/>
          <a:ext cx="451781" cy="45178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A75D3B-FFC0-4710-BE8D-6E23F49EBF9B}">
      <dsp:nvSpPr>
        <dsp:cNvPr id="0" name=""/>
        <dsp:cNvSpPr/>
      </dsp:nvSpPr>
      <dsp:spPr>
        <a:xfrm>
          <a:off x="5278966" y="172855"/>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r>
            <a:rPr lang="es-ES" sz="4000" kern="1200"/>
            <a:t>Socio</a:t>
          </a:r>
        </a:p>
      </dsp:txBody>
      <dsp:txXfrm>
        <a:off x="5278966" y="172855"/>
        <a:ext cx="2032000" cy="717431"/>
      </dsp:txXfrm>
    </dsp:sp>
    <dsp:sp modelId="{308831B8-EA6C-40CA-AF83-195FD08B712F}">
      <dsp:nvSpPr>
        <dsp:cNvPr id="0" name=""/>
        <dsp:cNvSpPr/>
      </dsp:nvSpPr>
      <dsp:spPr>
        <a:xfrm>
          <a:off x="4770966" y="531571"/>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7E100D-9BCA-4E4A-AD46-9B47AC6FBC8E}">
      <dsp:nvSpPr>
        <dsp:cNvPr id="0" name=""/>
        <dsp:cNvSpPr/>
      </dsp:nvSpPr>
      <dsp:spPr>
        <a:xfrm rot="5400000">
          <a:off x="2327486" y="773717"/>
          <a:ext cx="2682240" cy="219794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DCAA88-3422-4F59-AD34-4ADF59C3A8C8}">
      <dsp:nvSpPr>
        <dsp:cNvPr id="0" name=""/>
        <dsp:cNvSpPr/>
      </dsp:nvSpPr>
      <dsp:spPr>
        <a:xfrm>
          <a:off x="5278966" y="931468"/>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r>
            <a:rPr lang="es-ES" sz="4000" kern="1200"/>
            <a:t>Club</a:t>
          </a:r>
        </a:p>
      </dsp:txBody>
      <dsp:txXfrm>
        <a:off x="5278966" y="931468"/>
        <a:ext cx="2032000" cy="717431"/>
      </dsp:txXfrm>
    </dsp:sp>
    <dsp:sp modelId="{D5BFC74B-23DD-4749-89C2-860A684F4ED1}">
      <dsp:nvSpPr>
        <dsp:cNvPr id="0" name=""/>
        <dsp:cNvSpPr/>
      </dsp:nvSpPr>
      <dsp:spPr>
        <a:xfrm>
          <a:off x="4770966" y="1290184"/>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4AB7D6-4EC9-4377-987B-19A4CFFC74E1}">
      <dsp:nvSpPr>
        <dsp:cNvPr id="0" name=""/>
        <dsp:cNvSpPr/>
      </dsp:nvSpPr>
      <dsp:spPr>
        <a:xfrm rot="5400000">
          <a:off x="2721626" y="1474690"/>
          <a:ext cx="2233303" cy="186266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E85614-468E-4C2D-89C7-6A7F4462738D}">
      <dsp:nvSpPr>
        <dsp:cNvPr id="0" name=""/>
        <dsp:cNvSpPr/>
      </dsp:nvSpPr>
      <dsp:spPr>
        <a:xfrm>
          <a:off x="5278966" y="169008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r>
            <a:rPr lang="es-ES" sz="4000" kern="1200"/>
            <a:t>Zona</a:t>
          </a:r>
        </a:p>
      </dsp:txBody>
      <dsp:txXfrm>
        <a:off x="5278966" y="1690082"/>
        <a:ext cx="2032000" cy="717431"/>
      </dsp:txXfrm>
    </dsp:sp>
    <dsp:sp modelId="{FAB44F8D-FFCF-447F-B62F-3B494BB61104}">
      <dsp:nvSpPr>
        <dsp:cNvPr id="0" name=""/>
        <dsp:cNvSpPr/>
      </dsp:nvSpPr>
      <dsp:spPr>
        <a:xfrm>
          <a:off x="4770966" y="2048797"/>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2634B5-09CC-4419-84A1-D30E739F9F5D}">
      <dsp:nvSpPr>
        <dsp:cNvPr id="0" name=""/>
        <dsp:cNvSpPr/>
      </dsp:nvSpPr>
      <dsp:spPr>
        <a:xfrm rot="5400000">
          <a:off x="3108113" y="2147011"/>
          <a:ext cx="1761066" cy="156464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054645-6B94-4118-B255-3B32C2E281E3}">
      <dsp:nvSpPr>
        <dsp:cNvPr id="0" name=""/>
        <dsp:cNvSpPr/>
      </dsp:nvSpPr>
      <dsp:spPr>
        <a:xfrm>
          <a:off x="5278966" y="2432439"/>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endParaRPr lang="en-US" sz="4000" kern="1200" dirty="0"/>
        </a:p>
      </dsp:txBody>
      <dsp:txXfrm>
        <a:off x="5278966" y="2432439"/>
        <a:ext cx="2032000" cy="717431"/>
      </dsp:txXfrm>
    </dsp:sp>
    <dsp:sp modelId="{35C9FD56-DB7A-4EEF-BA53-EAFA2AA2C803}">
      <dsp:nvSpPr>
        <dsp:cNvPr id="0" name=""/>
        <dsp:cNvSpPr/>
      </dsp:nvSpPr>
      <dsp:spPr>
        <a:xfrm>
          <a:off x="4770966" y="2791155"/>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2CFB42-D799-4200-94B1-E82594B568AB}">
      <dsp:nvSpPr>
        <dsp:cNvPr id="0" name=""/>
        <dsp:cNvSpPr/>
      </dsp:nvSpPr>
      <dsp:spPr>
        <a:xfrm rot="5400000">
          <a:off x="3492838" y="2856856"/>
          <a:ext cx="1343829" cy="121242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F0D967-6ED5-4E9E-BDD9-B506B642BA3C}">
      <dsp:nvSpPr>
        <dsp:cNvPr id="0" name=""/>
        <dsp:cNvSpPr/>
      </dsp:nvSpPr>
      <dsp:spPr>
        <a:xfrm>
          <a:off x="5278966" y="315312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endParaRPr lang="en-US" sz="4000" kern="1200" dirty="0"/>
        </a:p>
      </dsp:txBody>
      <dsp:txXfrm>
        <a:off x="5278966" y="3153122"/>
        <a:ext cx="2032000" cy="717431"/>
      </dsp:txXfrm>
    </dsp:sp>
    <dsp:sp modelId="{F6BB33D4-B280-4BB7-B1E4-59690477428B}">
      <dsp:nvSpPr>
        <dsp:cNvPr id="0" name=""/>
        <dsp:cNvSpPr/>
      </dsp:nvSpPr>
      <dsp:spPr>
        <a:xfrm>
          <a:off x="4770966" y="3511838"/>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956ACF-F426-4327-BA77-E0375D7BA793}">
      <dsp:nvSpPr>
        <dsp:cNvPr id="0" name=""/>
        <dsp:cNvSpPr/>
      </dsp:nvSpPr>
      <dsp:spPr>
        <a:xfrm rot="5400000">
          <a:off x="3856566" y="3545704"/>
          <a:ext cx="948266" cy="880533"/>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F662B-61E7-460D-A496-7C2CB2ACB904}">
      <dsp:nvSpPr>
        <dsp:cNvPr id="0" name=""/>
        <dsp:cNvSpPr/>
      </dsp:nvSpPr>
      <dsp:spPr>
        <a:xfrm>
          <a:off x="537633" y="1181811"/>
          <a:ext cx="4064000" cy="4064000"/>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3CDF7B-870D-4EC1-BDDC-829A833A6741}">
      <dsp:nvSpPr>
        <dsp:cNvPr id="0" name=""/>
        <dsp:cNvSpPr/>
      </dsp:nvSpPr>
      <dsp:spPr>
        <a:xfrm>
          <a:off x="989075" y="1633253"/>
          <a:ext cx="3161114" cy="3161114"/>
        </a:xfrm>
        <a:prstGeom prst="ellipse">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0BDFC7-5EBE-4C00-96EC-A158170DE96A}">
      <dsp:nvSpPr>
        <dsp:cNvPr id="0" name=""/>
        <dsp:cNvSpPr/>
      </dsp:nvSpPr>
      <dsp:spPr>
        <a:xfrm>
          <a:off x="1440518" y="2084696"/>
          <a:ext cx="2258229" cy="2258229"/>
        </a:xfrm>
        <a:prstGeom prst="ellipse">
          <a:avLst/>
        </a:prstGeom>
        <a:solidFill>
          <a:srgbClr val="5656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1CFAEA-48FA-4DA5-8D8E-FAEA3FE69752}">
      <dsp:nvSpPr>
        <dsp:cNvPr id="0" name=""/>
        <dsp:cNvSpPr/>
      </dsp:nvSpPr>
      <dsp:spPr>
        <a:xfrm>
          <a:off x="1892299" y="2536478"/>
          <a:ext cx="1354666" cy="135466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BDA3F8-1FBC-4F3B-BD4B-2F1DD6EF0709}">
      <dsp:nvSpPr>
        <dsp:cNvPr id="0" name=""/>
        <dsp:cNvSpPr/>
      </dsp:nvSpPr>
      <dsp:spPr>
        <a:xfrm>
          <a:off x="2343742" y="2987920"/>
          <a:ext cx="451781" cy="45178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A75D3B-FFC0-4710-BE8D-6E23F49EBF9B}">
      <dsp:nvSpPr>
        <dsp:cNvPr id="0" name=""/>
        <dsp:cNvSpPr/>
      </dsp:nvSpPr>
      <dsp:spPr>
        <a:xfrm>
          <a:off x="5278966" y="172855"/>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r>
            <a:rPr lang="es-ES" sz="4000" kern="1200"/>
            <a:t>Socio</a:t>
          </a:r>
        </a:p>
      </dsp:txBody>
      <dsp:txXfrm>
        <a:off x="5278966" y="172855"/>
        <a:ext cx="2032000" cy="717431"/>
      </dsp:txXfrm>
    </dsp:sp>
    <dsp:sp modelId="{308831B8-EA6C-40CA-AF83-195FD08B712F}">
      <dsp:nvSpPr>
        <dsp:cNvPr id="0" name=""/>
        <dsp:cNvSpPr/>
      </dsp:nvSpPr>
      <dsp:spPr>
        <a:xfrm>
          <a:off x="4770966" y="531571"/>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7E100D-9BCA-4E4A-AD46-9B47AC6FBC8E}">
      <dsp:nvSpPr>
        <dsp:cNvPr id="0" name=""/>
        <dsp:cNvSpPr/>
      </dsp:nvSpPr>
      <dsp:spPr>
        <a:xfrm rot="5400000">
          <a:off x="2327486" y="773717"/>
          <a:ext cx="2682240" cy="219794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DCAA88-3422-4F59-AD34-4ADF59C3A8C8}">
      <dsp:nvSpPr>
        <dsp:cNvPr id="0" name=""/>
        <dsp:cNvSpPr/>
      </dsp:nvSpPr>
      <dsp:spPr>
        <a:xfrm>
          <a:off x="5278966" y="931468"/>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r>
            <a:rPr lang="es-ES" sz="4000" kern="1200"/>
            <a:t>Club</a:t>
          </a:r>
        </a:p>
      </dsp:txBody>
      <dsp:txXfrm>
        <a:off x="5278966" y="931468"/>
        <a:ext cx="2032000" cy="717431"/>
      </dsp:txXfrm>
    </dsp:sp>
    <dsp:sp modelId="{D5BFC74B-23DD-4749-89C2-860A684F4ED1}">
      <dsp:nvSpPr>
        <dsp:cNvPr id="0" name=""/>
        <dsp:cNvSpPr/>
      </dsp:nvSpPr>
      <dsp:spPr>
        <a:xfrm>
          <a:off x="4770966" y="1290184"/>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4AB7D6-4EC9-4377-987B-19A4CFFC74E1}">
      <dsp:nvSpPr>
        <dsp:cNvPr id="0" name=""/>
        <dsp:cNvSpPr/>
      </dsp:nvSpPr>
      <dsp:spPr>
        <a:xfrm rot="5400000">
          <a:off x="2721626" y="1474690"/>
          <a:ext cx="2233303" cy="186266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E85614-468E-4C2D-89C7-6A7F4462738D}">
      <dsp:nvSpPr>
        <dsp:cNvPr id="0" name=""/>
        <dsp:cNvSpPr/>
      </dsp:nvSpPr>
      <dsp:spPr>
        <a:xfrm>
          <a:off x="5278966" y="169008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r>
            <a:rPr lang="es-ES" sz="4000" kern="1200"/>
            <a:t>Zona</a:t>
          </a:r>
        </a:p>
      </dsp:txBody>
      <dsp:txXfrm>
        <a:off x="5278966" y="1690082"/>
        <a:ext cx="2032000" cy="717431"/>
      </dsp:txXfrm>
    </dsp:sp>
    <dsp:sp modelId="{FAB44F8D-FFCF-447F-B62F-3B494BB61104}">
      <dsp:nvSpPr>
        <dsp:cNvPr id="0" name=""/>
        <dsp:cNvSpPr/>
      </dsp:nvSpPr>
      <dsp:spPr>
        <a:xfrm>
          <a:off x="4770966" y="2048797"/>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2634B5-09CC-4419-84A1-D30E739F9F5D}">
      <dsp:nvSpPr>
        <dsp:cNvPr id="0" name=""/>
        <dsp:cNvSpPr/>
      </dsp:nvSpPr>
      <dsp:spPr>
        <a:xfrm rot="5400000">
          <a:off x="3108113" y="2147011"/>
          <a:ext cx="1761066" cy="156464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054645-6B94-4118-B255-3B32C2E281E3}">
      <dsp:nvSpPr>
        <dsp:cNvPr id="0" name=""/>
        <dsp:cNvSpPr/>
      </dsp:nvSpPr>
      <dsp:spPr>
        <a:xfrm>
          <a:off x="5278966" y="2432439"/>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r>
            <a:rPr lang="es-ES" sz="4000" kern="1200"/>
            <a:t>Región</a:t>
          </a:r>
        </a:p>
      </dsp:txBody>
      <dsp:txXfrm>
        <a:off x="5278966" y="2432439"/>
        <a:ext cx="2032000" cy="717431"/>
      </dsp:txXfrm>
    </dsp:sp>
    <dsp:sp modelId="{35C9FD56-DB7A-4EEF-BA53-EAFA2AA2C803}">
      <dsp:nvSpPr>
        <dsp:cNvPr id="0" name=""/>
        <dsp:cNvSpPr/>
      </dsp:nvSpPr>
      <dsp:spPr>
        <a:xfrm>
          <a:off x="4770966" y="2791155"/>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2CFB42-D799-4200-94B1-E82594B568AB}">
      <dsp:nvSpPr>
        <dsp:cNvPr id="0" name=""/>
        <dsp:cNvSpPr/>
      </dsp:nvSpPr>
      <dsp:spPr>
        <a:xfrm rot="5400000">
          <a:off x="3492838" y="2856856"/>
          <a:ext cx="1343829" cy="121242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F0D967-6ED5-4E9E-BDD9-B506B642BA3C}">
      <dsp:nvSpPr>
        <dsp:cNvPr id="0" name=""/>
        <dsp:cNvSpPr/>
      </dsp:nvSpPr>
      <dsp:spPr>
        <a:xfrm>
          <a:off x="5278966" y="315312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endParaRPr lang="en-US" sz="4000" kern="1200" dirty="0"/>
        </a:p>
      </dsp:txBody>
      <dsp:txXfrm>
        <a:off x="5278966" y="3153122"/>
        <a:ext cx="2032000" cy="717431"/>
      </dsp:txXfrm>
    </dsp:sp>
    <dsp:sp modelId="{F6BB33D4-B280-4BB7-B1E4-59690477428B}">
      <dsp:nvSpPr>
        <dsp:cNvPr id="0" name=""/>
        <dsp:cNvSpPr/>
      </dsp:nvSpPr>
      <dsp:spPr>
        <a:xfrm>
          <a:off x="4770966" y="3511838"/>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956ACF-F426-4327-BA77-E0375D7BA793}">
      <dsp:nvSpPr>
        <dsp:cNvPr id="0" name=""/>
        <dsp:cNvSpPr/>
      </dsp:nvSpPr>
      <dsp:spPr>
        <a:xfrm rot="5400000">
          <a:off x="3856566" y="3545704"/>
          <a:ext cx="948266" cy="880533"/>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F662B-61E7-460D-A496-7C2CB2ACB904}">
      <dsp:nvSpPr>
        <dsp:cNvPr id="0" name=""/>
        <dsp:cNvSpPr/>
      </dsp:nvSpPr>
      <dsp:spPr>
        <a:xfrm>
          <a:off x="537633" y="1181811"/>
          <a:ext cx="4064000" cy="4064000"/>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3CDF7B-870D-4EC1-BDDC-829A833A6741}">
      <dsp:nvSpPr>
        <dsp:cNvPr id="0" name=""/>
        <dsp:cNvSpPr/>
      </dsp:nvSpPr>
      <dsp:spPr>
        <a:xfrm>
          <a:off x="989075" y="1633253"/>
          <a:ext cx="3161114" cy="3161114"/>
        </a:xfrm>
        <a:prstGeom prst="ellipse">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0BDFC7-5EBE-4C00-96EC-A158170DE96A}">
      <dsp:nvSpPr>
        <dsp:cNvPr id="0" name=""/>
        <dsp:cNvSpPr/>
      </dsp:nvSpPr>
      <dsp:spPr>
        <a:xfrm>
          <a:off x="1440518" y="2084696"/>
          <a:ext cx="2258229" cy="2258229"/>
        </a:xfrm>
        <a:prstGeom prst="ellipse">
          <a:avLst/>
        </a:prstGeom>
        <a:solidFill>
          <a:srgbClr val="5656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1CFAEA-48FA-4DA5-8D8E-FAEA3FE69752}">
      <dsp:nvSpPr>
        <dsp:cNvPr id="0" name=""/>
        <dsp:cNvSpPr/>
      </dsp:nvSpPr>
      <dsp:spPr>
        <a:xfrm>
          <a:off x="1892299" y="2536478"/>
          <a:ext cx="1354666" cy="135466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BDA3F8-1FBC-4F3B-BD4B-2F1DD6EF0709}">
      <dsp:nvSpPr>
        <dsp:cNvPr id="0" name=""/>
        <dsp:cNvSpPr/>
      </dsp:nvSpPr>
      <dsp:spPr>
        <a:xfrm>
          <a:off x="2343742" y="2987920"/>
          <a:ext cx="451781" cy="45178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A75D3B-FFC0-4710-BE8D-6E23F49EBF9B}">
      <dsp:nvSpPr>
        <dsp:cNvPr id="0" name=""/>
        <dsp:cNvSpPr/>
      </dsp:nvSpPr>
      <dsp:spPr>
        <a:xfrm>
          <a:off x="5278966" y="172855"/>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7368" tIns="49530" rIns="49530" bIns="49530" numCol="1" spcCol="1270" anchor="ctr" anchorCtr="0">
          <a:noAutofit/>
        </a:bodyPr>
        <a:lstStyle/>
        <a:p>
          <a:pPr marL="0" lvl="0" indent="0" algn="l" defTabSz="1733550">
            <a:lnSpc>
              <a:spcPct val="90000"/>
            </a:lnSpc>
            <a:spcBef>
              <a:spcPct val="0"/>
            </a:spcBef>
            <a:spcAft>
              <a:spcPct val="35000"/>
            </a:spcAft>
            <a:buNone/>
          </a:pPr>
          <a:r>
            <a:rPr lang="es-ES" sz="3900" kern="1200"/>
            <a:t>Socio</a:t>
          </a:r>
        </a:p>
      </dsp:txBody>
      <dsp:txXfrm>
        <a:off x="5278966" y="172855"/>
        <a:ext cx="2032000" cy="717431"/>
      </dsp:txXfrm>
    </dsp:sp>
    <dsp:sp modelId="{308831B8-EA6C-40CA-AF83-195FD08B712F}">
      <dsp:nvSpPr>
        <dsp:cNvPr id="0" name=""/>
        <dsp:cNvSpPr/>
      </dsp:nvSpPr>
      <dsp:spPr>
        <a:xfrm>
          <a:off x="4770966" y="531571"/>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7E100D-9BCA-4E4A-AD46-9B47AC6FBC8E}">
      <dsp:nvSpPr>
        <dsp:cNvPr id="0" name=""/>
        <dsp:cNvSpPr/>
      </dsp:nvSpPr>
      <dsp:spPr>
        <a:xfrm rot="5400000">
          <a:off x="2327486" y="773717"/>
          <a:ext cx="2682240" cy="219794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DCAA88-3422-4F59-AD34-4ADF59C3A8C8}">
      <dsp:nvSpPr>
        <dsp:cNvPr id="0" name=""/>
        <dsp:cNvSpPr/>
      </dsp:nvSpPr>
      <dsp:spPr>
        <a:xfrm>
          <a:off x="5278966" y="931468"/>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7368" tIns="49530" rIns="49530" bIns="49530" numCol="1" spcCol="1270" anchor="ctr" anchorCtr="0">
          <a:noAutofit/>
        </a:bodyPr>
        <a:lstStyle/>
        <a:p>
          <a:pPr marL="0" lvl="0" indent="0" algn="l" defTabSz="1733550">
            <a:lnSpc>
              <a:spcPct val="90000"/>
            </a:lnSpc>
            <a:spcBef>
              <a:spcPct val="0"/>
            </a:spcBef>
            <a:spcAft>
              <a:spcPct val="35000"/>
            </a:spcAft>
            <a:buNone/>
          </a:pPr>
          <a:r>
            <a:rPr lang="es-ES" sz="3900" kern="1200"/>
            <a:t>Club</a:t>
          </a:r>
        </a:p>
      </dsp:txBody>
      <dsp:txXfrm>
        <a:off x="5278966" y="931468"/>
        <a:ext cx="2032000" cy="717431"/>
      </dsp:txXfrm>
    </dsp:sp>
    <dsp:sp modelId="{D5BFC74B-23DD-4749-89C2-860A684F4ED1}">
      <dsp:nvSpPr>
        <dsp:cNvPr id="0" name=""/>
        <dsp:cNvSpPr/>
      </dsp:nvSpPr>
      <dsp:spPr>
        <a:xfrm>
          <a:off x="4770966" y="1290184"/>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4AB7D6-4EC9-4377-987B-19A4CFFC74E1}">
      <dsp:nvSpPr>
        <dsp:cNvPr id="0" name=""/>
        <dsp:cNvSpPr/>
      </dsp:nvSpPr>
      <dsp:spPr>
        <a:xfrm rot="5400000">
          <a:off x="2721626" y="1474690"/>
          <a:ext cx="2233303" cy="186266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E85614-468E-4C2D-89C7-6A7F4462738D}">
      <dsp:nvSpPr>
        <dsp:cNvPr id="0" name=""/>
        <dsp:cNvSpPr/>
      </dsp:nvSpPr>
      <dsp:spPr>
        <a:xfrm>
          <a:off x="5278966" y="169008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7368" tIns="49530" rIns="49530" bIns="49530" numCol="1" spcCol="1270" anchor="ctr" anchorCtr="0">
          <a:noAutofit/>
        </a:bodyPr>
        <a:lstStyle/>
        <a:p>
          <a:pPr marL="0" lvl="0" indent="0" algn="l" defTabSz="1733550">
            <a:lnSpc>
              <a:spcPct val="90000"/>
            </a:lnSpc>
            <a:spcBef>
              <a:spcPct val="0"/>
            </a:spcBef>
            <a:spcAft>
              <a:spcPct val="35000"/>
            </a:spcAft>
            <a:buNone/>
          </a:pPr>
          <a:r>
            <a:rPr lang="es-ES" sz="3900" kern="1200"/>
            <a:t>Zona</a:t>
          </a:r>
        </a:p>
      </dsp:txBody>
      <dsp:txXfrm>
        <a:off x="5278966" y="1690082"/>
        <a:ext cx="2032000" cy="717431"/>
      </dsp:txXfrm>
    </dsp:sp>
    <dsp:sp modelId="{FAB44F8D-FFCF-447F-B62F-3B494BB61104}">
      <dsp:nvSpPr>
        <dsp:cNvPr id="0" name=""/>
        <dsp:cNvSpPr/>
      </dsp:nvSpPr>
      <dsp:spPr>
        <a:xfrm>
          <a:off x="4770966" y="2048797"/>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2634B5-09CC-4419-84A1-D30E739F9F5D}">
      <dsp:nvSpPr>
        <dsp:cNvPr id="0" name=""/>
        <dsp:cNvSpPr/>
      </dsp:nvSpPr>
      <dsp:spPr>
        <a:xfrm rot="5400000">
          <a:off x="3108113" y="2147011"/>
          <a:ext cx="1761066" cy="156464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054645-6B94-4118-B255-3B32C2E281E3}">
      <dsp:nvSpPr>
        <dsp:cNvPr id="0" name=""/>
        <dsp:cNvSpPr/>
      </dsp:nvSpPr>
      <dsp:spPr>
        <a:xfrm>
          <a:off x="5278966" y="2432439"/>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7368" tIns="49530" rIns="49530" bIns="49530" numCol="1" spcCol="1270" anchor="ctr" anchorCtr="0">
          <a:noAutofit/>
        </a:bodyPr>
        <a:lstStyle/>
        <a:p>
          <a:pPr marL="0" lvl="0" indent="0" algn="l" defTabSz="1733550">
            <a:lnSpc>
              <a:spcPct val="90000"/>
            </a:lnSpc>
            <a:spcBef>
              <a:spcPct val="0"/>
            </a:spcBef>
            <a:spcAft>
              <a:spcPct val="35000"/>
            </a:spcAft>
            <a:buNone/>
          </a:pPr>
          <a:r>
            <a:rPr lang="es-ES" sz="3900" kern="1200"/>
            <a:t>Región</a:t>
          </a:r>
        </a:p>
      </dsp:txBody>
      <dsp:txXfrm>
        <a:off x="5278966" y="2432439"/>
        <a:ext cx="2032000" cy="717431"/>
      </dsp:txXfrm>
    </dsp:sp>
    <dsp:sp modelId="{35C9FD56-DB7A-4EEF-BA53-EAFA2AA2C803}">
      <dsp:nvSpPr>
        <dsp:cNvPr id="0" name=""/>
        <dsp:cNvSpPr/>
      </dsp:nvSpPr>
      <dsp:spPr>
        <a:xfrm>
          <a:off x="4770966" y="2791155"/>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2CFB42-D799-4200-94B1-E82594B568AB}">
      <dsp:nvSpPr>
        <dsp:cNvPr id="0" name=""/>
        <dsp:cNvSpPr/>
      </dsp:nvSpPr>
      <dsp:spPr>
        <a:xfrm rot="5400000">
          <a:off x="3492838" y="2856856"/>
          <a:ext cx="1343829" cy="121242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F0D967-6ED5-4E9E-BDD9-B506B642BA3C}">
      <dsp:nvSpPr>
        <dsp:cNvPr id="0" name=""/>
        <dsp:cNvSpPr/>
      </dsp:nvSpPr>
      <dsp:spPr>
        <a:xfrm>
          <a:off x="5278966" y="315312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7368" tIns="49530" rIns="49530" bIns="49530" numCol="1" spcCol="1270" anchor="ctr" anchorCtr="0">
          <a:noAutofit/>
        </a:bodyPr>
        <a:lstStyle/>
        <a:p>
          <a:pPr marL="0" lvl="0" indent="0" algn="l" defTabSz="1733550">
            <a:lnSpc>
              <a:spcPct val="90000"/>
            </a:lnSpc>
            <a:spcBef>
              <a:spcPct val="0"/>
            </a:spcBef>
            <a:spcAft>
              <a:spcPct val="35000"/>
            </a:spcAft>
            <a:buNone/>
          </a:pPr>
          <a:r>
            <a:rPr lang="es-ES" sz="3900" kern="1200"/>
            <a:t>Distrito</a:t>
          </a:r>
        </a:p>
      </dsp:txBody>
      <dsp:txXfrm>
        <a:off x="5278966" y="3153122"/>
        <a:ext cx="2032000" cy="717431"/>
      </dsp:txXfrm>
    </dsp:sp>
    <dsp:sp modelId="{F6BB33D4-B280-4BB7-B1E4-59690477428B}">
      <dsp:nvSpPr>
        <dsp:cNvPr id="0" name=""/>
        <dsp:cNvSpPr/>
      </dsp:nvSpPr>
      <dsp:spPr>
        <a:xfrm>
          <a:off x="4770966" y="3511838"/>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956ACF-F426-4327-BA77-E0375D7BA793}">
      <dsp:nvSpPr>
        <dsp:cNvPr id="0" name=""/>
        <dsp:cNvSpPr/>
      </dsp:nvSpPr>
      <dsp:spPr>
        <a:xfrm rot="5400000">
          <a:off x="3856566" y="3545704"/>
          <a:ext cx="948266" cy="880533"/>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B951C9-6B40-4341-9B47-4D8D22FF3FD4}">
      <dsp:nvSpPr>
        <dsp:cNvPr id="0" name=""/>
        <dsp:cNvSpPr/>
      </dsp:nvSpPr>
      <dsp:spPr>
        <a:xfrm>
          <a:off x="0" y="0"/>
          <a:ext cx="8128000" cy="0"/>
        </a:xfrm>
        <a:prstGeom prst="line">
          <a:avLst/>
        </a:prstGeom>
        <a:gradFill rotWithShape="0">
          <a:gsLst>
            <a:gs pos="0">
              <a:schemeClr val="accent1">
                <a:alpha val="90000"/>
                <a:hueOff val="0"/>
                <a:satOff val="0"/>
                <a:lumOff val="0"/>
                <a:alphaOff val="0"/>
                <a:shade val="51000"/>
                <a:satMod val="130000"/>
              </a:schemeClr>
            </a:gs>
            <a:gs pos="80000">
              <a:schemeClr val="accent1">
                <a:alpha val="90000"/>
                <a:hueOff val="0"/>
                <a:satOff val="0"/>
                <a:lumOff val="0"/>
                <a:alphaOff val="0"/>
                <a:shade val="93000"/>
                <a:satMod val="130000"/>
              </a:schemeClr>
            </a:gs>
            <a:gs pos="100000">
              <a:schemeClr val="accent1">
                <a:alpha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6BD6159-1E6E-45D5-BF9A-A7DC41D59319}">
      <dsp:nvSpPr>
        <dsp:cNvPr id="0" name=""/>
        <dsp:cNvSpPr/>
      </dsp:nvSpPr>
      <dsp:spPr>
        <a:xfrm>
          <a:off x="0" y="0"/>
          <a:ext cx="1625600" cy="647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endParaRPr lang="en-US" sz="6500" kern="1200" dirty="0">
            <a:latin typeface="Arial" panose="020B0604020202020204" pitchFamily="34" charset="0"/>
            <a:cs typeface="Arial" panose="020B0604020202020204" pitchFamily="34" charset="0"/>
          </a:endParaRPr>
        </a:p>
      </dsp:txBody>
      <dsp:txXfrm>
        <a:off x="0" y="0"/>
        <a:ext cx="1625600" cy="6477000"/>
      </dsp:txXfrm>
    </dsp:sp>
    <dsp:sp modelId="{EBD4B6D0-88E1-447B-AF46-AC0F64EC998D}">
      <dsp:nvSpPr>
        <dsp:cNvPr id="0" name=""/>
        <dsp:cNvSpPr/>
      </dsp:nvSpPr>
      <dsp:spPr>
        <a:xfrm>
          <a:off x="1747520" y="27909"/>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s-ES" sz="2600" kern="1200">
              <a:latin typeface="Arial" panose="020B0604020202020204" pitchFamily="34" charset="0"/>
              <a:cs typeface="Arial" panose="020B0604020202020204" pitchFamily="34" charset="0"/>
            </a:rPr>
            <a:t>Fundación Lions Clubs International</a:t>
          </a:r>
        </a:p>
      </dsp:txBody>
      <dsp:txXfrm>
        <a:off x="1747520" y="27909"/>
        <a:ext cx="6380480" cy="558198"/>
      </dsp:txXfrm>
    </dsp:sp>
    <dsp:sp modelId="{46BD732D-4BD0-4D10-BB1B-9B2BDC6E478C}">
      <dsp:nvSpPr>
        <dsp:cNvPr id="0" name=""/>
        <dsp:cNvSpPr/>
      </dsp:nvSpPr>
      <dsp:spPr>
        <a:xfrm>
          <a:off x="1625599" y="586108"/>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801D9B92-D99E-462A-88BE-06C868953947}">
      <dsp:nvSpPr>
        <dsp:cNvPr id="0" name=""/>
        <dsp:cNvSpPr/>
      </dsp:nvSpPr>
      <dsp:spPr>
        <a:xfrm>
          <a:off x="1747520" y="614018"/>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s-ES" sz="2600" kern="1200">
              <a:latin typeface="Arial" panose="020B0604020202020204" pitchFamily="34" charset="0"/>
              <a:cs typeface="Arial" panose="020B0604020202020204" pitchFamily="34" charset="0"/>
            </a:rPr>
            <a:t>Convenciones</a:t>
          </a:r>
        </a:p>
      </dsp:txBody>
      <dsp:txXfrm>
        <a:off x="1747520" y="614018"/>
        <a:ext cx="6380480" cy="558198"/>
      </dsp:txXfrm>
    </dsp:sp>
    <dsp:sp modelId="{9F8FC87C-0540-4A9E-82F5-3F3597EF9D8A}">
      <dsp:nvSpPr>
        <dsp:cNvPr id="0" name=""/>
        <dsp:cNvSpPr/>
      </dsp:nvSpPr>
      <dsp:spPr>
        <a:xfrm>
          <a:off x="1625599" y="1172216"/>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C18724C6-030B-4364-AD7F-89934079B76E}">
      <dsp:nvSpPr>
        <dsp:cNvPr id="0" name=""/>
        <dsp:cNvSpPr/>
      </dsp:nvSpPr>
      <dsp:spPr>
        <a:xfrm>
          <a:off x="1747520" y="1200126"/>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s-ES" sz="2600" kern="1200">
              <a:latin typeface="Arial" panose="020B0604020202020204" pitchFamily="34" charset="0"/>
              <a:cs typeface="Arial" panose="020B0604020202020204" pitchFamily="34" charset="0"/>
            </a:rPr>
            <a:t>Aumento de socios </a:t>
          </a:r>
        </a:p>
      </dsp:txBody>
      <dsp:txXfrm>
        <a:off x="1747520" y="1200126"/>
        <a:ext cx="6380480" cy="558198"/>
      </dsp:txXfrm>
    </dsp:sp>
    <dsp:sp modelId="{A820A355-B3CA-4927-A8AF-AA86486360FE}">
      <dsp:nvSpPr>
        <dsp:cNvPr id="0" name=""/>
        <dsp:cNvSpPr/>
      </dsp:nvSpPr>
      <dsp:spPr>
        <a:xfrm>
          <a:off x="1625599" y="1758325"/>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ECD99CBE-0259-44F0-AE89-9D3958FCD097}">
      <dsp:nvSpPr>
        <dsp:cNvPr id="0" name=""/>
        <dsp:cNvSpPr/>
      </dsp:nvSpPr>
      <dsp:spPr>
        <a:xfrm>
          <a:off x="1747520" y="1786235"/>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s-ES" sz="2600" kern="1200">
              <a:latin typeface="Arial" panose="020B0604020202020204" pitchFamily="34" charset="0"/>
              <a:cs typeface="Arial" panose="020B0604020202020204" pitchFamily="34" charset="0"/>
            </a:rPr>
            <a:t>Actividades de Servicio</a:t>
          </a:r>
        </a:p>
      </dsp:txBody>
      <dsp:txXfrm>
        <a:off x="1747520" y="1786235"/>
        <a:ext cx="6380480" cy="558198"/>
      </dsp:txXfrm>
    </dsp:sp>
    <dsp:sp modelId="{B80BB868-5DCF-4AAE-B9B5-742C5E13EFCA}">
      <dsp:nvSpPr>
        <dsp:cNvPr id="0" name=""/>
        <dsp:cNvSpPr/>
      </dsp:nvSpPr>
      <dsp:spPr>
        <a:xfrm>
          <a:off x="1625599" y="2344433"/>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3475588A-167C-4F7C-8B1A-5D5319F7A139}">
      <dsp:nvSpPr>
        <dsp:cNvPr id="0" name=""/>
        <dsp:cNvSpPr/>
      </dsp:nvSpPr>
      <dsp:spPr>
        <a:xfrm>
          <a:off x="1747520" y="2372343"/>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s-ES" sz="2600" kern="1200">
              <a:latin typeface="Arial" panose="020B0604020202020204" pitchFamily="34" charset="0"/>
              <a:cs typeface="Arial" panose="020B0604020202020204" pitchFamily="34" charset="0"/>
            </a:rPr>
            <a:t>Desarrollo de Liderato</a:t>
          </a:r>
        </a:p>
      </dsp:txBody>
      <dsp:txXfrm>
        <a:off x="1747520" y="2372343"/>
        <a:ext cx="6380480" cy="558198"/>
      </dsp:txXfrm>
    </dsp:sp>
    <dsp:sp modelId="{9080B60A-B586-4E48-B325-016D06913481}">
      <dsp:nvSpPr>
        <dsp:cNvPr id="0" name=""/>
        <dsp:cNvSpPr/>
      </dsp:nvSpPr>
      <dsp:spPr>
        <a:xfrm>
          <a:off x="1625599" y="2930542"/>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ECBB741D-55B0-46F9-876A-736E2D0A3B0A}">
      <dsp:nvSpPr>
        <dsp:cNvPr id="0" name=""/>
        <dsp:cNvSpPr/>
      </dsp:nvSpPr>
      <dsp:spPr>
        <a:xfrm>
          <a:off x="1747520" y="2958451"/>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s-ES" sz="2600" kern="1200">
              <a:latin typeface="Arial" panose="020B0604020202020204" pitchFamily="34" charset="0"/>
              <a:cs typeface="Arial" panose="020B0604020202020204" pitchFamily="34" charset="0"/>
            </a:rPr>
            <a:t>Operaciones y Apoyo a los Socios</a:t>
          </a:r>
        </a:p>
      </dsp:txBody>
      <dsp:txXfrm>
        <a:off x="1747520" y="2958451"/>
        <a:ext cx="6380480" cy="558198"/>
      </dsp:txXfrm>
    </dsp:sp>
    <dsp:sp modelId="{B5E992E2-EB34-4A0F-A152-A7501741A299}">
      <dsp:nvSpPr>
        <dsp:cNvPr id="0" name=""/>
        <dsp:cNvSpPr/>
      </dsp:nvSpPr>
      <dsp:spPr>
        <a:xfrm>
          <a:off x="1625599" y="3516650"/>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86DB072D-22FC-4750-B14C-E5558047BD17}">
      <dsp:nvSpPr>
        <dsp:cNvPr id="0" name=""/>
        <dsp:cNvSpPr/>
      </dsp:nvSpPr>
      <dsp:spPr>
        <a:xfrm>
          <a:off x="1747520" y="3544560"/>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s-ES" sz="2600" kern="1200">
              <a:latin typeface="Arial" panose="020B0604020202020204" pitchFamily="34" charset="0"/>
              <a:cs typeface="Arial" panose="020B0604020202020204" pitchFamily="34" charset="0"/>
            </a:rPr>
            <a:t>Administración de Distritos y Clubes</a:t>
          </a:r>
        </a:p>
      </dsp:txBody>
      <dsp:txXfrm>
        <a:off x="1747520" y="3544560"/>
        <a:ext cx="6380480" cy="558198"/>
      </dsp:txXfrm>
    </dsp:sp>
    <dsp:sp modelId="{2AB9A3E1-4E11-457E-8BD4-16A9DFE2552D}">
      <dsp:nvSpPr>
        <dsp:cNvPr id="0" name=""/>
        <dsp:cNvSpPr/>
      </dsp:nvSpPr>
      <dsp:spPr>
        <a:xfrm>
          <a:off x="1625599" y="4102758"/>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382CEBF3-B034-455B-9492-47989C16DCB6}">
      <dsp:nvSpPr>
        <dsp:cNvPr id="0" name=""/>
        <dsp:cNvSpPr/>
      </dsp:nvSpPr>
      <dsp:spPr>
        <a:xfrm>
          <a:off x="1747520" y="4130668"/>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s-ES" sz="2600" kern="1200">
              <a:latin typeface="Arial" panose="020B0604020202020204" pitchFamily="34" charset="0"/>
              <a:cs typeface="Arial" panose="020B0604020202020204" pitchFamily="34" charset="0"/>
            </a:rPr>
            <a:t>Mercadotecnia</a:t>
          </a:r>
        </a:p>
      </dsp:txBody>
      <dsp:txXfrm>
        <a:off x="1747520" y="4130668"/>
        <a:ext cx="6380480" cy="558198"/>
      </dsp:txXfrm>
    </dsp:sp>
    <dsp:sp modelId="{FA0BB9A8-679E-46FA-8090-34C74B82A692}">
      <dsp:nvSpPr>
        <dsp:cNvPr id="0" name=""/>
        <dsp:cNvSpPr/>
      </dsp:nvSpPr>
      <dsp:spPr>
        <a:xfrm>
          <a:off x="1625599" y="4688867"/>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181E7CBE-570E-494F-AE17-2045807FC175}">
      <dsp:nvSpPr>
        <dsp:cNvPr id="0" name=""/>
        <dsp:cNvSpPr/>
      </dsp:nvSpPr>
      <dsp:spPr>
        <a:xfrm>
          <a:off x="1747520" y="4716777"/>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s-ES" sz="2600" kern="1200">
              <a:latin typeface="Arial" panose="020B0604020202020204" pitchFamily="34" charset="0"/>
              <a:cs typeface="Arial" panose="020B0604020202020204" pitchFamily="34" charset="0"/>
            </a:rPr>
            <a:t>Asuntos Legales</a:t>
          </a:r>
        </a:p>
      </dsp:txBody>
      <dsp:txXfrm>
        <a:off x="1747520" y="4716777"/>
        <a:ext cx="6380480" cy="558198"/>
      </dsp:txXfrm>
    </dsp:sp>
    <dsp:sp modelId="{72932F07-2F9E-4596-8061-A26E202DE5E5}">
      <dsp:nvSpPr>
        <dsp:cNvPr id="0" name=""/>
        <dsp:cNvSpPr/>
      </dsp:nvSpPr>
      <dsp:spPr>
        <a:xfrm>
          <a:off x="1625599" y="5274975"/>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EEE1DA4F-1586-41BE-B92C-722D6D7A5159}">
      <dsp:nvSpPr>
        <dsp:cNvPr id="0" name=""/>
        <dsp:cNvSpPr/>
      </dsp:nvSpPr>
      <dsp:spPr>
        <a:xfrm>
          <a:off x="1747520" y="5302885"/>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s-ES" sz="2600" kern="1200">
              <a:latin typeface="Arial" panose="020B0604020202020204" pitchFamily="34" charset="0"/>
              <a:cs typeface="Arial" panose="020B0604020202020204" pitchFamily="34" charset="0"/>
            </a:rPr>
            <a:t>Informática</a:t>
          </a:r>
        </a:p>
      </dsp:txBody>
      <dsp:txXfrm>
        <a:off x="1747520" y="5302885"/>
        <a:ext cx="6380480" cy="558198"/>
      </dsp:txXfrm>
    </dsp:sp>
    <dsp:sp modelId="{9FF08309-74F3-4007-97BD-D008323DE325}">
      <dsp:nvSpPr>
        <dsp:cNvPr id="0" name=""/>
        <dsp:cNvSpPr/>
      </dsp:nvSpPr>
      <dsp:spPr>
        <a:xfrm>
          <a:off x="1625599" y="5861084"/>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7486246F-811A-42A5-A432-EEF76F80FC9D}">
      <dsp:nvSpPr>
        <dsp:cNvPr id="0" name=""/>
        <dsp:cNvSpPr/>
      </dsp:nvSpPr>
      <dsp:spPr>
        <a:xfrm>
          <a:off x="1747520" y="5888994"/>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s-ES" sz="2600" kern="1200">
              <a:latin typeface="Arial" panose="020B0604020202020204" pitchFamily="34" charset="0"/>
              <a:cs typeface="Arial" panose="020B0604020202020204" pitchFamily="34" charset="0"/>
            </a:rPr>
            <a:t>Finanzas</a:t>
          </a:r>
        </a:p>
      </dsp:txBody>
      <dsp:txXfrm>
        <a:off x="1747520" y="5888994"/>
        <a:ext cx="6380480" cy="558198"/>
      </dsp:txXfrm>
    </dsp:sp>
    <dsp:sp modelId="{0DC3F331-1F57-4118-9A41-838E2F3B9D5B}">
      <dsp:nvSpPr>
        <dsp:cNvPr id="0" name=""/>
        <dsp:cNvSpPr/>
      </dsp:nvSpPr>
      <dsp:spPr>
        <a:xfrm>
          <a:off x="1625599" y="6447192"/>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endParaRPr lang="en-US"/>
          </a:p>
        </p:txBody>
      </p:sp>
      <p:sp>
        <p:nvSpPr>
          <p:cNvPr id="4" name="Footer Placeholder 3"/>
          <p:cNvSpPr>
            <a:spLocks noGrp="1"/>
          </p:cNvSpPr>
          <p:nvPr>
            <p:ph type="ftr" sz="quarter" idx="2"/>
          </p:nvPr>
        </p:nvSpPr>
        <p:spPr>
          <a:xfrm>
            <a:off x="0" y="9118662"/>
            <a:ext cx="3170583" cy="480887"/>
          </a:xfrm>
          <a:prstGeom prst="rect">
            <a:avLst/>
          </a:prstGeom>
        </p:spPr>
        <p:txBody>
          <a:bodyPr vert="horz" lIns="95280" tIns="47640" rIns="95280" bIns="47640" rtlCol="0" anchor="b"/>
          <a:lstStyle>
            <a:lvl1pPr algn="l" fontAlgn="auto">
              <a:spcBef>
                <a:spcPts val="0"/>
              </a:spcBef>
              <a:spcAft>
                <a:spcPts val="0"/>
              </a:spcAft>
              <a:defRPr sz="13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4142962" y="9118662"/>
            <a:ext cx="3170583"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endParaRPr lang="en-US"/>
          </a:p>
        </p:txBody>
      </p:sp>
      <p:sp>
        <p:nvSpPr>
          <p:cNvPr id="3" name="Date Placeholder 2"/>
          <p:cNvSpPr>
            <a:spLocks noGrp="1"/>
          </p:cNvSpPr>
          <p:nvPr>
            <p:ph type="dt" idx="1"/>
          </p:nvPr>
        </p:nvSpPr>
        <p:spPr>
          <a:xfrm>
            <a:off x="4142962" y="0"/>
            <a:ext cx="3170583" cy="480887"/>
          </a:xfrm>
          <a:prstGeom prst="rect">
            <a:avLst/>
          </a:prstGeom>
        </p:spPr>
        <p:txBody>
          <a:bodyPr vert="horz" wrap="square" lIns="96329" tIns="48164" rIns="96329" bIns="48164" numCol="1" anchor="t" anchorCtr="0" compatLnSpc="1">
            <a:prstTxWarp prst="textNoShape">
              <a:avLst/>
            </a:prstTxWarp>
          </a:bodyPr>
          <a:lstStyle>
            <a:lvl1pPr algn="r">
              <a:defRPr sz="1300" smtClean="0">
                <a:latin typeface="Calibri" pitchFamily="34" charset="0"/>
              </a:defRPr>
            </a:lvl1pPr>
          </a:lstStyle>
          <a:p>
            <a:pPr>
              <a:defRPr/>
            </a:pPr>
            <a:fld id="{DA1377C3-FA04-4196-A641-E871B28A80A8}" type="datetimeFigureOut">
              <a:rPr lang="en-US"/>
              <a:pPr>
                <a:defRPr/>
              </a:pPr>
              <a:t>5/17/2023</a:t>
            </a:fld>
            <a:endParaRPr lang="en-US"/>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8662"/>
            <a:ext cx="3170583" cy="480887"/>
          </a:xfrm>
          <a:prstGeom prst="rect">
            <a:avLst/>
          </a:prstGeom>
        </p:spPr>
        <p:txBody>
          <a:bodyPr vert="horz" lIns="96329" tIns="48164" rIns="96329" bIns="48164" rtlCol="0" anchor="b"/>
          <a:lstStyle>
            <a:lvl1pPr algn="l" fontAlgn="auto">
              <a:spcBef>
                <a:spcPts val="0"/>
              </a:spcBef>
              <a:spcAft>
                <a:spcPts val="0"/>
              </a:spcAft>
              <a:defRPr sz="13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4142962" y="9118662"/>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6627F33C-24D4-41C1-BFA2-68160C39F89C}" type="slidenum">
              <a:rPr lang="en-US"/>
              <a:pPr>
                <a:defRPr/>
              </a:pPr>
              <a:t>‹#›</a:t>
            </a:fld>
            <a:endParaRPr lang="en-US"/>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www.lionsclubs.org/"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ES" sz="1400">
                <a:latin typeface="Arial" panose="020B0604020202020204" pitchFamily="34" charset="0"/>
                <a:cs typeface="Arial" panose="020B0604020202020204" pitchFamily="34" charset="0"/>
              </a:rPr>
              <a:t>Comprender la historia, organización, servicios y afiliación de la Asociación Internacional de Clubes de Leones es importante para todos los Leones. Hacer nuestros estos fundamentos de nuestra organización es lo que asegurará nuestro futuro como la mayor organización de servicio humanitario del mundo durante muchos años. </a:t>
            </a:r>
          </a:p>
          <a:p>
            <a:endParaRPr lang="en-US" dirty="0"/>
          </a:p>
        </p:txBody>
      </p:sp>
    </p:spTree>
    <p:extLst>
      <p:ext uri="{BB962C8B-B14F-4D97-AF65-F5344CB8AC3E}">
        <p14:creationId xmlns:p14="http://schemas.microsoft.com/office/powerpoint/2010/main" val="1655993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solidFill>
                  <a:srgbClr val="000000"/>
                </a:solidFill>
                <a:latin typeface="Arial" panose="020B0604020202020204" pitchFamily="34" charset="0"/>
                <a:cs typeface="Arial" panose="020B0604020202020204" pitchFamily="34" charset="0"/>
              </a:rPr>
              <a:t>En </a:t>
            </a:r>
            <a:r>
              <a:rPr lang="es-ES" b="1">
                <a:solidFill>
                  <a:srgbClr val="000000"/>
                </a:solidFill>
                <a:latin typeface="Arial" panose="020B0604020202020204" pitchFamily="34" charset="0"/>
                <a:cs typeface="Arial" panose="020B0604020202020204" pitchFamily="34" charset="0"/>
              </a:rPr>
              <a:t>1973</a:t>
            </a:r>
            <a:r>
              <a:rPr lang="es-ES">
                <a:solidFill>
                  <a:srgbClr val="000000"/>
                </a:solidFill>
                <a:latin typeface="Arial" panose="020B0604020202020204" pitchFamily="34" charset="0"/>
                <a:cs typeface="Arial" panose="020B0604020202020204" pitchFamily="34" charset="0"/>
              </a:rPr>
              <a:t>, LCIF creó la Mención Amigo de Melvin Jones. Este premio a los donadores es el honor más alto de la Fundación. </a:t>
            </a:r>
          </a:p>
          <a:p>
            <a:r>
              <a:rPr lang="es-ES">
                <a:solidFill>
                  <a:srgbClr val="000000"/>
                </a:solidFill>
                <a:latin typeface="Arial" panose="020B0604020202020204" pitchFamily="34" charset="0"/>
                <a:cs typeface="Arial" panose="020B0604020202020204" pitchFamily="34" charset="0"/>
              </a:rPr>
              <a:t> </a:t>
            </a:r>
          </a:p>
          <a:p>
            <a:r>
              <a:rPr lang="es-ES">
                <a:solidFill>
                  <a:srgbClr val="000000"/>
                </a:solidFill>
                <a:latin typeface="Arial" panose="020B0604020202020204" pitchFamily="34" charset="0"/>
                <a:cs typeface="Arial" panose="020B0604020202020204" pitchFamily="34" charset="0"/>
              </a:rPr>
              <a:t>La Mención Amigo de Melvin Jones es el sostén de LCIF, puesto que representa el 70 por ciento de sus ingresos. La Mención Amigo de Melvin Jones es un reconocimiento al trabajo humanitario que se entrega a quienes donan 1000 dólares estadounidenses a la Fundación o a las personas a nombre de quienes se ha donado una suma de dinero.</a:t>
            </a:r>
          </a:p>
        </p:txBody>
      </p:sp>
    </p:spTree>
    <p:extLst>
      <p:ext uri="{BB962C8B-B14F-4D97-AF65-F5344CB8AC3E}">
        <p14:creationId xmlns:p14="http://schemas.microsoft.com/office/powerpoint/2010/main" val="28809840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ES" sz="1400" dirty="0">
                <a:latin typeface="Arial" panose="020B0604020202020204" pitchFamily="34" charset="0"/>
                <a:cs typeface="Arial" panose="020B0604020202020204" pitchFamily="34" charset="0"/>
              </a:rPr>
              <a:t>También en 1973, la asociación dio la bienvenida a su socio número un millón.</a:t>
            </a:r>
          </a:p>
          <a:p>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2124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latin typeface="Arial" panose="020B0604020202020204" pitchFamily="34" charset="0"/>
                <a:cs typeface="Arial" panose="020B0604020202020204" pitchFamily="34" charset="0"/>
              </a:rPr>
              <a:t>Otro momento histórico de la Asociación Internacional de Clubes de Leones es la inclusión de la mujer como socia en </a:t>
            </a:r>
            <a:r>
              <a:rPr lang="es-ES" b="1" dirty="0">
                <a:latin typeface="Arial" panose="020B0604020202020204" pitchFamily="34" charset="0"/>
                <a:cs typeface="Arial" panose="020B0604020202020204" pitchFamily="34" charset="0"/>
              </a:rPr>
              <a:t>1987</a:t>
            </a:r>
            <a:r>
              <a:rPr lang="es-ES" dirty="0">
                <a:latin typeface="Arial" panose="020B0604020202020204" pitchFamily="34" charset="0"/>
                <a:cs typeface="Arial" panose="020B0604020202020204" pitchFamily="34" charset="0"/>
              </a:rPr>
              <a:t>.  </a:t>
            </a:r>
          </a:p>
          <a:p>
            <a:endParaRPr lang="en-US" altLang="en-US" dirty="0">
              <a:latin typeface="Arial" panose="020B0604020202020204" pitchFamily="34" charset="0"/>
              <a:cs typeface="Arial" panose="020B0604020202020204" pitchFamily="34" charset="0"/>
            </a:endParaRPr>
          </a:p>
          <a:p>
            <a:r>
              <a:rPr lang="es-ES" dirty="0">
                <a:latin typeface="Arial" panose="020B0604020202020204" pitchFamily="34" charset="0"/>
                <a:cs typeface="Arial" panose="020B0604020202020204" pitchFamily="34" charset="0"/>
              </a:rPr>
              <a:t>Hoy en día, las mujeres son el segmento que más rápidamente está creciendo en la asociación y aportan abundancia de ideas, energía y habilidades a nuestra organización.</a:t>
            </a:r>
          </a:p>
          <a:p>
            <a:endParaRPr lang="en-US" altLang="en-US" dirty="0">
              <a:latin typeface="Arial" panose="020B0604020202020204" pitchFamily="34" charset="0"/>
              <a:cs typeface="Arial" panose="020B0604020202020204" pitchFamily="34" charset="0"/>
            </a:endParaRPr>
          </a:p>
          <a:p>
            <a:r>
              <a:rPr lang="es-ES" dirty="0">
                <a:latin typeface="Arial" panose="020B0604020202020204" pitchFamily="34" charset="0"/>
                <a:cs typeface="Arial" panose="020B0604020202020204" pitchFamily="34" charset="0"/>
              </a:rPr>
              <a:t>En 2018, los Leones eligieron a la primera Presidenta Internacional, Gudrun Yngvadottir. </a:t>
            </a:r>
          </a:p>
          <a:p>
            <a:endParaRPr lang="en-US" dirty="0"/>
          </a:p>
        </p:txBody>
      </p:sp>
    </p:spTree>
    <p:extLst>
      <p:ext uri="{BB962C8B-B14F-4D97-AF65-F5344CB8AC3E}">
        <p14:creationId xmlns:p14="http://schemas.microsoft.com/office/powerpoint/2010/main" val="25721305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ES" dirty="0">
                <a:latin typeface="Arial" panose="020B0604020202020204" pitchFamily="34" charset="0"/>
                <a:cs typeface="Arial" panose="020B0604020202020204" pitchFamily="34" charset="0"/>
              </a:rPr>
              <a:t>En </a:t>
            </a:r>
            <a:r>
              <a:rPr lang="es-ES" b="1" dirty="0">
                <a:latin typeface="Arial" panose="020B0604020202020204" pitchFamily="34" charset="0"/>
                <a:cs typeface="Arial" panose="020B0604020202020204" pitchFamily="34" charset="0"/>
              </a:rPr>
              <a:t>1988</a:t>
            </a:r>
            <a:r>
              <a:rPr lang="es-ES" dirty="0">
                <a:latin typeface="Arial" panose="020B0604020202020204" pitchFamily="34" charset="0"/>
                <a:cs typeface="Arial" panose="020B0604020202020204" pitchFamily="34" charset="0"/>
              </a:rPr>
              <a:t>, se estableció el Concurso Cartel de la Paz para que los jóvenes del mundo pudieran expresar su visión artística de la paz. Cada año los clubes de Leones del mundo patrocinan el concurso en sus comunidades. </a:t>
            </a:r>
          </a:p>
          <a:p>
            <a:endParaRPr lang="en-US" dirty="0"/>
          </a:p>
        </p:txBody>
      </p:sp>
    </p:spTree>
    <p:extLst>
      <p:ext uri="{BB962C8B-B14F-4D97-AF65-F5344CB8AC3E}">
        <p14:creationId xmlns:p14="http://schemas.microsoft.com/office/powerpoint/2010/main" val="3540236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La alianza del Centro Center y la Fundación Lions Clubs International, denominada la Iniciativa de SightFirst de los Leones y el Centro Carter, se estableció en 1999. En 2014, quien fuera Presidente de los Estados Unidos Jimmy Carter habló en una ceremonia para anunciar la expansión de la iniciativa:</a:t>
            </a:r>
          </a:p>
          <a:p>
            <a:r>
              <a:rPr lang="es-ES"/>
              <a:t>“Durante 20 años, la alianza con la Fundación Lions Clubs International ha sido determinante en el apoyo al liderato del Centro Carter en la lucha contra las enfermedades desatendidas”, decía el Presidente Carter. “El constante apoyo financiero de los Leones ayudará al Centro Carter, a los clubes de Leones locales y a otros asociados nacionales a vencer la ceguera evitable en algunas de las comunidades afectadas del mundo”.</a:t>
            </a:r>
          </a:p>
        </p:txBody>
      </p:sp>
    </p:spTree>
    <p:extLst>
      <p:ext uri="{BB962C8B-B14F-4D97-AF65-F5344CB8AC3E}">
        <p14:creationId xmlns:p14="http://schemas.microsoft.com/office/powerpoint/2010/main" val="34450454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ES">
                <a:latin typeface="Arial" panose="020B0604020202020204" pitchFamily="34" charset="0"/>
                <a:cs typeface="Arial" panose="020B0604020202020204" pitchFamily="34" charset="0"/>
              </a:rPr>
              <a:t>En </a:t>
            </a:r>
            <a:r>
              <a:rPr lang="es-ES" b="1">
                <a:latin typeface="Arial" panose="020B0604020202020204" pitchFamily="34" charset="0"/>
                <a:cs typeface="Arial" panose="020B0604020202020204" pitchFamily="34" charset="0"/>
              </a:rPr>
              <a:t>2005</a:t>
            </a:r>
            <a:r>
              <a:rPr lang="es-ES">
                <a:latin typeface="Arial" panose="020B0604020202020204" pitchFamily="34" charset="0"/>
                <a:cs typeface="Arial" panose="020B0604020202020204" pitchFamily="34" charset="0"/>
              </a:rPr>
              <a:t>, la Fundación Lions Clubs International lanzó la Campaña SightFirst II, su segundo esfuerzo principal de recaudación de fondos para prestar servicios relacionados con la vista a personas de todo el mundo. En la convención internacional de 2008, se anunció que la campaña había recaudado 205 millones de dólares. </a:t>
            </a:r>
          </a:p>
          <a:p>
            <a:endParaRPr lang="en-US" dirty="0"/>
          </a:p>
        </p:txBody>
      </p:sp>
    </p:spTree>
    <p:extLst>
      <p:ext uri="{BB962C8B-B14F-4D97-AF65-F5344CB8AC3E}">
        <p14:creationId xmlns:p14="http://schemas.microsoft.com/office/powerpoint/2010/main" val="10992590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latin typeface="Arial" panose="020B0604020202020204" pitchFamily="34" charset="0"/>
                <a:cs typeface="Arial" panose="020B0604020202020204" pitchFamily="34" charset="0"/>
              </a:rPr>
              <a:t>En </a:t>
            </a:r>
            <a:r>
              <a:rPr lang="es-ES" b="1">
                <a:latin typeface="Arial" panose="020B0604020202020204" pitchFamily="34" charset="0"/>
                <a:cs typeface="Arial" panose="020B0604020202020204" pitchFamily="34" charset="0"/>
              </a:rPr>
              <a:t>2008</a:t>
            </a:r>
            <a:r>
              <a:rPr lang="es-ES">
                <a:latin typeface="Arial" panose="020B0604020202020204" pitchFamily="34" charset="0"/>
                <a:cs typeface="Arial" panose="020B0604020202020204" pitchFamily="34" charset="0"/>
              </a:rPr>
              <a:t>, un terremoto devastador causó daños masivos en la provincia de Sichuan en China. En respuesta, los Leones en China se movilizaron con rapidez para encabezar el socorro y dar ayuda y sostén inmediatos y a largo plazo a miles de víctimas afectadas por el desastre.    </a:t>
            </a:r>
          </a:p>
          <a:p>
            <a:endParaRPr lang="en-US" dirty="0"/>
          </a:p>
        </p:txBody>
      </p:sp>
    </p:spTree>
    <p:extLst>
      <p:ext uri="{BB962C8B-B14F-4D97-AF65-F5344CB8AC3E}">
        <p14:creationId xmlns:p14="http://schemas.microsoft.com/office/powerpoint/2010/main" val="4482557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latin typeface="Arial" panose="020B0604020202020204" pitchFamily="34" charset="0"/>
                <a:cs typeface="Arial" panose="020B0604020202020204" pitchFamily="34" charset="0"/>
              </a:rPr>
              <a:t>El 12 de enero de 2010 un terremoto de magnitud 7,0 devastó a Haití. Los Leones del mundo respondieron con rapidez dando generosamente donaciones, servicios y auxilio. En tres meses, "Esperanza para Haití" había generado 4,2 millones de dólares en donaciones monetarias, y los Leones siguen apoyando la reconstrucción a largo plazo y el socorro en el área. </a:t>
            </a:r>
          </a:p>
          <a:p>
            <a:endParaRPr lang="en-US" altLang="en-US"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9782392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s-ES">
                <a:latin typeface="Arial" panose="020B0604020202020204" pitchFamily="34" charset="0"/>
                <a:cs typeface="Arial" panose="020B0604020202020204" pitchFamily="34" charset="0"/>
              </a:rPr>
              <a:t>Durante casi 100 años, los Leones han servido a sus comunidades e impactado a millones de personas de todo el mundo. Para celebrar nuestro 100º aniversario, pedimos a los Leones de todo el mundo que nos ayudaran a alcanzar la meta de Desafío de Servicio del Centenario de servir a 100 millones de personas para el 30 de junio de 2018. No solo alcanzamos nuestro objetivo, sino que lo duplicamos, y servimos a más de 246 millones de personas. </a:t>
            </a:r>
          </a:p>
        </p:txBody>
      </p:sp>
    </p:spTree>
    <p:extLst>
      <p:ext uri="{BB962C8B-B14F-4D97-AF65-F5344CB8AC3E}">
        <p14:creationId xmlns:p14="http://schemas.microsoft.com/office/powerpoint/2010/main" val="21544326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latin typeface="Arial" panose="020B0604020202020204" pitchFamily="34" charset="0"/>
                <a:cs typeface="Arial" panose="020B0604020202020204" pitchFamily="34" charset="0"/>
              </a:rPr>
              <a:t>En 2017-18, la asociación se embarcó en una trayectoria para enfocarse en cinco causas globales: diabetes, medio ambiente, hambre, cáncer infantil y visión. Los Leones seguirán enfocando sus actividades de servicio en lo que necesite la comunidad; pero brindará un apoyo más firme a estas cinco causas globales.</a:t>
            </a:r>
          </a:p>
        </p:txBody>
      </p:sp>
    </p:spTree>
    <p:extLst>
      <p:ext uri="{BB962C8B-B14F-4D97-AF65-F5344CB8AC3E}">
        <p14:creationId xmlns:p14="http://schemas.microsoft.com/office/powerpoint/2010/main" val="4180724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sz="1400">
                <a:latin typeface="Arial" panose="020B0604020202020204" pitchFamily="34" charset="0"/>
                <a:cs typeface="Arial" panose="020B0604020202020204" pitchFamily="34" charset="0"/>
              </a:rPr>
              <a:t>Vamos a empezar dando marcha atrás al tiempo para examinar algunos de los momentos históricos más destacados de nuestra asociación.</a:t>
            </a:r>
          </a:p>
        </p:txBody>
      </p:sp>
    </p:spTree>
    <p:extLst>
      <p:ext uri="{BB962C8B-B14F-4D97-AF65-F5344CB8AC3E}">
        <p14:creationId xmlns:p14="http://schemas.microsoft.com/office/powerpoint/2010/main" val="22619771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latin typeface="Arial" panose="020B0604020202020204" pitchFamily="34" charset="0"/>
                <a:cs typeface="Arial" panose="020B0604020202020204" pitchFamily="34" charset="0"/>
              </a:rPr>
              <a:t>En junio de</a:t>
            </a:r>
            <a:r>
              <a:rPr lang="es-ES" baseline="0">
                <a:latin typeface="Arial" panose="020B0604020202020204" pitchFamily="34" charset="0"/>
                <a:cs typeface="Arial" panose="020B0604020202020204" pitchFamily="34" charset="0"/>
              </a:rPr>
              <a:t> 2017, la asociación celebró 100 años de servicio en Chicago, Illinois, EE.UU., la ciudad donde había sido fundada</a:t>
            </a:r>
            <a:r>
              <a:rPr lang="es-ES">
                <a:latin typeface="Arial" panose="020B0604020202020204" pitchFamily="34" charset="0"/>
                <a:cs typeface="Arial" panose="020B0604020202020204" pitchFamily="34" charset="0"/>
              </a:rPr>
              <a:t>. Leones de todo el mundo viajaron hasta Chicago para conmemorar esta ocasión memorable.</a:t>
            </a:r>
          </a:p>
          <a:p>
            <a:endParaRPr lang="en-US"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ES">
                <a:latin typeface="Arial" panose="020B0604020202020204" pitchFamily="34" charset="0"/>
                <a:cs typeface="Arial" panose="020B0604020202020204" pitchFamily="34" charset="0"/>
              </a:rPr>
              <a:t>Estos momentos históricos representan sólo una pequeña fracción de la ilustre historia de la Asociación Internacional de Clubes de Leones. Usted, por ser socio, es parte de esa historia.</a:t>
            </a:r>
          </a:p>
          <a:p>
            <a:endParaRPr lang="en-US" dirty="0"/>
          </a:p>
        </p:txBody>
      </p:sp>
    </p:spTree>
    <p:extLst>
      <p:ext uri="{BB962C8B-B14F-4D97-AF65-F5344CB8AC3E}">
        <p14:creationId xmlns:p14="http://schemas.microsoft.com/office/powerpoint/2010/main" val="24749589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58882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latin typeface="Arial" panose="020B0604020202020204" pitchFamily="34" charset="0"/>
                <a:cs typeface="Arial" panose="020B0604020202020204" pitchFamily="34" charset="0"/>
              </a:rPr>
              <a:t>Otra parte importante de ser León es comprender cómo  está organizada la Asociación Internacional de Clubes de Leones. </a:t>
            </a:r>
          </a:p>
          <a:p>
            <a:endParaRPr lang="en-US" altLang="en-US" dirty="0">
              <a:latin typeface="Arial" panose="020B0604020202020204" pitchFamily="34" charset="0"/>
              <a:cs typeface="Arial" panose="020B0604020202020204" pitchFamily="34" charset="0"/>
            </a:endParaRPr>
          </a:p>
          <a:p>
            <a:r>
              <a:rPr lang="es-ES" dirty="0">
                <a:latin typeface="Arial" panose="020B0604020202020204" pitchFamily="34" charset="0"/>
                <a:cs typeface="Arial" panose="020B0604020202020204" pitchFamily="34" charset="0"/>
              </a:rPr>
              <a:t>La organización de nuestra asociación comienza con usted, el socio, y con su club. Sin embargo, como en todas las organizaciones grandes, hay cierto número de niveles, cada uno de los cuales sostiene a los demás.</a:t>
            </a:r>
          </a:p>
          <a:p>
            <a:endParaRPr lang="en-US" dirty="0"/>
          </a:p>
        </p:txBody>
      </p:sp>
    </p:spTree>
    <p:extLst>
      <p:ext uri="{BB962C8B-B14F-4D97-AF65-F5344CB8AC3E}">
        <p14:creationId xmlns:p14="http://schemas.microsoft.com/office/powerpoint/2010/main" val="2919061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latin typeface="Arial" panose="020B0604020202020204" pitchFamily="34" charset="0"/>
                <a:cs typeface="Arial" panose="020B0604020202020204" pitchFamily="34" charset="0"/>
              </a:rPr>
              <a:t>Estos círculos concéntricos representan la estructura de nuestra asociación. </a:t>
            </a:r>
          </a:p>
          <a:p>
            <a:endParaRPr lang="en-US" altLang="en-US" dirty="0">
              <a:latin typeface="Arial" panose="020B0604020202020204" pitchFamily="34" charset="0"/>
              <a:cs typeface="Arial" panose="020B0604020202020204" pitchFamily="34" charset="0"/>
            </a:endParaRPr>
          </a:p>
          <a:p>
            <a:r>
              <a:rPr lang="es-ES">
                <a:latin typeface="Arial" panose="020B0604020202020204" pitchFamily="34" charset="0"/>
                <a:cs typeface="Arial" panose="020B0604020202020204" pitchFamily="34" charset="0"/>
              </a:rPr>
              <a:t>En el centro de la organización está el socio León. Los socios Leones inician la cadena de servicio que impregna la estructura de la organización. En la actualidad hay más de 1,45 millones de socios Leones. </a:t>
            </a:r>
          </a:p>
          <a:p>
            <a:endParaRPr lang="en-US" dirty="0"/>
          </a:p>
        </p:txBody>
      </p:sp>
    </p:spTree>
    <p:extLst>
      <p:ext uri="{BB962C8B-B14F-4D97-AF65-F5344CB8AC3E}">
        <p14:creationId xmlns:p14="http://schemas.microsoft.com/office/powerpoint/2010/main" val="9687135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s-ES">
                <a:latin typeface="Arial" panose="020B0604020202020204" pitchFamily="34" charset="0"/>
                <a:cs typeface="Arial" panose="020B0604020202020204" pitchFamily="34" charset="0"/>
              </a:rPr>
              <a:t>Juntos los socios Leones forman el club de Leones.  En la actualidad hay cerca de 46.000 clubes en la asociación.  Los socios de los clubes eligen a los dirigentes que guían al club cuando se ocupa de varias necesidades en la comunidad. </a:t>
            </a:r>
          </a:p>
          <a:p>
            <a:endParaRPr lang="en-US" dirty="0"/>
          </a:p>
        </p:txBody>
      </p:sp>
    </p:spTree>
    <p:extLst>
      <p:ext uri="{BB962C8B-B14F-4D97-AF65-F5344CB8AC3E}">
        <p14:creationId xmlns:p14="http://schemas.microsoft.com/office/powerpoint/2010/main" val="25146752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latin typeface="Arial" panose="020B0604020202020204" pitchFamily="34" charset="0"/>
                <a:cs typeface="Arial" panose="020B0604020202020204" pitchFamily="34" charset="0"/>
              </a:rPr>
              <a:t>Los dirigentes del club son el presidente, presidente próximo pasado, vicepresidentes, secretario y tesorero. En la estructura del club también están incluidos el presidente del Equipo Global de Acción, el asesor y los miembros del comité de comunicaciones, el domador y el tuercerrabos</a:t>
            </a:r>
            <a:r>
              <a:rPr lang="es-ES" baseline="0" dirty="0">
                <a:latin typeface="Arial" panose="020B0604020202020204" pitchFamily="34" charset="0"/>
                <a:cs typeface="Arial" panose="020B0604020202020204" pitchFamily="34" charset="0"/>
              </a:rPr>
              <a:t>. </a:t>
            </a:r>
          </a:p>
          <a:p>
            <a:r>
              <a:rPr lang="es-ES" dirty="0">
                <a:latin typeface="Arial" panose="020B0604020202020204" pitchFamily="34" charset="0"/>
                <a:cs typeface="Arial" panose="020B0604020202020204" pitchFamily="34" charset="0"/>
              </a:rPr>
              <a:t>Los domadores están encargados de la propiedad y símbolos del club, como banderas, estandartes y mazos. </a:t>
            </a:r>
          </a:p>
          <a:p>
            <a:r>
              <a:rPr lang="es-ES" dirty="0">
                <a:latin typeface="Arial" panose="020B0604020202020204" pitchFamily="34" charset="0"/>
                <a:cs typeface="Arial" panose="020B0604020202020204" pitchFamily="34" charset="0"/>
              </a:rPr>
              <a:t>Algunos clubes eligen un tuercerrabos, que se encarga de fomentar la armonía, compañerismo y entusiasmo en las reuniones del club. </a:t>
            </a:r>
          </a:p>
          <a:p>
            <a:endParaRPr lang="en-US" dirty="0"/>
          </a:p>
        </p:txBody>
      </p:sp>
    </p:spTree>
    <p:extLst>
      <p:ext uri="{BB962C8B-B14F-4D97-AF65-F5344CB8AC3E}">
        <p14:creationId xmlns:p14="http://schemas.microsoft.com/office/powerpoint/2010/main" val="27585205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latin typeface="Arial" panose="020B0604020202020204" pitchFamily="34" charset="0"/>
                <a:cs typeface="Arial" panose="020B0604020202020204" pitchFamily="34" charset="0"/>
              </a:rPr>
              <a:t>El presidente de club juega un papel clave en el éxito y bienestar del club. El presidente es el "dirigente ejecutivo principal" del club, preside las reuniones de la directiva y del club, celebra reuniones eficaces del club, nombra los comités permanentes y especiales y es miembro activo del comité consultivo del gobernador en la zona en que se encuentra el club.   </a:t>
            </a:r>
          </a:p>
          <a:p>
            <a:endParaRPr lang="en-US" altLang="en-US" dirty="0">
              <a:latin typeface="Arial" panose="020B0604020202020204" pitchFamily="34" charset="0"/>
              <a:cs typeface="Arial" panose="020B0604020202020204" pitchFamily="34" charset="0"/>
            </a:endParaRPr>
          </a:p>
          <a:p>
            <a:r>
              <a:rPr lang="es-ES" dirty="0">
                <a:latin typeface="Arial" panose="020B0604020202020204" pitchFamily="34" charset="0"/>
                <a:cs typeface="Arial" panose="020B0604020202020204" pitchFamily="34" charset="0"/>
              </a:rPr>
              <a:t>Es importante recordar que la autoridad del presidente del club se fundamenta en las directrices de la junta directiva del club. </a:t>
            </a:r>
          </a:p>
          <a:p>
            <a:endParaRPr lang="en-US" sz="800" dirty="0"/>
          </a:p>
          <a:p>
            <a:r>
              <a:rPr lang="es-ES" dirty="0">
                <a:latin typeface="Arial" panose="020B0604020202020204" pitchFamily="34" charset="0"/>
                <a:cs typeface="Arial" panose="020B0604020202020204" pitchFamily="34" charset="0"/>
              </a:rPr>
              <a:t>El presidente del club tiene el desafío de celebrar reuniones eficientes y amenas. El presidente de club también enfrenta el reto de hacer participar a los socios en las actividades y eventos del club. Nombrar a los socios a comités u otros cargos en el club es también una forma eficaz de aumentar su participación. Un buen presidente inspira a los socios a materializar su potencial.  </a:t>
            </a:r>
          </a:p>
          <a:p>
            <a:endParaRPr lang="en-US" dirty="0"/>
          </a:p>
        </p:txBody>
      </p:sp>
    </p:spTree>
    <p:extLst>
      <p:ext uri="{BB962C8B-B14F-4D97-AF65-F5344CB8AC3E}">
        <p14:creationId xmlns:p14="http://schemas.microsoft.com/office/powerpoint/2010/main" val="28792172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latin typeface="Arial" panose="020B0604020202020204" pitchFamily="34" charset="0"/>
                <a:cs typeface="Arial" panose="020B0604020202020204" pitchFamily="34" charset="0"/>
              </a:rPr>
              <a:t>El anillo siguiente en la estructura de los Leones es la zona. Las zonas consisten en 4 a 8 clubes del área. Los delegados de los clubes de la zona pueden elegir un jefe de zona, pero es más frecuente que el gobernador nombre a un León.  </a:t>
            </a:r>
          </a:p>
          <a:p>
            <a:endParaRPr lang="en-US" altLang="en-US" dirty="0">
              <a:latin typeface="Arial" panose="020B0604020202020204" pitchFamily="34" charset="0"/>
              <a:cs typeface="Arial" panose="020B0604020202020204" pitchFamily="34" charset="0"/>
            </a:endParaRPr>
          </a:p>
          <a:p>
            <a:r>
              <a:rPr lang="es-ES" dirty="0">
                <a:latin typeface="Arial" panose="020B0604020202020204" pitchFamily="34" charset="0"/>
                <a:cs typeface="Arial" panose="020B0604020202020204" pitchFamily="34" charset="0"/>
              </a:rPr>
              <a:t>Los jefes de zona actúan como consejeros, ayudan a resolver problemas y descubren oportunidades para sus clubes. También juegan un papel activo en la organización de nuevos clubes.</a:t>
            </a:r>
          </a:p>
          <a:p>
            <a:endParaRPr lang="en-US" dirty="0"/>
          </a:p>
        </p:txBody>
      </p:sp>
    </p:spTree>
    <p:extLst>
      <p:ext uri="{BB962C8B-B14F-4D97-AF65-F5344CB8AC3E}">
        <p14:creationId xmlns:p14="http://schemas.microsoft.com/office/powerpoint/2010/main" val="25553533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latin typeface="Arial" panose="020B0604020202020204" pitchFamily="34" charset="0"/>
                <a:cs typeface="Arial" panose="020B0604020202020204" pitchFamily="34" charset="0"/>
              </a:rPr>
              <a:t>Las actividades del jefe de zona se coordinan a nivel regional.  El jefe de región se encarga del liderato en la región y guía a los jefes de zona.  El puesto de jefe de región es opcional dentro de la estructura de la organización.</a:t>
            </a:r>
          </a:p>
          <a:p>
            <a:endParaRPr lang="en-US" dirty="0"/>
          </a:p>
        </p:txBody>
      </p:sp>
    </p:spTree>
    <p:extLst>
      <p:ext uri="{BB962C8B-B14F-4D97-AF65-F5344CB8AC3E}">
        <p14:creationId xmlns:p14="http://schemas.microsoft.com/office/powerpoint/2010/main" val="28642144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ES">
                <a:latin typeface="Arial" panose="020B0604020202020204" pitchFamily="34" charset="0"/>
                <a:cs typeface="Arial" panose="020B0604020202020204" pitchFamily="34" charset="0"/>
              </a:rPr>
              <a:t>El anillo siguiente es el distrito. Nuestra asociación se divide en cerca de 750 distritos, cada uno dirigido por el equipo distrital. </a:t>
            </a:r>
          </a:p>
          <a:p>
            <a:endParaRPr lang="en-US" dirty="0"/>
          </a:p>
        </p:txBody>
      </p:sp>
    </p:spTree>
    <p:extLst>
      <p:ext uri="{BB962C8B-B14F-4D97-AF65-F5344CB8AC3E}">
        <p14:creationId xmlns:p14="http://schemas.microsoft.com/office/powerpoint/2010/main" val="1713834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s-ES" dirty="0">
                <a:latin typeface="Arial" panose="020B0604020202020204" pitchFamily="34" charset="0"/>
                <a:ea typeface="Helvetica" panose="020B0604020202020204" pitchFamily="34" charset="0"/>
                <a:cs typeface="Arial" panose="020B0604020202020204" pitchFamily="34" charset="0"/>
              </a:rPr>
              <a:t>La Asociación Internacional de Clubes de Leones comenzó como el sueño de Melvin Jones, hombre de negocios estadounidense que pertenecía a un club llamado Círculo de Negocios de Chicago.  </a:t>
            </a:r>
          </a:p>
          <a:p>
            <a:endParaRPr lang="en-US" altLang="en-US" dirty="0">
              <a:latin typeface="Arial" panose="020B0604020202020204" pitchFamily="34" charset="0"/>
              <a:ea typeface="Helvetica" panose="020B0604020202020204" pitchFamily="34" charset="0"/>
              <a:cs typeface="Arial" panose="020B0604020202020204" pitchFamily="34" charset="0"/>
            </a:endParaRPr>
          </a:p>
          <a:p>
            <a:r>
              <a:rPr lang="es-ES" dirty="0">
                <a:latin typeface="Arial" panose="020B0604020202020204" pitchFamily="34" charset="0"/>
                <a:ea typeface="Helvetica" panose="020B0604020202020204" pitchFamily="34" charset="0"/>
                <a:cs typeface="Arial" panose="020B0604020202020204" pitchFamily="34" charset="0"/>
              </a:rPr>
              <a:t>Melvin Jones creía que los clubes locales de negocios debían expandirse de intereses solo profesionales al interés por trabajar por la mejora de la comunidad. </a:t>
            </a:r>
          </a:p>
          <a:p>
            <a:endParaRPr lang="en-US" altLang="en-US" dirty="0">
              <a:latin typeface="Arial" panose="020B0604020202020204" pitchFamily="34" charset="0"/>
              <a:ea typeface="Helvetica" panose="020B0604020202020204" pitchFamily="34" charset="0"/>
              <a:cs typeface="Arial" panose="020B0604020202020204" pitchFamily="34" charset="0"/>
            </a:endParaRPr>
          </a:p>
          <a:p>
            <a:r>
              <a:rPr lang="es-ES" dirty="0">
                <a:latin typeface="Arial" panose="020B0604020202020204" pitchFamily="34" charset="0"/>
                <a:ea typeface="Helvetica" panose="020B0604020202020204" pitchFamily="34" charset="0"/>
                <a:cs typeface="Arial" panose="020B0604020202020204" pitchFamily="34" charset="0"/>
              </a:rPr>
              <a:t>En </a:t>
            </a:r>
            <a:r>
              <a:rPr lang="es-ES" b="1" dirty="0">
                <a:latin typeface="Arial" panose="020B0604020202020204" pitchFamily="34" charset="0"/>
                <a:ea typeface="Helvetica" panose="020B0604020202020204" pitchFamily="34" charset="0"/>
                <a:cs typeface="Arial" panose="020B0604020202020204" pitchFamily="34" charset="0"/>
              </a:rPr>
              <a:t>1917</a:t>
            </a:r>
            <a:r>
              <a:rPr lang="es-ES" dirty="0">
                <a:latin typeface="Arial" panose="020B0604020202020204" pitchFamily="34" charset="0"/>
                <a:ea typeface="Helvetica" panose="020B0604020202020204" pitchFamily="34" charset="0"/>
                <a:cs typeface="Arial" panose="020B0604020202020204" pitchFamily="34" charset="0"/>
              </a:rPr>
              <a:t> contactó a miembros de organizaciones independientes similares de todo el país y los invitó a una reunión. La mayor parte estuvo de acuerdo en fusionarse como una sola asociación de clubes y tomaron su nombre del grupo mayor, la Asociación de Clubes de Leones de Indiana. </a:t>
            </a:r>
          </a:p>
          <a:p>
            <a:endParaRPr lang="en-US" altLang="en-US" dirty="0">
              <a:latin typeface="Arial" panose="020B0604020202020204" pitchFamily="34" charset="0"/>
              <a:ea typeface="Helvetica" panose="020B0604020202020204" pitchFamily="34" charset="0"/>
              <a:cs typeface="Arial" panose="020B0604020202020204" pitchFamily="34" charset="0"/>
            </a:endParaRPr>
          </a:p>
          <a:p>
            <a:r>
              <a:rPr lang="es-ES" dirty="0">
                <a:latin typeface="Arial" panose="020B0604020202020204" pitchFamily="34" charset="0"/>
                <a:ea typeface="Helvetica" panose="020B0604020202020204" pitchFamily="34" charset="0"/>
                <a:cs typeface="Arial" panose="020B0604020202020204" pitchFamily="34" charset="0"/>
              </a:rPr>
              <a:t>La primera convención se celebró en octubre de ese año en Dallas, Texas, EE.UU. donde se adoptaron los estatutos y se eligió el primer presidente, el Dr. W.P. Woods. Jones fue elegido secretario y comenzó su carrera de 44 años de servicio con la asociación.</a:t>
            </a:r>
          </a:p>
          <a:p>
            <a:endParaRPr lang="en-US" dirty="0"/>
          </a:p>
          <a:p>
            <a:r>
              <a:rPr lang="es-ES" dirty="0">
                <a:latin typeface="Arial" panose="020B0604020202020204" pitchFamily="34" charset="0"/>
                <a:cs typeface="Arial" panose="020B0604020202020204" pitchFamily="34" charset="0"/>
              </a:rPr>
              <a:t>Melvin Jones explicó su razonamiento sobre el concepto de servicio a la comunidad con las palabras "No llegarás muy lejos a menos que hagas el bien a otros."</a:t>
            </a:r>
          </a:p>
          <a:p>
            <a:endParaRPr lang="en-US" altLang="en-US" dirty="0">
              <a:latin typeface="Arial" panose="020B0604020202020204" pitchFamily="34" charset="0"/>
              <a:cs typeface="Arial" panose="020B0604020202020204" pitchFamily="34" charset="0"/>
            </a:endParaRPr>
          </a:p>
          <a:p>
            <a:r>
              <a:rPr lang="es-ES" dirty="0">
                <a:latin typeface="Arial" panose="020B0604020202020204" pitchFamily="34" charset="0"/>
                <a:cs typeface="Arial" panose="020B0604020202020204" pitchFamily="34" charset="0"/>
              </a:rPr>
              <a:t>Al servir a las comunidades local, nacional y global por más de 100 años, los Leones del mundo han demostrado que las palabras de Jones son ciertas.</a:t>
            </a:r>
          </a:p>
          <a:p>
            <a:endParaRPr lang="en-US" dirty="0"/>
          </a:p>
        </p:txBody>
      </p:sp>
    </p:spTree>
    <p:extLst>
      <p:ext uri="{BB962C8B-B14F-4D97-AF65-F5344CB8AC3E}">
        <p14:creationId xmlns:p14="http://schemas.microsoft.com/office/powerpoint/2010/main" val="15163504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latin typeface="Arial" panose="020B0604020202020204" pitchFamily="34" charset="0"/>
                <a:cs typeface="Arial" panose="020B0604020202020204" pitchFamily="34" charset="0"/>
              </a:rPr>
              <a:t>El gobernador dirige el gabinete distrital, que incluye: el próximo pasado gobernador, el primer y segundo vicegobernadores, el secretario-tesorero del gabinete (o puede tratarse de dos puestos separados), los coordinadores del Equipo Global de Acción del distrito y los jefes de zona y región. En algunos distritos, según sus estatutos y reglamentos, hay además otros miembros del gabinete </a:t>
            </a:r>
          </a:p>
          <a:p>
            <a:endParaRPr lang="en-US" altLang="en-US" dirty="0">
              <a:latin typeface="Arial" panose="020B0604020202020204" pitchFamily="34" charset="0"/>
              <a:cs typeface="Arial" panose="020B0604020202020204" pitchFamily="34" charset="0"/>
            </a:endParaRPr>
          </a:p>
          <a:p>
            <a:r>
              <a:rPr lang="es-ES">
                <a:latin typeface="Arial" panose="020B0604020202020204" pitchFamily="34" charset="0"/>
                <a:cs typeface="Arial" panose="020B0604020202020204" pitchFamily="34" charset="0"/>
              </a:rPr>
              <a:t>Los distritos suelen estar constituidos por al menos 35 clubes y 1250 Leones. </a:t>
            </a:r>
          </a:p>
          <a:p>
            <a:endParaRPr lang="en-US" dirty="0"/>
          </a:p>
        </p:txBody>
      </p:sp>
    </p:spTree>
    <p:extLst>
      <p:ext uri="{BB962C8B-B14F-4D97-AF65-F5344CB8AC3E}">
        <p14:creationId xmlns:p14="http://schemas.microsoft.com/office/powerpoint/2010/main" val="34405633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Como el principal dirigente administrativo del distrito, el gobernador de distrito tiene muchas responsabilidades. Sirve como líder del GAT del distrito para administrar y promover el aumento de socios, desarrollo de liderato y servicio humanitario de los clubes de todo el distrito. </a:t>
            </a:r>
          </a:p>
          <a:p>
            <a:r>
              <a:rPr lang="es-ES" dirty="0"/>
              <a:t>Otras responsabilidades incluyen, pero no se limitan a, promover la Fundación Internacional de Clubes de Leones y las actividades de servicio, presidir el gabinete, la convención y otras reuniones del distrito, así como impulsar que los clubes del distrito sean saludables y manejar las responsabilidades fiscales del distrito. </a:t>
            </a:r>
          </a:p>
        </p:txBody>
      </p:sp>
    </p:spTree>
    <p:extLst>
      <p:ext uri="{BB962C8B-B14F-4D97-AF65-F5344CB8AC3E}">
        <p14:creationId xmlns:p14="http://schemas.microsoft.com/office/powerpoint/2010/main" val="7763159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El primer vicegobernador de distrito pasará mucho tiempo preparándose para servir como gobernador de distrito aplicando los conocimientos que ha aprendido hasta ahora. También participará más en las funciones que realiza el gobernador de distrito, como visitas a clubes si el gobernador lo solicita, y tratará de conocer y utilizar más las herramientas de gestión del distrito.</a:t>
            </a:r>
          </a:p>
        </p:txBody>
      </p:sp>
    </p:spTree>
    <p:extLst>
      <p:ext uri="{BB962C8B-B14F-4D97-AF65-F5344CB8AC3E}">
        <p14:creationId xmlns:p14="http://schemas.microsoft.com/office/powerpoint/2010/main" val="27633186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El segundo vicegobernador de distrito pasará gran parte de su tiempo aprendiendo las políticas, procedimientos y programas de club y del distrito disponibles tanto para los clubes como para el distrito. </a:t>
            </a:r>
          </a:p>
          <a:p>
            <a:r>
              <a:rPr lang="es-ES" dirty="0"/>
              <a:t>Además, el gobernador del distrito puede pedirle que dirija reuniones o visite clubes.</a:t>
            </a:r>
          </a:p>
        </p:txBody>
      </p:sp>
    </p:spTree>
    <p:extLst>
      <p:ext uri="{BB962C8B-B14F-4D97-AF65-F5344CB8AC3E}">
        <p14:creationId xmlns:p14="http://schemas.microsoft.com/office/powerpoint/2010/main" val="9868693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latin typeface="Arial" panose="020B0604020202020204" pitchFamily="34" charset="0"/>
                <a:cs typeface="Arial" panose="020B0604020202020204" pitchFamily="34" charset="0"/>
              </a:rPr>
              <a:t>El anillo siguiente que apoya al León es el distrito múltiple. Los distritos múltiples están constituidos por dos o más distritos en un territorio definido por la junta directiva. Los distritos dentro del distrito múltiple suelen llamarse subdistritos. </a:t>
            </a:r>
          </a:p>
          <a:p>
            <a:endParaRPr lang="en-US" altLang="en-US" dirty="0">
              <a:latin typeface="Arial" panose="020B0604020202020204" pitchFamily="34" charset="0"/>
              <a:cs typeface="Arial" panose="020B0604020202020204" pitchFamily="34" charset="0"/>
            </a:endParaRPr>
          </a:p>
          <a:p>
            <a:r>
              <a:rPr lang="es-ES" dirty="0">
                <a:latin typeface="Arial" panose="020B0604020202020204" pitchFamily="34" charset="0"/>
                <a:cs typeface="Arial" panose="020B0604020202020204" pitchFamily="34" charset="0"/>
              </a:rPr>
              <a:t>Algunos distritos no son parte de un distrito múltiple. Estos distritos independientes se llaman distritos únicos.</a:t>
            </a:r>
          </a:p>
          <a:p>
            <a:endParaRPr lang="en-US" altLang="en-US" dirty="0">
              <a:latin typeface="Arial" panose="020B0604020202020204" pitchFamily="34" charset="0"/>
              <a:cs typeface="Arial" panose="020B0604020202020204" pitchFamily="34" charset="0"/>
            </a:endParaRPr>
          </a:p>
          <a:p>
            <a:r>
              <a:rPr lang="es-ES" dirty="0">
                <a:latin typeface="Arial" panose="020B0604020202020204" pitchFamily="34" charset="0"/>
                <a:cs typeface="Arial" panose="020B0604020202020204" pitchFamily="34" charset="0"/>
              </a:rPr>
              <a:t>Las convenciones anuales de distritos y distritos múltiples permiten a los Leones elegir a sus dirigentes, comunicarse las mejores prácticas, agudizar sus habilidades de liderato y disfrutar el compañerismo y diversión. </a:t>
            </a:r>
          </a:p>
          <a:p>
            <a:endParaRPr lang="en-US" altLang="en-US"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6150262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s-ES" dirty="0">
                <a:latin typeface="Arial" panose="020B0604020202020204" pitchFamily="34" charset="0"/>
                <a:cs typeface="Arial" panose="020B0604020202020204" pitchFamily="34" charset="0"/>
              </a:rPr>
              <a:t>La organización internacional incluye el presidente internacional, próximo pasado presidente internacional, primer vicepresidente internacional, segundo vicepresidente internacional, tercer vicepresidente internacional, directores internacionales, designados presidenciales y dirigentes administrativos, que incluyen el administrador ejecutivo, el secretario y el tesorero.</a:t>
            </a:r>
          </a:p>
          <a:p>
            <a:endParaRPr lang="en-US" altLang="en-US" dirty="0">
              <a:latin typeface="Arial" panose="020B0604020202020204" pitchFamily="34" charset="0"/>
              <a:cs typeface="Arial" panose="020B0604020202020204" pitchFamily="34" charset="0"/>
            </a:endParaRPr>
          </a:p>
          <a:p>
            <a:r>
              <a:rPr lang="es-ES" dirty="0">
                <a:latin typeface="Arial" panose="020B0604020202020204" pitchFamily="34" charset="0"/>
                <a:cs typeface="Arial" panose="020B0604020202020204" pitchFamily="34" charset="0"/>
              </a:rPr>
              <a:t>La organización internacional aprueba las políticas y procedimientos de la asociación para seguir los programas e iniciativas que el personal de la oficina internacional desarrolla y apoya.</a:t>
            </a:r>
          </a:p>
          <a:p>
            <a:endParaRPr lang="en-US" dirty="0">
              <a:latin typeface="Arial" panose="020B0604020202020204" pitchFamily="34" charset="0"/>
              <a:cs typeface="Arial" panose="020B0604020202020204" pitchFamily="34" charset="0"/>
            </a:endParaRPr>
          </a:p>
          <a:p>
            <a:r>
              <a:rPr lang="es-ES" dirty="0">
                <a:latin typeface="Arial" panose="020B0604020202020204" pitchFamily="34" charset="0"/>
                <a:cs typeface="Arial" panose="020B0604020202020204" pitchFamily="34" charset="0"/>
              </a:rPr>
              <a:t>Los miembros de la junta directiva internacional se eligen de siete áreas estatutarias: </a:t>
            </a:r>
          </a:p>
          <a:p>
            <a:pPr marL="228600" indent="-228600">
              <a:buAutoNum type="arabicPeriod"/>
            </a:pPr>
            <a:r>
              <a:rPr lang="es-ES" dirty="0">
                <a:latin typeface="Arial" panose="020B0604020202020204" pitchFamily="34" charset="0"/>
                <a:cs typeface="Arial" panose="020B0604020202020204" pitchFamily="34" charset="0"/>
              </a:rPr>
              <a:t>EE.UU. y países afiliados, Bermudas y las Bahamas</a:t>
            </a:r>
          </a:p>
          <a:p>
            <a:pPr marL="228600" indent="-228600">
              <a:buAutoNum type="arabicPeriod"/>
            </a:pPr>
            <a:r>
              <a:rPr lang="es-ES" dirty="0">
                <a:latin typeface="Arial" panose="020B0604020202020204" pitchFamily="34" charset="0"/>
                <a:cs typeface="Arial" panose="020B0604020202020204" pitchFamily="34" charset="0"/>
              </a:rPr>
              <a:t>Canadá</a:t>
            </a:r>
          </a:p>
          <a:p>
            <a:pPr marL="228600" indent="-228600">
              <a:buAutoNum type="arabicPeriod"/>
            </a:pPr>
            <a:r>
              <a:rPr lang="es-ES" dirty="0">
                <a:latin typeface="Arial" panose="020B0604020202020204" pitchFamily="34" charset="0"/>
                <a:cs typeface="Arial" panose="020B0604020202020204" pitchFamily="34" charset="0"/>
              </a:rPr>
              <a:t>Sudamérica, Centroamérica, Caribe y México</a:t>
            </a:r>
          </a:p>
          <a:p>
            <a:pPr marL="228600" indent="-228600">
              <a:buAutoNum type="arabicPeriod"/>
            </a:pPr>
            <a:r>
              <a:rPr lang="es-ES" dirty="0">
                <a:latin typeface="Arial" panose="020B0604020202020204" pitchFamily="34" charset="0"/>
                <a:cs typeface="Arial" panose="020B0604020202020204" pitchFamily="34" charset="0"/>
              </a:rPr>
              <a:t>Europa</a:t>
            </a:r>
          </a:p>
          <a:p>
            <a:pPr marL="228600" indent="-228600">
              <a:buAutoNum type="arabicPeriod"/>
            </a:pPr>
            <a:r>
              <a:rPr lang="es-ES" dirty="0">
                <a:latin typeface="Arial" panose="020B0604020202020204" pitchFamily="34" charset="0"/>
                <a:cs typeface="Arial" panose="020B0604020202020204" pitchFamily="34" charset="0"/>
              </a:rPr>
              <a:t>Oriente y sudeste de Asia (OSEAL)</a:t>
            </a:r>
          </a:p>
          <a:p>
            <a:pPr marL="228600" indent="-228600">
              <a:buAutoNum type="arabicPeriod"/>
            </a:pPr>
            <a:r>
              <a:rPr lang="es-ES" dirty="0">
                <a:latin typeface="Arial" panose="020B0604020202020204" pitchFamily="34" charset="0"/>
                <a:cs typeface="Arial" panose="020B0604020202020204" pitchFamily="34" charset="0"/>
              </a:rPr>
              <a:t>India, sur de Asia, y Oriente Medio (ISAAME)</a:t>
            </a:r>
          </a:p>
          <a:p>
            <a:pPr marL="228600" indent="-228600">
              <a:buAutoNum type="arabicPeriod"/>
            </a:pPr>
            <a:r>
              <a:rPr lang="es-ES" dirty="0">
                <a:latin typeface="Arial" panose="020B0604020202020204" pitchFamily="34" charset="0"/>
                <a:cs typeface="Arial" panose="020B0604020202020204" pitchFamily="34" charset="0"/>
              </a:rPr>
              <a:t>Australia, Nueva Zelanda, Papúa Nueva Guinea, Indonesia e Islas del Océano Pacífico Sur</a:t>
            </a:r>
          </a:p>
          <a:p>
            <a:pPr marL="228600" indent="-228600">
              <a:buAutoNum type="arabicPeriod"/>
            </a:pPr>
            <a:r>
              <a:rPr lang="es-ES" dirty="0">
                <a:latin typeface="Arial" panose="020B0604020202020204" pitchFamily="34" charset="0"/>
                <a:cs typeface="Arial" panose="020B0604020202020204" pitchFamily="34" charset="0"/>
              </a:rPr>
              <a:t>África</a:t>
            </a:r>
          </a:p>
        </p:txBody>
      </p:sp>
    </p:spTree>
    <p:extLst>
      <p:ext uri="{BB962C8B-B14F-4D97-AF65-F5344CB8AC3E}">
        <p14:creationId xmlns:p14="http://schemas.microsoft.com/office/powerpoint/2010/main" val="35683980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ES">
                <a:latin typeface="Arial" panose="020B0604020202020204" pitchFamily="34" charset="0"/>
                <a:cs typeface="Arial" panose="020B0604020202020204" pitchFamily="34" charset="0"/>
              </a:rPr>
              <a:t>El componente final de la estructura de la Asociación Internacional de Clubes de Leones es la oficina internacional que se encuentra en Oak Brook, Illinois, EE.UU., donde casi 300 empleados dan recursos y apoyo a los 1,45 millones de Leones. También hay dos oficinas regionales que sirven a los Leones de las áreas de OSEAL e ISAAME.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7838257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s-ES" b="1" dirty="0">
                <a:latin typeface="Arial" panose="020B0604020202020204" pitchFamily="34" charset="0"/>
                <a:cs typeface="Arial" panose="020B0604020202020204" pitchFamily="34" charset="0"/>
              </a:rPr>
              <a:t>Fundación </a:t>
            </a:r>
            <a:r>
              <a:rPr lang="es-ES" b="1" dirty="0" err="1">
                <a:latin typeface="Arial" panose="020B0604020202020204" pitchFamily="34" charset="0"/>
                <a:cs typeface="Arial" panose="020B0604020202020204" pitchFamily="34" charset="0"/>
              </a:rPr>
              <a:t>Lions</a:t>
            </a:r>
            <a:r>
              <a:rPr lang="es-ES" b="1" dirty="0">
                <a:latin typeface="Arial" panose="020B0604020202020204" pitchFamily="34" charset="0"/>
                <a:cs typeface="Arial" panose="020B0604020202020204" pitchFamily="34" charset="0"/>
              </a:rPr>
              <a:t> Clubs International (LCIF): </a:t>
            </a:r>
            <a:r>
              <a:rPr lang="es-ES" dirty="0">
                <a:latin typeface="Arial" panose="020B0604020202020204" pitchFamily="34" charset="0"/>
                <a:cs typeface="Arial" panose="020B0604020202020204" pitchFamily="34" charset="0"/>
              </a:rPr>
              <a:t>LCIF apoya los esfuerzos humanitarios: de los Leones de todo el mundo mediante subvenciones. El personal de la Fundación trabaja en varios departamentos, incluidos Iniciativas Humanitarias, Iniciativas Globales de Salud, Iniciativas Nuevas y Emergentes, </a:t>
            </a:r>
            <a:r>
              <a:rPr lang="es-ES" dirty="0" err="1">
                <a:latin typeface="Arial" panose="020B0604020202020204" pitchFamily="34" charset="0"/>
                <a:cs typeface="Arial" panose="020B0604020202020204" pitchFamily="34" charset="0"/>
              </a:rPr>
              <a:t>Lions</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Quest</a:t>
            </a:r>
            <a:r>
              <a:rPr lang="es-ES" dirty="0">
                <a:latin typeface="Arial" panose="020B0604020202020204" pitchFamily="34" charset="0"/>
                <a:cs typeface="Arial" panose="020B0604020202020204" pitchFamily="34" charset="0"/>
              </a:rPr>
              <a:t>, y más. </a:t>
            </a:r>
          </a:p>
          <a:p>
            <a:endParaRPr lang="en-US" dirty="0">
              <a:latin typeface="Arial" panose="020B0604020202020204" pitchFamily="34" charset="0"/>
              <a:cs typeface="Arial" panose="020B0604020202020204" pitchFamily="34" charset="0"/>
            </a:endParaRPr>
          </a:p>
          <a:p>
            <a:r>
              <a:rPr lang="es-ES" dirty="0">
                <a:latin typeface="Arial" panose="020B0604020202020204" pitchFamily="34" charset="0"/>
                <a:cs typeface="Arial" panose="020B0604020202020204" pitchFamily="34" charset="0"/>
              </a:rPr>
              <a:t>La oficina internacional está organizada en divisiones que apoyan las necesidades de los Leones de todo el mundo. </a:t>
            </a:r>
          </a:p>
          <a:p>
            <a:r>
              <a:rPr lang="es-ES" b="1" dirty="0">
                <a:latin typeface="Arial" panose="020B0604020202020204" pitchFamily="34" charset="0"/>
                <a:cs typeface="Arial" panose="020B0604020202020204" pitchFamily="34" charset="0"/>
              </a:rPr>
              <a:t>División de Convenciones: </a:t>
            </a:r>
            <a:r>
              <a:rPr lang="es-ES" dirty="0">
                <a:latin typeface="Arial" panose="020B0604020202020204" pitchFamily="34" charset="0"/>
                <a:cs typeface="Arial" panose="020B0604020202020204" pitchFamily="34" charset="0"/>
              </a:rPr>
              <a:t>Trabaja directamente con los Leones organizando las convenciones anuales y maneja toda la logística de las convenciones, incluida la logística del Seminario para GED. El personal ayuda con los arreglos de viaje, la inscripción y el alojamiento para las convenciones. </a:t>
            </a:r>
          </a:p>
          <a:p>
            <a:r>
              <a:rPr lang="es-ES" b="1" dirty="0">
                <a:latin typeface="Arial" panose="020B0604020202020204" pitchFamily="34" charset="0"/>
                <a:cs typeface="Arial" panose="020B0604020202020204" pitchFamily="34" charset="0"/>
              </a:rPr>
              <a:t>División de Aumento de Socios: </a:t>
            </a:r>
            <a:r>
              <a:rPr lang="es-ES" dirty="0">
                <a:latin typeface="Arial" panose="020B0604020202020204" pitchFamily="34" charset="0"/>
                <a:cs typeface="Arial" panose="020B0604020202020204" pitchFamily="34" charset="0"/>
              </a:rPr>
              <a:t>Trabaja para ofrecer una experiencia positiva a todos los socios y gestiona los programas Leo.</a:t>
            </a:r>
          </a:p>
          <a:p>
            <a:r>
              <a:rPr lang="es-ES" b="1" dirty="0">
                <a:latin typeface="Arial" panose="020B0604020202020204" pitchFamily="34" charset="0"/>
                <a:cs typeface="Arial" panose="020B0604020202020204" pitchFamily="34" charset="0"/>
              </a:rPr>
              <a:t>División de Actividades de Servicio: </a:t>
            </a:r>
            <a:r>
              <a:rPr lang="es-ES" dirty="0">
                <a:latin typeface="Arial" panose="020B0604020202020204" pitchFamily="34" charset="0"/>
                <a:cs typeface="Arial" panose="020B0604020202020204" pitchFamily="34" charset="0"/>
              </a:rPr>
              <a:t>Gestiona los programas e iniciativas de servicio, así como los eventos de participación de voluntarios, como son los proyectos de servicio en la convención.</a:t>
            </a:r>
          </a:p>
          <a:p>
            <a:r>
              <a:rPr lang="es-ES" b="1" dirty="0">
                <a:latin typeface="Arial" panose="020B0604020202020204" pitchFamily="34" charset="0"/>
                <a:cs typeface="Arial" panose="020B0604020202020204" pitchFamily="34" charset="0"/>
              </a:rPr>
              <a:t>División de Desarrollo de Liderato: </a:t>
            </a:r>
            <a:r>
              <a:rPr lang="es-ES" dirty="0">
                <a:latin typeface="Arial" panose="020B0604020202020204" pitchFamily="34" charset="0"/>
                <a:cs typeface="Arial" panose="020B0604020202020204" pitchFamily="34" charset="0"/>
              </a:rPr>
              <a:t>Incluye la gestión de los institutos y seminarios internacionales donde se capacita a los Leones en habilidades de liderato. También es responsable de escribir y evaluar el currículo de la capacitación de los GED, los institutos, seminarios y cursos en línea. </a:t>
            </a:r>
          </a:p>
          <a:p>
            <a:r>
              <a:rPr lang="es-ES" b="1" dirty="0">
                <a:latin typeface="Arial" panose="020B0604020202020204" pitchFamily="34" charset="0"/>
                <a:cs typeface="Arial" panose="020B0604020202020204" pitchFamily="34" charset="0"/>
              </a:rPr>
              <a:t>División de Operaciones y Apoyo a los Socios: </a:t>
            </a:r>
            <a:r>
              <a:rPr lang="es-ES" dirty="0">
                <a:latin typeface="Arial" panose="020B0604020202020204" pitchFamily="34" charset="0"/>
                <a:cs typeface="Arial" panose="020B0604020202020204" pitchFamily="34" charset="0"/>
              </a:rPr>
              <a:t>Esta división apoya a los leones del Equipo Global de Acción (GLT, GMT, GST). Ofrece apoyo a los miembros de estos equipos a través del Centro de Servicio al Socio y del departamento de Servicios de Logística.</a:t>
            </a:r>
          </a:p>
          <a:p>
            <a:r>
              <a:rPr lang="es-ES" b="1" dirty="0">
                <a:latin typeface="Arial" panose="020B0604020202020204" pitchFamily="34" charset="0"/>
                <a:cs typeface="Arial" panose="020B0604020202020204" pitchFamily="34" charset="0"/>
              </a:rPr>
              <a:t>Administración de Clubes y Distritos: </a:t>
            </a:r>
            <a:r>
              <a:rPr lang="es-ES" dirty="0">
                <a:latin typeface="Arial" panose="020B0604020202020204" pitchFamily="34" charset="0"/>
                <a:cs typeface="Arial" panose="020B0604020202020204" pitchFamily="34" charset="0"/>
              </a:rPr>
              <a:t>Es responsable de las operaciones de los distritos y clubes, ayudando a los distritos y clubes de todo el mundo con las diferentes necesidades administrativas y de procedimiento (en todos los idiomas oficiales). </a:t>
            </a:r>
          </a:p>
          <a:p>
            <a:r>
              <a:rPr lang="es-ES" b="1" dirty="0">
                <a:latin typeface="Arial" panose="020B0604020202020204" pitchFamily="34" charset="0"/>
                <a:cs typeface="Arial" panose="020B0604020202020204" pitchFamily="34" charset="0"/>
              </a:rPr>
              <a:t>División de Mercadotecnia: </a:t>
            </a:r>
            <a:r>
              <a:rPr lang="es-ES" dirty="0">
                <a:latin typeface="Arial" panose="020B0604020202020204" pitchFamily="34" charset="0"/>
                <a:cs typeface="Arial" panose="020B0604020202020204" pitchFamily="34" charset="0"/>
              </a:rPr>
              <a:t>Gestiona la marca y la estrategia de mercadotecnia, las comunicaciones estratégicas, asuntos públicos y promoción, así como los productos de comercio electrónico y de consumo (por ejemplo, suministros para clubes).</a:t>
            </a:r>
          </a:p>
          <a:p>
            <a:r>
              <a:rPr lang="es-ES" b="1" dirty="0">
                <a:latin typeface="Arial" panose="020B0604020202020204" pitchFamily="34" charset="0"/>
                <a:cs typeface="Arial" panose="020B0604020202020204" pitchFamily="34" charset="0"/>
              </a:rPr>
              <a:t>División de Asuntos Legales: </a:t>
            </a:r>
            <a:r>
              <a:rPr lang="es-ES" dirty="0">
                <a:latin typeface="Arial" panose="020B0604020202020204" pitchFamily="34" charset="0"/>
                <a:cs typeface="Arial" panose="020B0604020202020204" pitchFamily="34" charset="0"/>
              </a:rPr>
              <a:t>Es la responsable de las operaciones legales de la asociación Internacional de Clubes de Leones.</a:t>
            </a:r>
          </a:p>
          <a:p>
            <a:r>
              <a:rPr lang="es-ES" b="1" dirty="0">
                <a:latin typeface="Arial" panose="020B0604020202020204" pitchFamily="34" charset="0"/>
                <a:cs typeface="Arial" panose="020B0604020202020204" pitchFamily="34" charset="0"/>
              </a:rPr>
              <a:t>División de Informática: </a:t>
            </a:r>
            <a:r>
              <a:rPr lang="es-ES" dirty="0">
                <a:latin typeface="Arial" panose="020B0604020202020204" pitchFamily="34" charset="0"/>
                <a:cs typeface="Arial" panose="020B0604020202020204" pitchFamily="34" charset="0"/>
              </a:rPr>
              <a:t>Gestiona y administra los servicios de la red y es la responsable de la ingeniería, el desarrollo y la gestión de los productos.</a:t>
            </a:r>
          </a:p>
          <a:p>
            <a:r>
              <a:rPr lang="es-ES" b="1" dirty="0">
                <a:latin typeface="Arial" panose="020B0604020202020204" pitchFamily="34" charset="0"/>
                <a:cs typeface="Arial" panose="020B0604020202020204" pitchFamily="34" charset="0"/>
              </a:rPr>
              <a:t>División de Finanzas: </a:t>
            </a:r>
            <a:r>
              <a:rPr lang="es-ES" dirty="0">
                <a:latin typeface="Arial" panose="020B0604020202020204" pitchFamily="34" charset="0"/>
                <a:cs typeface="Arial" panose="020B0604020202020204" pitchFamily="34" charset="0"/>
              </a:rPr>
              <a:t>Mantiene la integridad de los sistemas financieros y contables de la asociación y da servicios financieros a Leones de todo el mundo.</a:t>
            </a:r>
          </a:p>
        </p:txBody>
      </p:sp>
    </p:spTree>
    <p:extLst>
      <p:ext uri="{BB962C8B-B14F-4D97-AF65-F5344CB8AC3E}">
        <p14:creationId xmlns:p14="http://schemas.microsoft.com/office/powerpoint/2010/main" val="37445837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263387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Ahora que ya se han informado un poco más sobre la historia y organización de nuestra asociación, es el momento de informarse sobre lo que mejor hacen los Leones…el servicio. </a:t>
            </a:r>
          </a:p>
          <a:p>
            <a:endParaRPr lang="en-US" sz="800" dirty="0"/>
          </a:p>
          <a:p>
            <a:r>
              <a:rPr lang="es-ES" dirty="0"/>
              <a:t>La asociación apoya las cinco causas globales de diabetes, medio ambiente, hambre, cáncer infantil y visión de diferentes maneras; no obstante, los Leones no están limitados al servicio en proyectos de estas cinco áreas. Los clubes pueden completar la Evaluación de las necesidades del club y de la comunidad (que está disponible en </a:t>
            </a:r>
            <a:r>
              <a:rPr lang="es-ES" dirty="0">
                <a:hlinkClick r:id="rId3"/>
              </a:rPr>
              <a:t>www.lionsclubs.org</a:t>
            </a:r>
            <a:r>
              <a:rPr lang="es-ES" dirty="0"/>
              <a:t>) para determinar qué proyectos de servicio apoyar en la comunidad. Los proyectos de servicio enfocados en las necesidades de la comunidad permiten que los clubes de Leones tengan un impacto real en la vida de los necesitados.</a:t>
            </a:r>
          </a:p>
          <a:p>
            <a:endParaRPr lang="en-US" sz="800" dirty="0"/>
          </a:p>
          <a:p>
            <a:r>
              <a:rPr lang="es-ES" dirty="0"/>
              <a:t>El lema “Nosotros servimos” fue aprobado oficialmente en 1954; pero los clubes de Leones han estado sirviendo a las comunidades desde 1917. Desde crear el primer banco de ojos hasta lanzar programas juveniles, pasando por los esfuerzos de auxilio en casos de desastre, los Leones siempre están preparados para ayudar: “donde hay necesidad, hay un León”.</a:t>
            </a:r>
          </a:p>
          <a:p>
            <a:endParaRPr lang="en-US" dirty="0"/>
          </a:p>
          <a:p>
            <a:endParaRPr lang="en-US" dirty="0"/>
          </a:p>
          <a:p>
            <a:endParaRPr lang="en-US" dirty="0"/>
          </a:p>
        </p:txBody>
      </p:sp>
    </p:spTree>
    <p:extLst>
      <p:ext uri="{BB962C8B-B14F-4D97-AF65-F5344CB8AC3E}">
        <p14:creationId xmlns:p14="http://schemas.microsoft.com/office/powerpoint/2010/main" val="3034887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400">
                <a:solidFill>
                  <a:srgbClr val="000000"/>
                </a:solidFill>
                <a:latin typeface="Arial" panose="020B0604020202020204" pitchFamily="34" charset="0"/>
                <a:ea typeface="Helvetica" panose="020B0604020202020204" pitchFamily="34" charset="0"/>
                <a:cs typeface="Arial" panose="020B0604020202020204" pitchFamily="34" charset="0"/>
              </a:rPr>
              <a:t>En </a:t>
            </a:r>
            <a:r>
              <a:rPr lang="es-ES" sz="1400" b="1">
                <a:solidFill>
                  <a:srgbClr val="000000"/>
                </a:solidFill>
                <a:latin typeface="Arial" panose="020B0604020202020204" pitchFamily="34" charset="0"/>
                <a:ea typeface="Helvetica" panose="020B0604020202020204" pitchFamily="34" charset="0"/>
                <a:cs typeface="Arial" panose="020B0604020202020204" pitchFamily="34" charset="0"/>
              </a:rPr>
              <a:t>1920</a:t>
            </a:r>
            <a:r>
              <a:rPr lang="es-ES" sz="1400">
                <a:solidFill>
                  <a:srgbClr val="000000"/>
                </a:solidFill>
                <a:latin typeface="Arial" panose="020B0604020202020204" pitchFamily="34" charset="0"/>
                <a:ea typeface="Helvetica" panose="020B0604020202020204" pitchFamily="34" charset="0"/>
                <a:cs typeface="Arial" panose="020B0604020202020204" pitchFamily="34" charset="0"/>
              </a:rPr>
              <a:t>, la asociación se convirtió en una organización internacional al fundarse el primer club en Windsor, Ontario, Canadá. </a:t>
            </a:r>
          </a:p>
          <a:p>
            <a:endParaRPr lang="en-US" altLang="en-US" sz="1400" dirty="0">
              <a:solidFill>
                <a:srgbClr val="000000"/>
              </a:solidFill>
              <a:latin typeface="Arial" panose="020B0604020202020204" pitchFamily="34" charset="0"/>
              <a:ea typeface="Helvetica" panose="020B0604020202020204" pitchFamily="34" charset="0"/>
              <a:cs typeface="Arial" panose="020B0604020202020204" pitchFamily="34" charset="0"/>
            </a:endParaRPr>
          </a:p>
          <a:p>
            <a:r>
              <a:rPr lang="es-ES" sz="1400">
                <a:solidFill>
                  <a:srgbClr val="000000"/>
                </a:solidFill>
                <a:latin typeface="Arial" panose="020B0604020202020204" pitchFamily="34" charset="0"/>
                <a:ea typeface="Helvetica" panose="020B0604020202020204" pitchFamily="34" charset="0"/>
                <a:cs typeface="Arial" panose="020B0604020202020204" pitchFamily="34" charset="0"/>
              </a:rPr>
              <a:t>En la actualidad, la Asociación Internacional de Clubes de Leones tiene más de 1,4 millones de socios en más de 200 países y áreas geográficas.</a:t>
            </a:r>
          </a:p>
          <a:p>
            <a:endParaRPr lang="en-US" dirty="0"/>
          </a:p>
        </p:txBody>
      </p:sp>
    </p:spTree>
    <p:extLst>
      <p:ext uri="{BB962C8B-B14F-4D97-AF65-F5344CB8AC3E}">
        <p14:creationId xmlns:p14="http://schemas.microsoft.com/office/powerpoint/2010/main" val="11227309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latin typeface="Arial" panose="020B0604020202020204" pitchFamily="34" charset="0"/>
                <a:cs typeface="Arial" panose="020B0604020202020204" pitchFamily="34" charset="0"/>
              </a:rPr>
              <a:t>Es importante para todos los Leones entender la historia, organización y servicio de la Asociación Internacional de Clubes de Leones. No solo los ayudará a su crecimiento personal como Leones, sino que les permitirá educar a otros sobre la importancia de los clubes de Leones en su comunidad y asegurará que los Leones puedan seguir sirviendo a los necesitados. </a:t>
            </a:r>
          </a:p>
          <a:p>
            <a:endParaRPr lang="en-US" dirty="0"/>
          </a:p>
        </p:txBody>
      </p:sp>
    </p:spTree>
    <p:extLst>
      <p:ext uri="{BB962C8B-B14F-4D97-AF65-F5344CB8AC3E}">
        <p14:creationId xmlns:p14="http://schemas.microsoft.com/office/powerpoint/2010/main" val="3666767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a:solidFill>
                  <a:srgbClr val="000000"/>
                </a:solidFill>
                <a:latin typeface="Arial" panose="020B0604020202020204" pitchFamily="34" charset="0"/>
                <a:ea typeface="MS Reference Sans Serif" panose="020B0604030504040204" pitchFamily="34" charset="0"/>
                <a:cs typeface="Arial" panose="020B0604020202020204" pitchFamily="34" charset="0"/>
              </a:rPr>
              <a:t>Helen Keller fue una escritora y conferencista estadounidense que se sobrepuso a discapacidades considerables y sirvió de inspiración para otros discapacitados. </a:t>
            </a:r>
            <a:r>
              <a:rPr lang="es-ES" dirty="0">
                <a:solidFill>
                  <a:srgbClr val="000000"/>
                </a:solidFill>
                <a:latin typeface="Arial" panose="020B0604020202020204" pitchFamily="34" charset="0"/>
                <a:ea typeface="MS Reference Sans Serif" panose="020B0604030504040204" pitchFamily="34" charset="0"/>
                <a:cs typeface="MS Reference Sans Serif" panose="020B0604030504040204" pitchFamily="34" charset="0"/>
              </a:rPr>
              <a:t>Cuando tenía 19 meses de edad, fue atacada por una enfermedad aguda que la dejó sorda y ciega.</a:t>
            </a:r>
            <a:r>
              <a:rPr lang="es-ES" dirty="0">
                <a:solidFill>
                  <a:srgbClr val="000000"/>
                </a:solidFill>
                <a:latin typeface="Arial" panose="020B0604020202020204" pitchFamily="34" charset="0"/>
                <a:cs typeface="Arial" panose="020B0604020202020204" pitchFamily="34" charset="0"/>
              </a:rPr>
              <a:t> Venció estos reveses y obtuvo un grado universitario con honores.</a:t>
            </a:r>
          </a:p>
          <a:p>
            <a:endParaRPr lang="en-US" altLang="en-US" dirty="0">
              <a:solidFill>
                <a:srgbClr val="000000"/>
              </a:solidFill>
              <a:latin typeface="Arial" panose="020B0604020202020204" pitchFamily="34" charset="0"/>
              <a:cs typeface="Arial" panose="020B0604020202020204" pitchFamily="34" charset="0"/>
            </a:endParaRPr>
          </a:p>
          <a:p>
            <a:r>
              <a:rPr lang="es-ES" dirty="0">
                <a:solidFill>
                  <a:srgbClr val="000000"/>
                </a:solidFill>
                <a:latin typeface="Arial" panose="020B0604020202020204" pitchFamily="34" charset="0"/>
                <a:ea typeface="Helvetica" panose="020B0604020202020204" pitchFamily="34" charset="0"/>
                <a:cs typeface="Helvetica" panose="020B0604020202020204" pitchFamily="34" charset="0"/>
              </a:rPr>
              <a:t>Un hito temprano en la historia de la organización, ocurrió en </a:t>
            </a:r>
            <a:r>
              <a:rPr lang="es-ES" b="1" dirty="0">
                <a:solidFill>
                  <a:srgbClr val="000000"/>
                </a:solidFill>
                <a:latin typeface="Arial" panose="020B0604020202020204" pitchFamily="34" charset="0"/>
                <a:ea typeface="Helvetica" panose="020B0604020202020204" pitchFamily="34" charset="0"/>
                <a:cs typeface="Helvetica" panose="020B0604020202020204" pitchFamily="34" charset="0"/>
              </a:rPr>
              <a:t>1925</a:t>
            </a:r>
            <a:r>
              <a:rPr lang="es-ES" dirty="0">
                <a:solidFill>
                  <a:srgbClr val="000000"/>
                </a:solidFill>
                <a:latin typeface="Arial" panose="020B0604020202020204" pitchFamily="34" charset="0"/>
                <a:ea typeface="Helvetica" panose="020B0604020202020204" pitchFamily="34" charset="0"/>
                <a:cs typeface="Helvetica" panose="020B0604020202020204" pitchFamily="34" charset="0"/>
              </a:rPr>
              <a:t>, cuando Helen Keller se dirigió a la convención internacional que se llevó a cabo en Ohio, EE.UU.  Retó a los Leones a convertirse en los "paladines del ciego en la cruzada contra la oscuridad". </a:t>
            </a:r>
          </a:p>
          <a:p>
            <a:endParaRPr lang="en-US" altLang="en-US" dirty="0">
              <a:solidFill>
                <a:srgbClr val="000000"/>
              </a:solidFill>
              <a:latin typeface="Arial" panose="020B0604020202020204" pitchFamily="34" charset="0"/>
              <a:ea typeface="Helvetica" panose="020B0604020202020204" pitchFamily="34" charset="0"/>
              <a:cs typeface="Helvetica" panose="020B0604020202020204" pitchFamily="34" charset="0"/>
            </a:endParaRPr>
          </a:p>
          <a:p>
            <a:r>
              <a:rPr lang="es-ES" dirty="0">
                <a:solidFill>
                  <a:srgbClr val="000000"/>
                </a:solidFill>
                <a:latin typeface="Arial" panose="020B0604020202020204" pitchFamily="34" charset="0"/>
                <a:ea typeface="Helvetica" panose="020B0604020202020204" pitchFamily="34" charset="0"/>
                <a:cs typeface="Helvetica" panose="020B0604020202020204" pitchFamily="34" charset="0"/>
              </a:rPr>
              <a:t>Desde este evento histórico en 1925, la asociación ha estado comprometida a desembarazar al mundo de la ceguera que se puede prevenir y reversible y a dar servicios a las personas que ya están ciegas o sufren un trastorno visual.</a:t>
            </a:r>
          </a:p>
          <a:p>
            <a:endParaRPr lang="en-US" dirty="0"/>
          </a:p>
        </p:txBody>
      </p:sp>
    </p:spTree>
    <p:extLst>
      <p:ext uri="{BB962C8B-B14F-4D97-AF65-F5344CB8AC3E}">
        <p14:creationId xmlns:p14="http://schemas.microsoft.com/office/powerpoint/2010/main" val="829555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latin typeface="Arial" panose="020B0604020202020204" pitchFamily="34" charset="0"/>
                <a:cs typeface="Arial" panose="020B0604020202020204" pitchFamily="34" charset="0"/>
              </a:rPr>
              <a:t>Como saben, el lema de nuestra organización es "Nosotros servimos".  En la convención internacional de </a:t>
            </a:r>
            <a:r>
              <a:rPr lang="es-ES" b="1" dirty="0">
                <a:latin typeface="Arial" panose="020B0604020202020204" pitchFamily="34" charset="0"/>
                <a:cs typeface="Arial" panose="020B0604020202020204" pitchFamily="34" charset="0"/>
              </a:rPr>
              <a:t>1954</a:t>
            </a:r>
            <a:r>
              <a:rPr lang="es-ES" dirty="0">
                <a:latin typeface="Arial" panose="020B0604020202020204" pitchFamily="34" charset="0"/>
                <a:cs typeface="Arial" panose="020B0604020202020204" pitchFamily="34" charset="0"/>
              </a:rPr>
              <a:t>, se eligió esta sencilla frase, remitida por el León D.A. Stevenson, de entre más de 6.000 lemas que se sugirieron.</a:t>
            </a:r>
          </a:p>
          <a:p>
            <a:endParaRPr lang="en-US" altLang="en-US" dirty="0">
              <a:latin typeface="Arial" panose="020B0604020202020204" pitchFamily="34" charset="0"/>
              <a:cs typeface="Arial" panose="020B0604020202020204" pitchFamily="34" charset="0"/>
            </a:endParaRPr>
          </a:p>
          <a:p>
            <a:r>
              <a:rPr lang="es-ES" dirty="0">
                <a:latin typeface="Arial" panose="020B0604020202020204" pitchFamily="34" charset="0"/>
                <a:cs typeface="Arial" panose="020B0604020202020204" pitchFamily="34" charset="0"/>
              </a:rPr>
              <a:t>Simboliza el espíritu de los Leones: ayudar a los demás y desgarrar los velos de la ignorancia y la desconfianza que separan un ser humano de otro.</a:t>
            </a:r>
          </a:p>
          <a:p>
            <a:endParaRPr lang="en-US" altLang="en-US" dirty="0">
              <a:latin typeface="Arial" panose="020B0604020202020204" pitchFamily="34" charset="0"/>
              <a:cs typeface="Arial" panose="020B0604020202020204" pitchFamily="34" charset="0"/>
            </a:endParaRPr>
          </a:p>
          <a:p>
            <a:r>
              <a:rPr lang="es-ES" dirty="0">
                <a:latin typeface="Arial" panose="020B0604020202020204" pitchFamily="34" charset="0"/>
                <a:cs typeface="Arial" panose="020B0604020202020204" pitchFamily="34" charset="0"/>
              </a:rPr>
              <a:t>Como tema dominante del Leonismo durante más de sesenta años, "Nosotros servimos" se traduce todos los días de palabras a una realidad en cada continente.</a:t>
            </a:r>
          </a:p>
          <a:p>
            <a:endParaRPr lang="en-US" dirty="0"/>
          </a:p>
        </p:txBody>
      </p:sp>
    </p:spTree>
    <p:extLst>
      <p:ext uri="{BB962C8B-B14F-4D97-AF65-F5344CB8AC3E}">
        <p14:creationId xmlns:p14="http://schemas.microsoft.com/office/powerpoint/2010/main" val="1140321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es-ES" dirty="0">
                <a:latin typeface="Arial" pitchFamily="34" charset="0"/>
                <a:cs typeface="Arial" pitchFamily="34" charset="0"/>
              </a:rPr>
              <a:t>El 5 de diciembre de 1957 el Club de Leones de </a:t>
            </a:r>
            <a:r>
              <a:rPr lang="es-ES" dirty="0" err="1">
                <a:latin typeface="Arial" pitchFamily="34" charset="0"/>
                <a:cs typeface="Arial" pitchFamily="34" charset="0"/>
              </a:rPr>
              <a:t>Glenside</a:t>
            </a:r>
            <a:r>
              <a:rPr lang="es-ES" dirty="0">
                <a:latin typeface="Arial" pitchFamily="34" charset="0"/>
                <a:cs typeface="Arial" pitchFamily="34" charset="0"/>
              </a:rPr>
              <a:t> en Pensilvania, EE.UU., fundó el primer club Leo. El concepto de clubes de servicio para jóvenes ganó popularidad y, en octubre de 1967, la Junta Directiva de la Asociación Internacional de Clubes de Leones adoptó el Programa de Clubes Leo como programa oficial. Abierto a jóvenes entre 12 y 30 años, el objetivo del Programa de Clubes Leo es:</a:t>
            </a:r>
          </a:p>
          <a:p>
            <a:pPr>
              <a:defRPr/>
            </a:pPr>
            <a:endParaRPr lang="en-US" altLang="en-US" dirty="0">
              <a:latin typeface="Arial" pitchFamily="34" charset="0"/>
              <a:cs typeface="Arial" pitchFamily="34" charset="0"/>
            </a:endParaRPr>
          </a:p>
          <a:p>
            <a:pPr>
              <a:defRPr/>
            </a:pPr>
            <a:r>
              <a:rPr lang="es-ES" dirty="0">
                <a:latin typeface="Arial" pitchFamily="34" charset="0"/>
                <a:cs typeface="Arial" pitchFamily="34" charset="0"/>
              </a:rPr>
              <a:t>"...brindar a la juventud del mundo una oportunidad para desarrollarse y contribuir, tanto individual como colectivamente, como socios responsables de la comunidad local, nacional e internacional".</a:t>
            </a:r>
          </a:p>
          <a:p>
            <a:pPr>
              <a:defRPr/>
            </a:pPr>
            <a:endParaRPr lang="en-US" altLang="en-US" dirty="0">
              <a:latin typeface="Arial" pitchFamily="34" charset="0"/>
              <a:cs typeface="Arial" pitchFamily="34" charset="0"/>
            </a:endParaRPr>
          </a:p>
          <a:p>
            <a:pPr>
              <a:spcBef>
                <a:spcPts val="600"/>
              </a:spcBef>
              <a:spcAft>
                <a:spcPts val="600"/>
              </a:spcAft>
              <a:defRPr/>
            </a:pPr>
            <a:r>
              <a:rPr lang="es-ES" dirty="0">
                <a:latin typeface="Arial" panose="020B0604020202020204" pitchFamily="34" charset="0"/>
                <a:ea typeface="ＭＳ Ｐゴシック" pitchFamily="-48" charset="-128"/>
                <a:cs typeface="Arial" panose="020B0604020202020204" pitchFamily="34" charset="0"/>
              </a:rPr>
              <a:t>El término significa Liderato, Experiencia, Oportunidad. Liderato porque los socios Leo aprenden a organizar proyectos y a motivar a sus compañeros. Experiencia porque descubren cómo el trabajo en equipo y la cooperación pueden cambiar a su comunidad y al mundo. Oportunidad porque los Leos desarrollan una actitud positiva y reciben reconocimiento por sus aportaciones.</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1532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solidFill>
                  <a:srgbClr val="000000"/>
                </a:solidFill>
                <a:latin typeface="Arial" panose="020B0604020202020204" pitchFamily="34" charset="0"/>
                <a:cs typeface="Arial" panose="020B0604020202020204" pitchFamily="34" charset="0"/>
              </a:rPr>
              <a:t>En la actualidad, el Programa de Clubes Leo es más fuerte que nunca, y el servicio a la comunidad sigue siendo el fundamento del programa. Hay casi 7.000 clubes Leo en más de 140 países y áreas geográficas del mundo. </a:t>
            </a:r>
          </a:p>
          <a:p>
            <a:endParaRPr lang="en-US" altLang="en-US" dirty="0">
              <a:solidFill>
                <a:srgbClr val="000000"/>
              </a:solidFill>
              <a:latin typeface="Arial" panose="020B0604020202020204" pitchFamily="34" charset="0"/>
              <a:cs typeface="Arial" panose="020B0604020202020204" pitchFamily="34" charset="0"/>
            </a:endParaRPr>
          </a:p>
          <a:p>
            <a:r>
              <a:rPr lang="es-ES" dirty="0">
                <a:solidFill>
                  <a:srgbClr val="000000"/>
                </a:solidFill>
                <a:latin typeface="Arial" panose="020B0604020202020204" pitchFamily="34" charset="0"/>
                <a:cs typeface="Arial" panose="020B0604020202020204" pitchFamily="34" charset="0"/>
              </a:rPr>
              <a:t>Un club Leo es una filial patrocinada por un Club de Leones. Los Leones patrocinadores ayudan, orientan, sirven de mentores y desarrollan líderes jóvenes a través del servicio. El programa está dividido en dos grupos. Los clubes Leo Alfa están ideados para jóvenes entre 12 y 18 años de edad y su enfoque está en el desarrollo individual y social de adolescentes. Los clubes Leo Omega están ideados para jóvenes entre 18 y 30 años de edad y su enfoque está en el desarrollo personal y profesional de adultos jóvenes. Los clubes Leo pueden estar basados en la escuela o basados en la comunidad. </a:t>
            </a:r>
          </a:p>
          <a:p>
            <a:endParaRPr lang="en-US" altLang="en-US" dirty="0">
              <a:solidFill>
                <a:srgbClr val="000000"/>
              </a:solidFill>
              <a:latin typeface="Arial" panose="020B0604020202020204" pitchFamily="34" charset="0"/>
              <a:cs typeface="Arial" panose="020B0604020202020204" pitchFamily="34" charset="0"/>
            </a:endParaRPr>
          </a:p>
          <a:p>
            <a:r>
              <a:rPr lang="es-ES" dirty="0">
                <a:latin typeface="Arial" panose="020B0604020202020204" pitchFamily="34" charset="0"/>
                <a:cs typeface="Arial" panose="020B0604020202020204" pitchFamily="34" charset="0"/>
              </a:rPr>
              <a:t>El patrocinio de un club Leo es un medio para que los Leones formen a los futuros líderes comunitarios y para fomentar el compromiso con el servicio a la comunidad. Mediante la participación en un club Leo, los Leones pueden fortalecer e inspirar a sus socios e incluso aumentar la exposición del club patrocinador ante la comunidad y atraer a socios potenciales como jóvenes profesionales, estudiantes, padres y familias. A través de los clubes Leo, los Leones tienen una influencia positiva en los jóvenes y adultos jóvenes de hoy en día, y los ayudan a convertirse en ciudadanos del mundo y líderes de por vida.</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1683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sz="1310" baseline="0">
                <a:latin typeface="Arial" panose="020B0604020202020204" pitchFamily="34" charset="0"/>
                <a:cs typeface="Arial" panose="020B0604020202020204" pitchFamily="34" charset="0"/>
              </a:rPr>
              <a:t>La Fundación Lions Clubs International se estableció en </a:t>
            </a:r>
            <a:r>
              <a:rPr lang="es-ES" sz="1310" b="1" baseline="0">
                <a:latin typeface="Arial" panose="020B0604020202020204" pitchFamily="34" charset="0"/>
                <a:cs typeface="Arial" panose="020B0604020202020204" pitchFamily="34" charset="0"/>
              </a:rPr>
              <a:t>1968</a:t>
            </a:r>
            <a:r>
              <a:rPr lang="es-ES" sz="1310" baseline="0">
                <a:latin typeface="Arial" panose="020B0604020202020204" pitchFamily="34" charset="0"/>
                <a:cs typeface="Arial" panose="020B0604020202020204" pitchFamily="34" charset="0"/>
              </a:rPr>
              <a:t> con el propósito de financiar proyectos humanitarios en gran escala en el campo de la vista, juventud, discapacidad, salud y auxilio en casos de desastres. </a:t>
            </a:r>
          </a:p>
          <a:p>
            <a:endParaRPr lang="en-US" altLang="en-US" sz="1310" baseline="0" dirty="0">
              <a:latin typeface="Arial" panose="020B0604020202020204" pitchFamily="34" charset="0"/>
              <a:cs typeface="Arial" panose="020B0604020202020204" pitchFamily="34" charset="0"/>
            </a:endParaRPr>
          </a:p>
          <a:p>
            <a:r>
              <a:rPr lang="es-ES" sz="1310" baseline="0">
                <a:solidFill>
                  <a:srgbClr val="000000"/>
                </a:solidFill>
                <a:latin typeface="Arial" panose="020B0604020202020204" pitchFamily="34" charset="0"/>
                <a:cs typeface="Arial" panose="020B0604020202020204" pitchFamily="34" charset="0"/>
              </a:rPr>
              <a:t>Desde su creación en 1968, LCIF ha concedido subvenciones por un total de 1.000 millones de dólares, para mejorar vidas en todo el mundo. Cada dólar que se dona a LCIF se destina a una subvención. </a:t>
            </a:r>
          </a:p>
          <a:p>
            <a:endParaRPr lang="en-US" dirty="0"/>
          </a:p>
        </p:txBody>
      </p:sp>
    </p:spTree>
    <p:extLst>
      <p:ext uri="{BB962C8B-B14F-4D97-AF65-F5344CB8AC3E}">
        <p14:creationId xmlns:p14="http://schemas.microsoft.com/office/powerpoint/2010/main" val="5370329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Master" Target="../slideMasters/slideMaster2.xml"/><Relationship Id="rId1" Type="http://schemas.openxmlformats.org/officeDocument/2006/relationships/tags" Target="../tags/tag10.xml"/><Relationship Id="rId5" Type="http://schemas.openxmlformats.org/officeDocument/2006/relationships/image" Target="../media/image2.emf"/><Relationship Id="rId4" Type="http://schemas.openxmlformats.org/officeDocument/2006/relationships/image" Target="../media/image6.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Master" Target="../slideMasters/slideMaster3.xml"/><Relationship Id="rId1" Type="http://schemas.openxmlformats.org/officeDocument/2006/relationships/tags" Target="../tags/tag11.xml"/><Relationship Id="rId4"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Master" Target="../slideMasters/slideMaster3.xml"/><Relationship Id="rId1" Type="http://schemas.openxmlformats.org/officeDocument/2006/relationships/tags" Target="../tags/tag12.xml"/><Relationship Id="rId4"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3.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4.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custDataLst>
      <p:tags r:id="rId1"/>
    </p:custDataLst>
    <p:extLst>
      <p:ext uri="{BB962C8B-B14F-4D97-AF65-F5344CB8AC3E}">
        <p14:creationId xmlns:p14="http://schemas.microsoft.com/office/powerpoint/2010/main" val="184663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59026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3195316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3757406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4280878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3306225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197509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496" b="70323"/>
          <a:stretch/>
        </p:blipFill>
        <p:spPr>
          <a:xfrm>
            <a:off x="-1" y="0"/>
            <a:ext cx="12189522" cy="1676401"/>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1"/>
            <a:ext cx="12189524" cy="1676400"/>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a:solidFill>
                  <a:schemeClr val="lt1">
                    <a:alpha val="44000"/>
                  </a:schemeClr>
                </a:solidFill>
              </a:rPr>
              <a:t>    </a:t>
            </a:r>
          </a:p>
        </p:txBody>
      </p:sp>
    </p:spTree>
    <p:custDataLst>
      <p:tags r:id="rId1"/>
    </p:custDataLst>
    <p:extLst>
      <p:ext uri="{BB962C8B-B14F-4D97-AF65-F5344CB8AC3E}">
        <p14:creationId xmlns:p14="http://schemas.microsoft.com/office/powerpoint/2010/main" val="29000051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4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a:solidFill>
                  <a:schemeClr val="lt1">
                    <a:alpha val="44000"/>
                  </a:schemeClr>
                </a:solidFill>
              </a:rPr>
              <a:t>    </a:t>
            </a:r>
          </a:p>
        </p:txBody>
      </p:sp>
    </p:spTree>
    <p:custDataLst>
      <p:tags r:id="rId1"/>
    </p:custDataLst>
    <p:extLst>
      <p:ext uri="{BB962C8B-B14F-4D97-AF65-F5344CB8AC3E}">
        <p14:creationId xmlns:p14="http://schemas.microsoft.com/office/powerpoint/2010/main" val="7002207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10" name="Gold Bar">
            <a:extLst>
              <a:ext uri="{FF2B5EF4-FFF2-40B4-BE49-F238E27FC236}">
                <a16:creationId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6547968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413014056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560759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dirty="0"/>
              <a:t>Insert subhead</a:t>
            </a:r>
          </a:p>
        </p:txBody>
      </p:sp>
    </p:spTree>
    <p:extLst>
      <p:ext uri="{BB962C8B-B14F-4D97-AF65-F5344CB8AC3E}">
        <p14:creationId xmlns:p14="http://schemas.microsoft.com/office/powerpoint/2010/main" val="792491133"/>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Tree>
    <p:custDataLst>
      <p:tags r:id="rId1"/>
    </p:custDataLst>
    <p:extLst>
      <p:ext uri="{BB962C8B-B14F-4D97-AF65-F5344CB8AC3E}">
        <p14:creationId xmlns:p14="http://schemas.microsoft.com/office/powerpoint/2010/main" val="26806446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dirty="0"/>
              <a:t>Insert copy here</a:t>
            </a:r>
          </a:p>
        </p:txBody>
      </p:sp>
    </p:spTree>
    <p:extLst>
      <p:ext uri="{BB962C8B-B14F-4D97-AF65-F5344CB8AC3E}">
        <p14:creationId xmlns:p14="http://schemas.microsoft.com/office/powerpoint/2010/main" val="3196589975"/>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1675386572"/>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2481037152"/>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id="{FAD6BF95-1DC6-E04D-9A48-1C3A091DF62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custDataLst>
      <p:tags r:id="rId1"/>
    </p:custDataLst>
    <p:extLst>
      <p:ext uri="{BB962C8B-B14F-4D97-AF65-F5344CB8AC3E}">
        <p14:creationId xmlns:p14="http://schemas.microsoft.com/office/powerpoint/2010/main" val="3539901099"/>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Left Title Slid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id="{FAD6BF95-1DC6-E04D-9A48-1C3A091DF62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custDataLst>
      <p:tags r:id="rId1"/>
    </p:custDataLst>
    <p:extLst>
      <p:ext uri="{BB962C8B-B14F-4D97-AF65-F5344CB8AC3E}">
        <p14:creationId xmlns:p14="http://schemas.microsoft.com/office/powerpoint/2010/main" val="2030533896"/>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3715367982"/>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custDataLst>
      <p:tags r:id="rId1"/>
    </p:custDataLst>
    <p:extLst>
      <p:ext uri="{BB962C8B-B14F-4D97-AF65-F5344CB8AC3E}">
        <p14:creationId xmlns:p14="http://schemas.microsoft.com/office/powerpoint/2010/main" val="2397739997"/>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2963451704"/>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custDataLst>
      <p:tags r:id="rId1"/>
    </p:custDataLst>
    <p:extLst>
      <p:ext uri="{BB962C8B-B14F-4D97-AF65-F5344CB8AC3E}">
        <p14:creationId xmlns:p14="http://schemas.microsoft.com/office/powerpoint/2010/main" val="3711581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Media Placeholder 3">
            <a:extLst>
              <a:ext uri="{FF2B5EF4-FFF2-40B4-BE49-F238E27FC236}">
                <a16:creationId xmlns:a16="http://schemas.microsoft.com/office/drawing/2014/main" id="{2DF117E6-43E8-154D-8E0B-E4E4B3089F52}"/>
              </a:ext>
            </a:extLst>
          </p:cNvPr>
          <p:cNvSpPr>
            <a:spLocks noGrp="1"/>
          </p:cNvSpPr>
          <p:nvPr>
            <p:ph type="media" sz="quarter" idx="10"/>
          </p:nvPr>
        </p:nvSpPr>
        <p:spPr>
          <a:xfrm>
            <a:off x="0" y="0"/>
            <a:ext cx="12192000" cy="6858000"/>
          </a:xfrm>
          <a:prstGeom prst="rect">
            <a:avLst/>
          </a:prstGeom>
        </p:spPr>
        <p:txBody>
          <a:bodyPr/>
          <a:lstStyle/>
          <a:p>
            <a:endParaRPr lang="en-US"/>
          </a:p>
        </p:txBody>
      </p:sp>
    </p:spTree>
    <p:custDataLst>
      <p:tags r:id="rId1"/>
    </p:custDataLst>
    <p:extLst>
      <p:ext uri="{BB962C8B-B14F-4D97-AF65-F5344CB8AC3E}">
        <p14:creationId xmlns:p14="http://schemas.microsoft.com/office/powerpoint/2010/main" val="1022681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custDataLst>
      <p:tags r:id="rId1"/>
    </p:custDataLst>
    <p:extLst>
      <p:ext uri="{BB962C8B-B14F-4D97-AF65-F5344CB8AC3E}">
        <p14:creationId xmlns:p14="http://schemas.microsoft.com/office/powerpoint/2010/main" val="4105772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528060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210252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404611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683341" y="1441721"/>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7848600" y="3158910"/>
            <a:ext cx="3084694" cy="3031295"/>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
        <p:nvSpPr>
          <p:cNvPr id="12" name="Oval 11">
            <a:extLst>
              <a:ext uri="{FF2B5EF4-FFF2-40B4-BE49-F238E27FC236}">
                <a16:creationId xmlns:a16="http://schemas.microsoft.com/office/drawing/2014/main" id="{0F68A244-CECA-F041-AD70-910F56A47209}"/>
              </a:ext>
            </a:extLst>
          </p:cNvPr>
          <p:cNvSpPr/>
          <p:nvPr userDrawn="1"/>
        </p:nvSpPr>
        <p:spPr bwMode="auto">
          <a:xfrm>
            <a:off x="8802506" y="1280042"/>
            <a:ext cx="3084694" cy="3031295"/>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755281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a:t>
            </a:fld>
            <a:endParaRPr lang="en-US" sz="1000" dirty="0">
              <a:solidFill>
                <a:srgbClr val="00338D"/>
              </a:solidFill>
            </a:endParaRPr>
          </a:p>
        </p:txBody>
      </p:sp>
    </p:spTree>
    <p:custDataLst>
      <p:tags r:id="rId19"/>
    </p:custDataLst>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82" r:id="rId4"/>
    <p:sldLayoutId id="2147483868" r:id="rId5"/>
    <p:sldLayoutId id="2147483869" r:id="rId6"/>
    <p:sldLayoutId id="2147483870" r:id="rId7"/>
    <p:sldLayoutId id="2147483871" r:id="rId8"/>
    <p:sldLayoutId id="2147483872" r:id="rId9"/>
    <p:sldLayoutId id="2147483873" r:id="rId10"/>
    <p:sldLayoutId id="2147483874" r:id="rId11"/>
    <p:sldLayoutId id="2147483880" r:id="rId12"/>
    <p:sldLayoutId id="2147483875" r:id="rId13"/>
    <p:sldLayoutId id="2147483878" r:id="rId14"/>
    <p:sldLayoutId id="2147483879" r:id="rId15"/>
    <p:sldLayoutId id="2147483876" r:id="rId16"/>
    <p:sldLayoutId id="2147483883" r:id="rId17"/>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977730233"/>
      </p:ext>
    </p:extLst>
  </p:cSld>
  <p:clrMap bg1="lt1" tx1="dk1" bg2="lt2" tx2="dk2" accent1="accent1" accent2="accent2" accent3="accent3" accent4="accent4" accent5="accent5" accent6="accent6" hlink="hlink" folHlink="folHlink"/>
  <p:sldLayoutIdLst>
    <p:sldLayoutId id="2147483832" r:id="rId1"/>
    <p:sldLayoutId id="2147483836" r:id="rId2"/>
    <p:sldLayoutId id="2147483844" r:id="rId3"/>
    <p:sldLayoutId id="2147483845" r:id="rId4"/>
    <p:sldLayoutId id="2147483846" r:id="rId5"/>
    <p:sldLayoutId id="2147483867" r:id="rId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457121"/>
      </p:ext>
    </p:extLst>
  </p:cSld>
  <p:clrMap bg1="lt1" tx1="dk1" bg2="lt2" tx2="dk2" accent1="accent1" accent2="accent2" accent3="accent3" accent4="accent4" accent5="accent5" accent6="accent6" hlink="hlink" folHlink="folHlink"/>
  <p:sldLayoutIdLst>
    <p:sldLayoutId id="2147483843" r:id="rId1"/>
    <p:sldLayoutId id="2147483863" r:id="rId2"/>
    <p:sldLayoutId id="2147483884" r:id="rId3"/>
    <p:sldLayoutId id="2147483865" r:id="rId4"/>
    <p:sldLayoutId id="2147483866" r:id="rId5"/>
    <p:sldLayoutId id="2147483885" r:id="rId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5.xml"/><Relationship Id="rId1" Type="http://schemas.openxmlformats.org/officeDocument/2006/relationships/tags" Target="../tags/tag15.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24.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25.xml"/><Relationship Id="rId4" Type="http://schemas.openxmlformats.org/officeDocument/2006/relationships/image" Target="../media/image2.e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5.xml"/><Relationship Id="rId1" Type="http://schemas.openxmlformats.org/officeDocument/2006/relationships/tags" Target="../tags/tag2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5.xml"/><Relationship Id="rId1" Type="http://schemas.openxmlformats.org/officeDocument/2006/relationships/tags" Target="../tags/tag27.xm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9.xml"/><Relationship Id="rId1" Type="http://schemas.openxmlformats.org/officeDocument/2006/relationships/tags" Target="../tags/tag28.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9.xml"/><Relationship Id="rId1" Type="http://schemas.openxmlformats.org/officeDocument/2006/relationships/tags" Target="../tags/tag29.xml"/><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30.xml"/><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5.xml"/><Relationship Id="rId1" Type="http://schemas.openxmlformats.org/officeDocument/2006/relationships/tags" Target="../tags/tag31.xml"/><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5.xml"/><Relationship Id="rId1" Type="http://schemas.openxmlformats.org/officeDocument/2006/relationships/tags" Target="../tags/tag32.xml"/><Relationship Id="rId4" Type="http://schemas.openxmlformats.org/officeDocument/2006/relationships/image" Target="../media/image21.tif"/></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19.xml"/><Relationship Id="rId7" Type="http://schemas.openxmlformats.org/officeDocument/2006/relationships/image" Target="../media/image25.png"/><Relationship Id="rId2" Type="http://schemas.openxmlformats.org/officeDocument/2006/relationships/slideLayout" Target="../slideLayouts/slideLayout6.xml"/><Relationship Id="rId1" Type="http://schemas.openxmlformats.org/officeDocument/2006/relationships/tags" Target="../tags/tag3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9.xml"/><Relationship Id="rId1" Type="http://schemas.openxmlformats.org/officeDocument/2006/relationships/tags" Target="../tags/tag1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5.xml"/><Relationship Id="rId1" Type="http://schemas.openxmlformats.org/officeDocument/2006/relationships/tags" Target="../tags/tag34.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9.xml"/><Relationship Id="rId1" Type="http://schemas.openxmlformats.org/officeDocument/2006/relationships/tags" Target="../tags/tag35.xml"/></Relationships>
</file>

<file path=ppt/slides/_rels/slide2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22.xml"/><Relationship Id="rId7" Type="http://schemas.openxmlformats.org/officeDocument/2006/relationships/diagramColors" Target="../diagrams/colors3.xml"/><Relationship Id="rId2" Type="http://schemas.openxmlformats.org/officeDocument/2006/relationships/slideLayout" Target="../slideLayouts/slideLayout6.xml"/><Relationship Id="rId1" Type="http://schemas.openxmlformats.org/officeDocument/2006/relationships/tags" Target="../tags/tag36.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23.xml"/><Relationship Id="rId7" Type="http://schemas.openxmlformats.org/officeDocument/2006/relationships/diagramColors" Target="../diagrams/colors4.xml"/><Relationship Id="rId2" Type="http://schemas.openxmlformats.org/officeDocument/2006/relationships/slideLayout" Target="../slideLayouts/slideLayout6.xml"/><Relationship Id="rId1" Type="http://schemas.openxmlformats.org/officeDocument/2006/relationships/tags" Target="../tags/tag3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4.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24.xml"/><Relationship Id="rId7" Type="http://schemas.openxmlformats.org/officeDocument/2006/relationships/diagramColors" Target="../diagrams/colors5.xml"/><Relationship Id="rId2" Type="http://schemas.openxmlformats.org/officeDocument/2006/relationships/slideLayout" Target="../slideLayouts/slideLayout6.xml"/><Relationship Id="rId1" Type="http://schemas.openxmlformats.org/officeDocument/2006/relationships/tags" Target="../tags/tag38.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39.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40.xml"/><Relationship Id="rId4" Type="http://schemas.openxmlformats.org/officeDocument/2006/relationships/image" Target="../media/image2.emf"/></Relationships>
</file>

<file path=ppt/slides/_rels/slide27.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notesSlide" Target="../notesSlides/notesSlide27.xml"/><Relationship Id="rId7" Type="http://schemas.openxmlformats.org/officeDocument/2006/relationships/diagramColors" Target="../diagrams/colors6.xml"/><Relationship Id="rId2" Type="http://schemas.openxmlformats.org/officeDocument/2006/relationships/slideLayout" Target="../slideLayouts/slideLayout6.xml"/><Relationship Id="rId1" Type="http://schemas.openxmlformats.org/officeDocument/2006/relationships/tags" Target="../tags/tag41.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8.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notesSlide" Target="../notesSlides/notesSlide28.xml"/><Relationship Id="rId7" Type="http://schemas.openxmlformats.org/officeDocument/2006/relationships/diagramColors" Target="../diagrams/colors7.xml"/><Relationship Id="rId2" Type="http://schemas.openxmlformats.org/officeDocument/2006/relationships/slideLayout" Target="../slideLayouts/slideLayout6.xml"/><Relationship Id="rId1" Type="http://schemas.openxmlformats.org/officeDocument/2006/relationships/tags" Target="../tags/tag4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29.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notesSlide" Target="../notesSlides/notesSlide29.xml"/><Relationship Id="rId7" Type="http://schemas.openxmlformats.org/officeDocument/2006/relationships/diagramColors" Target="../diagrams/colors8.xml"/><Relationship Id="rId2" Type="http://schemas.openxmlformats.org/officeDocument/2006/relationships/slideLayout" Target="../slideLayouts/slideLayout6.xml"/><Relationship Id="rId1" Type="http://schemas.openxmlformats.org/officeDocument/2006/relationships/tags" Target="../tags/tag43.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5.xml"/><Relationship Id="rId1" Type="http://schemas.openxmlformats.org/officeDocument/2006/relationships/tags" Target="../tags/tag17.xml"/><Relationship Id="rId4" Type="http://schemas.openxmlformats.org/officeDocument/2006/relationships/image" Target="../media/image10.jp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ags" Target="../tags/tag44.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45.xml"/><Relationship Id="rId4" Type="http://schemas.openxmlformats.org/officeDocument/2006/relationships/image" Target="../media/image2.emf"/></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46.xml"/><Relationship Id="rId4" Type="http://schemas.openxmlformats.org/officeDocument/2006/relationships/image" Target="../media/image2.emf"/></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47.xml"/><Relationship Id="rId4" Type="http://schemas.openxmlformats.org/officeDocument/2006/relationships/image" Target="../media/image2.emf"/></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6.xml"/><Relationship Id="rId1" Type="http://schemas.openxmlformats.org/officeDocument/2006/relationships/tags" Target="../tags/tag48.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6.xml"/><Relationship Id="rId1" Type="http://schemas.openxmlformats.org/officeDocument/2006/relationships/tags" Target="../tags/tag49.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5.xml"/><Relationship Id="rId1" Type="http://schemas.openxmlformats.org/officeDocument/2006/relationships/tags" Target="../tags/tag50.xml"/><Relationship Id="rId4" Type="http://schemas.openxmlformats.org/officeDocument/2006/relationships/image" Target="../media/image29.JPG"/></Relationships>
</file>

<file path=ppt/slides/_rels/slide37.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notesSlide" Target="../notesSlides/notesSlide37.xml"/><Relationship Id="rId7" Type="http://schemas.openxmlformats.org/officeDocument/2006/relationships/diagramColors" Target="../diagrams/colors9.xml"/><Relationship Id="rId2" Type="http://schemas.openxmlformats.org/officeDocument/2006/relationships/slideLayout" Target="../slideLayouts/slideLayout6.xml"/><Relationship Id="rId1" Type="http://schemas.openxmlformats.org/officeDocument/2006/relationships/tags" Target="../tags/tag51.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9.xml"/><Relationship Id="rId1" Type="http://schemas.openxmlformats.org/officeDocument/2006/relationships/tags" Target="../tags/tag5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8.xml"/><Relationship Id="rId1" Type="http://schemas.openxmlformats.org/officeDocument/2006/relationships/tags" Target="../tags/tag5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5.xml"/><Relationship Id="rId1" Type="http://schemas.openxmlformats.org/officeDocument/2006/relationships/tags" Target="../tags/tag18.xml"/><Relationship Id="rId4" Type="http://schemas.openxmlformats.org/officeDocument/2006/relationships/image" Target="../media/image11.jp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8.xml"/><Relationship Id="rId1" Type="http://schemas.openxmlformats.org/officeDocument/2006/relationships/tags" Target="../tags/tag5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5.xml"/><Relationship Id="rId1" Type="http://schemas.openxmlformats.org/officeDocument/2006/relationships/tags" Target="../tags/tag19.xml"/><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1.xml"/><Relationship Id="rId1" Type="http://schemas.openxmlformats.org/officeDocument/2006/relationships/tags" Target="../tags/tag20.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5.xml"/><Relationship Id="rId1" Type="http://schemas.openxmlformats.org/officeDocument/2006/relationships/tags" Target="../tags/tag21.xml"/><Relationship Id="rId4" Type="http://schemas.openxmlformats.org/officeDocument/2006/relationships/image" Target="../media/image13.gif"/></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notesSlide" Target="../notesSlides/notesSlide8.xml"/><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slideLayout" Target="../slideLayouts/slideLayout16.xml"/><Relationship Id="rId1" Type="http://schemas.openxmlformats.org/officeDocument/2006/relationships/tags" Target="../tags/tag22.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5.xml"/><Relationship Id="rId1" Type="http://schemas.openxmlformats.org/officeDocument/2006/relationships/tags" Target="../tags/tag23.xml"/><Relationship Id="rId4" Type="http://schemas.openxmlformats.org/officeDocument/2006/relationships/image" Target="../media/image14.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CDE6AD-BF70-D44E-9534-F05E5A5D6647}"/>
              </a:ext>
            </a:extLst>
          </p:cNvPr>
          <p:cNvSpPr>
            <a:spLocks noGrp="1"/>
          </p:cNvSpPr>
          <p:nvPr>
            <p:ph type="body" sz="quarter" idx="12"/>
          </p:nvPr>
        </p:nvSpPr>
        <p:spPr>
          <a:xfrm>
            <a:off x="761999" y="1143000"/>
            <a:ext cx="6209629" cy="2590800"/>
          </a:xfrm>
        </p:spPr>
        <p:txBody>
          <a:bodyPr/>
          <a:lstStyle/>
          <a:p>
            <a:r>
              <a:rPr lang="es-ES" sz="7200" dirty="0"/>
              <a:t>TODO SOBRE LOS LEONES</a:t>
            </a:r>
          </a:p>
        </p:txBody>
      </p:sp>
      <p:sp>
        <p:nvSpPr>
          <p:cNvPr id="3" name="Text Placeholder 2"/>
          <p:cNvSpPr>
            <a:spLocks noGrp="1"/>
          </p:cNvSpPr>
          <p:nvPr>
            <p:ph type="body" sz="quarter" idx="13"/>
          </p:nvPr>
        </p:nvSpPr>
        <p:spPr>
          <a:xfrm>
            <a:off x="990600" y="4416160"/>
            <a:ext cx="3886200" cy="1066800"/>
          </a:xfrm>
        </p:spPr>
        <p:txBody>
          <a:bodyPr/>
          <a:lstStyle/>
          <a:p>
            <a:r>
              <a:rPr lang="es-ES" sz="3600"/>
              <a:t>Historia</a:t>
            </a:r>
          </a:p>
          <a:p>
            <a:r>
              <a:rPr lang="es-ES" sz="3600"/>
              <a:t>Organización</a:t>
            </a:r>
          </a:p>
          <a:p>
            <a:r>
              <a:rPr lang="es-ES" sz="3600"/>
              <a:t>Servicio</a:t>
            </a:r>
          </a:p>
        </p:txBody>
      </p:sp>
      <p:sp>
        <p:nvSpPr>
          <p:cNvPr id="4" name="Rectangle 3"/>
          <p:cNvSpPr/>
          <p:nvPr/>
        </p:nvSpPr>
        <p:spPr>
          <a:xfrm>
            <a:off x="1216741" y="40386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8629536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752599" y="0"/>
            <a:ext cx="8686801" cy="6858000"/>
          </a:xfrm>
          <a:prstGeom prst="rect">
            <a:avLst/>
          </a:prstGeom>
        </p:spPr>
      </p:pic>
      <p:sp>
        <p:nvSpPr>
          <p:cNvPr id="4" name="TextBox 3"/>
          <p:cNvSpPr txBox="1"/>
          <p:nvPr/>
        </p:nvSpPr>
        <p:spPr>
          <a:xfrm>
            <a:off x="6019800" y="360630"/>
            <a:ext cx="6109631" cy="5632311"/>
          </a:xfrm>
          <a:prstGeom prst="rect">
            <a:avLst/>
          </a:prstGeom>
          <a:noFill/>
        </p:spPr>
        <p:txBody>
          <a:bodyPr wrap="square" rtlCol="0">
            <a:spAutoFit/>
          </a:bodyPr>
          <a:lstStyle/>
          <a:p>
            <a:pPr algn="ctr"/>
            <a:endParaRPr lang="es-ES" sz="6600" b="1" dirty="0">
              <a:solidFill>
                <a:srgbClr val="0A5496"/>
              </a:solidFill>
              <a:latin typeface="Arial" charset="0"/>
              <a:ea typeface="Arial" charset="0"/>
              <a:cs typeface="Arial" charset="0"/>
            </a:endParaRPr>
          </a:p>
          <a:p>
            <a:pPr algn="ctr"/>
            <a:r>
              <a:rPr lang="es-ES" sz="6600" b="1" dirty="0">
                <a:solidFill>
                  <a:srgbClr val="0A5496"/>
                </a:solidFill>
                <a:latin typeface="Arial" charset="0"/>
                <a:ea typeface="Arial" charset="0"/>
                <a:cs typeface="Arial" charset="0"/>
              </a:rPr>
              <a:t>Se creó la Mención Amigo de Melvin Jones</a:t>
            </a:r>
          </a:p>
          <a:p>
            <a:endParaRPr lang="en-US" sz="3000" dirty="0" err="1">
              <a:solidFill>
                <a:schemeClr val="accent6">
                  <a:lumMod val="50000"/>
                  <a:lumOff val="50000"/>
                </a:schemeClr>
              </a:solidFill>
            </a:endParaRPr>
          </a:p>
        </p:txBody>
      </p:sp>
      <p:cxnSp>
        <p:nvCxnSpPr>
          <p:cNvPr id="8" name="Straight Connector 7"/>
          <p:cNvCxnSpPr/>
          <p:nvPr/>
        </p:nvCxnSpPr>
        <p:spPr bwMode="auto">
          <a:xfrm>
            <a:off x="6019800" y="1219200"/>
            <a:ext cx="0" cy="4800600"/>
          </a:xfrm>
          <a:prstGeom prst="line">
            <a:avLst/>
          </a:prstGeom>
          <a:solidFill>
            <a:srgbClr val="FFFFFF"/>
          </a:solidFill>
          <a:ln w="47625" cap="flat" cmpd="sng" algn="ctr">
            <a:solidFill>
              <a:schemeClr val="accent6">
                <a:lumMod val="50000"/>
                <a:lumOff val="50000"/>
                <a:alpha val="50000"/>
              </a:schemeClr>
            </a:solidFill>
            <a:prstDash val="sysDot"/>
            <a:round/>
            <a:headEnd type="none" w="med" len="med"/>
            <a:tailEnd type="none" w="med" len="med"/>
          </a:ln>
          <a:effectLst/>
        </p:spPr>
      </p:cxnSp>
      <p:sp>
        <p:nvSpPr>
          <p:cNvPr id="9" name="TextBox 8"/>
          <p:cNvSpPr txBox="1"/>
          <p:nvPr/>
        </p:nvSpPr>
        <p:spPr>
          <a:xfrm>
            <a:off x="0" y="2097867"/>
            <a:ext cx="5957232" cy="2662267"/>
          </a:xfrm>
          <a:prstGeom prst="rect">
            <a:avLst/>
          </a:prstGeom>
          <a:noFill/>
        </p:spPr>
        <p:txBody>
          <a:bodyPr wrap="square" rtlCol="0">
            <a:spAutoFit/>
          </a:bodyPr>
          <a:lstStyle/>
          <a:p>
            <a:pPr algn="ctr"/>
            <a:r>
              <a:rPr lang="es-ES" sz="16700" b="1">
                <a:solidFill>
                  <a:srgbClr val="F0C300"/>
                </a:solidFill>
                <a:latin typeface="Arial" charset="0"/>
                <a:ea typeface="Arial" charset="0"/>
                <a:cs typeface="Arial" charset="0"/>
              </a:rPr>
              <a:t>1973</a:t>
            </a:r>
          </a:p>
        </p:txBody>
      </p:sp>
    </p:spTree>
    <p:custDataLst>
      <p:tags r:id="rId1"/>
    </p:custDataLst>
    <p:extLst>
      <p:ext uri="{BB962C8B-B14F-4D97-AF65-F5344CB8AC3E}">
        <p14:creationId xmlns:p14="http://schemas.microsoft.com/office/powerpoint/2010/main" val="1852076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onlogo_white.eps"/>
          <p:cNvPicPr>
            <a:picLocks noChangeAspect="1"/>
          </p:cNvPicPr>
          <p:nvPr/>
        </p:nvPicPr>
        <p:blipFill rotWithShape="1">
          <a:blip r:embed="rId4">
            <a:alphaModFix amt="33000"/>
            <a:extLst>
              <a:ext uri="{28A0092B-C50C-407E-A947-70E740481C1C}">
                <a14:useLocalDpi xmlns:a14="http://schemas.microsoft.com/office/drawing/2010/main" val="0"/>
              </a:ext>
            </a:extLst>
          </a:blip>
          <a:srcRect t="8992" b="10078"/>
          <a:stretch/>
        </p:blipFill>
        <p:spPr>
          <a:xfrm>
            <a:off x="1752599" y="0"/>
            <a:ext cx="8686802" cy="6858000"/>
          </a:xfrm>
          <a:prstGeom prst="rect">
            <a:avLst/>
          </a:prstGeom>
        </p:spPr>
      </p:pic>
      <p:sp>
        <p:nvSpPr>
          <p:cNvPr id="3" name="Title 1"/>
          <p:cNvSpPr txBox="1">
            <a:spLocks/>
          </p:cNvSpPr>
          <p:nvPr/>
        </p:nvSpPr>
        <p:spPr>
          <a:xfrm>
            <a:off x="8597" y="1752600"/>
            <a:ext cx="12174807" cy="1157937"/>
          </a:xfrm>
          <a:prstGeom prst="rect">
            <a:avLst/>
          </a:prstGeom>
        </p:spPr>
        <p:txBody>
          <a:bodyPr anchor="b"/>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4800" b="1" dirty="0">
                <a:solidFill>
                  <a:schemeClr val="tx2"/>
                </a:solidFill>
                <a:latin typeface="Arial" charset="0"/>
                <a:ea typeface="Arial" charset="0"/>
                <a:cs typeface="Arial" charset="0"/>
              </a:rPr>
              <a:t>La Asociación Internacional de Clubes de Leones da la bienvenida al</a:t>
            </a:r>
          </a:p>
        </p:txBody>
      </p:sp>
      <p:sp>
        <p:nvSpPr>
          <p:cNvPr id="5" name="Rectangle 4"/>
          <p:cNvSpPr/>
          <p:nvPr/>
        </p:nvSpPr>
        <p:spPr>
          <a:xfrm>
            <a:off x="5253311" y="320384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TextBox 6"/>
          <p:cNvSpPr txBox="1"/>
          <p:nvPr/>
        </p:nvSpPr>
        <p:spPr>
          <a:xfrm>
            <a:off x="2488358" y="3389055"/>
            <a:ext cx="7215284" cy="2554545"/>
          </a:xfrm>
          <a:prstGeom prst="rect">
            <a:avLst/>
          </a:prstGeom>
          <a:noFill/>
        </p:spPr>
        <p:txBody>
          <a:bodyPr wrap="square" rtlCol="0">
            <a:spAutoFit/>
          </a:bodyPr>
          <a:lstStyle/>
          <a:p>
            <a:pPr algn="ctr"/>
            <a:r>
              <a:rPr lang="es-ES" sz="8000" b="1" dirty="0">
                <a:solidFill>
                  <a:srgbClr val="F0C300"/>
                </a:solidFill>
                <a:latin typeface="Arial" charset="0"/>
                <a:ea typeface="Arial" charset="0"/>
                <a:cs typeface="Arial" charset="0"/>
              </a:rPr>
              <a:t>socio número un millón</a:t>
            </a:r>
          </a:p>
        </p:txBody>
      </p:sp>
      <p:sp>
        <p:nvSpPr>
          <p:cNvPr id="8" name="Text Placeholder 5"/>
          <p:cNvSpPr txBox="1">
            <a:spLocks/>
          </p:cNvSpPr>
          <p:nvPr/>
        </p:nvSpPr>
        <p:spPr>
          <a:xfrm>
            <a:off x="4495801" y="21996"/>
            <a:ext cx="3200399"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es-ES" sz="9600" b="1" dirty="0">
                <a:solidFill>
                  <a:schemeClr val="tx2"/>
                </a:solidFill>
              </a:rPr>
              <a:t>1973</a:t>
            </a:r>
          </a:p>
        </p:txBody>
      </p:sp>
    </p:spTree>
    <p:custDataLst>
      <p:tags r:id="rId1"/>
    </p:custDataLst>
    <p:extLst>
      <p:ext uri="{BB962C8B-B14F-4D97-AF65-F5344CB8AC3E}">
        <p14:creationId xmlns:p14="http://schemas.microsoft.com/office/powerpoint/2010/main" val="3665744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1" name="Title 1"/>
          <p:cNvSpPr txBox="1">
            <a:spLocks/>
          </p:cNvSpPr>
          <p:nvPr/>
        </p:nvSpPr>
        <p:spPr>
          <a:xfrm>
            <a:off x="0" y="2362200"/>
            <a:ext cx="10515600" cy="2057401"/>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es-ES" sz="13000" b="1" dirty="0">
                <a:solidFill>
                  <a:schemeClr val="bg2"/>
                </a:solidFill>
                <a:latin typeface="Arial" charset="0"/>
                <a:ea typeface="Arial" charset="0"/>
                <a:cs typeface="Arial" charset="0"/>
              </a:rPr>
              <a:t>Las mujeres</a:t>
            </a:r>
            <a:r>
              <a:rPr lang="es-ES" sz="13000" b="1" dirty="0">
                <a:solidFill>
                  <a:schemeClr val="bg1"/>
                </a:solidFill>
                <a:latin typeface="Arial" charset="0"/>
                <a:ea typeface="Arial" charset="0"/>
                <a:cs typeface="Arial" charset="0"/>
              </a:rPr>
              <a:t> </a:t>
            </a:r>
          </a:p>
        </p:txBody>
      </p:sp>
      <p:sp>
        <p:nvSpPr>
          <p:cNvPr id="9" name="Text Placeholder 1"/>
          <p:cNvSpPr txBox="1">
            <a:spLocks/>
          </p:cNvSpPr>
          <p:nvPr/>
        </p:nvSpPr>
        <p:spPr>
          <a:xfrm>
            <a:off x="-76200" y="348945"/>
            <a:ext cx="3733800" cy="1922721"/>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es-ES" sz="11500" b="1" dirty="0">
                <a:solidFill>
                  <a:schemeClr val="bg1"/>
                </a:solidFill>
              </a:rPr>
              <a:t>1987</a:t>
            </a:r>
          </a:p>
        </p:txBody>
      </p:sp>
      <p:sp>
        <p:nvSpPr>
          <p:cNvPr id="2" name="Rectangle 1"/>
          <p:cNvSpPr/>
          <p:nvPr/>
        </p:nvSpPr>
        <p:spPr>
          <a:xfrm>
            <a:off x="1600200" y="4495800"/>
            <a:ext cx="7015062" cy="1107996"/>
          </a:xfrm>
          <a:prstGeom prst="rect">
            <a:avLst/>
          </a:prstGeom>
        </p:spPr>
        <p:txBody>
          <a:bodyPr wrap="none">
            <a:spAutoFit/>
          </a:bodyPr>
          <a:lstStyle/>
          <a:p>
            <a:r>
              <a:rPr lang="es-ES" sz="6600" b="1" dirty="0">
                <a:solidFill>
                  <a:schemeClr val="bg1"/>
                </a:solidFill>
                <a:latin typeface="Arial" charset="0"/>
                <a:ea typeface="Arial" charset="0"/>
                <a:cs typeface="Arial" charset="0"/>
              </a:rPr>
              <a:t>se hacen Leones</a:t>
            </a:r>
            <a:endParaRPr lang="en-US" sz="6600" dirty="0"/>
          </a:p>
        </p:txBody>
      </p:sp>
    </p:spTree>
    <p:custDataLst>
      <p:tags r:id="rId1"/>
    </p:custDataLst>
    <p:extLst>
      <p:ext uri="{BB962C8B-B14F-4D97-AF65-F5344CB8AC3E}">
        <p14:creationId xmlns:p14="http://schemas.microsoft.com/office/powerpoint/2010/main" val="17349815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ACAE76-89E8-2A40-9457-C4C2ED45F58A}"/>
              </a:ext>
            </a:extLst>
          </p:cNvPr>
          <p:cNvSpPr>
            <a:spLocks noGrp="1"/>
          </p:cNvSpPr>
          <p:nvPr>
            <p:ph type="body" sz="quarter" idx="12"/>
          </p:nvPr>
        </p:nvSpPr>
        <p:spPr>
          <a:xfrm>
            <a:off x="685800" y="1981200"/>
            <a:ext cx="5943600" cy="2895600"/>
          </a:xfrm>
        </p:spPr>
        <p:txBody>
          <a:bodyPr/>
          <a:lstStyle/>
          <a:p>
            <a:r>
              <a:rPr lang="es-ES" sz="5400" dirty="0">
                <a:solidFill>
                  <a:schemeClr val="tx2"/>
                </a:solidFill>
              </a:rPr>
              <a:t>Primer Concurso Internacional Cartel de la Paz</a:t>
            </a:r>
          </a:p>
        </p:txBody>
      </p:sp>
      <p:pic>
        <p:nvPicPr>
          <p:cNvPr id="5" name="Picture Placeholder 4"/>
          <p:cNvPicPr>
            <a:picLocks noGrp="1" noChangeAspect="1"/>
          </p:cNvPicPr>
          <p:nvPr>
            <p:ph type="pic" sz="quarter" idx="13"/>
          </p:nvPr>
        </p:nvPicPr>
        <p:blipFill>
          <a:blip r:embed="rId4">
            <a:extLst>
              <a:ext uri="{28A0092B-C50C-407E-A947-70E740481C1C}">
                <a14:useLocalDpi xmlns:a14="http://schemas.microsoft.com/office/drawing/2010/main" val="0"/>
              </a:ext>
            </a:extLst>
          </a:blip>
          <a:stretch>
            <a:fillRect/>
          </a:stretch>
        </p:blipFill>
        <p:spPr>
          <a:xfrm>
            <a:off x="7391400" y="1036646"/>
            <a:ext cx="4114800" cy="3530065"/>
          </a:xfrm>
        </p:spPr>
      </p:pic>
      <p:sp>
        <p:nvSpPr>
          <p:cNvPr id="4" name="Text Placeholder 3">
            <a:extLst>
              <a:ext uri="{FF2B5EF4-FFF2-40B4-BE49-F238E27FC236}">
                <a16:creationId xmlns:a16="http://schemas.microsoft.com/office/drawing/2014/main" id="{87D97E11-521E-324E-91B6-68E6BF0193AF}"/>
              </a:ext>
            </a:extLst>
          </p:cNvPr>
          <p:cNvSpPr>
            <a:spLocks noGrp="1"/>
          </p:cNvSpPr>
          <p:nvPr>
            <p:ph type="body" sz="quarter" idx="14"/>
          </p:nvPr>
        </p:nvSpPr>
        <p:spPr>
          <a:xfrm>
            <a:off x="7391400" y="4876800"/>
            <a:ext cx="4114800" cy="1828800"/>
          </a:xfrm>
        </p:spPr>
        <p:txBody>
          <a:bodyPr/>
          <a:lstStyle/>
          <a:p>
            <a:pPr algn="ctr"/>
            <a:r>
              <a:rPr lang="es-ES" dirty="0">
                <a:solidFill>
                  <a:schemeClr val="tx1"/>
                </a:solidFill>
              </a:rPr>
              <a:t>«La paz como camino hacia el crecimiento»</a:t>
            </a:r>
          </a:p>
          <a:p>
            <a:pPr algn="ctr"/>
            <a:r>
              <a:rPr lang="es-ES" dirty="0" err="1">
                <a:solidFill>
                  <a:schemeClr val="tx1"/>
                </a:solidFill>
              </a:rPr>
              <a:t>Mustapha</a:t>
            </a:r>
            <a:r>
              <a:rPr lang="es-ES" dirty="0">
                <a:solidFill>
                  <a:schemeClr val="tx1"/>
                </a:solidFill>
              </a:rPr>
              <a:t> El </a:t>
            </a:r>
            <a:r>
              <a:rPr lang="es-ES" dirty="0" err="1">
                <a:solidFill>
                  <a:schemeClr val="tx1"/>
                </a:solidFill>
              </a:rPr>
              <a:t>Tawokji</a:t>
            </a:r>
            <a:r>
              <a:rPr lang="es-ES" dirty="0">
                <a:solidFill>
                  <a:schemeClr val="tx1"/>
                </a:solidFill>
              </a:rPr>
              <a:t> </a:t>
            </a:r>
            <a:br>
              <a:rPr lang="es-ES" dirty="0">
                <a:solidFill>
                  <a:schemeClr val="tx1"/>
                </a:solidFill>
              </a:rPr>
            </a:br>
            <a:r>
              <a:rPr lang="es-ES" dirty="0">
                <a:solidFill>
                  <a:schemeClr val="tx1"/>
                </a:solidFill>
              </a:rPr>
              <a:t>Líbano</a:t>
            </a:r>
          </a:p>
          <a:p>
            <a:pPr algn="ctr"/>
            <a:r>
              <a:rPr lang="es-ES" dirty="0">
                <a:solidFill>
                  <a:schemeClr val="tx1"/>
                </a:solidFill>
              </a:rPr>
              <a:t>Ganador de 1988-89</a:t>
            </a:r>
          </a:p>
        </p:txBody>
      </p:sp>
      <p:sp>
        <p:nvSpPr>
          <p:cNvPr id="6" name="TextBox 5"/>
          <p:cNvSpPr txBox="1"/>
          <p:nvPr/>
        </p:nvSpPr>
        <p:spPr>
          <a:xfrm>
            <a:off x="0" y="1"/>
            <a:ext cx="4191000" cy="1585049"/>
          </a:xfrm>
          <a:prstGeom prst="rect">
            <a:avLst/>
          </a:prstGeom>
          <a:noFill/>
        </p:spPr>
        <p:txBody>
          <a:bodyPr wrap="square" rtlCol="0">
            <a:spAutoFit/>
          </a:bodyPr>
          <a:lstStyle/>
          <a:p>
            <a:pPr>
              <a:spcBef>
                <a:spcPct val="20000"/>
              </a:spcBef>
            </a:pPr>
            <a:r>
              <a:rPr lang="es-ES" sz="9600" b="1">
                <a:solidFill>
                  <a:schemeClr val="tx2"/>
                </a:solidFill>
                <a:ea typeface="ヒラギノ角ゴ Pro W3" charset="0"/>
                <a:cs typeface="Arial" panose="020B0604020202020204" pitchFamily="34" charset="0"/>
              </a:rPr>
              <a:t>1988</a:t>
            </a:r>
          </a:p>
        </p:txBody>
      </p:sp>
    </p:spTree>
    <p:custDataLst>
      <p:tags r:id="rId1"/>
    </p:custDataLst>
    <p:extLst>
      <p:ext uri="{BB962C8B-B14F-4D97-AF65-F5344CB8AC3E}">
        <p14:creationId xmlns:p14="http://schemas.microsoft.com/office/powerpoint/2010/main" val="37462079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145A75-8294-374F-BE4D-C7A60DCE724C}"/>
              </a:ext>
            </a:extLst>
          </p:cNvPr>
          <p:cNvSpPr>
            <a:spLocks noGrp="1"/>
          </p:cNvSpPr>
          <p:nvPr>
            <p:ph type="body" sz="quarter" idx="12"/>
          </p:nvPr>
        </p:nvSpPr>
        <p:spPr>
          <a:xfrm>
            <a:off x="533400" y="1828800"/>
            <a:ext cx="5562600" cy="1530037"/>
          </a:xfrm>
        </p:spPr>
        <p:txBody>
          <a:bodyPr/>
          <a:lstStyle/>
          <a:p>
            <a:r>
              <a:rPr lang="es-ES" sz="4800" dirty="0">
                <a:solidFill>
                  <a:schemeClr val="tx2"/>
                </a:solidFill>
              </a:rPr>
              <a:t>LCIF se alía con el Centro Carter</a:t>
            </a:r>
          </a:p>
        </p:txBody>
      </p:sp>
      <p:sp>
        <p:nvSpPr>
          <p:cNvPr id="3" name="Text Placeholder 2">
            <a:extLst>
              <a:ext uri="{FF2B5EF4-FFF2-40B4-BE49-F238E27FC236}">
                <a16:creationId xmlns:a16="http://schemas.microsoft.com/office/drawing/2014/main" id="{80AE8AC4-40CB-E945-9800-7E5BDD6F5E08}"/>
              </a:ext>
            </a:extLst>
          </p:cNvPr>
          <p:cNvSpPr>
            <a:spLocks noGrp="1"/>
          </p:cNvSpPr>
          <p:nvPr>
            <p:ph type="body" sz="quarter" idx="13"/>
          </p:nvPr>
        </p:nvSpPr>
        <p:spPr>
          <a:xfrm>
            <a:off x="1905000" y="3651784"/>
            <a:ext cx="6400800" cy="3048000"/>
          </a:xfrm>
        </p:spPr>
        <p:txBody>
          <a:bodyPr/>
          <a:lstStyle/>
          <a:p>
            <a:pPr marL="0" indent="0">
              <a:buNone/>
            </a:pPr>
            <a:r>
              <a:rPr lang="es-ES" sz="3600" dirty="0"/>
              <a:t>para combatir </a:t>
            </a:r>
            <a:br>
              <a:rPr lang="es-ES" sz="3600" dirty="0"/>
            </a:br>
            <a:r>
              <a:rPr lang="es-ES" sz="3600" dirty="0"/>
              <a:t>        la ceguera 	</a:t>
            </a:r>
            <a:br>
              <a:rPr lang="es-ES" sz="3600" dirty="0"/>
            </a:br>
            <a:r>
              <a:rPr lang="es-ES" sz="3600" dirty="0"/>
              <a:t>             de río en </a:t>
            </a:r>
            <a:br>
              <a:rPr lang="es-ES" sz="3600" dirty="0"/>
            </a:br>
            <a:r>
              <a:rPr lang="es-ES" sz="3600" dirty="0"/>
              <a:t>                   África y             </a:t>
            </a:r>
            <a:br>
              <a:rPr lang="es-ES" sz="3600" dirty="0"/>
            </a:br>
            <a:r>
              <a:rPr lang="es-ES" sz="3600" dirty="0"/>
              <a:t>                        Latinoamérica </a:t>
            </a:r>
          </a:p>
        </p:txBody>
      </p:sp>
      <p:sp>
        <p:nvSpPr>
          <p:cNvPr id="11" name="TextBox 10"/>
          <p:cNvSpPr txBox="1"/>
          <p:nvPr/>
        </p:nvSpPr>
        <p:spPr>
          <a:xfrm>
            <a:off x="8153400" y="5133201"/>
            <a:ext cx="2644635" cy="276999"/>
          </a:xfrm>
          <a:prstGeom prst="rect">
            <a:avLst/>
          </a:prstGeom>
          <a:noFill/>
        </p:spPr>
        <p:txBody>
          <a:bodyPr wrap="none" rtlCol="0">
            <a:spAutoFit/>
          </a:bodyPr>
          <a:lstStyle/>
          <a:p>
            <a:r>
              <a:rPr lang="es-ES" sz="1200">
                <a:solidFill>
                  <a:schemeClr val="bg1"/>
                </a:solidFill>
                <a:latin typeface="Lato" panose="020F0502020204030203" pitchFamily="34" charset="0"/>
              </a:rPr>
              <a:t>Foto cortesía de: Centro Carter/L. Gubb.</a:t>
            </a:r>
          </a:p>
        </p:txBody>
      </p:sp>
      <p:sp>
        <p:nvSpPr>
          <p:cNvPr id="12" name="Text Placeholder 5"/>
          <p:cNvSpPr txBox="1">
            <a:spLocks/>
          </p:cNvSpPr>
          <p:nvPr/>
        </p:nvSpPr>
        <p:spPr>
          <a:xfrm>
            <a:off x="0" y="21996"/>
            <a:ext cx="3200399"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es-ES" sz="9600" b="1">
                <a:solidFill>
                  <a:srgbClr val="F0C300"/>
                </a:solidFill>
              </a:rPr>
              <a:t>1999</a:t>
            </a: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2308" t="10108" r="16582" b="19470"/>
          <a:stretch/>
        </p:blipFill>
        <p:spPr>
          <a:xfrm>
            <a:off x="7772400" y="2302239"/>
            <a:ext cx="3962400" cy="2745866"/>
          </a:xfrm>
          <a:prstGeom prst="rect">
            <a:avLst/>
          </a:prstGeom>
        </p:spPr>
      </p:pic>
    </p:spTree>
    <p:custDataLst>
      <p:tags r:id="rId1"/>
    </p:custDataLst>
    <p:extLst>
      <p:ext uri="{BB962C8B-B14F-4D97-AF65-F5344CB8AC3E}">
        <p14:creationId xmlns:p14="http://schemas.microsoft.com/office/powerpoint/2010/main" val="20379631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6" name="Rectangle 15"/>
          <p:cNvSpPr/>
          <p:nvPr/>
        </p:nvSpPr>
        <p:spPr>
          <a:xfrm>
            <a:off x="2971800" y="5181600"/>
            <a:ext cx="1450259" cy="762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0" name="Title 1"/>
          <p:cNvSpPr txBox="1">
            <a:spLocks/>
          </p:cNvSpPr>
          <p:nvPr/>
        </p:nvSpPr>
        <p:spPr>
          <a:xfrm>
            <a:off x="533400" y="2209800"/>
            <a:ext cx="5867400" cy="2819400"/>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endParaRPr lang="en-US" sz="6600" kern="0" dirty="0">
              <a:solidFill>
                <a:schemeClr val="tx2"/>
              </a:solidFill>
              <a:latin typeface="Arial" charset="0"/>
              <a:ea typeface="Arial" charset="0"/>
              <a:cs typeface="Arial" charset="0"/>
            </a:endParaRPr>
          </a:p>
        </p:txBody>
      </p:sp>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7" name="Text Placeholder 5"/>
          <p:cNvSpPr txBox="1">
            <a:spLocks/>
          </p:cNvSpPr>
          <p:nvPr/>
        </p:nvSpPr>
        <p:spPr>
          <a:xfrm>
            <a:off x="0" y="24866"/>
            <a:ext cx="3200399"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es-ES" sz="9600" b="1">
                <a:solidFill>
                  <a:srgbClr val="F0C300"/>
                </a:solidFill>
              </a:rPr>
              <a:t>2005</a:t>
            </a:r>
          </a:p>
        </p:txBody>
      </p:sp>
      <p:sp>
        <p:nvSpPr>
          <p:cNvPr id="3" name="Text Placeholder 2"/>
          <p:cNvSpPr>
            <a:spLocks noGrp="1"/>
          </p:cNvSpPr>
          <p:nvPr>
            <p:ph type="body" sz="quarter" idx="12"/>
          </p:nvPr>
        </p:nvSpPr>
        <p:spPr>
          <a:xfrm>
            <a:off x="685800" y="3155984"/>
            <a:ext cx="6209629" cy="445043"/>
          </a:xfrm>
        </p:spPr>
        <p:txBody>
          <a:bodyPr/>
          <a:lstStyle/>
          <a:p>
            <a:pPr lvl="0" algn="ctr">
              <a:spcBef>
                <a:spcPct val="0"/>
              </a:spcBef>
            </a:pPr>
            <a:endParaRPr lang="en-US" sz="6600" dirty="0">
              <a:solidFill>
                <a:srgbClr val="002F87"/>
              </a:solidFill>
              <a:latin typeface="Arial" charset="0"/>
              <a:ea typeface="Arial" charset="0"/>
              <a:cs typeface="Arial" charset="0"/>
            </a:endParaRPr>
          </a:p>
          <a:p>
            <a:pPr lvl="0" algn="ctr">
              <a:spcBef>
                <a:spcPct val="0"/>
              </a:spcBef>
            </a:pPr>
            <a:r>
              <a:rPr lang="es-ES" sz="6600">
                <a:solidFill>
                  <a:srgbClr val="002F87"/>
                </a:solidFill>
                <a:latin typeface="Arial" charset="0"/>
                <a:ea typeface="Arial" charset="0"/>
                <a:cs typeface="Arial" charset="0"/>
              </a:rPr>
              <a:t>Se lanza la Campaña SightFirst II</a:t>
            </a:r>
          </a:p>
          <a:p>
            <a:endParaRPr lang="en-US" dirty="0"/>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3161" r="13684"/>
          <a:stretch/>
        </p:blipFill>
        <p:spPr>
          <a:xfrm>
            <a:off x="7543800" y="2057400"/>
            <a:ext cx="3886200" cy="2903750"/>
          </a:xfrm>
          <a:prstGeom prst="rect">
            <a:avLst/>
          </a:prstGeom>
        </p:spPr>
      </p:pic>
    </p:spTree>
    <p:custDataLst>
      <p:tags r:id="rId1"/>
    </p:custDataLst>
    <p:extLst>
      <p:ext uri="{BB962C8B-B14F-4D97-AF65-F5344CB8AC3E}">
        <p14:creationId xmlns:p14="http://schemas.microsoft.com/office/powerpoint/2010/main" val="23128466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6" name="Rectangle 15"/>
          <p:cNvSpPr/>
          <p:nvPr/>
        </p:nvSpPr>
        <p:spPr>
          <a:xfrm>
            <a:off x="8229600" y="5715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0" name="Title 1"/>
          <p:cNvSpPr txBox="1">
            <a:spLocks/>
          </p:cNvSpPr>
          <p:nvPr/>
        </p:nvSpPr>
        <p:spPr>
          <a:xfrm>
            <a:off x="5943600" y="1600200"/>
            <a:ext cx="5867400" cy="3276600"/>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r>
              <a:rPr lang="es-ES" sz="6600" dirty="0">
                <a:solidFill>
                  <a:schemeClr val="tx2"/>
                </a:solidFill>
                <a:latin typeface="Arial" charset="0"/>
                <a:ea typeface="Arial" charset="0"/>
                <a:cs typeface="Arial" charset="0"/>
              </a:rPr>
              <a:t>Los Leones auxilian a las víctimas del terremoto de China</a:t>
            </a:r>
          </a:p>
        </p:txBody>
      </p:sp>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7" name="Text Placeholder 5"/>
          <p:cNvSpPr txBox="1">
            <a:spLocks/>
          </p:cNvSpPr>
          <p:nvPr/>
        </p:nvSpPr>
        <p:spPr>
          <a:xfrm>
            <a:off x="1466608" y="495601"/>
            <a:ext cx="3200399"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es-ES" sz="9600" b="1">
                <a:solidFill>
                  <a:srgbClr val="F0C300"/>
                </a:solidFill>
              </a:rPr>
              <a:t>2008</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3775" t="4040" r="7737" b="9343"/>
          <a:stretch/>
        </p:blipFill>
        <p:spPr>
          <a:xfrm>
            <a:off x="514108" y="2207443"/>
            <a:ext cx="5105400" cy="3733800"/>
          </a:xfrm>
          <a:prstGeom prst="rect">
            <a:avLst/>
          </a:prstGeom>
        </p:spPr>
      </p:pic>
    </p:spTree>
    <p:custDataLst>
      <p:tags r:id="rId1"/>
    </p:custDataLst>
    <p:extLst>
      <p:ext uri="{BB962C8B-B14F-4D97-AF65-F5344CB8AC3E}">
        <p14:creationId xmlns:p14="http://schemas.microsoft.com/office/powerpoint/2010/main" val="22628829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ACAE76-89E8-2A40-9457-C4C2ED45F58A}"/>
              </a:ext>
            </a:extLst>
          </p:cNvPr>
          <p:cNvSpPr>
            <a:spLocks noGrp="1"/>
          </p:cNvSpPr>
          <p:nvPr>
            <p:ph type="body" sz="quarter" idx="12"/>
          </p:nvPr>
        </p:nvSpPr>
        <p:spPr>
          <a:xfrm>
            <a:off x="762000" y="2209800"/>
            <a:ext cx="6400800" cy="1711842"/>
          </a:xfrm>
        </p:spPr>
        <p:txBody>
          <a:bodyPr/>
          <a:lstStyle/>
          <a:p>
            <a:r>
              <a:rPr lang="es-ES" sz="5400" dirty="0">
                <a:solidFill>
                  <a:schemeClr val="tx2"/>
                </a:solidFill>
              </a:rPr>
              <a:t>Los Leones y LCIF ayudan a víctimas del terremoto en Haití</a:t>
            </a:r>
          </a:p>
        </p:txBody>
      </p:sp>
      <p:pic>
        <p:nvPicPr>
          <p:cNvPr id="5" name="Picture Placeholder 4"/>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r="5037"/>
          <a:stretch/>
        </p:blipFill>
        <p:spPr>
          <a:xfrm>
            <a:off x="7162800" y="1689079"/>
            <a:ext cx="4648200" cy="2753283"/>
          </a:xfrm>
          <a:effectLst>
            <a:outerShdw blurRad="50800" dist="38100" dir="5400000" algn="t" rotWithShape="0">
              <a:prstClr val="black">
                <a:alpha val="40000"/>
              </a:prstClr>
            </a:outerShdw>
          </a:effectLst>
        </p:spPr>
      </p:pic>
      <p:sp>
        <p:nvSpPr>
          <p:cNvPr id="6" name="Text Placeholder 5"/>
          <p:cNvSpPr txBox="1">
            <a:spLocks/>
          </p:cNvSpPr>
          <p:nvPr/>
        </p:nvSpPr>
        <p:spPr>
          <a:xfrm>
            <a:off x="0" y="21996"/>
            <a:ext cx="3200399"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es-ES" sz="9600" b="1">
                <a:solidFill>
                  <a:schemeClr val="tx2"/>
                </a:solidFill>
              </a:rPr>
              <a:t>2010</a:t>
            </a:r>
          </a:p>
        </p:txBody>
      </p:sp>
      <p:sp>
        <p:nvSpPr>
          <p:cNvPr id="7" name="TextBox 6"/>
          <p:cNvSpPr txBox="1"/>
          <p:nvPr/>
        </p:nvSpPr>
        <p:spPr>
          <a:xfrm>
            <a:off x="990600" y="5411450"/>
            <a:ext cx="9601200" cy="1446550"/>
          </a:xfrm>
          <a:prstGeom prst="rect">
            <a:avLst/>
          </a:prstGeom>
          <a:noFill/>
        </p:spPr>
        <p:txBody>
          <a:bodyPr wrap="square" rtlCol="0">
            <a:spAutoFit/>
          </a:bodyPr>
          <a:lstStyle/>
          <a:p>
            <a:pPr algn="ctr"/>
            <a:r>
              <a:rPr lang="es-ES" sz="4400" dirty="0">
                <a:solidFill>
                  <a:srgbClr val="56565A"/>
                </a:solidFill>
                <a:cs typeface="Arial" panose="020B0604020202020204" pitchFamily="34" charset="0"/>
              </a:rPr>
              <a:t>La “Esperanza para Haití” de los Leones recaudó </a:t>
            </a:r>
            <a:r>
              <a:rPr lang="es-ES" sz="4400" dirty="0">
                <a:solidFill>
                  <a:schemeClr val="tx2"/>
                </a:solidFill>
                <a:cs typeface="Arial" panose="020B0604020202020204" pitchFamily="34" charset="0"/>
              </a:rPr>
              <a:t>4.2 millones de USD</a:t>
            </a:r>
          </a:p>
        </p:txBody>
      </p:sp>
    </p:spTree>
    <p:custDataLst>
      <p:tags r:id="rId1"/>
    </p:custDataLst>
    <p:extLst>
      <p:ext uri="{BB962C8B-B14F-4D97-AF65-F5344CB8AC3E}">
        <p14:creationId xmlns:p14="http://schemas.microsoft.com/office/powerpoint/2010/main" val="1870692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ACAE76-89E8-2A40-9457-C4C2ED45F58A}"/>
              </a:ext>
            </a:extLst>
          </p:cNvPr>
          <p:cNvSpPr>
            <a:spLocks noGrp="1"/>
          </p:cNvSpPr>
          <p:nvPr>
            <p:ph type="body" sz="quarter" idx="12"/>
          </p:nvPr>
        </p:nvSpPr>
        <p:spPr>
          <a:xfrm>
            <a:off x="762000" y="1752600"/>
            <a:ext cx="5943600" cy="1711842"/>
          </a:xfrm>
        </p:spPr>
        <p:txBody>
          <a:bodyPr/>
          <a:lstStyle/>
          <a:p>
            <a:r>
              <a:rPr lang="es-ES" sz="4800">
                <a:solidFill>
                  <a:schemeClr val="tx2"/>
                </a:solidFill>
              </a:rPr>
              <a:t>Desafío de Servicio del Centenario</a:t>
            </a:r>
          </a:p>
        </p:txBody>
      </p:sp>
      <p:pic>
        <p:nvPicPr>
          <p:cNvPr id="5" name="Picture Placeholder 4"/>
          <p:cNvPicPr>
            <a:picLocks noGrp="1" noChangeAspect="1"/>
          </p:cNvPicPr>
          <p:nvPr>
            <p:ph type="pic" sz="quarter" idx="13"/>
          </p:nvPr>
        </p:nvPicPr>
        <p:blipFill>
          <a:blip r:embed="rId4">
            <a:extLst>
              <a:ext uri="{28A0092B-C50C-407E-A947-70E740481C1C}">
                <a14:useLocalDpi xmlns:a14="http://schemas.microsoft.com/office/drawing/2010/main" val="0"/>
              </a:ext>
            </a:extLst>
          </a:blip>
          <a:stretch>
            <a:fillRect/>
          </a:stretch>
        </p:blipFill>
        <p:spPr>
          <a:xfrm>
            <a:off x="7680297" y="1600200"/>
            <a:ext cx="4511703" cy="3722371"/>
          </a:xfrm>
          <a:effectLst>
            <a:outerShdw blurRad="50800" dist="38100" dir="5400000" algn="t" rotWithShape="0">
              <a:prstClr val="black">
                <a:alpha val="40000"/>
              </a:prstClr>
            </a:outerShdw>
          </a:effectLst>
        </p:spPr>
      </p:pic>
      <p:sp>
        <p:nvSpPr>
          <p:cNvPr id="6" name="Text Placeholder 5"/>
          <p:cNvSpPr txBox="1">
            <a:spLocks/>
          </p:cNvSpPr>
          <p:nvPr/>
        </p:nvSpPr>
        <p:spPr>
          <a:xfrm>
            <a:off x="0" y="21996"/>
            <a:ext cx="6705600"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es-ES" sz="9600" b="1">
                <a:solidFill>
                  <a:schemeClr val="tx2"/>
                </a:solidFill>
              </a:rPr>
              <a:t>2014 - 2018</a:t>
            </a:r>
          </a:p>
        </p:txBody>
      </p:sp>
      <p:sp>
        <p:nvSpPr>
          <p:cNvPr id="7" name="TextBox 6"/>
          <p:cNvSpPr txBox="1"/>
          <p:nvPr/>
        </p:nvSpPr>
        <p:spPr>
          <a:xfrm>
            <a:off x="5281" y="3999132"/>
            <a:ext cx="7680297" cy="1323439"/>
          </a:xfrm>
          <a:prstGeom prst="rect">
            <a:avLst/>
          </a:prstGeom>
          <a:noFill/>
        </p:spPr>
        <p:txBody>
          <a:bodyPr wrap="square" rtlCol="0">
            <a:spAutoFit/>
          </a:bodyPr>
          <a:lstStyle/>
          <a:p>
            <a:pPr algn="ctr"/>
            <a:r>
              <a:rPr lang="es-ES" sz="4000" dirty="0">
                <a:solidFill>
                  <a:srgbClr val="56565A"/>
                </a:solidFill>
                <a:cs typeface="Arial" panose="020B0604020202020204" pitchFamily="34" charset="0"/>
              </a:rPr>
              <a:t>246.000.000 personas servidas</a:t>
            </a:r>
          </a:p>
          <a:p>
            <a:pPr algn="ctr"/>
            <a:r>
              <a:rPr lang="es-ES" sz="4000" dirty="0">
                <a:solidFill>
                  <a:schemeClr val="tx2"/>
                </a:solidFill>
                <a:cs typeface="Arial" panose="020B0604020202020204" pitchFamily="34" charset="0"/>
              </a:rPr>
              <a:t>más del doble de nuestra meta</a:t>
            </a:r>
          </a:p>
        </p:txBody>
      </p:sp>
    </p:spTree>
    <p:custDataLst>
      <p:tags r:id="rId1"/>
    </p:custDataLst>
    <p:extLst>
      <p:ext uri="{BB962C8B-B14F-4D97-AF65-F5344CB8AC3E}">
        <p14:creationId xmlns:p14="http://schemas.microsoft.com/office/powerpoint/2010/main" val="23918590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p:txBody>
          <a:bodyPr/>
          <a:lstStyle/>
          <a:p>
            <a:r>
              <a:rPr lang="es-ES" sz="9600">
                <a:solidFill>
                  <a:schemeClr val="tx2"/>
                </a:solidFill>
              </a:rPr>
              <a:t>2017</a:t>
            </a:r>
          </a:p>
        </p:txBody>
      </p:sp>
      <p:sp>
        <p:nvSpPr>
          <p:cNvPr id="3" name="Text Placeholder 2">
            <a:extLst>
              <a:ext uri="{FF2B5EF4-FFF2-40B4-BE49-F238E27FC236}">
                <a16:creationId xmlns:a16="http://schemas.microsoft.com/office/drawing/2014/main" id="{7ED2A28C-E10C-3B4F-9769-D43BAD600AE7}"/>
              </a:ext>
            </a:extLst>
          </p:cNvPr>
          <p:cNvSpPr>
            <a:spLocks noGrp="1"/>
          </p:cNvSpPr>
          <p:nvPr>
            <p:ph type="body" sz="quarter" idx="11"/>
          </p:nvPr>
        </p:nvSpPr>
        <p:spPr/>
        <p:txBody>
          <a:bodyPr/>
          <a:lstStyle/>
          <a:p>
            <a:pPr algn="ctr"/>
            <a:r>
              <a:rPr lang="es-ES" sz="2800" dirty="0"/>
              <a:t>La asociación anuncia nuestras </a:t>
            </a:r>
          </a:p>
          <a:p>
            <a:pPr algn="ctr"/>
            <a:r>
              <a:rPr lang="es-ES" sz="6600" dirty="0"/>
              <a:t>causas globales</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1113" y="4457700"/>
            <a:ext cx="2056906" cy="20574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9489" y="2416772"/>
            <a:ext cx="2057400" cy="20574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15973" y="2422007"/>
            <a:ext cx="2014959" cy="2056783"/>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70016" y="2286000"/>
            <a:ext cx="2274479" cy="2057400"/>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22879" y="4457700"/>
            <a:ext cx="2056907" cy="2057400"/>
          </a:xfrm>
          <a:prstGeom prst="rect">
            <a:avLst/>
          </a:prstGeom>
        </p:spPr>
      </p:pic>
    </p:spTree>
    <p:custDataLst>
      <p:tags r:id="rId1"/>
    </p:custDataLst>
    <p:extLst>
      <p:ext uri="{BB962C8B-B14F-4D97-AF65-F5344CB8AC3E}">
        <p14:creationId xmlns:p14="http://schemas.microsoft.com/office/powerpoint/2010/main" val="3798106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B3D475-E3FA-6841-9E62-9D3C5D64DE27}"/>
              </a:ext>
            </a:extLst>
          </p:cNvPr>
          <p:cNvSpPr>
            <a:spLocks noGrp="1"/>
          </p:cNvSpPr>
          <p:nvPr>
            <p:ph type="body" sz="quarter" idx="12"/>
          </p:nvPr>
        </p:nvSpPr>
        <p:spPr>
          <a:xfrm>
            <a:off x="1828801" y="2133600"/>
            <a:ext cx="8534399" cy="1517921"/>
          </a:xfrm>
        </p:spPr>
        <p:txBody>
          <a:bodyPr/>
          <a:lstStyle/>
          <a:p>
            <a:r>
              <a:rPr lang="es-ES" sz="6000" dirty="0"/>
              <a:t>Momentos destacados de nuestra historia</a:t>
            </a:r>
          </a:p>
        </p:txBody>
      </p:sp>
    </p:spTree>
    <p:custDataLst>
      <p:tags r:id="rId1"/>
    </p:custDataLst>
    <p:extLst>
      <p:ext uri="{BB962C8B-B14F-4D97-AF65-F5344CB8AC3E}">
        <p14:creationId xmlns:p14="http://schemas.microsoft.com/office/powerpoint/2010/main" val="15808388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9" name="Text Placeholder 1"/>
          <p:cNvSpPr txBox="1">
            <a:spLocks/>
          </p:cNvSpPr>
          <p:nvPr/>
        </p:nvSpPr>
        <p:spPr>
          <a:xfrm>
            <a:off x="76200" y="0"/>
            <a:ext cx="3733800" cy="1922721"/>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es-ES" sz="11500" b="1">
                <a:solidFill>
                  <a:srgbClr val="F0C300"/>
                </a:solidFill>
              </a:rPr>
              <a:t>2017</a:t>
            </a:r>
          </a:p>
        </p:txBody>
      </p:sp>
      <p:sp>
        <p:nvSpPr>
          <p:cNvPr id="5" name="Text Placeholder 4"/>
          <p:cNvSpPr>
            <a:spLocks noGrp="1"/>
          </p:cNvSpPr>
          <p:nvPr>
            <p:ph type="body" sz="quarter" idx="12"/>
          </p:nvPr>
        </p:nvSpPr>
        <p:spPr>
          <a:xfrm>
            <a:off x="76200" y="1371600"/>
            <a:ext cx="9695468" cy="3962400"/>
          </a:xfrm>
        </p:spPr>
        <p:txBody>
          <a:bodyPr/>
          <a:lstStyle/>
          <a:p>
            <a:r>
              <a:rPr lang="es-ES" sz="9500" dirty="0"/>
              <a:t>¡Celebración del centenario!</a:t>
            </a:r>
          </a:p>
        </p:txBody>
      </p:sp>
    </p:spTree>
    <p:custDataLst>
      <p:tags r:id="rId1"/>
    </p:custDataLst>
    <p:extLst>
      <p:ext uri="{BB962C8B-B14F-4D97-AF65-F5344CB8AC3E}">
        <p14:creationId xmlns:p14="http://schemas.microsoft.com/office/powerpoint/2010/main" val="41781607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B3D475-E3FA-6841-9E62-9D3C5D64DE27}"/>
              </a:ext>
            </a:extLst>
          </p:cNvPr>
          <p:cNvSpPr>
            <a:spLocks noGrp="1"/>
          </p:cNvSpPr>
          <p:nvPr>
            <p:ph type="body" sz="quarter" idx="12"/>
          </p:nvPr>
        </p:nvSpPr>
        <p:spPr>
          <a:xfrm>
            <a:off x="1828801" y="3206478"/>
            <a:ext cx="8534399" cy="445043"/>
          </a:xfrm>
        </p:spPr>
        <p:txBody>
          <a:bodyPr/>
          <a:lstStyle/>
          <a:p>
            <a:r>
              <a:rPr lang="es-ES" sz="6000"/>
              <a:t>Organización</a:t>
            </a:r>
          </a:p>
        </p:txBody>
      </p:sp>
    </p:spTree>
    <p:custDataLst>
      <p:tags r:id="rId1"/>
    </p:custDataLst>
    <p:extLst>
      <p:ext uri="{BB962C8B-B14F-4D97-AF65-F5344CB8AC3E}">
        <p14:creationId xmlns:p14="http://schemas.microsoft.com/office/powerpoint/2010/main" val="11167105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0" y="2631017"/>
            <a:ext cx="4267200" cy="1595966"/>
          </a:xfrm>
        </p:spPr>
        <p:txBody>
          <a:bodyPr/>
          <a:lstStyle/>
          <a:p>
            <a:r>
              <a:rPr lang="es-ES" sz="4800">
                <a:solidFill>
                  <a:srgbClr val="082E87"/>
                </a:solidFill>
              </a:rPr>
              <a:t>Organización de los Leones</a:t>
            </a:r>
          </a:p>
        </p:txBody>
      </p:sp>
      <p:graphicFrame>
        <p:nvGraphicFramePr>
          <p:cNvPr id="4" name="Diagram 3"/>
          <p:cNvGraphicFramePr/>
          <p:nvPr>
            <p:extLst>
              <p:ext uri="{D42A27DB-BD31-4B8C-83A1-F6EECF244321}">
                <p14:modId xmlns:p14="http://schemas.microsoft.com/office/powerpoint/2010/main" val="1826233279"/>
              </p:ext>
            </p:extLst>
          </p:nvPr>
        </p:nvGraphicFramePr>
        <p:xfrm>
          <a:off x="3581400" y="719667"/>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3916578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0" y="2631017"/>
            <a:ext cx="4267200" cy="1595966"/>
          </a:xfrm>
        </p:spPr>
        <p:txBody>
          <a:bodyPr/>
          <a:lstStyle/>
          <a:p>
            <a:r>
              <a:rPr lang="es-ES" sz="4800">
                <a:solidFill>
                  <a:srgbClr val="082E87"/>
                </a:solidFill>
              </a:rPr>
              <a:t>Organización local</a:t>
            </a:r>
          </a:p>
        </p:txBody>
      </p:sp>
      <p:graphicFrame>
        <p:nvGraphicFramePr>
          <p:cNvPr id="16" name="Diagram 15"/>
          <p:cNvGraphicFramePr/>
          <p:nvPr>
            <p:extLst>
              <p:ext uri="{D42A27DB-BD31-4B8C-83A1-F6EECF244321}">
                <p14:modId xmlns:p14="http://schemas.microsoft.com/office/powerpoint/2010/main" val="3012490481"/>
              </p:ext>
            </p:extLst>
          </p:nvPr>
        </p:nvGraphicFramePr>
        <p:xfrm>
          <a:off x="4343400" y="609600"/>
          <a:ext cx="78486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0623523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0" y="2631017"/>
            <a:ext cx="4267200" cy="1595966"/>
          </a:xfrm>
        </p:spPr>
        <p:txBody>
          <a:bodyPr/>
          <a:lstStyle/>
          <a:p>
            <a:r>
              <a:rPr lang="es-ES" sz="4800">
                <a:solidFill>
                  <a:srgbClr val="082E87"/>
                </a:solidFill>
              </a:rPr>
              <a:t>Organización local</a:t>
            </a:r>
          </a:p>
        </p:txBody>
      </p:sp>
      <p:graphicFrame>
        <p:nvGraphicFramePr>
          <p:cNvPr id="16" name="Diagram 15"/>
          <p:cNvGraphicFramePr/>
          <p:nvPr>
            <p:extLst>
              <p:ext uri="{D42A27DB-BD31-4B8C-83A1-F6EECF244321}">
                <p14:modId xmlns:p14="http://schemas.microsoft.com/office/powerpoint/2010/main" val="4283023601"/>
              </p:ext>
            </p:extLst>
          </p:nvPr>
        </p:nvGraphicFramePr>
        <p:xfrm>
          <a:off x="4343400" y="609600"/>
          <a:ext cx="78486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3095669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150905-0372-9AEC-76C3-38D83C7F4AB8}"/>
              </a:ext>
            </a:extLst>
          </p:cNvPr>
          <p:cNvPicPr>
            <a:picLocks noChangeAspect="1"/>
          </p:cNvPicPr>
          <p:nvPr/>
        </p:nvPicPr>
        <p:blipFill>
          <a:blip r:embed="rId4"/>
          <a:stretch>
            <a:fillRect/>
          </a:stretch>
        </p:blipFill>
        <p:spPr>
          <a:xfrm>
            <a:off x="1514061" y="0"/>
            <a:ext cx="9163878" cy="6858000"/>
          </a:xfrm>
          <a:prstGeom prst="rect">
            <a:avLst/>
          </a:prstGeom>
        </p:spPr>
      </p:pic>
    </p:spTree>
    <p:custDataLst>
      <p:tags r:id="rId1"/>
    </p:custDataLst>
    <p:extLst>
      <p:ext uri="{BB962C8B-B14F-4D97-AF65-F5344CB8AC3E}">
        <p14:creationId xmlns:p14="http://schemas.microsoft.com/office/powerpoint/2010/main" val="8539597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ionlogo_white.eps"/>
          <p:cNvPicPr>
            <a:picLocks noChangeAspect="1"/>
          </p:cNvPicPr>
          <p:nvPr/>
        </p:nvPicPr>
        <p:blipFill rotWithShape="1">
          <a:blip r:embed="rId4">
            <a:alphaModFix amt="33000"/>
            <a:extLst>
              <a:ext uri="{28A0092B-C50C-407E-A947-70E740481C1C}">
                <a14:useLocalDpi xmlns:a14="http://schemas.microsoft.com/office/drawing/2010/main" val="0"/>
              </a:ext>
            </a:extLst>
          </a:blip>
          <a:srcRect t="8992" b="10078"/>
          <a:stretch/>
        </p:blipFill>
        <p:spPr>
          <a:xfrm>
            <a:off x="1676399" y="0"/>
            <a:ext cx="8686802" cy="6858000"/>
          </a:xfrm>
          <a:prstGeom prst="rect">
            <a:avLst/>
          </a:prstGeom>
        </p:spPr>
      </p:pic>
      <p:sp>
        <p:nvSpPr>
          <p:cNvPr id="6" name="Text Placeholder 4"/>
          <p:cNvSpPr txBox="1">
            <a:spLocks/>
          </p:cNvSpPr>
          <p:nvPr/>
        </p:nvSpPr>
        <p:spPr>
          <a:xfrm>
            <a:off x="304800" y="188705"/>
            <a:ext cx="5672943" cy="53519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es-ES" sz="4800">
                <a:solidFill>
                  <a:schemeClr val="tx2"/>
                </a:solidFill>
              </a:rPr>
              <a:t>Presidente del Club</a:t>
            </a:r>
          </a:p>
        </p:txBody>
      </p:sp>
      <p:sp>
        <p:nvSpPr>
          <p:cNvPr id="7" name="TextBox 6"/>
          <p:cNvSpPr txBox="1"/>
          <p:nvPr/>
        </p:nvSpPr>
        <p:spPr>
          <a:xfrm>
            <a:off x="304800" y="1905000"/>
            <a:ext cx="5029200" cy="4678204"/>
          </a:xfrm>
          <a:prstGeom prst="rect">
            <a:avLst/>
          </a:prstGeom>
          <a:noFill/>
        </p:spPr>
        <p:txBody>
          <a:bodyPr wrap="square" rtlCol="0">
            <a:spAutoFit/>
          </a:bodyPr>
          <a:lstStyle/>
          <a:p>
            <a:r>
              <a:rPr lang="es-ES" sz="3200" dirty="0">
                <a:solidFill>
                  <a:schemeClr val="tx2"/>
                </a:solidFill>
              </a:rPr>
              <a:t>Responsabilidades</a:t>
            </a:r>
          </a:p>
          <a:p>
            <a:endParaRPr lang="en-US" sz="2800" dirty="0"/>
          </a:p>
          <a:p>
            <a:pPr marL="457200" indent="-457200">
              <a:buFont typeface="Wingdings" panose="05000000000000000000" pitchFamily="2" charset="2"/>
              <a:buChar char="§"/>
            </a:pPr>
            <a:r>
              <a:rPr lang="es-ES" sz="2600" dirty="0"/>
              <a:t>Dirigente ejecutivo principal</a:t>
            </a:r>
          </a:p>
          <a:p>
            <a:pPr marL="457200" indent="-457200">
              <a:buFont typeface="Wingdings" panose="05000000000000000000" pitchFamily="2" charset="2"/>
              <a:buChar char="§"/>
            </a:pPr>
            <a:r>
              <a:rPr lang="es-ES" sz="2600" dirty="0"/>
              <a:t>Preside las reuniones de la junta y del club</a:t>
            </a:r>
          </a:p>
          <a:p>
            <a:pPr marL="457200" indent="-457200">
              <a:buFont typeface="Wingdings" panose="05000000000000000000" pitchFamily="2" charset="2"/>
              <a:buChar char="§"/>
            </a:pPr>
            <a:r>
              <a:rPr lang="es-ES" sz="2800" dirty="0">
                <a:effectLst/>
                <a:latin typeface="Segoe UI Web (West European)"/>
              </a:rPr>
              <a:t>Preside el Equipo de Acción Global del Club</a:t>
            </a:r>
            <a:endParaRPr lang="es-ES" sz="2600" dirty="0"/>
          </a:p>
          <a:p>
            <a:pPr marL="457200" indent="-457200">
              <a:buFont typeface="Wingdings" panose="05000000000000000000" pitchFamily="2" charset="2"/>
              <a:buChar char="§"/>
            </a:pPr>
            <a:r>
              <a:rPr lang="es-ES" sz="2600" dirty="0"/>
              <a:t>Nombra comités permanentes o especiales</a:t>
            </a:r>
          </a:p>
          <a:p>
            <a:pPr marL="457200" indent="-457200">
              <a:buFont typeface="Wingdings" panose="05000000000000000000" pitchFamily="2" charset="2"/>
              <a:buChar char="§"/>
            </a:pPr>
            <a:r>
              <a:rPr lang="es-ES" sz="2600" dirty="0"/>
              <a:t>Miembro activo del comité consultivo del gobernador</a:t>
            </a:r>
          </a:p>
        </p:txBody>
      </p:sp>
      <p:sp>
        <p:nvSpPr>
          <p:cNvPr id="8" name="TextBox 7"/>
          <p:cNvSpPr txBox="1"/>
          <p:nvPr/>
        </p:nvSpPr>
        <p:spPr>
          <a:xfrm>
            <a:off x="6858000" y="1905000"/>
            <a:ext cx="5029200" cy="3416320"/>
          </a:xfrm>
          <a:prstGeom prst="rect">
            <a:avLst/>
          </a:prstGeom>
          <a:noFill/>
        </p:spPr>
        <p:txBody>
          <a:bodyPr wrap="square" rtlCol="0">
            <a:spAutoFit/>
          </a:bodyPr>
          <a:lstStyle/>
          <a:p>
            <a:r>
              <a:rPr lang="es-ES" sz="3200">
                <a:solidFill>
                  <a:schemeClr val="tx2"/>
                </a:solidFill>
              </a:rPr>
              <a:t>Desafíos</a:t>
            </a:r>
          </a:p>
          <a:p>
            <a:endParaRPr lang="en-US" sz="2800" dirty="0"/>
          </a:p>
          <a:p>
            <a:pPr marL="457200" indent="-457200">
              <a:buFont typeface="Wingdings" panose="05000000000000000000" pitchFamily="2" charset="2"/>
              <a:buChar char="§"/>
            </a:pPr>
            <a:r>
              <a:rPr lang="es-ES" sz="2600"/>
              <a:t>Inspirar a los socios a lograr la excelencia</a:t>
            </a:r>
          </a:p>
          <a:p>
            <a:pPr marL="457200" indent="-457200">
              <a:buFont typeface="Wingdings" panose="05000000000000000000" pitchFamily="2" charset="2"/>
              <a:buChar char="§"/>
            </a:pPr>
            <a:r>
              <a:rPr lang="es-ES" sz="2600"/>
              <a:t>Mantener a los socios involucrados y satisfechos</a:t>
            </a:r>
          </a:p>
          <a:p>
            <a:pPr marL="457200" indent="-457200">
              <a:buFont typeface="Wingdings" panose="05000000000000000000" pitchFamily="2" charset="2"/>
              <a:buChar char="§"/>
            </a:pPr>
            <a:r>
              <a:rPr lang="es-ES" sz="2600"/>
              <a:t>Celebrar reuniones eficientes y amenas</a:t>
            </a:r>
          </a:p>
        </p:txBody>
      </p:sp>
      <p:cxnSp>
        <p:nvCxnSpPr>
          <p:cNvPr id="10" name="Straight Connector 9"/>
          <p:cNvCxnSpPr/>
          <p:nvPr/>
        </p:nvCxnSpPr>
        <p:spPr bwMode="auto">
          <a:xfrm>
            <a:off x="6096000" y="1905000"/>
            <a:ext cx="0" cy="3886200"/>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spTree>
    <p:custDataLst>
      <p:tags r:id="rId1"/>
    </p:custDataLst>
    <p:extLst>
      <p:ext uri="{BB962C8B-B14F-4D97-AF65-F5344CB8AC3E}">
        <p14:creationId xmlns:p14="http://schemas.microsoft.com/office/powerpoint/2010/main" val="30009364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0" y="2631017"/>
            <a:ext cx="4267200" cy="1595966"/>
          </a:xfrm>
        </p:spPr>
        <p:txBody>
          <a:bodyPr/>
          <a:lstStyle/>
          <a:p>
            <a:r>
              <a:rPr lang="es-ES" sz="4800">
                <a:solidFill>
                  <a:srgbClr val="082E87"/>
                </a:solidFill>
              </a:rPr>
              <a:t>Organización local</a:t>
            </a:r>
          </a:p>
        </p:txBody>
      </p:sp>
      <p:graphicFrame>
        <p:nvGraphicFramePr>
          <p:cNvPr id="16" name="Diagram 15"/>
          <p:cNvGraphicFramePr/>
          <p:nvPr>
            <p:extLst>
              <p:ext uri="{D42A27DB-BD31-4B8C-83A1-F6EECF244321}">
                <p14:modId xmlns:p14="http://schemas.microsoft.com/office/powerpoint/2010/main" val="2370727184"/>
              </p:ext>
            </p:extLst>
          </p:nvPr>
        </p:nvGraphicFramePr>
        <p:xfrm>
          <a:off x="4343400" y="609600"/>
          <a:ext cx="78486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7767630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0" y="2631017"/>
            <a:ext cx="4267200" cy="1595966"/>
          </a:xfrm>
        </p:spPr>
        <p:txBody>
          <a:bodyPr/>
          <a:lstStyle/>
          <a:p>
            <a:r>
              <a:rPr lang="es-ES" sz="4800">
                <a:solidFill>
                  <a:srgbClr val="082E87"/>
                </a:solidFill>
              </a:rPr>
              <a:t>Organización local</a:t>
            </a:r>
          </a:p>
        </p:txBody>
      </p:sp>
      <p:graphicFrame>
        <p:nvGraphicFramePr>
          <p:cNvPr id="16" name="Diagram 15"/>
          <p:cNvGraphicFramePr/>
          <p:nvPr>
            <p:extLst>
              <p:ext uri="{D42A27DB-BD31-4B8C-83A1-F6EECF244321}">
                <p14:modId xmlns:p14="http://schemas.microsoft.com/office/powerpoint/2010/main" val="2572139491"/>
              </p:ext>
            </p:extLst>
          </p:nvPr>
        </p:nvGraphicFramePr>
        <p:xfrm>
          <a:off x="4343400" y="609600"/>
          <a:ext cx="78486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9923881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0" y="2631017"/>
            <a:ext cx="4267200" cy="1595966"/>
          </a:xfrm>
        </p:spPr>
        <p:txBody>
          <a:bodyPr/>
          <a:lstStyle/>
          <a:p>
            <a:r>
              <a:rPr lang="es-ES" sz="4800">
                <a:solidFill>
                  <a:srgbClr val="082E87"/>
                </a:solidFill>
              </a:rPr>
              <a:t>Organización local</a:t>
            </a:r>
          </a:p>
        </p:txBody>
      </p:sp>
      <p:graphicFrame>
        <p:nvGraphicFramePr>
          <p:cNvPr id="16" name="Diagram 15"/>
          <p:cNvGraphicFramePr/>
          <p:nvPr>
            <p:extLst>
              <p:ext uri="{D42A27DB-BD31-4B8C-83A1-F6EECF244321}">
                <p14:modId xmlns:p14="http://schemas.microsoft.com/office/powerpoint/2010/main" val="4031073513"/>
              </p:ext>
            </p:extLst>
          </p:nvPr>
        </p:nvGraphicFramePr>
        <p:xfrm>
          <a:off x="4343400" y="609600"/>
          <a:ext cx="78486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289736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10998" y="0"/>
            <a:ext cx="3418002" cy="1711842"/>
          </a:xfrm>
        </p:spPr>
        <p:txBody>
          <a:bodyPr/>
          <a:lstStyle/>
          <a:p>
            <a:r>
              <a:rPr lang="es-ES" sz="9600">
                <a:solidFill>
                  <a:schemeClr val="tx2"/>
                </a:solidFill>
              </a:rPr>
              <a:t>1917</a:t>
            </a:r>
          </a:p>
        </p:txBody>
      </p:sp>
      <p:pic>
        <p:nvPicPr>
          <p:cNvPr id="9" name="Picture Placeholder 8"/>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l="7620" t="3077" r="5694" b="12308"/>
          <a:stretch/>
        </p:blipFill>
        <p:spPr>
          <a:xfrm>
            <a:off x="7620000" y="998220"/>
            <a:ext cx="4039990" cy="4937760"/>
          </a:xfrm>
          <a:effectLst>
            <a:outerShdw blurRad="50800" dist="38100" dir="5400000" algn="t" rotWithShape="0">
              <a:prstClr val="black">
                <a:alpha val="40000"/>
              </a:prstClr>
            </a:outerShdw>
          </a:effectLst>
        </p:spPr>
      </p:pic>
      <p:sp>
        <p:nvSpPr>
          <p:cNvPr id="8" name="Text Placeholder 7"/>
          <p:cNvSpPr>
            <a:spLocks noGrp="1"/>
          </p:cNvSpPr>
          <p:nvPr>
            <p:ph type="body" sz="quarter" idx="14"/>
          </p:nvPr>
        </p:nvSpPr>
        <p:spPr>
          <a:xfrm>
            <a:off x="2819400" y="855921"/>
            <a:ext cx="4724400" cy="744279"/>
          </a:xfrm>
        </p:spPr>
        <p:txBody>
          <a:bodyPr/>
          <a:lstStyle/>
          <a:p>
            <a:r>
              <a:rPr lang="es-ES" sz="2400" dirty="0">
                <a:solidFill>
                  <a:schemeClr val="tx1"/>
                </a:solidFill>
              </a:rPr>
              <a:t>Melvin Jones establece la Asociación de Clubes de Leones</a:t>
            </a:r>
          </a:p>
        </p:txBody>
      </p:sp>
      <p:sp>
        <p:nvSpPr>
          <p:cNvPr id="10" name="Text Placeholder 7"/>
          <p:cNvSpPr txBox="1">
            <a:spLocks/>
          </p:cNvSpPr>
          <p:nvPr/>
        </p:nvSpPr>
        <p:spPr>
          <a:xfrm>
            <a:off x="990600" y="3124200"/>
            <a:ext cx="6477000" cy="29718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4000" i="1" dirty="0">
                <a:solidFill>
                  <a:srgbClr val="082E87"/>
                </a:solidFill>
                <a:latin typeface="Times New Roman" panose="02020603050405020304" pitchFamily="18" charset="0"/>
                <a:cs typeface="Times New Roman" panose="02020603050405020304" pitchFamily="18" charset="0"/>
              </a:rPr>
              <a:t>“No llegarás muy lejos a menos que empieces a hacer algo por los demás”.</a:t>
            </a:r>
          </a:p>
          <a:p>
            <a:r>
              <a:rPr lang="es-ES" sz="2800" dirty="0">
                <a:solidFill>
                  <a:srgbClr val="082E87"/>
                </a:solidFill>
              </a:rPr>
              <a:t>			            - Melvin Jones</a:t>
            </a:r>
          </a:p>
        </p:txBody>
      </p:sp>
    </p:spTree>
    <p:custDataLst>
      <p:tags r:id="rId1"/>
    </p:custDataLst>
    <p:extLst>
      <p:ext uri="{BB962C8B-B14F-4D97-AF65-F5344CB8AC3E}">
        <p14:creationId xmlns:p14="http://schemas.microsoft.com/office/powerpoint/2010/main" val="26064864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B64FAD6-F376-3BC2-7C36-2A49CA0108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201" y="0"/>
            <a:ext cx="10867598" cy="6858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659059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ionlogo_white.eps"/>
          <p:cNvPicPr>
            <a:picLocks noChangeAspect="1"/>
          </p:cNvPicPr>
          <p:nvPr/>
        </p:nvPicPr>
        <p:blipFill rotWithShape="1">
          <a:blip r:embed="rId4">
            <a:alphaModFix amt="33000"/>
            <a:extLst>
              <a:ext uri="{28A0092B-C50C-407E-A947-70E740481C1C}">
                <a14:useLocalDpi xmlns:a14="http://schemas.microsoft.com/office/drawing/2010/main" val="0"/>
              </a:ext>
            </a:extLst>
          </a:blip>
          <a:srcRect t="8992" b="10078"/>
          <a:stretch/>
        </p:blipFill>
        <p:spPr>
          <a:xfrm>
            <a:off x="1676399" y="0"/>
            <a:ext cx="8686802" cy="6858000"/>
          </a:xfrm>
          <a:prstGeom prst="rect">
            <a:avLst/>
          </a:prstGeom>
        </p:spPr>
      </p:pic>
      <p:sp>
        <p:nvSpPr>
          <p:cNvPr id="6" name="Text Placeholder 4"/>
          <p:cNvSpPr txBox="1">
            <a:spLocks/>
          </p:cNvSpPr>
          <p:nvPr/>
        </p:nvSpPr>
        <p:spPr>
          <a:xfrm>
            <a:off x="304800" y="188705"/>
            <a:ext cx="5672943" cy="53519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es-ES" sz="4800">
                <a:solidFill>
                  <a:schemeClr val="tx2"/>
                </a:solidFill>
              </a:rPr>
              <a:t>Gobernador de Distrito</a:t>
            </a:r>
          </a:p>
        </p:txBody>
      </p:sp>
      <p:sp>
        <p:nvSpPr>
          <p:cNvPr id="7" name="TextBox 6"/>
          <p:cNvSpPr txBox="1"/>
          <p:nvPr/>
        </p:nvSpPr>
        <p:spPr>
          <a:xfrm>
            <a:off x="304800" y="1905000"/>
            <a:ext cx="5029200" cy="4616648"/>
          </a:xfrm>
          <a:prstGeom prst="rect">
            <a:avLst/>
          </a:prstGeom>
          <a:noFill/>
        </p:spPr>
        <p:txBody>
          <a:bodyPr wrap="square" rtlCol="0">
            <a:spAutoFit/>
          </a:bodyPr>
          <a:lstStyle/>
          <a:p>
            <a:r>
              <a:rPr lang="es-ES" sz="3200" dirty="0">
                <a:solidFill>
                  <a:schemeClr val="tx2"/>
                </a:solidFill>
              </a:rPr>
              <a:t>Responsabilidades</a:t>
            </a:r>
          </a:p>
          <a:p>
            <a:endParaRPr lang="en-US" sz="2800" dirty="0">
              <a:solidFill>
                <a:schemeClr val="tx2"/>
              </a:solidFill>
            </a:endParaRPr>
          </a:p>
          <a:p>
            <a:pPr marL="457200" indent="-457200">
              <a:buFont typeface="Wingdings" panose="05000000000000000000" pitchFamily="2" charset="2"/>
              <a:buChar char="§"/>
            </a:pPr>
            <a:r>
              <a:rPr lang="es-ES" sz="2600" dirty="0"/>
              <a:t>Servir como asesor distrital del GAT</a:t>
            </a:r>
          </a:p>
          <a:p>
            <a:pPr marL="457200" indent="-457200">
              <a:buFont typeface="Wingdings" panose="05000000000000000000" pitchFamily="2" charset="2"/>
              <a:buChar char="§"/>
            </a:pPr>
            <a:r>
              <a:rPr lang="es-ES" sz="2600" dirty="0"/>
              <a:t>Administrar y fomentar el aumento de socios, el desarrollo de liderato, la formación de nuevos clubes y el servicio humanitario.</a:t>
            </a:r>
          </a:p>
          <a:p>
            <a:pPr marL="457200" indent="-457200">
              <a:buFont typeface="Wingdings" panose="05000000000000000000" pitchFamily="2" charset="2"/>
              <a:buChar char="§"/>
            </a:pPr>
            <a:r>
              <a:rPr lang="es-ES" sz="2600" dirty="0"/>
              <a:t>Promover LCIF y las actividades de servicio. </a:t>
            </a:r>
          </a:p>
        </p:txBody>
      </p:sp>
      <p:sp>
        <p:nvSpPr>
          <p:cNvPr id="8" name="TextBox 7"/>
          <p:cNvSpPr txBox="1"/>
          <p:nvPr/>
        </p:nvSpPr>
        <p:spPr>
          <a:xfrm>
            <a:off x="6858000" y="1905000"/>
            <a:ext cx="5029200" cy="3293209"/>
          </a:xfrm>
          <a:prstGeom prst="rect">
            <a:avLst/>
          </a:prstGeom>
          <a:noFill/>
        </p:spPr>
        <p:txBody>
          <a:bodyPr wrap="square" rtlCol="0">
            <a:spAutoFit/>
          </a:bodyPr>
          <a:lstStyle/>
          <a:p>
            <a:pPr marL="457200" indent="-457200">
              <a:buFont typeface="Wingdings" panose="05000000000000000000" pitchFamily="2" charset="2"/>
              <a:buChar char="§"/>
            </a:pPr>
            <a:r>
              <a:rPr lang="es-ES" sz="2600"/>
              <a:t>Presidir las reuniones del gabinete, la convención y demás reuniones distritales</a:t>
            </a:r>
          </a:p>
          <a:p>
            <a:pPr marL="457200" indent="-457200">
              <a:buFont typeface="Wingdings" panose="05000000000000000000" pitchFamily="2" charset="2"/>
              <a:buChar char="§"/>
            </a:pPr>
            <a:r>
              <a:rPr lang="es-ES" sz="2600"/>
              <a:t>Promover la armonía entre los clubes constituidos</a:t>
            </a:r>
          </a:p>
          <a:p>
            <a:pPr marL="457200" indent="-457200">
              <a:buFont typeface="Wingdings" panose="05000000000000000000" pitchFamily="2" charset="2"/>
              <a:buChar char="§"/>
            </a:pPr>
            <a:r>
              <a:rPr lang="es-ES" sz="2600"/>
              <a:t>Desempeñar otras funciones que le delegue la Junta Directiva Internacional</a:t>
            </a:r>
          </a:p>
        </p:txBody>
      </p:sp>
      <p:cxnSp>
        <p:nvCxnSpPr>
          <p:cNvPr id="10" name="Straight Connector 9"/>
          <p:cNvCxnSpPr/>
          <p:nvPr/>
        </p:nvCxnSpPr>
        <p:spPr bwMode="auto">
          <a:xfrm>
            <a:off x="6096000" y="1905000"/>
            <a:ext cx="0" cy="3886200"/>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spTree>
    <p:custDataLst>
      <p:tags r:id="rId1"/>
    </p:custDataLst>
    <p:extLst>
      <p:ext uri="{BB962C8B-B14F-4D97-AF65-F5344CB8AC3E}">
        <p14:creationId xmlns:p14="http://schemas.microsoft.com/office/powerpoint/2010/main" val="12928345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ionlogo_white.eps"/>
          <p:cNvPicPr>
            <a:picLocks noChangeAspect="1"/>
          </p:cNvPicPr>
          <p:nvPr/>
        </p:nvPicPr>
        <p:blipFill rotWithShape="1">
          <a:blip r:embed="rId4">
            <a:alphaModFix amt="33000"/>
            <a:extLst>
              <a:ext uri="{28A0092B-C50C-407E-A947-70E740481C1C}">
                <a14:useLocalDpi xmlns:a14="http://schemas.microsoft.com/office/drawing/2010/main" val="0"/>
              </a:ext>
            </a:extLst>
          </a:blip>
          <a:srcRect t="8992" b="10078"/>
          <a:stretch/>
        </p:blipFill>
        <p:spPr>
          <a:xfrm>
            <a:off x="1676399" y="0"/>
            <a:ext cx="8686802" cy="6858000"/>
          </a:xfrm>
          <a:prstGeom prst="rect">
            <a:avLst/>
          </a:prstGeom>
        </p:spPr>
      </p:pic>
      <p:sp>
        <p:nvSpPr>
          <p:cNvPr id="6" name="Text Placeholder 4"/>
          <p:cNvSpPr txBox="1">
            <a:spLocks/>
          </p:cNvSpPr>
          <p:nvPr/>
        </p:nvSpPr>
        <p:spPr>
          <a:xfrm>
            <a:off x="304800" y="188705"/>
            <a:ext cx="9677400" cy="53519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es-ES" sz="4800" dirty="0">
                <a:solidFill>
                  <a:schemeClr val="tx2"/>
                </a:solidFill>
              </a:rPr>
              <a:t>Primer Vicegobernador del Distrito</a:t>
            </a:r>
          </a:p>
        </p:txBody>
      </p:sp>
      <p:sp>
        <p:nvSpPr>
          <p:cNvPr id="7" name="TextBox 6"/>
          <p:cNvSpPr txBox="1"/>
          <p:nvPr/>
        </p:nvSpPr>
        <p:spPr>
          <a:xfrm>
            <a:off x="685800" y="1905000"/>
            <a:ext cx="10134600" cy="4216539"/>
          </a:xfrm>
          <a:prstGeom prst="rect">
            <a:avLst/>
          </a:prstGeom>
          <a:noFill/>
        </p:spPr>
        <p:txBody>
          <a:bodyPr wrap="square" rtlCol="0">
            <a:spAutoFit/>
          </a:bodyPr>
          <a:lstStyle/>
          <a:p>
            <a:r>
              <a:rPr lang="es-ES" sz="3200" dirty="0">
                <a:solidFill>
                  <a:schemeClr val="tx2"/>
                </a:solidFill>
              </a:rPr>
              <a:t>Responsabilidades</a:t>
            </a:r>
          </a:p>
          <a:p>
            <a:endParaRPr lang="en-US" sz="2800" dirty="0">
              <a:solidFill>
                <a:schemeClr val="tx2"/>
              </a:solidFill>
            </a:endParaRPr>
          </a:p>
          <a:p>
            <a:pPr marL="457200" indent="-457200">
              <a:buFont typeface="Wingdings" panose="05000000000000000000" pitchFamily="2" charset="2"/>
              <a:buChar char="§"/>
            </a:pPr>
            <a:r>
              <a:rPr lang="es-ES" sz="2600" dirty="0"/>
              <a:t>Prepararse para servir como gobernador de distrito</a:t>
            </a:r>
            <a:endParaRPr lang="en-US" sz="2600" dirty="0"/>
          </a:p>
          <a:p>
            <a:pPr marL="457200" indent="-457200">
              <a:buFont typeface="Wingdings" panose="05000000000000000000" pitchFamily="2" charset="2"/>
              <a:buChar char="§"/>
            </a:pPr>
            <a:r>
              <a:rPr lang="es-ES" sz="2600" dirty="0"/>
              <a:t>Promover el propósito de la Asociación</a:t>
            </a:r>
          </a:p>
          <a:p>
            <a:pPr marL="457200" indent="-457200">
              <a:buFont typeface="Wingdings" panose="05000000000000000000" pitchFamily="2" charset="2"/>
              <a:buChar char="§"/>
            </a:pPr>
            <a:r>
              <a:rPr lang="es-ES" sz="2600" dirty="0"/>
              <a:t>Participar en las reuniones del gabinete</a:t>
            </a:r>
          </a:p>
          <a:p>
            <a:pPr marL="457200" indent="-457200">
              <a:buFont typeface="Wingdings" panose="05000000000000000000" pitchFamily="2" charset="2"/>
              <a:buChar char="§"/>
            </a:pPr>
            <a:r>
              <a:rPr lang="es-ES" sz="2600" dirty="0"/>
              <a:t>Colaborar en la revisión de fortalezas y debilidades de los clubes del distrito</a:t>
            </a:r>
            <a:endParaRPr lang="en-US" sz="2600" dirty="0"/>
          </a:p>
          <a:p>
            <a:pPr marL="457200" indent="-457200">
              <a:buFont typeface="Wingdings" panose="05000000000000000000" pitchFamily="2" charset="2"/>
              <a:buChar char="§"/>
            </a:pPr>
            <a:r>
              <a:rPr lang="es-ES" sz="2600" dirty="0"/>
              <a:t>Participar en el desarrollo del presupuesto administrativo del distrito</a:t>
            </a:r>
            <a:endParaRPr lang="en-US" sz="2600" dirty="0"/>
          </a:p>
          <a:p>
            <a:pPr marL="457200" indent="-457200">
              <a:buFont typeface="Wingdings" panose="05000000000000000000" pitchFamily="2" charset="2"/>
              <a:buChar char="§"/>
            </a:pPr>
            <a:r>
              <a:rPr lang="es-ES" sz="2600" dirty="0"/>
              <a:t>Colaborar con la planificación de la convención de distrito</a:t>
            </a:r>
          </a:p>
        </p:txBody>
      </p:sp>
      <p:cxnSp>
        <p:nvCxnSpPr>
          <p:cNvPr id="9" name="Straight Connector 8"/>
          <p:cNvCxnSpPr/>
          <p:nvPr/>
        </p:nvCxnSpPr>
        <p:spPr bwMode="auto">
          <a:xfrm rot="16200000" flipV="1">
            <a:off x="2400300" y="-800100"/>
            <a:ext cx="0" cy="3886200"/>
          </a:xfrm>
          <a:prstGeom prst="line">
            <a:avLst/>
          </a:prstGeom>
          <a:ln>
            <a:headEnd type="none" w="med" len="med"/>
            <a:tailEnd type="none" w="med" len="med"/>
          </a:ln>
          <a:effectLst/>
        </p:spPr>
        <p:style>
          <a:lnRef idx="3">
            <a:schemeClr val="accent1"/>
          </a:lnRef>
          <a:fillRef idx="0">
            <a:schemeClr val="accent1"/>
          </a:fillRef>
          <a:effectRef idx="2">
            <a:schemeClr val="accent1"/>
          </a:effectRef>
          <a:fontRef idx="minor">
            <a:schemeClr val="tx1"/>
          </a:fontRef>
        </p:style>
      </p:cxnSp>
    </p:spTree>
    <p:custDataLst>
      <p:tags r:id="rId1"/>
    </p:custDataLst>
    <p:extLst>
      <p:ext uri="{BB962C8B-B14F-4D97-AF65-F5344CB8AC3E}">
        <p14:creationId xmlns:p14="http://schemas.microsoft.com/office/powerpoint/2010/main" val="22827086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ionlogo_white.eps"/>
          <p:cNvPicPr>
            <a:picLocks noChangeAspect="1"/>
          </p:cNvPicPr>
          <p:nvPr/>
        </p:nvPicPr>
        <p:blipFill rotWithShape="1">
          <a:blip r:embed="rId4">
            <a:alphaModFix amt="33000"/>
            <a:extLst>
              <a:ext uri="{28A0092B-C50C-407E-A947-70E740481C1C}">
                <a14:useLocalDpi xmlns:a14="http://schemas.microsoft.com/office/drawing/2010/main" val="0"/>
              </a:ext>
            </a:extLst>
          </a:blip>
          <a:srcRect t="8992" b="10078"/>
          <a:stretch/>
        </p:blipFill>
        <p:spPr>
          <a:xfrm>
            <a:off x="1676399" y="0"/>
            <a:ext cx="8686802" cy="6858000"/>
          </a:xfrm>
          <a:prstGeom prst="rect">
            <a:avLst/>
          </a:prstGeom>
        </p:spPr>
      </p:pic>
      <p:sp>
        <p:nvSpPr>
          <p:cNvPr id="6" name="Text Placeholder 4"/>
          <p:cNvSpPr txBox="1">
            <a:spLocks/>
          </p:cNvSpPr>
          <p:nvPr/>
        </p:nvSpPr>
        <p:spPr>
          <a:xfrm>
            <a:off x="304800" y="188705"/>
            <a:ext cx="10591800" cy="53519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es-ES" sz="4800" dirty="0">
                <a:solidFill>
                  <a:schemeClr val="tx2"/>
                </a:solidFill>
              </a:rPr>
              <a:t>Segundo Vicegobernador del Distrito</a:t>
            </a:r>
          </a:p>
        </p:txBody>
      </p:sp>
      <p:sp>
        <p:nvSpPr>
          <p:cNvPr id="7" name="TextBox 6"/>
          <p:cNvSpPr txBox="1"/>
          <p:nvPr/>
        </p:nvSpPr>
        <p:spPr>
          <a:xfrm>
            <a:off x="685800" y="1905000"/>
            <a:ext cx="8839200" cy="4216539"/>
          </a:xfrm>
          <a:prstGeom prst="rect">
            <a:avLst/>
          </a:prstGeom>
          <a:noFill/>
        </p:spPr>
        <p:txBody>
          <a:bodyPr wrap="square" rtlCol="0">
            <a:spAutoFit/>
          </a:bodyPr>
          <a:lstStyle/>
          <a:p>
            <a:r>
              <a:rPr lang="es-ES" sz="3200">
                <a:solidFill>
                  <a:schemeClr val="tx2"/>
                </a:solidFill>
              </a:rPr>
              <a:t>Responsabilidades</a:t>
            </a:r>
          </a:p>
          <a:p>
            <a:endParaRPr lang="en-US" sz="2800" dirty="0">
              <a:solidFill>
                <a:schemeClr val="tx2"/>
              </a:solidFill>
            </a:endParaRPr>
          </a:p>
          <a:p>
            <a:pPr marL="457200" indent="-457200">
              <a:buFont typeface="Wingdings" panose="05000000000000000000" pitchFamily="2" charset="2"/>
              <a:buChar char="§"/>
            </a:pPr>
            <a:r>
              <a:rPr lang="es-ES" sz="2600"/>
              <a:t>Ayudar en la administración del distrito</a:t>
            </a:r>
          </a:p>
          <a:p>
            <a:pPr marL="457200" indent="-457200">
              <a:buFont typeface="Wingdings" panose="05000000000000000000" pitchFamily="2" charset="2"/>
              <a:buChar char="§"/>
            </a:pPr>
            <a:endParaRPr lang="en-US" sz="2600" dirty="0"/>
          </a:p>
          <a:p>
            <a:pPr marL="457200" indent="-457200">
              <a:buFont typeface="Wingdings" panose="05000000000000000000" pitchFamily="2" charset="2"/>
              <a:buChar char="§"/>
            </a:pPr>
            <a:r>
              <a:rPr lang="es-ES" sz="2600"/>
              <a:t>Empezar a entender las políticas y procedimientos de los clubes y del distrito, así como los programas disponibles</a:t>
            </a:r>
          </a:p>
          <a:p>
            <a:pPr marL="457200" indent="-457200">
              <a:buFont typeface="Wingdings" panose="05000000000000000000" pitchFamily="2" charset="2"/>
              <a:buChar char="§"/>
            </a:pPr>
            <a:endParaRPr lang="en-US" sz="2600" dirty="0"/>
          </a:p>
          <a:p>
            <a:pPr marL="457200" indent="-457200">
              <a:buFont typeface="Wingdings" panose="05000000000000000000" pitchFamily="2" charset="2"/>
              <a:buChar char="§"/>
            </a:pPr>
            <a:r>
              <a:rPr lang="es-ES" sz="2600"/>
              <a:t>Actuar como representante de la asociación y, en su caso, del gobernador de distrito</a:t>
            </a:r>
          </a:p>
          <a:p>
            <a:pPr marL="457200" indent="-457200">
              <a:buFont typeface="Wingdings" panose="05000000000000000000" pitchFamily="2" charset="2"/>
              <a:buChar char="§"/>
            </a:pPr>
            <a:endParaRPr lang="en-US" sz="2600" dirty="0"/>
          </a:p>
        </p:txBody>
      </p:sp>
      <p:cxnSp>
        <p:nvCxnSpPr>
          <p:cNvPr id="9" name="Straight Connector 8"/>
          <p:cNvCxnSpPr/>
          <p:nvPr/>
        </p:nvCxnSpPr>
        <p:spPr bwMode="auto">
          <a:xfrm rot="16200000" flipV="1">
            <a:off x="2400300" y="-800100"/>
            <a:ext cx="0" cy="3886200"/>
          </a:xfrm>
          <a:prstGeom prst="line">
            <a:avLst/>
          </a:prstGeom>
          <a:ln>
            <a:headEnd type="none" w="med" len="med"/>
            <a:tailEnd type="none" w="med" len="med"/>
          </a:ln>
          <a:effectLst/>
        </p:spPr>
        <p:style>
          <a:lnRef idx="3">
            <a:schemeClr val="accent1"/>
          </a:lnRef>
          <a:fillRef idx="0">
            <a:schemeClr val="accent1"/>
          </a:fillRef>
          <a:effectRef idx="2">
            <a:schemeClr val="accent1"/>
          </a:effectRef>
          <a:fontRef idx="minor">
            <a:schemeClr val="tx1"/>
          </a:fontRef>
        </p:style>
      </p:cxnSp>
    </p:spTree>
    <p:custDataLst>
      <p:tags r:id="rId1"/>
    </p:custDataLst>
    <p:extLst>
      <p:ext uri="{BB962C8B-B14F-4D97-AF65-F5344CB8AC3E}">
        <p14:creationId xmlns:p14="http://schemas.microsoft.com/office/powerpoint/2010/main" val="5715302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BD80B6-0B9C-BD4B-8880-3A07954A50C6}"/>
              </a:ext>
            </a:extLst>
          </p:cNvPr>
          <p:cNvSpPr txBox="1"/>
          <p:nvPr/>
        </p:nvSpPr>
        <p:spPr>
          <a:xfrm>
            <a:off x="0" y="552490"/>
            <a:ext cx="12189518" cy="830997"/>
          </a:xfrm>
          <a:prstGeom prst="rect">
            <a:avLst/>
          </a:prstGeom>
          <a:noFill/>
        </p:spPr>
        <p:txBody>
          <a:bodyPr wrap="square" rtlCol="0">
            <a:spAutoFit/>
          </a:bodyPr>
          <a:lstStyle/>
          <a:p>
            <a:pPr algn="ctr"/>
            <a:r>
              <a:rPr lang="es-ES" sz="4800" b="1">
                <a:solidFill>
                  <a:srgbClr val="FFFFFF"/>
                </a:solidFill>
                <a:latin typeface="Arial" charset="0"/>
                <a:ea typeface="Arial" charset="0"/>
                <a:cs typeface="Arial" charset="0"/>
              </a:rPr>
              <a:t>Organización local</a:t>
            </a:r>
          </a:p>
        </p:txBody>
      </p:sp>
      <p:sp>
        <p:nvSpPr>
          <p:cNvPr id="3" name="Rectangle 2">
            <a:extLst>
              <a:ext uri="{FF2B5EF4-FFF2-40B4-BE49-F238E27FC236}">
                <a16:creationId xmlns:a16="http://schemas.microsoft.com/office/drawing/2014/main" id="{A2EDEDFF-F07C-C444-8635-21BF9097F07B}"/>
              </a:ext>
            </a:extLst>
          </p:cNvPr>
          <p:cNvSpPr/>
          <p:nvPr/>
        </p:nvSpPr>
        <p:spPr>
          <a:xfrm>
            <a:off x="622128" y="310782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457200" indent="-457200">
              <a:buFont typeface="Arial" charset="0"/>
              <a:buChar char="•"/>
            </a:pPr>
            <a:endParaRPr lang="en-US" dirty="0">
              <a:solidFill>
                <a:srgbClr val="095495"/>
              </a:solidFill>
            </a:endParaRPr>
          </a:p>
        </p:txBody>
      </p:sp>
      <p:sp>
        <p:nvSpPr>
          <p:cNvPr id="4" name="Title 1">
            <a:extLst>
              <a:ext uri="{FF2B5EF4-FFF2-40B4-BE49-F238E27FC236}">
                <a16:creationId xmlns:a16="http://schemas.microsoft.com/office/drawing/2014/main" id="{0B0FCDB9-A522-E34C-A1D0-ECA2F25E12DD}"/>
              </a:ext>
            </a:extLst>
          </p:cNvPr>
          <p:cNvSpPr txBox="1">
            <a:spLocks/>
          </p:cNvSpPr>
          <p:nvPr/>
        </p:nvSpPr>
        <p:spPr>
          <a:xfrm>
            <a:off x="499621" y="2269629"/>
            <a:ext cx="3414014" cy="872916"/>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r>
              <a:rPr lang="es-ES" sz="3200">
                <a:solidFill>
                  <a:srgbClr val="0A5496"/>
                </a:solidFill>
                <a:latin typeface="Arial" charset="0"/>
                <a:ea typeface="Arial" charset="0"/>
                <a:cs typeface="Arial" charset="0"/>
              </a:rPr>
              <a:t>Distrito Múltiple</a:t>
            </a:r>
          </a:p>
        </p:txBody>
      </p:sp>
      <p:sp>
        <p:nvSpPr>
          <p:cNvPr id="9" name="TextBox 8"/>
          <p:cNvSpPr txBox="1"/>
          <p:nvPr/>
        </p:nvSpPr>
        <p:spPr>
          <a:xfrm>
            <a:off x="533400" y="3488829"/>
            <a:ext cx="5029200" cy="1692771"/>
          </a:xfrm>
          <a:prstGeom prst="rect">
            <a:avLst/>
          </a:prstGeom>
          <a:noFill/>
        </p:spPr>
        <p:txBody>
          <a:bodyPr wrap="square" rtlCol="0">
            <a:spAutoFit/>
          </a:bodyPr>
          <a:lstStyle/>
          <a:p>
            <a:pPr marL="457200" indent="-457200">
              <a:buFont typeface="Wingdings" panose="05000000000000000000" pitchFamily="2" charset="2"/>
              <a:buChar char="§"/>
            </a:pPr>
            <a:r>
              <a:rPr lang="es-ES" sz="2600"/>
              <a:t>Dos o más distritos</a:t>
            </a:r>
          </a:p>
          <a:p>
            <a:pPr marL="457200" indent="-457200">
              <a:buFont typeface="Wingdings" panose="05000000000000000000" pitchFamily="2" charset="2"/>
              <a:buChar char="§"/>
            </a:pPr>
            <a:endParaRPr lang="en-US" sz="2600" dirty="0"/>
          </a:p>
          <a:p>
            <a:pPr marL="457200" indent="-457200">
              <a:buFont typeface="Wingdings" panose="05000000000000000000" pitchFamily="2" charset="2"/>
              <a:buChar char="§"/>
            </a:pPr>
            <a:r>
              <a:rPr lang="es-ES" sz="2600"/>
              <a:t>Los dirigentes se eligen en las convenciones de distrito y distrito múltiple</a:t>
            </a:r>
          </a:p>
        </p:txBody>
      </p:sp>
    </p:spTree>
    <p:custDataLst>
      <p:tags r:id="rId1"/>
    </p:custDataLst>
    <p:extLst>
      <p:ext uri="{BB962C8B-B14F-4D97-AF65-F5344CB8AC3E}">
        <p14:creationId xmlns:p14="http://schemas.microsoft.com/office/powerpoint/2010/main" val="12429979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BD80B6-0B9C-BD4B-8880-3A07954A50C6}"/>
              </a:ext>
            </a:extLst>
          </p:cNvPr>
          <p:cNvSpPr txBox="1"/>
          <p:nvPr/>
        </p:nvSpPr>
        <p:spPr>
          <a:xfrm>
            <a:off x="0" y="0"/>
            <a:ext cx="12189518" cy="1569660"/>
          </a:xfrm>
          <a:prstGeom prst="rect">
            <a:avLst/>
          </a:prstGeom>
          <a:noFill/>
        </p:spPr>
        <p:txBody>
          <a:bodyPr wrap="square" rtlCol="0">
            <a:spAutoFit/>
          </a:bodyPr>
          <a:lstStyle/>
          <a:p>
            <a:pPr algn="ctr"/>
            <a:r>
              <a:rPr lang="es-ES" sz="4800" b="1" dirty="0">
                <a:solidFill>
                  <a:srgbClr val="FFFFFF"/>
                </a:solidFill>
                <a:latin typeface="Arial" charset="0"/>
                <a:ea typeface="Arial" charset="0"/>
                <a:cs typeface="Arial" charset="0"/>
              </a:rPr>
              <a:t>Organización de la Asociación Internacional de Clubes de Leones</a:t>
            </a:r>
          </a:p>
        </p:txBody>
      </p:sp>
      <p:sp>
        <p:nvSpPr>
          <p:cNvPr id="6" name="Rectangle 5">
            <a:extLst>
              <a:ext uri="{FF2B5EF4-FFF2-40B4-BE49-F238E27FC236}">
                <a16:creationId xmlns:a16="http://schemas.microsoft.com/office/drawing/2014/main" id="{A2EDEDFF-F07C-C444-8635-21BF9097F07B}"/>
              </a:ext>
            </a:extLst>
          </p:cNvPr>
          <p:cNvSpPr/>
          <p:nvPr/>
        </p:nvSpPr>
        <p:spPr>
          <a:xfrm>
            <a:off x="515955" y="2743200"/>
            <a:ext cx="1715367"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457200" indent="-457200">
              <a:buFont typeface="Arial" charset="0"/>
              <a:buChar char="•"/>
            </a:pPr>
            <a:endParaRPr lang="en-US" dirty="0">
              <a:solidFill>
                <a:srgbClr val="095495"/>
              </a:solidFill>
            </a:endParaRPr>
          </a:p>
        </p:txBody>
      </p:sp>
      <p:sp>
        <p:nvSpPr>
          <p:cNvPr id="7" name="Title 1">
            <a:extLst>
              <a:ext uri="{FF2B5EF4-FFF2-40B4-BE49-F238E27FC236}">
                <a16:creationId xmlns:a16="http://schemas.microsoft.com/office/drawing/2014/main" id="{0B0FCDB9-A522-E34C-A1D0-ECA2F25E12DD}"/>
              </a:ext>
            </a:extLst>
          </p:cNvPr>
          <p:cNvSpPr txBox="1">
            <a:spLocks/>
          </p:cNvSpPr>
          <p:nvPr/>
        </p:nvSpPr>
        <p:spPr>
          <a:xfrm>
            <a:off x="380999" y="1905000"/>
            <a:ext cx="7463015" cy="957460"/>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r>
              <a:rPr lang="es-ES" sz="3200">
                <a:solidFill>
                  <a:srgbClr val="0A5496"/>
                </a:solidFill>
                <a:latin typeface="Arial" charset="0"/>
                <a:ea typeface="Arial" charset="0"/>
                <a:cs typeface="Arial" charset="0"/>
              </a:rPr>
              <a:t>Junta Directiva Internacional</a:t>
            </a:r>
          </a:p>
        </p:txBody>
      </p:sp>
      <p:sp>
        <p:nvSpPr>
          <p:cNvPr id="10" name="TextBox 9"/>
          <p:cNvSpPr txBox="1"/>
          <p:nvPr/>
        </p:nvSpPr>
        <p:spPr>
          <a:xfrm>
            <a:off x="381000" y="3124200"/>
            <a:ext cx="5029200" cy="2893100"/>
          </a:xfrm>
          <a:prstGeom prst="rect">
            <a:avLst/>
          </a:prstGeom>
          <a:noFill/>
        </p:spPr>
        <p:txBody>
          <a:bodyPr wrap="square" rtlCol="0">
            <a:spAutoFit/>
          </a:bodyPr>
          <a:lstStyle/>
          <a:p>
            <a:pPr marL="457200" indent="-457200">
              <a:buFont typeface="Wingdings" panose="05000000000000000000" pitchFamily="2" charset="2"/>
              <a:buChar char="§"/>
            </a:pPr>
            <a:r>
              <a:rPr lang="es-ES" sz="2600"/>
              <a:t>Presidente Internacional</a:t>
            </a:r>
          </a:p>
          <a:p>
            <a:pPr marL="457200" indent="-457200">
              <a:buFont typeface="Wingdings" panose="05000000000000000000" pitchFamily="2" charset="2"/>
              <a:buChar char="§"/>
            </a:pPr>
            <a:r>
              <a:rPr lang="es-ES" sz="2600"/>
              <a:t>Próximo Pasado Presidente Internacional</a:t>
            </a:r>
          </a:p>
          <a:p>
            <a:pPr marL="457200" indent="-457200">
              <a:buFont typeface="Wingdings" panose="05000000000000000000" pitchFamily="2" charset="2"/>
              <a:buChar char="§"/>
            </a:pPr>
            <a:r>
              <a:rPr lang="es-ES" sz="2600"/>
              <a:t>Primer Vicepresidente Internacional</a:t>
            </a:r>
          </a:p>
          <a:p>
            <a:pPr marL="457200" indent="-457200">
              <a:buFont typeface="Wingdings" panose="05000000000000000000" pitchFamily="2" charset="2"/>
              <a:buChar char="§"/>
            </a:pPr>
            <a:r>
              <a:rPr lang="es-ES" sz="2600"/>
              <a:t>Segundo Vicepresidente Internacional</a:t>
            </a:r>
          </a:p>
        </p:txBody>
      </p:sp>
      <p:sp>
        <p:nvSpPr>
          <p:cNvPr id="3" name="TextBox 2"/>
          <p:cNvSpPr txBox="1"/>
          <p:nvPr/>
        </p:nvSpPr>
        <p:spPr>
          <a:xfrm>
            <a:off x="7010400" y="3124200"/>
            <a:ext cx="5029200" cy="3293209"/>
          </a:xfrm>
          <a:prstGeom prst="rect">
            <a:avLst/>
          </a:prstGeom>
          <a:noFill/>
        </p:spPr>
        <p:txBody>
          <a:bodyPr wrap="square" rtlCol="0">
            <a:spAutoFit/>
          </a:bodyPr>
          <a:lstStyle/>
          <a:p>
            <a:pPr marL="457200" indent="-457200">
              <a:buFont typeface="Wingdings" panose="05000000000000000000" pitchFamily="2" charset="2"/>
              <a:buChar char="§"/>
            </a:pPr>
            <a:r>
              <a:rPr lang="es-ES" sz="2600"/>
              <a:t>Tercer Vicepresidente Internacional</a:t>
            </a:r>
          </a:p>
          <a:p>
            <a:pPr marL="457200" indent="-457200">
              <a:buFont typeface="Wingdings" panose="05000000000000000000" pitchFamily="2" charset="2"/>
              <a:buChar char="§"/>
            </a:pPr>
            <a:r>
              <a:rPr lang="es-ES" sz="2600"/>
              <a:t>Directores Internacionales</a:t>
            </a:r>
          </a:p>
          <a:p>
            <a:pPr marL="457200" indent="-457200">
              <a:buFont typeface="Wingdings" panose="05000000000000000000" pitchFamily="2" charset="2"/>
              <a:buChar char="§"/>
            </a:pPr>
            <a:r>
              <a:rPr lang="es-ES" sz="2600"/>
              <a:t>Designados Presidenciales</a:t>
            </a:r>
          </a:p>
          <a:p>
            <a:pPr marL="457200" indent="-457200">
              <a:buFont typeface="Wingdings" panose="05000000000000000000" pitchFamily="2" charset="2"/>
              <a:buChar char="§"/>
            </a:pPr>
            <a:r>
              <a:rPr lang="es-ES" sz="2600"/>
              <a:t>Dirigentes Administrativos de la oficina internacional</a:t>
            </a:r>
          </a:p>
          <a:p>
            <a:endParaRPr lang="en-US" sz="2600" dirty="0" err="1"/>
          </a:p>
        </p:txBody>
      </p:sp>
    </p:spTree>
    <p:custDataLst>
      <p:tags r:id="rId1"/>
    </p:custDataLst>
    <p:extLst>
      <p:ext uri="{BB962C8B-B14F-4D97-AF65-F5344CB8AC3E}">
        <p14:creationId xmlns:p14="http://schemas.microsoft.com/office/powerpoint/2010/main" val="13265777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685801" y="0"/>
            <a:ext cx="5943600" cy="1711842"/>
          </a:xfrm>
        </p:spPr>
        <p:txBody>
          <a:bodyPr/>
          <a:lstStyle/>
          <a:p>
            <a:r>
              <a:rPr lang="es-ES"/>
              <a:t>El personal de la oficina internacional</a:t>
            </a:r>
          </a:p>
        </p:txBody>
      </p:sp>
      <p:pic>
        <p:nvPicPr>
          <p:cNvPr id="8" name="Picture Placeholder 7"/>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6589" r="6589"/>
          <a:stretch>
            <a:fillRect/>
          </a:stretch>
        </p:blipFill>
        <p:spPr/>
      </p:pic>
      <p:sp>
        <p:nvSpPr>
          <p:cNvPr id="7" name="Text Placeholder 6"/>
          <p:cNvSpPr>
            <a:spLocks noGrp="1"/>
          </p:cNvSpPr>
          <p:nvPr>
            <p:ph type="body" sz="quarter" idx="14"/>
          </p:nvPr>
        </p:nvSpPr>
        <p:spPr>
          <a:xfrm>
            <a:off x="685800" y="2438400"/>
            <a:ext cx="6172200" cy="1295400"/>
          </a:xfrm>
        </p:spPr>
        <p:txBody>
          <a:bodyPr/>
          <a:lstStyle/>
          <a:p>
            <a:pPr marL="285750" indent="-285750">
              <a:buFont typeface="Wingdings" panose="05000000000000000000" pitchFamily="2" charset="2"/>
              <a:buChar char="§"/>
            </a:pPr>
            <a:r>
              <a:rPr lang="es-ES" sz="2800">
                <a:solidFill>
                  <a:schemeClr val="tx1"/>
                </a:solidFill>
              </a:rPr>
              <a:t>Oficinas regionales</a:t>
            </a:r>
          </a:p>
          <a:p>
            <a:pPr marL="804849" lvl="1" indent="-285750">
              <a:buFont typeface="Wingdings" panose="05000000000000000000" pitchFamily="2" charset="2"/>
              <a:buChar char="§"/>
            </a:pPr>
            <a:r>
              <a:rPr lang="es-ES" sz="2800">
                <a:solidFill>
                  <a:schemeClr val="tx1"/>
                </a:solidFill>
              </a:rPr>
              <a:t>OSEAL (Área Estatutaria 5)</a:t>
            </a:r>
          </a:p>
          <a:p>
            <a:pPr marL="804849" lvl="1" indent="-285750">
              <a:buFont typeface="Wingdings" panose="05000000000000000000" pitchFamily="2" charset="2"/>
              <a:buChar char="§"/>
            </a:pPr>
            <a:r>
              <a:rPr lang="es-ES" sz="2800">
                <a:solidFill>
                  <a:schemeClr val="tx1"/>
                </a:solidFill>
              </a:rPr>
              <a:t>ISAAME (Área Estatutaria 6)</a:t>
            </a:r>
          </a:p>
          <a:p>
            <a:pPr marL="285750" indent="-285750">
              <a:buFont typeface="Wingdings" panose="05000000000000000000" pitchFamily="2" charset="2"/>
              <a:buChar char="§"/>
            </a:pPr>
            <a:r>
              <a:rPr lang="es-ES" sz="2800">
                <a:solidFill>
                  <a:schemeClr val="tx1"/>
                </a:solidFill>
              </a:rPr>
              <a:t>Todo el personal apoya a los Leones de todo el mundo</a:t>
            </a:r>
          </a:p>
        </p:txBody>
      </p:sp>
    </p:spTree>
    <p:custDataLst>
      <p:tags r:id="rId1"/>
    </p:custDataLst>
    <p:extLst>
      <p:ext uri="{BB962C8B-B14F-4D97-AF65-F5344CB8AC3E}">
        <p14:creationId xmlns:p14="http://schemas.microsoft.com/office/powerpoint/2010/main" val="1552473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0" y="2133600"/>
            <a:ext cx="4267200" cy="2169583"/>
          </a:xfrm>
        </p:spPr>
        <p:txBody>
          <a:bodyPr/>
          <a:lstStyle/>
          <a:p>
            <a:r>
              <a:rPr lang="es-ES" sz="4800">
                <a:solidFill>
                  <a:srgbClr val="082E87"/>
                </a:solidFill>
              </a:rPr>
              <a:t>Oficina Internacional</a:t>
            </a:r>
          </a:p>
        </p:txBody>
      </p:sp>
      <p:graphicFrame>
        <p:nvGraphicFramePr>
          <p:cNvPr id="4" name="Diagram 3"/>
          <p:cNvGraphicFramePr/>
          <p:nvPr>
            <p:extLst>
              <p:ext uri="{D42A27DB-BD31-4B8C-83A1-F6EECF244321}">
                <p14:modId xmlns:p14="http://schemas.microsoft.com/office/powerpoint/2010/main" val="982105616"/>
              </p:ext>
            </p:extLst>
          </p:nvPr>
        </p:nvGraphicFramePr>
        <p:xfrm>
          <a:off x="3429000" y="152401"/>
          <a:ext cx="8128000" cy="6477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3419605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p:txBody>
          <a:bodyPr/>
          <a:lstStyle/>
          <a:p>
            <a:r>
              <a:rPr lang="es-ES" sz="6000"/>
              <a:t>Servicio</a:t>
            </a:r>
          </a:p>
        </p:txBody>
      </p:sp>
    </p:spTree>
    <p:custDataLst>
      <p:tags r:id="rId1"/>
    </p:custDataLst>
    <p:extLst>
      <p:ext uri="{BB962C8B-B14F-4D97-AF65-F5344CB8AC3E}">
        <p14:creationId xmlns:p14="http://schemas.microsoft.com/office/powerpoint/2010/main" val="34688277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BD80B6-0B9C-BD4B-8880-3A07954A50C6}"/>
              </a:ext>
            </a:extLst>
          </p:cNvPr>
          <p:cNvSpPr txBox="1"/>
          <p:nvPr/>
        </p:nvSpPr>
        <p:spPr>
          <a:xfrm>
            <a:off x="76200" y="304800"/>
            <a:ext cx="9677400" cy="1015663"/>
          </a:xfrm>
          <a:prstGeom prst="rect">
            <a:avLst/>
          </a:prstGeom>
          <a:noFill/>
        </p:spPr>
        <p:txBody>
          <a:bodyPr wrap="square" rtlCol="0">
            <a:spAutoFit/>
          </a:bodyPr>
          <a:lstStyle/>
          <a:p>
            <a:r>
              <a:rPr lang="es-ES" sz="6000" b="1" dirty="0">
                <a:solidFill>
                  <a:schemeClr val="tx2"/>
                </a:solidFill>
                <a:latin typeface="Arial" charset="0"/>
                <a:ea typeface="Arial" charset="0"/>
                <a:cs typeface="Arial" charset="0"/>
              </a:rPr>
              <a:t>“Nosotros servimos”</a:t>
            </a:r>
          </a:p>
        </p:txBody>
      </p:sp>
      <p:sp>
        <p:nvSpPr>
          <p:cNvPr id="3" name="Rectangle 2">
            <a:extLst>
              <a:ext uri="{FF2B5EF4-FFF2-40B4-BE49-F238E27FC236}">
                <a16:creationId xmlns:a16="http://schemas.microsoft.com/office/drawing/2014/main" id="{A2EDEDFF-F07C-C444-8635-21BF9097F07B}"/>
              </a:ext>
            </a:extLst>
          </p:cNvPr>
          <p:cNvSpPr/>
          <p:nvPr/>
        </p:nvSpPr>
        <p:spPr>
          <a:xfrm>
            <a:off x="700786" y="1401525"/>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457200" indent="-457200">
              <a:buFont typeface="Arial" charset="0"/>
              <a:buChar char="•"/>
            </a:pPr>
            <a:endParaRPr lang="en-US" dirty="0">
              <a:solidFill>
                <a:srgbClr val="095495"/>
              </a:solidFill>
            </a:endParaRPr>
          </a:p>
        </p:txBody>
      </p:sp>
      <p:sp>
        <p:nvSpPr>
          <p:cNvPr id="4" name="Title 1">
            <a:extLst>
              <a:ext uri="{FF2B5EF4-FFF2-40B4-BE49-F238E27FC236}">
                <a16:creationId xmlns:a16="http://schemas.microsoft.com/office/drawing/2014/main" id="{0B0FCDB9-A522-E34C-A1D0-ECA2F25E12DD}"/>
              </a:ext>
            </a:extLst>
          </p:cNvPr>
          <p:cNvSpPr txBox="1">
            <a:spLocks/>
          </p:cNvSpPr>
          <p:nvPr/>
        </p:nvSpPr>
        <p:spPr>
          <a:xfrm>
            <a:off x="700786" y="2364175"/>
            <a:ext cx="11488731" cy="1030220"/>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endParaRPr lang="en-US" sz="3200" kern="0" dirty="0">
              <a:solidFill>
                <a:srgbClr val="0A5496"/>
              </a:solidFill>
              <a:latin typeface="Arial" charset="0"/>
              <a:ea typeface="Arial" charset="0"/>
              <a:cs typeface="Arial" charset="0"/>
            </a:endParaRPr>
          </a:p>
        </p:txBody>
      </p:sp>
      <p:sp>
        <p:nvSpPr>
          <p:cNvPr id="5" name="Content Placeholder 1">
            <a:extLst>
              <a:ext uri="{FF2B5EF4-FFF2-40B4-BE49-F238E27FC236}">
                <a16:creationId xmlns:a16="http://schemas.microsoft.com/office/drawing/2014/main" id="{2D92102E-F46E-7B45-A212-234259ABCFE2}"/>
              </a:ext>
            </a:extLst>
          </p:cNvPr>
          <p:cNvSpPr txBox="1">
            <a:spLocks/>
          </p:cNvSpPr>
          <p:nvPr/>
        </p:nvSpPr>
        <p:spPr>
          <a:xfrm>
            <a:off x="700786" y="1828800"/>
            <a:ext cx="10729213" cy="3004431"/>
          </a:xfrm>
          <a:prstGeom prst="rect">
            <a:avLst/>
          </a:prstGeom>
        </p:spPr>
        <p:txBody>
          <a:bodyPr vert="horz" wrap="square" lIns="108842" tIns="54421" rIns="108842" bIns="54421" numCol="1" spcCol="63487" rtlCol="0">
            <a:noAutofit/>
          </a:bodyPr>
          <a:lstStyle>
            <a:lvl1pPr marL="816479" indent="-816479" algn="l" defTabSz="1088639" rtl="0" eaLnBrk="1" latinLnBrk="0" hangingPunct="1">
              <a:spcBef>
                <a:spcPct val="20000"/>
              </a:spcBef>
              <a:buFont typeface="Arial"/>
              <a:buChar char="•"/>
              <a:defRPr sz="7600" kern="1200">
                <a:solidFill>
                  <a:schemeClr val="tx1"/>
                </a:solidFill>
                <a:latin typeface="+mn-lt"/>
                <a:ea typeface="+mn-ea"/>
                <a:cs typeface="+mn-cs"/>
              </a:defRPr>
            </a:lvl1pPr>
            <a:lvl2pPr marL="1769038" indent="-680399" algn="l" defTabSz="1088639" rtl="0" eaLnBrk="1" latinLnBrk="0" hangingPunct="1">
              <a:spcBef>
                <a:spcPct val="20000"/>
              </a:spcBef>
              <a:buFont typeface="Arial"/>
              <a:buChar char="–"/>
              <a:defRPr sz="6700" kern="1200">
                <a:solidFill>
                  <a:schemeClr val="tx1"/>
                </a:solidFill>
                <a:latin typeface="+mn-lt"/>
                <a:ea typeface="+mn-ea"/>
                <a:cs typeface="+mn-cs"/>
              </a:defRPr>
            </a:lvl2pPr>
            <a:lvl3pPr marL="2721597" indent="-544319" algn="l" defTabSz="1088639" rtl="0" eaLnBrk="1" latinLnBrk="0" hangingPunct="1">
              <a:spcBef>
                <a:spcPct val="20000"/>
              </a:spcBef>
              <a:buFont typeface="Arial"/>
              <a:buChar char="•"/>
              <a:defRPr sz="5700" kern="1200">
                <a:solidFill>
                  <a:schemeClr val="tx1"/>
                </a:solidFill>
                <a:latin typeface="+mn-lt"/>
                <a:ea typeface="+mn-ea"/>
                <a:cs typeface="+mn-cs"/>
              </a:defRPr>
            </a:lvl3pPr>
            <a:lvl4pPr marL="3810236" indent="-544319" algn="l" defTabSz="1088639" rtl="0" eaLnBrk="1" latinLnBrk="0" hangingPunct="1">
              <a:spcBef>
                <a:spcPct val="20000"/>
              </a:spcBef>
              <a:buFont typeface="Arial"/>
              <a:buChar char="–"/>
              <a:defRPr sz="4800" kern="1200">
                <a:solidFill>
                  <a:schemeClr val="tx1"/>
                </a:solidFill>
                <a:latin typeface="+mn-lt"/>
                <a:ea typeface="+mn-ea"/>
                <a:cs typeface="+mn-cs"/>
              </a:defRPr>
            </a:lvl4pPr>
            <a:lvl5pPr marL="4898875" indent="-544319" algn="l" defTabSz="1088639" rtl="0" eaLnBrk="1" latinLnBrk="0" hangingPunct="1">
              <a:spcBef>
                <a:spcPct val="20000"/>
              </a:spcBef>
              <a:buFont typeface="Arial"/>
              <a:buChar char="»"/>
              <a:defRPr sz="4800" kern="1200">
                <a:solidFill>
                  <a:schemeClr val="tx1"/>
                </a:solidFill>
                <a:latin typeface="+mn-lt"/>
                <a:ea typeface="+mn-ea"/>
                <a:cs typeface="+mn-cs"/>
              </a:defRPr>
            </a:lvl5pPr>
            <a:lvl6pPr marL="5987514" indent="-544319" algn="l" defTabSz="1088639" rtl="0" eaLnBrk="1" latinLnBrk="0" hangingPunct="1">
              <a:spcBef>
                <a:spcPct val="20000"/>
              </a:spcBef>
              <a:buFont typeface="Arial"/>
              <a:buChar char="•"/>
              <a:defRPr sz="4800" kern="1200">
                <a:solidFill>
                  <a:schemeClr val="tx1"/>
                </a:solidFill>
                <a:latin typeface="+mn-lt"/>
                <a:ea typeface="+mn-ea"/>
                <a:cs typeface="+mn-cs"/>
              </a:defRPr>
            </a:lvl6pPr>
            <a:lvl7pPr marL="7076153" indent="-544319" algn="l" defTabSz="1088639" rtl="0" eaLnBrk="1" latinLnBrk="0" hangingPunct="1">
              <a:spcBef>
                <a:spcPct val="20000"/>
              </a:spcBef>
              <a:buFont typeface="Arial"/>
              <a:buChar char="•"/>
              <a:defRPr sz="4800" kern="1200">
                <a:solidFill>
                  <a:schemeClr val="tx1"/>
                </a:solidFill>
                <a:latin typeface="+mn-lt"/>
                <a:ea typeface="+mn-ea"/>
                <a:cs typeface="+mn-cs"/>
              </a:defRPr>
            </a:lvl7pPr>
            <a:lvl8pPr marL="8164792" indent="-544319" algn="l" defTabSz="1088639" rtl="0" eaLnBrk="1" latinLnBrk="0" hangingPunct="1">
              <a:spcBef>
                <a:spcPct val="20000"/>
              </a:spcBef>
              <a:buFont typeface="Arial"/>
              <a:buChar char="•"/>
              <a:defRPr sz="4800" kern="1200">
                <a:solidFill>
                  <a:schemeClr val="tx1"/>
                </a:solidFill>
                <a:latin typeface="+mn-lt"/>
                <a:ea typeface="+mn-ea"/>
                <a:cs typeface="+mn-cs"/>
              </a:defRPr>
            </a:lvl8pPr>
            <a:lvl9pPr marL="9253431" indent="-544319" algn="l" defTabSz="1088639" rtl="0" eaLnBrk="1" latinLnBrk="0" hangingPunct="1">
              <a:spcBef>
                <a:spcPct val="20000"/>
              </a:spcBef>
              <a:buFont typeface="Arial"/>
              <a:buChar char="•"/>
              <a:defRPr sz="4800" kern="1200">
                <a:solidFill>
                  <a:schemeClr val="tx1"/>
                </a:solidFill>
                <a:latin typeface="+mn-lt"/>
                <a:ea typeface="+mn-ea"/>
                <a:cs typeface="+mn-cs"/>
              </a:defRPr>
            </a:lvl9pPr>
          </a:lstStyle>
          <a:p>
            <a:pPr marL="457200" indent="-457200">
              <a:spcBef>
                <a:spcPct val="0"/>
              </a:spcBef>
              <a:buFont typeface="Wingdings" panose="05000000000000000000" pitchFamily="2" charset="2"/>
              <a:buChar char="§"/>
            </a:pPr>
            <a:r>
              <a:rPr lang="es-ES" sz="3200" dirty="0">
                <a:latin typeface="Arial" pitchFamily="34" charset="0"/>
                <a:ea typeface="ヒラギノ角ゴ Pro W3" pitchFamily="125" charset="-128"/>
              </a:rPr>
              <a:t>Cinco causas globales </a:t>
            </a: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br>
              <a:rPr lang="es-ES" sz="1000" dirty="0">
                <a:latin typeface="Arial" pitchFamily="34" charset="0"/>
                <a:ea typeface="ヒラギノ角ゴ Pro W3" pitchFamily="125" charset="-128"/>
              </a:rPr>
            </a:br>
            <a:endParaRPr lang="es-ES" sz="1000" dirty="0">
              <a:latin typeface="Arial" pitchFamily="34" charset="0"/>
              <a:ea typeface="ヒラギノ角ゴ Pro W3" pitchFamily="125" charset="-128"/>
            </a:endParaRPr>
          </a:p>
          <a:p>
            <a:pPr marL="457200" indent="-457200">
              <a:spcBef>
                <a:spcPct val="0"/>
              </a:spcBef>
              <a:buFont typeface="Wingdings" panose="05000000000000000000" pitchFamily="2" charset="2"/>
              <a:buChar char="§"/>
            </a:pPr>
            <a:r>
              <a:rPr lang="es-ES" sz="3200" dirty="0">
                <a:latin typeface="Arial" pitchFamily="34" charset="0"/>
                <a:ea typeface="ヒラギノ角ゴ Pro W3" pitchFamily="125" charset="-128"/>
              </a:rPr>
              <a:t>Evaluación de las necesidades de los clubes y de la comunidad</a:t>
            </a:r>
            <a:br>
              <a:rPr lang="es-ES" sz="3200" dirty="0">
                <a:latin typeface="Arial" pitchFamily="34" charset="0"/>
                <a:ea typeface="ヒラギノ角ゴ Pro W3" pitchFamily="125" charset="-128"/>
              </a:rPr>
            </a:br>
            <a:endParaRPr lang="es-ES" sz="3200" dirty="0">
              <a:latin typeface="Arial" pitchFamily="34" charset="0"/>
              <a:ea typeface="ヒラギノ角ゴ Pro W3" pitchFamily="125" charset="-128"/>
            </a:endParaRPr>
          </a:p>
          <a:p>
            <a:pPr marL="457200" indent="-457200">
              <a:spcBef>
                <a:spcPct val="0"/>
              </a:spcBef>
              <a:buFont typeface="Wingdings" panose="05000000000000000000" pitchFamily="2" charset="2"/>
              <a:buChar char="§"/>
            </a:pPr>
            <a:r>
              <a:rPr lang="es-ES" sz="3200" dirty="0">
                <a:latin typeface="Arial" pitchFamily="34" charset="0"/>
                <a:ea typeface="ヒラギノ角ゴ Pro W3" pitchFamily="125" charset="-128"/>
              </a:rPr>
              <a:t>“Donde hay necesidad, hay un León”</a:t>
            </a:r>
            <a:br>
              <a:rPr lang="es-ES" sz="2800" dirty="0">
                <a:latin typeface="Arial" charset="0"/>
                <a:ea typeface="Arial" charset="0"/>
                <a:cs typeface="Arial" charset="0"/>
              </a:rPr>
            </a:br>
            <a:r>
              <a:rPr lang="es-ES" sz="2800" dirty="0">
                <a:latin typeface="Arial" charset="0"/>
                <a:ea typeface="Arial" charset="0"/>
                <a:cs typeface="Arial" charset="0"/>
              </a:rPr>
              <a:t>	</a:t>
            </a:r>
          </a:p>
        </p:txBody>
      </p:sp>
      <p:graphicFrame>
        <p:nvGraphicFramePr>
          <p:cNvPr id="16" name="Table 15"/>
          <p:cNvGraphicFramePr>
            <a:graphicFrameLocks noGrp="1"/>
          </p:cNvGraphicFramePr>
          <p:nvPr>
            <p:extLst>
              <p:ext uri="{D42A27DB-BD31-4B8C-83A1-F6EECF244321}">
                <p14:modId xmlns:p14="http://schemas.microsoft.com/office/powerpoint/2010/main" val="2570936025"/>
              </p:ext>
            </p:extLst>
          </p:nvPr>
        </p:nvGraphicFramePr>
        <p:xfrm>
          <a:off x="1425915" y="2553775"/>
          <a:ext cx="8819008" cy="1554480"/>
        </p:xfrm>
        <a:graphic>
          <a:graphicData uri="http://schemas.openxmlformats.org/drawingml/2006/table">
            <a:tbl>
              <a:tblPr firstRow="1" bandRow="1">
                <a:tableStyleId>{2D5ABB26-0587-4C30-8999-92F81FD0307C}</a:tableStyleId>
              </a:tblPr>
              <a:tblGrid>
                <a:gridCol w="4409504">
                  <a:extLst>
                    <a:ext uri="{9D8B030D-6E8A-4147-A177-3AD203B41FA5}">
                      <a16:colId xmlns:a16="http://schemas.microsoft.com/office/drawing/2014/main" val="20000"/>
                    </a:ext>
                  </a:extLst>
                </a:gridCol>
                <a:gridCol w="4409504">
                  <a:extLst>
                    <a:ext uri="{9D8B030D-6E8A-4147-A177-3AD203B41FA5}">
                      <a16:colId xmlns:a16="http://schemas.microsoft.com/office/drawing/2014/main" val="20001"/>
                    </a:ext>
                  </a:extLst>
                </a:gridCol>
              </a:tblGrid>
              <a:tr h="370840">
                <a:tc>
                  <a:txBody>
                    <a:bodyPr/>
                    <a:lstStyle/>
                    <a:p>
                      <a:pPr marL="457200" indent="-457200">
                        <a:buFont typeface="Wingdings" panose="05000000000000000000" pitchFamily="2" charset="2"/>
                        <a:buChar char="§"/>
                      </a:pPr>
                      <a:r>
                        <a:rPr lang="es-ES" sz="2800" b="0">
                          <a:latin typeface="Arial" panose="020B0604020202020204" pitchFamily="34" charset="0"/>
                          <a:cs typeface="Arial" panose="020B0604020202020204" pitchFamily="34" charset="0"/>
                        </a:rPr>
                        <a:t>Diabetes</a:t>
                      </a:r>
                    </a:p>
                  </a:txBody>
                  <a:tcPr/>
                </a:tc>
                <a:tc>
                  <a:txBody>
                    <a:bodyPr/>
                    <a:lstStyle/>
                    <a:p>
                      <a:pPr marL="457200" indent="-457200">
                        <a:buFont typeface="Wingdings" panose="05000000000000000000" pitchFamily="2" charset="2"/>
                        <a:buChar char="§"/>
                      </a:pPr>
                      <a:r>
                        <a:rPr lang="es-ES" sz="2800" b="0">
                          <a:latin typeface="Arial" panose="020B0604020202020204" pitchFamily="34" charset="0"/>
                          <a:cs typeface="Arial" panose="020B0604020202020204" pitchFamily="34" charset="0"/>
                        </a:rPr>
                        <a:t>Cáncer infantil</a:t>
                      </a:r>
                    </a:p>
                  </a:txBody>
                  <a:tcPr/>
                </a:tc>
                <a:extLst>
                  <a:ext uri="{0D108BD9-81ED-4DB2-BD59-A6C34878D82A}">
                    <a16:rowId xmlns:a16="http://schemas.microsoft.com/office/drawing/2014/main" val="10000"/>
                  </a:ext>
                </a:extLst>
              </a:tr>
              <a:tr h="370840">
                <a:tc>
                  <a:txBody>
                    <a:bodyPr/>
                    <a:lstStyle/>
                    <a:p>
                      <a:pPr marL="457200" indent="-457200">
                        <a:buFont typeface="Wingdings" panose="05000000000000000000" pitchFamily="2" charset="2"/>
                        <a:buChar char="§"/>
                      </a:pPr>
                      <a:r>
                        <a:rPr lang="es-ES" sz="2800" b="0">
                          <a:latin typeface="Arial" panose="020B0604020202020204" pitchFamily="34" charset="0"/>
                          <a:cs typeface="Arial" panose="020B0604020202020204" pitchFamily="34" charset="0"/>
                        </a:rPr>
                        <a:t>Medio ambiente</a:t>
                      </a:r>
                    </a:p>
                  </a:txBody>
                  <a:tcPr/>
                </a:tc>
                <a:tc>
                  <a:txBody>
                    <a:bodyPr/>
                    <a:lstStyle/>
                    <a:p>
                      <a:pPr marL="457200" indent="-457200">
                        <a:buFont typeface="Wingdings" panose="05000000000000000000" pitchFamily="2" charset="2"/>
                        <a:buChar char="§"/>
                      </a:pPr>
                      <a:r>
                        <a:rPr lang="es-ES" sz="2800" b="0">
                          <a:latin typeface="Arial" panose="020B0604020202020204" pitchFamily="34" charset="0"/>
                          <a:cs typeface="Arial" panose="020B0604020202020204" pitchFamily="34" charset="0"/>
                        </a:rPr>
                        <a:t>Visión</a:t>
                      </a:r>
                    </a:p>
                  </a:txBody>
                  <a:tcPr/>
                </a:tc>
                <a:extLst>
                  <a:ext uri="{0D108BD9-81ED-4DB2-BD59-A6C34878D82A}">
                    <a16:rowId xmlns:a16="http://schemas.microsoft.com/office/drawing/2014/main" val="10001"/>
                  </a:ext>
                </a:extLst>
              </a:tr>
              <a:tr h="370840">
                <a:tc>
                  <a:txBody>
                    <a:bodyPr/>
                    <a:lstStyle/>
                    <a:p>
                      <a:pPr marL="457200" indent="-457200">
                        <a:buFont typeface="Wingdings" panose="05000000000000000000" pitchFamily="2" charset="2"/>
                        <a:buChar char="§"/>
                      </a:pPr>
                      <a:r>
                        <a:rPr lang="es-ES" sz="2800" b="0">
                          <a:latin typeface="Arial" panose="020B0604020202020204" pitchFamily="34" charset="0"/>
                          <a:cs typeface="Arial" panose="020B0604020202020204" pitchFamily="34" charset="0"/>
                        </a:rPr>
                        <a:t>Mitigar el hambre</a:t>
                      </a:r>
                    </a:p>
                  </a:txBody>
                  <a:tcPr/>
                </a:tc>
                <a:tc>
                  <a:txBody>
                    <a:bodyPr/>
                    <a:lstStyle/>
                    <a:p>
                      <a:endParaRPr lang="en-US" sz="28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bl>
          </a:graphicData>
        </a:graphic>
      </p:graphicFrame>
    </p:spTree>
    <p:custDataLst>
      <p:tags r:id="rId1"/>
    </p:custDataLst>
    <p:extLst>
      <p:ext uri="{BB962C8B-B14F-4D97-AF65-F5344CB8AC3E}">
        <p14:creationId xmlns:p14="http://schemas.microsoft.com/office/powerpoint/2010/main" val="2872102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0" y="0"/>
            <a:ext cx="5943600" cy="1711842"/>
          </a:xfrm>
        </p:spPr>
        <p:txBody>
          <a:bodyPr/>
          <a:lstStyle/>
          <a:p>
            <a:r>
              <a:rPr lang="es-ES" sz="9600">
                <a:solidFill>
                  <a:schemeClr val="tx2"/>
                </a:solidFill>
              </a:rPr>
              <a:t>1920</a:t>
            </a:r>
          </a:p>
        </p:txBody>
      </p:sp>
      <p:pic>
        <p:nvPicPr>
          <p:cNvPr id="5" name="Picture Placeholder 4"/>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15358" r="15358"/>
          <a:stretch>
            <a:fillRect/>
          </a:stretch>
        </p:blipFill>
        <p:spPr>
          <a:xfrm>
            <a:off x="6237767" y="1219200"/>
            <a:ext cx="5954233" cy="4572000"/>
          </a:xfrm>
        </p:spPr>
      </p:pic>
      <p:sp>
        <p:nvSpPr>
          <p:cNvPr id="4" name="Text Placeholder 3"/>
          <p:cNvSpPr>
            <a:spLocks noGrp="1"/>
          </p:cNvSpPr>
          <p:nvPr>
            <p:ph type="body" sz="quarter" idx="14"/>
          </p:nvPr>
        </p:nvSpPr>
        <p:spPr>
          <a:xfrm>
            <a:off x="680484" y="2743200"/>
            <a:ext cx="5410199" cy="3048000"/>
          </a:xfrm>
        </p:spPr>
        <p:txBody>
          <a:bodyPr/>
          <a:lstStyle/>
          <a:p>
            <a:r>
              <a:rPr lang="es-ES" sz="5800" dirty="0">
                <a:solidFill>
                  <a:schemeClr val="tx2"/>
                </a:solidFill>
              </a:rPr>
              <a:t>Se funda el primer club de Canadá</a:t>
            </a:r>
          </a:p>
        </p:txBody>
      </p:sp>
    </p:spTree>
    <p:custDataLst>
      <p:tags r:id="rId1"/>
    </p:custDataLst>
    <p:extLst>
      <p:ext uri="{BB962C8B-B14F-4D97-AF65-F5344CB8AC3E}">
        <p14:creationId xmlns:p14="http://schemas.microsoft.com/office/powerpoint/2010/main" val="12472626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s-ES" sz="6000"/>
              <a:t>Todo sobre los Leones</a:t>
            </a:r>
          </a:p>
        </p:txBody>
      </p:sp>
      <p:sp>
        <p:nvSpPr>
          <p:cNvPr id="3" name="Text Placeholder 2"/>
          <p:cNvSpPr>
            <a:spLocks noGrp="1"/>
          </p:cNvSpPr>
          <p:nvPr>
            <p:ph type="body" sz="quarter" idx="13"/>
          </p:nvPr>
        </p:nvSpPr>
        <p:spPr/>
        <p:txBody>
          <a:bodyPr/>
          <a:lstStyle/>
          <a:p>
            <a:r>
              <a:rPr lang="es-ES" sz="3600"/>
              <a:t>Historia</a:t>
            </a:r>
          </a:p>
          <a:p>
            <a:r>
              <a:rPr lang="es-ES" sz="3600"/>
              <a:t>Organización</a:t>
            </a:r>
          </a:p>
          <a:p>
            <a:r>
              <a:rPr lang="es-ES" sz="3600"/>
              <a:t>Servicio</a:t>
            </a:r>
          </a:p>
        </p:txBody>
      </p:sp>
    </p:spTree>
    <p:custDataLst>
      <p:tags r:id="rId1"/>
    </p:custDataLst>
    <p:extLst>
      <p:ext uri="{BB962C8B-B14F-4D97-AF65-F5344CB8AC3E}">
        <p14:creationId xmlns:p14="http://schemas.microsoft.com/office/powerpoint/2010/main" val="1630062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0" y="0"/>
            <a:ext cx="3276599" cy="1711842"/>
          </a:xfrm>
        </p:spPr>
        <p:txBody>
          <a:bodyPr/>
          <a:lstStyle/>
          <a:p>
            <a:r>
              <a:rPr lang="es-ES" sz="9600">
                <a:solidFill>
                  <a:schemeClr val="tx2"/>
                </a:solidFill>
              </a:rPr>
              <a:t>1925</a:t>
            </a:r>
          </a:p>
        </p:txBody>
      </p:sp>
      <p:pic>
        <p:nvPicPr>
          <p:cNvPr id="9" name="Picture Placeholder 8"/>
          <p:cNvPicPr>
            <a:picLocks noGrp="1" noChangeAspect="1"/>
          </p:cNvPicPr>
          <p:nvPr>
            <p:ph type="pic" sz="quarter" idx="13"/>
          </p:nvPr>
        </p:nvPicPr>
        <p:blipFill>
          <a:blip r:embed="rId4">
            <a:extLst>
              <a:ext uri="{28A0092B-C50C-407E-A947-70E740481C1C}">
                <a14:useLocalDpi xmlns:a14="http://schemas.microsoft.com/office/drawing/2010/main" val="0"/>
              </a:ext>
            </a:extLst>
          </a:blip>
          <a:stretch>
            <a:fillRect/>
          </a:stretch>
        </p:blipFill>
        <p:spPr>
          <a:xfrm>
            <a:off x="7376418" y="838200"/>
            <a:ext cx="4023514" cy="4956048"/>
          </a:xfrm>
          <a:effectLst>
            <a:outerShdw blurRad="50800" dist="38100" dir="5400000" algn="t" rotWithShape="0">
              <a:prstClr val="black">
                <a:alpha val="40000"/>
              </a:prstClr>
            </a:outerShdw>
          </a:effectLst>
        </p:spPr>
      </p:pic>
      <p:sp>
        <p:nvSpPr>
          <p:cNvPr id="8" name="Text Placeholder 7"/>
          <p:cNvSpPr>
            <a:spLocks noGrp="1"/>
          </p:cNvSpPr>
          <p:nvPr>
            <p:ph type="body" sz="quarter" idx="14"/>
          </p:nvPr>
        </p:nvSpPr>
        <p:spPr>
          <a:xfrm>
            <a:off x="3124200" y="838200"/>
            <a:ext cx="3962400" cy="1295400"/>
          </a:xfrm>
        </p:spPr>
        <p:txBody>
          <a:bodyPr/>
          <a:lstStyle/>
          <a:p>
            <a:r>
              <a:rPr lang="es-ES" sz="2800" dirty="0">
                <a:solidFill>
                  <a:schemeClr val="tx1"/>
                </a:solidFill>
              </a:rPr>
              <a:t>Helen </a:t>
            </a:r>
            <a:r>
              <a:rPr lang="es-ES" sz="2800" dirty="0" err="1">
                <a:solidFill>
                  <a:schemeClr val="tx1"/>
                </a:solidFill>
              </a:rPr>
              <a:t>Keller</a:t>
            </a:r>
            <a:r>
              <a:rPr lang="es-ES" sz="2800" dirty="0">
                <a:solidFill>
                  <a:schemeClr val="tx1"/>
                </a:solidFill>
              </a:rPr>
              <a:t> desafió </a:t>
            </a:r>
            <a:br>
              <a:rPr lang="es-ES" sz="2800" dirty="0">
                <a:solidFill>
                  <a:schemeClr val="tx1"/>
                </a:solidFill>
              </a:rPr>
            </a:br>
            <a:r>
              <a:rPr lang="es-ES" sz="2800" dirty="0">
                <a:solidFill>
                  <a:schemeClr val="tx1"/>
                </a:solidFill>
              </a:rPr>
              <a:t>a los Leones</a:t>
            </a:r>
          </a:p>
        </p:txBody>
      </p:sp>
      <p:sp>
        <p:nvSpPr>
          <p:cNvPr id="10" name="Text Placeholder 7"/>
          <p:cNvSpPr txBox="1">
            <a:spLocks/>
          </p:cNvSpPr>
          <p:nvPr/>
        </p:nvSpPr>
        <p:spPr>
          <a:xfrm>
            <a:off x="838200" y="2667000"/>
            <a:ext cx="6248400" cy="27432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3600" b="1" dirty="0">
                <a:solidFill>
                  <a:schemeClr val="tx2"/>
                </a:solidFill>
              </a:rPr>
              <a:t>Los Leones</a:t>
            </a:r>
            <a:r>
              <a:rPr lang="es-ES" sz="3600" dirty="0">
                <a:solidFill>
                  <a:schemeClr val="tx2"/>
                </a:solidFill>
              </a:rPr>
              <a:t> </a:t>
            </a:r>
            <a:r>
              <a:rPr lang="es-ES" sz="3600" b="1" dirty="0">
                <a:solidFill>
                  <a:schemeClr val="tx2"/>
                </a:solidFill>
              </a:rPr>
              <a:t>se convirtieron</a:t>
            </a:r>
            <a:r>
              <a:rPr lang="es-ES" sz="3600" dirty="0">
                <a:solidFill>
                  <a:schemeClr val="tx2"/>
                </a:solidFill>
              </a:rPr>
              <a:t> </a:t>
            </a:r>
            <a:r>
              <a:rPr lang="es-ES" sz="4800" i="1" dirty="0">
                <a:solidFill>
                  <a:schemeClr val="tx2"/>
                </a:solidFill>
                <a:latin typeface="Times New Roman" panose="02020603050405020304" pitchFamily="18" charset="0"/>
                <a:cs typeface="Times New Roman" panose="02020603050405020304" pitchFamily="18" charset="0"/>
              </a:rPr>
              <a:t>en "los paladines del ciego en la cruzada contra la oscuridad".</a:t>
            </a:r>
          </a:p>
        </p:txBody>
      </p:sp>
    </p:spTree>
    <p:custDataLst>
      <p:tags r:id="rId1"/>
    </p:custDataLst>
    <p:extLst>
      <p:ext uri="{BB962C8B-B14F-4D97-AF65-F5344CB8AC3E}">
        <p14:creationId xmlns:p14="http://schemas.microsoft.com/office/powerpoint/2010/main" val="38343933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5"/>
          <p:cNvSpPr txBox="1">
            <a:spLocks/>
          </p:cNvSpPr>
          <p:nvPr/>
        </p:nvSpPr>
        <p:spPr>
          <a:xfrm>
            <a:off x="1509" y="23388"/>
            <a:ext cx="3200399"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es-ES" sz="9600" b="1" dirty="0">
                <a:solidFill>
                  <a:schemeClr val="bg1"/>
                </a:solidFill>
              </a:rPr>
              <a:t>1954</a:t>
            </a:r>
          </a:p>
        </p:txBody>
      </p:sp>
      <p:sp>
        <p:nvSpPr>
          <p:cNvPr id="4" name="Text Placeholder 7"/>
          <p:cNvSpPr txBox="1">
            <a:spLocks/>
          </p:cNvSpPr>
          <p:nvPr/>
        </p:nvSpPr>
        <p:spPr>
          <a:xfrm>
            <a:off x="7162799" y="5257800"/>
            <a:ext cx="5029201" cy="1600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es-ES" sz="2800" dirty="0">
                <a:solidFill>
                  <a:schemeClr val="bg1"/>
                </a:solidFill>
              </a:rPr>
              <a:t>Se elige como el lema oficial de la Asociación Internacional de Clubes de Leones</a:t>
            </a:r>
          </a:p>
        </p:txBody>
      </p:sp>
      <p:sp>
        <p:nvSpPr>
          <p:cNvPr id="5" name="Rectangle 4">
            <a:extLst>
              <a:ext uri="{FF2B5EF4-FFF2-40B4-BE49-F238E27FC236}">
                <a16:creationId xmlns:a16="http://schemas.microsoft.com/office/drawing/2014/main" id="{576702AB-F472-3E42-8B73-5A9060BEBD56}"/>
              </a:ext>
            </a:extLst>
          </p:cNvPr>
          <p:cNvSpPr/>
          <p:nvPr/>
        </p:nvSpPr>
        <p:spPr>
          <a:xfrm>
            <a:off x="-114820" y="2945634"/>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6" name="Rectangle 5">
            <a:extLst>
              <a:ext uri="{FF2B5EF4-FFF2-40B4-BE49-F238E27FC236}">
                <a16:creationId xmlns:a16="http://schemas.microsoft.com/office/drawing/2014/main" id="{38745428-B285-9548-963E-056B5B4D3C03}"/>
              </a:ext>
            </a:extLst>
          </p:cNvPr>
          <p:cNvSpPr/>
          <p:nvPr/>
        </p:nvSpPr>
        <p:spPr>
          <a:xfrm>
            <a:off x="10515600" y="3716356"/>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7" name="Rectangle 6"/>
          <p:cNvSpPr/>
          <p:nvPr/>
        </p:nvSpPr>
        <p:spPr>
          <a:xfrm>
            <a:off x="740120" y="3098034"/>
            <a:ext cx="11125200" cy="1569660"/>
          </a:xfrm>
          <a:prstGeom prst="rect">
            <a:avLst/>
          </a:prstGeom>
        </p:spPr>
        <p:txBody>
          <a:bodyPr wrap="square">
            <a:spAutoFit/>
          </a:bodyPr>
          <a:lstStyle/>
          <a:p>
            <a:r>
              <a:rPr lang="es-ES" sz="9600" dirty="0">
                <a:solidFill>
                  <a:schemeClr val="bg1"/>
                </a:solidFill>
              </a:rPr>
              <a:t>Nosotros servimos</a:t>
            </a:r>
          </a:p>
        </p:txBody>
      </p:sp>
    </p:spTree>
    <p:custDataLst>
      <p:tags r:id="rId1"/>
    </p:custDataLst>
    <p:extLst>
      <p:ext uri="{BB962C8B-B14F-4D97-AF65-F5344CB8AC3E}">
        <p14:creationId xmlns:p14="http://schemas.microsoft.com/office/powerpoint/2010/main" val="2535607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1" name="Title 1"/>
          <p:cNvSpPr txBox="1">
            <a:spLocks/>
          </p:cNvSpPr>
          <p:nvPr/>
        </p:nvSpPr>
        <p:spPr>
          <a:xfrm>
            <a:off x="1143000" y="2455039"/>
            <a:ext cx="6019800" cy="2685287"/>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es-ES" sz="6600" b="1" dirty="0">
                <a:solidFill>
                  <a:schemeClr val="tx2"/>
                </a:solidFill>
                <a:latin typeface="Arial" charset="0"/>
                <a:ea typeface="Arial" charset="0"/>
                <a:cs typeface="Arial" charset="0"/>
              </a:rPr>
              <a:t>Se fundó el primer club LEO</a:t>
            </a: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2400" y="1257300"/>
            <a:ext cx="3901965" cy="3771900"/>
          </a:xfrm>
          <a:prstGeom prst="rect">
            <a:avLst/>
          </a:prstGeom>
        </p:spPr>
      </p:pic>
      <p:sp>
        <p:nvSpPr>
          <p:cNvPr id="7" name="Text Placeholder 2"/>
          <p:cNvSpPr txBox="1">
            <a:spLocks/>
          </p:cNvSpPr>
          <p:nvPr/>
        </p:nvSpPr>
        <p:spPr>
          <a:xfrm>
            <a:off x="2057400" y="4598053"/>
            <a:ext cx="4343400" cy="515113"/>
          </a:xfrm>
          <a:prstGeom prst="rect">
            <a:avLst/>
          </a:prstGeom>
        </p:spPr>
        <p:txBody>
          <a:bodyPr>
            <a:normAutofit/>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r">
              <a:buNone/>
            </a:pPr>
            <a:r>
              <a:rPr lang="es-ES" sz="2400" dirty="0">
                <a:solidFill>
                  <a:schemeClr val="accent6">
                    <a:lumMod val="50000"/>
                    <a:lumOff val="50000"/>
                  </a:schemeClr>
                </a:solidFill>
                <a:latin typeface="Arial" charset="0"/>
                <a:ea typeface="Arial" charset="0"/>
                <a:cs typeface="Arial" charset="0"/>
              </a:rPr>
              <a:t>Pensilvania, EE.UU.</a:t>
            </a:r>
          </a:p>
        </p:txBody>
      </p:sp>
      <p:sp>
        <p:nvSpPr>
          <p:cNvPr id="8" name="Text Placeholder 5"/>
          <p:cNvSpPr txBox="1">
            <a:spLocks/>
          </p:cNvSpPr>
          <p:nvPr/>
        </p:nvSpPr>
        <p:spPr>
          <a:xfrm>
            <a:off x="0" y="21996"/>
            <a:ext cx="3200399"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es-ES" sz="9600" b="1">
                <a:solidFill>
                  <a:schemeClr val="tx2"/>
                </a:solidFill>
              </a:rPr>
              <a:t>1957</a:t>
            </a:r>
          </a:p>
        </p:txBody>
      </p:sp>
      <p:sp>
        <p:nvSpPr>
          <p:cNvPr id="9" name="Title 1"/>
          <p:cNvSpPr txBox="1">
            <a:spLocks/>
          </p:cNvSpPr>
          <p:nvPr/>
        </p:nvSpPr>
        <p:spPr>
          <a:xfrm>
            <a:off x="3216243" y="5983749"/>
            <a:ext cx="8917757" cy="914400"/>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es-ES" sz="4400" b="1" dirty="0">
                <a:solidFill>
                  <a:srgbClr val="10233F"/>
                </a:solidFill>
                <a:latin typeface="Arial" charset="0"/>
                <a:ea typeface="Arial" charset="0"/>
                <a:cs typeface="Arial" charset="0"/>
              </a:rPr>
              <a:t>Li</a:t>
            </a:r>
            <a:r>
              <a:rPr lang="es-ES" sz="3600" b="1" dirty="0">
                <a:solidFill>
                  <a:srgbClr val="10233F"/>
                </a:solidFill>
                <a:latin typeface="Arial" charset="0"/>
                <a:ea typeface="Arial" charset="0"/>
                <a:cs typeface="Arial" charset="0"/>
              </a:rPr>
              <a:t>derato, Experiencia, Oportunidad</a:t>
            </a:r>
          </a:p>
        </p:txBody>
      </p:sp>
    </p:spTree>
    <p:custDataLst>
      <p:tags r:id="rId1"/>
    </p:custDataLst>
    <p:extLst>
      <p:ext uri="{BB962C8B-B14F-4D97-AF65-F5344CB8AC3E}">
        <p14:creationId xmlns:p14="http://schemas.microsoft.com/office/powerpoint/2010/main" val="9434931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BD80B6-0B9C-BD4B-8880-3A07954A50C6}"/>
              </a:ext>
            </a:extLst>
          </p:cNvPr>
          <p:cNvSpPr txBox="1"/>
          <p:nvPr/>
        </p:nvSpPr>
        <p:spPr>
          <a:xfrm>
            <a:off x="0" y="552490"/>
            <a:ext cx="12189518" cy="830997"/>
          </a:xfrm>
          <a:prstGeom prst="rect">
            <a:avLst/>
          </a:prstGeom>
          <a:noFill/>
        </p:spPr>
        <p:txBody>
          <a:bodyPr wrap="square" rtlCol="0">
            <a:spAutoFit/>
          </a:bodyPr>
          <a:lstStyle/>
          <a:p>
            <a:pPr algn="ctr"/>
            <a:r>
              <a:rPr lang="es-ES" sz="4800" b="1">
                <a:solidFill>
                  <a:srgbClr val="FFFFFF"/>
                </a:solidFill>
                <a:latin typeface="Arial" charset="0"/>
                <a:ea typeface="Arial" charset="0"/>
                <a:cs typeface="Arial" charset="0"/>
              </a:rPr>
              <a:t>Estructura del club Leo</a:t>
            </a:r>
          </a:p>
        </p:txBody>
      </p:sp>
      <p:graphicFrame>
        <p:nvGraphicFramePr>
          <p:cNvPr id="6" name="Diagram 5"/>
          <p:cNvGraphicFramePr/>
          <p:nvPr>
            <p:extLst>
              <p:ext uri="{D42A27DB-BD31-4B8C-83A1-F6EECF244321}">
                <p14:modId xmlns:p14="http://schemas.microsoft.com/office/powerpoint/2010/main" val="3546301116"/>
              </p:ext>
            </p:extLst>
          </p:nvPr>
        </p:nvGraphicFramePr>
        <p:xfrm>
          <a:off x="0" y="1656046"/>
          <a:ext cx="7772400" cy="49733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7" name="Diagram 6"/>
          <p:cNvGraphicFramePr/>
          <p:nvPr>
            <p:extLst>
              <p:ext uri="{D42A27DB-BD31-4B8C-83A1-F6EECF244321}">
                <p14:modId xmlns:p14="http://schemas.microsoft.com/office/powerpoint/2010/main" val="1748962646"/>
              </p:ext>
            </p:extLst>
          </p:nvPr>
        </p:nvGraphicFramePr>
        <p:xfrm>
          <a:off x="8030344" y="2057400"/>
          <a:ext cx="3780656" cy="360754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custDataLst>
      <p:tags r:id="rId1"/>
    </p:custDataLst>
    <p:extLst>
      <p:ext uri="{BB962C8B-B14F-4D97-AF65-F5344CB8AC3E}">
        <p14:creationId xmlns:p14="http://schemas.microsoft.com/office/powerpoint/2010/main" val="1203781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4353944" y="4518029"/>
            <a:ext cx="7467600" cy="1940442"/>
          </a:xfrm>
        </p:spPr>
        <p:txBody>
          <a:bodyPr/>
          <a:lstStyle/>
          <a:p>
            <a:r>
              <a:rPr lang="es-ES" sz="4800" dirty="0">
                <a:solidFill>
                  <a:schemeClr val="tx2"/>
                </a:solidFill>
              </a:rPr>
              <a:t>Establecido en </a:t>
            </a:r>
            <a:r>
              <a:rPr lang="es-ES" sz="9600" dirty="0">
                <a:solidFill>
                  <a:schemeClr val="tx2"/>
                </a:solidFill>
              </a:rPr>
              <a:t>1968</a:t>
            </a:r>
          </a:p>
        </p:txBody>
      </p:sp>
      <p:pic>
        <p:nvPicPr>
          <p:cNvPr id="9" name="Picture Placeholder 8"/>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t="68306"/>
          <a:stretch/>
        </p:blipFill>
        <p:spPr>
          <a:xfrm>
            <a:off x="4358471" y="1897380"/>
            <a:ext cx="6766729" cy="1767840"/>
          </a:xfrm>
        </p:spPr>
      </p:pic>
      <p:sp>
        <p:nvSpPr>
          <p:cNvPr id="7" name="Rectangle 6">
            <a:extLst>
              <a:ext uri="{FF2B5EF4-FFF2-40B4-BE49-F238E27FC236}">
                <a16:creationId xmlns:a16="http://schemas.microsoft.com/office/drawing/2014/main" id="{264AC52A-A74C-9E49-9A64-1F15F58985E4}"/>
              </a:ext>
            </a:extLst>
          </p:cNvPr>
          <p:cNvSpPr/>
          <p:nvPr/>
        </p:nvSpPr>
        <p:spPr>
          <a:xfrm>
            <a:off x="8382000" y="6400800"/>
            <a:ext cx="18288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11" name="Picture Placeholder 8"/>
          <p:cNvPicPr>
            <a:picLocks noChangeAspect="1"/>
          </p:cNvPicPr>
          <p:nvPr/>
        </p:nvPicPr>
        <p:blipFill rotWithShape="1">
          <a:blip r:embed="rId4">
            <a:extLst>
              <a:ext uri="{28A0092B-C50C-407E-A947-70E740481C1C}">
                <a14:useLocalDpi xmlns:a14="http://schemas.microsoft.com/office/drawing/2010/main" val="0"/>
              </a:ext>
            </a:extLst>
          </a:blip>
          <a:srcRect l="22522" r="25677" b="38524"/>
          <a:stretch/>
        </p:blipFill>
        <p:spPr>
          <a:xfrm>
            <a:off x="518329" y="1066800"/>
            <a:ext cx="3672671" cy="3429000"/>
          </a:xfrm>
          <a:prstGeom prst="rect">
            <a:avLst/>
          </a:prstGeom>
        </p:spPr>
      </p:pic>
    </p:spTree>
    <p:custDataLst>
      <p:tags r:id="rId1"/>
    </p:custDataLst>
    <p:extLst>
      <p:ext uri="{BB962C8B-B14F-4D97-AF65-F5344CB8AC3E}">
        <p14:creationId xmlns:p14="http://schemas.microsoft.com/office/powerpoint/2010/main" val="17814248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BLUE PAGE NUMBER" val="50mJtd3I"/>
  <p:tag name="ARTICULATE_DESIGN_ID_WHITE PAGE NUMBER" val="YQ7WZXVN"/>
  <p:tag name="ARTICULATE_SLIDE_THUMBNAIL_REFRESH" val="1"/>
  <p:tag name="ARTICULATE_DESIGN_ID_NO PAGE NUMBER" val="HEnIoBaD"/>
  <p:tag name="ARTICULATE_SLIDE_COUNT" val="40"/>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LongProperties xmlns="http://schemas.microsoft.com/office/2006/metadata/longProperties"/>
</file>

<file path=customXml/itemProps1.xml><?xml version="1.0" encoding="utf-8"?>
<ds:datastoreItem xmlns:ds="http://schemas.openxmlformats.org/officeDocument/2006/customXml" ds:itemID="{06A8C181-E056-415E-9B59-40F04FA43837}">
  <ds:schemaRefs>
    <ds:schemaRef ds:uri="http://purl.org/dc/terms/"/>
    <ds:schemaRef ds:uri="http://schemas.openxmlformats.org/package/2006/metadata/core-properties"/>
    <ds:schemaRef ds:uri="http://purl.org/dc/dcmitype/"/>
    <ds:schemaRef ds:uri="http://schemas.microsoft.com/office/2006/documentManagement/types"/>
    <ds:schemaRef ds:uri="http://purl.org/dc/elements/1.1/"/>
    <ds:schemaRef ds:uri="http://schemas.microsoft.com/office/2006/metadata/properties"/>
    <ds:schemaRef ds:uri="http://schemas.microsoft.com/office/infopath/2007/PartnerControls"/>
    <ds:schemaRef ds:uri="a7495015-d16d-4dd1-a72f-488cd8119f34"/>
    <ds:schemaRef ds:uri="http://www.w3.org/XML/1998/namespace"/>
  </ds:schemaRefs>
</ds:datastoreItem>
</file>

<file path=customXml/itemProps2.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3.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4.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8C1FB9C5-FCF7-40CA-B88F-2FCAC75B8805}">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86</TotalTime>
  <Words>4600</Words>
  <Application>Microsoft Office PowerPoint</Application>
  <PresentationFormat>Widescreen</PresentationFormat>
  <Paragraphs>346</Paragraphs>
  <Slides>40</Slides>
  <Notes>40</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40</vt:i4>
      </vt:variant>
    </vt:vector>
  </HeadingPairs>
  <TitlesOfParts>
    <vt:vector size="55" baseType="lpstr">
      <vt:lpstr>Arial</vt:lpstr>
      <vt:lpstr>Arial Hebrew Scholar</vt:lpstr>
      <vt:lpstr>Calibri</vt:lpstr>
      <vt:lpstr>Helvetica</vt:lpstr>
      <vt:lpstr>Helvetica Neue</vt:lpstr>
      <vt:lpstr>Lato</vt:lpstr>
      <vt:lpstr>Open sans</vt:lpstr>
      <vt:lpstr>Segoe UI</vt:lpstr>
      <vt:lpstr>Segoe UI Semibold</vt:lpstr>
      <vt:lpstr>Segoe UI Web (West European)</vt:lpstr>
      <vt:lpstr>Times New Roman</vt:lpstr>
      <vt:lpstr>Wingdings</vt:lpstr>
      <vt:lpstr>Blue Page Number</vt:lpstr>
      <vt:lpstr>White Page Number</vt:lpstr>
      <vt:lpstr>No Page Number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Underwood, Kerry</cp:lastModifiedBy>
  <cp:revision>1333</cp:revision>
  <cp:lastPrinted>2017-06-29T03:55:04Z</cp:lastPrinted>
  <dcterms:created xsi:type="dcterms:W3CDTF">2016-11-15T15:12:50Z</dcterms:created>
  <dcterms:modified xsi:type="dcterms:W3CDTF">2023-05-17T20:24:50Z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y fmtid="{D5CDD505-2E9C-101B-9397-08002B2CF9AE}" pid="5" name="ArticulateGUID">
    <vt:lpwstr>D44EA522-0125-4529-987A-1B7E96B11BEC</vt:lpwstr>
  </property>
  <property fmtid="{D5CDD505-2E9C-101B-9397-08002B2CF9AE}" pid="6" name="ArticulatePath">
    <vt:lpwstr>All About Lions</vt:lpwstr>
  </property>
</Properties>
</file>