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7" r:id="rId3"/>
    <p:sldMasterId id="2147483692" r:id="rId4"/>
    <p:sldMasterId id="2147483718" r:id="rId5"/>
    <p:sldMasterId id="2147483735" r:id="rId6"/>
    <p:sldMasterId id="2147483757" r:id="rId7"/>
    <p:sldMasterId id="2147483769" r:id="rId8"/>
    <p:sldMasterId id="2147483800" r:id="rId9"/>
    <p:sldMasterId id="2147483813" r:id="rId10"/>
    <p:sldMasterId id="2147483823" r:id="rId11"/>
    <p:sldMasterId id="2147483843" r:id="rId12"/>
    <p:sldMasterId id="2147483861" r:id="rId13"/>
    <p:sldMasterId id="2147483882" r:id="rId14"/>
    <p:sldMasterId id="2147483896" r:id="rId15"/>
    <p:sldMasterId id="2147483904" r:id="rId16"/>
  </p:sldMasterIdLst>
  <p:notesMasterIdLst>
    <p:notesMasterId r:id="rId46"/>
  </p:notesMasterIdLst>
  <p:sldIdLst>
    <p:sldId id="257" r:id="rId17"/>
    <p:sldId id="362" r:id="rId18"/>
    <p:sldId id="329" r:id="rId19"/>
    <p:sldId id="325" r:id="rId20"/>
    <p:sldId id="334" r:id="rId21"/>
    <p:sldId id="332" r:id="rId22"/>
    <p:sldId id="321" r:id="rId23"/>
    <p:sldId id="333" r:id="rId24"/>
    <p:sldId id="354" r:id="rId25"/>
    <p:sldId id="260" r:id="rId26"/>
    <p:sldId id="340" r:id="rId27"/>
    <p:sldId id="342" r:id="rId28"/>
    <p:sldId id="353" r:id="rId29"/>
    <p:sldId id="326" r:id="rId30"/>
    <p:sldId id="330" r:id="rId31"/>
    <p:sldId id="350" r:id="rId32"/>
    <p:sldId id="355" r:id="rId33"/>
    <p:sldId id="356" r:id="rId34"/>
    <p:sldId id="360" r:id="rId35"/>
    <p:sldId id="361" r:id="rId36"/>
    <p:sldId id="346" r:id="rId37"/>
    <p:sldId id="347" r:id="rId38"/>
    <p:sldId id="358" r:id="rId39"/>
    <p:sldId id="320" r:id="rId40"/>
    <p:sldId id="339" r:id="rId41"/>
    <p:sldId id="348" r:id="rId42"/>
    <p:sldId id="313" r:id="rId43"/>
    <p:sldId id="316" r:id="rId44"/>
    <p:sldId id="279"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Millen, Clare" initials="MC" lastIdx="11" clrIdx="0">
    <p:extLst>
      <p:ext uri="{19B8F6BF-5375-455C-9EA6-DF929625EA0E}">
        <p15:presenceInfo xmlns:p15="http://schemas.microsoft.com/office/powerpoint/2012/main" userId="S-1-5-21-1659004503-1409082233-839522115-11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054"/>
    <a:srgbClr val="0C2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9" autoAdjust="0"/>
    <p:restoredTop sz="69694" autoAdjust="0"/>
  </p:normalViewPr>
  <p:slideViewPr>
    <p:cSldViewPr snapToGrid="0">
      <p:cViewPr varScale="1">
        <p:scale>
          <a:sx n="81" d="100"/>
          <a:sy n="81" d="100"/>
        </p:scale>
        <p:origin x="152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378D85-395F-49FA-B89C-51E7F823889F}" type="datetimeFigureOut">
              <a:rPr lang="en-US" smtClean="0"/>
              <a:t>5/14/2019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4159E8-CA19-4BB0-8ED9-16527D3A2E7E}" type="slidenum">
              <a:rPr lang="en-US" smtClean="0"/>
              <a:t>‹#›</a:t>
            </a:fld>
            <a:endParaRPr lang="en-US" dirty="0"/>
          </a:p>
        </p:txBody>
      </p:sp>
    </p:spTree>
    <p:extLst>
      <p:ext uri="{BB962C8B-B14F-4D97-AF65-F5344CB8AC3E}">
        <p14:creationId xmlns:p14="http://schemas.microsoft.com/office/powerpoint/2010/main" val="224169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9613"/>
            <a:ext cx="5762625" cy="3241675"/>
          </a:xfrm>
        </p:spPr>
      </p:sp>
      <p:sp>
        <p:nvSpPr>
          <p:cNvPr id="3" name="Notes Placeholder 2"/>
          <p:cNvSpPr>
            <a:spLocks noGrp="1"/>
          </p:cNvSpPr>
          <p:nvPr>
            <p:ph type="body" idx="1"/>
          </p:nvPr>
        </p:nvSpPr>
        <p:spPr/>
        <p:txBody>
          <a:bodyPr>
            <a:normAutofit/>
          </a:bodyPr>
          <a:lstStyle/>
          <a:p>
            <a:endParaRPr lang="en-US" sz="1600" baseline="0" dirty="0"/>
          </a:p>
          <a:p>
            <a:endParaRPr lang="en-US" sz="1600" baseline="0" dirty="0"/>
          </a:p>
        </p:txBody>
      </p:sp>
      <p:sp>
        <p:nvSpPr>
          <p:cNvPr id="4" name="Slide Number Placeholder 3"/>
          <p:cNvSpPr>
            <a:spLocks noGrp="1"/>
          </p:cNvSpPr>
          <p:nvPr>
            <p:ph type="sldNum" sz="quarter" idx="10"/>
          </p:nvPr>
        </p:nvSpPr>
        <p:spPr/>
        <p:txBody>
          <a:bodyPr/>
          <a:lstStyle/>
          <a:p>
            <a:fld id="{2EC16868-9BE2-4B90-A899-79CA97E21669}"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8520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9613"/>
            <a:ext cx="5762625" cy="3241675"/>
          </a:xfrm>
        </p:spPr>
      </p:sp>
      <p:sp>
        <p:nvSpPr>
          <p:cNvPr id="3" name="Notes Placeholder 2"/>
          <p:cNvSpPr>
            <a:spLocks noGrp="1"/>
          </p:cNvSpPr>
          <p:nvPr>
            <p:ph type="body" idx="1"/>
          </p:nvPr>
        </p:nvSpPr>
        <p:spPr/>
        <p:txBody>
          <a:bodyPr/>
          <a:lstStyle/>
          <a:p>
            <a:r>
              <a:rPr lang="en-US" baseline="0" dirty="0"/>
              <a:t>Let’s take a look at MyLion. MyLion is our new service application and focuses on the core of Lions- service and fellowship.</a:t>
            </a:r>
          </a:p>
          <a:p>
            <a:endParaRPr lang="en-US" baseline="0" dirty="0"/>
          </a:p>
          <a:p>
            <a:r>
              <a:rPr lang="en-US" baseline="0" dirty="0"/>
              <a:t>MyLion offers opportunities to better connect with fellow members, to discover and be inspired by service activities around the world, and also to promote our service.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EC16868-9BE2-4B90-A899-79CA97E21669}"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7779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opportunities- connecting, discovering other service ideas, and more- are possible because of two big changes in the way MyLion works compared to MyLCI.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any Lion or Leo can use MyLion. This is our first application that is open to all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Second, and the focus of our webinar today, is there are now TWO pathways to create an activity. In MyLion, you can create an activity BEFORE it occurs</a:t>
            </a:r>
            <a:r>
              <a:rPr lang="en-US" baseline="0" dirty="0" smtClean="0"/>
              <a:t>, or plan it,  </a:t>
            </a:r>
            <a:r>
              <a:rPr lang="en-US" baseline="0" dirty="0"/>
              <a:t>or you can report an activity after it has occurred.</a:t>
            </a:r>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1196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start with reporting an activity after is has </a:t>
            </a:r>
            <a:r>
              <a:rPr lang="en-US" dirty="0" smtClean="0"/>
              <a:t>occurred since this is the pathway we all are most familiar with.</a:t>
            </a:r>
            <a:endParaRPr lang="en-US" dirty="0"/>
          </a:p>
          <a:p>
            <a:endParaRPr lang="en-US" baseline="0" dirty="0"/>
          </a:p>
          <a:p>
            <a:r>
              <a:rPr lang="en-US" baseline="0" dirty="0"/>
              <a:t>If you choose to report an activity after it has occurred, not much changes from MyLCI. Only officers are able to report an activity after it occurs. </a:t>
            </a:r>
            <a:r>
              <a:rPr lang="en-US" b="1" baseline="0" dirty="0"/>
              <a:t>You will choose “Report Activity</a:t>
            </a:r>
            <a:r>
              <a:rPr lang="en-US" b="1" baseline="0" dirty="0" smtClean="0"/>
              <a:t>” from the main navigation </a:t>
            </a:r>
            <a:r>
              <a:rPr lang="en-US" baseline="0" dirty="0"/>
              <a:t>and enter all the activity’s details, then submit.</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7292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feature is available on the MyLion app as well but today we’re </a:t>
            </a:r>
            <a:r>
              <a:rPr lang="en-US" baseline="0" dirty="0"/>
              <a:t>going to watch </a:t>
            </a:r>
            <a:r>
              <a:rPr lang="en-US" baseline="0" dirty="0" smtClean="0"/>
              <a:t>a demonstration </a:t>
            </a:r>
            <a:r>
              <a:rPr lang="en-US" baseline="0" dirty="0"/>
              <a:t>of a Lion user reporting an activity after it has occurred, using the MyLion web application. </a:t>
            </a:r>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81526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kern="0" dirty="0">
                <a:solidFill>
                  <a:prstClr val="white"/>
                </a:solidFill>
                <a:latin typeface="Arial" charset="0"/>
                <a:ea typeface="Arial" charset="0"/>
                <a:cs typeface="Arial" charset="0"/>
              </a:rPr>
              <a:t>Now let’s take a look at the</a:t>
            </a:r>
            <a:r>
              <a:rPr lang="en-US" sz="1200" b="0" kern="0" baseline="0" dirty="0">
                <a:solidFill>
                  <a:prstClr val="white"/>
                </a:solidFill>
                <a:latin typeface="Arial" charset="0"/>
                <a:ea typeface="Arial" charset="0"/>
                <a:cs typeface="Arial" charset="0"/>
              </a:rPr>
              <a:t> other reporting pathway in MyLion: creating an activity before it occurs, or planning. </a:t>
            </a:r>
            <a:r>
              <a:rPr lang="en-US" sz="1200" b="0" kern="0" dirty="0">
                <a:solidFill>
                  <a:prstClr val="white"/>
                </a:solidFill>
                <a:latin typeface="Arial" charset="0"/>
                <a:ea typeface="Arial" charset="0"/>
                <a:cs typeface="Arial" charset="0"/>
              </a:rPr>
              <a:t>Whether</a:t>
            </a:r>
            <a:r>
              <a:rPr lang="en-US" sz="1200" b="0" kern="0" baseline="0" dirty="0">
                <a:solidFill>
                  <a:prstClr val="white"/>
                </a:solidFill>
                <a:latin typeface="Arial" charset="0"/>
                <a:ea typeface="Arial" charset="0"/>
                <a:cs typeface="Arial" charset="0"/>
              </a:rPr>
              <a:t> we’re going grocery shopping or working on a project at our jobs or thinking about our next service activity, planning is an important part of our daily lives.</a:t>
            </a:r>
          </a:p>
          <a:p>
            <a:pPr algn="l"/>
            <a:endParaRPr lang="en-US" sz="1200" b="0" kern="0" baseline="0" dirty="0">
              <a:solidFill>
                <a:prstClr val="white"/>
              </a:solidFill>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accent2">
                    <a:lumMod val="50000"/>
                  </a:schemeClr>
                </a:solidFill>
                <a:latin typeface="Arial" charset="0"/>
                <a:ea typeface="Arial" charset="0"/>
                <a:cs typeface="Arial" charset="0"/>
              </a:rPr>
              <a:t>Right now, Lions and Leos use a wide variety of tools to plan their service. Then, after</a:t>
            </a:r>
            <a:r>
              <a:rPr lang="en-US" sz="1200" kern="0" baseline="0" dirty="0">
                <a:solidFill>
                  <a:schemeClr val="accent2">
                    <a:lumMod val="50000"/>
                  </a:schemeClr>
                </a:solidFill>
                <a:latin typeface="Arial" charset="0"/>
                <a:ea typeface="Arial" charset="0"/>
                <a:cs typeface="Arial" charset="0"/>
              </a:rPr>
              <a:t> the service activity is completed, we’d log into MyLCI and report. As we discussed earlier, some of the challenges with that approach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baseline="0" dirty="0">
              <a:solidFill>
                <a:schemeClr val="accent2">
                  <a:lumMod val="50000"/>
                </a:schemeClr>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1" kern="0" baseline="0" dirty="0">
                <a:solidFill>
                  <a:schemeClr val="accent2">
                    <a:lumMod val="50000"/>
                  </a:schemeClr>
                </a:solidFill>
                <a:latin typeface="Arial" charset="0"/>
                <a:ea typeface="Arial" charset="0"/>
                <a:cs typeface="Arial" charset="0"/>
              </a:rPr>
              <a:t>We double our workload</a:t>
            </a:r>
            <a:r>
              <a:rPr lang="en-US" sz="1200" kern="0" baseline="0" dirty="0">
                <a:solidFill>
                  <a:schemeClr val="accent2">
                    <a:lumMod val="50000"/>
                  </a:schemeClr>
                </a:solidFill>
                <a:latin typeface="Arial" charset="0"/>
                <a:ea typeface="Arial" charset="0"/>
                <a:cs typeface="Arial" charset="0"/>
              </a:rPr>
              <a:t>. We’re probably planning our activity on Facebook, via email, or using another platform. Why not plan the activity where we will also report it?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1" kern="0" baseline="0" dirty="0">
                <a:solidFill>
                  <a:schemeClr val="accent2">
                    <a:lumMod val="50000"/>
                  </a:schemeClr>
                </a:solidFill>
                <a:latin typeface="Arial" charset="0"/>
                <a:ea typeface="Arial" charset="0"/>
                <a:cs typeface="Arial" charset="0"/>
              </a:rPr>
              <a:t>We might not remember all the great details of activity. </a:t>
            </a:r>
            <a:r>
              <a:rPr lang="en-US" sz="1200" kern="0" baseline="0" dirty="0">
                <a:solidFill>
                  <a:schemeClr val="accent2">
                    <a:lumMod val="50000"/>
                  </a:schemeClr>
                </a:solidFill>
                <a:latin typeface="Arial" charset="0"/>
                <a:ea typeface="Arial" charset="0"/>
                <a:cs typeface="Arial" charset="0"/>
              </a:rPr>
              <a:t>Entering information after it takes place increases the likelihood we’ll forget some specifics.</a:t>
            </a:r>
            <a:endParaRPr lang="en-US" sz="1200" b="1" kern="0" baseline="0" dirty="0">
              <a:solidFill>
                <a:schemeClr val="accent2">
                  <a:lumMod val="50000"/>
                </a:schemeClr>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1" kern="0" baseline="0" dirty="0">
                <a:solidFill>
                  <a:schemeClr val="accent2">
                    <a:lumMod val="50000"/>
                  </a:schemeClr>
                </a:solidFill>
                <a:latin typeface="Arial" charset="0"/>
                <a:ea typeface="Arial" charset="0"/>
                <a:cs typeface="Arial" charset="0"/>
              </a:rPr>
              <a:t>Non-officer members can’t take as active a lead. </a:t>
            </a:r>
            <a:r>
              <a:rPr lang="en-US" sz="1200" kern="0" baseline="0" dirty="0">
                <a:solidFill>
                  <a:schemeClr val="accent2">
                    <a:lumMod val="50000"/>
                  </a:schemeClr>
                </a:solidFill>
                <a:latin typeface="Arial" charset="0"/>
                <a:ea typeface="Arial" charset="0"/>
                <a:cs typeface="Arial" charset="0"/>
              </a:rPr>
              <a:t>Currently, only Lions officers can enter service activity details but non-officers may be the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baseline="0" dirty="0">
              <a:solidFill>
                <a:schemeClr val="accent2">
                  <a:lumMod val="50000"/>
                </a:schemeClr>
              </a:solidFill>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baseline="0" dirty="0">
                <a:solidFill>
                  <a:schemeClr val="accent2">
                    <a:lumMod val="50000"/>
                  </a:schemeClr>
                </a:solidFill>
                <a:latin typeface="Arial" charset="0"/>
                <a:cs typeface="Arial" charset="0"/>
              </a:rPr>
              <a:t>MyLion changes that. We now have a pathway to not just report a service activity from the past, but to combine service activity planning and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baseline="0" dirty="0">
              <a:solidFill>
                <a:schemeClr val="accent2">
                  <a:lumMod val="50000"/>
                </a:schemeClr>
              </a:solidFill>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baseline="0" dirty="0">
                <a:solidFill>
                  <a:schemeClr val="accent2">
                    <a:lumMod val="50000"/>
                  </a:schemeClr>
                </a:solidFill>
                <a:latin typeface="Arial" charset="0"/>
                <a:cs typeface="Arial" charset="0"/>
              </a:rPr>
              <a:t>There are also some distinct benefits planning in MyLion. We can: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baseline="0" dirty="0">
                <a:solidFill>
                  <a:schemeClr val="accent2">
                    <a:lumMod val="50000"/>
                  </a:schemeClr>
                </a:solidFill>
                <a:latin typeface="Arial" charset="0"/>
                <a:ea typeface="Arial" charset="0"/>
                <a:cs typeface="Arial" charset="0"/>
              </a:rPr>
              <a:t>Invite other Lions and Leos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baseline="0" dirty="0">
                <a:solidFill>
                  <a:schemeClr val="accent2">
                    <a:lumMod val="50000"/>
                  </a:schemeClr>
                </a:solidFill>
                <a:latin typeface="Arial" charset="0"/>
                <a:ea typeface="Arial" charset="0"/>
                <a:cs typeface="Arial" charset="0"/>
              </a:rPr>
              <a:t>Send messages to members to help get organized or share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baseline="0" dirty="0">
                <a:solidFill>
                  <a:schemeClr val="accent2">
                    <a:lumMod val="50000"/>
                  </a:schemeClr>
                </a:solidFill>
                <a:latin typeface="Arial" charset="0"/>
                <a:ea typeface="Arial" charset="0"/>
                <a:cs typeface="Arial" charset="0"/>
              </a:rPr>
              <a:t>We can keep our district or multiple district leaders updated on what activities they could attend or support since those activities will be searchable.</a:t>
            </a:r>
            <a:endParaRPr lang="en-US" sz="1200" kern="0" baseline="0" dirty="0">
              <a:solidFill>
                <a:schemeClr val="accent2">
                  <a:lumMod val="50000"/>
                </a:schemeClr>
              </a:solidFill>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baseline="0" dirty="0">
              <a:solidFill>
                <a:schemeClr val="accent2">
                  <a:lumMod val="50000"/>
                </a:schemeClr>
              </a:solidFill>
              <a:latin typeface="Arial" charset="0"/>
              <a:cs typeface="Arial" charset="0"/>
            </a:endParaRPr>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19149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a:t>
            </a:r>
            <a:r>
              <a:rPr lang="en-US" baseline="0" dirty="0" smtClean="0"/>
              <a:t>we’ve discussed the difference </a:t>
            </a:r>
            <a:r>
              <a:rPr lang="en-US" baseline="0" dirty="0"/>
              <a:t>between planning, or creating a “New Activity” in MyLion versus reporting a past activity, </a:t>
            </a:r>
            <a:r>
              <a:rPr lang="en-US" baseline="0" dirty="0" smtClean="0"/>
              <a:t>we’re going to watch another demonstration.</a:t>
            </a:r>
            <a:endParaRPr lang="en-US" baseline="0" dirty="0"/>
          </a:p>
          <a:p>
            <a:endParaRPr lang="en-US" baseline="0" dirty="0"/>
          </a:p>
          <a:p>
            <a:r>
              <a:rPr lang="en-US" baseline="0" dirty="0"/>
              <a:t>Here’s </a:t>
            </a:r>
            <a:r>
              <a:rPr lang="en-US" baseline="0" dirty="0" smtClean="0"/>
              <a:t>our </a:t>
            </a:r>
            <a:r>
              <a:rPr lang="en-US" baseline="0" dirty="0"/>
              <a:t>Lion creating an upcoming activity, or a “New Activity”, for her club on the MyLion website application.</a:t>
            </a:r>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t>15</a:t>
            </a:fld>
            <a:endParaRPr lang="en-US" dirty="0"/>
          </a:p>
        </p:txBody>
      </p:sp>
    </p:spTree>
    <p:extLst>
      <p:ext uri="{BB962C8B-B14F-4D97-AF65-F5344CB8AC3E}">
        <p14:creationId xmlns:p14="http://schemas.microsoft.com/office/powerpoint/2010/main" val="44567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any club member can create a Lion Account and use</a:t>
            </a:r>
            <a:r>
              <a:rPr lang="en-US" baseline="0" dirty="0"/>
              <a:t> MyLion.</a:t>
            </a:r>
            <a:r>
              <a:rPr lang="en-US" dirty="0"/>
              <a:t> </a:t>
            </a:r>
            <a:r>
              <a:rPr lang="en-US" baseline="0" dirty="0"/>
              <a:t>However, only the club officers shown here can report an activity.</a:t>
            </a:r>
          </a:p>
          <a:p>
            <a:endParaRPr lang="en-US" baseline="0" dirty="0"/>
          </a:p>
          <a:p>
            <a:r>
              <a:rPr lang="en-US" baseline="0" dirty="0"/>
              <a:t>There are several other unique permissions these officers have on MyLion.</a:t>
            </a:r>
          </a:p>
          <a:p>
            <a:endParaRPr lang="en-US" baseline="0" dirty="0"/>
          </a:p>
          <a:p>
            <a:r>
              <a:rPr lang="en-US" baseline="0" dirty="0"/>
              <a:t>They can:</a:t>
            </a:r>
          </a:p>
          <a:p>
            <a:pPr marL="228600" indent="-228600">
              <a:buFont typeface="+mj-lt"/>
              <a:buAutoNum type="arabicPeriod"/>
            </a:pPr>
            <a:endParaRPr lang="en-US" baseline="0" dirty="0"/>
          </a:p>
          <a:p>
            <a:pPr marL="228600" indent="-228600">
              <a:buFont typeface="+mj-lt"/>
              <a:buAutoNum type="arabicPeriod"/>
            </a:pPr>
            <a:r>
              <a:rPr lang="en-US" baseline="0" dirty="0"/>
              <a:t>Delete a member created activity</a:t>
            </a:r>
          </a:p>
          <a:p>
            <a:pPr marL="228600" indent="-228600">
              <a:buFont typeface="+mj-lt"/>
              <a:buAutoNum type="arabicPeriod"/>
            </a:pPr>
            <a:r>
              <a:rPr lang="en-US" baseline="0" dirty="0"/>
              <a:t>Edit a member created activity</a:t>
            </a:r>
          </a:p>
          <a:p>
            <a:pPr marL="228600" indent="-228600">
              <a:buFont typeface="+mj-lt"/>
              <a:buAutoNum type="arabicPeriod"/>
            </a:pPr>
            <a:r>
              <a:rPr lang="en-US" baseline="0" dirty="0"/>
              <a:t>Create a club profile on the MyLion app.</a:t>
            </a:r>
          </a:p>
          <a:p>
            <a:endParaRPr lang="en-US" baseline="0" dirty="0"/>
          </a:p>
          <a:p>
            <a:r>
              <a:rPr lang="en-US" baseline="0" dirty="0" smtClean="0"/>
              <a:t>We aren’t going to look at the club profile feature too much today, but I wanted to mention it because the </a:t>
            </a:r>
            <a:r>
              <a:rPr lang="en-US" baseline="0" dirty="0"/>
              <a:t>Club Profile is a great opportunity to share more about your club with other Lions, as well as community members who might be interested in joining your club. Club profiles on MyLion are displayed on the Club Locator on lionsclubs.org.  </a:t>
            </a:r>
            <a:r>
              <a:rPr lang="en-US" baseline="0" dirty="0" smtClean="0"/>
              <a:t>So download the mobile app, choose </a:t>
            </a:r>
            <a:r>
              <a:rPr lang="en-US" baseline="0" dirty="0"/>
              <a:t>a fun picture that represents your members, share a description about what makes your club special, then visit the Club Locator on lionsclubs.org to see how your club is showcased to potential members.</a:t>
            </a:r>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2192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from our MyLion Forum on Facebook and our district webinars and general feedback from Lions and Leos like you, we know there</a:t>
            </a:r>
            <a:r>
              <a:rPr lang="en-US" baseline="0" dirty="0"/>
              <a:t> are some nuances to how Lions plan and report service. </a:t>
            </a:r>
            <a:r>
              <a:rPr lang="en-US" baseline="0" dirty="0" smtClean="0"/>
              <a:t>I’m </a:t>
            </a:r>
            <a:r>
              <a:rPr lang="en-US" baseline="0" dirty="0"/>
              <a:t>going to walk through some of our commonly asked </a:t>
            </a:r>
            <a:r>
              <a:rPr lang="en-US" baseline="0" dirty="0" smtClean="0"/>
              <a:t>questions and I’ll bet some of you have already written in about these exact nuances!</a:t>
            </a:r>
            <a:endParaRPr lang="en-US" baseline="0" dirty="0"/>
          </a:p>
          <a:p>
            <a:endParaRPr lang="en-US" baseline="0" dirty="0"/>
          </a:p>
          <a:p>
            <a:pPr marL="171450" indent="-171450">
              <a:buFont typeface="Arial" panose="020B0604020202020204" pitchFamily="34" charset="0"/>
              <a:buChar char="•"/>
            </a:pPr>
            <a:r>
              <a:rPr lang="en-US" baseline="0" dirty="0"/>
              <a:t>First, if you are a Lion with multiple titles, you’re accustomed to manually changing titles in MyLCI. MyLion is built differently. If you are a Lion will multiple titles, MyLion will recognize all of your roles within Lions Clubs International and give you access based on all of those titles. You do not need to change your role.</a:t>
            </a:r>
          </a:p>
          <a:p>
            <a:endParaRPr lang="en-US" baseline="0" dirty="0"/>
          </a:p>
          <a:p>
            <a:pPr marL="628650" lvl="1" indent="-171450">
              <a:buFont typeface="Arial" panose="020B0604020202020204" pitchFamily="34" charset="0"/>
              <a:buChar char="•"/>
            </a:pPr>
            <a:endParaRPr lang="en-US" baseline="0" dirty="0">
              <a:solidFill>
                <a:schemeClr val="tx1"/>
              </a:solidFill>
            </a:endParaRPr>
          </a:p>
          <a:p>
            <a:pPr marL="171450" lvl="0" indent="-171450">
              <a:buFont typeface="Arial" panose="020B0604020202020204" pitchFamily="34" charset="0"/>
              <a:buChar char="•"/>
            </a:pPr>
            <a:r>
              <a:rPr lang="en-US" baseline="0" dirty="0">
                <a:solidFill>
                  <a:schemeClr val="tx1"/>
                </a:solidFill>
              </a:rPr>
              <a:t>Second, while MyLion is our destination for service activity reporting starting July 1, 2019, officers will still enjoy the service activity reporting grace period for 2018-2019. You will be able to report 2018-2019 service activities in MyLCI until July 15, 2019.</a:t>
            </a:r>
          </a:p>
          <a:p>
            <a:endParaRPr lang="en-US" baseline="0" dirty="0">
              <a:solidFill>
                <a:schemeClr val="tx1"/>
              </a:solidFill>
            </a:endParaRP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714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50" indent="-171450">
              <a:buFont typeface="Arial" panose="020B0604020202020204" pitchFamily="34" charset="0"/>
              <a:buChar char="•"/>
            </a:pPr>
            <a:r>
              <a:rPr lang="en-US" baseline="0" dirty="0"/>
              <a:t>For Lions who have begun using MyLion, a common question is related to signature activities. Where are they…and actually, what are they</a:t>
            </a:r>
            <a:r>
              <a:rPr lang="en-US" baseline="0" dirty="0" smtClean="0"/>
              <a:t>?</a:t>
            </a:r>
          </a:p>
          <a:p>
            <a:pPr marL="0"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solidFill>
                  <a:schemeClr val="tx1"/>
                </a:solidFill>
              </a:rPr>
              <a:t>This feature of MyLion will be available in June 2019.</a:t>
            </a:r>
          </a:p>
          <a:p>
            <a:pPr marL="628650" lvl="1" indent="-171450">
              <a:buFont typeface="Arial" panose="020B0604020202020204" pitchFamily="34" charset="0"/>
              <a:buChar char="•"/>
            </a:pPr>
            <a:r>
              <a:rPr lang="en-US" baseline="0" dirty="0">
                <a:solidFill>
                  <a:schemeClr val="tx1"/>
                </a:solidFill>
              </a:rPr>
              <a:t>When we began evaluating MyLCI and building MyLion, our service team realized that definition and interpretation of a “signature” activity varied regionally.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rPr>
              <a:t>With the help of our Global Action Team, we now have a definition for signature activities. A signature activity is a recurring </a:t>
            </a:r>
            <a:r>
              <a:rPr lang="en-US" sz="1200" kern="0" dirty="0">
                <a:solidFill>
                  <a:srgbClr val="D9D9D9">
                    <a:lumMod val="50000"/>
                  </a:srgbClr>
                </a:solidFill>
                <a:latin typeface="Arial" charset="0"/>
                <a:ea typeface="Arial" charset="0"/>
                <a:cs typeface="Arial" charset="0"/>
              </a:rPr>
              <a:t>activity which represents the identity and/or specialization of the organizing club, district or multiple district</a:t>
            </a:r>
            <a:r>
              <a:rPr lang="en-US" sz="1200" kern="0" dirty="0" smtClean="0">
                <a:solidFill>
                  <a:srgbClr val="D9D9D9">
                    <a:lumMod val="50000"/>
                  </a:srgbClr>
                </a:solidFill>
                <a:latin typeface="Arial" charset="0"/>
                <a:ea typeface="Arial" charset="0"/>
                <a:cs typeface="Arial" charset="0"/>
              </a:rPr>
              <a:t>. It’s at the discretion</a:t>
            </a:r>
            <a:r>
              <a:rPr lang="en-US" sz="1200" kern="0" baseline="0" dirty="0" smtClean="0">
                <a:solidFill>
                  <a:srgbClr val="D9D9D9">
                    <a:lumMod val="50000"/>
                  </a:srgbClr>
                </a:solidFill>
                <a:latin typeface="Arial" charset="0"/>
                <a:ea typeface="Arial" charset="0"/>
                <a:cs typeface="Arial" charset="0"/>
              </a:rPr>
              <a:t> of the club, district, multiple district, etc. to determine which of their activities fit that description.</a:t>
            </a:r>
            <a:endParaRPr lang="en-US" sz="1200" kern="0" dirty="0">
              <a:solidFill>
                <a:srgbClr val="D9D9D9">
                  <a:lumMod val="50000"/>
                </a:srgbClr>
              </a:solidFill>
              <a:latin typeface="Arial" charset="0"/>
              <a:ea typeface="Arial" charset="0"/>
              <a:cs typeface="Arial" charset="0"/>
            </a:endParaRPr>
          </a:p>
          <a:p>
            <a:pPr marL="628650" lvl="1" indent="-171450">
              <a:buFont typeface="Arial" panose="020B0604020202020204" pitchFamily="34" charset="0"/>
              <a:buChar char="•"/>
            </a:pPr>
            <a:r>
              <a:rPr lang="en-US" baseline="0" dirty="0">
                <a:solidFill>
                  <a:schemeClr val="tx1"/>
                </a:solidFill>
              </a:rPr>
              <a:t>Lions and Leos can use this definition to guide which activities are labeled “signature”.</a:t>
            </a:r>
          </a:p>
          <a:p>
            <a:pPr marL="628650" lvl="1" indent="-171450">
              <a:buFont typeface="Arial" panose="020B0604020202020204" pitchFamily="34" charset="0"/>
              <a:buChar char="•"/>
            </a:pPr>
            <a:endParaRPr lang="en-US" baseline="0" dirty="0">
              <a:solidFill>
                <a:schemeClr val="tx1"/>
              </a:solidFill>
            </a:endParaRPr>
          </a:p>
          <a:p>
            <a:endParaRPr lang="en-US" baseline="0"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069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chemeClr val="tx1"/>
              </a:solidFill>
            </a:endParaRPr>
          </a:p>
          <a:p>
            <a:pPr marL="171450" lvl="0" indent="-171450">
              <a:buFont typeface="Arial" panose="020B0604020202020204" pitchFamily="34" charset="0"/>
              <a:buChar char="•"/>
            </a:pPr>
            <a:r>
              <a:rPr lang="en-US" baseline="0" dirty="0">
                <a:solidFill>
                  <a:schemeClr val="tx1"/>
                </a:solidFill>
              </a:rPr>
              <a:t>A final common question is about how we categorize service</a:t>
            </a:r>
            <a:r>
              <a:rPr lang="en-US" baseline="0" dirty="0" smtClean="0">
                <a:solidFill>
                  <a:schemeClr val="tx1"/>
                </a:solidFill>
              </a:rPr>
              <a:t>.</a:t>
            </a:r>
          </a:p>
          <a:p>
            <a:pPr marL="628650" lvl="1" indent="-171450">
              <a:buFont typeface="Arial" panose="020B0604020202020204" pitchFamily="34" charset="0"/>
              <a:buChar char="•"/>
            </a:pPr>
            <a:r>
              <a:rPr lang="en-US" baseline="0" dirty="0" smtClean="0">
                <a:solidFill>
                  <a:schemeClr val="tx1"/>
                </a:solidFill>
              </a:rPr>
              <a:t>As we saw in the demonstrations, the first few steps are straightforward. You select a type of activity and then the global cause it relates to.</a:t>
            </a:r>
          </a:p>
          <a:p>
            <a:pPr marL="628650" lvl="1" indent="-171450">
              <a:buFont typeface="Arial" panose="020B0604020202020204" pitchFamily="34" charset="0"/>
              <a:buChar char="•"/>
            </a:pPr>
            <a:r>
              <a:rPr lang="en-US" baseline="0" dirty="0" smtClean="0">
                <a:solidFill>
                  <a:schemeClr val="tx1"/>
                </a:solidFill>
              </a:rPr>
              <a:t>The next piece is where our service framework has changed a little bit.</a:t>
            </a:r>
            <a:endParaRPr lang="en-US" baseline="0" dirty="0">
              <a:solidFill>
                <a:schemeClr val="tx1"/>
              </a:solidFill>
            </a:endParaRPr>
          </a:p>
          <a:p>
            <a:pPr marL="628650" lvl="1" indent="-171450">
              <a:buFont typeface="Arial" panose="020B0604020202020204" pitchFamily="34" charset="0"/>
              <a:buChar char="•"/>
            </a:pPr>
            <a:r>
              <a:rPr lang="en-US" baseline="0" dirty="0">
                <a:solidFill>
                  <a:schemeClr val="tx1"/>
                </a:solidFill>
              </a:rPr>
              <a:t>In the past, Lions chose from 90 different types of service projects. </a:t>
            </a:r>
            <a:r>
              <a:rPr lang="en-US" baseline="0" dirty="0" smtClean="0">
                <a:solidFill>
                  <a:schemeClr val="tx1"/>
                </a:solidFill>
              </a:rPr>
              <a:t>90 is  a lot- Choosing </a:t>
            </a:r>
            <a:r>
              <a:rPr lang="en-US" baseline="0" dirty="0">
                <a:solidFill>
                  <a:schemeClr val="tx1"/>
                </a:solidFill>
              </a:rPr>
              <a:t>the appropriate category was confusing, so our service activities team has helped streamline these options. </a:t>
            </a:r>
            <a:r>
              <a:rPr lang="en-US" baseline="0" dirty="0" smtClean="0">
                <a:solidFill>
                  <a:schemeClr val="tx1"/>
                </a:solidFill>
              </a:rPr>
              <a:t>Right now each global cause has a few different subcategories underneath them. However, in June, our </a:t>
            </a:r>
            <a:r>
              <a:rPr lang="en-US" baseline="0" dirty="0">
                <a:solidFill>
                  <a:schemeClr val="tx1"/>
                </a:solidFill>
              </a:rPr>
              <a:t>most popular service project types from MyLCI are returning and we’ve added a few more options.</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61735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9613"/>
            <a:ext cx="5762625" cy="3241675"/>
          </a:xfrm>
        </p:spPr>
      </p:sp>
      <p:sp>
        <p:nvSpPr>
          <p:cNvPr id="3" name="Notes Placeholder 2"/>
          <p:cNvSpPr>
            <a:spLocks noGrp="1"/>
          </p:cNvSpPr>
          <p:nvPr>
            <p:ph type="body" idx="1"/>
          </p:nvPr>
        </p:nvSpPr>
        <p:spPr>
          <a:xfrm>
            <a:off x="292100" y="4134961"/>
            <a:ext cx="6650143" cy="5093653"/>
          </a:xfrm>
        </p:spPr>
        <p:txBody>
          <a:bodyPr>
            <a:noAutofit/>
          </a:bodyPr>
          <a:lstStyle/>
          <a:p>
            <a:r>
              <a:rPr lang="en-US" sz="1400" dirty="0" smtClean="0"/>
              <a:t>Before we get started, there are a few webinar details</a:t>
            </a:r>
            <a:r>
              <a:rPr lang="en-US" sz="1400" baseline="0" dirty="0" smtClean="0"/>
              <a:t> I want to share.</a:t>
            </a:r>
          </a:p>
          <a:p>
            <a:endParaRPr lang="en-US" sz="1400" baseline="0" dirty="0" smtClean="0"/>
          </a:p>
          <a:p>
            <a:r>
              <a:rPr lang="en-US" sz="1400" baseline="0" dirty="0" smtClean="0"/>
              <a:t>First, w</a:t>
            </a:r>
            <a:r>
              <a:rPr lang="en-US" sz="1400" dirty="0" smtClean="0"/>
              <a:t>hat </a:t>
            </a:r>
            <a:r>
              <a:rPr lang="en-US" sz="1400" dirty="0"/>
              <a:t>you see on the screen is the control panel. This is where you will find audio information and the question </a:t>
            </a:r>
            <a:r>
              <a:rPr lang="en-US" sz="1400" dirty="0" smtClean="0"/>
              <a:t>pane.</a:t>
            </a:r>
            <a:endParaRPr lang="en-US" sz="1400" dirty="0"/>
          </a:p>
          <a:p>
            <a:endParaRPr lang="en-US" sz="1400" dirty="0" smtClean="0"/>
          </a:p>
          <a:p>
            <a:pPr marL="285750" indent="-285750">
              <a:buFont typeface="Arial" panose="020B0604020202020204" pitchFamily="34" charset="0"/>
              <a:buChar char="•"/>
            </a:pPr>
            <a:r>
              <a:rPr lang="en-US" sz="1400" dirty="0" smtClean="0"/>
              <a:t>If </a:t>
            </a:r>
            <a:r>
              <a:rPr lang="en-US" sz="1400" dirty="0"/>
              <a:t>your control panel disappears, click the double arrows by arrow number 1 to make it </a:t>
            </a:r>
            <a:r>
              <a:rPr lang="en-US" sz="1400" dirty="0" smtClean="0"/>
              <a:t>reappear.</a:t>
            </a:r>
          </a:p>
          <a:p>
            <a:pPr marL="285750" indent="-285750">
              <a:buFont typeface="Arial" panose="020B0604020202020204" pitchFamily="34" charset="0"/>
              <a:buChar char="•"/>
            </a:pPr>
            <a:r>
              <a:rPr lang="en-US" sz="1400" dirty="0" smtClean="0"/>
              <a:t>If </a:t>
            </a:r>
            <a:r>
              <a:rPr lang="en-US" sz="1400" dirty="0"/>
              <a:t>you are using a telephone, dial-in information is displayed by arrow number 2. In the event you are disconnected, you can dial back in using that </a:t>
            </a:r>
            <a:r>
              <a:rPr lang="en-US" sz="1400" dirty="0" smtClean="0"/>
              <a:t>number.</a:t>
            </a:r>
          </a:p>
          <a:p>
            <a:pPr marL="285750" indent="-285750">
              <a:buFont typeface="Arial" panose="020B0604020202020204" pitchFamily="34" charset="0"/>
              <a:buChar char="•"/>
            </a:pPr>
            <a:r>
              <a:rPr lang="en-US" sz="1400" dirty="0" smtClean="0"/>
              <a:t>Finally,</a:t>
            </a:r>
            <a:r>
              <a:rPr lang="en-US" sz="1400" baseline="0" dirty="0" smtClean="0"/>
              <a:t> the</a:t>
            </a:r>
            <a:r>
              <a:rPr lang="en-US" sz="1400" dirty="0" smtClean="0"/>
              <a:t> </a:t>
            </a:r>
            <a:r>
              <a:rPr lang="en-US" sz="1400" dirty="0"/>
              <a:t>q</a:t>
            </a:r>
            <a:r>
              <a:rPr lang="en-US" sz="1400" dirty="0" smtClean="0"/>
              <a:t>uestions pane</a:t>
            </a:r>
            <a:r>
              <a:rPr lang="en-US" sz="1400" baseline="0" dirty="0" smtClean="0"/>
              <a:t> is </a:t>
            </a:r>
            <a:r>
              <a:rPr lang="en-US" sz="1400" dirty="0" smtClean="0"/>
              <a:t>located by </a:t>
            </a:r>
            <a:r>
              <a:rPr lang="en-US" sz="1400" dirty="0"/>
              <a:t>arrow number </a:t>
            </a:r>
            <a:r>
              <a:rPr lang="en-US" sz="1400" dirty="0" smtClean="0"/>
              <a:t>3.</a:t>
            </a:r>
          </a:p>
          <a:p>
            <a:pPr marL="0" indent="0">
              <a:buFont typeface="Arial" panose="020B0604020202020204" pitchFamily="34" charset="0"/>
              <a:buNone/>
            </a:pPr>
            <a:endParaRPr lang="en-US" sz="1400" dirty="0" smtClean="0"/>
          </a:p>
          <a:p>
            <a:pPr marL="0" indent="0">
              <a:buFont typeface="Arial" panose="020B0604020202020204" pitchFamily="34" charset="0"/>
              <a:buNone/>
            </a:pPr>
            <a:r>
              <a:rPr lang="en-US" sz="1400" dirty="0" smtClean="0"/>
              <a:t>I</a:t>
            </a:r>
            <a:r>
              <a:rPr lang="en-US" sz="1400" baseline="0" dirty="0" smtClean="0"/>
              <a:t> encourage you to ask questions throughout the webinar. We have about 600 Lions and Leos joining us today so rather than pause and respond to questions as they arrive, I’ll look at the questions at the end of the prepared portion of today’s webinar. I’ll answer as many questions as time allows.</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If your question isn’t answered, please don’t worry! We’re compiling all of our attendees questions and will send out a webinar FAQ when live sessions conclude. This webinar is also being recorded and will be emailed to everyone, as well as available on lionsclubs.org in the Resource Center. </a:t>
            </a:r>
            <a:endParaRPr lang="en-US" sz="1400" dirty="0"/>
          </a:p>
          <a:p>
            <a:endParaRPr lang="en-US" sz="1400" dirty="0"/>
          </a:p>
        </p:txBody>
      </p:sp>
      <p:sp>
        <p:nvSpPr>
          <p:cNvPr id="4" name="Slide Number Placeholder 3"/>
          <p:cNvSpPr>
            <a:spLocks noGrp="1"/>
          </p:cNvSpPr>
          <p:nvPr>
            <p:ph type="sldNum" sz="quarter" idx="10"/>
          </p:nvPr>
        </p:nvSpPr>
        <p:spPr/>
        <p:txBody>
          <a:bodyPr/>
          <a:lstStyle/>
          <a:p>
            <a:fld id="{515852A7-B3DC-4683-9E52-0E9C6433B6FE}"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8365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finally, what if I participate in a District or Multiple District led service activity?</a:t>
            </a:r>
          </a:p>
          <a:p>
            <a:endParaRPr lang="en-US" baseline="0" dirty="0" smtClean="0"/>
          </a:p>
          <a:p>
            <a:pPr marL="171450" indent="-171450">
              <a:buFont typeface="Arial" panose="020B0604020202020204" pitchFamily="34" charset="0"/>
              <a:buChar char="•"/>
            </a:pPr>
            <a:r>
              <a:rPr lang="en-US" baseline="0" dirty="0" smtClean="0"/>
              <a:t>Starting in June, our district and multiple district leaders will be able to report service activities that take place at the district or multiple district level.</a:t>
            </a:r>
          </a:p>
          <a:p>
            <a:pPr marL="171450" indent="-171450">
              <a:buFont typeface="Arial" panose="020B0604020202020204" pitchFamily="34" charset="0"/>
              <a:buChar char="•"/>
            </a:pPr>
            <a:r>
              <a:rPr lang="en-US" baseline="0" dirty="0" smtClean="0"/>
              <a:t>The way this work is district and multiple district leaders will login and simply create an activity. The system will recognize that they are a district or MD leader and allow them to select the clubs that are participating or participated in the project. That way, the club is still recognized for its contributions.</a:t>
            </a:r>
            <a:endParaRPr lang="en-US" baseline="0"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6851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discussed earlier, r</a:t>
            </a:r>
            <a:r>
              <a:rPr lang="en-US" dirty="0" smtClean="0"/>
              <a:t>eporting</a:t>
            </a:r>
            <a:r>
              <a:rPr lang="en-US" baseline="0" dirty="0" smtClean="0"/>
              <a:t> </a:t>
            </a:r>
            <a:r>
              <a:rPr lang="en-US" baseline="0" dirty="0"/>
              <a:t>activities helps us see and celebrate the work we do as Lions and Leos. We have several digital applications that can help members and officers explore impact, set goals and see how other Lions and Leos are contributing to their communities.</a:t>
            </a:r>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6563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a:t>
            </a:r>
            <a:r>
              <a:rPr lang="en-US" dirty="0" err="1" smtClean="0"/>
              <a:t>MyLion</a:t>
            </a:r>
            <a:r>
              <a:rPr lang="en-US" baseline="0" dirty="0" err="1" smtClean="0"/>
              <a:t>’s</a:t>
            </a:r>
            <a:r>
              <a:rPr lang="en-US" baseline="0" dirty="0" smtClean="0"/>
              <a:t> Metrics page. You can find it in the top navigation of your screen, where we previously selected “New Activity” or “Report Activity”. </a:t>
            </a:r>
            <a:r>
              <a:rPr lang="en-US" dirty="0" smtClean="0"/>
              <a:t>The</a:t>
            </a:r>
            <a:r>
              <a:rPr lang="en-US" baseline="0" dirty="0" smtClean="0"/>
              <a:t> </a:t>
            </a:r>
            <a:r>
              <a:rPr lang="en-US" baseline="0" dirty="0"/>
              <a:t>Metrics page within MyLion shares service impact metrics down to the individual activity level and includes data on number of people served and volunteer hours. Users can view data at their club, district, multiple district and Constitutional Area levels, as well as globally.</a:t>
            </a:r>
          </a:p>
          <a:p>
            <a:endParaRPr lang="en-US" baseline="0" dirty="0"/>
          </a:p>
          <a:p>
            <a:r>
              <a:rPr lang="en-US" baseline="0" dirty="0"/>
              <a:t>If you’re interested in taking a closer look at all the reporting information available to officers, navigate to Insights, our newest application</a:t>
            </a:r>
            <a:r>
              <a:rPr lang="en-US" baseline="0" dirty="0" smtClean="0"/>
              <a:t>. You can get to Insights from that original application switcher page we showed after Lion Account.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92339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club level, Insights shares membership, service, and donation.  </a:t>
            </a:r>
          </a:p>
          <a:p>
            <a:endParaRPr lang="en-US" baseline="0" dirty="0" smtClean="0"/>
          </a:p>
          <a:p>
            <a:r>
              <a:rPr lang="en-US" baseline="0" dirty="0" smtClean="0"/>
              <a:t>You </a:t>
            </a:r>
            <a:r>
              <a:rPr lang="en-US" baseline="0" dirty="0"/>
              <a:t>can take a closer look at each of these data sections by choosing “Detailed View”.</a:t>
            </a:r>
          </a:p>
          <a:p>
            <a:endParaRPr lang="en-US" baseline="0" dirty="0"/>
          </a:p>
          <a:p>
            <a:r>
              <a:rPr lang="en-US" baseline="0" dirty="0"/>
              <a:t>The Service Activity section on Insights shows people served, volunteer hours and activities in relation to each global cause.</a:t>
            </a:r>
          </a:p>
          <a:p>
            <a:endParaRPr lang="en-US" baseline="0" dirty="0"/>
          </a:p>
          <a:p>
            <a:r>
              <a:rPr lang="en-US" baseline="0" dirty="0"/>
              <a:t>It also shows comparisons to average and a deeper look at service trends.</a:t>
            </a:r>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70601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Today we’ve shared quite a bit of information about MyLion, but it’s impossible to cover</a:t>
            </a:r>
            <a:r>
              <a:rPr lang="en-US" sz="1600" baseline="0" dirty="0"/>
              <a:t> everything! Lions who want more support, training materials, or answers to their questions can find </a:t>
            </a:r>
            <a:r>
              <a:rPr lang="en-US" sz="1600" baseline="0" dirty="0" smtClean="0"/>
              <a:t>them in a few locations.</a:t>
            </a:r>
            <a:endParaRPr lang="en-US" sz="1600" dirty="0"/>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120205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From any of our digital application websites,</a:t>
            </a:r>
            <a:r>
              <a:rPr lang="en-US" baseline="0" dirty="0"/>
              <a:t> Lions can select “Support” and navigate to our online help desk.  The link provided here leads to frequently asked questions, how-to documents, and also the pathway to submit a question or issue.</a:t>
            </a:r>
          </a:p>
          <a:p>
            <a:endParaRPr lang="en-US" baseline="0" dirty="0"/>
          </a:p>
          <a:p>
            <a:r>
              <a:rPr lang="en-US" baseline="0" dirty="0"/>
              <a:t>Our member support center information is also shared here. The team would be happy to answer your call or respond to an email.</a:t>
            </a:r>
          </a:p>
          <a:p>
            <a:endParaRPr lang="en-US" baseline="0" dirty="0"/>
          </a:p>
          <a:p>
            <a:r>
              <a:rPr lang="en-US" baseline="0" dirty="0"/>
              <a:t>Finally, we have a growing MyLion Facebook community called the MyLion Forum. Joining the forum is a good way to find up to date information about our applications, ask questions that might pertain to the larger Lions community, and also share </a:t>
            </a:r>
            <a:r>
              <a:rPr lang="en-US" baseline="0" dirty="0" smtClean="0"/>
              <a:t>application </a:t>
            </a:r>
            <a:r>
              <a:rPr lang="en-US" baseline="0" dirty="0"/>
              <a:t>ideas with other Lions and Leos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88184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a:t>
            </a:r>
            <a:r>
              <a:rPr lang="en-US" baseline="0" dirty="0"/>
              <a:t> what’s next?</a:t>
            </a:r>
            <a:endParaRPr lang="en-US" dirty="0"/>
          </a:p>
          <a:p>
            <a:endParaRPr lang="en-US" dirty="0"/>
          </a:p>
        </p:txBody>
      </p:sp>
      <p:sp>
        <p:nvSpPr>
          <p:cNvPr id="4" name="Slide Number Placeholder 3"/>
          <p:cNvSpPr>
            <a:spLocks noGrp="1"/>
          </p:cNvSpPr>
          <p:nvPr>
            <p:ph type="sldNum" sz="quarter" idx="10"/>
          </p:nvPr>
        </p:nvSpPr>
        <p:spPr/>
        <p:txBody>
          <a:bodyPr/>
          <a:lstStyle/>
          <a:p>
            <a:fld id="{E22C0308-AAF5-4C06-A7C8-09381E4F866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76533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There are three</a:t>
            </a:r>
            <a:r>
              <a:rPr lang="en-US" sz="1200" baseline="0" dirty="0"/>
              <a:t> key things we can all do to get started on MyLion and to help our members start using MyLion.</a:t>
            </a:r>
          </a:p>
          <a:p>
            <a:endParaRPr lang="en-US" sz="1200" baseline="0" dirty="0"/>
          </a:p>
          <a:p>
            <a:r>
              <a:rPr lang="en-US" sz="1200" baseline="0" dirty="0"/>
              <a:t>First, create a Lion Account. If you have created an account already, </a:t>
            </a:r>
            <a:r>
              <a:rPr lang="en-US" sz="1200" b="1" baseline="0" dirty="0"/>
              <a:t>you can also make sure that every club members’ information in MyLCI is up to date</a:t>
            </a:r>
            <a:r>
              <a:rPr lang="en-US" sz="1200" baseline="0" dirty="0"/>
              <a:t>. Members will be able to register for a Lion Account if they have an updated email or mobile phone number on record.</a:t>
            </a:r>
          </a:p>
          <a:p>
            <a:endParaRPr lang="en-US" sz="1200" baseline="0" dirty="0"/>
          </a:p>
          <a:p>
            <a:r>
              <a:rPr lang="en-US" sz="1200" baseline="0" dirty="0"/>
              <a:t>Next, set up your personal and club profile in MyLion. Add an image, write a description, and start making MyLion personal to you.</a:t>
            </a:r>
          </a:p>
          <a:p>
            <a:endParaRPr lang="en-US" sz="1200" baseline="0" dirty="0"/>
          </a:p>
          <a:p>
            <a:r>
              <a:rPr lang="en-US" sz="1200" baseline="0" dirty="0"/>
              <a:t>And finally, plan and or report your next service activity on MyLion. One of the best ways to learn the application is to try using it. MyLion will become our service activity reporting destination starting July 1, 2019, so rather than entering your next activity in MyLCI, give MyLion a go!</a:t>
            </a:r>
          </a:p>
          <a:p>
            <a:endParaRPr lang="en-US" sz="1200" baseline="0" dirty="0"/>
          </a:p>
        </p:txBody>
      </p:sp>
      <p:sp>
        <p:nvSpPr>
          <p:cNvPr id="4" name="Slide Number Placeholder 3"/>
          <p:cNvSpPr>
            <a:spLocks noGrp="1"/>
          </p:cNvSpPr>
          <p:nvPr>
            <p:ph type="sldNum" sz="quarter" idx="10"/>
          </p:nvPr>
        </p:nvSpPr>
        <p:spPr/>
        <p:txBody>
          <a:bodyPr/>
          <a:lstStyle/>
          <a:p>
            <a:fld id="{E22C0308-AAF5-4C06-A7C8-09381E4F866E}"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34381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 concludes the regular webinar presentation, and now we can get to your questions! As I shared earlier we have over 600 attendees today so please be patient as I respond to questions. And, again, all the questions will be compiled, answered, and shared with you in the coming weeks.</a:t>
            </a:r>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t>28</a:t>
            </a:fld>
            <a:endParaRPr lang="en-US" dirty="0"/>
          </a:p>
        </p:txBody>
      </p:sp>
    </p:spTree>
    <p:extLst>
      <p:ext uri="{BB962C8B-B14F-4D97-AF65-F5344CB8AC3E}">
        <p14:creationId xmlns:p14="http://schemas.microsoft.com/office/powerpoint/2010/main" val="3581121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9613"/>
            <a:ext cx="5762625" cy="3241675"/>
          </a:xfrm>
        </p:spPr>
      </p:sp>
      <p:sp>
        <p:nvSpPr>
          <p:cNvPr id="3" name="Notes Placeholder 2"/>
          <p:cNvSpPr>
            <a:spLocks noGrp="1"/>
          </p:cNvSpPr>
          <p:nvPr>
            <p:ph type="body" idx="1"/>
          </p:nvPr>
        </p:nvSpPr>
        <p:spPr/>
        <p:txBody>
          <a:bodyPr>
            <a:normAutofit/>
          </a:bodyPr>
          <a:lstStyle/>
          <a:p>
            <a:endParaRPr lang="en-US" sz="1600" dirty="0"/>
          </a:p>
        </p:txBody>
      </p:sp>
    </p:spTree>
    <p:extLst>
      <p:ext uri="{BB962C8B-B14F-4D97-AF65-F5344CB8AC3E}">
        <p14:creationId xmlns:p14="http://schemas.microsoft.com/office/powerpoint/2010/main" val="130601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9613"/>
            <a:ext cx="5762625" cy="3241675"/>
          </a:xfrm>
        </p:spPr>
      </p:sp>
      <p:sp>
        <p:nvSpPr>
          <p:cNvPr id="3" name="Notes Placeholder 2"/>
          <p:cNvSpPr>
            <a:spLocks noGrp="1"/>
          </p:cNvSpPr>
          <p:nvPr>
            <p:ph type="body" idx="1"/>
          </p:nvPr>
        </p:nvSpPr>
        <p:spPr/>
        <p:txBody>
          <a:bodyPr>
            <a:normAutofit/>
          </a:bodyPr>
          <a:lstStyle/>
          <a:p>
            <a:r>
              <a:rPr lang="en-US" sz="1600" baseline="0" dirty="0" smtClean="0"/>
              <a:t>So</a:t>
            </a:r>
            <a:r>
              <a:rPr lang="en-US" sz="1600" baseline="0" dirty="0"/>
              <a:t>, </a:t>
            </a:r>
            <a:r>
              <a:rPr lang="en-US" sz="1600" baseline="0" dirty="0" smtClean="0"/>
              <a:t>let’s dive in. What </a:t>
            </a:r>
            <a:r>
              <a:rPr lang="en-US" sz="1600" baseline="0" dirty="0"/>
              <a:t>are we going to discuss today?</a:t>
            </a:r>
            <a:endParaRPr lang="en-US" sz="1600" dirty="0"/>
          </a:p>
          <a:p>
            <a:endParaRPr lang="en-US" sz="1600" dirty="0"/>
          </a:p>
          <a:p>
            <a:r>
              <a:rPr lang="en-US" sz="1600" dirty="0"/>
              <a:t>First,</a:t>
            </a:r>
            <a:r>
              <a:rPr lang="en-US" sz="1600" baseline="0" dirty="0"/>
              <a:t> we’re going to talk a little bit about service since service is at the heart of Lions. </a:t>
            </a:r>
            <a:endParaRPr lang="en-US" sz="1600" dirty="0"/>
          </a:p>
          <a:p>
            <a:endParaRPr lang="en-US" sz="1600" dirty="0"/>
          </a:p>
          <a:p>
            <a:r>
              <a:rPr lang="en-US" sz="1600" dirty="0"/>
              <a:t>Next, </a:t>
            </a:r>
            <a:r>
              <a:rPr lang="en-US" sz="1600" baseline="0" dirty="0"/>
              <a:t>we’ll talk about the digital world of Lions including your Lion Account, MyLion, and a few other digital applications available to our members</a:t>
            </a:r>
            <a:r>
              <a:rPr lang="en-US" sz="1600" baseline="0" dirty="0" smtClean="0"/>
              <a:t>.</a:t>
            </a:r>
          </a:p>
          <a:p>
            <a:endParaRPr lang="en-US" sz="1600" baseline="0" dirty="0" smtClean="0"/>
          </a:p>
          <a:p>
            <a:r>
              <a:rPr lang="en-US" sz="1600" baseline="0" dirty="0" smtClean="0"/>
              <a:t>Then we’ll really dive into two of the biggest features of MyLion- planning and reporting.</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Finally,</a:t>
            </a:r>
            <a:r>
              <a:rPr lang="en-US" sz="1600" baseline="0" dirty="0"/>
              <a:t> we’ll </a:t>
            </a:r>
            <a:r>
              <a:rPr lang="en-US" sz="1600" baseline="0" dirty="0" smtClean="0"/>
              <a:t>review where you can get more support on MyLion, as well as a </a:t>
            </a:r>
            <a:r>
              <a:rPr lang="en-US" sz="1600" baseline="0" dirty="0"/>
              <a:t>few steps to get </a:t>
            </a:r>
            <a:r>
              <a:rPr lang="en-US" sz="1600" baseline="0" dirty="0" smtClean="0"/>
              <a:t>started.</a:t>
            </a:r>
            <a:endParaRPr lang="en-US" sz="1600" dirty="0"/>
          </a:p>
          <a:p>
            <a:endParaRPr lang="en-US" sz="1600" dirty="0"/>
          </a:p>
        </p:txBody>
      </p:sp>
    </p:spTree>
    <p:extLst>
      <p:ext uri="{BB962C8B-B14F-4D97-AF65-F5344CB8AC3E}">
        <p14:creationId xmlns:p14="http://schemas.microsoft.com/office/powerpoint/2010/main" val="187056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can talk about MyLion or MyLCI or Lion Account, we need to talk about </a:t>
            </a:r>
            <a:r>
              <a:rPr lang="en-US" baseline="0" dirty="0" smtClean="0"/>
              <a:t>service.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over 100 years, Lions and Leos have made an impact in our communities both locally and globally.  Today we have 1.4 million members in over 200 different countries and you, our club officers, represent almost 50 thousand clubs.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the desire to serve hasn’t changed much over the past 100 years, a lot of other things have. We’ve expanded </a:t>
            </a:r>
            <a:r>
              <a:rPr lang="en-US" baseline="0" dirty="0" smtClean="0"/>
              <a:t>our number of </a:t>
            </a:r>
            <a:r>
              <a:rPr lang="en-US" baseline="0" dirty="0"/>
              <a:t>official languages, begun communicating using internet technologies, seen members from different countries working together to leverage their resources- all to grow our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growth of membership and service means our network of Lions is stronger and more complex than 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1556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t>
            </a:r>
            <a:r>
              <a:rPr lang="en-US" baseline="0" dirty="0"/>
              <a:t>that growing and complex network of Lions, an  important part of our service journey has become reporting our service to capture the impact of Lions around the world.</a:t>
            </a:r>
          </a:p>
          <a:p>
            <a:endParaRPr lang="en-US" baseline="0" dirty="0"/>
          </a:p>
          <a:p>
            <a:pPr marL="0" indent="0">
              <a:buFont typeface="Arial" panose="020B0604020202020204" pitchFamily="34" charset="0"/>
              <a:buNone/>
            </a:pPr>
            <a:r>
              <a:rPr lang="en-US" baseline="0" dirty="0" smtClean="0"/>
              <a:t>There are a lot of other reasons we report service. We report to:</a:t>
            </a: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Recognize the contributions and achievements of our clubs and association as a whole. To celebrate and appreciate the power of working together for the greater good.</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See how others are serving, and perhaps replicate that activity with our own club.</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Help us set new impact goals and encourage ourselves to serve more or differently. </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And </a:t>
            </a:r>
            <a:r>
              <a:rPr lang="en-US" baseline="0" dirty="0"/>
              <a:t>we report so that we can show what issues matter to us globally and locally, as well as encourage others to think about these issues.</a:t>
            </a:r>
            <a:endParaRPr lang="en-US" dirty="0"/>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0443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However, Lions have shared that there are some challenges to reporting service.</a:t>
            </a:r>
          </a:p>
          <a:p>
            <a:endParaRPr lang="en-US" baseline="0" dirty="0"/>
          </a:p>
          <a:p>
            <a:pPr marL="171450" indent="-171450">
              <a:buFont typeface="Arial" panose="020B0604020202020204" pitchFamily="34" charset="0"/>
              <a:buChar char="•"/>
            </a:pPr>
            <a:r>
              <a:rPr lang="en-US" baseline="0" dirty="0"/>
              <a:t>In today’s world we’re accustomed to accessing a wide variety of information quickly and easily. Whether it’s how many steps we’ve walked today or why our heating bill was so high last month, we want information on multiple levels and we want to be able to access it ourselves. Sometimes at Lions International that easy, effortless access isn’t there.</a:t>
            </a:r>
          </a:p>
          <a:p>
            <a:endParaRPr lang="en-US" baseline="0" dirty="0"/>
          </a:p>
          <a:p>
            <a:pPr marL="171450" indent="-171450">
              <a:buFont typeface="Arial" panose="020B0604020202020204" pitchFamily="34" charset="0"/>
              <a:buChar char="•"/>
            </a:pPr>
            <a:r>
              <a:rPr lang="en-US" baseline="0" dirty="0" smtClean="0"/>
              <a:t>Another challenge is that reporting can </a:t>
            </a:r>
            <a:r>
              <a:rPr lang="en-US" baseline="0" dirty="0"/>
              <a:t>be time consuming. </a:t>
            </a:r>
          </a:p>
          <a:p>
            <a:pPr marL="0"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Currently only select officers can report an activity in MyLCI. This is good so leaders like you can control the quality of information that we add to our database, but it also can be inconvenient. Sometimes we have a club member who has taken the lead on an activity and has all the key information like when was it held, where did it take place, and what is an appropriate description. That club member has to pass their information to a reporting officer and cannot enter it themselves</a:t>
            </a:r>
            <a:r>
              <a:rPr lang="en-US" baseline="0" dirty="0" smtClean="0"/>
              <a:t>.</a:t>
            </a:r>
          </a:p>
          <a:p>
            <a:pPr marL="457200" lvl="1"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A second piece of the time issue is that, </a:t>
            </a:r>
            <a:r>
              <a:rPr lang="en-US" b="1" baseline="0" dirty="0"/>
              <a:t>since currently we can only report an activity after it’s occurred</a:t>
            </a:r>
            <a:r>
              <a:rPr lang="en-US" baseline="0" dirty="0"/>
              <a:t>, we can’t enter information into MyLCI </a:t>
            </a:r>
            <a:r>
              <a:rPr lang="en-US" u="sng" baseline="0" dirty="0"/>
              <a:t>as an event develops</a:t>
            </a:r>
            <a:r>
              <a:rPr lang="en-US" baseline="0" dirty="0"/>
              <a:t>. No real-time entry of information, no easy upload of pictures. </a:t>
            </a:r>
            <a:r>
              <a:rPr lang="en-US" baseline="0" dirty="0" smtClean="0"/>
              <a:t>This means that a lot of our clubs have decided to do all reporting at the end of the month, even though we run the risk of forgetting details.</a:t>
            </a:r>
          </a:p>
          <a:p>
            <a:endParaRPr lang="en-US" baseline="0" dirty="0" smtClean="0"/>
          </a:p>
          <a:p>
            <a:pPr marL="171450" indent="-171450">
              <a:buFont typeface="Arial" panose="020B0604020202020204" pitchFamily="34" charset="0"/>
              <a:buChar char="•"/>
            </a:pPr>
            <a:r>
              <a:rPr lang="en-US" baseline="0" dirty="0" smtClean="0"/>
              <a:t>Finally</a:t>
            </a:r>
            <a:r>
              <a:rPr lang="en-US" baseline="0" dirty="0"/>
              <a:t>, when we’re in the system and ready to report, we still might run into barriers. How should I interpret this impact metric? How do I categorize this activity? Sometimes we interpret MyLCI prompts differently. That makes us ask the good question- if we don’t have a clear way of reporting service, why report at all?</a:t>
            </a:r>
          </a:p>
        </p:txBody>
      </p:sp>
      <p:sp>
        <p:nvSpPr>
          <p:cNvPr id="4" name="Slide Number Placeholder 3"/>
          <p:cNvSpPr>
            <a:spLocks noGrp="1"/>
          </p:cNvSpPr>
          <p:nvPr>
            <p:ph type="sldNum" sz="quarter" idx="10"/>
          </p:nvPr>
        </p:nvSpPr>
        <p:spPr/>
        <p:txBody>
          <a:bodyPr/>
          <a:lstStyle/>
          <a:p>
            <a:fld id="{EE4159E8-CA19-4BB0-8ED9-16527D3A2E7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3494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a:solidFill>
                  <a:prstClr val="white"/>
                </a:solidFill>
                <a:latin typeface="Arial" charset="0"/>
                <a:ea typeface="Arial" charset="0"/>
                <a:cs typeface="Arial" charset="0"/>
              </a:rPr>
              <a:t>These</a:t>
            </a:r>
            <a:r>
              <a:rPr lang="en-US" sz="1200" b="0" kern="0" baseline="0" dirty="0">
                <a:solidFill>
                  <a:prstClr val="white"/>
                </a:solidFill>
                <a:latin typeface="Arial" charset="0"/>
                <a:ea typeface="Arial" charset="0"/>
                <a:cs typeface="Arial" charset="0"/>
              </a:rPr>
              <a:t> challenges mean there is an opportunity to make service easier for Lions and Leos. And a big piece of that is expanding and improving our digital applications. We aren’t changing 100 years of service, we aren’t going to stop reporting- but we can make connecting, serving, reporting and celebrating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baseline="0" dirty="0">
              <a:solidFill>
                <a:prstClr val="white"/>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baseline="0" dirty="0">
                <a:solidFill>
                  <a:prstClr val="white"/>
                </a:solidFill>
                <a:latin typeface="Arial" charset="0"/>
                <a:ea typeface="Arial" charset="0"/>
                <a:cs typeface="Arial" charset="0"/>
              </a:rPr>
              <a:t>So let’s talk about Lions digital world, how it serves you as officers and the ways Lions are helping us improve all of our digital applications. </a:t>
            </a:r>
            <a:endParaRPr lang="en-US" sz="1200" b="0" kern="0" dirty="0">
              <a:solidFill>
                <a:prstClr val="white"/>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pPr>
              <a:defRPr/>
            </a:pPr>
            <a:fld id="{6627F33C-24D4-41C1-BFA2-68160C39F89C}"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78496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9613"/>
            <a:ext cx="5762625" cy="3241675"/>
          </a:xfrm>
        </p:spPr>
      </p:sp>
      <p:sp>
        <p:nvSpPr>
          <p:cNvPr id="3" name="Notes Placeholder 2"/>
          <p:cNvSpPr>
            <a:spLocks noGrp="1"/>
          </p:cNvSpPr>
          <p:nvPr>
            <p:ph type="body" idx="1"/>
          </p:nvPr>
        </p:nvSpPr>
        <p:spPr/>
        <p:txBody>
          <a:bodyPr/>
          <a:lstStyle/>
          <a:p>
            <a:r>
              <a:rPr lang="en-US" dirty="0"/>
              <a:t>It</a:t>
            </a:r>
            <a:r>
              <a:rPr lang="en-US" baseline="0" dirty="0"/>
              <a:t> all starts with your Lion Account. Your Lion Account is your new universal login. It is your key </a:t>
            </a:r>
            <a:r>
              <a:rPr lang="en-US" dirty="0"/>
              <a:t>to all of Lions digital applications. It gives </a:t>
            </a:r>
            <a:r>
              <a:rPr lang="en-US" baseline="0" dirty="0"/>
              <a:t>you access to MyLCI, MyLion, Shop, Insights (which is our newest application) and future applications. Every Lion and Leo can create a Lion Account.</a:t>
            </a:r>
          </a:p>
          <a:p>
            <a:endParaRPr lang="en-US" b="0" baseline="0" dirty="0"/>
          </a:p>
          <a:p>
            <a:r>
              <a:rPr lang="en-US" b="0" baseline="0" dirty="0"/>
              <a:t>Members who have previously registered for MyLion do not need to re-register for a Lion Account. Their MyLion login information is now their Lion Account.</a:t>
            </a:r>
          </a:p>
          <a:p>
            <a:endParaRPr lang="en-US" b="0" baseline="0" dirty="0"/>
          </a:p>
          <a:p>
            <a:r>
              <a:rPr lang="en-US" sz="1200" kern="1200" dirty="0">
                <a:solidFill>
                  <a:schemeClr val="tx1"/>
                </a:solidFill>
                <a:effectLst/>
                <a:latin typeface="+mn-lt"/>
                <a:ea typeface="+mn-ea"/>
                <a:cs typeface="+mn-cs"/>
              </a:rPr>
              <a:t>If you haven’t registered for a Lion Account already, now is a great time.</a:t>
            </a:r>
            <a:r>
              <a:rPr lang="en-US" sz="1200" kern="1200" baseline="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ou’ll need your member ID</a:t>
            </a:r>
            <a:r>
              <a:rPr lang="en-US" sz="1200" kern="1200" baseline="0" dirty="0">
                <a:solidFill>
                  <a:schemeClr val="tx1"/>
                </a:solidFill>
                <a:effectLst/>
                <a:latin typeface="+mn-lt"/>
                <a:ea typeface="+mn-ea"/>
                <a:cs typeface="+mn-cs"/>
              </a:rPr>
              <a:t> and an up to email or mobile phone number in MyLCI.</a:t>
            </a:r>
            <a:r>
              <a:rPr lang="en-US" sz="1200" kern="1200" dirty="0">
                <a:solidFill>
                  <a:schemeClr val="tx1"/>
                </a:solidFill>
                <a:effectLst/>
                <a:latin typeface="+mn-lt"/>
                <a:ea typeface="+mn-ea"/>
                <a:cs typeface="+mn-cs"/>
              </a:rPr>
              <a:t>  </a:t>
            </a:r>
          </a:p>
          <a:p>
            <a:endParaRPr lang="en-US" sz="1200" b="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For some members, creating a Lion Account was easy. For other members, we’ve encountered barriers like outdated phone numbers or email addresses in MyLCI. We understand this has been a disruption for MyLCI users, so thank you to everyone who has contacted us for support.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If you need assistance creating a Lion Account, or as you begin encouraging members to create a Lion Account, please contact Lions Clubs International staff at mylion@lionsclubs.org. The support team would be happy to help!</a:t>
            </a:r>
          </a:p>
          <a:p>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1769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you’re logged into your Lion Account, you can easily navigate between any of our applications. Lions members currently have access to all the applications on the screen EXCEPT MyLCI. MyLCI remains an officer application and appears greyed out to non-officer members.</a:t>
            </a:r>
          </a:p>
          <a:p>
            <a:endParaRPr lang="en-US" baseline="0" dirty="0"/>
          </a:p>
        </p:txBody>
      </p:sp>
      <p:sp>
        <p:nvSpPr>
          <p:cNvPr id="4" name="Slide Number Placeholder 3"/>
          <p:cNvSpPr>
            <a:spLocks noGrp="1"/>
          </p:cNvSpPr>
          <p:nvPr>
            <p:ph type="sldNum" sz="quarter" idx="10"/>
          </p:nvPr>
        </p:nvSpPr>
        <p:spPr/>
        <p:txBody>
          <a:bodyPr/>
          <a:lstStyle/>
          <a:p>
            <a:fld id="{EE4159E8-CA19-4BB0-8ED9-16527D3A2E7E}"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53249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14.xml"/><Relationship Id="rId4" Type="http://schemas.openxmlformats.org/officeDocument/2006/relationships/image" Target="../media/image9.emf"/></Relationships>
</file>

<file path=ppt/slideLayouts/_rels/slideLayout1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 Id="rId4" Type="http://schemas.openxmlformats.org/officeDocument/2006/relationships/image" Target="../media/image9.emf"/></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9.emf"/></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1.xml"/><Relationship Id="rId4" Type="http://schemas.openxmlformats.org/officeDocument/2006/relationships/image" Target="../media/image4.emf"/></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1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2568304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1" y="0"/>
            <a:ext cx="4281143"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1" y="-457200"/>
            <a:ext cx="8686803"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18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1500"/>
            </a:lvl1pPr>
            <a:lvl2pPr marL="389324" indent="0">
              <a:buNone/>
              <a:defRPr sz="1500"/>
            </a:lvl2pPr>
            <a:lvl3pPr marL="685783" indent="0">
              <a:buNone/>
              <a:defRPr sz="1500"/>
            </a:lvl3pPr>
            <a:lvl4pPr marL="1028674" indent="0">
              <a:buNone/>
              <a:defRPr sz="1500"/>
            </a:lvl4pPr>
            <a:lvl5pPr marL="1371566" indent="0">
              <a:buNone/>
              <a:defRPr sz="1500"/>
            </a:lvl5pPr>
          </a:lstStyle>
          <a:p>
            <a:r>
              <a:rPr lang="en-US" sz="1500" dirty="0"/>
              <a:t>Lorem ipsum dolor sit amet, </a:t>
            </a:r>
            <a:r>
              <a:rPr lang="en-US" sz="1500" dirty="0" err="1"/>
              <a:t>consectetur</a:t>
            </a:r>
            <a:r>
              <a:rPr lang="en-US" sz="1500" dirty="0"/>
              <a:t> </a:t>
            </a:r>
            <a:r>
              <a:rPr lang="en-US" sz="1500" dirty="0" err="1"/>
              <a:t>adipiscing</a:t>
            </a:r>
            <a:r>
              <a:rPr lang="en-US" sz="1500" dirty="0"/>
              <a:t> </a:t>
            </a:r>
            <a:r>
              <a:rPr lang="en-US" sz="1500" dirty="0" err="1"/>
              <a:t>elit</a:t>
            </a:r>
            <a:r>
              <a:rPr lang="en-US" sz="1500" dirty="0"/>
              <a:t>, </a:t>
            </a:r>
            <a:r>
              <a:rPr lang="en-US" sz="1500" dirty="0" err="1"/>
              <a:t>sed</a:t>
            </a:r>
            <a:r>
              <a:rPr lang="en-US" sz="1500" dirty="0"/>
              <a:t> do </a:t>
            </a:r>
            <a:r>
              <a:rPr lang="en-US" sz="1500" dirty="0" err="1"/>
              <a:t>eiusmod</a:t>
            </a:r>
            <a:r>
              <a:rPr lang="en-US" sz="1500" dirty="0"/>
              <a:t> </a:t>
            </a:r>
            <a:r>
              <a:rPr lang="en-US" sz="1500" dirty="0" err="1"/>
              <a:t>tempor</a:t>
            </a:r>
            <a:r>
              <a:rPr lang="en-US" sz="1500" dirty="0"/>
              <a:t> </a:t>
            </a:r>
            <a:r>
              <a:rPr lang="en-US" sz="1500" dirty="0" err="1"/>
              <a:t>incididunt</a:t>
            </a:r>
            <a:r>
              <a:rPr lang="en-US" sz="1500" dirty="0"/>
              <a:t> </a:t>
            </a:r>
            <a:r>
              <a:rPr lang="en-US" sz="1500" dirty="0" err="1"/>
              <a:t>ut</a:t>
            </a:r>
            <a:r>
              <a:rPr lang="en-US" sz="1500" dirty="0"/>
              <a:t> </a:t>
            </a:r>
            <a:r>
              <a:rPr lang="en-US" sz="1500" dirty="0" err="1"/>
              <a:t>labore</a:t>
            </a:r>
            <a:r>
              <a:rPr lang="en-US" sz="1500" dirty="0"/>
              <a:t> et </a:t>
            </a:r>
            <a:r>
              <a:rPr lang="en-US" sz="1500" dirty="0" err="1"/>
              <a:t>dolore</a:t>
            </a:r>
            <a:r>
              <a:rPr lang="en-US" sz="1500" dirty="0"/>
              <a:t> magna </a:t>
            </a:r>
            <a:r>
              <a:rPr lang="en-US" sz="1500" dirty="0" err="1"/>
              <a:t>aliqua</a:t>
            </a:r>
            <a:r>
              <a:rPr lang="en-US" sz="1500" dirty="0"/>
              <a:t>. Semper </a:t>
            </a:r>
            <a:r>
              <a:rPr lang="en-US" sz="1500" dirty="0" err="1"/>
              <a:t>viverra</a:t>
            </a:r>
            <a:r>
              <a:rPr lang="en-US" sz="1500" dirty="0"/>
              <a:t> </a:t>
            </a:r>
            <a:r>
              <a:rPr lang="en-US" sz="1500" dirty="0" err="1"/>
              <a:t>nam</a:t>
            </a:r>
            <a:r>
              <a:rPr lang="en-US" sz="1500" dirty="0"/>
              <a:t> libero </a:t>
            </a:r>
            <a:r>
              <a:rPr lang="en-US" sz="1500" dirty="0" err="1"/>
              <a:t>justo</a:t>
            </a:r>
            <a:r>
              <a:rPr lang="en-US" sz="1500" dirty="0"/>
              <a:t> </a:t>
            </a:r>
            <a:r>
              <a:rPr lang="en-US" sz="1500" dirty="0" err="1"/>
              <a:t>laoreet</a:t>
            </a:r>
            <a:r>
              <a:rPr lang="en-US" sz="1500" dirty="0"/>
              <a:t> sit amet cursus. </a:t>
            </a:r>
            <a:r>
              <a:rPr lang="en-US" sz="1500" dirty="0" err="1"/>
              <a:t>Scelerisque</a:t>
            </a:r>
            <a:r>
              <a:rPr lang="en-US" sz="1500" dirty="0"/>
              <a:t> </a:t>
            </a:r>
            <a:r>
              <a:rPr lang="en-US" sz="1500" dirty="0" err="1"/>
              <a:t>mauris</a:t>
            </a:r>
            <a:r>
              <a:rPr lang="en-US" sz="1500" dirty="0"/>
              <a:t> </a:t>
            </a:r>
            <a:r>
              <a:rPr lang="en-US" sz="1500" dirty="0" err="1"/>
              <a:t>pellentesque</a:t>
            </a:r>
            <a:r>
              <a:rPr lang="en-US" sz="1500" dirty="0"/>
              <a:t> </a:t>
            </a:r>
            <a:r>
              <a:rPr lang="en-US" sz="1500" dirty="0" err="1"/>
              <a:t>pulvinar</a:t>
            </a:r>
            <a:r>
              <a:rPr lang="en-US" sz="1500" dirty="0"/>
              <a:t> </a:t>
            </a:r>
            <a:r>
              <a:rPr lang="en-US" sz="1500" dirty="0" err="1"/>
              <a:t>pellentesque</a:t>
            </a:r>
            <a:r>
              <a:rPr lang="en-US" sz="1500" dirty="0"/>
              <a:t> habitant </a:t>
            </a:r>
            <a:r>
              <a:rPr lang="en-US" sz="1500" dirty="0" err="1"/>
              <a:t>morbi</a:t>
            </a:r>
            <a:r>
              <a:rPr lang="en-US" sz="1500" dirty="0"/>
              <a:t> </a:t>
            </a:r>
            <a:r>
              <a:rPr lang="en-US" sz="1500" dirty="0" err="1"/>
              <a:t>tristique</a:t>
            </a:r>
            <a:r>
              <a:rPr lang="en-US" sz="1500" dirty="0"/>
              <a:t> </a:t>
            </a:r>
            <a:r>
              <a:rPr lang="en-US" sz="1500" dirty="0" err="1"/>
              <a:t>senectus</a:t>
            </a:r>
            <a:r>
              <a:rPr lang="en-US" sz="1500" dirty="0"/>
              <a:t>. </a:t>
            </a:r>
          </a:p>
          <a:p>
            <a:endParaRPr lang="en-US" sz="1500" dirty="0"/>
          </a:p>
          <a:p>
            <a:r>
              <a:rPr lang="en-US" sz="1500" dirty="0" err="1"/>
              <a:t>Consectetur</a:t>
            </a:r>
            <a:r>
              <a:rPr lang="en-US" sz="1500" dirty="0"/>
              <a:t> </a:t>
            </a:r>
            <a:r>
              <a:rPr lang="en-US" sz="1500" dirty="0" err="1"/>
              <a:t>adipiscing</a:t>
            </a:r>
            <a:r>
              <a:rPr lang="en-US" sz="1500" dirty="0"/>
              <a:t> </a:t>
            </a:r>
            <a:r>
              <a:rPr lang="en-US" sz="1500" dirty="0" err="1"/>
              <a:t>elit</a:t>
            </a:r>
            <a:r>
              <a:rPr lang="en-US" sz="1500" dirty="0"/>
              <a:t> </a:t>
            </a:r>
            <a:r>
              <a:rPr lang="en-US" sz="1500" dirty="0" err="1"/>
              <a:t>pellentesque</a:t>
            </a:r>
            <a:r>
              <a:rPr lang="en-US" sz="1500" dirty="0"/>
              <a:t> habitant </a:t>
            </a:r>
            <a:r>
              <a:rPr lang="en-US" sz="1500" dirty="0" err="1"/>
              <a:t>morbi</a:t>
            </a:r>
            <a:r>
              <a:rPr lang="en-US" sz="1500" dirty="0"/>
              <a:t> </a:t>
            </a:r>
            <a:r>
              <a:rPr lang="en-US" sz="1500" dirty="0" err="1"/>
              <a:t>tristique</a:t>
            </a:r>
            <a:r>
              <a:rPr lang="en-US" sz="1500" dirty="0"/>
              <a:t> </a:t>
            </a:r>
            <a:r>
              <a:rPr lang="en-US" sz="1500" dirty="0" err="1"/>
              <a:t>senectus</a:t>
            </a:r>
            <a:r>
              <a:rPr lang="en-US" sz="1500" dirty="0"/>
              <a:t> et </a:t>
            </a:r>
            <a:r>
              <a:rPr lang="en-US" sz="1500" dirty="0" err="1"/>
              <a:t>netus</a:t>
            </a:r>
            <a:r>
              <a:rPr lang="en-US" sz="1500" dirty="0"/>
              <a:t>. </a:t>
            </a:r>
            <a:r>
              <a:rPr lang="en-US" sz="1500" dirty="0" err="1"/>
              <a:t>Curabitur</a:t>
            </a:r>
            <a:r>
              <a:rPr lang="en-US" sz="1500" dirty="0"/>
              <a:t> vitae </a:t>
            </a:r>
            <a:r>
              <a:rPr lang="en-US" sz="1500" dirty="0" err="1"/>
              <a:t>nunc</a:t>
            </a:r>
            <a:r>
              <a:rPr lang="en-US" sz="1500" dirty="0"/>
              <a:t> </a:t>
            </a:r>
            <a:r>
              <a:rPr lang="en-US" sz="1500" dirty="0" err="1"/>
              <a:t>sed</a:t>
            </a:r>
            <a:r>
              <a:rPr lang="en-US" sz="1500" dirty="0"/>
              <a:t> </a:t>
            </a:r>
            <a:r>
              <a:rPr lang="en-US" sz="1500" dirty="0" err="1"/>
              <a:t>velit</a:t>
            </a:r>
            <a:r>
              <a:rPr lang="en-US" sz="1500" dirty="0"/>
              <a:t> </a:t>
            </a:r>
            <a:r>
              <a:rPr lang="en-US" sz="1500" dirty="0" err="1"/>
              <a:t>dignissim</a:t>
            </a:r>
            <a:r>
              <a:rPr lang="en-US" sz="1500" dirty="0"/>
              <a:t> </a:t>
            </a:r>
            <a:r>
              <a:rPr lang="en-US" sz="1500" dirty="0" err="1"/>
              <a:t>sodales</a:t>
            </a:r>
            <a:r>
              <a:rPr lang="en-US" sz="1500" dirty="0"/>
              <a:t>. </a:t>
            </a:r>
            <a:r>
              <a:rPr lang="en-US" sz="1500" dirty="0" err="1"/>
              <a:t>Consequat</a:t>
            </a:r>
            <a:r>
              <a:rPr lang="en-US" sz="1500" dirty="0"/>
              <a:t> ac </a:t>
            </a:r>
            <a:r>
              <a:rPr lang="en-US" sz="1500" dirty="0" err="1"/>
              <a:t>felis</a:t>
            </a:r>
            <a:r>
              <a:rPr lang="en-US" sz="1500" dirty="0"/>
              <a:t> </a:t>
            </a:r>
            <a:r>
              <a:rPr lang="en-US" sz="1500" dirty="0" err="1"/>
              <a:t>donec</a:t>
            </a:r>
            <a:r>
              <a:rPr lang="en-US" sz="1500" dirty="0"/>
              <a:t> et </a:t>
            </a:r>
            <a:r>
              <a:rPr lang="en-US" sz="1500" dirty="0" err="1"/>
              <a:t>odio</a:t>
            </a:r>
            <a:r>
              <a:rPr lang="en-US" sz="1500" dirty="0"/>
              <a:t> </a:t>
            </a:r>
            <a:r>
              <a:rPr lang="en-US" sz="1500" dirty="0" err="1"/>
              <a:t>pellentesque</a:t>
            </a:r>
            <a:r>
              <a:rPr lang="en-US" sz="1500" dirty="0"/>
              <a:t>. At </a:t>
            </a:r>
            <a:r>
              <a:rPr lang="en-US" sz="1500" dirty="0" err="1"/>
              <a:t>lectus</a:t>
            </a:r>
            <a:r>
              <a:rPr lang="en-US" sz="1500" dirty="0"/>
              <a:t> </a:t>
            </a:r>
            <a:r>
              <a:rPr lang="en-US" sz="1500" dirty="0" err="1"/>
              <a:t>urna</a:t>
            </a:r>
            <a:r>
              <a:rPr lang="en-US" sz="1500" dirty="0"/>
              <a:t> </a:t>
            </a:r>
            <a:r>
              <a:rPr lang="en-US" sz="1500" dirty="0" err="1"/>
              <a:t>duis</a:t>
            </a:r>
            <a:r>
              <a:rPr lang="en-US" sz="1500" dirty="0"/>
              <a:t> convallis. </a:t>
            </a:r>
            <a:r>
              <a:rPr lang="en-US" sz="1500" dirty="0" err="1"/>
              <a:t>Commodo</a:t>
            </a:r>
            <a:r>
              <a:rPr lang="en-US" sz="1500" dirty="0"/>
              <a:t> </a:t>
            </a:r>
            <a:r>
              <a:rPr lang="en-US" sz="1500" dirty="0" err="1"/>
              <a:t>nulla</a:t>
            </a:r>
            <a:r>
              <a:rPr lang="en-US" sz="1500" dirty="0"/>
              <a:t> </a:t>
            </a:r>
            <a:r>
              <a:rPr lang="en-US" sz="1500" dirty="0" err="1"/>
              <a:t>facilisi</a:t>
            </a:r>
            <a:r>
              <a:rPr lang="en-US" sz="1500" dirty="0"/>
              <a:t> </a:t>
            </a:r>
            <a:r>
              <a:rPr lang="en-US" sz="1500" dirty="0" err="1"/>
              <a:t>nullam</a:t>
            </a:r>
            <a:r>
              <a:rPr lang="en-US" sz="1500" dirty="0"/>
              <a:t> </a:t>
            </a:r>
            <a:r>
              <a:rPr lang="en-US" sz="1500" dirty="0" err="1"/>
              <a:t>vehicula</a:t>
            </a:r>
            <a:r>
              <a:rPr lang="en-US" sz="1500" dirty="0"/>
              <a:t> ipsum. Nunc </a:t>
            </a:r>
            <a:r>
              <a:rPr lang="en-US" sz="1500" dirty="0" err="1"/>
              <a:t>lobortis</a:t>
            </a:r>
            <a:r>
              <a:rPr lang="en-US" sz="1500" dirty="0"/>
              <a:t> </a:t>
            </a:r>
            <a:r>
              <a:rPr lang="en-US" sz="1500" dirty="0" err="1"/>
              <a:t>mattis</a:t>
            </a:r>
            <a:r>
              <a:rPr lang="en-US" sz="1500" dirty="0"/>
              <a:t> </a:t>
            </a:r>
            <a:r>
              <a:rPr lang="en-US" sz="1500" dirty="0" err="1"/>
              <a:t>aliquam</a:t>
            </a:r>
            <a:r>
              <a:rPr lang="en-US" sz="1500" dirty="0"/>
              <a:t> </a:t>
            </a:r>
            <a:r>
              <a:rPr lang="en-US" sz="1500" dirty="0" err="1"/>
              <a:t>faucibus</a:t>
            </a:r>
            <a:r>
              <a:rPr lang="en-US" sz="1500" dirty="0"/>
              <a:t> </a:t>
            </a:r>
            <a:r>
              <a:rPr lang="en-US" sz="1500" dirty="0" err="1"/>
              <a:t>purus</a:t>
            </a:r>
            <a:r>
              <a:rPr lang="en-US" sz="1500" dirty="0"/>
              <a:t> in </a:t>
            </a:r>
            <a:r>
              <a:rPr lang="en-US" sz="1500" dirty="0" err="1"/>
              <a:t>massa</a:t>
            </a:r>
            <a:r>
              <a:rPr lang="en-US" sz="1500" dirty="0"/>
              <a:t>. </a:t>
            </a:r>
          </a:p>
          <a:p>
            <a:endParaRPr lang="en-US" sz="1500" dirty="0"/>
          </a:p>
          <a:p>
            <a:r>
              <a:rPr lang="en-US" sz="1500" dirty="0"/>
              <a:t>Nunc </a:t>
            </a:r>
            <a:r>
              <a:rPr lang="en-US" sz="1500" dirty="0" err="1"/>
              <a:t>faucibus</a:t>
            </a:r>
            <a:r>
              <a:rPr lang="en-US" sz="1500" dirty="0"/>
              <a:t> a </a:t>
            </a:r>
            <a:r>
              <a:rPr lang="en-US" sz="1500" dirty="0" err="1"/>
              <a:t>pellentesque</a:t>
            </a:r>
            <a:r>
              <a:rPr lang="en-US" sz="1500" dirty="0"/>
              <a:t> sit amet </a:t>
            </a:r>
            <a:r>
              <a:rPr lang="en-US" sz="1500" dirty="0" err="1"/>
              <a:t>porttitor</a:t>
            </a:r>
            <a:r>
              <a:rPr lang="en-US" sz="1500" dirty="0"/>
              <a:t> </a:t>
            </a:r>
            <a:r>
              <a:rPr lang="en-US" sz="1500" dirty="0" err="1"/>
              <a:t>eget</a:t>
            </a:r>
            <a:r>
              <a:rPr lang="en-US" sz="1500" dirty="0"/>
              <a:t> dolor </a:t>
            </a:r>
            <a:r>
              <a:rPr lang="en-US" sz="1500" dirty="0" err="1"/>
              <a:t>morbi</a:t>
            </a:r>
            <a:r>
              <a:rPr lang="en-US" sz="1500" dirty="0"/>
              <a:t>. </a:t>
            </a:r>
            <a:r>
              <a:rPr lang="en-US" sz="1500" dirty="0" err="1"/>
              <a:t>Viverra</a:t>
            </a:r>
            <a:r>
              <a:rPr lang="en-US" sz="1500" dirty="0"/>
              <a:t> </a:t>
            </a:r>
            <a:r>
              <a:rPr lang="en-US" sz="1500" dirty="0" err="1"/>
              <a:t>nam</a:t>
            </a:r>
            <a:r>
              <a:rPr lang="en-US" sz="1500" dirty="0"/>
              <a:t> libero </a:t>
            </a:r>
            <a:r>
              <a:rPr lang="en-US" sz="1500" dirty="0" err="1"/>
              <a:t>justo</a:t>
            </a:r>
            <a:r>
              <a:rPr lang="en-US" sz="1500" dirty="0"/>
              <a:t> </a:t>
            </a:r>
            <a:r>
              <a:rPr lang="en-US" sz="1500" dirty="0" err="1"/>
              <a:t>laoreet</a:t>
            </a:r>
            <a:r>
              <a:rPr lang="en-US" sz="1500" dirty="0"/>
              <a:t> sit amet. </a:t>
            </a:r>
            <a:r>
              <a:rPr lang="en-US" sz="1500" dirty="0" err="1"/>
              <a:t>Malesuada</a:t>
            </a:r>
            <a:r>
              <a:rPr lang="en-US" sz="1500" dirty="0"/>
              <a:t> fames ac </a:t>
            </a:r>
            <a:r>
              <a:rPr lang="en-US" sz="1500" dirty="0" err="1"/>
              <a:t>turpis</a:t>
            </a:r>
            <a:r>
              <a:rPr lang="en-US" sz="1500" dirty="0"/>
              <a:t> </a:t>
            </a:r>
            <a:r>
              <a:rPr lang="en-US" sz="1500" dirty="0" err="1"/>
              <a:t>egestas</a:t>
            </a:r>
            <a:r>
              <a:rPr lang="en-US" sz="1500" dirty="0"/>
              <a:t> integer </a:t>
            </a:r>
            <a:r>
              <a:rPr lang="en-US" sz="1500" dirty="0" err="1"/>
              <a:t>eget</a:t>
            </a:r>
            <a:r>
              <a:rPr lang="en-US" sz="1500" dirty="0"/>
              <a:t> </a:t>
            </a:r>
            <a:r>
              <a:rPr lang="en-US" sz="1500" dirty="0" err="1"/>
              <a:t>aliquet</a:t>
            </a:r>
            <a:r>
              <a:rPr lang="en-US" sz="1500" dirty="0"/>
              <a:t> </a:t>
            </a:r>
            <a:r>
              <a:rPr lang="en-US" sz="1500" dirty="0" err="1"/>
              <a:t>nibh</a:t>
            </a:r>
            <a:r>
              <a:rPr lang="en-US" sz="1500" dirty="0"/>
              <a:t>. </a:t>
            </a:r>
            <a:r>
              <a:rPr lang="en-US" sz="1500" dirty="0" err="1"/>
              <a:t>Viverra</a:t>
            </a:r>
            <a:r>
              <a:rPr lang="en-US" sz="1500" dirty="0"/>
              <a:t> </a:t>
            </a:r>
            <a:r>
              <a:rPr lang="en-US" sz="1500" dirty="0" err="1"/>
              <a:t>adipiscing</a:t>
            </a:r>
            <a:r>
              <a:rPr lang="en-US" sz="1500" dirty="0"/>
              <a:t> at in </a:t>
            </a:r>
            <a:r>
              <a:rPr lang="en-US" sz="1500" dirty="0" err="1"/>
              <a:t>tellus</a:t>
            </a:r>
            <a:r>
              <a:rPr lang="en-US" sz="1500" dirty="0"/>
              <a:t> integer. Quam </a:t>
            </a:r>
            <a:r>
              <a:rPr lang="en-US" sz="1500" dirty="0" err="1"/>
              <a:t>nulla</a:t>
            </a:r>
            <a:r>
              <a:rPr lang="en-US" sz="1500" dirty="0"/>
              <a:t> </a:t>
            </a:r>
            <a:r>
              <a:rPr lang="en-US" sz="1500" dirty="0" err="1"/>
              <a:t>porttitor</a:t>
            </a:r>
            <a:r>
              <a:rPr lang="en-US" sz="1500" dirty="0"/>
              <a:t> </a:t>
            </a:r>
            <a:r>
              <a:rPr lang="en-US" sz="1500" dirty="0" err="1"/>
              <a:t>massa</a:t>
            </a:r>
            <a:r>
              <a:rPr lang="en-US" sz="1500" dirty="0"/>
              <a:t> id </a:t>
            </a:r>
            <a:r>
              <a:rPr lang="en-US" sz="1500" dirty="0" err="1"/>
              <a:t>neque</a:t>
            </a:r>
            <a:r>
              <a:rPr lang="en-US" sz="1500" dirty="0"/>
              <a:t>. Pretium </a:t>
            </a:r>
            <a:r>
              <a:rPr lang="en-US" sz="1500" dirty="0" err="1"/>
              <a:t>aenean</a:t>
            </a:r>
            <a:r>
              <a:rPr lang="en-US" sz="1500" dirty="0"/>
              <a:t> pharetra magna ac </a:t>
            </a:r>
            <a:r>
              <a:rPr lang="en-US" sz="1500" dirty="0" err="1"/>
              <a:t>placerat</a:t>
            </a:r>
            <a:r>
              <a:rPr lang="en-US" sz="1500" dirty="0"/>
              <a:t> </a:t>
            </a:r>
            <a:r>
              <a:rPr lang="en-US" sz="1500" dirty="0" err="1"/>
              <a:t>vestibulum</a:t>
            </a:r>
            <a:r>
              <a:rPr lang="en-US" sz="1500" dirty="0"/>
              <a:t> </a:t>
            </a:r>
            <a:r>
              <a:rPr lang="en-US" sz="1500" dirty="0" err="1"/>
              <a:t>lectus</a:t>
            </a:r>
            <a:r>
              <a:rPr lang="en-US" sz="1500" dirty="0"/>
              <a:t> </a:t>
            </a:r>
            <a:r>
              <a:rPr lang="en-US" sz="1500" dirty="0" err="1"/>
              <a:t>mauris</a:t>
            </a:r>
            <a:r>
              <a:rPr lang="en-US" sz="1500" dirty="0"/>
              <a:t>.</a:t>
            </a:r>
          </a:p>
        </p:txBody>
      </p:sp>
    </p:spTree>
    <p:extLst>
      <p:ext uri="{BB962C8B-B14F-4D97-AF65-F5344CB8AC3E}">
        <p14:creationId xmlns:p14="http://schemas.microsoft.com/office/powerpoint/2010/main" val="10371061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a:t>Insert copy here</a:t>
            </a:r>
          </a:p>
        </p:txBody>
      </p:sp>
    </p:spTree>
    <p:extLst>
      <p:ext uri="{BB962C8B-B14F-4D97-AF65-F5344CB8AC3E}">
        <p14:creationId xmlns:p14="http://schemas.microsoft.com/office/powerpoint/2010/main" val="66259685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xmlns=""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6">
            <a:extLst>
              <a:ext uri="{FF2B5EF4-FFF2-40B4-BE49-F238E27FC236}">
                <a16:creationId xmlns:a16="http://schemas.microsoft.com/office/drawing/2014/main" xmlns=""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Bullet 01</a:t>
            </a:r>
          </a:p>
          <a:p>
            <a:pPr lvl="0"/>
            <a:r>
              <a:rPr lang="en-US"/>
              <a:t>Bullet 02</a:t>
            </a:r>
          </a:p>
          <a:p>
            <a:pPr lvl="0"/>
            <a:r>
              <a:rPr lang="en-US"/>
              <a:t>Bullet 03</a:t>
            </a:r>
          </a:p>
          <a:p>
            <a:pPr lvl="0"/>
            <a:r>
              <a:rPr lang="en-US"/>
              <a:t>Bullet 04</a:t>
            </a:r>
          </a:p>
        </p:txBody>
      </p:sp>
    </p:spTree>
    <p:extLst>
      <p:ext uri="{BB962C8B-B14F-4D97-AF65-F5344CB8AC3E}">
        <p14:creationId xmlns:p14="http://schemas.microsoft.com/office/powerpoint/2010/main" val="59338003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3408461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err="1">
                <a:solidFill>
                  <a:schemeClr val="accent6">
                    <a:lumMod val="50000"/>
                    <a:lumOff val="50000"/>
                  </a:schemeClr>
                </a:solidFill>
                <a:latin typeface="Arial" charset="0"/>
                <a:ea typeface="Arial" charset="0"/>
                <a:cs typeface="Arial" charset="0"/>
              </a:rPr>
              <a:t>Excepteur</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sint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occaecat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cupidatat</a:t>
            </a:r>
            <a:r>
              <a:rPr lang="en-US" sz="2000">
                <a:solidFill>
                  <a:schemeClr val="accent6">
                    <a:lumMod val="50000"/>
                    <a:lumOff val="50000"/>
                  </a:schemeClr>
                </a:solidFill>
                <a:latin typeface="Arial" charset="0"/>
                <a:ea typeface="Arial" charset="0"/>
                <a:cs typeface="Arial" charset="0"/>
              </a:rPr>
              <a:t> non </a:t>
            </a:r>
            <a:r>
              <a:rPr lang="en-US" sz="2000" err="1">
                <a:solidFill>
                  <a:schemeClr val="accent6">
                    <a:lumMod val="50000"/>
                    <a:lumOff val="50000"/>
                  </a:schemeClr>
                </a:solidFill>
                <a:latin typeface="Arial" charset="0"/>
                <a:ea typeface="Arial" charset="0"/>
                <a:cs typeface="Arial" charset="0"/>
              </a:rPr>
              <a:t>proident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sunt</a:t>
            </a:r>
            <a:r>
              <a:rPr lang="en-US" sz="2000">
                <a:solidFill>
                  <a:schemeClr val="accent6">
                    <a:lumMod val="50000"/>
                    <a:lumOff val="50000"/>
                  </a:schemeClr>
                </a:solidFill>
                <a:latin typeface="Arial" charset="0"/>
                <a:ea typeface="Arial" charset="0"/>
                <a:cs typeface="Arial" charset="0"/>
              </a:rPr>
              <a:t> in culpa qui </a:t>
            </a:r>
            <a:r>
              <a:rPr lang="en-US" sz="2000" err="1">
                <a:solidFill>
                  <a:schemeClr val="accent6">
                    <a:lumMod val="50000"/>
                    <a:lumOff val="50000"/>
                  </a:schemeClr>
                </a:solidFill>
                <a:latin typeface="Arial" charset="0"/>
                <a:ea typeface="Arial" charset="0"/>
                <a:cs typeface="Arial" charset="0"/>
              </a:rPr>
              <a:t>officia</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deserunt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mollit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anim</a:t>
            </a:r>
            <a:r>
              <a:rPr lang="en-US" sz="2000">
                <a:solidFill>
                  <a:schemeClr val="accent6">
                    <a:lumMod val="50000"/>
                    <a:lumOff val="50000"/>
                  </a:schemeClr>
                </a:solidFill>
                <a:latin typeface="Arial" charset="0"/>
                <a:ea typeface="Arial" charset="0"/>
                <a:cs typeface="Arial" charset="0"/>
              </a:rPr>
              <a:t> id </a:t>
            </a:r>
            <a:r>
              <a:rPr lang="en-US" sz="2000" err="1">
                <a:solidFill>
                  <a:schemeClr val="accent6">
                    <a:lumMod val="50000"/>
                    <a:lumOff val="50000"/>
                  </a:schemeClr>
                </a:solidFill>
                <a:latin typeface="Arial" charset="0"/>
                <a:ea typeface="Arial" charset="0"/>
                <a:cs typeface="Arial" charset="0"/>
              </a:rPr>
              <a:t>est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laborum</a:t>
            </a:r>
            <a:r>
              <a:rPr lang="en-US" sz="200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18139687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err="1">
                <a:solidFill>
                  <a:srgbClr val="0A5496"/>
                </a:solidFill>
                <a:ea typeface="Arial Hebrew Scholar" charset="-79"/>
                <a:cs typeface="Arial" panose="020B0604020202020204" pitchFamily="34" charset="0"/>
              </a:rPr>
              <a:t>Date</a:t>
            </a:r>
            <a:endParaRPr lang="pl-PL" sz="2400" b="1">
              <a:solidFill>
                <a:srgbClr val="0A5496"/>
              </a:solidFill>
              <a:ea typeface="Arial Hebrew Scholar" charset="-79"/>
              <a:cs typeface="Arial" panose="020B0604020202020204" pitchFamily="34" charset="0"/>
            </a:endParaRPr>
          </a:p>
          <a:p>
            <a:r>
              <a:rPr lang="pl-PL" sz="1800">
                <a:solidFill>
                  <a:srgbClr val="0A5496"/>
                </a:solidFill>
                <a:ea typeface="Arial Hebrew Scholar" charset="-79"/>
                <a:cs typeface="Arial" panose="020B0604020202020204" pitchFamily="34" charset="0"/>
              </a:rPr>
              <a:t>00:00-00:00 </a:t>
            </a:r>
          </a:p>
          <a:p>
            <a:r>
              <a:rPr lang="pl-PL" sz="1800" err="1">
                <a:solidFill>
                  <a:srgbClr val="0A5496"/>
                </a:solidFill>
                <a:ea typeface="Arial Hebrew Scholar" charset="-79"/>
                <a:cs typeface="Arial" panose="020B0604020202020204" pitchFamily="34" charset="0"/>
              </a:rPr>
              <a:t>Location</a:t>
            </a:r>
            <a:endParaRPr lang="en-US" sz="1800">
              <a:solidFill>
                <a:srgbClr val="0A5496"/>
              </a:solidFill>
              <a:ea typeface="Arial Hebrew Scholar" charset="-79"/>
              <a:cs typeface="Arial" panose="020B0604020202020204" pitchFamily="34" charset="0"/>
            </a:endParaRPr>
          </a:p>
          <a:p>
            <a:pPr lvl="0"/>
            <a:endParaRPr lang="en-US"/>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err="1">
                <a:solidFill>
                  <a:schemeClr val="accent6">
                    <a:lumMod val="50000"/>
                    <a:lumOff val="50000"/>
                  </a:schemeClr>
                </a:solidFill>
                <a:latin typeface="Arial" charset="0"/>
                <a:ea typeface="Arial" charset="0"/>
                <a:cs typeface="Arial" charset="0"/>
              </a:rPr>
              <a:t>Excepteur</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sint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occaecat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cupidatat</a:t>
            </a:r>
            <a:r>
              <a:rPr lang="en-US" sz="2400" kern="0">
                <a:solidFill>
                  <a:schemeClr val="accent6">
                    <a:lumMod val="50000"/>
                    <a:lumOff val="50000"/>
                  </a:schemeClr>
                </a:solidFill>
                <a:latin typeface="Arial" charset="0"/>
                <a:ea typeface="Arial" charset="0"/>
                <a:cs typeface="Arial" charset="0"/>
              </a:rPr>
              <a:t> non </a:t>
            </a:r>
            <a:r>
              <a:rPr lang="en-US" sz="2400" kern="0" err="1">
                <a:solidFill>
                  <a:schemeClr val="accent6">
                    <a:lumMod val="50000"/>
                    <a:lumOff val="50000"/>
                  </a:schemeClr>
                </a:solidFill>
                <a:latin typeface="Arial" charset="0"/>
                <a:ea typeface="Arial" charset="0"/>
                <a:cs typeface="Arial" charset="0"/>
              </a:rPr>
              <a:t>proident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sunt</a:t>
            </a:r>
            <a:r>
              <a:rPr lang="en-US" sz="2400" kern="0">
                <a:solidFill>
                  <a:schemeClr val="accent6">
                    <a:lumMod val="50000"/>
                    <a:lumOff val="50000"/>
                  </a:schemeClr>
                </a:solidFill>
                <a:latin typeface="Arial" charset="0"/>
                <a:ea typeface="Arial" charset="0"/>
                <a:cs typeface="Arial" charset="0"/>
              </a:rPr>
              <a:t> in culpa qui </a:t>
            </a:r>
            <a:r>
              <a:rPr lang="en-US" sz="2400" kern="0" err="1">
                <a:solidFill>
                  <a:schemeClr val="accent6">
                    <a:lumMod val="50000"/>
                    <a:lumOff val="50000"/>
                  </a:schemeClr>
                </a:solidFill>
                <a:latin typeface="Arial" charset="0"/>
                <a:ea typeface="Arial" charset="0"/>
                <a:cs typeface="Arial" charset="0"/>
              </a:rPr>
              <a:t>officia</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deserunt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mollit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anim</a:t>
            </a:r>
            <a:r>
              <a:rPr lang="en-US" sz="2400" kern="0">
                <a:solidFill>
                  <a:schemeClr val="accent6">
                    <a:lumMod val="50000"/>
                    <a:lumOff val="50000"/>
                  </a:schemeClr>
                </a:solidFill>
                <a:latin typeface="Arial" charset="0"/>
                <a:ea typeface="Arial" charset="0"/>
                <a:cs typeface="Arial" charset="0"/>
              </a:rPr>
              <a:t> id </a:t>
            </a:r>
            <a:r>
              <a:rPr lang="en-US" sz="2400" kern="0" err="1">
                <a:solidFill>
                  <a:schemeClr val="accent6">
                    <a:lumMod val="50000"/>
                    <a:lumOff val="50000"/>
                  </a:schemeClr>
                </a:solidFill>
                <a:latin typeface="Arial" charset="0"/>
                <a:ea typeface="Arial" charset="0"/>
                <a:cs typeface="Arial" charset="0"/>
              </a:rPr>
              <a:t>est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laborum</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Excepteur</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sint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occaecat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cupidatat</a:t>
            </a:r>
            <a:r>
              <a:rPr lang="en-US" sz="2400" kern="0">
                <a:solidFill>
                  <a:schemeClr val="accent6">
                    <a:lumMod val="50000"/>
                    <a:lumOff val="50000"/>
                  </a:schemeClr>
                </a:solidFill>
                <a:latin typeface="Arial" charset="0"/>
                <a:ea typeface="Arial" charset="0"/>
                <a:cs typeface="Arial" charset="0"/>
              </a:rPr>
              <a:t> non </a:t>
            </a:r>
            <a:r>
              <a:rPr lang="en-US" sz="2400" kern="0" err="1">
                <a:solidFill>
                  <a:schemeClr val="accent6">
                    <a:lumMod val="50000"/>
                    <a:lumOff val="50000"/>
                  </a:schemeClr>
                </a:solidFill>
                <a:latin typeface="Arial" charset="0"/>
                <a:ea typeface="Arial" charset="0"/>
                <a:cs typeface="Arial" charset="0"/>
              </a:rPr>
              <a:t>proident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sunt</a:t>
            </a:r>
            <a:r>
              <a:rPr lang="en-US" sz="2400" kern="0">
                <a:solidFill>
                  <a:schemeClr val="accent6">
                    <a:lumMod val="50000"/>
                    <a:lumOff val="50000"/>
                  </a:schemeClr>
                </a:solidFill>
                <a:latin typeface="Arial" charset="0"/>
                <a:ea typeface="Arial" charset="0"/>
                <a:cs typeface="Arial" charset="0"/>
              </a:rPr>
              <a:t> in culpa qui </a:t>
            </a:r>
            <a:r>
              <a:rPr lang="en-US" sz="2400" kern="0" err="1">
                <a:solidFill>
                  <a:schemeClr val="accent6">
                    <a:lumMod val="50000"/>
                    <a:lumOff val="50000"/>
                  </a:schemeClr>
                </a:solidFill>
                <a:latin typeface="Arial" charset="0"/>
                <a:ea typeface="Arial" charset="0"/>
                <a:cs typeface="Arial" charset="0"/>
              </a:rPr>
              <a:t>officia</a:t>
            </a:r>
            <a:r>
              <a:rPr lang="en-US" sz="2400" kern="0">
                <a:solidFill>
                  <a:schemeClr val="accent6">
                    <a:lumMod val="50000"/>
                    <a:lumOff val="50000"/>
                  </a:schemeClr>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deserunt</a:t>
            </a:r>
            <a:r>
              <a:rPr lang="en-US" sz="2400" b="1" kern="0">
                <a:solidFill>
                  <a:srgbClr val="0A5496"/>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mollit</a:t>
            </a:r>
            <a:r>
              <a:rPr lang="en-US" sz="2400" b="1" kern="0">
                <a:solidFill>
                  <a:srgbClr val="0A5496"/>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anim</a:t>
            </a:r>
            <a:r>
              <a:rPr lang="en-US" sz="2400" b="1" kern="0">
                <a:solidFill>
                  <a:srgbClr val="0A5496"/>
                </a:solidFill>
                <a:latin typeface="Arial" charset="0"/>
                <a:ea typeface="Arial" charset="0"/>
                <a:cs typeface="Arial" charset="0"/>
              </a:rPr>
              <a:t> </a:t>
            </a:r>
            <a:r>
              <a:rPr lang="en-US" sz="2400" kern="0">
                <a:solidFill>
                  <a:schemeClr val="accent6">
                    <a:lumMod val="50000"/>
                    <a:lumOff val="50000"/>
                  </a:schemeClr>
                </a:solidFill>
                <a:latin typeface="Arial" charset="0"/>
                <a:ea typeface="Arial" charset="0"/>
                <a:cs typeface="Arial" charset="0"/>
              </a:rPr>
              <a:t>id </a:t>
            </a:r>
            <a:r>
              <a:rPr lang="en-US" sz="2400" kern="0" err="1">
                <a:solidFill>
                  <a:schemeClr val="accent6">
                    <a:lumMod val="50000"/>
                    <a:lumOff val="50000"/>
                  </a:schemeClr>
                </a:solidFill>
                <a:latin typeface="Arial" charset="0"/>
                <a:ea typeface="Arial" charset="0"/>
                <a:cs typeface="Arial" charset="0"/>
              </a:rPr>
              <a:t>est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laborum</a:t>
            </a:r>
            <a:r>
              <a:rPr lang="en-US" sz="2400" kern="0">
                <a:solidFill>
                  <a:schemeClr val="accent6">
                    <a:lumMod val="50000"/>
                    <a:lumOff val="50000"/>
                  </a:schemeClr>
                </a:solidFill>
                <a:latin typeface="Arial" charset="0"/>
                <a:ea typeface="Arial" charset="0"/>
                <a:cs typeface="Arial" charset="0"/>
              </a:rPr>
              <a:t>.</a:t>
            </a:r>
            <a:endParaRPr lang="en-US" sz="220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5861481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578" tIns="56790" rIns="113578" bIns="56790" rtlCol="0" anchor="ctr"/>
          <a:lstStyle/>
          <a:p>
            <a:pPr algn="ctr" fontAlgn="base">
              <a:spcBef>
                <a:spcPct val="0"/>
              </a:spcBef>
              <a:spcAft>
                <a:spcPct val="0"/>
              </a:spcAft>
            </a:pPr>
            <a:endParaRPr lang="en-US" sz="1350">
              <a:solidFill>
                <a:prstClr val="white"/>
              </a:solidFill>
            </a:endParaRPr>
          </a:p>
        </p:txBody>
      </p:sp>
      <p:pic>
        <p:nvPicPr>
          <p:cNvPr id="3" name="Picture 2">
            <a:extLst>
              <a:ext uri="{FF2B5EF4-FFF2-40B4-BE49-F238E27FC236}">
                <a16:creationId xmlns:a16="http://schemas.microsoft.com/office/drawing/2014/main" xmlns=""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1" y="1600201"/>
            <a:ext cx="2514236" cy="2380982"/>
          </a:xfrm>
          <a:prstGeom prst="rect">
            <a:avLst/>
          </a:prstGeom>
        </p:spPr>
      </p:pic>
      <p:sp>
        <p:nvSpPr>
          <p:cNvPr id="4" name="Text Placeholder 20">
            <a:extLst>
              <a:ext uri="{FF2B5EF4-FFF2-40B4-BE49-F238E27FC236}">
                <a16:creationId xmlns:a16="http://schemas.microsoft.com/office/drawing/2014/main" xmlns=""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30920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1"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endParaRPr>
          </a:p>
        </p:txBody>
      </p:sp>
      <p:sp>
        <p:nvSpPr>
          <p:cNvPr id="7" name="Title 1"/>
          <p:cNvSpPr>
            <a:spLocks noGrp="1"/>
          </p:cNvSpPr>
          <p:nvPr>
            <p:ph type="title" hasCustomPrompt="1"/>
          </p:nvPr>
        </p:nvSpPr>
        <p:spPr>
          <a:xfrm>
            <a:off x="0" y="1362737"/>
            <a:ext cx="12174807" cy="1325563"/>
          </a:xfrm>
          <a:prstGeom prst="rect">
            <a:avLst/>
          </a:prstGeom>
        </p:spPr>
        <p:txBody>
          <a:bodyPr>
            <a:normAutofit/>
          </a:bodyPr>
          <a:lstStyle>
            <a:lvl1pPr algn="ctr">
              <a:defRPr sz="3599"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4" y="3763983"/>
            <a:ext cx="9845675" cy="2041525"/>
          </a:xfrm>
          <a:prstGeom prst="rect">
            <a:avLst/>
          </a:prstGeom>
        </p:spPr>
        <p:txBody>
          <a:bodyPr>
            <a:normAutofit/>
          </a:bodyPr>
          <a:lstStyle>
            <a:lvl1pPr marL="0" indent="0" algn="ctr">
              <a:buFontTx/>
              <a:buNone/>
              <a:defRPr sz="2399">
                <a:solidFill>
                  <a:schemeClr val="bg1">
                    <a:lumMod val="50000"/>
                  </a:schemeClr>
                </a:solidFill>
              </a:defRPr>
            </a:lvl1pPr>
            <a:lvl2pPr marL="457017" indent="0" algn="ctr">
              <a:buFontTx/>
              <a:buNone/>
              <a:defRPr sz="2399"/>
            </a:lvl2pPr>
            <a:lvl3pPr marL="914034" indent="0" algn="ctr">
              <a:buFontTx/>
              <a:buNone/>
              <a:defRPr sz="2399"/>
            </a:lvl3pPr>
            <a:lvl4pPr marL="1371051" indent="0" algn="ctr">
              <a:buFontTx/>
              <a:buNone/>
              <a:defRPr sz="2399"/>
            </a:lvl4pPr>
            <a:lvl5pPr marL="1828069" indent="0" algn="ctr">
              <a:buFontTx/>
              <a:buNone/>
              <a:defRPr sz="2399"/>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34880242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557369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Media Placeholder 3">
            <a:extLst>
              <a:ext uri="{FF2B5EF4-FFF2-40B4-BE49-F238E27FC236}">
                <a16:creationId xmlns:a16="http://schemas.microsoft.com/office/drawing/2014/main" xmlns="" id="{2DF117E6-43E8-154D-8E0B-E4E4B3089F5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0170776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a16="http://schemas.microsoft.com/office/drawing/2014/main" xmlns="" id="{60A1CFA8-01F3-7141-8733-9BD22717A16A}"/>
              </a:ext>
            </a:extLst>
          </p:cNvPr>
          <p:cNvSpPr/>
          <p:nvPr userDrawn="1"/>
        </p:nvSpPr>
        <p:spPr bwMode="auto">
          <a:xfrm>
            <a:off x="0" y="1"/>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609356" indent="-609356" algn="ctr" fontAlgn="base">
              <a:spcBef>
                <a:spcPct val="0"/>
              </a:spcBef>
              <a:spcAft>
                <a:spcPct val="0"/>
              </a:spcAft>
              <a:buFont typeface="Helvetica" pitchFamily="84" charset="0"/>
              <a:buNone/>
            </a:pPr>
            <a:endParaRPr lang="en-US" sz="2999">
              <a:solidFill>
                <a:srgbClr val="404040"/>
              </a:solidFill>
              <a:latin typeface="Arial" pitchFamily="34" charset="0"/>
              <a:ea typeface="ヒラギノ角ゴ Pro W3" pitchFamily="84" charset="-128"/>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2991186" y="4239679"/>
            <a:ext cx="6209629" cy="445043"/>
          </a:xfrm>
          <a:prstGeom prst="rect">
            <a:avLst/>
          </a:prstGeom>
        </p:spPr>
        <p:txBody>
          <a:bodyPr anchor="ctr"/>
          <a:lstStyle>
            <a:lvl1pPr marL="0" indent="0" algn="ctr">
              <a:buNone/>
              <a:defRPr sz="1799" b="0">
                <a:solidFill>
                  <a:schemeClr val="accent6">
                    <a:lumMod val="50000"/>
                    <a:lumOff val="50000"/>
                  </a:schemeClr>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xmlns="" id="{6462880A-AC72-9845-9312-842AB25FEBC5}"/>
              </a:ext>
            </a:extLst>
          </p:cNvPr>
          <p:cNvSpPr/>
          <p:nvPr userDrawn="1"/>
        </p:nvSpPr>
        <p:spPr>
          <a:xfrm>
            <a:off x="5370872"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
        <p:nvSpPr>
          <p:cNvPr id="7" name="Text Placeholder 20">
            <a:extLst>
              <a:ext uri="{FF2B5EF4-FFF2-40B4-BE49-F238E27FC236}">
                <a16:creationId xmlns:a16="http://schemas.microsoft.com/office/drawing/2014/main" xmlns="" id="{DC567EA0-7E42-764C-894D-CB400D26CFAC}"/>
              </a:ext>
            </a:extLst>
          </p:cNvPr>
          <p:cNvSpPr>
            <a:spLocks noGrp="1"/>
          </p:cNvSpPr>
          <p:nvPr>
            <p:ph type="body" sz="quarter" idx="13" hasCustomPrompt="1"/>
          </p:nvPr>
        </p:nvSpPr>
        <p:spPr>
          <a:xfrm>
            <a:off x="3259528" y="3206478"/>
            <a:ext cx="5672943" cy="535194"/>
          </a:xfrm>
          <a:prstGeom prst="rect">
            <a:avLst/>
          </a:prstGeom>
        </p:spPr>
        <p:txBody>
          <a:bodyPr anchor="t"/>
          <a:lstStyle>
            <a:lvl1pPr marL="0" indent="0" algn="ctr">
              <a:buNone/>
              <a:defRPr sz="2399"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304801" y="188705"/>
            <a:ext cx="5672943" cy="535194"/>
          </a:xfrm>
          <a:prstGeom prst="rect">
            <a:avLst/>
          </a:prstGeom>
        </p:spPr>
        <p:txBody>
          <a:bodyPr anchor="ctr"/>
          <a:lstStyle>
            <a:lvl1pPr marL="0" indent="0" algn="l">
              <a:buNone/>
              <a:defRPr sz="1799" b="1">
                <a:solidFill>
                  <a:srgbClr val="082E87"/>
                </a:solidFill>
              </a:defRPr>
            </a:lvl1pPr>
          </a:lstStyle>
          <a:p>
            <a:pPr lvl="0"/>
            <a:r>
              <a:rPr lang="en-US" dirty="0"/>
              <a:t>Category title</a:t>
            </a:r>
          </a:p>
        </p:txBody>
      </p:sp>
    </p:spTree>
    <p:extLst>
      <p:ext uri="{BB962C8B-B14F-4D97-AF65-F5344CB8AC3E}">
        <p14:creationId xmlns:p14="http://schemas.microsoft.com/office/powerpoint/2010/main" val="276991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5"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1A19E429-053A-3346-AB28-6614388486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1" y="5541946"/>
            <a:ext cx="964932" cy="914400"/>
          </a:xfrm>
          <a:prstGeom prst="rect">
            <a:avLst/>
          </a:prstGeom>
        </p:spPr>
      </p:pic>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1" y="444078"/>
            <a:ext cx="8686801" cy="533400"/>
          </a:xfrm>
          <a:prstGeom prst="rect">
            <a:avLst/>
          </a:prstGeom>
        </p:spPr>
        <p:txBody>
          <a:bodyPr>
            <a:normAutofit/>
          </a:bodyPr>
          <a:lstStyle>
            <a:lvl1pPr algn="l">
              <a:defRPr sz="27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1800" b="1" dirty="0" err="1">
                <a:solidFill>
                  <a:srgbClr val="0A5496"/>
                </a:solidFill>
                <a:ea typeface="Arial Hebrew Scholar" charset="-79"/>
                <a:cs typeface="Arial" panose="020B0604020202020204" pitchFamily="34" charset="0"/>
              </a:rPr>
              <a:t>Date</a:t>
            </a:r>
            <a:endParaRPr lang="pl-PL" sz="1800" b="1" dirty="0">
              <a:solidFill>
                <a:srgbClr val="0A5496"/>
              </a:solidFill>
              <a:ea typeface="Arial Hebrew Scholar" charset="-79"/>
              <a:cs typeface="Arial" panose="020B0604020202020204" pitchFamily="34" charset="0"/>
            </a:endParaRPr>
          </a:p>
          <a:p>
            <a:r>
              <a:rPr lang="pl-PL" sz="1350" dirty="0">
                <a:solidFill>
                  <a:srgbClr val="0A5496"/>
                </a:solidFill>
                <a:ea typeface="Arial Hebrew Scholar" charset="-79"/>
                <a:cs typeface="Arial" panose="020B0604020202020204" pitchFamily="34" charset="0"/>
              </a:rPr>
              <a:t>00:00-00:00 </a:t>
            </a:r>
          </a:p>
          <a:p>
            <a:r>
              <a:rPr lang="pl-PL" sz="1350" dirty="0" err="1">
                <a:solidFill>
                  <a:srgbClr val="0A5496"/>
                </a:solidFill>
                <a:ea typeface="Arial Hebrew Scholar" charset="-79"/>
                <a:cs typeface="Arial" panose="020B0604020202020204" pitchFamily="34" charset="0"/>
              </a:rPr>
              <a:t>Location</a:t>
            </a:r>
            <a:endParaRPr lang="en-US" sz="135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1800"/>
            </a:lvl1pPr>
            <a:lvl2pPr marL="389324" indent="0">
              <a:buNone/>
              <a:defRPr sz="1800"/>
            </a:lvl2pPr>
            <a:lvl3pPr marL="685783" indent="0">
              <a:buNone/>
              <a:defRPr sz="1800"/>
            </a:lvl3pPr>
            <a:lvl4pPr marL="1028674" indent="0">
              <a:buNone/>
              <a:defRPr sz="1800"/>
            </a:lvl4pPr>
            <a:lvl5pPr marL="1371566" indent="0">
              <a:buNone/>
              <a:defRPr sz="1800"/>
            </a:lvl5pPr>
          </a:lstStyle>
          <a:p>
            <a:r>
              <a:rPr lang="en-US" sz="1800" kern="0" dirty="0" err="1">
                <a:solidFill>
                  <a:schemeClr val="accent6">
                    <a:lumMod val="50000"/>
                    <a:lumOff val="50000"/>
                  </a:schemeClr>
                </a:solidFill>
                <a:latin typeface="Arial" charset="0"/>
                <a:ea typeface="Arial" charset="0"/>
                <a:cs typeface="Arial" charset="0"/>
              </a:rPr>
              <a:t>Excepteur</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sint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occaecat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cupidatat</a:t>
            </a:r>
            <a:r>
              <a:rPr lang="en-US" sz="1800" kern="0" dirty="0">
                <a:solidFill>
                  <a:schemeClr val="accent6">
                    <a:lumMod val="50000"/>
                    <a:lumOff val="50000"/>
                  </a:schemeClr>
                </a:solidFill>
                <a:latin typeface="Arial" charset="0"/>
                <a:ea typeface="Arial" charset="0"/>
                <a:cs typeface="Arial" charset="0"/>
              </a:rPr>
              <a:t> non </a:t>
            </a:r>
            <a:r>
              <a:rPr lang="en-US" sz="1800" kern="0" dirty="0" err="1">
                <a:solidFill>
                  <a:schemeClr val="accent6">
                    <a:lumMod val="50000"/>
                    <a:lumOff val="50000"/>
                  </a:schemeClr>
                </a:solidFill>
                <a:latin typeface="Arial" charset="0"/>
                <a:ea typeface="Arial" charset="0"/>
                <a:cs typeface="Arial" charset="0"/>
              </a:rPr>
              <a:t>proident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sunt</a:t>
            </a:r>
            <a:r>
              <a:rPr lang="en-US" sz="1800" kern="0" dirty="0">
                <a:solidFill>
                  <a:schemeClr val="accent6">
                    <a:lumMod val="50000"/>
                    <a:lumOff val="50000"/>
                  </a:schemeClr>
                </a:solidFill>
                <a:latin typeface="Arial" charset="0"/>
                <a:ea typeface="Arial" charset="0"/>
                <a:cs typeface="Arial" charset="0"/>
              </a:rPr>
              <a:t> in culpa qui </a:t>
            </a:r>
            <a:r>
              <a:rPr lang="en-US" sz="1800" kern="0" dirty="0" err="1">
                <a:solidFill>
                  <a:schemeClr val="accent6">
                    <a:lumMod val="50000"/>
                    <a:lumOff val="50000"/>
                  </a:schemeClr>
                </a:solidFill>
                <a:latin typeface="Arial" charset="0"/>
                <a:ea typeface="Arial" charset="0"/>
                <a:cs typeface="Arial" charset="0"/>
              </a:rPr>
              <a:t>officia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deserunt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mollit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anim</a:t>
            </a:r>
            <a:r>
              <a:rPr lang="en-US" sz="1800" kern="0" dirty="0">
                <a:solidFill>
                  <a:schemeClr val="accent6">
                    <a:lumMod val="50000"/>
                    <a:lumOff val="50000"/>
                  </a:schemeClr>
                </a:solidFill>
                <a:latin typeface="Arial" charset="0"/>
                <a:ea typeface="Arial" charset="0"/>
                <a:cs typeface="Arial" charset="0"/>
              </a:rPr>
              <a:t> id </a:t>
            </a:r>
            <a:r>
              <a:rPr lang="en-US" sz="1800" kern="0" dirty="0" err="1">
                <a:solidFill>
                  <a:schemeClr val="accent6">
                    <a:lumMod val="50000"/>
                    <a:lumOff val="50000"/>
                  </a:schemeClr>
                </a:solidFill>
                <a:latin typeface="Arial" charset="0"/>
                <a:ea typeface="Arial" charset="0"/>
                <a:cs typeface="Arial" charset="0"/>
              </a:rPr>
              <a:t>est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Excepteur</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sint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occaecat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cupidatat</a:t>
            </a:r>
            <a:r>
              <a:rPr lang="en-US" sz="1800" kern="0" dirty="0">
                <a:solidFill>
                  <a:schemeClr val="accent6">
                    <a:lumMod val="50000"/>
                    <a:lumOff val="50000"/>
                  </a:schemeClr>
                </a:solidFill>
                <a:latin typeface="Arial" charset="0"/>
                <a:ea typeface="Arial" charset="0"/>
                <a:cs typeface="Arial" charset="0"/>
              </a:rPr>
              <a:t> non </a:t>
            </a:r>
            <a:r>
              <a:rPr lang="en-US" sz="1800" kern="0" dirty="0" err="1">
                <a:solidFill>
                  <a:schemeClr val="accent6">
                    <a:lumMod val="50000"/>
                    <a:lumOff val="50000"/>
                  </a:schemeClr>
                </a:solidFill>
                <a:latin typeface="Arial" charset="0"/>
                <a:ea typeface="Arial" charset="0"/>
                <a:cs typeface="Arial" charset="0"/>
              </a:rPr>
              <a:t>proident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sunt</a:t>
            </a:r>
            <a:r>
              <a:rPr lang="en-US" sz="1800" kern="0" dirty="0">
                <a:solidFill>
                  <a:schemeClr val="accent6">
                    <a:lumMod val="50000"/>
                    <a:lumOff val="50000"/>
                  </a:schemeClr>
                </a:solidFill>
                <a:latin typeface="Arial" charset="0"/>
                <a:ea typeface="Arial" charset="0"/>
                <a:cs typeface="Arial" charset="0"/>
              </a:rPr>
              <a:t> in culpa qui </a:t>
            </a:r>
            <a:r>
              <a:rPr lang="en-US" sz="1800" kern="0" dirty="0" err="1">
                <a:solidFill>
                  <a:schemeClr val="accent6">
                    <a:lumMod val="50000"/>
                    <a:lumOff val="50000"/>
                  </a:schemeClr>
                </a:solidFill>
                <a:latin typeface="Arial" charset="0"/>
                <a:ea typeface="Arial" charset="0"/>
                <a:cs typeface="Arial" charset="0"/>
              </a:rPr>
              <a:t>officia</a:t>
            </a:r>
            <a:r>
              <a:rPr lang="en-US" sz="1800" kern="0" dirty="0">
                <a:solidFill>
                  <a:schemeClr val="accent6">
                    <a:lumMod val="50000"/>
                    <a:lumOff val="50000"/>
                  </a:schemeClr>
                </a:solidFill>
                <a:latin typeface="Arial" charset="0"/>
                <a:ea typeface="Arial" charset="0"/>
                <a:cs typeface="Arial" charset="0"/>
              </a:rPr>
              <a:t> </a:t>
            </a:r>
            <a:r>
              <a:rPr lang="en-US" sz="1800" b="1" kern="0" dirty="0" err="1">
                <a:solidFill>
                  <a:srgbClr val="0A5496"/>
                </a:solidFill>
                <a:latin typeface="Arial" charset="0"/>
                <a:ea typeface="Arial" charset="0"/>
                <a:cs typeface="Arial" charset="0"/>
              </a:rPr>
              <a:t>deserunt</a:t>
            </a:r>
            <a:r>
              <a:rPr lang="en-US" sz="1800" b="1" kern="0" dirty="0">
                <a:solidFill>
                  <a:srgbClr val="0A5496"/>
                </a:solidFill>
                <a:latin typeface="Arial" charset="0"/>
                <a:ea typeface="Arial" charset="0"/>
                <a:cs typeface="Arial" charset="0"/>
              </a:rPr>
              <a:t> </a:t>
            </a:r>
            <a:r>
              <a:rPr lang="en-US" sz="1800" b="1" kern="0" dirty="0" err="1">
                <a:solidFill>
                  <a:srgbClr val="0A5496"/>
                </a:solidFill>
                <a:latin typeface="Arial" charset="0"/>
                <a:ea typeface="Arial" charset="0"/>
                <a:cs typeface="Arial" charset="0"/>
              </a:rPr>
              <a:t>mollit</a:t>
            </a:r>
            <a:r>
              <a:rPr lang="en-US" sz="1800" b="1" kern="0" dirty="0">
                <a:solidFill>
                  <a:srgbClr val="0A5496"/>
                </a:solidFill>
                <a:latin typeface="Arial" charset="0"/>
                <a:ea typeface="Arial" charset="0"/>
                <a:cs typeface="Arial" charset="0"/>
              </a:rPr>
              <a:t> </a:t>
            </a:r>
            <a:r>
              <a:rPr lang="en-US" sz="1800" b="1" kern="0" dirty="0" err="1">
                <a:solidFill>
                  <a:srgbClr val="0A5496"/>
                </a:solidFill>
                <a:latin typeface="Arial" charset="0"/>
                <a:ea typeface="Arial" charset="0"/>
                <a:cs typeface="Arial" charset="0"/>
              </a:rPr>
              <a:t>anim</a:t>
            </a:r>
            <a:r>
              <a:rPr lang="en-US" sz="1800" b="1" kern="0" dirty="0">
                <a:solidFill>
                  <a:srgbClr val="0A5496"/>
                </a:solidFill>
                <a:latin typeface="Arial" charset="0"/>
                <a:ea typeface="Arial" charset="0"/>
                <a:cs typeface="Arial" charset="0"/>
              </a:rPr>
              <a:t> </a:t>
            </a:r>
            <a:r>
              <a:rPr lang="en-US" sz="1800" kern="0" dirty="0">
                <a:solidFill>
                  <a:schemeClr val="accent6">
                    <a:lumMod val="50000"/>
                    <a:lumOff val="50000"/>
                  </a:schemeClr>
                </a:solidFill>
                <a:latin typeface="Arial" charset="0"/>
                <a:ea typeface="Arial" charset="0"/>
                <a:cs typeface="Arial" charset="0"/>
              </a:rPr>
              <a:t>id </a:t>
            </a:r>
            <a:r>
              <a:rPr lang="en-US" sz="1800" kern="0" dirty="0" err="1">
                <a:solidFill>
                  <a:schemeClr val="accent6">
                    <a:lumMod val="50000"/>
                    <a:lumOff val="50000"/>
                  </a:schemeClr>
                </a:solidFill>
                <a:latin typeface="Arial" charset="0"/>
                <a:ea typeface="Arial" charset="0"/>
                <a:cs typeface="Arial" charset="0"/>
              </a:rPr>
              <a:t>est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laborum</a:t>
            </a:r>
            <a:r>
              <a:rPr lang="en-US" sz="1800" kern="0" dirty="0">
                <a:solidFill>
                  <a:schemeClr val="accent6">
                    <a:lumMod val="50000"/>
                    <a:lumOff val="50000"/>
                  </a:schemeClr>
                </a:solidFill>
                <a:latin typeface="Arial" charset="0"/>
                <a:ea typeface="Arial" charset="0"/>
                <a:cs typeface="Arial" charset="0"/>
              </a:rPr>
              <a:t>.</a:t>
            </a:r>
            <a:endParaRPr lang="en-US" sz="165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26414850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609356" indent="-609356" algn="ctr" fontAlgn="base">
              <a:spcBef>
                <a:spcPct val="0"/>
              </a:spcBef>
              <a:spcAft>
                <a:spcPct val="0"/>
              </a:spcAft>
              <a:buFont typeface="Helvetica" pitchFamily="84" charset="0"/>
              <a:buNone/>
            </a:pPr>
            <a:endParaRPr lang="en-US" sz="2999">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1" y="2743200"/>
            <a:ext cx="3276600" cy="1143000"/>
          </a:xfrm>
          <a:prstGeom prst="rect">
            <a:avLst/>
          </a:prstGeom>
        </p:spPr>
        <p:txBody>
          <a:bodyPr anchor="ctr"/>
          <a:lstStyle>
            <a:lvl1pPr marL="0" indent="0" algn="ctr">
              <a:buNone/>
              <a:defRPr sz="2399"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8891" indent="0">
              <a:buNone/>
              <a:defRPr sz="2000"/>
            </a:lvl2pPr>
            <a:lvl3pPr marL="914012" indent="0">
              <a:buNone/>
              <a:defRPr sz="2000"/>
            </a:lvl3pPr>
            <a:lvl4pPr marL="1371017" indent="0">
              <a:buNone/>
              <a:defRPr sz="2000"/>
            </a:lvl4pPr>
            <a:lvl5pPr marL="1828024"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15586345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1A19E429-053A-3346-AB28-6614388486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1" y="5541946"/>
            <a:ext cx="964932" cy="914400"/>
          </a:xfrm>
          <a:prstGeom prst="rect">
            <a:avLst/>
          </a:prstGeom>
        </p:spPr>
      </p:pic>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1" y="444078"/>
            <a:ext cx="8686801" cy="533400"/>
          </a:xfrm>
          <a:prstGeom prst="rect">
            <a:avLst/>
          </a:prstGeom>
        </p:spPr>
        <p:txBody>
          <a:bodyPr>
            <a:normAutofit/>
          </a:bodyPr>
          <a:lstStyle>
            <a:lvl1pPr algn="l">
              <a:defRPr sz="3599"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399" b="1" dirty="0" err="1">
                <a:solidFill>
                  <a:srgbClr val="0A5496"/>
                </a:solidFill>
                <a:ea typeface="Arial Hebrew Scholar" charset="-79"/>
                <a:cs typeface="Arial" panose="020B0604020202020204" pitchFamily="34" charset="0"/>
              </a:rPr>
              <a:t>Date</a:t>
            </a:r>
            <a:endParaRPr lang="pl-PL" sz="2399" b="1" dirty="0">
              <a:solidFill>
                <a:srgbClr val="0A5496"/>
              </a:solidFill>
              <a:ea typeface="Arial Hebrew Scholar" charset="-79"/>
              <a:cs typeface="Arial" panose="020B0604020202020204" pitchFamily="34" charset="0"/>
            </a:endParaRPr>
          </a:p>
          <a:p>
            <a:r>
              <a:rPr lang="pl-PL" sz="1799" dirty="0">
                <a:solidFill>
                  <a:srgbClr val="0A5496"/>
                </a:solidFill>
                <a:ea typeface="Arial Hebrew Scholar" charset="-79"/>
                <a:cs typeface="Arial" panose="020B0604020202020204" pitchFamily="34" charset="0"/>
              </a:rPr>
              <a:t>00:00-00:00 </a:t>
            </a:r>
          </a:p>
          <a:p>
            <a:r>
              <a:rPr lang="pl-PL" sz="1799" dirty="0" err="1">
                <a:solidFill>
                  <a:srgbClr val="0A5496"/>
                </a:solidFill>
                <a:ea typeface="Arial Hebrew Scholar" charset="-79"/>
                <a:cs typeface="Arial" panose="020B0604020202020204" pitchFamily="34" charset="0"/>
              </a:rPr>
              <a:t>Location</a:t>
            </a:r>
            <a:endParaRPr lang="en-US" sz="1799"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399"/>
            </a:lvl1pPr>
            <a:lvl2pPr marL="518891" indent="0">
              <a:buNone/>
              <a:defRPr sz="2399"/>
            </a:lvl2pPr>
            <a:lvl3pPr marL="914012" indent="0">
              <a:buNone/>
              <a:defRPr sz="2399"/>
            </a:lvl3pPr>
            <a:lvl4pPr marL="1371017" indent="0">
              <a:buNone/>
              <a:defRPr sz="2399"/>
            </a:lvl4pPr>
            <a:lvl5pPr marL="1828024" indent="0">
              <a:buNone/>
              <a:defRPr sz="2399"/>
            </a:lvl5pPr>
          </a:lstStyle>
          <a:p>
            <a:r>
              <a:rPr lang="en-US" sz="2399" kern="0" dirty="0" err="1">
                <a:solidFill>
                  <a:schemeClr val="accent6">
                    <a:lumMod val="50000"/>
                    <a:lumOff val="50000"/>
                  </a:schemeClr>
                </a:solidFill>
                <a:latin typeface="Arial" charset="0"/>
                <a:ea typeface="Arial" charset="0"/>
                <a:cs typeface="Arial" charset="0"/>
              </a:rPr>
              <a:t>Excepteur</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sint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occaecat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cupidatat</a:t>
            </a:r>
            <a:r>
              <a:rPr lang="en-US" sz="2399" kern="0" dirty="0">
                <a:solidFill>
                  <a:schemeClr val="accent6">
                    <a:lumMod val="50000"/>
                    <a:lumOff val="50000"/>
                  </a:schemeClr>
                </a:solidFill>
                <a:latin typeface="Arial" charset="0"/>
                <a:ea typeface="Arial" charset="0"/>
                <a:cs typeface="Arial" charset="0"/>
              </a:rPr>
              <a:t> non </a:t>
            </a:r>
            <a:r>
              <a:rPr lang="en-US" sz="2399" kern="0" dirty="0" err="1">
                <a:solidFill>
                  <a:schemeClr val="accent6">
                    <a:lumMod val="50000"/>
                    <a:lumOff val="50000"/>
                  </a:schemeClr>
                </a:solidFill>
                <a:latin typeface="Arial" charset="0"/>
                <a:ea typeface="Arial" charset="0"/>
                <a:cs typeface="Arial" charset="0"/>
              </a:rPr>
              <a:t>proident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sunt</a:t>
            </a:r>
            <a:r>
              <a:rPr lang="en-US" sz="2399" kern="0" dirty="0">
                <a:solidFill>
                  <a:schemeClr val="accent6">
                    <a:lumMod val="50000"/>
                    <a:lumOff val="50000"/>
                  </a:schemeClr>
                </a:solidFill>
                <a:latin typeface="Arial" charset="0"/>
                <a:ea typeface="Arial" charset="0"/>
                <a:cs typeface="Arial" charset="0"/>
              </a:rPr>
              <a:t> in culpa qui </a:t>
            </a:r>
            <a:r>
              <a:rPr lang="en-US" sz="2399" kern="0" dirty="0" err="1">
                <a:solidFill>
                  <a:schemeClr val="accent6">
                    <a:lumMod val="50000"/>
                    <a:lumOff val="50000"/>
                  </a:schemeClr>
                </a:solidFill>
                <a:latin typeface="Arial" charset="0"/>
                <a:ea typeface="Arial" charset="0"/>
                <a:cs typeface="Arial" charset="0"/>
              </a:rPr>
              <a:t>officia</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deserunt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mollit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anim</a:t>
            </a:r>
            <a:r>
              <a:rPr lang="en-US" sz="2399" kern="0" dirty="0">
                <a:solidFill>
                  <a:schemeClr val="accent6">
                    <a:lumMod val="50000"/>
                    <a:lumOff val="50000"/>
                  </a:schemeClr>
                </a:solidFill>
                <a:latin typeface="Arial" charset="0"/>
                <a:ea typeface="Arial" charset="0"/>
                <a:cs typeface="Arial" charset="0"/>
              </a:rPr>
              <a:t> id </a:t>
            </a:r>
            <a:r>
              <a:rPr lang="en-US" sz="2399" kern="0" dirty="0" err="1">
                <a:solidFill>
                  <a:schemeClr val="accent6">
                    <a:lumMod val="50000"/>
                    <a:lumOff val="50000"/>
                  </a:schemeClr>
                </a:solidFill>
                <a:latin typeface="Arial" charset="0"/>
                <a:ea typeface="Arial" charset="0"/>
                <a:cs typeface="Arial" charset="0"/>
              </a:rPr>
              <a:t>est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laborum</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Excepteur</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sint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occaecat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cupidatat</a:t>
            </a:r>
            <a:r>
              <a:rPr lang="en-US" sz="2399" kern="0" dirty="0">
                <a:solidFill>
                  <a:schemeClr val="accent6">
                    <a:lumMod val="50000"/>
                    <a:lumOff val="50000"/>
                  </a:schemeClr>
                </a:solidFill>
                <a:latin typeface="Arial" charset="0"/>
                <a:ea typeface="Arial" charset="0"/>
                <a:cs typeface="Arial" charset="0"/>
              </a:rPr>
              <a:t> non </a:t>
            </a:r>
            <a:r>
              <a:rPr lang="en-US" sz="2399" kern="0" dirty="0" err="1">
                <a:solidFill>
                  <a:schemeClr val="accent6">
                    <a:lumMod val="50000"/>
                    <a:lumOff val="50000"/>
                  </a:schemeClr>
                </a:solidFill>
                <a:latin typeface="Arial" charset="0"/>
                <a:ea typeface="Arial" charset="0"/>
                <a:cs typeface="Arial" charset="0"/>
              </a:rPr>
              <a:t>proident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sunt</a:t>
            </a:r>
            <a:r>
              <a:rPr lang="en-US" sz="2399" kern="0" dirty="0">
                <a:solidFill>
                  <a:schemeClr val="accent6">
                    <a:lumMod val="50000"/>
                    <a:lumOff val="50000"/>
                  </a:schemeClr>
                </a:solidFill>
                <a:latin typeface="Arial" charset="0"/>
                <a:ea typeface="Arial" charset="0"/>
                <a:cs typeface="Arial" charset="0"/>
              </a:rPr>
              <a:t> in culpa qui </a:t>
            </a:r>
            <a:r>
              <a:rPr lang="en-US" sz="2399" kern="0" dirty="0" err="1">
                <a:solidFill>
                  <a:schemeClr val="accent6">
                    <a:lumMod val="50000"/>
                    <a:lumOff val="50000"/>
                  </a:schemeClr>
                </a:solidFill>
                <a:latin typeface="Arial" charset="0"/>
                <a:ea typeface="Arial" charset="0"/>
                <a:cs typeface="Arial" charset="0"/>
              </a:rPr>
              <a:t>officia</a:t>
            </a:r>
            <a:r>
              <a:rPr lang="en-US" sz="2399" kern="0" dirty="0">
                <a:solidFill>
                  <a:schemeClr val="accent6">
                    <a:lumMod val="50000"/>
                    <a:lumOff val="50000"/>
                  </a:schemeClr>
                </a:solidFill>
                <a:latin typeface="Arial" charset="0"/>
                <a:ea typeface="Arial" charset="0"/>
                <a:cs typeface="Arial" charset="0"/>
              </a:rPr>
              <a:t> </a:t>
            </a:r>
            <a:r>
              <a:rPr lang="en-US" sz="2399" b="1" kern="0" dirty="0" err="1">
                <a:solidFill>
                  <a:srgbClr val="0A5496"/>
                </a:solidFill>
                <a:latin typeface="Arial" charset="0"/>
                <a:ea typeface="Arial" charset="0"/>
                <a:cs typeface="Arial" charset="0"/>
              </a:rPr>
              <a:t>deserunt</a:t>
            </a:r>
            <a:r>
              <a:rPr lang="en-US" sz="2399" b="1" kern="0" dirty="0">
                <a:solidFill>
                  <a:srgbClr val="0A5496"/>
                </a:solidFill>
                <a:latin typeface="Arial" charset="0"/>
                <a:ea typeface="Arial" charset="0"/>
                <a:cs typeface="Arial" charset="0"/>
              </a:rPr>
              <a:t> </a:t>
            </a:r>
            <a:r>
              <a:rPr lang="en-US" sz="2399" b="1" kern="0" dirty="0" err="1">
                <a:solidFill>
                  <a:srgbClr val="0A5496"/>
                </a:solidFill>
                <a:latin typeface="Arial" charset="0"/>
                <a:ea typeface="Arial" charset="0"/>
                <a:cs typeface="Arial" charset="0"/>
              </a:rPr>
              <a:t>mollit</a:t>
            </a:r>
            <a:r>
              <a:rPr lang="en-US" sz="2399" b="1" kern="0" dirty="0">
                <a:solidFill>
                  <a:srgbClr val="0A5496"/>
                </a:solidFill>
                <a:latin typeface="Arial" charset="0"/>
                <a:ea typeface="Arial" charset="0"/>
                <a:cs typeface="Arial" charset="0"/>
              </a:rPr>
              <a:t> </a:t>
            </a:r>
            <a:r>
              <a:rPr lang="en-US" sz="2399" b="1" kern="0" dirty="0" err="1">
                <a:solidFill>
                  <a:srgbClr val="0A5496"/>
                </a:solidFill>
                <a:latin typeface="Arial" charset="0"/>
                <a:ea typeface="Arial" charset="0"/>
                <a:cs typeface="Arial" charset="0"/>
              </a:rPr>
              <a:t>anim</a:t>
            </a:r>
            <a:r>
              <a:rPr lang="en-US" sz="2399" b="1" kern="0" dirty="0">
                <a:solidFill>
                  <a:srgbClr val="0A5496"/>
                </a:solidFill>
                <a:latin typeface="Arial" charset="0"/>
                <a:ea typeface="Arial" charset="0"/>
                <a:cs typeface="Arial" charset="0"/>
              </a:rPr>
              <a:t> </a:t>
            </a:r>
            <a:r>
              <a:rPr lang="en-US" sz="2399" kern="0" dirty="0">
                <a:solidFill>
                  <a:schemeClr val="accent6">
                    <a:lumMod val="50000"/>
                    <a:lumOff val="50000"/>
                  </a:schemeClr>
                </a:solidFill>
                <a:latin typeface="Arial" charset="0"/>
                <a:ea typeface="Arial" charset="0"/>
                <a:cs typeface="Arial" charset="0"/>
              </a:rPr>
              <a:t>id </a:t>
            </a:r>
            <a:r>
              <a:rPr lang="en-US" sz="2399" kern="0" dirty="0" err="1">
                <a:solidFill>
                  <a:schemeClr val="accent6">
                    <a:lumMod val="50000"/>
                    <a:lumOff val="50000"/>
                  </a:schemeClr>
                </a:solidFill>
                <a:latin typeface="Arial" charset="0"/>
                <a:ea typeface="Arial" charset="0"/>
                <a:cs typeface="Arial" charset="0"/>
              </a:rPr>
              <a:t>est</a:t>
            </a:r>
            <a:r>
              <a:rPr lang="en-US" sz="2399" kern="0" dirty="0">
                <a:solidFill>
                  <a:schemeClr val="accent6">
                    <a:lumMod val="50000"/>
                    <a:lumOff val="50000"/>
                  </a:schemeClr>
                </a:solidFill>
                <a:latin typeface="Arial" charset="0"/>
                <a:ea typeface="Arial" charset="0"/>
                <a:cs typeface="Arial" charset="0"/>
              </a:rPr>
              <a:t> </a:t>
            </a:r>
            <a:r>
              <a:rPr lang="en-US" sz="2399" kern="0" dirty="0" err="1">
                <a:solidFill>
                  <a:schemeClr val="accent6">
                    <a:lumMod val="50000"/>
                    <a:lumOff val="50000"/>
                  </a:schemeClr>
                </a:solidFill>
                <a:latin typeface="Arial" charset="0"/>
                <a:ea typeface="Arial" charset="0"/>
                <a:cs typeface="Arial" charset="0"/>
              </a:rPr>
              <a:t>laborum</a:t>
            </a:r>
            <a:r>
              <a:rPr lang="en-US" sz="2399" kern="0" dirty="0">
                <a:solidFill>
                  <a:schemeClr val="accent6">
                    <a:lumMod val="50000"/>
                    <a:lumOff val="50000"/>
                  </a:schemeClr>
                </a:solidFill>
                <a:latin typeface="Arial" charset="0"/>
                <a:ea typeface="Arial" charset="0"/>
                <a:cs typeface="Arial" charset="0"/>
              </a:rPr>
              <a:t>.</a:t>
            </a:r>
            <a:endParaRPr lang="en-US" sz="2199"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641097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4F2B938-A092-8A40-BA9E-36EB895796A6}"/>
              </a:ext>
            </a:extLst>
          </p:cNvPr>
          <p:cNvSpPr txBox="1"/>
          <p:nvPr userDrawn="1"/>
        </p:nvSpPr>
        <p:spPr>
          <a:xfrm>
            <a:off x="342901" y="387916"/>
            <a:ext cx="3505200" cy="6245428"/>
          </a:xfrm>
          <a:prstGeom prst="rect">
            <a:avLst/>
          </a:prstGeom>
          <a:noFill/>
        </p:spPr>
        <p:txBody>
          <a:bodyPr wrap="square" rtlCol="0" anchor="b">
            <a:spAutoFit/>
          </a:bodyPr>
          <a:lstStyle/>
          <a:p>
            <a:pPr fontAlgn="base">
              <a:spcBef>
                <a:spcPct val="0"/>
              </a:spcBef>
              <a:spcAft>
                <a:spcPct val="0"/>
              </a:spcAft>
            </a:pPr>
            <a:r>
              <a:rPr lang="en-US" sz="39984">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1" y="444078"/>
            <a:ext cx="8686801" cy="533400"/>
          </a:xfrm>
          <a:prstGeom prst="rect">
            <a:avLst/>
          </a:prstGeom>
        </p:spPr>
        <p:txBody>
          <a:bodyPr>
            <a:normAutofit/>
          </a:bodyPr>
          <a:lstStyle>
            <a:lvl1pPr algn="l">
              <a:defRPr sz="3599"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xmlns=""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257175" indent="-257175">
              <a:buFont typeface="Arial" charset="0"/>
              <a:buChar char="•"/>
              <a:defRPr sz="2000"/>
            </a:lvl1pPr>
            <a:lvl2pPr marL="518891" indent="0">
              <a:buNone/>
              <a:defRPr sz="2000"/>
            </a:lvl2pPr>
            <a:lvl3pPr marL="914012" indent="0">
              <a:buNone/>
              <a:defRPr sz="2000"/>
            </a:lvl3pPr>
            <a:lvl4pPr marL="1371017" indent="0">
              <a:buNone/>
              <a:defRPr sz="2000"/>
            </a:lvl4pPr>
            <a:lvl5pPr marL="1828024"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6700699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6" y="1219201"/>
            <a:ext cx="6209629" cy="445043"/>
          </a:xfrm>
          <a:prstGeom prst="rect">
            <a:avLst/>
          </a:prstGeom>
        </p:spPr>
        <p:txBody>
          <a:bodyPr anchor="ctr"/>
          <a:lstStyle>
            <a:lvl1pPr marL="0" indent="0" algn="ctr">
              <a:buNone/>
              <a:defRPr sz="3599" b="1">
                <a:solidFill>
                  <a:srgbClr val="0A5496"/>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
        <p:nvSpPr>
          <p:cNvPr id="10" name="Oval 9">
            <a:extLst>
              <a:ext uri="{FF2B5EF4-FFF2-40B4-BE49-F238E27FC236}">
                <a16:creationId xmlns:a16="http://schemas.microsoft.com/office/drawing/2014/main" xmlns="" id="{0F68A244-CECA-F041-AD70-910F56A47209}"/>
              </a:ext>
            </a:extLst>
          </p:cNvPr>
          <p:cNvSpPr/>
          <p:nvPr userDrawn="1"/>
        </p:nvSpPr>
        <p:spPr bwMode="auto">
          <a:xfrm>
            <a:off x="8763000" y="3064706"/>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609356" indent="-609356" algn="ctr" fontAlgn="base">
              <a:spcBef>
                <a:spcPct val="0"/>
              </a:spcBef>
              <a:spcAft>
                <a:spcPct val="0"/>
              </a:spcAft>
              <a:buFont typeface="Helvetica" pitchFamily="84" charset="0"/>
              <a:buNone/>
            </a:pPr>
            <a:endParaRPr lang="en-US" sz="2999">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1371601" y="3587437"/>
            <a:ext cx="6172200" cy="1447800"/>
          </a:xfrm>
          <a:prstGeom prst="rect">
            <a:avLst/>
          </a:prstGeom>
        </p:spPr>
        <p:txBody>
          <a:bodyPr/>
          <a:lstStyle>
            <a:lvl1pPr marL="342763" marR="0" indent="-342763" algn="l" defTabSz="914034" rtl="0" eaLnBrk="1" fontAlgn="base" latinLnBrk="0" hangingPunct="1">
              <a:lnSpc>
                <a:spcPct val="100000"/>
              </a:lnSpc>
              <a:spcBef>
                <a:spcPct val="20000"/>
              </a:spcBef>
              <a:spcAft>
                <a:spcPct val="0"/>
              </a:spcAft>
              <a:buClrTx/>
              <a:buSzTx/>
              <a:buFont typeface="Arial" panose="020B0604020202020204" pitchFamily="34" charset="0"/>
              <a:buChar char="•"/>
              <a:tabLst/>
              <a:defRPr sz="2399">
                <a:solidFill>
                  <a:schemeClr val="accent6">
                    <a:lumMod val="50000"/>
                    <a:lumOff val="50000"/>
                  </a:schemeClr>
                </a:solidFill>
              </a:defRPr>
            </a:lvl1pPr>
            <a:lvl2pPr marL="518891" indent="0">
              <a:buNone/>
              <a:defRPr sz="2399">
                <a:solidFill>
                  <a:schemeClr val="accent6">
                    <a:lumMod val="50000"/>
                    <a:lumOff val="50000"/>
                  </a:schemeClr>
                </a:solidFill>
              </a:defRPr>
            </a:lvl2pPr>
            <a:lvl3pPr marL="914012" indent="0">
              <a:buNone/>
              <a:defRPr sz="2399">
                <a:solidFill>
                  <a:schemeClr val="accent6">
                    <a:lumMod val="50000"/>
                    <a:lumOff val="50000"/>
                  </a:schemeClr>
                </a:solidFill>
              </a:defRPr>
            </a:lvl3pPr>
            <a:lvl4pPr marL="1371017" indent="0">
              <a:buNone/>
              <a:defRPr sz="2399">
                <a:solidFill>
                  <a:schemeClr val="accent6">
                    <a:lumMod val="50000"/>
                    <a:lumOff val="50000"/>
                  </a:schemeClr>
                </a:solidFill>
              </a:defRPr>
            </a:lvl4pPr>
            <a:lvl5pPr marL="1828024" indent="0">
              <a:buNone/>
              <a:defRPr sz="2399">
                <a:solidFill>
                  <a:schemeClr val="accent6">
                    <a:lumMod val="50000"/>
                    <a:lumOff val="50000"/>
                  </a:schemeClr>
                </a:solidFill>
              </a:defRPr>
            </a:lvl5pPr>
          </a:lstStyle>
          <a:p>
            <a:pPr marL="342763" marR="0" lvl="0" indent="-342763" algn="l" defTabSz="914034"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763" marR="0" lvl="0" indent="-342763" algn="l" defTabSz="914034"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763" marR="0" lvl="0" indent="-342763" algn="l" defTabSz="914034"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763" marR="0" lvl="0" indent="-342763" algn="l" defTabSz="914034"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xmlns="" id="{9BE79663-AD90-FF47-A2BC-2688925AA2D3}"/>
              </a:ext>
            </a:extLst>
          </p:cNvPr>
          <p:cNvSpPr>
            <a:spLocks noGrp="1"/>
          </p:cNvSpPr>
          <p:nvPr>
            <p:ph type="body" sz="quarter" idx="16" hasCustomPrompt="1"/>
          </p:nvPr>
        </p:nvSpPr>
        <p:spPr>
          <a:xfrm>
            <a:off x="9201151" y="4343400"/>
            <a:ext cx="1619250" cy="533400"/>
          </a:xfrm>
          <a:prstGeom prst="rect">
            <a:avLst/>
          </a:prstGeom>
        </p:spPr>
        <p:txBody>
          <a:bodyPr/>
          <a:lstStyle>
            <a:lvl1pPr marL="0" indent="0" algn="ctr">
              <a:buNone/>
              <a:defRPr sz="1799" b="1">
                <a:solidFill>
                  <a:schemeClr val="bg1"/>
                </a:solidFill>
                <a:latin typeface="Arial" panose="020B0604020202020204" pitchFamily="34" charset="0"/>
                <a:cs typeface="Arial" panose="020B0604020202020204" pitchFamily="34" charset="0"/>
              </a:defRPr>
            </a:lvl1pPr>
            <a:lvl2pPr marL="518891" indent="0">
              <a:buNone/>
              <a:defRPr sz="1799">
                <a:solidFill>
                  <a:schemeClr val="bg1"/>
                </a:solidFill>
                <a:latin typeface="Arial" panose="020B0604020202020204" pitchFamily="34" charset="0"/>
                <a:cs typeface="Arial" panose="020B0604020202020204" pitchFamily="34" charset="0"/>
              </a:defRPr>
            </a:lvl2pPr>
            <a:lvl3pPr marL="914012" indent="0">
              <a:buNone/>
              <a:defRPr sz="1799">
                <a:solidFill>
                  <a:schemeClr val="bg1"/>
                </a:solidFill>
                <a:latin typeface="Arial" panose="020B0604020202020204" pitchFamily="34" charset="0"/>
                <a:cs typeface="Arial" panose="020B0604020202020204" pitchFamily="34" charset="0"/>
              </a:defRPr>
            </a:lvl3pPr>
            <a:lvl4pPr marL="1371017" indent="0">
              <a:buNone/>
              <a:defRPr sz="1799">
                <a:solidFill>
                  <a:schemeClr val="bg1"/>
                </a:solidFill>
                <a:latin typeface="Arial" panose="020B0604020202020204" pitchFamily="34" charset="0"/>
                <a:cs typeface="Arial" panose="020B0604020202020204" pitchFamily="34" charset="0"/>
              </a:defRPr>
            </a:lvl4pPr>
            <a:lvl5pPr marL="1828024" indent="0">
              <a:buNone/>
              <a:defRPr sz="1799">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xmlns=""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398" b="1">
                <a:solidFill>
                  <a:schemeClr val="bg1"/>
                </a:solidFill>
              </a:defRPr>
            </a:lvl1pPr>
            <a:lvl2pPr>
              <a:defRPr sz="4798" b="1"/>
            </a:lvl2pPr>
            <a:lvl3pPr>
              <a:defRPr sz="4798" b="1"/>
            </a:lvl3pPr>
            <a:lvl4pPr>
              <a:defRPr sz="4798" b="1"/>
            </a:lvl4pPr>
            <a:lvl5pPr>
              <a:defRPr sz="4798" b="1"/>
            </a:lvl5pPr>
          </a:lstStyle>
          <a:p>
            <a:pPr lvl="0"/>
            <a:r>
              <a:rPr lang="en-US" dirty="0"/>
              <a:t>1</a:t>
            </a:r>
          </a:p>
        </p:txBody>
      </p:sp>
    </p:spTree>
    <p:extLst>
      <p:ext uri="{BB962C8B-B14F-4D97-AF65-F5344CB8AC3E}">
        <p14:creationId xmlns:p14="http://schemas.microsoft.com/office/powerpoint/2010/main" val="28222187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6" y="1219201"/>
            <a:ext cx="6209629" cy="445043"/>
          </a:xfrm>
          <a:prstGeom prst="rect">
            <a:avLst/>
          </a:prstGeom>
        </p:spPr>
        <p:txBody>
          <a:bodyPr anchor="ctr"/>
          <a:lstStyle>
            <a:lvl1pPr marL="0" indent="0" algn="ctr">
              <a:buNone/>
              <a:defRPr sz="3599" b="1">
                <a:solidFill>
                  <a:srgbClr val="0A5496"/>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4" y="2895601"/>
            <a:ext cx="10758130" cy="2813289"/>
          </a:xfrm>
          <a:prstGeom prst="rect">
            <a:avLst/>
          </a:prstGeom>
        </p:spPr>
        <p:txBody>
          <a:bodyPr/>
          <a:lstStyle>
            <a:lvl1pPr marL="257175" marR="0" indent="-257175" algn="l" defTabSz="914034" rtl="0" eaLnBrk="1" fontAlgn="base" latinLnBrk="0" hangingPunct="1">
              <a:lnSpc>
                <a:spcPct val="100000"/>
              </a:lnSpc>
              <a:spcBef>
                <a:spcPct val="20000"/>
              </a:spcBef>
              <a:spcAft>
                <a:spcPct val="0"/>
              </a:spcAft>
              <a:buClrTx/>
              <a:buSzTx/>
              <a:buFont typeface="Arial" charset="0"/>
              <a:buChar char="•"/>
              <a:tabLst/>
              <a:defRPr sz="2000">
                <a:solidFill>
                  <a:schemeClr val="accent6">
                    <a:lumMod val="50000"/>
                    <a:lumOff val="50000"/>
                  </a:schemeClr>
                </a:solidFill>
              </a:defRPr>
            </a:lvl1pPr>
            <a:lvl2pPr marL="518891" indent="0">
              <a:buNone/>
              <a:defRPr sz="2399">
                <a:solidFill>
                  <a:schemeClr val="accent6">
                    <a:lumMod val="50000"/>
                    <a:lumOff val="50000"/>
                  </a:schemeClr>
                </a:solidFill>
              </a:defRPr>
            </a:lvl2pPr>
            <a:lvl3pPr marL="914012" indent="0">
              <a:buNone/>
              <a:defRPr sz="2399">
                <a:solidFill>
                  <a:schemeClr val="accent6">
                    <a:lumMod val="50000"/>
                    <a:lumOff val="50000"/>
                  </a:schemeClr>
                </a:solidFill>
              </a:defRPr>
            </a:lvl3pPr>
            <a:lvl4pPr marL="1371017" indent="0">
              <a:buNone/>
              <a:defRPr sz="2399">
                <a:solidFill>
                  <a:schemeClr val="accent6">
                    <a:lumMod val="50000"/>
                    <a:lumOff val="50000"/>
                  </a:schemeClr>
                </a:solidFill>
              </a:defRPr>
            </a:lvl4pPr>
            <a:lvl5pPr marL="1828024" indent="0">
              <a:buNone/>
              <a:defRPr sz="2399">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866016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9" y="2209800"/>
            <a:ext cx="10744199" cy="838200"/>
          </a:xfrm>
          <a:prstGeom prst="rect">
            <a:avLst/>
          </a:prstGeom>
        </p:spPr>
        <p:txBody>
          <a:bodyPr anchor="t"/>
          <a:lstStyle>
            <a:lvl1pPr marL="0" indent="0" algn="ctr">
              <a:lnSpc>
                <a:spcPct val="105000"/>
              </a:lnSpc>
              <a:spcAft>
                <a:spcPts val="450"/>
              </a:spcAft>
              <a:buNone/>
              <a:defRPr sz="1799" b="0">
                <a:solidFill>
                  <a:schemeClr val="accent6">
                    <a:lumMod val="50000"/>
                    <a:lumOff val="50000"/>
                  </a:schemeClr>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762001" y="188705"/>
            <a:ext cx="5672943" cy="535194"/>
          </a:xfrm>
          <a:prstGeom prst="rect">
            <a:avLst/>
          </a:prstGeom>
        </p:spPr>
        <p:txBody>
          <a:bodyPr anchor="ctr"/>
          <a:lstStyle>
            <a:lvl1pPr marL="0" indent="0" algn="l">
              <a:buNone/>
              <a:defRPr sz="1799"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xmlns=""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marL="609356" indent="-609356"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6" y="1219201"/>
            <a:ext cx="6209629" cy="445043"/>
          </a:xfrm>
          <a:prstGeom prst="rect">
            <a:avLst/>
          </a:prstGeom>
        </p:spPr>
        <p:txBody>
          <a:bodyPr anchor="ctr"/>
          <a:lstStyle>
            <a:lvl1pPr marL="0" indent="0" algn="ctr">
              <a:buNone/>
              <a:defRPr sz="3599" b="1">
                <a:solidFill>
                  <a:schemeClr val="accent6">
                    <a:lumMod val="50000"/>
                    <a:lumOff val="50000"/>
                  </a:schemeClr>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5552617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9" y="2209800"/>
            <a:ext cx="10744199" cy="838200"/>
          </a:xfrm>
          <a:prstGeom prst="rect">
            <a:avLst/>
          </a:prstGeom>
        </p:spPr>
        <p:txBody>
          <a:bodyPr anchor="t"/>
          <a:lstStyle>
            <a:lvl1pPr marL="0" indent="0" algn="ctr">
              <a:lnSpc>
                <a:spcPct val="105000"/>
              </a:lnSpc>
              <a:spcAft>
                <a:spcPts val="450"/>
              </a:spcAft>
              <a:buNone/>
              <a:defRPr sz="1799" b="0">
                <a:solidFill>
                  <a:schemeClr val="accent6">
                    <a:lumMod val="50000"/>
                    <a:lumOff val="50000"/>
                  </a:schemeClr>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6" y="1219201"/>
            <a:ext cx="6209629" cy="445043"/>
          </a:xfrm>
          <a:prstGeom prst="rect">
            <a:avLst/>
          </a:prstGeom>
        </p:spPr>
        <p:txBody>
          <a:bodyPr anchor="ctr"/>
          <a:lstStyle>
            <a:lvl1pPr marL="0" indent="0" algn="ctr">
              <a:buNone/>
              <a:defRPr sz="3599" b="1">
                <a:solidFill>
                  <a:schemeClr val="accent6">
                    <a:lumMod val="50000"/>
                    <a:lumOff val="50000"/>
                  </a:schemeClr>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0354066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724627"/>
            <a:ext cx="6209629" cy="445043"/>
          </a:xfrm>
          <a:prstGeom prst="rect">
            <a:avLst/>
          </a:prstGeom>
        </p:spPr>
        <p:txBody>
          <a:bodyPr anchor="ctr"/>
          <a:lstStyle>
            <a:lvl1pPr marL="0" indent="0" algn="l">
              <a:buNone/>
              <a:defRPr sz="3599" b="1">
                <a:solidFill>
                  <a:srgbClr val="0A5496"/>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lvl="0"/>
            <a:r>
              <a:rPr lang="en-US" dirty="0"/>
              <a:t>Insert headline</a:t>
            </a:r>
          </a:p>
        </p:txBody>
      </p:sp>
    </p:spTree>
    <p:extLst>
      <p:ext uri="{BB962C8B-B14F-4D97-AF65-F5344CB8AC3E}">
        <p14:creationId xmlns:p14="http://schemas.microsoft.com/office/powerpoint/2010/main" val="5798635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724627"/>
            <a:ext cx="6209629" cy="445043"/>
          </a:xfrm>
          <a:prstGeom prst="rect">
            <a:avLst/>
          </a:prstGeom>
        </p:spPr>
        <p:txBody>
          <a:bodyPr anchor="ctr"/>
          <a:lstStyle>
            <a:lvl1pPr marL="0" indent="0" algn="l">
              <a:buNone/>
              <a:defRPr sz="3599" b="1">
                <a:solidFill>
                  <a:srgbClr val="0A5496"/>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xmlns=""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marL="609356" indent="-609356"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2</a:t>
            </a:r>
          </a:p>
        </p:txBody>
      </p:sp>
      <p:sp>
        <p:nvSpPr>
          <p:cNvPr id="7" name="Oval 6">
            <a:extLst>
              <a:ext uri="{FF2B5EF4-FFF2-40B4-BE49-F238E27FC236}">
                <a16:creationId xmlns:a16="http://schemas.microsoft.com/office/drawing/2014/main" xmlns=""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marL="609356" indent="-609356"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8" name="Oval 7">
            <a:extLst>
              <a:ext uri="{FF2B5EF4-FFF2-40B4-BE49-F238E27FC236}">
                <a16:creationId xmlns:a16="http://schemas.microsoft.com/office/drawing/2014/main" xmlns=""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marL="609356" indent="-609356"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3</a:t>
            </a:r>
          </a:p>
        </p:txBody>
      </p:sp>
      <p:sp>
        <p:nvSpPr>
          <p:cNvPr id="9" name="Text Placeholder 8">
            <a:extLst>
              <a:ext uri="{FF2B5EF4-FFF2-40B4-BE49-F238E27FC236}">
                <a16:creationId xmlns:a16="http://schemas.microsoft.com/office/drawing/2014/main" xmlns=""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lnSpc>
                <a:spcPts val="2160"/>
              </a:lnSpc>
              <a:spcBef>
                <a:spcPts val="0"/>
              </a:spcBef>
              <a:spcAft>
                <a:spcPts val="2250"/>
              </a:spcAft>
              <a:buNone/>
              <a:defRPr/>
            </a:lvl1pPr>
            <a:lvl2pPr marL="687117" indent="0">
              <a:buNone/>
              <a:defRPr/>
            </a:lvl2pPr>
          </a:lstStyle>
          <a:p>
            <a:pPr>
              <a:lnSpc>
                <a:spcPts val="2880"/>
              </a:lnSpc>
              <a:spcBef>
                <a:spcPts val="0"/>
              </a:spcBef>
              <a:spcAft>
                <a:spcPts val="3000"/>
              </a:spcAft>
            </a:pPr>
            <a:r>
              <a:rPr lang="en-US" sz="2199" b="1" dirty="0">
                <a:solidFill>
                  <a:schemeClr val="bg1">
                    <a:lumMod val="50000"/>
                  </a:schemeClr>
                </a:solidFill>
                <a:latin typeface="Arial" charset="0"/>
                <a:ea typeface="Arial" charset="0"/>
                <a:cs typeface="Arial" charset="0"/>
              </a:rPr>
              <a:t>Insert subhead</a:t>
            </a:r>
          </a:p>
          <a:p>
            <a:pPr marL="914034" lvl="1">
              <a:spcAft>
                <a:spcPts val="2999"/>
              </a:spcAft>
            </a:pPr>
            <a:r>
              <a:rPr lang="en-US" sz="1599" dirty="0" err="1">
                <a:solidFill>
                  <a:schemeClr val="accent6">
                    <a:lumMod val="50000"/>
                    <a:lumOff val="50000"/>
                  </a:schemeClr>
                </a:solidFill>
                <a:latin typeface="Arial" charset="0"/>
                <a:ea typeface="Arial" charset="0"/>
                <a:cs typeface="Arial" charset="0"/>
              </a:rPr>
              <a:t>Excepteur</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proident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sunt</a:t>
            </a:r>
            <a:r>
              <a:rPr lang="en-US" sz="1599" dirty="0">
                <a:solidFill>
                  <a:schemeClr val="accent6">
                    <a:lumMod val="50000"/>
                    <a:lumOff val="50000"/>
                  </a:schemeClr>
                </a:solidFill>
                <a:latin typeface="Arial" charset="0"/>
                <a:ea typeface="Arial" charset="0"/>
                <a:cs typeface="Arial" charset="0"/>
              </a:rPr>
              <a:t> in culpa qui </a:t>
            </a:r>
            <a:r>
              <a:rPr lang="en-US" sz="1599" dirty="0" err="1">
                <a:solidFill>
                  <a:schemeClr val="accent6">
                    <a:lumMod val="50000"/>
                    <a:lumOff val="50000"/>
                  </a:schemeClr>
                </a:solidFill>
                <a:latin typeface="Arial" charset="0"/>
                <a:ea typeface="Arial" charset="0"/>
                <a:cs typeface="Arial" charset="0"/>
              </a:rPr>
              <a:t>officia</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deserunt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mollit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anim</a:t>
            </a:r>
            <a:r>
              <a:rPr lang="en-US" sz="1599" dirty="0">
                <a:solidFill>
                  <a:schemeClr val="accent6">
                    <a:lumMod val="50000"/>
                    <a:lumOff val="50000"/>
                  </a:schemeClr>
                </a:solidFill>
                <a:latin typeface="Arial" charset="0"/>
                <a:ea typeface="Arial" charset="0"/>
                <a:cs typeface="Arial" charset="0"/>
              </a:rPr>
              <a:t> id </a:t>
            </a:r>
            <a:r>
              <a:rPr lang="en-US" sz="1599" dirty="0" err="1">
                <a:solidFill>
                  <a:schemeClr val="accent6">
                    <a:lumMod val="50000"/>
                    <a:lumOff val="50000"/>
                  </a:schemeClr>
                </a:solidFill>
                <a:latin typeface="Arial" charset="0"/>
                <a:ea typeface="Arial" charset="0"/>
                <a:cs typeface="Arial" charset="0"/>
              </a:rPr>
              <a:t>est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laborum</a:t>
            </a:r>
            <a:r>
              <a:rPr lang="en-US" sz="1599" dirty="0">
                <a:solidFill>
                  <a:schemeClr val="accent6">
                    <a:lumMod val="50000"/>
                    <a:lumOff val="50000"/>
                  </a:schemeClr>
                </a:solidFill>
                <a:latin typeface="Arial" charset="0"/>
                <a:ea typeface="Arial" charset="0"/>
                <a:cs typeface="Arial" charset="0"/>
              </a:rPr>
              <a:t>. </a:t>
            </a:r>
          </a:p>
          <a:p>
            <a:pPr marL="914034" lvl="1">
              <a:spcAft>
                <a:spcPts val="2999"/>
              </a:spcAft>
            </a:pPr>
            <a:r>
              <a:rPr lang="en-US" sz="1599" dirty="0">
                <a:solidFill>
                  <a:schemeClr val="bg1">
                    <a:lumMod val="50000"/>
                  </a:schemeClr>
                </a:solidFill>
                <a:latin typeface="Arial" charset="0"/>
                <a:ea typeface="Arial" charset="0"/>
                <a:cs typeface="Arial" charset="0"/>
              </a:rPr>
              <a:t/>
            </a:r>
            <a:br>
              <a:rPr lang="en-US" sz="1599" dirty="0">
                <a:solidFill>
                  <a:schemeClr val="bg1">
                    <a:lumMod val="50000"/>
                  </a:schemeClr>
                </a:solidFill>
                <a:latin typeface="Arial" charset="0"/>
                <a:ea typeface="Arial" charset="0"/>
                <a:cs typeface="Arial" charset="0"/>
              </a:rPr>
            </a:b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Excepteur</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proident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sunt</a:t>
            </a:r>
            <a:r>
              <a:rPr lang="en-US" sz="1599" dirty="0">
                <a:solidFill>
                  <a:schemeClr val="accent6">
                    <a:lumMod val="50000"/>
                    <a:lumOff val="50000"/>
                  </a:schemeClr>
                </a:solidFill>
                <a:latin typeface="Arial" charset="0"/>
                <a:ea typeface="Arial" charset="0"/>
                <a:cs typeface="Arial" charset="0"/>
              </a:rPr>
              <a:t> in culpa qui </a:t>
            </a:r>
            <a:r>
              <a:rPr lang="en-US" sz="1599" dirty="0" err="1">
                <a:solidFill>
                  <a:schemeClr val="accent6">
                    <a:lumMod val="50000"/>
                    <a:lumOff val="50000"/>
                  </a:schemeClr>
                </a:solidFill>
                <a:latin typeface="Arial" charset="0"/>
                <a:ea typeface="Arial" charset="0"/>
                <a:cs typeface="Arial" charset="0"/>
              </a:rPr>
              <a:t>officia</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deserunt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mollit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anim</a:t>
            </a:r>
            <a:r>
              <a:rPr lang="en-US" sz="1599" dirty="0">
                <a:solidFill>
                  <a:schemeClr val="accent6">
                    <a:lumMod val="50000"/>
                    <a:lumOff val="50000"/>
                  </a:schemeClr>
                </a:solidFill>
                <a:latin typeface="Arial" charset="0"/>
                <a:ea typeface="Arial" charset="0"/>
                <a:cs typeface="Arial" charset="0"/>
              </a:rPr>
              <a:t> id </a:t>
            </a:r>
            <a:r>
              <a:rPr lang="en-US" sz="1599" dirty="0" err="1">
                <a:solidFill>
                  <a:schemeClr val="accent6">
                    <a:lumMod val="50000"/>
                    <a:lumOff val="50000"/>
                  </a:schemeClr>
                </a:solidFill>
                <a:latin typeface="Arial" charset="0"/>
                <a:ea typeface="Arial" charset="0"/>
                <a:cs typeface="Arial" charset="0"/>
              </a:rPr>
              <a:t>est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laborum</a:t>
            </a:r>
            <a:r>
              <a:rPr lang="en-US" sz="1599" dirty="0">
                <a:solidFill>
                  <a:schemeClr val="accent6">
                    <a:lumMod val="50000"/>
                    <a:lumOff val="50000"/>
                  </a:schemeClr>
                </a:solidFill>
                <a:latin typeface="Arial" charset="0"/>
                <a:ea typeface="Arial" charset="0"/>
                <a:cs typeface="Arial" charset="0"/>
              </a:rPr>
              <a:t>. </a:t>
            </a:r>
            <a:r>
              <a:rPr lang="en-US" sz="1599" dirty="0">
                <a:solidFill>
                  <a:schemeClr val="bg1">
                    <a:lumMod val="50000"/>
                  </a:schemeClr>
                </a:solidFill>
                <a:latin typeface="Arial" charset="0"/>
                <a:ea typeface="Arial" charset="0"/>
                <a:cs typeface="Arial" charset="0"/>
              </a:rPr>
              <a:t/>
            </a:r>
            <a:br>
              <a:rPr lang="en-US" sz="1599" dirty="0">
                <a:solidFill>
                  <a:schemeClr val="bg1">
                    <a:lumMod val="50000"/>
                  </a:schemeClr>
                </a:solidFill>
                <a:latin typeface="Arial" charset="0"/>
                <a:ea typeface="Arial" charset="0"/>
                <a:cs typeface="Arial" charset="0"/>
              </a:rPr>
            </a:br>
            <a:endParaRPr lang="en-US" sz="1599" dirty="0">
              <a:solidFill>
                <a:schemeClr val="bg1">
                  <a:lumMod val="50000"/>
                </a:schemeClr>
              </a:solidFill>
              <a:latin typeface="Arial" charset="0"/>
              <a:ea typeface="Arial" charset="0"/>
              <a:cs typeface="Arial" charset="0"/>
            </a:endParaRPr>
          </a:p>
          <a:p>
            <a:pPr marL="914034" lvl="1">
              <a:spcAft>
                <a:spcPts val="2999"/>
              </a:spcAft>
            </a:pPr>
            <a:r>
              <a:rPr lang="en-US" sz="1599" dirty="0" err="1">
                <a:solidFill>
                  <a:schemeClr val="accent6">
                    <a:lumMod val="50000"/>
                    <a:lumOff val="50000"/>
                  </a:schemeClr>
                </a:solidFill>
                <a:latin typeface="Arial" charset="0"/>
                <a:ea typeface="Arial" charset="0"/>
                <a:cs typeface="Arial" charset="0"/>
              </a:rPr>
              <a:t>Excepteur</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proident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sunt</a:t>
            </a:r>
            <a:r>
              <a:rPr lang="en-US" sz="1599" dirty="0">
                <a:solidFill>
                  <a:schemeClr val="accent6">
                    <a:lumMod val="50000"/>
                    <a:lumOff val="50000"/>
                  </a:schemeClr>
                </a:solidFill>
                <a:latin typeface="Arial" charset="0"/>
                <a:ea typeface="Arial" charset="0"/>
                <a:cs typeface="Arial" charset="0"/>
              </a:rPr>
              <a:t> in culpa qui </a:t>
            </a:r>
            <a:r>
              <a:rPr lang="en-US" sz="1599" dirty="0" err="1">
                <a:solidFill>
                  <a:schemeClr val="accent6">
                    <a:lumMod val="50000"/>
                    <a:lumOff val="50000"/>
                  </a:schemeClr>
                </a:solidFill>
                <a:latin typeface="Arial" charset="0"/>
                <a:ea typeface="Arial" charset="0"/>
                <a:cs typeface="Arial" charset="0"/>
              </a:rPr>
              <a:t>officia</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deserunt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mollit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anim</a:t>
            </a:r>
            <a:r>
              <a:rPr lang="en-US" sz="1599" dirty="0">
                <a:solidFill>
                  <a:schemeClr val="accent6">
                    <a:lumMod val="50000"/>
                    <a:lumOff val="50000"/>
                  </a:schemeClr>
                </a:solidFill>
                <a:latin typeface="Arial" charset="0"/>
                <a:ea typeface="Arial" charset="0"/>
                <a:cs typeface="Arial" charset="0"/>
              </a:rPr>
              <a:t> id </a:t>
            </a:r>
            <a:r>
              <a:rPr lang="en-US" sz="1599" dirty="0" err="1">
                <a:solidFill>
                  <a:schemeClr val="accent6">
                    <a:lumMod val="50000"/>
                    <a:lumOff val="50000"/>
                  </a:schemeClr>
                </a:solidFill>
                <a:latin typeface="Arial" charset="0"/>
                <a:ea typeface="Arial" charset="0"/>
                <a:cs typeface="Arial" charset="0"/>
              </a:rPr>
              <a:t>est</a:t>
            </a:r>
            <a:r>
              <a:rPr lang="en-US" sz="1599" dirty="0">
                <a:solidFill>
                  <a:schemeClr val="accent6">
                    <a:lumMod val="50000"/>
                    <a:lumOff val="50000"/>
                  </a:schemeClr>
                </a:solidFill>
                <a:latin typeface="Arial" charset="0"/>
                <a:ea typeface="Arial" charset="0"/>
                <a:cs typeface="Arial" charset="0"/>
              </a:rPr>
              <a:t> </a:t>
            </a:r>
            <a:r>
              <a:rPr lang="en-US" sz="1599" dirty="0" err="1">
                <a:solidFill>
                  <a:schemeClr val="accent6">
                    <a:lumMod val="50000"/>
                    <a:lumOff val="50000"/>
                  </a:schemeClr>
                </a:solidFill>
                <a:latin typeface="Arial" charset="0"/>
                <a:ea typeface="Arial" charset="0"/>
                <a:cs typeface="Arial" charset="0"/>
              </a:rPr>
              <a:t>laborum</a:t>
            </a:r>
            <a:r>
              <a:rPr lang="en-US" sz="1599" dirty="0">
                <a:solidFill>
                  <a:schemeClr val="accent6">
                    <a:lumMod val="50000"/>
                    <a:lumOff val="50000"/>
                  </a:schemeClr>
                </a:solidFill>
                <a:latin typeface="Arial" charset="0"/>
                <a:ea typeface="Arial" charset="0"/>
                <a:cs typeface="Arial" charset="0"/>
              </a:rPr>
              <a:t>.</a:t>
            </a:r>
            <a:endParaRPr lang="en-US" sz="1599" dirty="0">
              <a:solidFill>
                <a:schemeClr val="bg1">
                  <a:lumMod val="50000"/>
                </a:schemeClr>
              </a:solidFill>
              <a:latin typeface="Arial" charset="0"/>
              <a:ea typeface="Arial" charset="0"/>
              <a:cs typeface="Arial" charset="0"/>
            </a:endParaRPr>
          </a:p>
          <a:p>
            <a:r>
              <a:rPr lang="en-US" sz="1599" dirty="0">
                <a:latin typeface="Arial" charset="0"/>
                <a:ea typeface="Arial" charset="0"/>
                <a:cs typeface="Arial" charset="0"/>
              </a:rPr>
              <a:t/>
            </a:r>
            <a:br>
              <a:rPr lang="en-US" sz="1599" dirty="0">
                <a:latin typeface="Arial" charset="0"/>
                <a:ea typeface="Arial" charset="0"/>
                <a:cs typeface="Arial" charset="0"/>
              </a:rPr>
            </a:br>
            <a:endParaRPr lang="en-US" sz="1599"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886807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599" b="1">
                <a:solidFill>
                  <a:srgbClr val="0A5496"/>
                </a:solidFill>
              </a:defRPr>
            </a:lvl1pPr>
            <a:lvl2pPr marL="518891" indent="0" algn="ctr">
              <a:buNone/>
              <a:defRPr sz="3998">
                <a:solidFill>
                  <a:srgbClr val="F0C300"/>
                </a:solidFill>
              </a:defRPr>
            </a:lvl2pPr>
            <a:lvl3pPr marL="914012" indent="0" algn="ctr">
              <a:buNone/>
              <a:defRPr sz="3998">
                <a:solidFill>
                  <a:srgbClr val="F0C300"/>
                </a:solidFill>
              </a:defRPr>
            </a:lvl3pPr>
            <a:lvl4pPr marL="1371017" indent="0" algn="ctr">
              <a:buNone/>
              <a:defRPr sz="3998">
                <a:solidFill>
                  <a:srgbClr val="F0C300"/>
                </a:solidFill>
              </a:defRPr>
            </a:lvl4pPr>
            <a:lvl5pPr marL="1828024" indent="0" algn="ctr">
              <a:buNone/>
              <a:defRPr sz="3998">
                <a:solidFill>
                  <a:srgbClr val="F0C300"/>
                </a:solidFill>
              </a:defRPr>
            </a:lvl5pPr>
          </a:lstStyle>
          <a:p>
            <a:pPr algn="l"/>
            <a:r>
              <a:rPr lang="en-US" sz="3599" b="1" kern="0" dirty="0" err="1">
                <a:solidFill>
                  <a:srgbClr val="0A5496"/>
                </a:solidFill>
                <a:latin typeface="Arial" charset="0"/>
                <a:ea typeface="Arial" charset="0"/>
                <a:cs typeface="Arial" charset="0"/>
              </a:rPr>
              <a:t>Excepteur</a:t>
            </a:r>
            <a:r>
              <a:rPr lang="en-US" sz="3599" b="1" kern="0" dirty="0">
                <a:solidFill>
                  <a:srgbClr val="0A5496"/>
                </a:solidFill>
                <a:latin typeface="Arial" charset="0"/>
                <a:ea typeface="Arial" charset="0"/>
                <a:cs typeface="Arial" charset="0"/>
              </a:rPr>
              <a:t> </a:t>
            </a:r>
            <a:r>
              <a:rPr lang="en-US" sz="3599" b="1" kern="0" dirty="0" err="1">
                <a:solidFill>
                  <a:srgbClr val="0A5496"/>
                </a:solidFill>
                <a:latin typeface="Arial" charset="0"/>
                <a:ea typeface="Arial" charset="0"/>
                <a:cs typeface="Arial" charset="0"/>
              </a:rPr>
              <a:t>sint</a:t>
            </a:r>
            <a:r>
              <a:rPr lang="en-US" sz="3599" b="1" kern="0" dirty="0">
                <a:solidFill>
                  <a:srgbClr val="0A5496"/>
                </a:solidFill>
                <a:latin typeface="Arial" charset="0"/>
                <a:ea typeface="Arial" charset="0"/>
                <a:cs typeface="Arial" charset="0"/>
              </a:rPr>
              <a:t> </a:t>
            </a:r>
            <a:r>
              <a:rPr lang="en-US" sz="3599" b="1" kern="0" dirty="0" err="1">
                <a:solidFill>
                  <a:srgbClr val="0A5496"/>
                </a:solidFill>
                <a:latin typeface="Arial" charset="0"/>
                <a:ea typeface="Arial" charset="0"/>
                <a:cs typeface="Arial" charset="0"/>
              </a:rPr>
              <a:t>occaecat</a:t>
            </a:r>
            <a:r>
              <a:rPr lang="en-US" sz="3599" b="1" kern="0" dirty="0">
                <a:solidFill>
                  <a:srgbClr val="0A5496"/>
                </a:solidFill>
                <a:latin typeface="Arial" charset="0"/>
                <a:ea typeface="Arial" charset="0"/>
                <a:cs typeface="Arial" charset="0"/>
              </a:rPr>
              <a:t> </a:t>
            </a:r>
            <a:r>
              <a:rPr lang="en-US" sz="3599" b="1" kern="0" dirty="0" err="1">
                <a:solidFill>
                  <a:srgbClr val="0A5496"/>
                </a:solidFill>
                <a:latin typeface="Arial" charset="0"/>
                <a:ea typeface="Arial" charset="0"/>
                <a:cs typeface="Arial" charset="0"/>
              </a:rPr>
              <a:t>cupidatat</a:t>
            </a:r>
            <a:r>
              <a:rPr lang="en-US" sz="3599" b="1" kern="0" dirty="0">
                <a:solidFill>
                  <a:srgbClr val="0A5496"/>
                </a:solidFill>
                <a:latin typeface="Arial" charset="0"/>
                <a:ea typeface="Arial" charset="0"/>
                <a:cs typeface="Arial" charset="0"/>
              </a:rPr>
              <a:t> non </a:t>
            </a:r>
            <a:r>
              <a:rPr lang="en-US" sz="3599" b="1" kern="0" dirty="0" err="1">
                <a:solidFill>
                  <a:srgbClr val="0A5496"/>
                </a:solidFill>
                <a:latin typeface="Arial" charset="0"/>
                <a:ea typeface="Arial" charset="0"/>
                <a:cs typeface="Arial" charset="0"/>
              </a:rPr>
              <a:t>proident</a:t>
            </a:r>
            <a:r>
              <a:rPr lang="en-US" sz="3599" b="1" kern="0" dirty="0">
                <a:solidFill>
                  <a:srgbClr val="0A5496"/>
                </a:solidFill>
                <a:latin typeface="Arial" charset="0"/>
                <a:ea typeface="Arial" charset="0"/>
                <a:cs typeface="Arial" charset="0"/>
              </a:rPr>
              <a:t>, </a:t>
            </a:r>
            <a:r>
              <a:rPr lang="en-US" sz="3599" b="1" kern="0" dirty="0" err="1">
                <a:solidFill>
                  <a:srgbClr val="0A5496"/>
                </a:solidFill>
                <a:latin typeface="Arial" charset="0"/>
                <a:ea typeface="Arial" charset="0"/>
                <a:cs typeface="Arial" charset="0"/>
              </a:rPr>
              <a:t>sunt</a:t>
            </a:r>
            <a:r>
              <a:rPr lang="en-US" sz="3599" b="1" kern="0" dirty="0">
                <a:solidFill>
                  <a:srgbClr val="0A5496"/>
                </a:solidFill>
                <a:latin typeface="Arial" charset="0"/>
                <a:ea typeface="Arial" charset="0"/>
                <a:cs typeface="Arial" charset="0"/>
              </a:rPr>
              <a:t> in culpa qui </a:t>
            </a:r>
            <a:r>
              <a:rPr lang="en-US" sz="3599" b="1" kern="0" dirty="0" err="1">
                <a:solidFill>
                  <a:srgbClr val="0A5496"/>
                </a:solidFill>
                <a:latin typeface="Arial" charset="0"/>
                <a:ea typeface="Arial" charset="0"/>
                <a:cs typeface="Arial" charset="0"/>
              </a:rPr>
              <a:t>officia</a:t>
            </a:r>
            <a:endParaRPr lang="en-US" sz="3599"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4C450F16-13B4-8641-BEC2-30D0F02A10B9}"/>
              </a:ext>
            </a:extLst>
          </p:cNvPr>
          <p:cNvSpPr/>
          <p:nvPr userDrawn="1"/>
        </p:nvSpPr>
        <p:spPr>
          <a:xfrm>
            <a:off x="1"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48" tIns="47324" rIns="94648" bIns="47324" rtlCol="0" anchor="ctr"/>
          <a:lstStyle/>
          <a:p>
            <a:pPr algn="ctr" fontAlgn="base">
              <a:spcBef>
                <a:spcPct val="0"/>
              </a:spcBef>
              <a:spcAft>
                <a:spcPct val="0"/>
              </a:spcAft>
            </a:pPr>
            <a:endParaRPr lang="en-US" sz="1350">
              <a:solidFill>
                <a:prstClr val="white"/>
              </a:solidFill>
              <a:latin typeface="Arial" charset="0"/>
              <a:ea typeface="Arial" charset="0"/>
              <a:cs typeface="Arial" charset="0"/>
            </a:endParaRPr>
          </a:p>
        </p:txBody>
      </p:sp>
      <p:sp>
        <p:nvSpPr>
          <p:cNvPr id="7" name="Picture Placeholder 6">
            <a:extLst>
              <a:ext uri="{FF2B5EF4-FFF2-40B4-BE49-F238E27FC236}">
                <a16:creationId xmlns:a16="http://schemas.microsoft.com/office/drawing/2014/main" xmlns=""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xmlns=""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799">
                <a:solidFill>
                  <a:schemeClr val="accent6">
                    <a:lumMod val="50000"/>
                    <a:lumOff val="50000"/>
                  </a:schemeClr>
                </a:solidFill>
              </a:defRPr>
            </a:lvl1pPr>
            <a:lvl2pPr marL="518891" indent="0">
              <a:buNone/>
              <a:defRPr sz="1799">
                <a:solidFill>
                  <a:schemeClr val="accent6">
                    <a:lumMod val="50000"/>
                    <a:lumOff val="50000"/>
                  </a:schemeClr>
                </a:solidFill>
              </a:defRPr>
            </a:lvl2pPr>
            <a:lvl3pPr marL="914012" indent="0">
              <a:buNone/>
              <a:defRPr sz="1799">
                <a:solidFill>
                  <a:schemeClr val="accent6">
                    <a:lumMod val="50000"/>
                    <a:lumOff val="50000"/>
                  </a:schemeClr>
                </a:solidFill>
              </a:defRPr>
            </a:lvl3pPr>
            <a:lvl4pPr marL="1371017" indent="0">
              <a:buNone/>
              <a:defRPr sz="1799">
                <a:solidFill>
                  <a:schemeClr val="accent6">
                    <a:lumMod val="50000"/>
                    <a:lumOff val="50000"/>
                  </a:schemeClr>
                </a:solidFill>
              </a:defRPr>
            </a:lvl4pPr>
            <a:lvl5pPr marL="1828024" indent="0">
              <a:buNone/>
              <a:defRPr sz="1799">
                <a:solidFill>
                  <a:schemeClr val="accent6">
                    <a:lumMod val="50000"/>
                    <a:lumOff val="50000"/>
                  </a:schemeClr>
                </a:solidFill>
              </a:defRPr>
            </a:lvl5pPr>
          </a:lstStyle>
          <a:p>
            <a:pPr marL="0" indent="0">
              <a:buNone/>
            </a:pPr>
            <a:r>
              <a:rPr lang="en-US" sz="1799" kern="0" dirty="0" err="1">
                <a:solidFill>
                  <a:schemeClr val="accent6">
                    <a:lumMod val="50000"/>
                    <a:lumOff val="50000"/>
                  </a:schemeClr>
                </a:solidFill>
                <a:latin typeface="Arial" charset="0"/>
                <a:ea typeface="Arial" charset="0"/>
                <a:cs typeface="Arial" charset="0"/>
              </a:rPr>
              <a:t>Ut</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enim</a:t>
            </a:r>
            <a:r>
              <a:rPr lang="en-US" sz="1799" kern="0" dirty="0">
                <a:solidFill>
                  <a:schemeClr val="accent6">
                    <a:lumMod val="50000"/>
                    <a:lumOff val="50000"/>
                  </a:schemeClr>
                </a:solidFill>
                <a:latin typeface="Arial" charset="0"/>
                <a:ea typeface="Arial" charset="0"/>
                <a:cs typeface="Arial" charset="0"/>
              </a:rPr>
              <a:t> ad minim </a:t>
            </a:r>
            <a:r>
              <a:rPr lang="en-US" sz="1799" kern="0" dirty="0" err="1">
                <a:solidFill>
                  <a:schemeClr val="accent6">
                    <a:lumMod val="50000"/>
                    <a:lumOff val="50000"/>
                  </a:schemeClr>
                </a:solidFill>
                <a:latin typeface="Arial" charset="0"/>
                <a:ea typeface="Arial" charset="0"/>
                <a:cs typeface="Arial" charset="0"/>
              </a:rPr>
              <a:t>veniam</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quis</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nostrud</a:t>
            </a:r>
            <a:r>
              <a:rPr lang="en-US" sz="1799" kern="0" dirty="0">
                <a:solidFill>
                  <a:schemeClr val="accent6">
                    <a:lumMod val="50000"/>
                    <a:lumOff val="50000"/>
                  </a:schemeClr>
                </a:solidFill>
                <a:latin typeface="Arial" charset="0"/>
                <a:ea typeface="Arial" charset="0"/>
                <a:cs typeface="Arial" charset="0"/>
              </a:rPr>
              <a:t> exercitation </a:t>
            </a:r>
            <a:r>
              <a:rPr lang="en-US" sz="1799" kern="0" dirty="0" err="1">
                <a:solidFill>
                  <a:schemeClr val="accent6">
                    <a:lumMod val="50000"/>
                    <a:lumOff val="50000"/>
                  </a:schemeClr>
                </a:solidFill>
                <a:latin typeface="Arial" charset="0"/>
                <a:ea typeface="Arial" charset="0"/>
                <a:cs typeface="Arial" charset="0"/>
              </a:rPr>
              <a:t>ullamco</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laboris</a:t>
            </a:r>
            <a:r>
              <a:rPr lang="en-US" sz="1799" kern="0" dirty="0">
                <a:solidFill>
                  <a:schemeClr val="accent6">
                    <a:lumMod val="50000"/>
                    <a:lumOff val="50000"/>
                  </a:schemeClr>
                </a:solidFill>
                <a:latin typeface="Arial" charset="0"/>
                <a:ea typeface="Arial" charset="0"/>
                <a:cs typeface="Arial" charset="0"/>
              </a:rPr>
              <a:t> nisi </a:t>
            </a:r>
            <a:r>
              <a:rPr lang="en-US" sz="1799" kern="0" dirty="0" err="1">
                <a:solidFill>
                  <a:schemeClr val="accent6">
                    <a:lumMod val="50000"/>
                    <a:lumOff val="50000"/>
                  </a:schemeClr>
                </a:solidFill>
                <a:latin typeface="Arial" charset="0"/>
                <a:ea typeface="Arial" charset="0"/>
                <a:cs typeface="Arial" charset="0"/>
              </a:rPr>
              <a:t>ut</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aliquip</a:t>
            </a:r>
            <a:r>
              <a:rPr lang="en-US" sz="1799" kern="0" dirty="0">
                <a:solidFill>
                  <a:schemeClr val="accent6">
                    <a:lumMod val="50000"/>
                    <a:lumOff val="50000"/>
                  </a:schemeClr>
                </a:solidFill>
                <a:latin typeface="Arial" charset="0"/>
                <a:ea typeface="Arial" charset="0"/>
                <a:cs typeface="Arial" charset="0"/>
              </a:rPr>
              <a:t> ex </a:t>
            </a:r>
            <a:r>
              <a:rPr lang="en-US" sz="1799" kern="0" dirty="0" err="1">
                <a:solidFill>
                  <a:schemeClr val="accent6">
                    <a:lumMod val="50000"/>
                    <a:lumOff val="50000"/>
                  </a:schemeClr>
                </a:solidFill>
                <a:latin typeface="Arial" charset="0"/>
                <a:ea typeface="Arial" charset="0"/>
                <a:cs typeface="Arial" charset="0"/>
              </a:rPr>
              <a:t>ea</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commodo</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consequat</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Duis</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aute</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irure</a:t>
            </a:r>
            <a:r>
              <a:rPr lang="en-US" sz="1799" kern="0" dirty="0">
                <a:solidFill>
                  <a:schemeClr val="accent6">
                    <a:lumMod val="50000"/>
                    <a:lumOff val="50000"/>
                  </a:schemeClr>
                </a:solidFill>
                <a:latin typeface="Arial" charset="0"/>
                <a:ea typeface="Arial" charset="0"/>
                <a:cs typeface="Arial" charset="0"/>
              </a:rPr>
              <a:t> dolor in </a:t>
            </a:r>
            <a:r>
              <a:rPr lang="en-US" sz="1799" kern="0" dirty="0" err="1">
                <a:solidFill>
                  <a:schemeClr val="accent6">
                    <a:lumMod val="50000"/>
                    <a:lumOff val="50000"/>
                  </a:schemeClr>
                </a:solidFill>
                <a:latin typeface="Arial" charset="0"/>
                <a:ea typeface="Arial" charset="0"/>
                <a:cs typeface="Arial" charset="0"/>
              </a:rPr>
              <a:t>reprehenderit</a:t>
            </a:r>
            <a:r>
              <a:rPr lang="en-US" sz="1799" kern="0" dirty="0">
                <a:solidFill>
                  <a:schemeClr val="accent6">
                    <a:lumMod val="50000"/>
                    <a:lumOff val="50000"/>
                  </a:schemeClr>
                </a:solidFill>
                <a:latin typeface="Arial" charset="0"/>
                <a:ea typeface="Arial" charset="0"/>
                <a:cs typeface="Arial" charset="0"/>
              </a:rPr>
              <a:t> in </a:t>
            </a:r>
            <a:r>
              <a:rPr lang="en-US" sz="1799" kern="0" dirty="0" err="1">
                <a:solidFill>
                  <a:schemeClr val="accent6">
                    <a:lumMod val="50000"/>
                    <a:lumOff val="50000"/>
                  </a:schemeClr>
                </a:solidFill>
                <a:latin typeface="Arial" charset="0"/>
                <a:ea typeface="Arial" charset="0"/>
                <a:cs typeface="Arial" charset="0"/>
              </a:rPr>
              <a:t>voluptate</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velit</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esse</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cillum</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dolore</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eu</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fugiat</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nulla</a:t>
            </a:r>
            <a:r>
              <a:rPr lang="en-US" sz="1799" kern="0" dirty="0">
                <a:solidFill>
                  <a:schemeClr val="accent6">
                    <a:lumMod val="50000"/>
                    <a:lumOff val="50000"/>
                  </a:schemeClr>
                </a:solidFill>
                <a:latin typeface="Arial" charset="0"/>
                <a:ea typeface="Arial" charset="0"/>
                <a:cs typeface="Arial" charset="0"/>
              </a:rPr>
              <a:t> </a:t>
            </a:r>
            <a:r>
              <a:rPr lang="en-US" sz="1799" kern="0" dirty="0" err="1">
                <a:solidFill>
                  <a:schemeClr val="accent6">
                    <a:lumMod val="50000"/>
                    <a:lumOff val="50000"/>
                  </a:schemeClr>
                </a:solidFill>
                <a:latin typeface="Arial" charset="0"/>
                <a:ea typeface="Arial" charset="0"/>
                <a:cs typeface="Arial" charset="0"/>
              </a:rPr>
              <a:t>pariatur</a:t>
            </a:r>
            <a:r>
              <a:rPr lang="en-US" sz="1799"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47430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4F2B938-A092-8A40-BA9E-36EB895796A6}"/>
              </a:ext>
            </a:extLst>
          </p:cNvPr>
          <p:cNvSpPr txBox="1"/>
          <p:nvPr userDrawn="1"/>
        </p:nvSpPr>
        <p:spPr>
          <a:xfrm>
            <a:off x="342901" y="1924365"/>
            <a:ext cx="3505200" cy="4708981"/>
          </a:xfrm>
          <a:prstGeom prst="rect">
            <a:avLst/>
          </a:prstGeom>
          <a:noFill/>
        </p:spPr>
        <p:txBody>
          <a:bodyPr wrap="square" rtlCol="0" anchor="b">
            <a:spAutoFit/>
          </a:bodyPr>
          <a:lstStyle/>
          <a:p>
            <a:pPr fontAlgn="base">
              <a:spcBef>
                <a:spcPct val="0"/>
              </a:spcBef>
              <a:spcAft>
                <a:spcPct val="0"/>
              </a:spcAft>
            </a:pPr>
            <a:r>
              <a:rPr lang="en-US" sz="3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1" y="444078"/>
            <a:ext cx="8686801" cy="533400"/>
          </a:xfrm>
          <a:prstGeom prst="rect">
            <a:avLst/>
          </a:prstGeom>
        </p:spPr>
        <p:txBody>
          <a:bodyPr>
            <a:normAutofit/>
          </a:bodyPr>
          <a:lstStyle>
            <a:lvl1pPr algn="l">
              <a:defRPr sz="27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xmlns=""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342900" indent="-342900">
              <a:buFont typeface="Arial" charset="0"/>
              <a:buChar char="•"/>
              <a:defRPr sz="1500"/>
            </a:lvl1pPr>
            <a:lvl2pPr marL="389324" indent="0">
              <a:buNone/>
              <a:defRPr sz="1500"/>
            </a:lvl2pPr>
            <a:lvl3pPr marL="685783" indent="0">
              <a:buNone/>
              <a:defRPr sz="1500"/>
            </a:lvl3pPr>
            <a:lvl4pPr marL="1028674" indent="0">
              <a:buNone/>
              <a:defRPr sz="1500"/>
            </a:lvl4pPr>
            <a:lvl5pPr marL="1371566" indent="0">
              <a:buNone/>
              <a:defRPr sz="1500"/>
            </a:lvl5pPr>
          </a:lstStyle>
          <a:p>
            <a:pPr marL="342900" indent="-342900">
              <a:buFont typeface="Arial" charset="0"/>
              <a:buChar char="•"/>
            </a:pPr>
            <a:r>
              <a:rPr lang="en-US" sz="1500" kern="0" dirty="0" err="1">
                <a:solidFill>
                  <a:schemeClr val="accent6">
                    <a:lumMod val="50000"/>
                    <a:lumOff val="50000"/>
                  </a:schemeClr>
                </a:solidFill>
                <a:latin typeface="Arial" charset="0"/>
                <a:ea typeface="Arial" charset="0"/>
                <a:cs typeface="Arial" charset="0"/>
              </a:rPr>
              <a:t>Excepteur</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sint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occaecat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cupidatat</a:t>
            </a:r>
            <a:r>
              <a:rPr lang="en-US" sz="1500" kern="0" dirty="0">
                <a:solidFill>
                  <a:schemeClr val="accent6">
                    <a:lumMod val="50000"/>
                    <a:lumOff val="50000"/>
                  </a:schemeClr>
                </a:solidFill>
                <a:latin typeface="Arial" charset="0"/>
                <a:ea typeface="Arial" charset="0"/>
                <a:cs typeface="Arial" charset="0"/>
              </a:rPr>
              <a:t> non </a:t>
            </a:r>
            <a:r>
              <a:rPr lang="en-US" sz="1500" kern="0" dirty="0" err="1">
                <a:solidFill>
                  <a:schemeClr val="accent6">
                    <a:lumMod val="50000"/>
                    <a:lumOff val="50000"/>
                  </a:schemeClr>
                </a:solidFill>
                <a:latin typeface="Arial" charset="0"/>
                <a:ea typeface="Arial" charset="0"/>
                <a:cs typeface="Arial" charset="0"/>
              </a:rPr>
              <a:t>proident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sunt</a:t>
            </a:r>
            <a:r>
              <a:rPr lang="en-US" sz="1500" kern="0" dirty="0">
                <a:solidFill>
                  <a:schemeClr val="accent6">
                    <a:lumMod val="50000"/>
                    <a:lumOff val="50000"/>
                  </a:schemeClr>
                </a:solidFill>
                <a:latin typeface="Arial" charset="0"/>
                <a:ea typeface="Arial" charset="0"/>
                <a:cs typeface="Arial" charset="0"/>
              </a:rPr>
              <a:t> in culpa qui </a:t>
            </a:r>
            <a:r>
              <a:rPr lang="en-US" sz="1500" kern="0" dirty="0" err="1">
                <a:solidFill>
                  <a:schemeClr val="accent6">
                    <a:lumMod val="50000"/>
                    <a:lumOff val="50000"/>
                  </a:schemeClr>
                </a:solidFill>
                <a:latin typeface="Arial" charset="0"/>
                <a:ea typeface="Arial" charset="0"/>
                <a:cs typeface="Arial" charset="0"/>
              </a:rPr>
              <a:t>officia</a:t>
            </a:r>
            <a:r>
              <a:rPr lang="en-US" sz="1500" kern="0" dirty="0">
                <a:solidFill>
                  <a:schemeClr val="accent6">
                    <a:lumMod val="50000"/>
                    <a:lumOff val="50000"/>
                  </a:schemeClr>
                </a:solidFill>
                <a:latin typeface="Arial" charset="0"/>
                <a:ea typeface="Arial" charset="0"/>
                <a:cs typeface="Arial" charset="0"/>
              </a:rPr>
              <a:t> </a:t>
            </a:r>
            <a:r>
              <a:rPr lang="en-US" sz="1500" b="1" kern="0" dirty="0" err="1">
                <a:solidFill>
                  <a:srgbClr val="0A5496"/>
                </a:solidFill>
                <a:latin typeface="Arial" charset="0"/>
                <a:ea typeface="Arial" charset="0"/>
                <a:cs typeface="Arial" charset="0"/>
              </a:rPr>
              <a:t>deserunt</a:t>
            </a:r>
            <a:r>
              <a:rPr lang="en-US" sz="1500" b="1" kern="0" dirty="0">
                <a:solidFill>
                  <a:srgbClr val="0A5496"/>
                </a:solidFill>
                <a:latin typeface="Arial" charset="0"/>
                <a:ea typeface="Arial" charset="0"/>
                <a:cs typeface="Arial" charset="0"/>
              </a:rPr>
              <a:t> </a:t>
            </a:r>
            <a:r>
              <a:rPr lang="en-US" sz="1500" b="1" kern="0" dirty="0" err="1">
                <a:solidFill>
                  <a:srgbClr val="0A5496"/>
                </a:solidFill>
                <a:latin typeface="Arial" charset="0"/>
                <a:ea typeface="Arial" charset="0"/>
                <a:cs typeface="Arial" charset="0"/>
              </a:rPr>
              <a:t>mollit</a:t>
            </a:r>
            <a:r>
              <a:rPr lang="en-US" sz="1500" b="1" kern="0" dirty="0">
                <a:solidFill>
                  <a:srgbClr val="0A5496"/>
                </a:solidFill>
                <a:latin typeface="Arial" charset="0"/>
                <a:ea typeface="Arial" charset="0"/>
                <a:cs typeface="Arial" charset="0"/>
              </a:rPr>
              <a:t> </a:t>
            </a:r>
            <a:r>
              <a:rPr lang="en-US" sz="1500" b="1" kern="0" dirty="0" err="1">
                <a:solidFill>
                  <a:srgbClr val="0A5496"/>
                </a:solidFill>
                <a:latin typeface="Arial" charset="0"/>
                <a:ea typeface="Arial" charset="0"/>
                <a:cs typeface="Arial" charset="0"/>
              </a:rPr>
              <a:t>anim</a:t>
            </a:r>
            <a:r>
              <a:rPr lang="en-US" sz="1500" b="1" kern="0" dirty="0">
                <a:solidFill>
                  <a:srgbClr val="0A5496"/>
                </a:solidFill>
                <a:latin typeface="Arial" charset="0"/>
                <a:ea typeface="Arial" charset="0"/>
                <a:cs typeface="Arial" charset="0"/>
              </a:rPr>
              <a:t> </a:t>
            </a:r>
            <a:r>
              <a:rPr lang="en-US" sz="1500" kern="0" dirty="0">
                <a:solidFill>
                  <a:schemeClr val="accent6">
                    <a:lumMod val="50000"/>
                    <a:lumOff val="50000"/>
                  </a:schemeClr>
                </a:solidFill>
                <a:latin typeface="Arial" charset="0"/>
                <a:ea typeface="Arial" charset="0"/>
                <a:cs typeface="Arial" charset="0"/>
              </a:rPr>
              <a:t>id </a:t>
            </a:r>
            <a:r>
              <a:rPr lang="en-US" sz="1500" kern="0" dirty="0" err="1">
                <a:solidFill>
                  <a:schemeClr val="accent6">
                    <a:lumMod val="50000"/>
                    <a:lumOff val="50000"/>
                  </a:schemeClr>
                </a:solidFill>
                <a:latin typeface="Arial" charset="0"/>
                <a:ea typeface="Arial" charset="0"/>
                <a:cs typeface="Arial" charset="0"/>
              </a:rPr>
              <a:t>est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laborum</a:t>
            </a:r>
            <a:r>
              <a:rPr lang="en-US" sz="1500" kern="0" dirty="0">
                <a:solidFill>
                  <a:schemeClr val="accent6">
                    <a:lumMod val="50000"/>
                    <a:lumOff val="50000"/>
                  </a:schemeClr>
                </a:solidFill>
                <a:latin typeface="Arial" charset="0"/>
                <a:ea typeface="Arial" charset="0"/>
                <a:cs typeface="Arial" charset="0"/>
              </a:rPr>
              <a:t>.</a:t>
            </a:r>
            <a:br>
              <a:rPr lang="en-US" sz="1500" kern="0" dirty="0">
                <a:solidFill>
                  <a:schemeClr val="accent6">
                    <a:lumMod val="50000"/>
                    <a:lumOff val="50000"/>
                  </a:schemeClr>
                </a:solidFill>
                <a:latin typeface="Arial" charset="0"/>
                <a:ea typeface="Arial" charset="0"/>
                <a:cs typeface="Arial" charset="0"/>
              </a:rPr>
            </a:br>
            <a:endParaRPr lang="en-US" sz="15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1500" kern="0" dirty="0" err="1">
                <a:solidFill>
                  <a:schemeClr val="accent6">
                    <a:lumMod val="50000"/>
                    <a:lumOff val="50000"/>
                  </a:schemeClr>
                </a:solidFill>
                <a:latin typeface="Arial" charset="0"/>
                <a:ea typeface="Arial" charset="0"/>
                <a:cs typeface="Arial" charset="0"/>
              </a:rPr>
              <a:t>Excepteur</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sint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occaecat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cupidatat</a:t>
            </a:r>
            <a:r>
              <a:rPr lang="en-US" sz="1500" kern="0" dirty="0">
                <a:solidFill>
                  <a:schemeClr val="accent6">
                    <a:lumMod val="50000"/>
                    <a:lumOff val="50000"/>
                  </a:schemeClr>
                </a:solidFill>
                <a:latin typeface="Arial" charset="0"/>
                <a:ea typeface="Arial" charset="0"/>
                <a:cs typeface="Arial" charset="0"/>
              </a:rPr>
              <a:t> non </a:t>
            </a:r>
            <a:r>
              <a:rPr lang="en-US" sz="1500" kern="0" dirty="0" err="1">
                <a:solidFill>
                  <a:schemeClr val="accent6">
                    <a:lumMod val="50000"/>
                    <a:lumOff val="50000"/>
                  </a:schemeClr>
                </a:solidFill>
                <a:latin typeface="Arial" charset="0"/>
                <a:ea typeface="Arial" charset="0"/>
                <a:cs typeface="Arial" charset="0"/>
              </a:rPr>
              <a:t>proident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sunt</a:t>
            </a:r>
            <a:r>
              <a:rPr lang="en-US" sz="1500" kern="0" dirty="0">
                <a:solidFill>
                  <a:schemeClr val="accent6">
                    <a:lumMod val="50000"/>
                    <a:lumOff val="50000"/>
                  </a:schemeClr>
                </a:solidFill>
                <a:latin typeface="Arial" charset="0"/>
                <a:ea typeface="Arial" charset="0"/>
                <a:cs typeface="Arial" charset="0"/>
              </a:rPr>
              <a:t> in culpa qui </a:t>
            </a:r>
            <a:r>
              <a:rPr lang="en-US" sz="1500" kern="0" dirty="0" err="1">
                <a:solidFill>
                  <a:schemeClr val="accent6">
                    <a:lumMod val="50000"/>
                    <a:lumOff val="50000"/>
                  </a:schemeClr>
                </a:solidFill>
                <a:latin typeface="Arial" charset="0"/>
                <a:ea typeface="Arial" charset="0"/>
                <a:cs typeface="Arial" charset="0"/>
              </a:rPr>
              <a:t>officia</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deserunt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mollit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anim</a:t>
            </a:r>
            <a:r>
              <a:rPr lang="en-US" sz="1500" kern="0" dirty="0">
                <a:solidFill>
                  <a:schemeClr val="accent6">
                    <a:lumMod val="50000"/>
                    <a:lumOff val="50000"/>
                  </a:schemeClr>
                </a:solidFill>
                <a:latin typeface="Arial" charset="0"/>
                <a:ea typeface="Arial" charset="0"/>
                <a:cs typeface="Arial" charset="0"/>
              </a:rPr>
              <a:t> id </a:t>
            </a:r>
            <a:r>
              <a:rPr lang="en-US" sz="1500" b="1" kern="0" dirty="0" err="1">
                <a:solidFill>
                  <a:srgbClr val="0A5496"/>
                </a:solidFill>
                <a:latin typeface="Arial" charset="0"/>
                <a:ea typeface="Arial" charset="0"/>
                <a:cs typeface="Arial" charset="0"/>
              </a:rPr>
              <a:t>est</a:t>
            </a:r>
            <a:r>
              <a:rPr lang="en-US" sz="1500" b="1" kern="0" dirty="0">
                <a:solidFill>
                  <a:srgbClr val="0A5496"/>
                </a:solidFill>
                <a:latin typeface="Arial" charset="0"/>
                <a:ea typeface="Arial" charset="0"/>
                <a:cs typeface="Arial" charset="0"/>
              </a:rPr>
              <a:t> </a:t>
            </a:r>
            <a:r>
              <a:rPr lang="en-US" sz="1500" b="1" kern="0" dirty="0" err="1">
                <a:solidFill>
                  <a:srgbClr val="0A5496"/>
                </a:solidFill>
                <a:latin typeface="Arial" charset="0"/>
                <a:ea typeface="Arial" charset="0"/>
                <a:cs typeface="Arial" charset="0"/>
              </a:rPr>
              <a:t>laborum</a:t>
            </a:r>
            <a:r>
              <a:rPr lang="en-US" sz="1500" kern="0" dirty="0">
                <a:solidFill>
                  <a:schemeClr val="accent6">
                    <a:lumMod val="50000"/>
                    <a:lumOff val="50000"/>
                  </a:schemeClr>
                </a:solidFill>
                <a:latin typeface="Arial" charset="0"/>
                <a:ea typeface="Arial" charset="0"/>
                <a:cs typeface="Arial" charset="0"/>
              </a:rPr>
              <a:t>.</a:t>
            </a:r>
            <a:br>
              <a:rPr lang="en-US" sz="1500" kern="0" dirty="0">
                <a:solidFill>
                  <a:schemeClr val="accent6">
                    <a:lumMod val="50000"/>
                    <a:lumOff val="50000"/>
                  </a:schemeClr>
                </a:solidFill>
                <a:latin typeface="Arial" charset="0"/>
                <a:ea typeface="Arial" charset="0"/>
                <a:cs typeface="Arial" charset="0"/>
              </a:rPr>
            </a:br>
            <a:endParaRPr lang="en-US" sz="15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1500" kern="0" dirty="0" err="1">
                <a:solidFill>
                  <a:schemeClr val="accent6">
                    <a:lumMod val="50000"/>
                    <a:lumOff val="50000"/>
                  </a:schemeClr>
                </a:solidFill>
                <a:latin typeface="Arial" charset="0"/>
                <a:ea typeface="Arial" charset="0"/>
                <a:cs typeface="Arial" charset="0"/>
              </a:rPr>
              <a:t>Excepteur</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sint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occaecat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cupidatat</a:t>
            </a:r>
            <a:r>
              <a:rPr lang="en-US" sz="1500" kern="0" dirty="0">
                <a:solidFill>
                  <a:schemeClr val="accent6">
                    <a:lumMod val="50000"/>
                    <a:lumOff val="50000"/>
                  </a:schemeClr>
                </a:solidFill>
                <a:latin typeface="Arial" charset="0"/>
                <a:ea typeface="Arial" charset="0"/>
                <a:cs typeface="Arial" charset="0"/>
              </a:rPr>
              <a:t> </a:t>
            </a:r>
            <a:r>
              <a:rPr lang="en-US" sz="1500" b="1" kern="0" dirty="0">
                <a:solidFill>
                  <a:srgbClr val="0A5496"/>
                </a:solidFill>
                <a:latin typeface="Arial" charset="0"/>
                <a:ea typeface="Arial" charset="0"/>
                <a:cs typeface="Arial" charset="0"/>
              </a:rPr>
              <a:t>non </a:t>
            </a:r>
            <a:r>
              <a:rPr lang="en-US" sz="1500" b="1" kern="0" dirty="0" err="1">
                <a:solidFill>
                  <a:srgbClr val="0A5496"/>
                </a:solidFill>
                <a:latin typeface="Arial" charset="0"/>
                <a:ea typeface="Arial" charset="0"/>
                <a:cs typeface="Arial" charset="0"/>
              </a:rPr>
              <a:t>proident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sunt</a:t>
            </a:r>
            <a:r>
              <a:rPr lang="en-US" sz="1500" kern="0" dirty="0">
                <a:solidFill>
                  <a:schemeClr val="accent6">
                    <a:lumMod val="50000"/>
                    <a:lumOff val="50000"/>
                  </a:schemeClr>
                </a:solidFill>
                <a:latin typeface="Arial" charset="0"/>
                <a:ea typeface="Arial" charset="0"/>
                <a:cs typeface="Arial" charset="0"/>
              </a:rPr>
              <a:t> in culpa qui </a:t>
            </a:r>
            <a:r>
              <a:rPr lang="en-US" sz="1500" kern="0" dirty="0" err="1">
                <a:solidFill>
                  <a:schemeClr val="accent6">
                    <a:lumMod val="50000"/>
                    <a:lumOff val="50000"/>
                  </a:schemeClr>
                </a:solidFill>
                <a:latin typeface="Arial" charset="0"/>
                <a:ea typeface="Arial" charset="0"/>
                <a:cs typeface="Arial" charset="0"/>
              </a:rPr>
              <a:t>officia</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deserunt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mollit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anim</a:t>
            </a:r>
            <a:r>
              <a:rPr lang="en-US" sz="1500" kern="0" dirty="0">
                <a:solidFill>
                  <a:schemeClr val="accent6">
                    <a:lumMod val="50000"/>
                    <a:lumOff val="50000"/>
                  </a:schemeClr>
                </a:solidFill>
                <a:latin typeface="Arial" charset="0"/>
                <a:ea typeface="Arial" charset="0"/>
                <a:cs typeface="Arial" charset="0"/>
              </a:rPr>
              <a:t> id </a:t>
            </a:r>
            <a:r>
              <a:rPr lang="en-US" sz="1500" kern="0" dirty="0" err="1">
                <a:solidFill>
                  <a:schemeClr val="accent6">
                    <a:lumMod val="50000"/>
                    <a:lumOff val="50000"/>
                  </a:schemeClr>
                </a:solidFill>
                <a:latin typeface="Arial" charset="0"/>
                <a:ea typeface="Arial" charset="0"/>
                <a:cs typeface="Arial" charset="0"/>
              </a:rPr>
              <a:t>est</a:t>
            </a:r>
            <a:r>
              <a:rPr lang="en-US" sz="1500" kern="0" dirty="0">
                <a:solidFill>
                  <a:schemeClr val="accent6">
                    <a:lumMod val="50000"/>
                    <a:lumOff val="50000"/>
                  </a:schemeClr>
                </a:solidFill>
                <a:latin typeface="Arial" charset="0"/>
                <a:ea typeface="Arial" charset="0"/>
                <a:cs typeface="Arial" charset="0"/>
              </a:rPr>
              <a:t> </a:t>
            </a:r>
            <a:r>
              <a:rPr lang="en-US" sz="1500" kern="0" dirty="0" err="1">
                <a:solidFill>
                  <a:schemeClr val="accent6">
                    <a:lumMod val="50000"/>
                    <a:lumOff val="50000"/>
                  </a:schemeClr>
                </a:solidFill>
                <a:latin typeface="Arial" charset="0"/>
                <a:ea typeface="Arial" charset="0"/>
                <a:cs typeface="Arial" charset="0"/>
              </a:rPr>
              <a:t>laborum</a:t>
            </a:r>
            <a:r>
              <a:rPr lang="en-US" sz="15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40854338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9522" cy="2057400"/>
          </a:xfrm>
          <a:prstGeom prst="rect">
            <a:avLst/>
          </a:prstGeom>
        </p:spPr>
      </p:pic>
      <p:sp>
        <p:nvSpPr>
          <p:cNvPr id="3" name="Text Box 9"/>
          <p:cNvSpPr txBox="1">
            <a:spLocks noChangeArrowheads="1"/>
          </p:cNvSpPr>
          <p:nvPr userDrawn="1"/>
        </p:nvSpPr>
        <p:spPr bwMode="auto">
          <a:xfrm>
            <a:off x="113284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Rectangle 5">
            <a:extLst>
              <a:ext uri="{FF2B5EF4-FFF2-40B4-BE49-F238E27FC236}">
                <a16:creationId xmlns:a16="http://schemas.microsoft.com/office/drawing/2014/main" xmlns="" id="{4B2DAA68-1FEC-B844-9D68-5B89C97E05F6}"/>
              </a:ext>
            </a:extLst>
          </p:cNvPr>
          <p:cNvSpPr/>
          <p:nvPr userDrawn="1"/>
        </p:nvSpPr>
        <p:spPr>
          <a:xfrm>
            <a:off x="0" y="1"/>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48" tIns="47324" rIns="94648" bIns="47324" rtlCol="0" anchor="ctr"/>
          <a:lstStyle/>
          <a:p>
            <a:pPr algn="ctr" fontAlgn="base">
              <a:spcBef>
                <a:spcPct val="0"/>
              </a:spcBef>
              <a:spcAft>
                <a:spcPct val="0"/>
              </a:spcAft>
            </a:pPr>
            <a:r>
              <a:rPr lang="en-US" sz="1350" dirty="0">
                <a:solidFill>
                  <a:prstClr val="white">
                    <a:alpha val="44000"/>
                  </a:prstClr>
                </a:solidFill>
              </a:rPr>
              <a:t>  </a:t>
            </a:r>
          </a:p>
        </p:txBody>
      </p:sp>
    </p:spTree>
    <p:extLst>
      <p:ext uri="{BB962C8B-B14F-4D97-AF65-F5344CB8AC3E}">
        <p14:creationId xmlns:p14="http://schemas.microsoft.com/office/powerpoint/2010/main" val="31962533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3963027836"/>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fontAlgn="base">
              <a:spcBef>
                <a:spcPct val="0"/>
              </a:spcBef>
              <a:spcAft>
                <a:spcPct val="0"/>
              </a:spcAft>
            </a:pPr>
            <a:endParaRPr lang="en-US">
              <a:solidFill>
                <a:prstClr val="white"/>
              </a:solidFill>
            </a:endParaRPr>
          </a:p>
        </p:txBody>
      </p:sp>
      <p:pic>
        <p:nvPicPr>
          <p:cNvPr id="3" name="Picture 2">
            <a:extLst>
              <a:ext uri="{FF2B5EF4-FFF2-40B4-BE49-F238E27FC236}">
                <a16:creationId xmlns:a16="http://schemas.microsoft.com/office/drawing/2014/main" xmlns=""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xmlns=""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a:t>Insert name here</a:t>
            </a:r>
          </a:p>
        </p:txBody>
      </p:sp>
    </p:spTree>
    <p:extLst>
      <p:ext uri="{BB962C8B-B14F-4D97-AF65-F5344CB8AC3E}">
        <p14:creationId xmlns:p14="http://schemas.microsoft.com/office/powerpoint/2010/main" val="19599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Tree>
    <p:extLst>
      <p:ext uri="{BB962C8B-B14F-4D97-AF65-F5344CB8AC3E}">
        <p14:creationId xmlns:p14="http://schemas.microsoft.com/office/powerpoint/2010/main" val="15812091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30421786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Media Placeholder 3">
            <a:extLst>
              <a:ext uri="{FF2B5EF4-FFF2-40B4-BE49-F238E27FC236}">
                <a16:creationId xmlns:a16="http://schemas.microsoft.com/office/drawing/2014/main" xmlns="" id="{2DF117E6-43E8-154D-8E0B-E4E4B3089F5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8648677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a16="http://schemas.microsoft.com/office/drawing/2014/main" xmlns=""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6" name="Rectangle 5">
            <a:extLst>
              <a:ext uri="{FF2B5EF4-FFF2-40B4-BE49-F238E27FC236}">
                <a16:creationId xmlns:a16="http://schemas.microsoft.com/office/drawing/2014/main" xmlns=""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20">
            <a:extLst>
              <a:ext uri="{FF2B5EF4-FFF2-40B4-BE49-F238E27FC236}">
                <a16:creationId xmlns:a16="http://schemas.microsoft.com/office/drawing/2014/main" xmlns=""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a:t>Insert copy here</a:t>
            </a: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a:t>Category title</a:t>
            </a:r>
          </a:p>
        </p:txBody>
      </p:sp>
    </p:spTree>
    <p:extLst>
      <p:ext uri="{BB962C8B-B14F-4D97-AF65-F5344CB8AC3E}">
        <p14:creationId xmlns:p14="http://schemas.microsoft.com/office/powerpoint/2010/main" val="19713296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a:t>Lorem ipsum dolor sit amet, </a:t>
            </a:r>
            <a:r>
              <a:rPr lang="en-US" sz="2000" err="1"/>
              <a:t>consectetur</a:t>
            </a:r>
            <a:r>
              <a:rPr lang="en-US" sz="2000"/>
              <a:t> </a:t>
            </a:r>
            <a:r>
              <a:rPr lang="en-US" sz="2000" err="1"/>
              <a:t>adipiscing</a:t>
            </a:r>
            <a:r>
              <a:rPr lang="en-US" sz="2000"/>
              <a:t> </a:t>
            </a:r>
            <a:r>
              <a:rPr lang="en-US" sz="2000" err="1"/>
              <a:t>elit</a:t>
            </a:r>
            <a:r>
              <a:rPr lang="en-US" sz="2000"/>
              <a:t>, </a:t>
            </a:r>
            <a:r>
              <a:rPr lang="en-US" sz="2000" err="1"/>
              <a:t>sed</a:t>
            </a:r>
            <a:r>
              <a:rPr lang="en-US" sz="2000"/>
              <a:t>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a:t>
            </a:r>
            <a:r>
              <a:rPr lang="en-US" sz="2000" err="1"/>
              <a:t>dolore</a:t>
            </a:r>
            <a:r>
              <a:rPr lang="en-US" sz="2000"/>
              <a:t> magna </a:t>
            </a:r>
            <a:r>
              <a:rPr lang="en-US" sz="2000" err="1"/>
              <a:t>aliqua</a:t>
            </a:r>
            <a:r>
              <a:rPr lang="en-US" sz="2000"/>
              <a:t>. Semper </a:t>
            </a:r>
            <a:r>
              <a:rPr lang="en-US" sz="2000" err="1"/>
              <a:t>viverra</a:t>
            </a:r>
            <a:r>
              <a:rPr lang="en-US" sz="2000"/>
              <a:t> </a:t>
            </a:r>
            <a:r>
              <a:rPr lang="en-US" sz="2000" err="1"/>
              <a:t>nam</a:t>
            </a:r>
            <a:r>
              <a:rPr lang="en-US" sz="2000"/>
              <a:t> libero </a:t>
            </a:r>
            <a:r>
              <a:rPr lang="en-US" sz="2000" err="1"/>
              <a:t>justo</a:t>
            </a:r>
            <a:r>
              <a:rPr lang="en-US" sz="2000"/>
              <a:t> </a:t>
            </a:r>
            <a:r>
              <a:rPr lang="en-US" sz="2000" err="1"/>
              <a:t>laoreet</a:t>
            </a:r>
            <a:r>
              <a:rPr lang="en-US" sz="2000"/>
              <a:t> sit amet cursus. </a:t>
            </a:r>
            <a:r>
              <a:rPr lang="en-US" sz="2000" err="1"/>
              <a:t>Scelerisque</a:t>
            </a:r>
            <a:r>
              <a:rPr lang="en-US" sz="2000"/>
              <a:t> </a:t>
            </a:r>
            <a:r>
              <a:rPr lang="en-US" sz="2000" err="1"/>
              <a:t>mauris</a:t>
            </a:r>
            <a:r>
              <a:rPr lang="en-US" sz="2000"/>
              <a:t> </a:t>
            </a:r>
            <a:r>
              <a:rPr lang="en-US" sz="2000" err="1"/>
              <a:t>pellentesque</a:t>
            </a:r>
            <a:r>
              <a:rPr lang="en-US" sz="2000"/>
              <a:t> </a:t>
            </a:r>
            <a:r>
              <a:rPr lang="en-US" sz="2000" err="1"/>
              <a:t>pulvinar</a:t>
            </a:r>
            <a:r>
              <a:rPr lang="en-US" sz="2000"/>
              <a:t> </a:t>
            </a:r>
            <a:r>
              <a:rPr lang="en-US" sz="2000" err="1"/>
              <a:t>pellentesque</a:t>
            </a:r>
            <a:r>
              <a:rPr lang="en-US" sz="2000"/>
              <a:t> habitant </a:t>
            </a:r>
            <a:r>
              <a:rPr lang="en-US" sz="2000" err="1"/>
              <a:t>morbi</a:t>
            </a:r>
            <a:r>
              <a:rPr lang="en-US" sz="2000"/>
              <a:t> </a:t>
            </a:r>
            <a:r>
              <a:rPr lang="en-US" sz="2000" err="1"/>
              <a:t>tristique</a:t>
            </a:r>
            <a:r>
              <a:rPr lang="en-US" sz="2000"/>
              <a:t> </a:t>
            </a:r>
            <a:r>
              <a:rPr lang="en-US" sz="2000" err="1"/>
              <a:t>senectus</a:t>
            </a:r>
            <a:r>
              <a:rPr lang="en-US" sz="2000"/>
              <a:t>. </a:t>
            </a:r>
          </a:p>
          <a:p>
            <a:endParaRPr lang="en-US" sz="2000"/>
          </a:p>
          <a:p>
            <a:r>
              <a:rPr lang="en-US" sz="2000" err="1"/>
              <a:t>Consectetur</a:t>
            </a:r>
            <a:r>
              <a:rPr lang="en-US" sz="2000"/>
              <a:t> </a:t>
            </a:r>
            <a:r>
              <a:rPr lang="en-US" sz="2000" err="1"/>
              <a:t>adipiscing</a:t>
            </a:r>
            <a:r>
              <a:rPr lang="en-US" sz="2000"/>
              <a:t> </a:t>
            </a:r>
            <a:r>
              <a:rPr lang="en-US" sz="2000" err="1"/>
              <a:t>elit</a:t>
            </a:r>
            <a:r>
              <a:rPr lang="en-US" sz="2000"/>
              <a:t> </a:t>
            </a:r>
            <a:r>
              <a:rPr lang="en-US" sz="2000" err="1"/>
              <a:t>pellentesque</a:t>
            </a:r>
            <a:r>
              <a:rPr lang="en-US" sz="2000"/>
              <a:t> habitant </a:t>
            </a:r>
            <a:r>
              <a:rPr lang="en-US" sz="2000" err="1"/>
              <a:t>morbi</a:t>
            </a:r>
            <a:r>
              <a:rPr lang="en-US" sz="2000"/>
              <a:t> </a:t>
            </a:r>
            <a:r>
              <a:rPr lang="en-US" sz="2000" err="1"/>
              <a:t>tristique</a:t>
            </a:r>
            <a:r>
              <a:rPr lang="en-US" sz="2000"/>
              <a:t> </a:t>
            </a:r>
            <a:r>
              <a:rPr lang="en-US" sz="2000" err="1"/>
              <a:t>senectus</a:t>
            </a:r>
            <a:r>
              <a:rPr lang="en-US" sz="2000"/>
              <a:t> et </a:t>
            </a:r>
            <a:r>
              <a:rPr lang="en-US" sz="2000" err="1"/>
              <a:t>netus</a:t>
            </a:r>
            <a:r>
              <a:rPr lang="en-US" sz="2000"/>
              <a:t>. </a:t>
            </a:r>
            <a:r>
              <a:rPr lang="en-US" sz="2000" err="1"/>
              <a:t>Curabitur</a:t>
            </a:r>
            <a:r>
              <a:rPr lang="en-US" sz="2000"/>
              <a:t> vitae </a:t>
            </a:r>
            <a:r>
              <a:rPr lang="en-US" sz="2000" err="1"/>
              <a:t>nunc</a:t>
            </a:r>
            <a:r>
              <a:rPr lang="en-US" sz="2000"/>
              <a:t> </a:t>
            </a:r>
            <a:r>
              <a:rPr lang="en-US" sz="2000" err="1"/>
              <a:t>sed</a:t>
            </a:r>
            <a:r>
              <a:rPr lang="en-US" sz="2000"/>
              <a:t> </a:t>
            </a:r>
            <a:r>
              <a:rPr lang="en-US" sz="2000" err="1"/>
              <a:t>velit</a:t>
            </a:r>
            <a:r>
              <a:rPr lang="en-US" sz="2000"/>
              <a:t> </a:t>
            </a:r>
            <a:r>
              <a:rPr lang="en-US" sz="2000" err="1"/>
              <a:t>dignissim</a:t>
            </a:r>
            <a:r>
              <a:rPr lang="en-US" sz="2000"/>
              <a:t> </a:t>
            </a:r>
            <a:r>
              <a:rPr lang="en-US" sz="2000" err="1"/>
              <a:t>sodales</a:t>
            </a:r>
            <a:r>
              <a:rPr lang="en-US" sz="2000"/>
              <a:t>. </a:t>
            </a:r>
            <a:r>
              <a:rPr lang="en-US" sz="2000" err="1"/>
              <a:t>Consequat</a:t>
            </a:r>
            <a:r>
              <a:rPr lang="en-US" sz="2000"/>
              <a:t> ac </a:t>
            </a:r>
            <a:r>
              <a:rPr lang="en-US" sz="2000" err="1"/>
              <a:t>felis</a:t>
            </a:r>
            <a:r>
              <a:rPr lang="en-US" sz="2000"/>
              <a:t> </a:t>
            </a:r>
            <a:r>
              <a:rPr lang="en-US" sz="2000" err="1"/>
              <a:t>donec</a:t>
            </a:r>
            <a:r>
              <a:rPr lang="en-US" sz="2000"/>
              <a:t> et </a:t>
            </a:r>
            <a:r>
              <a:rPr lang="en-US" sz="2000" err="1"/>
              <a:t>odio</a:t>
            </a:r>
            <a:r>
              <a:rPr lang="en-US" sz="2000"/>
              <a:t> </a:t>
            </a:r>
            <a:r>
              <a:rPr lang="en-US" sz="2000" err="1"/>
              <a:t>pellentesque</a:t>
            </a:r>
            <a:r>
              <a:rPr lang="en-US" sz="2000"/>
              <a:t>. At </a:t>
            </a:r>
            <a:r>
              <a:rPr lang="en-US" sz="2000" err="1"/>
              <a:t>lectus</a:t>
            </a:r>
            <a:r>
              <a:rPr lang="en-US" sz="2000"/>
              <a:t> </a:t>
            </a:r>
            <a:r>
              <a:rPr lang="en-US" sz="2000" err="1"/>
              <a:t>urna</a:t>
            </a:r>
            <a:r>
              <a:rPr lang="en-US" sz="2000"/>
              <a:t> </a:t>
            </a:r>
            <a:r>
              <a:rPr lang="en-US" sz="2000" err="1"/>
              <a:t>duis</a:t>
            </a:r>
            <a:r>
              <a:rPr lang="en-US" sz="2000"/>
              <a:t> convallis. </a:t>
            </a:r>
            <a:r>
              <a:rPr lang="en-US" sz="2000" err="1"/>
              <a:t>Commodo</a:t>
            </a:r>
            <a:r>
              <a:rPr lang="en-US" sz="2000"/>
              <a:t> </a:t>
            </a:r>
            <a:r>
              <a:rPr lang="en-US" sz="2000" err="1"/>
              <a:t>nulla</a:t>
            </a:r>
            <a:r>
              <a:rPr lang="en-US" sz="2000"/>
              <a:t> </a:t>
            </a:r>
            <a:r>
              <a:rPr lang="en-US" sz="2000" err="1"/>
              <a:t>facilisi</a:t>
            </a:r>
            <a:r>
              <a:rPr lang="en-US" sz="2000"/>
              <a:t> </a:t>
            </a:r>
            <a:r>
              <a:rPr lang="en-US" sz="2000" err="1"/>
              <a:t>nullam</a:t>
            </a:r>
            <a:r>
              <a:rPr lang="en-US" sz="2000"/>
              <a:t> </a:t>
            </a:r>
            <a:r>
              <a:rPr lang="en-US" sz="2000" err="1"/>
              <a:t>vehicula</a:t>
            </a:r>
            <a:r>
              <a:rPr lang="en-US" sz="2000"/>
              <a:t> ipsum. Nunc </a:t>
            </a:r>
            <a:r>
              <a:rPr lang="en-US" sz="2000" err="1"/>
              <a:t>lobortis</a:t>
            </a:r>
            <a:r>
              <a:rPr lang="en-US" sz="2000"/>
              <a:t> </a:t>
            </a:r>
            <a:r>
              <a:rPr lang="en-US" sz="2000" err="1"/>
              <a:t>mattis</a:t>
            </a:r>
            <a:r>
              <a:rPr lang="en-US" sz="2000"/>
              <a:t> </a:t>
            </a:r>
            <a:r>
              <a:rPr lang="en-US" sz="2000" err="1"/>
              <a:t>aliquam</a:t>
            </a:r>
            <a:r>
              <a:rPr lang="en-US" sz="2000"/>
              <a:t> </a:t>
            </a:r>
            <a:r>
              <a:rPr lang="en-US" sz="2000" err="1"/>
              <a:t>faucibus</a:t>
            </a:r>
            <a:r>
              <a:rPr lang="en-US" sz="2000"/>
              <a:t> </a:t>
            </a:r>
            <a:r>
              <a:rPr lang="en-US" sz="2000" err="1"/>
              <a:t>purus</a:t>
            </a:r>
            <a:r>
              <a:rPr lang="en-US" sz="2000"/>
              <a:t> in </a:t>
            </a:r>
            <a:r>
              <a:rPr lang="en-US" sz="2000" err="1"/>
              <a:t>massa</a:t>
            </a:r>
            <a:r>
              <a:rPr lang="en-US" sz="2000"/>
              <a:t>. </a:t>
            </a:r>
          </a:p>
          <a:p>
            <a:endParaRPr lang="en-US" sz="2000"/>
          </a:p>
          <a:p>
            <a:r>
              <a:rPr lang="en-US" sz="2000"/>
              <a:t>Nunc </a:t>
            </a:r>
            <a:r>
              <a:rPr lang="en-US" sz="2000" err="1"/>
              <a:t>faucibus</a:t>
            </a:r>
            <a:r>
              <a:rPr lang="en-US" sz="2000"/>
              <a:t> a </a:t>
            </a:r>
            <a:r>
              <a:rPr lang="en-US" sz="2000" err="1"/>
              <a:t>pellentesque</a:t>
            </a:r>
            <a:r>
              <a:rPr lang="en-US" sz="2000"/>
              <a:t> sit amet </a:t>
            </a:r>
            <a:r>
              <a:rPr lang="en-US" sz="2000" err="1"/>
              <a:t>porttitor</a:t>
            </a:r>
            <a:r>
              <a:rPr lang="en-US" sz="2000"/>
              <a:t> </a:t>
            </a:r>
            <a:r>
              <a:rPr lang="en-US" sz="2000" err="1"/>
              <a:t>eget</a:t>
            </a:r>
            <a:r>
              <a:rPr lang="en-US" sz="2000"/>
              <a:t> dolor </a:t>
            </a:r>
            <a:r>
              <a:rPr lang="en-US" sz="2000" err="1"/>
              <a:t>morbi</a:t>
            </a:r>
            <a:r>
              <a:rPr lang="en-US" sz="2000"/>
              <a:t>. </a:t>
            </a:r>
            <a:r>
              <a:rPr lang="en-US" sz="2000" err="1"/>
              <a:t>Viverra</a:t>
            </a:r>
            <a:r>
              <a:rPr lang="en-US" sz="2000"/>
              <a:t> </a:t>
            </a:r>
            <a:r>
              <a:rPr lang="en-US" sz="2000" err="1"/>
              <a:t>nam</a:t>
            </a:r>
            <a:r>
              <a:rPr lang="en-US" sz="2000"/>
              <a:t> libero </a:t>
            </a:r>
            <a:r>
              <a:rPr lang="en-US" sz="2000" err="1"/>
              <a:t>justo</a:t>
            </a:r>
            <a:r>
              <a:rPr lang="en-US" sz="2000"/>
              <a:t> </a:t>
            </a:r>
            <a:r>
              <a:rPr lang="en-US" sz="2000" err="1"/>
              <a:t>laoreet</a:t>
            </a:r>
            <a:r>
              <a:rPr lang="en-US" sz="2000"/>
              <a:t> sit amet. </a:t>
            </a:r>
            <a:r>
              <a:rPr lang="en-US" sz="2000" err="1"/>
              <a:t>Malesuada</a:t>
            </a:r>
            <a:r>
              <a:rPr lang="en-US" sz="2000"/>
              <a:t> fames ac </a:t>
            </a:r>
            <a:r>
              <a:rPr lang="en-US" sz="2000" err="1"/>
              <a:t>turpis</a:t>
            </a:r>
            <a:r>
              <a:rPr lang="en-US" sz="2000"/>
              <a:t> </a:t>
            </a:r>
            <a:r>
              <a:rPr lang="en-US" sz="2000" err="1"/>
              <a:t>egestas</a:t>
            </a:r>
            <a:r>
              <a:rPr lang="en-US" sz="2000"/>
              <a:t> integer </a:t>
            </a:r>
            <a:r>
              <a:rPr lang="en-US" sz="2000" err="1"/>
              <a:t>eget</a:t>
            </a:r>
            <a:r>
              <a:rPr lang="en-US" sz="2000"/>
              <a:t> </a:t>
            </a:r>
            <a:r>
              <a:rPr lang="en-US" sz="2000" err="1"/>
              <a:t>aliquet</a:t>
            </a:r>
            <a:r>
              <a:rPr lang="en-US" sz="2000"/>
              <a:t> </a:t>
            </a:r>
            <a:r>
              <a:rPr lang="en-US" sz="2000" err="1"/>
              <a:t>nibh</a:t>
            </a:r>
            <a:r>
              <a:rPr lang="en-US" sz="2000"/>
              <a:t>. </a:t>
            </a:r>
            <a:r>
              <a:rPr lang="en-US" sz="2000" err="1"/>
              <a:t>Viverra</a:t>
            </a:r>
            <a:r>
              <a:rPr lang="en-US" sz="2000"/>
              <a:t> </a:t>
            </a:r>
            <a:r>
              <a:rPr lang="en-US" sz="2000" err="1"/>
              <a:t>adipiscing</a:t>
            </a:r>
            <a:r>
              <a:rPr lang="en-US" sz="2000"/>
              <a:t> at in </a:t>
            </a:r>
            <a:r>
              <a:rPr lang="en-US" sz="2000" err="1"/>
              <a:t>tellus</a:t>
            </a:r>
            <a:r>
              <a:rPr lang="en-US" sz="2000"/>
              <a:t> integer. Quam </a:t>
            </a:r>
            <a:r>
              <a:rPr lang="en-US" sz="2000" err="1"/>
              <a:t>nulla</a:t>
            </a:r>
            <a:r>
              <a:rPr lang="en-US" sz="2000"/>
              <a:t> </a:t>
            </a:r>
            <a:r>
              <a:rPr lang="en-US" sz="2000" err="1"/>
              <a:t>porttitor</a:t>
            </a:r>
            <a:r>
              <a:rPr lang="en-US" sz="2000"/>
              <a:t> </a:t>
            </a:r>
            <a:r>
              <a:rPr lang="en-US" sz="2000" err="1"/>
              <a:t>massa</a:t>
            </a:r>
            <a:r>
              <a:rPr lang="en-US" sz="2000"/>
              <a:t> id </a:t>
            </a:r>
            <a:r>
              <a:rPr lang="en-US" sz="2000" err="1"/>
              <a:t>neque</a:t>
            </a:r>
            <a:r>
              <a:rPr lang="en-US" sz="2000"/>
              <a:t>. Pretium </a:t>
            </a:r>
            <a:r>
              <a:rPr lang="en-US" sz="2000" err="1"/>
              <a:t>aenean</a:t>
            </a:r>
            <a:r>
              <a:rPr lang="en-US" sz="2000"/>
              <a:t> pharetra magna ac </a:t>
            </a:r>
            <a:r>
              <a:rPr lang="en-US" sz="2000" err="1"/>
              <a:t>placerat</a:t>
            </a:r>
            <a:r>
              <a:rPr lang="en-US" sz="2000"/>
              <a:t> </a:t>
            </a:r>
            <a:r>
              <a:rPr lang="en-US" sz="2000" err="1"/>
              <a:t>vestibulum</a:t>
            </a:r>
            <a:r>
              <a:rPr lang="en-US" sz="2000"/>
              <a:t> </a:t>
            </a:r>
            <a:r>
              <a:rPr lang="en-US" sz="2000" err="1"/>
              <a:t>lectus</a:t>
            </a:r>
            <a:r>
              <a:rPr lang="en-US" sz="2000"/>
              <a:t> </a:t>
            </a:r>
            <a:r>
              <a:rPr lang="en-US" sz="2000" err="1"/>
              <a:t>mauris</a:t>
            </a:r>
            <a:r>
              <a:rPr lang="en-US" sz="2000"/>
              <a:t>.</a:t>
            </a:r>
          </a:p>
        </p:txBody>
      </p:sp>
    </p:spTree>
    <p:extLst>
      <p:ext uri="{BB962C8B-B14F-4D97-AF65-F5344CB8AC3E}">
        <p14:creationId xmlns:p14="http://schemas.microsoft.com/office/powerpoint/2010/main" val="4668638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err="1">
                <a:solidFill>
                  <a:srgbClr val="0A5496"/>
                </a:solidFill>
                <a:ea typeface="Arial Hebrew Scholar" charset="-79"/>
                <a:cs typeface="Arial" panose="020B0604020202020204" pitchFamily="34" charset="0"/>
              </a:rPr>
              <a:t>Date</a:t>
            </a:r>
            <a:endParaRPr lang="pl-PL" sz="2400" b="1">
              <a:solidFill>
                <a:srgbClr val="0A5496"/>
              </a:solidFill>
              <a:ea typeface="Arial Hebrew Scholar" charset="-79"/>
              <a:cs typeface="Arial" panose="020B0604020202020204" pitchFamily="34" charset="0"/>
            </a:endParaRPr>
          </a:p>
          <a:p>
            <a:r>
              <a:rPr lang="pl-PL" sz="1800">
                <a:solidFill>
                  <a:srgbClr val="0A5496"/>
                </a:solidFill>
                <a:ea typeface="Arial Hebrew Scholar" charset="-79"/>
                <a:cs typeface="Arial" panose="020B0604020202020204" pitchFamily="34" charset="0"/>
              </a:rPr>
              <a:t>00:00-00:00 </a:t>
            </a:r>
          </a:p>
          <a:p>
            <a:r>
              <a:rPr lang="pl-PL" sz="1800" err="1">
                <a:solidFill>
                  <a:srgbClr val="0A5496"/>
                </a:solidFill>
                <a:ea typeface="Arial Hebrew Scholar" charset="-79"/>
                <a:cs typeface="Arial" panose="020B0604020202020204" pitchFamily="34" charset="0"/>
              </a:rPr>
              <a:t>Location</a:t>
            </a:r>
            <a:endParaRPr lang="en-US" sz="1800">
              <a:solidFill>
                <a:srgbClr val="0A5496"/>
              </a:solidFill>
              <a:ea typeface="Arial Hebrew Scholar" charset="-79"/>
              <a:cs typeface="Arial" panose="020B0604020202020204" pitchFamily="34" charset="0"/>
            </a:endParaRPr>
          </a:p>
          <a:p>
            <a:pPr lvl="0"/>
            <a:endParaRPr lang="en-US"/>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err="1">
                <a:solidFill>
                  <a:schemeClr val="accent6">
                    <a:lumMod val="50000"/>
                    <a:lumOff val="50000"/>
                  </a:schemeClr>
                </a:solidFill>
                <a:latin typeface="Arial" charset="0"/>
                <a:ea typeface="Arial" charset="0"/>
                <a:cs typeface="Arial" charset="0"/>
              </a:rPr>
              <a:t>Excepteur</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sint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occaecat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cupidatat</a:t>
            </a:r>
            <a:r>
              <a:rPr lang="en-US" sz="2400" kern="0">
                <a:solidFill>
                  <a:schemeClr val="accent6">
                    <a:lumMod val="50000"/>
                    <a:lumOff val="50000"/>
                  </a:schemeClr>
                </a:solidFill>
                <a:latin typeface="Arial" charset="0"/>
                <a:ea typeface="Arial" charset="0"/>
                <a:cs typeface="Arial" charset="0"/>
              </a:rPr>
              <a:t> non </a:t>
            </a:r>
            <a:r>
              <a:rPr lang="en-US" sz="2400" kern="0" err="1">
                <a:solidFill>
                  <a:schemeClr val="accent6">
                    <a:lumMod val="50000"/>
                    <a:lumOff val="50000"/>
                  </a:schemeClr>
                </a:solidFill>
                <a:latin typeface="Arial" charset="0"/>
                <a:ea typeface="Arial" charset="0"/>
                <a:cs typeface="Arial" charset="0"/>
              </a:rPr>
              <a:t>proident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sunt</a:t>
            </a:r>
            <a:r>
              <a:rPr lang="en-US" sz="2400" kern="0">
                <a:solidFill>
                  <a:schemeClr val="accent6">
                    <a:lumMod val="50000"/>
                    <a:lumOff val="50000"/>
                  </a:schemeClr>
                </a:solidFill>
                <a:latin typeface="Arial" charset="0"/>
                <a:ea typeface="Arial" charset="0"/>
                <a:cs typeface="Arial" charset="0"/>
              </a:rPr>
              <a:t> in culpa qui </a:t>
            </a:r>
            <a:r>
              <a:rPr lang="en-US" sz="2400" kern="0" err="1">
                <a:solidFill>
                  <a:schemeClr val="accent6">
                    <a:lumMod val="50000"/>
                    <a:lumOff val="50000"/>
                  </a:schemeClr>
                </a:solidFill>
                <a:latin typeface="Arial" charset="0"/>
                <a:ea typeface="Arial" charset="0"/>
                <a:cs typeface="Arial" charset="0"/>
              </a:rPr>
              <a:t>officia</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deserunt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mollit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anim</a:t>
            </a:r>
            <a:r>
              <a:rPr lang="en-US" sz="2400" kern="0">
                <a:solidFill>
                  <a:schemeClr val="accent6">
                    <a:lumMod val="50000"/>
                    <a:lumOff val="50000"/>
                  </a:schemeClr>
                </a:solidFill>
                <a:latin typeface="Arial" charset="0"/>
                <a:ea typeface="Arial" charset="0"/>
                <a:cs typeface="Arial" charset="0"/>
              </a:rPr>
              <a:t> id </a:t>
            </a:r>
            <a:r>
              <a:rPr lang="en-US" sz="2400" kern="0" err="1">
                <a:solidFill>
                  <a:schemeClr val="accent6">
                    <a:lumMod val="50000"/>
                    <a:lumOff val="50000"/>
                  </a:schemeClr>
                </a:solidFill>
                <a:latin typeface="Arial" charset="0"/>
                <a:ea typeface="Arial" charset="0"/>
                <a:cs typeface="Arial" charset="0"/>
              </a:rPr>
              <a:t>est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laborum</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Excepteur</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sint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occaecat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cupidatat</a:t>
            </a:r>
            <a:r>
              <a:rPr lang="en-US" sz="2400" kern="0">
                <a:solidFill>
                  <a:schemeClr val="accent6">
                    <a:lumMod val="50000"/>
                    <a:lumOff val="50000"/>
                  </a:schemeClr>
                </a:solidFill>
                <a:latin typeface="Arial" charset="0"/>
                <a:ea typeface="Arial" charset="0"/>
                <a:cs typeface="Arial" charset="0"/>
              </a:rPr>
              <a:t> non </a:t>
            </a:r>
            <a:r>
              <a:rPr lang="en-US" sz="2400" kern="0" err="1">
                <a:solidFill>
                  <a:schemeClr val="accent6">
                    <a:lumMod val="50000"/>
                    <a:lumOff val="50000"/>
                  </a:schemeClr>
                </a:solidFill>
                <a:latin typeface="Arial" charset="0"/>
                <a:ea typeface="Arial" charset="0"/>
                <a:cs typeface="Arial" charset="0"/>
              </a:rPr>
              <a:t>proident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sunt</a:t>
            </a:r>
            <a:r>
              <a:rPr lang="en-US" sz="2400" kern="0">
                <a:solidFill>
                  <a:schemeClr val="accent6">
                    <a:lumMod val="50000"/>
                    <a:lumOff val="50000"/>
                  </a:schemeClr>
                </a:solidFill>
                <a:latin typeface="Arial" charset="0"/>
                <a:ea typeface="Arial" charset="0"/>
                <a:cs typeface="Arial" charset="0"/>
              </a:rPr>
              <a:t> in culpa qui </a:t>
            </a:r>
            <a:r>
              <a:rPr lang="en-US" sz="2400" kern="0" err="1">
                <a:solidFill>
                  <a:schemeClr val="accent6">
                    <a:lumMod val="50000"/>
                    <a:lumOff val="50000"/>
                  </a:schemeClr>
                </a:solidFill>
                <a:latin typeface="Arial" charset="0"/>
                <a:ea typeface="Arial" charset="0"/>
                <a:cs typeface="Arial" charset="0"/>
              </a:rPr>
              <a:t>officia</a:t>
            </a:r>
            <a:r>
              <a:rPr lang="en-US" sz="2400" kern="0">
                <a:solidFill>
                  <a:schemeClr val="accent6">
                    <a:lumMod val="50000"/>
                    <a:lumOff val="50000"/>
                  </a:schemeClr>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deserunt</a:t>
            </a:r>
            <a:r>
              <a:rPr lang="en-US" sz="2400" b="1" kern="0">
                <a:solidFill>
                  <a:srgbClr val="0A5496"/>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mollit</a:t>
            </a:r>
            <a:r>
              <a:rPr lang="en-US" sz="2400" b="1" kern="0">
                <a:solidFill>
                  <a:srgbClr val="0A5496"/>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anim</a:t>
            </a:r>
            <a:r>
              <a:rPr lang="en-US" sz="2400" b="1" kern="0">
                <a:solidFill>
                  <a:srgbClr val="0A5496"/>
                </a:solidFill>
                <a:latin typeface="Arial" charset="0"/>
                <a:ea typeface="Arial" charset="0"/>
                <a:cs typeface="Arial" charset="0"/>
              </a:rPr>
              <a:t> </a:t>
            </a:r>
            <a:r>
              <a:rPr lang="en-US" sz="2400" kern="0">
                <a:solidFill>
                  <a:schemeClr val="accent6">
                    <a:lumMod val="50000"/>
                    <a:lumOff val="50000"/>
                  </a:schemeClr>
                </a:solidFill>
                <a:latin typeface="Arial" charset="0"/>
                <a:ea typeface="Arial" charset="0"/>
                <a:cs typeface="Arial" charset="0"/>
              </a:rPr>
              <a:t>id </a:t>
            </a:r>
            <a:r>
              <a:rPr lang="en-US" sz="2400" kern="0" err="1">
                <a:solidFill>
                  <a:schemeClr val="accent6">
                    <a:lumMod val="50000"/>
                    <a:lumOff val="50000"/>
                  </a:schemeClr>
                </a:solidFill>
                <a:latin typeface="Arial" charset="0"/>
                <a:ea typeface="Arial" charset="0"/>
                <a:cs typeface="Arial" charset="0"/>
              </a:rPr>
              <a:t>est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laborum</a:t>
            </a:r>
            <a:r>
              <a:rPr lang="en-US" sz="2400" kern="0">
                <a:solidFill>
                  <a:schemeClr val="accent6">
                    <a:lumMod val="50000"/>
                    <a:lumOff val="50000"/>
                  </a:schemeClr>
                </a:solidFill>
                <a:latin typeface="Arial" charset="0"/>
                <a:ea typeface="Arial" charset="0"/>
                <a:cs typeface="Arial" charset="0"/>
              </a:rPr>
              <a:t>.</a:t>
            </a:r>
            <a:endParaRPr lang="en-US" sz="220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3205778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pPr fontAlgn="base">
              <a:spcBef>
                <a:spcPct val="0"/>
              </a:spcBef>
              <a:spcAft>
                <a:spcPct val="0"/>
              </a:spcAft>
            </a:pPr>
            <a:r>
              <a:rPr lang="en-US" sz="4000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a:t>Insert headline</a:t>
            </a:r>
          </a:p>
        </p:txBody>
      </p:sp>
      <p:sp>
        <p:nvSpPr>
          <p:cNvPr id="11" name="Text Placeholder 10">
            <a:extLst>
              <a:ext uri="{FF2B5EF4-FFF2-40B4-BE49-F238E27FC236}">
                <a16:creationId xmlns:a16="http://schemas.microsoft.com/office/drawing/2014/main" xmlns=""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err="1">
                <a:solidFill>
                  <a:schemeClr val="accent6">
                    <a:lumMod val="50000"/>
                    <a:lumOff val="50000"/>
                  </a:schemeClr>
                </a:solidFill>
                <a:latin typeface="Arial" charset="0"/>
                <a:ea typeface="Arial" charset="0"/>
                <a:cs typeface="Arial" charset="0"/>
              </a:rPr>
              <a:t>Excepteur</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sint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occaecat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cupidatat</a:t>
            </a:r>
            <a:r>
              <a:rPr lang="en-US" sz="2000" kern="0">
                <a:solidFill>
                  <a:schemeClr val="accent6">
                    <a:lumMod val="50000"/>
                    <a:lumOff val="50000"/>
                  </a:schemeClr>
                </a:solidFill>
                <a:latin typeface="Arial" charset="0"/>
                <a:ea typeface="Arial" charset="0"/>
                <a:cs typeface="Arial" charset="0"/>
              </a:rPr>
              <a:t> non </a:t>
            </a:r>
            <a:r>
              <a:rPr lang="en-US" sz="2000" kern="0" err="1">
                <a:solidFill>
                  <a:schemeClr val="accent6">
                    <a:lumMod val="50000"/>
                    <a:lumOff val="50000"/>
                  </a:schemeClr>
                </a:solidFill>
                <a:latin typeface="Arial" charset="0"/>
                <a:ea typeface="Arial" charset="0"/>
                <a:cs typeface="Arial" charset="0"/>
              </a:rPr>
              <a:t>proident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sunt</a:t>
            </a:r>
            <a:r>
              <a:rPr lang="en-US" sz="2000" kern="0">
                <a:solidFill>
                  <a:schemeClr val="accent6">
                    <a:lumMod val="50000"/>
                    <a:lumOff val="50000"/>
                  </a:schemeClr>
                </a:solidFill>
                <a:latin typeface="Arial" charset="0"/>
                <a:ea typeface="Arial" charset="0"/>
                <a:cs typeface="Arial" charset="0"/>
              </a:rPr>
              <a:t> in culpa qui </a:t>
            </a:r>
            <a:r>
              <a:rPr lang="en-US" sz="2000" kern="0" err="1">
                <a:solidFill>
                  <a:schemeClr val="accent6">
                    <a:lumMod val="50000"/>
                    <a:lumOff val="50000"/>
                  </a:schemeClr>
                </a:solidFill>
                <a:latin typeface="Arial" charset="0"/>
                <a:ea typeface="Arial" charset="0"/>
                <a:cs typeface="Arial" charset="0"/>
              </a:rPr>
              <a:t>officia</a:t>
            </a:r>
            <a:r>
              <a:rPr lang="en-US" sz="2000" kern="0">
                <a:solidFill>
                  <a:schemeClr val="accent6">
                    <a:lumMod val="50000"/>
                    <a:lumOff val="50000"/>
                  </a:schemeClr>
                </a:solidFill>
                <a:latin typeface="Arial" charset="0"/>
                <a:ea typeface="Arial" charset="0"/>
                <a:cs typeface="Arial" charset="0"/>
              </a:rPr>
              <a:t> </a:t>
            </a:r>
            <a:r>
              <a:rPr lang="en-US" sz="2000" b="1" kern="0" err="1">
                <a:solidFill>
                  <a:srgbClr val="0A5496"/>
                </a:solidFill>
                <a:latin typeface="Arial" charset="0"/>
                <a:ea typeface="Arial" charset="0"/>
                <a:cs typeface="Arial" charset="0"/>
              </a:rPr>
              <a:t>deserunt</a:t>
            </a:r>
            <a:r>
              <a:rPr lang="en-US" sz="2000" b="1" kern="0">
                <a:solidFill>
                  <a:srgbClr val="0A5496"/>
                </a:solidFill>
                <a:latin typeface="Arial" charset="0"/>
                <a:ea typeface="Arial" charset="0"/>
                <a:cs typeface="Arial" charset="0"/>
              </a:rPr>
              <a:t> </a:t>
            </a:r>
            <a:r>
              <a:rPr lang="en-US" sz="2000" b="1" kern="0" err="1">
                <a:solidFill>
                  <a:srgbClr val="0A5496"/>
                </a:solidFill>
                <a:latin typeface="Arial" charset="0"/>
                <a:ea typeface="Arial" charset="0"/>
                <a:cs typeface="Arial" charset="0"/>
              </a:rPr>
              <a:t>mollit</a:t>
            </a:r>
            <a:r>
              <a:rPr lang="en-US" sz="2000" b="1" kern="0">
                <a:solidFill>
                  <a:srgbClr val="0A5496"/>
                </a:solidFill>
                <a:latin typeface="Arial" charset="0"/>
                <a:ea typeface="Arial" charset="0"/>
                <a:cs typeface="Arial" charset="0"/>
              </a:rPr>
              <a:t> </a:t>
            </a:r>
            <a:r>
              <a:rPr lang="en-US" sz="2000" b="1" kern="0" err="1">
                <a:solidFill>
                  <a:srgbClr val="0A5496"/>
                </a:solidFill>
                <a:latin typeface="Arial" charset="0"/>
                <a:ea typeface="Arial" charset="0"/>
                <a:cs typeface="Arial" charset="0"/>
              </a:rPr>
              <a:t>anim</a:t>
            </a:r>
            <a:r>
              <a:rPr lang="en-US" sz="2000" b="1" kern="0">
                <a:solidFill>
                  <a:srgbClr val="0A5496"/>
                </a:solidFill>
                <a:latin typeface="Arial" charset="0"/>
                <a:ea typeface="Arial" charset="0"/>
                <a:cs typeface="Arial" charset="0"/>
              </a:rPr>
              <a:t> </a:t>
            </a:r>
            <a:r>
              <a:rPr lang="en-US" sz="2000" kern="0">
                <a:solidFill>
                  <a:schemeClr val="accent6">
                    <a:lumMod val="50000"/>
                    <a:lumOff val="50000"/>
                  </a:schemeClr>
                </a:solidFill>
                <a:latin typeface="Arial" charset="0"/>
                <a:ea typeface="Arial" charset="0"/>
                <a:cs typeface="Arial" charset="0"/>
              </a:rPr>
              <a:t>id </a:t>
            </a:r>
            <a:r>
              <a:rPr lang="en-US" sz="2000" kern="0" err="1">
                <a:solidFill>
                  <a:schemeClr val="accent6">
                    <a:lumMod val="50000"/>
                    <a:lumOff val="50000"/>
                  </a:schemeClr>
                </a:solidFill>
                <a:latin typeface="Arial" charset="0"/>
                <a:ea typeface="Arial" charset="0"/>
                <a:cs typeface="Arial" charset="0"/>
              </a:rPr>
              <a:t>est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laborum</a:t>
            </a:r>
            <a:r>
              <a:rPr lang="en-US" sz="2000" kern="0">
                <a:solidFill>
                  <a:schemeClr val="accent6">
                    <a:lumMod val="50000"/>
                    <a:lumOff val="50000"/>
                  </a:schemeClr>
                </a:solidFill>
                <a:latin typeface="Arial" charset="0"/>
                <a:ea typeface="Arial" charset="0"/>
                <a:cs typeface="Arial" charset="0"/>
              </a:rPr>
              <a:t>.</a:t>
            </a:r>
            <a:br>
              <a:rPr lang="en-US" sz="2000" kern="0">
                <a:solidFill>
                  <a:schemeClr val="accent6">
                    <a:lumMod val="50000"/>
                    <a:lumOff val="50000"/>
                  </a:schemeClr>
                </a:solidFill>
                <a:latin typeface="Arial" charset="0"/>
                <a:ea typeface="Arial" charset="0"/>
                <a:cs typeface="Arial" charset="0"/>
              </a:rPr>
            </a:br>
            <a:endParaRPr lang="en-US" sz="2000" kern="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err="1">
                <a:solidFill>
                  <a:schemeClr val="accent6">
                    <a:lumMod val="50000"/>
                    <a:lumOff val="50000"/>
                  </a:schemeClr>
                </a:solidFill>
                <a:latin typeface="Arial" charset="0"/>
                <a:ea typeface="Arial" charset="0"/>
                <a:cs typeface="Arial" charset="0"/>
              </a:rPr>
              <a:t>Excepteur</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sint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occaecat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cupidatat</a:t>
            </a:r>
            <a:r>
              <a:rPr lang="en-US" sz="2000" kern="0">
                <a:solidFill>
                  <a:schemeClr val="accent6">
                    <a:lumMod val="50000"/>
                    <a:lumOff val="50000"/>
                  </a:schemeClr>
                </a:solidFill>
                <a:latin typeface="Arial" charset="0"/>
                <a:ea typeface="Arial" charset="0"/>
                <a:cs typeface="Arial" charset="0"/>
              </a:rPr>
              <a:t> non </a:t>
            </a:r>
            <a:r>
              <a:rPr lang="en-US" sz="2000" kern="0" err="1">
                <a:solidFill>
                  <a:schemeClr val="accent6">
                    <a:lumMod val="50000"/>
                    <a:lumOff val="50000"/>
                  </a:schemeClr>
                </a:solidFill>
                <a:latin typeface="Arial" charset="0"/>
                <a:ea typeface="Arial" charset="0"/>
                <a:cs typeface="Arial" charset="0"/>
              </a:rPr>
              <a:t>proident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sunt</a:t>
            </a:r>
            <a:r>
              <a:rPr lang="en-US" sz="2000" kern="0">
                <a:solidFill>
                  <a:schemeClr val="accent6">
                    <a:lumMod val="50000"/>
                    <a:lumOff val="50000"/>
                  </a:schemeClr>
                </a:solidFill>
                <a:latin typeface="Arial" charset="0"/>
                <a:ea typeface="Arial" charset="0"/>
                <a:cs typeface="Arial" charset="0"/>
              </a:rPr>
              <a:t> in culpa qui </a:t>
            </a:r>
            <a:r>
              <a:rPr lang="en-US" sz="2000" kern="0" err="1">
                <a:solidFill>
                  <a:schemeClr val="accent6">
                    <a:lumMod val="50000"/>
                    <a:lumOff val="50000"/>
                  </a:schemeClr>
                </a:solidFill>
                <a:latin typeface="Arial" charset="0"/>
                <a:ea typeface="Arial" charset="0"/>
                <a:cs typeface="Arial" charset="0"/>
              </a:rPr>
              <a:t>officia</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deserunt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mollit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anim</a:t>
            </a:r>
            <a:r>
              <a:rPr lang="en-US" sz="2000" kern="0">
                <a:solidFill>
                  <a:schemeClr val="accent6">
                    <a:lumMod val="50000"/>
                    <a:lumOff val="50000"/>
                  </a:schemeClr>
                </a:solidFill>
                <a:latin typeface="Arial" charset="0"/>
                <a:ea typeface="Arial" charset="0"/>
                <a:cs typeface="Arial" charset="0"/>
              </a:rPr>
              <a:t> id </a:t>
            </a:r>
            <a:r>
              <a:rPr lang="en-US" sz="2000" b="1" kern="0" err="1">
                <a:solidFill>
                  <a:srgbClr val="0A5496"/>
                </a:solidFill>
                <a:latin typeface="Arial" charset="0"/>
                <a:ea typeface="Arial" charset="0"/>
                <a:cs typeface="Arial" charset="0"/>
              </a:rPr>
              <a:t>est</a:t>
            </a:r>
            <a:r>
              <a:rPr lang="en-US" sz="2000" b="1" kern="0">
                <a:solidFill>
                  <a:srgbClr val="0A5496"/>
                </a:solidFill>
                <a:latin typeface="Arial" charset="0"/>
                <a:ea typeface="Arial" charset="0"/>
                <a:cs typeface="Arial" charset="0"/>
              </a:rPr>
              <a:t> </a:t>
            </a:r>
            <a:r>
              <a:rPr lang="en-US" sz="2000" b="1" kern="0" err="1">
                <a:solidFill>
                  <a:srgbClr val="0A5496"/>
                </a:solidFill>
                <a:latin typeface="Arial" charset="0"/>
                <a:ea typeface="Arial" charset="0"/>
                <a:cs typeface="Arial" charset="0"/>
              </a:rPr>
              <a:t>laborum</a:t>
            </a:r>
            <a:r>
              <a:rPr lang="en-US" sz="2000" kern="0">
                <a:solidFill>
                  <a:schemeClr val="accent6">
                    <a:lumMod val="50000"/>
                    <a:lumOff val="50000"/>
                  </a:schemeClr>
                </a:solidFill>
                <a:latin typeface="Arial" charset="0"/>
                <a:ea typeface="Arial" charset="0"/>
                <a:cs typeface="Arial" charset="0"/>
              </a:rPr>
              <a:t>.</a:t>
            </a:r>
            <a:br>
              <a:rPr lang="en-US" sz="2000" kern="0">
                <a:solidFill>
                  <a:schemeClr val="accent6">
                    <a:lumMod val="50000"/>
                    <a:lumOff val="50000"/>
                  </a:schemeClr>
                </a:solidFill>
                <a:latin typeface="Arial" charset="0"/>
                <a:ea typeface="Arial" charset="0"/>
                <a:cs typeface="Arial" charset="0"/>
              </a:rPr>
            </a:br>
            <a:endParaRPr lang="en-US" sz="2000" kern="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err="1">
                <a:solidFill>
                  <a:schemeClr val="accent6">
                    <a:lumMod val="50000"/>
                    <a:lumOff val="50000"/>
                  </a:schemeClr>
                </a:solidFill>
                <a:latin typeface="Arial" charset="0"/>
                <a:ea typeface="Arial" charset="0"/>
                <a:cs typeface="Arial" charset="0"/>
              </a:rPr>
              <a:t>Excepteur</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sint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occaecat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cupidatat</a:t>
            </a:r>
            <a:r>
              <a:rPr lang="en-US" sz="2000" kern="0">
                <a:solidFill>
                  <a:schemeClr val="accent6">
                    <a:lumMod val="50000"/>
                    <a:lumOff val="50000"/>
                  </a:schemeClr>
                </a:solidFill>
                <a:latin typeface="Arial" charset="0"/>
                <a:ea typeface="Arial" charset="0"/>
                <a:cs typeface="Arial" charset="0"/>
              </a:rPr>
              <a:t> </a:t>
            </a:r>
            <a:r>
              <a:rPr lang="en-US" sz="2000" b="1" kern="0">
                <a:solidFill>
                  <a:srgbClr val="0A5496"/>
                </a:solidFill>
                <a:latin typeface="Arial" charset="0"/>
                <a:ea typeface="Arial" charset="0"/>
                <a:cs typeface="Arial" charset="0"/>
              </a:rPr>
              <a:t>non </a:t>
            </a:r>
            <a:r>
              <a:rPr lang="en-US" sz="2000" b="1" kern="0" err="1">
                <a:solidFill>
                  <a:srgbClr val="0A5496"/>
                </a:solidFill>
                <a:latin typeface="Arial" charset="0"/>
                <a:ea typeface="Arial" charset="0"/>
                <a:cs typeface="Arial" charset="0"/>
              </a:rPr>
              <a:t>proident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sunt</a:t>
            </a:r>
            <a:r>
              <a:rPr lang="en-US" sz="2000" kern="0">
                <a:solidFill>
                  <a:schemeClr val="accent6">
                    <a:lumMod val="50000"/>
                    <a:lumOff val="50000"/>
                  </a:schemeClr>
                </a:solidFill>
                <a:latin typeface="Arial" charset="0"/>
                <a:ea typeface="Arial" charset="0"/>
                <a:cs typeface="Arial" charset="0"/>
              </a:rPr>
              <a:t> in culpa qui </a:t>
            </a:r>
            <a:r>
              <a:rPr lang="en-US" sz="2000" kern="0" err="1">
                <a:solidFill>
                  <a:schemeClr val="accent6">
                    <a:lumMod val="50000"/>
                    <a:lumOff val="50000"/>
                  </a:schemeClr>
                </a:solidFill>
                <a:latin typeface="Arial" charset="0"/>
                <a:ea typeface="Arial" charset="0"/>
                <a:cs typeface="Arial" charset="0"/>
              </a:rPr>
              <a:t>officia</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deserunt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mollit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anim</a:t>
            </a:r>
            <a:r>
              <a:rPr lang="en-US" sz="2000" kern="0">
                <a:solidFill>
                  <a:schemeClr val="accent6">
                    <a:lumMod val="50000"/>
                    <a:lumOff val="50000"/>
                  </a:schemeClr>
                </a:solidFill>
                <a:latin typeface="Arial" charset="0"/>
                <a:ea typeface="Arial" charset="0"/>
                <a:cs typeface="Arial" charset="0"/>
              </a:rPr>
              <a:t> id </a:t>
            </a:r>
            <a:r>
              <a:rPr lang="en-US" sz="2000" kern="0" err="1">
                <a:solidFill>
                  <a:schemeClr val="accent6">
                    <a:lumMod val="50000"/>
                    <a:lumOff val="50000"/>
                  </a:schemeClr>
                </a:solidFill>
                <a:latin typeface="Arial" charset="0"/>
                <a:ea typeface="Arial" charset="0"/>
                <a:cs typeface="Arial" charset="0"/>
              </a:rPr>
              <a:t>est</a:t>
            </a:r>
            <a:r>
              <a:rPr lang="en-US" sz="2000" kern="0">
                <a:solidFill>
                  <a:schemeClr val="accent6">
                    <a:lumMod val="50000"/>
                    <a:lumOff val="50000"/>
                  </a:schemeClr>
                </a:solidFill>
                <a:latin typeface="Arial" charset="0"/>
                <a:ea typeface="Arial" charset="0"/>
                <a:cs typeface="Arial" charset="0"/>
              </a:rPr>
              <a:t> </a:t>
            </a:r>
            <a:r>
              <a:rPr lang="en-US" sz="2000" kern="0" err="1">
                <a:solidFill>
                  <a:schemeClr val="accent6">
                    <a:lumMod val="50000"/>
                    <a:lumOff val="50000"/>
                  </a:schemeClr>
                </a:solidFill>
                <a:latin typeface="Arial" charset="0"/>
                <a:ea typeface="Arial" charset="0"/>
                <a:cs typeface="Arial" charset="0"/>
              </a:rPr>
              <a:t>laborum</a:t>
            </a:r>
            <a:r>
              <a:rPr lang="en-US" sz="2000" kern="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503366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6" y="1219202"/>
            <a:ext cx="6209629" cy="445043"/>
          </a:xfrm>
          <a:prstGeom prst="rect">
            <a:avLst/>
          </a:prstGeom>
        </p:spPr>
        <p:txBody>
          <a:bodyPr anchor="ctr"/>
          <a:lstStyle>
            <a:lvl1pPr marL="0" indent="0" algn="ctr">
              <a:buNone/>
              <a:defRPr sz="2700" b="1">
                <a:solidFill>
                  <a:srgbClr val="0A5496"/>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10" name="Oval 9">
            <a:extLst>
              <a:ext uri="{FF2B5EF4-FFF2-40B4-BE49-F238E27FC236}">
                <a16:creationId xmlns:a16="http://schemas.microsoft.com/office/drawing/2014/main" xmlns="" id="{0F68A244-CECA-F041-AD70-910F56A47209}"/>
              </a:ext>
            </a:extLst>
          </p:cNvPr>
          <p:cNvSpPr/>
          <p:nvPr userDrawn="1"/>
        </p:nvSpPr>
        <p:spPr bwMode="auto">
          <a:xfrm>
            <a:off x="8763001" y="3064705"/>
            <a:ext cx="2398895"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257175" marR="0" indent="-257175"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sz="1800">
                <a:solidFill>
                  <a:schemeClr val="accent6">
                    <a:lumMod val="50000"/>
                    <a:lumOff val="50000"/>
                  </a:schemeClr>
                </a:solidFill>
              </a:defRPr>
            </a:lvl1pPr>
            <a:lvl2pPr marL="389324" indent="0">
              <a:buNone/>
              <a:defRPr sz="1800">
                <a:solidFill>
                  <a:schemeClr val="accent6">
                    <a:lumMod val="50000"/>
                    <a:lumOff val="50000"/>
                  </a:schemeClr>
                </a:solidFill>
              </a:defRPr>
            </a:lvl2pPr>
            <a:lvl3pPr marL="685783" indent="0">
              <a:buNone/>
              <a:defRPr sz="1800">
                <a:solidFill>
                  <a:schemeClr val="accent6">
                    <a:lumMod val="50000"/>
                    <a:lumOff val="50000"/>
                  </a:schemeClr>
                </a:solidFill>
              </a:defRPr>
            </a:lvl3pPr>
            <a:lvl4pPr marL="1028674" indent="0">
              <a:buNone/>
              <a:defRPr sz="1800">
                <a:solidFill>
                  <a:schemeClr val="accent6">
                    <a:lumMod val="50000"/>
                    <a:lumOff val="50000"/>
                  </a:schemeClr>
                </a:solidFill>
              </a:defRPr>
            </a:lvl4pPr>
            <a:lvl5pPr marL="1371566" indent="0">
              <a:buNone/>
              <a:defRPr sz="1800">
                <a:solidFill>
                  <a:schemeClr val="accent6">
                    <a:lumMod val="50000"/>
                    <a:lumOff val="50000"/>
                  </a:schemeClr>
                </a:solidFill>
              </a:defRPr>
            </a:lvl5pPr>
          </a:lstStyle>
          <a:p>
            <a:pPr marL="257175" marR="0" lvl="0" indent="-257175" algn="l" defTabSz="6858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257175" marR="0" lvl="0" indent="-257175" algn="l" defTabSz="6858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257175" marR="0" lvl="0" indent="-257175"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257175" marR="0" lvl="0" indent="-257175" algn="l" defTabSz="6858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xmlns="" id="{9BE79663-AD90-FF47-A2BC-2688925AA2D3}"/>
              </a:ext>
            </a:extLst>
          </p:cNvPr>
          <p:cNvSpPr>
            <a:spLocks noGrp="1"/>
          </p:cNvSpPr>
          <p:nvPr>
            <p:ph type="body" sz="quarter" idx="16" hasCustomPrompt="1"/>
          </p:nvPr>
        </p:nvSpPr>
        <p:spPr>
          <a:xfrm>
            <a:off x="9201149" y="4343400"/>
            <a:ext cx="1619251" cy="533400"/>
          </a:xfrm>
          <a:prstGeom prst="rect">
            <a:avLst/>
          </a:prstGeom>
        </p:spPr>
        <p:txBody>
          <a:bodyPr/>
          <a:lstStyle>
            <a:lvl1pPr marL="0" indent="0" algn="ctr">
              <a:buNone/>
              <a:defRPr sz="1350" b="1">
                <a:solidFill>
                  <a:schemeClr val="bg1"/>
                </a:solidFill>
                <a:latin typeface="Arial" panose="020B0604020202020204" pitchFamily="34" charset="0"/>
                <a:cs typeface="Arial" panose="020B0604020202020204" pitchFamily="34" charset="0"/>
              </a:defRPr>
            </a:lvl1pPr>
            <a:lvl2pPr marL="389324" indent="0">
              <a:buNone/>
              <a:defRPr sz="1350">
                <a:solidFill>
                  <a:schemeClr val="bg1"/>
                </a:solidFill>
                <a:latin typeface="Arial" panose="020B0604020202020204" pitchFamily="34" charset="0"/>
                <a:cs typeface="Arial" panose="020B0604020202020204" pitchFamily="34" charset="0"/>
              </a:defRPr>
            </a:lvl2pPr>
            <a:lvl3pPr marL="685783" indent="0">
              <a:buNone/>
              <a:defRPr sz="1350">
                <a:solidFill>
                  <a:schemeClr val="bg1"/>
                </a:solidFill>
                <a:latin typeface="Arial" panose="020B0604020202020204" pitchFamily="34" charset="0"/>
                <a:cs typeface="Arial" panose="020B0604020202020204" pitchFamily="34" charset="0"/>
              </a:defRPr>
            </a:lvl3pPr>
            <a:lvl4pPr marL="1028674" indent="0">
              <a:buNone/>
              <a:defRPr sz="1350">
                <a:solidFill>
                  <a:schemeClr val="bg1"/>
                </a:solidFill>
                <a:latin typeface="Arial" panose="020B0604020202020204" pitchFamily="34" charset="0"/>
                <a:cs typeface="Arial" panose="020B0604020202020204" pitchFamily="34" charset="0"/>
              </a:defRPr>
            </a:lvl4pPr>
            <a:lvl5pPr marL="1371566" indent="0">
              <a:buNone/>
              <a:defRPr sz="135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xmlns=""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4800" b="1">
                <a:solidFill>
                  <a:schemeClr val="bg1"/>
                </a:solidFill>
              </a:defRPr>
            </a:lvl1pPr>
            <a:lvl2pPr>
              <a:defRPr sz="3600" b="1"/>
            </a:lvl2pPr>
            <a:lvl3pPr>
              <a:defRPr sz="3600" b="1"/>
            </a:lvl3pPr>
            <a:lvl4pPr>
              <a:defRPr sz="3600" b="1"/>
            </a:lvl4pPr>
            <a:lvl5pPr>
              <a:defRPr sz="3600" b="1"/>
            </a:lvl5pPr>
          </a:lstStyle>
          <a:p>
            <a:pPr lvl="0"/>
            <a:r>
              <a:rPr lang="en-US" dirty="0"/>
              <a:t>1</a:t>
            </a:r>
          </a:p>
        </p:txBody>
      </p:sp>
    </p:spTree>
    <p:extLst>
      <p:ext uri="{BB962C8B-B14F-4D97-AF65-F5344CB8AC3E}">
        <p14:creationId xmlns:p14="http://schemas.microsoft.com/office/powerpoint/2010/main" val="418306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10" name="Oval 9">
            <a:extLst>
              <a:ext uri="{FF2B5EF4-FFF2-40B4-BE49-F238E27FC236}">
                <a16:creationId xmlns:a16="http://schemas.microsoft.com/office/drawing/2014/main" xmlns=""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err="1"/>
              <a:t>Excepteur</a:t>
            </a:r>
            <a:r>
              <a:rPr lang="en-US"/>
              <a:t> </a:t>
            </a:r>
            <a:r>
              <a:rPr lang="en-US" err="1"/>
              <a:t>sint</a:t>
            </a:r>
            <a:r>
              <a:rPr lang="en-US"/>
              <a:t> </a:t>
            </a:r>
            <a:r>
              <a:rPr lang="en-US" err="1"/>
              <a:t>occaecat</a:t>
            </a:r>
            <a:r>
              <a:rPr lang="en-US"/>
              <a:t> </a:t>
            </a:r>
            <a:r>
              <a:rPr lang="en-US" err="1"/>
              <a:t>cupidatat</a:t>
            </a:r>
            <a:endParaRPr lang="en-US"/>
          </a:p>
          <a:p>
            <a:pPr marL="342900" marR="0" lvl="0" indent="-342900" algn="l" defTabSz="914400" rtl="0" eaLnBrk="1" fontAlgn="base" latinLnBrk="0" hangingPunct="1">
              <a:lnSpc>
                <a:spcPct val="100000"/>
              </a:lnSpc>
              <a:spcBef>
                <a:spcPct val="20000"/>
              </a:spcBef>
              <a:spcAft>
                <a:spcPct val="0"/>
              </a:spcAft>
              <a:buClrTx/>
              <a:buSzTx/>
              <a:tabLst/>
              <a:defRPr/>
            </a:pPr>
            <a:r>
              <a:rPr lang="en-US" err="1"/>
              <a:t>Excepteur</a:t>
            </a:r>
            <a:r>
              <a:rPr lang="en-US"/>
              <a:t> </a:t>
            </a:r>
            <a:r>
              <a:rPr lang="en-US" err="1"/>
              <a:t>sint</a:t>
            </a:r>
            <a:r>
              <a:rPr lang="en-US"/>
              <a:t> </a:t>
            </a:r>
            <a:r>
              <a:rPr lang="en-US" err="1"/>
              <a:t>occaecat</a:t>
            </a:r>
            <a:r>
              <a:rPr lang="en-US"/>
              <a:t> </a:t>
            </a:r>
            <a:r>
              <a:rPr lang="en-US" err="1"/>
              <a:t>cupidatat</a:t>
            </a:r>
            <a:endParaRPr lang="en-US"/>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err="1"/>
              <a:t>Excepteur</a:t>
            </a:r>
            <a:r>
              <a:rPr lang="en-US"/>
              <a:t> </a:t>
            </a:r>
            <a:r>
              <a:rPr lang="en-US" err="1"/>
              <a:t>sint</a:t>
            </a:r>
            <a:r>
              <a:rPr lang="en-US"/>
              <a:t> </a:t>
            </a:r>
            <a:r>
              <a:rPr lang="en-US" err="1"/>
              <a:t>occaecat</a:t>
            </a:r>
            <a:r>
              <a:rPr lang="en-US"/>
              <a:t> </a:t>
            </a:r>
            <a:r>
              <a:rPr lang="en-US" err="1"/>
              <a:t>cupidatat</a:t>
            </a:r>
            <a:endParaRPr lang="en-US"/>
          </a:p>
          <a:p>
            <a:pPr marL="342900" marR="0" lvl="0" indent="-342900" algn="l" defTabSz="914400" rtl="0" eaLnBrk="1" fontAlgn="base" latinLnBrk="0" hangingPunct="1">
              <a:lnSpc>
                <a:spcPct val="100000"/>
              </a:lnSpc>
              <a:spcBef>
                <a:spcPct val="20000"/>
              </a:spcBef>
              <a:spcAft>
                <a:spcPct val="0"/>
              </a:spcAft>
              <a:buClrTx/>
              <a:buSzTx/>
              <a:tabLst/>
              <a:defRPr/>
            </a:pPr>
            <a:endParaRPr lang="en-US"/>
          </a:p>
        </p:txBody>
      </p:sp>
      <p:sp>
        <p:nvSpPr>
          <p:cNvPr id="17" name="Text Placeholder 16">
            <a:extLst>
              <a:ext uri="{FF2B5EF4-FFF2-40B4-BE49-F238E27FC236}">
                <a16:creationId xmlns:a16="http://schemas.microsoft.com/office/drawing/2014/main" xmlns=""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a:t>Descriptor copy</a:t>
            </a:r>
          </a:p>
        </p:txBody>
      </p:sp>
      <p:sp>
        <p:nvSpPr>
          <p:cNvPr id="19" name="Text Placeholder 18">
            <a:extLst>
              <a:ext uri="{FF2B5EF4-FFF2-40B4-BE49-F238E27FC236}">
                <a16:creationId xmlns:a16="http://schemas.microsoft.com/office/drawing/2014/main" xmlns=""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a:t>1</a:t>
            </a:r>
          </a:p>
        </p:txBody>
      </p:sp>
    </p:spTree>
    <p:extLst>
      <p:ext uri="{BB962C8B-B14F-4D97-AF65-F5344CB8AC3E}">
        <p14:creationId xmlns:p14="http://schemas.microsoft.com/office/powerpoint/2010/main" val="17191355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err="1">
                <a:solidFill>
                  <a:schemeClr val="accent6">
                    <a:lumMod val="50000"/>
                    <a:lumOff val="50000"/>
                  </a:schemeClr>
                </a:solidFill>
                <a:latin typeface="Arial" charset="0"/>
                <a:ea typeface="Arial" charset="0"/>
                <a:cs typeface="Arial" charset="0"/>
              </a:rPr>
              <a:t>Excepteur</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sint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occaecat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cupidatat</a:t>
            </a:r>
            <a:r>
              <a:rPr lang="en-US" sz="2000">
                <a:solidFill>
                  <a:schemeClr val="accent6">
                    <a:lumMod val="50000"/>
                    <a:lumOff val="50000"/>
                  </a:schemeClr>
                </a:solidFill>
                <a:latin typeface="Arial" charset="0"/>
                <a:ea typeface="Arial" charset="0"/>
                <a:cs typeface="Arial" charset="0"/>
              </a:rPr>
              <a:t> non </a:t>
            </a:r>
            <a:r>
              <a:rPr lang="en-US" sz="2000" err="1">
                <a:solidFill>
                  <a:schemeClr val="accent6">
                    <a:lumMod val="50000"/>
                    <a:lumOff val="50000"/>
                  </a:schemeClr>
                </a:solidFill>
                <a:latin typeface="Arial" charset="0"/>
                <a:ea typeface="Arial" charset="0"/>
                <a:cs typeface="Arial" charset="0"/>
              </a:rPr>
              <a:t>proident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sunt</a:t>
            </a:r>
            <a:r>
              <a:rPr lang="en-US" sz="2000">
                <a:solidFill>
                  <a:schemeClr val="accent6">
                    <a:lumMod val="50000"/>
                    <a:lumOff val="50000"/>
                  </a:schemeClr>
                </a:solidFill>
                <a:latin typeface="Arial" charset="0"/>
                <a:ea typeface="Arial" charset="0"/>
                <a:cs typeface="Arial" charset="0"/>
              </a:rPr>
              <a:t> in culpa qui </a:t>
            </a:r>
            <a:r>
              <a:rPr lang="en-US" sz="2000" err="1">
                <a:solidFill>
                  <a:schemeClr val="accent6">
                    <a:lumMod val="50000"/>
                    <a:lumOff val="50000"/>
                  </a:schemeClr>
                </a:solidFill>
                <a:latin typeface="Arial" charset="0"/>
                <a:ea typeface="Arial" charset="0"/>
                <a:cs typeface="Arial" charset="0"/>
              </a:rPr>
              <a:t>officia</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deserunt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mollit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anim</a:t>
            </a:r>
            <a:r>
              <a:rPr lang="en-US" sz="2000">
                <a:solidFill>
                  <a:schemeClr val="accent6">
                    <a:lumMod val="50000"/>
                    <a:lumOff val="50000"/>
                  </a:schemeClr>
                </a:solidFill>
                <a:latin typeface="Arial" charset="0"/>
                <a:ea typeface="Arial" charset="0"/>
                <a:cs typeface="Arial" charset="0"/>
              </a:rPr>
              <a:t> id </a:t>
            </a:r>
            <a:r>
              <a:rPr lang="en-US" sz="2000" err="1">
                <a:solidFill>
                  <a:schemeClr val="accent6">
                    <a:lumMod val="50000"/>
                    <a:lumOff val="50000"/>
                  </a:schemeClr>
                </a:solidFill>
                <a:latin typeface="Arial" charset="0"/>
                <a:ea typeface="Arial" charset="0"/>
                <a:cs typeface="Arial" charset="0"/>
              </a:rPr>
              <a:t>est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laborum</a:t>
            </a:r>
            <a:r>
              <a:rPr lang="en-US" sz="200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1330591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err="1">
                <a:solidFill>
                  <a:schemeClr val="accent6">
                    <a:lumMod val="50000"/>
                    <a:lumOff val="50000"/>
                  </a:schemeClr>
                </a:solidFill>
                <a:latin typeface="Arial" charset="0"/>
                <a:ea typeface="Arial" charset="0"/>
                <a:cs typeface="Arial" charset="0"/>
              </a:rPr>
              <a:t>Excepteur</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sint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occaecat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cupidatat</a:t>
            </a:r>
            <a:r>
              <a:rPr lang="en-US" kern="0">
                <a:solidFill>
                  <a:schemeClr val="accent6">
                    <a:lumMod val="50000"/>
                    <a:lumOff val="50000"/>
                  </a:schemeClr>
                </a:solidFill>
                <a:latin typeface="Arial" charset="0"/>
                <a:ea typeface="Arial" charset="0"/>
                <a:cs typeface="Arial" charset="0"/>
              </a:rPr>
              <a:t> non </a:t>
            </a:r>
            <a:r>
              <a:rPr lang="en-US" kern="0" err="1">
                <a:solidFill>
                  <a:schemeClr val="accent6">
                    <a:lumMod val="50000"/>
                    <a:lumOff val="50000"/>
                  </a:schemeClr>
                </a:solidFill>
                <a:latin typeface="Arial" charset="0"/>
                <a:ea typeface="Arial" charset="0"/>
                <a:cs typeface="Arial" charset="0"/>
              </a:rPr>
              <a:t>proident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sunt</a:t>
            </a:r>
            <a:r>
              <a:rPr lang="en-US" kern="0">
                <a:solidFill>
                  <a:schemeClr val="accent6">
                    <a:lumMod val="50000"/>
                    <a:lumOff val="50000"/>
                  </a:schemeClr>
                </a:solidFill>
                <a:latin typeface="Arial" charset="0"/>
                <a:ea typeface="Arial" charset="0"/>
                <a:cs typeface="Arial" charset="0"/>
              </a:rPr>
              <a:t> in culpa qui </a:t>
            </a:r>
            <a:r>
              <a:rPr lang="en-US" kern="0" err="1">
                <a:solidFill>
                  <a:schemeClr val="accent6">
                    <a:lumMod val="50000"/>
                    <a:lumOff val="50000"/>
                  </a:schemeClr>
                </a:solidFill>
                <a:latin typeface="Arial" charset="0"/>
                <a:ea typeface="Arial" charset="0"/>
                <a:cs typeface="Arial" charset="0"/>
              </a:rPr>
              <a:t>officia</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deserunt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mollit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anim</a:t>
            </a:r>
            <a:r>
              <a:rPr lang="en-US" kern="0">
                <a:solidFill>
                  <a:schemeClr val="accent6">
                    <a:lumMod val="50000"/>
                    <a:lumOff val="50000"/>
                  </a:schemeClr>
                </a:solidFill>
                <a:latin typeface="Arial" charset="0"/>
                <a:ea typeface="Arial" charset="0"/>
                <a:cs typeface="Arial" charset="0"/>
              </a:rPr>
              <a:t> id </a:t>
            </a:r>
            <a:r>
              <a:rPr lang="en-US" kern="0" err="1">
                <a:solidFill>
                  <a:schemeClr val="accent6">
                    <a:lumMod val="50000"/>
                    <a:lumOff val="50000"/>
                  </a:schemeClr>
                </a:solidFill>
                <a:latin typeface="Arial" charset="0"/>
                <a:ea typeface="Arial" charset="0"/>
                <a:cs typeface="Arial" charset="0"/>
              </a:rPr>
              <a:t>est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laborum</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Excepteur</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sint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occaecat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cupidatat</a:t>
            </a:r>
            <a:r>
              <a:rPr lang="en-US" kern="0">
                <a:solidFill>
                  <a:schemeClr val="accent6">
                    <a:lumMod val="50000"/>
                    <a:lumOff val="50000"/>
                  </a:schemeClr>
                </a:solidFill>
                <a:latin typeface="Arial" charset="0"/>
                <a:ea typeface="Arial" charset="0"/>
                <a:cs typeface="Arial" charset="0"/>
              </a:rPr>
              <a:t> non </a:t>
            </a:r>
            <a:r>
              <a:rPr lang="en-US" kern="0" err="1">
                <a:solidFill>
                  <a:schemeClr val="accent6">
                    <a:lumMod val="50000"/>
                    <a:lumOff val="50000"/>
                  </a:schemeClr>
                </a:solidFill>
                <a:latin typeface="Arial" charset="0"/>
                <a:ea typeface="Arial" charset="0"/>
                <a:cs typeface="Arial" charset="0"/>
              </a:rPr>
              <a:t>proident</a:t>
            </a:r>
            <a:r>
              <a:rPr lang="en-US" kern="0">
                <a:solidFill>
                  <a:schemeClr val="accent6">
                    <a:lumMod val="50000"/>
                    <a:lumOff val="50000"/>
                  </a:schemeClr>
                </a:solidFill>
                <a:latin typeface="Arial" charset="0"/>
                <a:ea typeface="Arial" charset="0"/>
                <a:cs typeface="Arial" charset="0"/>
              </a:rPr>
              <a:t>.</a:t>
            </a:r>
            <a:endParaRPr lang="en-US">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a:t>Category title</a:t>
            </a:r>
          </a:p>
        </p:txBody>
      </p:sp>
      <p:sp>
        <p:nvSpPr>
          <p:cNvPr id="9" name="Oval 8">
            <a:extLst>
              <a:ext uri="{FF2B5EF4-FFF2-40B4-BE49-F238E27FC236}">
                <a16:creationId xmlns:a16="http://schemas.microsoft.com/office/drawing/2014/main" xmlns=""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5291441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err="1">
                <a:solidFill>
                  <a:schemeClr val="accent6">
                    <a:lumMod val="50000"/>
                    <a:lumOff val="50000"/>
                  </a:schemeClr>
                </a:solidFill>
                <a:latin typeface="Arial" charset="0"/>
                <a:ea typeface="Arial" charset="0"/>
                <a:cs typeface="Arial" charset="0"/>
              </a:rPr>
              <a:t>Excepteur</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sint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occaecat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cupidatat</a:t>
            </a:r>
            <a:r>
              <a:rPr lang="en-US" kern="0">
                <a:solidFill>
                  <a:schemeClr val="accent6">
                    <a:lumMod val="50000"/>
                    <a:lumOff val="50000"/>
                  </a:schemeClr>
                </a:solidFill>
                <a:latin typeface="Arial" charset="0"/>
                <a:ea typeface="Arial" charset="0"/>
                <a:cs typeface="Arial" charset="0"/>
              </a:rPr>
              <a:t> non </a:t>
            </a:r>
            <a:r>
              <a:rPr lang="en-US" kern="0" err="1">
                <a:solidFill>
                  <a:schemeClr val="accent6">
                    <a:lumMod val="50000"/>
                    <a:lumOff val="50000"/>
                  </a:schemeClr>
                </a:solidFill>
                <a:latin typeface="Arial" charset="0"/>
                <a:ea typeface="Arial" charset="0"/>
                <a:cs typeface="Arial" charset="0"/>
              </a:rPr>
              <a:t>proident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sunt</a:t>
            </a:r>
            <a:r>
              <a:rPr lang="en-US" kern="0">
                <a:solidFill>
                  <a:schemeClr val="accent6">
                    <a:lumMod val="50000"/>
                    <a:lumOff val="50000"/>
                  </a:schemeClr>
                </a:solidFill>
                <a:latin typeface="Arial" charset="0"/>
                <a:ea typeface="Arial" charset="0"/>
                <a:cs typeface="Arial" charset="0"/>
              </a:rPr>
              <a:t> in culpa qui </a:t>
            </a:r>
            <a:r>
              <a:rPr lang="en-US" kern="0" err="1">
                <a:solidFill>
                  <a:schemeClr val="accent6">
                    <a:lumMod val="50000"/>
                    <a:lumOff val="50000"/>
                  </a:schemeClr>
                </a:solidFill>
                <a:latin typeface="Arial" charset="0"/>
                <a:ea typeface="Arial" charset="0"/>
                <a:cs typeface="Arial" charset="0"/>
              </a:rPr>
              <a:t>officia</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deserunt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mollit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anim</a:t>
            </a:r>
            <a:r>
              <a:rPr lang="en-US" kern="0">
                <a:solidFill>
                  <a:schemeClr val="accent6">
                    <a:lumMod val="50000"/>
                    <a:lumOff val="50000"/>
                  </a:schemeClr>
                </a:solidFill>
                <a:latin typeface="Arial" charset="0"/>
                <a:ea typeface="Arial" charset="0"/>
                <a:cs typeface="Arial" charset="0"/>
              </a:rPr>
              <a:t> id </a:t>
            </a:r>
            <a:r>
              <a:rPr lang="en-US" kern="0" err="1">
                <a:solidFill>
                  <a:schemeClr val="accent6">
                    <a:lumMod val="50000"/>
                    <a:lumOff val="50000"/>
                  </a:schemeClr>
                </a:solidFill>
                <a:latin typeface="Arial" charset="0"/>
                <a:ea typeface="Arial" charset="0"/>
                <a:cs typeface="Arial" charset="0"/>
              </a:rPr>
              <a:t>est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laborum</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Excepteur</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sint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occaecat</a:t>
            </a:r>
            <a:r>
              <a:rPr lang="en-US" kern="0">
                <a:solidFill>
                  <a:schemeClr val="accent6">
                    <a:lumMod val="50000"/>
                    <a:lumOff val="50000"/>
                  </a:schemeClr>
                </a:solidFill>
                <a:latin typeface="Arial" charset="0"/>
                <a:ea typeface="Arial" charset="0"/>
                <a:cs typeface="Arial" charset="0"/>
              </a:rPr>
              <a:t> </a:t>
            </a:r>
            <a:r>
              <a:rPr lang="en-US" kern="0" err="1">
                <a:solidFill>
                  <a:schemeClr val="accent6">
                    <a:lumMod val="50000"/>
                    <a:lumOff val="50000"/>
                  </a:schemeClr>
                </a:solidFill>
                <a:latin typeface="Arial" charset="0"/>
                <a:ea typeface="Arial" charset="0"/>
                <a:cs typeface="Arial" charset="0"/>
              </a:rPr>
              <a:t>cupidatat</a:t>
            </a:r>
            <a:r>
              <a:rPr lang="en-US" kern="0">
                <a:solidFill>
                  <a:schemeClr val="accent6">
                    <a:lumMod val="50000"/>
                    <a:lumOff val="50000"/>
                  </a:schemeClr>
                </a:solidFill>
                <a:latin typeface="Arial" charset="0"/>
                <a:ea typeface="Arial" charset="0"/>
                <a:cs typeface="Arial" charset="0"/>
              </a:rPr>
              <a:t> non </a:t>
            </a:r>
            <a:r>
              <a:rPr lang="en-US" kern="0" err="1">
                <a:solidFill>
                  <a:schemeClr val="accent6">
                    <a:lumMod val="50000"/>
                    <a:lumOff val="50000"/>
                  </a:schemeClr>
                </a:solidFill>
                <a:latin typeface="Arial" charset="0"/>
                <a:ea typeface="Arial" charset="0"/>
                <a:cs typeface="Arial" charset="0"/>
              </a:rPr>
              <a:t>proident</a:t>
            </a:r>
            <a:r>
              <a:rPr lang="en-US" kern="0">
                <a:solidFill>
                  <a:schemeClr val="accent6">
                    <a:lumMod val="50000"/>
                    <a:lumOff val="50000"/>
                  </a:schemeClr>
                </a:solidFill>
                <a:latin typeface="Arial" charset="0"/>
                <a:ea typeface="Arial" charset="0"/>
                <a:cs typeface="Arial" charset="0"/>
              </a:rPr>
              <a:t>.</a:t>
            </a:r>
            <a:endParaRPr lang="en-US">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9471550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Tree>
    <p:extLst>
      <p:ext uri="{BB962C8B-B14F-4D97-AF65-F5344CB8AC3E}">
        <p14:creationId xmlns:p14="http://schemas.microsoft.com/office/powerpoint/2010/main" val="7226138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6" name="Oval 5">
            <a:extLst>
              <a:ext uri="{FF2B5EF4-FFF2-40B4-BE49-F238E27FC236}">
                <a16:creationId xmlns:a16="http://schemas.microsoft.com/office/drawing/2014/main" xmlns=""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2</a:t>
            </a:r>
          </a:p>
        </p:txBody>
      </p:sp>
      <p:sp>
        <p:nvSpPr>
          <p:cNvPr id="7" name="Oval 6">
            <a:extLst>
              <a:ext uri="{FF2B5EF4-FFF2-40B4-BE49-F238E27FC236}">
                <a16:creationId xmlns:a16="http://schemas.microsoft.com/office/drawing/2014/main" xmlns=""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1</a:t>
            </a:r>
          </a:p>
        </p:txBody>
      </p:sp>
      <p:sp>
        <p:nvSpPr>
          <p:cNvPr id="8" name="Oval 7">
            <a:extLst>
              <a:ext uri="{FF2B5EF4-FFF2-40B4-BE49-F238E27FC236}">
                <a16:creationId xmlns:a16="http://schemas.microsoft.com/office/drawing/2014/main" xmlns=""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a:solidFill>
                  <a:prstClr val="white"/>
                </a:solidFill>
                <a:latin typeface="Arial" pitchFamily="34" charset="0"/>
                <a:ea typeface="ヒラギノ角ゴ Pro W3" pitchFamily="84" charset="-128"/>
              </a:rPr>
              <a:t>3</a:t>
            </a:r>
          </a:p>
        </p:txBody>
      </p:sp>
      <p:sp>
        <p:nvSpPr>
          <p:cNvPr id="9" name="Text Placeholder 8">
            <a:extLst>
              <a:ext uri="{FF2B5EF4-FFF2-40B4-BE49-F238E27FC236}">
                <a16:creationId xmlns:a16="http://schemas.microsoft.com/office/drawing/2014/main" xmlns=""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a:solidFill>
                  <a:schemeClr val="bg1">
                    <a:lumMod val="50000"/>
                  </a:schemeClr>
                </a:solidFill>
                <a:latin typeface="Arial" charset="0"/>
                <a:ea typeface="Arial" charset="0"/>
                <a:cs typeface="Arial" charset="0"/>
              </a:rPr>
              <a:t>Insert subhead</a:t>
            </a:r>
          </a:p>
          <a:p>
            <a:pPr marL="914400" lvl="1">
              <a:spcAft>
                <a:spcPts val="3000"/>
              </a:spcAft>
            </a:pPr>
            <a:r>
              <a:rPr lang="en-US" sz="1600" err="1">
                <a:solidFill>
                  <a:schemeClr val="accent6">
                    <a:lumMod val="50000"/>
                    <a:lumOff val="50000"/>
                  </a:schemeClr>
                </a:solidFill>
                <a:latin typeface="Arial" charset="0"/>
                <a:ea typeface="Arial" charset="0"/>
                <a:cs typeface="Arial" charset="0"/>
              </a:rPr>
              <a:t>Excepteur</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proident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sunt</a:t>
            </a:r>
            <a:r>
              <a:rPr lang="en-US" sz="1600">
                <a:solidFill>
                  <a:schemeClr val="accent6">
                    <a:lumMod val="50000"/>
                    <a:lumOff val="50000"/>
                  </a:schemeClr>
                </a:solidFill>
                <a:latin typeface="Arial" charset="0"/>
                <a:ea typeface="Arial" charset="0"/>
                <a:cs typeface="Arial" charset="0"/>
              </a:rPr>
              <a:t> in culpa qui </a:t>
            </a:r>
            <a:r>
              <a:rPr lang="en-US" sz="1600" err="1">
                <a:solidFill>
                  <a:schemeClr val="accent6">
                    <a:lumMod val="50000"/>
                    <a:lumOff val="50000"/>
                  </a:schemeClr>
                </a:solidFill>
                <a:latin typeface="Arial" charset="0"/>
                <a:ea typeface="Arial" charset="0"/>
                <a:cs typeface="Arial" charset="0"/>
              </a:rPr>
              <a:t>officia</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deserunt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mollit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anim</a:t>
            </a:r>
            <a:r>
              <a:rPr lang="en-US" sz="1600">
                <a:solidFill>
                  <a:schemeClr val="accent6">
                    <a:lumMod val="50000"/>
                    <a:lumOff val="50000"/>
                  </a:schemeClr>
                </a:solidFill>
                <a:latin typeface="Arial" charset="0"/>
                <a:ea typeface="Arial" charset="0"/>
                <a:cs typeface="Arial" charset="0"/>
              </a:rPr>
              <a:t> id </a:t>
            </a:r>
            <a:r>
              <a:rPr lang="en-US" sz="1600" err="1">
                <a:solidFill>
                  <a:schemeClr val="accent6">
                    <a:lumMod val="50000"/>
                    <a:lumOff val="50000"/>
                  </a:schemeClr>
                </a:solidFill>
                <a:latin typeface="Arial" charset="0"/>
                <a:ea typeface="Arial" charset="0"/>
                <a:cs typeface="Arial" charset="0"/>
              </a:rPr>
              <a:t>est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laborum</a:t>
            </a:r>
            <a:r>
              <a:rPr lang="en-US" sz="1600">
                <a:solidFill>
                  <a:schemeClr val="accent6">
                    <a:lumMod val="50000"/>
                    <a:lumOff val="50000"/>
                  </a:schemeClr>
                </a:solidFill>
                <a:latin typeface="Arial" charset="0"/>
                <a:ea typeface="Arial" charset="0"/>
                <a:cs typeface="Arial" charset="0"/>
              </a:rPr>
              <a:t>. </a:t>
            </a:r>
          </a:p>
          <a:p>
            <a:pPr marL="914400" lvl="1">
              <a:spcAft>
                <a:spcPts val="3000"/>
              </a:spcAft>
            </a:pPr>
            <a:r>
              <a:rPr lang="en-US" sz="1600">
                <a:solidFill>
                  <a:schemeClr val="bg1">
                    <a:lumMod val="50000"/>
                  </a:schemeClr>
                </a:solidFill>
                <a:latin typeface="Arial" charset="0"/>
                <a:ea typeface="Arial" charset="0"/>
                <a:cs typeface="Arial" charset="0"/>
              </a:rPr>
              <a:t/>
            </a:r>
            <a:br>
              <a:rPr lang="en-US" sz="1600">
                <a:solidFill>
                  <a:schemeClr val="bg1">
                    <a:lumMod val="50000"/>
                  </a:schemeClr>
                </a:solidFill>
                <a:latin typeface="Arial" charset="0"/>
                <a:ea typeface="Arial" charset="0"/>
                <a:cs typeface="Arial" charset="0"/>
              </a:rPr>
            </a:b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Excepteur</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proident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sunt</a:t>
            </a:r>
            <a:r>
              <a:rPr lang="en-US" sz="1600">
                <a:solidFill>
                  <a:schemeClr val="accent6">
                    <a:lumMod val="50000"/>
                    <a:lumOff val="50000"/>
                  </a:schemeClr>
                </a:solidFill>
                <a:latin typeface="Arial" charset="0"/>
                <a:ea typeface="Arial" charset="0"/>
                <a:cs typeface="Arial" charset="0"/>
              </a:rPr>
              <a:t> in culpa qui </a:t>
            </a:r>
            <a:r>
              <a:rPr lang="en-US" sz="1600" err="1">
                <a:solidFill>
                  <a:schemeClr val="accent6">
                    <a:lumMod val="50000"/>
                    <a:lumOff val="50000"/>
                  </a:schemeClr>
                </a:solidFill>
                <a:latin typeface="Arial" charset="0"/>
                <a:ea typeface="Arial" charset="0"/>
                <a:cs typeface="Arial" charset="0"/>
              </a:rPr>
              <a:t>officia</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deserunt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mollit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anim</a:t>
            </a:r>
            <a:r>
              <a:rPr lang="en-US" sz="1600">
                <a:solidFill>
                  <a:schemeClr val="accent6">
                    <a:lumMod val="50000"/>
                    <a:lumOff val="50000"/>
                  </a:schemeClr>
                </a:solidFill>
                <a:latin typeface="Arial" charset="0"/>
                <a:ea typeface="Arial" charset="0"/>
                <a:cs typeface="Arial" charset="0"/>
              </a:rPr>
              <a:t> id </a:t>
            </a:r>
            <a:r>
              <a:rPr lang="en-US" sz="1600" err="1">
                <a:solidFill>
                  <a:schemeClr val="accent6">
                    <a:lumMod val="50000"/>
                    <a:lumOff val="50000"/>
                  </a:schemeClr>
                </a:solidFill>
                <a:latin typeface="Arial" charset="0"/>
                <a:ea typeface="Arial" charset="0"/>
                <a:cs typeface="Arial" charset="0"/>
              </a:rPr>
              <a:t>est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laborum</a:t>
            </a:r>
            <a:r>
              <a:rPr lang="en-US" sz="1600">
                <a:solidFill>
                  <a:schemeClr val="accent6">
                    <a:lumMod val="50000"/>
                    <a:lumOff val="50000"/>
                  </a:schemeClr>
                </a:solidFill>
                <a:latin typeface="Arial" charset="0"/>
                <a:ea typeface="Arial" charset="0"/>
                <a:cs typeface="Arial" charset="0"/>
              </a:rPr>
              <a:t>. </a:t>
            </a:r>
            <a:r>
              <a:rPr lang="en-US" sz="1600">
                <a:solidFill>
                  <a:schemeClr val="bg1">
                    <a:lumMod val="50000"/>
                  </a:schemeClr>
                </a:solidFill>
                <a:latin typeface="Arial" charset="0"/>
                <a:ea typeface="Arial" charset="0"/>
                <a:cs typeface="Arial" charset="0"/>
              </a:rPr>
              <a:t/>
            </a:r>
            <a:br>
              <a:rPr lang="en-US" sz="1600">
                <a:solidFill>
                  <a:schemeClr val="bg1">
                    <a:lumMod val="50000"/>
                  </a:schemeClr>
                </a:solidFill>
                <a:latin typeface="Arial" charset="0"/>
                <a:ea typeface="Arial" charset="0"/>
                <a:cs typeface="Arial" charset="0"/>
              </a:rPr>
            </a:br>
            <a:endParaRPr lang="en-US" sz="1600">
              <a:solidFill>
                <a:schemeClr val="bg1">
                  <a:lumMod val="50000"/>
                </a:schemeClr>
              </a:solidFill>
              <a:latin typeface="Arial" charset="0"/>
              <a:ea typeface="Arial" charset="0"/>
              <a:cs typeface="Arial" charset="0"/>
            </a:endParaRPr>
          </a:p>
          <a:p>
            <a:pPr marL="914400" lvl="1">
              <a:spcAft>
                <a:spcPts val="3000"/>
              </a:spcAft>
            </a:pPr>
            <a:r>
              <a:rPr lang="en-US" sz="1600" err="1">
                <a:solidFill>
                  <a:schemeClr val="accent6">
                    <a:lumMod val="50000"/>
                    <a:lumOff val="50000"/>
                  </a:schemeClr>
                </a:solidFill>
                <a:latin typeface="Arial" charset="0"/>
                <a:ea typeface="Arial" charset="0"/>
                <a:cs typeface="Arial" charset="0"/>
              </a:rPr>
              <a:t>Excepteur</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proident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sunt</a:t>
            </a:r>
            <a:r>
              <a:rPr lang="en-US" sz="1600">
                <a:solidFill>
                  <a:schemeClr val="accent6">
                    <a:lumMod val="50000"/>
                    <a:lumOff val="50000"/>
                  </a:schemeClr>
                </a:solidFill>
                <a:latin typeface="Arial" charset="0"/>
                <a:ea typeface="Arial" charset="0"/>
                <a:cs typeface="Arial" charset="0"/>
              </a:rPr>
              <a:t> in culpa qui </a:t>
            </a:r>
            <a:r>
              <a:rPr lang="en-US" sz="1600" err="1">
                <a:solidFill>
                  <a:schemeClr val="accent6">
                    <a:lumMod val="50000"/>
                    <a:lumOff val="50000"/>
                  </a:schemeClr>
                </a:solidFill>
                <a:latin typeface="Arial" charset="0"/>
                <a:ea typeface="Arial" charset="0"/>
                <a:cs typeface="Arial" charset="0"/>
              </a:rPr>
              <a:t>officia</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deserunt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mollit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anim</a:t>
            </a:r>
            <a:r>
              <a:rPr lang="en-US" sz="1600">
                <a:solidFill>
                  <a:schemeClr val="accent6">
                    <a:lumMod val="50000"/>
                    <a:lumOff val="50000"/>
                  </a:schemeClr>
                </a:solidFill>
                <a:latin typeface="Arial" charset="0"/>
                <a:ea typeface="Arial" charset="0"/>
                <a:cs typeface="Arial" charset="0"/>
              </a:rPr>
              <a:t> id </a:t>
            </a:r>
            <a:r>
              <a:rPr lang="en-US" sz="1600" err="1">
                <a:solidFill>
                  <a:schemeClr val="accent6">
                    <a:lumMod val="50000"/>
                    <a:lumOff val="50000"/>
                  </a:schemeClr>
                </a:solidFill>
                <a:latin typeface="Arial" charset="0"/>
                <a:ea typeface="Arial" charset="0"/>
                <a:cs typeface="Arial" charset="0"/>
              </a:rPr>
              <a:t>est</a:t>
            </a:r>
            <a:r>
              <a:rPr lang="en-US" sz="1600">
                <a:solidFill>
                  <a:schemeClr val="accent6">
                    <a:lumMod val="50000"/>
                    <a:lumOff val="50000"/>
                  </a:schemeClr>
                </a:solidFill>
                <a:latin typeface="Arial" charset="0"/>
                <a:ea typeface="Arial" charset="0"/>
                <a:cs typeface="Arial" charset="0"/>
              </a:rPr>
              <a:t> </a:t>
            </a:r>
            <a:r>
              <a:rPr lang="en-US" sz="1600" err="1">
                <a:solidFill>
                  <a:schemeClr val="accent6">
                    <a:lumMod val="50000"/>
                    <a:lumOff val="50000"/>
                  </a:schemeClr>
                </a:solidFill>
                <a:latin typeface="Arial" charset="0"/>
                <a:ea typeface="Arial" charset="0"/>
                <a:cs typeface="Arial" charset="0"/>
              </a:rPr>
              <a:t>laborum</a:t>
            </a:r>
            <a:r>
              <a:rPr lang="en-US" sz="1600">
                <a:solidFill>
                  <a:schemeClr val="accent6">
                    <a:lumMod val="50000"/>
                    <a:lumOff val="50000"/>
                  </a:schemeClr>
                </a:solidFill>
                <a:latin typeface="Arial" charset="0"/>
                <a:ea typeface="Arial" charset="0"/>
                <a:cs typeface="Arial" charset="0"/>
              </a:rPr>
              <a:t>.</a:t>
            </a:r>
            <a:endParaRPr lang="en-US" sz="1600">
              <a:solidFill>
                <a:schemeClr val="bg1">
                  <a:lumMod val="50000"/>
                </a:schemeClr>
              </a:solidFill>
              <a:latin typeface="Arial" charset="0"/>
              <a:ea typeface="Arial" charset="0"/>
              <a:cs typeface="Arial" charset="0"/>
            </a:endParaRPr>
          </a:p>
          <a:p>
            <a:r>
              <a:rPr lang="en-US" sz="1600">
                <a:latin typeface="Arial" charset="0"/>
                <a:ea typeface="Arial" charset="0"/>
                <a:cs typeface="Arial" charset="0"/>
              </a:rPr>
              <a:t/>
            </a:r>
            <a:br>
              <a:rPr lang="en-US" sz="1600">
                <a:latin typeface="Arial" charset="0"/>
                <a:ea typeface="Arial" charset="0"/>
                <a:cs typeface="Arial" charset="0"/>
              </a:rPr>
            </a:br>
            <a:endParaRPr lang="en-US" sz="1600" b="1">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992856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1524000"/>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err="1">
                <a:solidFill>
                  <a:srgbClr val="0A5496"/>
                </a:solidFill>
                <a:latin typeface="Arial" charset="0"/>
                <a:ea typeface="Arial" charset="0"/>
                <a:cs typeface="Arial" charset="0"/>
              </a:rPr>
              <a:t>Excepteur</a:t>
            </a:r>
            <a:r>
              <a:rPr lang="en-US" sz="3600" b="1" kern="0">
                <a:solidFill>
                  <a:srgbClr val="0A5496"/>
                </a:solidFill>
                <a:latin typeface="Arial" charset="0"/>
                <a:ea typeface="Arial" charset="0"/>
                <a:cs typeface="Arial" charset="0"/>
              </a:rPr>
              <a:t> </a:t>
            </a:r>
            <a:r>
              <a:rPr lang="en-US" sz="3600" b="1" kern="0" err="1">
                <a:solidFill>
                  <a:srgbClr val="0A5496"/>
                </a:solidFill>
                <a:latin typeface="Arial" charset="0"/>
                <a:ea typeface="Arial" charset="0"/>
                <a:cs typeface="Arial" charset="0"/>
              </a:rPr>
              <a:t>sint</a:t>
            </a:r>
            <a:r>
              <a:rPr lang="en-US" sz="3600" b="1" kern="0">
                <a:solidFill>
                  <a:srgbClr val="0A5496"/>
                </a:solidFill>
                <a:latin typeface="Arial" charset="0"/>
                <a:ea typeface="Arial" charset="0"/>
                <a:cs typeface="Arial" charset="0"/>
              </a:rPr>
              <a:t> </a:t>
            </a:r>
            <a:r>
              <a:rPr lang="en-US" sz="3600" b="1" kern="0" err="1">
                <a:solidFill>
                  <a:srgbClr val="0A5496"/>
                </a:solidFill>
                <a:latin typeface="Arial" charset="0"/>
                <a:ea typeface="Arial" charset="0"/>
                <a:cs typeface="Arial" charset="0"/>
              </a:rPr>
              <a:t>occaecat</a:t>
            </a:r>
            <a:r>
              <a:rPr lang="en-US" sz="3600" b="1" kern="0">
                <a:solidFill>
                  <a:srgbClr val="0A5496"/>
                </a:solidFill>
                <a:latin typeface="Arial" charset="0"/>
                <a:ea typeface="Arial" charset="0"/>
                <a:cs typeface="Arial" charset="0"/>
              </a:rPr>
              <a:t> </a:t>
            </a:r>
            <a:r>
              <a:rPr lang="en-US" sz="3600" b="1" kern="0" err="1">
                <a:solidFill>
                  <a:srgbClr val="0A5496"/>
                </a:solidFill>
                <a:latin typeface="Arial" charset="0"/>
                <a:ea typeface="Arial" charset="0"/>
                <a:cs typeface="Arial" charset="0"/>
              </a:rPr>
              <a:t>cupidatat</a:t>
            </a:r>
            <a:r>
              <a:rPr lang="en-US" sz="3600" b="1" kern="0">
                <a:solidFill>
                  <a:srgbClr val="0A5496"/>
                </a:solidFill>
                <a:latin typeface="Arial" charset="0"/>
                <a:ea typeface="Arial" charset="0"/>
                <a:cs typeface="Arial" charset="0"/>
              </a:rPr>
              <a:t> non </a:t>
            </a:r>
            <a:r>
              <a:rPr lang="en-US" sz="3600" b="1" kern="0" err="1">
                <a:solidFill>
                  <a:srgbClr val="0A5496"/>
                </a:solidFill>
                <a:latin typeface="Arial" charset="0"/>
                <a:ea typeface="Arial" charset="0"/>
                <a:cs typeface="Arial" charset="0"/>
              </a:rPr>
              <a:t>proident</a:t>
            </a:r>
            <a:r>
              <a:rPr lang="en-US" sz="3600" b="1" kern="0">
                <a:solidFill>
                  <a:srgbClr val="0A5496"/>
                </a:solidFill>
                <a:latin typeface="Arial" charset="0"/>
                <a:ea typeface="Arial" charset="0"/>
                <a:cs typeface="Arial" charset="0"/>
              </a:rPr>
              <a:t>, </a:t>
            </a:r>
            <a:r>
              <a:rPr lang="en-US" sz="3600" b="1" kern="0" err="1">
                <a:solidFill>
                  <a:srgbClr val="0A5496"/>
                </a:solidFill>
                <a:latin typeface="Arial" charset="0"/>
                <a:ea typeface="Arial" charset="0"/>
                <a:cs typeface="Arial" charset="0"/>
              </a:rPr>
              <a:t>sunt</a:t>
            </a:r>
            <a:r>
              <a:rPr lang="en-US" sz="3600" b="1" kern="0">
                <a:solidFill>
                  <a:srgbClr val="0A5496"/>
                </a:solidFill>
                <a:latin typeface="Arial" charset="0"/>
                <a:ea typeface="Arial" charset="0"/>
                <a:cs typeface="Arial" charset="0"/>
              </a:rPr>
              <a:t> in culpa qui </a:t>
            </a:r>
            <a:r>
              <a:rPr lang="en-US" sz="3600" b="1" kern="0" err="1">
                <a:solidFill>
                  <a:srgbClr val="0A5496"/>
                </a:solidFill>
                <a:latin typeface="Arial" charset="0"/>
                <a:ea typeface="Arial" charset="0"/>
                <a:cs typeface="Arial" charset="0"/>
              </a:rPr>
              <a:t>officia</a:t>
            </a:r>
            <a:endParaRPr lang="en-US" sz="3600" b="1" kern="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4C450F16-13B4-8641-BEC2-30D0F02A10B9}"/>
              </a:ext>
            </a:extLst>
          </p:cNvPr>
          <p:cNvSpPr/>
          <p:nvPr userDrawn="1"/>
        </p:nvSpPr>
        <p:spPr>
          <a:xfrm>
            <a:off x="0" y="1559442"/>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Picture Placeholder 6">
            <a:extLst>
              <a:ext uri="{FF2B5EF4-FFF2-40B4-BE49-F238E27FC236}">
                <a16:creationId xmlns:a16="http://schemas.microsoft.com/office/drawing/2014/main" xmlns="" id="{9B10F788-B238-A047-9D63-9E7F4DF3064B}"/>
              </a:ext>
            </a:extLst>
          </p:cNvPr>
          <p:cNvSpPr>
            <a:spLocks noGrp="1"/>
          </p:cNvSpPr>
          <p:nvPr>
            <p:ph type="pic" sz="quarter" idx="13"/>
          </p:nvPr>
        </p:nvSpPr>
        <p:spPr>
          <a:xfrm>
            <a:off x="7315200" y="1524000"/>
            <a:ext cx="4267200" cy="3276600"/>
          </a:xfrm>
          <a:prstGeom prst="rect">
            <a:avLst/>
          </a:prstGeom>
        </p:spPr>
        <p:txBody>
          <a:bodyPr/>
          <a:lstStyle/>
          <a:p>
            <a:endParaRPr lang="en-US"/>
          </a:p>
        </p:txBody>
      </p:sp>
      <p:sp>
        <p:nvSpPr>
          <p:cNvPr id="10" name="Text Placeholder 9">
            <a:extLst>
              <a:ext uri="{FF2B5EF4-FFF2-40B4-BE49-F238E27FC236}">
                <a16:creationId xmlns:a16="http://schemas.microsoft.com/office/drawing/2014/main" xmlns="" id="{EAEF310D-EEFB-A045-8822-B89AA367EFD3}"/>
              </a:ext>
            </a:extLst>
          </p:cNvPr>
          <p:cNvSpPr>
            <a:spLocks noGrp="1"/>
          </p:cNvSpPr>
          <p:nvPr>
            <p:ph type="body" sz="quarter" idx="14" hasCustomPrompt="1"/>
          </p:nvPr>
        </p:nvSpPr>
        <p:spPr>
          <a:xfrm>
            <a:off x="685800" y="3464442"/>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err="1">
                <a:solidFill>
                  <a:schemeClr val="accent6">
                    <a:lumMod val="50000"/>
                    <a:lumOff val="50000"/>
                  </a:schemeClr>
                </a:solidFill>
                <a:latin typeface="Arial" charset="0"/>
                <a:ea typeface="Arial" charset="0"/>
                <a:cs typeface="Arial" charset="0"/>
              </a:rPr>
              <a:t>Ut</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enim</a:t>
            </a:r>
            <a:r>
              <a:rPr lang="en-US" sz="1800" kern="0">
                <a:solidFill>
                  <a:schemeClr val="accent6">
                    <a:lumMod val="50000"/>
                    <a:lumOff val="50000"/>
                  </a:schemeClr>
                </a:solidFill>
                <a:latin typeface="Arial" charset="0"/>
                <a:ea typeface="Arial" charset="0"/>
                <a:cs typeface="Arial" charset="0"/>
              </a:rPr>
              <a:t> ad minim </a:t>
            </a:r>
            <a:r>
              <a:rPr lang="en-US" sz="1800" kern="0" err="1">
                <a:solidFill>
                  <a:schemeClr val="accent6">
                    <a:lumMod val="50000"/>
                    <a:lumOff val="50000"/>
                  </a:schemeClr>
                </a:solidFill>
                <a:latin typeface="Arial" charset="0"/>
                <a:ea typeface="Arial" charset="0"/>
                <a:cs typeface="Arial" charset="0"/>
              </a:rPr>
              <a:t>veniam</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quis</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nostrud</a:t>
            </a:r>
            <a:r>
              <a:rPr lang="en-US" sz="1800" kern="0">
                <a:solidFill>
                  <a:schemeClr val="accent6">
                    <a:lumMod val="50000"/>
                    <a:lumOff val="50000"/>
                  </a:schemeClr>
                </a:solidFill>
                <a:latin typeface="Arial" charset="0"/>
                <a:ea typeface="Arial" charset="0"/>
                <a:cs typeface="Arial" charset="0"/>
              </a:rPr>
              <a:t> exercitation </a:t>
            </a:r>
            <a:r>
              <a:rPr lang="en-US" sz="1800" kern="0" err="1">
                <a:solidFill>
                  <a:schemeClr val="accent6">
                    <a:lumMod val="50000"/>
                    <a:lumOff val="50000"/>
                  </a:schemeClr>
                </a:solidFill>
                <a:latin typeface="Arial" charset="0"/>
                <a:ea typeface="Arial" charset="0"/>
                <a:cs typeface="Arial" charset="0"/>
              </a:rPr>
              <a:t>ullamco</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laboris</a:t>
            </a:r>
            <a:r>
              <a:rPr lang="en-US" sz="1800" kern="0">
                <a:solidFill>
                  <a:schemeClr val="accent6">
                    <a:lumMod val="50000"/>
                    <a:lumOff val="50000"/>
                  </a:schemeClr>
                </a:solidFill>
                <a:latin typeface="Arial" charset="0"/>
                <a:ea typeface="Arial" charset="0"/>
                <a:cs typeface="Arial" charset="0"/>
              </a:rPr>
              <a:t> nisi </a:t>
            </a:r>
            <a:r>
              <a:rPr lang="en-US" sz="1800" kern="0" err="1">
                <a:solidFill>
                  <a:schemeClr val="accent6">
                    <a:lumMod val="50000"/>
                    <a:lumOff val="50000"/>
                  </a:schemeClr>
                </a:solidFill>
                <a:latin typeface="Arial" charset="0"/>
                <a:ea typeface="Arial" charset="0"/>
                <a:cs typeface="Arial" charset="0"/>
              </a:rPr>
              <a:t>ut</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aliquip</a:t>
            </a:r>
            <a:r>
              <a:rPr lang="en-US" sz="1800" kern="0">
                <a:solidFill>
                  <a:schemeClr val="accent6">
                    <a:lumMod val="50000"/>
                    <a:lumOff val="50000"/>
                  </a:schemeClr>
                </a:solidFill>
                <a:latin typeface="Arial" charset="0"/>
                <a:ea typeface="Arial" charset="0"/>
                <a:cs typeface="Arial" charset="0"/>
              </a:rPr>
              <a:t> ex </a:t>
            </a:r>
            <a:r>
              <a:rPr lang="en-US" sz="1800" kern="0" err="1">
                <a:solidFill>
                  <a:schemeClr val="accent6">
                    <a:lumMod val="50000"/>
                    <a:lumOff val="50000"/>
                  </a:schemeClr>
                </a:solidFill>
                <a:latin typeface="Arial" charset="0"/>
                <a:ea typeface="Arial" charset="0"/>
                <a:cs typeface="Arial" charset="0"/>
              </a:rPr>
              <a:t>ea</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commodo</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consequat</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Duis</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aute</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irure</a:t>
            </a:r>
            <a:r>
              <a:rPr lang="en-US" sz="1800" kern="0">
                <a:solidFill>
                  <a:schemeClr val="accent6">
                    <a:lumMod val="50000"/>
                    <a:lumOff val="50000"/>
                  </a:schemeClr>
                </a:solidFill>
                <a:latin typeface="Arial" charset="0"/>
                <a:ea typeface="Arial" charset="0"/>
                <a:cs typeface="Arial" charset="0"/>
              </a:rPr>
              <a:t> dolor in </a:t>
            </a:r>
            <a:r>
              <a:rPr lang="en-US" sz="1800" kern="0" err="1">
                <a:solidFill>
                  <a:schemeClr val="accent6">
                    <a:lumMod val="50000"/>
                    <a:lumOff val="50000"/>
                  </a:schemeClr>
                </a:solidFill>
                <a:latin typeface="Arial" charset="0"/>
                <a:ea typeface="Arial" charset="0"/>
                <a:cs typeface="Arial" charset="0"/>
              </a:rPr>
              <a:t>reprehenderit</a:t>
            </a:r>
            <a:r>
              <a:rPr lang="en-US" sz="1800" kern="0">
                <a:solidFill>
                  <a:schemeClr val="accent6">
                    <a:lumMod val="50000"/>
                    <a:lumOff val="50000"/>
                  </a:schemeClr>
                </a:solidFill>
                <a:latin typeface="Arial" charset="0"/>
                <a:ea typeface="Arial" charset="0"/>
                <a:cs typeface="Arial" charset="0"/>
              </a:rPr>
              <a:t> in </a:t>
            </a:r>
            <a:r>
              <a:rPr lang="en-US" sz="1800" kern="0" err="1">
                <a:solidFill>
                  <a:schemeClr val="accent6">
                    <a:lumMod val="50000"/>
                    <a:lumOff val="50000"/>
                  </a:schemeClr>
                </a:solidFill>
                <a:latin typeface="Arial" charset="0"/>
                <a:ea typeface="Arial" charset="0"/>
                <a:cs typeface="Arial" charset="0"/>
              </a:rPr>
              <a:t>voluptate</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velit</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esse</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cillum</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dolore</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eu</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fugiat</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nulla</a:t>
            </a:r>
            <a:r>
              <a:rPr lang="en-US" sz="1800" kern="0">
                <a:solidFill>
                  <a:schemeClr val="accent6">
                    <a:lumMod val="50000"/>
                    <a:lumOff val="50000"/>
                  </a:schemeClr>
                </a:solidFill>
                <a:latin typeface="Arial" charset="0"/>
                <a:ea typeface="Arial" charset="0"/>
                <a:cs typeface="Arial" charset="0"/>
              </a:rPr>
              <a:t> </a:t>
            </a:r>
            <a:r>
              <a:rPr lang="en-US" sz="1800" kern="0" err="1">
                <a:solidFill>
                  <a:schemeClr val="accent6">
                    <a:lumMod val="50000"/>
                    <a:lumOff val="50000"/>
                  </a:schemeClr>
                </a:solidFill>
                <a:latin typeface="Arial" charset="0"/>
                <a:ea typeface="Arial" charset="0"/>
                <a:cs typeface="Arial" charset="0"/>
              </a:rPr>
              <a:t>pariatur</a:t>
            </a:r>
            <a:r>
              <a:rPr lang="en-US" sz="1800" kern="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5622015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Rectangle 5">
            <a:extLst>
              <a:ext uri="{FF2B5EF4-FFF2-40B4-BE49-F238E27FC236}">
                <a16:creationId xmlns:a16="http://schemas.microsoft.com/office/drawing/2014/main" xmlns=""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r>
              <a:rPr lang="en-US">
                <a:solidFill>
                  <a:prstClr val="white">
                    <a:alpha val="44000"/>
                  </a:prstClr>
                </a:solidFill>
              </a:rPr>
              <a:t>    </a:t>
            </a:r>
          </a:p>
        </p:txBody>
      </p:sp>
    </p:spTree>
    <p:extLst>
      <p:ext uri="{BB962C8B-B14F-4D97-AF65-F5344CB8AC3E}">
        <p14:creationId xmlns:p14="http://schemas.microsoft.com/office/powerpoint/2010/main" val="11069311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1572411024"/>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00" marR="0" indent="-230100" algn="l" defTabSz="914051" rtl="0" eaLnBrk="1" fontAlgn="base" latinLnBrk="0" hangingPunct="1">
              <a:lnSpc>
                <a:spcPct val="100000"/>
              </a:lnSpc>
              <a:spcBef>
                <a:spcPct val="20000"/>
              </a:spcBef>
              <a:spcAft>
                <a:spcPct val="0"/>
              </a:spcAft>
              <a:buClrTx/>
              <a:buSzTx/>
              <a:buFont typeface="Arial" pitchFamily="34" charset="0"/>
              <a:buChar char="•"/>
              <a:tabLst/>
              <a:defRPr sz="1799"/>
            </a:lvl1pPr>
            <a:lvl2pPr marL="745841" marR="0" indent="-226927" algn="l" defTabSz="914051"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152" marR="0" indent="-230100" algn="l" defTabSz="914051"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a:t>Click to edit Master text styles</a:t>
            </a:r>
          </a:p>
          <a:p>
            <a:pPr lvl="1"/>
            <a:r>
              <a:rPr lang="en-US" altLang="en-US"/>
              <a:t> Second level</a:t>
            </a:r>
          </a:p>
          <a:p>
            <a:pPr lvl="2"/>
            <a:r>
              <a:rPr lang="en-US" altLang="en-US"/>
              <a:t>Third level</a:t>
            </a:r>
          </a:p>
        </p:txBody>
      </p:sp>
    </p:spTree>
    <p:extLst>
      <p:ext uri="{BB962C8B-B14F-4D97-AF65-F5344CB8AC3E}">
        <p14:creationId xmlns:p14="http://schemas.microsoft.com/office/powerpoint/2010/main" val="208371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6" y="1219202"/>
            <a:ext cx="6209629" cy="445043"/>
          </a:xfrm>
          <a:prstGeom prst="rect">
            <a:avLst/>
          </a:prstGeom>
        </p:spPr>
        <p:txBody>
          <a:bodyPr anchor="ctr"/>
          <a:lstStyle>
            <a:lvl1pPr marL="0" indent="0" algn="ctr">
              <a:buNone/>
              <a:defRPr sz="2700" b="1">
                <a:solidFill>
                  <a:srgbClr val="0A5496"/>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3" y="2895602"/>
            <a:ext cx="10758131" cy="2813289"/>
          </a:xfrm>
          <a:prstGeom prst="rect">
            <a:avLst/>
          </a:prstGeom>
        </p:spPr>
        <p:txBody>
          <a:bodyPr/>
          <a:lstStyle>
            <a:lvl1pPr marL="342900" marR="0" indent="-342900" algn="l" defTabSz="685800" rtl="0" eaLnBrk="1" fontAlgn="base" latinLnBrk="0" hangingPunct="1">
              <a:lnSpc>
                <a:spcPct val="100000"/>
              </a:lnSpc>
              <a:spcBef>
                <a:spcPct val="20000"/>
              </a:spcBef>
              <a:spcAft>
                <a:spcPct val="0"/>
              </a:spcAft>
              <a:buClrTx/>
              <a:buSzTx/>
              <a:buFont typeface="Arial" charset="0"/>
              <a:buChar char="•"/>
              <a:tabLst/>
              <a:defRPr sz="1500">
                <a:solidFill>
                  <a:schemeClr val="accent6">
                    <a:lumMod val="50000"/>
                    <a:lumOff val="50000"/>
                  </a:schemeClr>
                </a:solidFill>
              </a:defRPr>
            </a:lvl1pPr>
            <a:lvl2pPr marL="389324" indent="0">
              <a:buNone/>
              <a:defRPr sz="1800">
                <a:solidFill>
                  <a:schemeClr val="accent6">
                    <a:lumMod val="50000"/>
                    <a:lumOff val="50000"/>
                  </a:schemeClr>
                </a:solidFill>
              </a:defRPr>
            </a:lvl2pPr>
            <a:lvl3pPr marL="685783" indent="0">
              <a:buNone/>
              <a:defRPr sz="1800">
                <a:solidFill>
                  <a:schemeClr val="accent6">
                    <a:lumMod val="50000"/>
                    <a:lumOff val="50000"/>
                  </a:schemeClr>
                </a:solidFill>
              </a:defRPr>
            </a:lvl3pPr>
            <a:lvl4pPr marL="1028674" indent="0">
              <a:buNone/>
              <a:defRPr sz="1800">
                <a:solidFill>
                  <a:schemeClr val="accent6">
                    <a:lumMod val="50000"/>
                    <a:lumOff val="50000"/>
                  </a:schemeClr>
                </a:solidFill>
              </a:defRPr>
            </a:lvl4pPr>
            <a:lvl5pPr marL="1371566" indent="0">
              <a:buNone/>
              <a:defRPr sz="1800">
                <a:solidFill>
                  <a:schemeClr val="accent6">
                    <a:lumMod val="50000"/>
                    <a:lumOff val="50000"/>
                  </a:schemeClr>
                </a:solidFill>
              </a:defRPr>
            </a:lvl5pPr>
          </a:lstStyle>
          <a:p>
            <a:pPr marL="342900" indent="-342900">
              <a:buFont typeface="Arial" charset="0"/>
              <a:buChar char="•"/>
            </a:pPr>
            <a:r>
              <a:rPr lang="en-US" sz="1500" dirty="0" err="1">
                <a:solidFill>
                  <a:schemeClr val="accent6">
                    <a:lumMod val="50000"/>
                    <a:lumOff val="50000"/>
                  </a:schemeClr>
                </a:solidFill>
                <a:latin typeface="Arial" charset="0"/>
                <a:ea typeface="Arial" charset="0"/>
                <a:cs typeface="Arial" charset="0"/>
              </a:rPr>
              <a:t>Excepteur</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sint</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occaecat</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cupidatat</a:t>
            </a:r>
            <a:r>
              <a:rPr lang="en-US" sz="1500" dirty="0">
                <a:solidFill>
                  <a:schemeClr val="accent6">
                    <a:lumMod val="50000"/>
                    <a:lumOff val="50000"/>
                  </a:schemeClr>
                </a:solidFill>
                <a:latin typeface="Arial" charset="0"/>
                <a:ea typeface="Arial" charset="0"/>
                <a:cs typeface="Arial" charset="0"/>
              </a:rPr>
              <a:t> non </a:t>
            </a:r>
            <a:r>
              <a:rPr lang="en-US" sz="1500" dirty="0" err="1">
                <a:solidFill>
                  <a:schemeClr val="accent6">
                    <a:lumMod val="50000"/>
                    <a:lumOff val="50000"/>
                  </a:schemeClr>
                </a:solidFill>
                <a:latin typeface="Arial" charset="0"/>
                <a:ea typeface="Arial" charset="0"/>
                <a:cs typeface="Arial" charset="0"/>
              </a:rPr>
              <a:t>proident</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sunt</a:t>
            </a:r>
            <a:r>
              <a:rPr lang="en-US" sz="1500" dirty="0">
                <a:solidFill>
                  <a:schemeClr val="accent6">
                    <a:lumMod val="50000"/>
                    <a:lumOff val="50000"/>
                  </a:schemeClr>
                </a:solidFill>
                <a:latin typeface="Arial" charset="0"/>
                <a:ea typeface="Arial" charset="0"/>
                <a:cs typeface="Arial" charset="0"/>
              </a:rPr>
              <a:t> in culpa qui </a:t>
            </a:r>
            <a:r>
              <a:rPr lang="en-US" sz="1500" dirty="0" err="1">
                <a:solidFill>
                  <a:schemeClr val="accent6">
                    <a:lumMod val="50000"/>
                    <a:lumOff val="50000"/>
                  </a:schemeClr>
                </a:solidFill>
                <a:latin typeface="Arial" charset="0"/>
                <a:ea typeface="Arial" charset="0"/>
                <a:cs typeface="Arial" charset="0"/>
              </a:rPr>
              <a:t>officia</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deserunt</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mollit</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anim</a:t>
            </a:r>
            <a:r>
              <a:rPr lang="en-US" sz="1500" dirty="0">
                <a:solidFill>
                  <a:schemeClr val="accent6">
                    <a:lumMod val="50000"/>
                    <a:lumOff val="50000"/>
                  </a:schemeClr>
                </a:solidFill>
                <a:latin typeface="Arial" charset="0"/>
                <a:ea typeface="Arial" charset="0"/>
                <a:cs typeface="Arial" charset="0"/>
              </a:rPr>
              <a:t> id </a:t>
            </a:r>
            <a:r>
              <a:rPr lang="en-US" sz="1500" dirty="0" err="1">
                <a:solidFill>
                  <a:schemeClr val="accent6">
                    <a:lumMod val="50000"/>
                    <a:lumOff val="50000"/>
                  </a:schemeClr>
                </a:solidFill>
                <a:latin typeface="Arial" charset="0"/>
                <a:ea typeface="Arial" charset="0"/>
                <a:cs typeface="Arial" charset="0"/>
              </a:rPr>
              <a:t>est</a:t>
            </a:r>
            <a:r>
              <a:rPr lang="en-US" sz="1500" dirty="0">
                <a:solidFill>
                  <a:schemeClr val="accent6">
                    <a:lumMod val="50000"/>
                    <a:lumOff val="50000"/>
                  </a:schemeClr>
                </a:solidFill>
                <a:latin typeface="Arial" charset="0"/>
                <a:ea typeface="Arial" charset="0"/>
                <a:cs typeface="Arial" charset="0"/>
              </a:rPr>
              <a:t> </a:t>
            </a:r>
            <a:r>
              <a:rPr lang="en-US" sz="1500" dirty="0" err="1">
                <a:solidFill>
                  <a:schemeClr val="accent6">
                    <a:lumMod val="50000"/>
                    <a:lumOff val="50000"/>
                  </a:schemeClr>
                </a:solidFill>
                <a:latin typeface="Arial" charset="0"/>
                <a:ea typeface="Arial" charset="0"/>
                <a:cs typeface="Arial" charset="0"/>
              </a:rPr>
              <a:t>laborum</a:t>
            </a:r>
            <a:r>
              <a:rPr lang="en-US" sz="15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41242465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_Breaker_1">
    <p:spTree>
      <p:nvGrpSpPr>
        <p:cNvPr id="1" name=""/>
        <p:cNvGrpSpPr/>
        <p:nvPr/>
      </p:nvGrpSpPr>
      <p:grpSpPr>
        <a:xfrm>
          <a:off x="0" y="0"/>
          <a:ext cx="0" cy="0"/>
          <a:chOff x="0" y="0"/>
          <a:chExt cx="0" cy="0"/>
        </a:xfrm>
      </p:grpSpPr>
      <p:sp>
        <p:nvSpPr>
          <p:cNvPr id="7" name="Rectangle 6"/>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609368" indent="-609368" algn="ctr" defTabSz="914051" fontAlgn="base">
              <a:spcBef>
                <a:spcPct val="0"/>
              </a:spcBef>
              <a:spcAft>
                <a:spcPct val="0"/>
              </a:spcAft>
              <a:buFont typeface="Helvetica" pitchFamily="84" charset="0"/>
              <a:buNone/>
            </a:pPr>
            <a:endParaRPr lang="en-US" sz="2999">
              <a:solidFill>
                <a:srgbClr val="404040"/>
              </a:solidFill>
              <a:latin typeface="Century Gothic Regular" charset="0"/>
              <a:ea typeface="ヒラギノ角ゴ Pro W3" pitchFamily="84" charset="-128"/>
            </a:endParaRPr>
          </a:p>
        </p:txBody>
      </p:sp>
      <p:sp>
        <p:nvSpPr>
          <p:cNvPr id="13" name="Rectangle 12"/>
          <p:cNvSpPr/>
          <p:nvPr userDrawn="1"/>
        </p:nvSpPr>
        <p:spPr bwMode="auto">
          <a:xfrm>
            <a:off x="5547361"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609368" indent="-609368" algn="ctr" defTabSz="914051" fontAlgn="base">
              <a:spcBef>
                <a:spcPct val="0"/>
              </a:spcBef>
              <a:spcAft>
                <a:spcPct val="0"/>
              </a:spcAft>
              <a:buFont typeface="Helvetica" pitchFamily="84" charset="0"/>
              <a:buNone/>
            </a:pPr>
            <a:endParaRPr lang="en-US" sz="2999">
              <a:solidFill>
                <a:srgbClr val="404040"/>
              </a:solidFill>
              <a:latin typeface="Century Gothic" charset="0"/>
              <a:ea typeface="Century Gothic" charset="0"/>
              <a:cs typeface="Century Gothic" charset="0"/>
            </a:endParaRP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499" b="0" i="0">
                <a:solidFill>
                  <a:schemeClr val="bg1"/>
                </a:solidFill>
                <a:latin typeface="Century Gothic" charset="0"/>
                <a:ea typeface="Century Gothic" charset="0"/>
                <a:cs typeface="Century Gothic" charset="0"/>
              </a:defRPr>
            </a:lvl1pPr>
          </a:lstStyle>
          <a:p>
            <a:pPr lvl="0"/>
            <a:r>
              <a:rPr lang="en-US"/>
              <a:t>Edit Master text styles</a:t>
            </a:r>
          </a:p>
        </p:txBody>
      </p:sp>
    </p:spTree>
    <p:extLst>
      <p:ext uri="{BB962C8B-B14F-4D97-AF65-F5344CB8AC3E}">
        <p14:creationId xmlns:p14="http://schemas.microsoft.com/office/powerpoint/2010/main" val="31988130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Tree>
    <p:extLst>
      <p:ext uri="{BB962C8B-B14F-4D97-AF65-F5344CB8AC3E}">
        <p14:creationId xmlns:p14="http://schemas.microsoft.com/office/powerpoint/2010/main" val="2022834796"/>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2629682608"/>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9450D9-EA07-EE4E-B559-A57F70FC35A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t="9937"/>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0450137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507449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7653068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2710474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696307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12758077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897536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9" y="2209800"/>
            <a:ext cx="10744199" cy="838200"/>
          </a:xfrm>
          <a:prstGeom prst="rect">
            <a:avLst/>
          </a:prstGeom>
        </p:spPr>
        <p:txBody>
          <a:bodyPr anchor="t"/>
          <a:lstStyle>
            <a:lvl1pPr marL="0" indent="0" algn="ctr">
              <a:lnSpc>
                <a:spcPct val="105000"/>
              </a:lnSpc>
              <a:spcAft>
                <a:spcPts val="600"/>
              </a:spcAft>
              <a:buNone/>
              <a:defRPr sz="1350" b="0">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762002" y="188705"/>
            <a:ext cx="5672943" cy="535194"/>
          </a:xfrm>
          <a:prstGeom prst="rect">
            <a:avLst/>
          </a:prstGeom>
        </p:spPr>
        <p:txBody>
          <a:bodyPr anchor="ctr"/>
          <a:lstStyle>
            <a:lvl1pPr marL="0" indent="0" algn="l">
              <a:buNone/>
              <a:defRPr sz="135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xmlns=""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457200" indent="-457200" algn="ctr" defTabSz="685800" fontAlgn="base">
              <a:spcBef>
                <a:spcPct val="0"/>
              </a:spcBef>
              <a:spcAft>
                <a:spcPct val="0"/>
              </a:spcAft>
              <a:buFont typeface="Helvetica" pitchFamily="84" charset="0"/>
              <a:buNone/>
            </a:pPr>
            <a:r>
              <a:rPr lang="en-US" sz="1500" b="1" dirty="0">
                <a:solidFill>
                  <a:prstClr val="white"/>
                </a:solidFill>
                <a:latin typeface="Arial" pitchFamily="34" charset="0"/>
                <a:ea typeface="ヒラギノ角ゴ Pro W3" pitchFamily="84" charset="-128"/>
              </a:rPr>
              <a:t>1</a:t>
            </a: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6" y="1219202"/>
            <a:ext cx="6209629" cy="445043"/>
          </a:xfrm>
          <a:prstGeom prst="rect">
            <a:avLst/>
          </a:prstGeom>
        </p:spPr>
        <p:txBody>
          <a:bodyPr anchor="ctr"/>
          <a:lstStyle>
            <a:lvl1pPr marL="0" indent="0" algn="ctr">
              <a:buNone/>
              <a:defRPr sz="2700" b="1">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557045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10439982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8857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3323059566"/>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6014210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a:solidFill>
                <a:prstClr val="white"/>
              </a:solidFill>
            </a:endParaRPr>
          </a:p>
        </p:txBody>
      </p:sp>
    </p:spTree>
    <p:extLst>
      <p:ext uri="{BB962C8B-B14F-4D97-AF65-F5344CB8AC3E}">
        <p14:creationId xmlns:p14="http://schemas.microsoft.com/office/powerpoint/2010/main" val="25557856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502930757"/>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41447455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797623553"/>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3426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dirty="0">
              <a:solidFill>
                <a:prstClr val="white"/>
              </a:solidFill>
            </a:endParaRPr>
          </a:p>
        </p:txBody>
      </p:sp>
    </p:spTree>
    <p:extLst>
      <p:ext uri="{BB962C8B-B14F-4D97-AF65-F5344CB8AC3E}">
        <p14:creationId xmlns:p14="http://schemas.microsoft.com/office/powerpoint/2010/main" val="44992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9" y="2209800"/>
            <a:ext cx="10744199" cy="838200"/>
          </a:xfrm>
          <a:prstGeom prst="rect">
            <a:avLst/>
          </a:prstGeom>
        </p:spPr>
        <p:txBody>
          <a:bodyPr anchor="t"/>
          <a:lstStyle>
            <a:lvl1pPr marL="0" indent="0" algn="ctr">
              <a:lnSpc>
                <a:spcPct val="105000"/>
              </a:lnSpc>
              <a:spcAft>
                <a:spcPts val="600"/>
              </a:spcAft>
              <a:buNone/>
              <a:defRPr sz="1350" b="0">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6" y="1219202"/>
            <a:ext cx="6209629" cy="445043"/>
          </a:xfrm>
          <a:prstGeom prst="rect">
            <a:avLst/>
          </a:prstGeom>
        </p:spPr>
        <p:txBody>
          <a:bodyPr anchor="ctr"/>
          <a:lstStyle>
            <a:lvl1pPr marL="0" indent="0" algn="ctr">
              <a:buNone/>
              <a:defRPr sz="2700" b="1">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42423053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750" smtClean="0">
                <a:solidFill>
                  <a:srgbClr val="0A5496"/>
                </a:solidFill>
              </a:rPr>
              <a:pPr algn="r" eaLnBrk="0" hangingPunct="0">
                <a:spcBef>
                  <a:spcPct val="50000"/>
                </a:spcBef>
                <a:defRPr/>
              </a:pPr>
              <a:t>‹#›</a:t>
            </a:fld>
            <a:endParaRPr lang="en-US" sz="750" dirty="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9" y="2209800"/>
            <a:ext cx="10744199" cy="838200"/>
          </a:xfrm>
          <a:prstGeom prst="rect">
            <a:avLst/>
          </a:prstGeom>
        </p:spPr>
        <p:txBody>
          <a:bodyPr anchor="t"/>
          <a:lstStyle>
            <a:lvl1pPr marL="0" indent="0" algn="ctr">
              <a:lnSpc>
                <a:spcPct val="105000"/>
              </a:lnSpc>
              <a:spcAft>
                <a:spcPts val="600"/>
              </a:spcAft>
              <a:buNone/>
              <a:defRPr sz="1350" b="0">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6" y="1219202"/>
            <a:ext cx="6209629" cy="445043"/>
          </a:xfrm>
          <a:prstGeom prst="rect">
            <a:avLst/>
          </a:prstGeom>
        </p:spPr>
        <p:txBody>
          <a:bodyPr anchor="ctr"/>
          <a:lstStyle>
            <a:lvl1pPr marL="0" indent="0" algn="ctr">
              <a:buNone/>
              <a:defRPr sz="2700" b="1">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7620424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091781488"/>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13605582"/>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747253690"/>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a:prstGeom prst="rect">
            <a:avLst/>
          </a:prstGeo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32333362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891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a:endParaRPr lang="en-US" dirty="0">
              <a:solidFill>
                <a:prstClr val="white"/>
              </a:solidFill>
            </a:endParaRPr>
          </a:p>
        </p:txBody>
      </p:sp>
    </p:spTree>
    <p:extLst>
      <p:ext uri="{BB962C8B-B14F-4D97-AF65-F5344CB8AC3E}">
        <p14:creationId xmlns:p14="http://schemas.microsoft.com/office/powerpoint/2010/main" val="1746992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750" smtClean="0">
                <a:solidFill>
                  <a:srgbClr val="0A5496"/>
                </a:solidFill>
              </a:rPr>
              <a:pPr algn="r" eaLnBrk="0" hangingPunct="0">
                <a:spcBef>
                  <a:spcPct val="50000"/>
                </a:spcBef>
                <a:defRPr/>
              </a:pPr>
              <a:t>‹#›</a:t>
            </a:fld>
            <a:endParaRPr lang="en-US" sz="75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9" y="2209800"/>
            <a:ext cx="10744199" cy="838200"/>
          </a:xfrm>
          <a:prstGeom prst="rect">
            <a:avLst/>
          </a:prstGeom>
        </p:spPr>
        <p:txBody>
          <a:bodyPr anchor="t"/>
          <a:lstStyle>
            <a:lvl1pPr marL="0" indent="0" algn="ctr">
              <a:lnSpc>
                <a:spcPct val="105000"/>
              </a:lnSpc>
              <a:spcAft>
                <a:spcPts val="600"/>
              </a:spcAft>
              <a:buNone/>
              <a:defRPr sz="1350" b="0">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6" y="1219202"/>
            <a:ext cx="6209629" cy="445043"/>
          </a:xfrm>
          <a:prstGeom prst="rect">
            <a:avLst/>
          </a:prstGeom>
        </p:spPr>
        <p:txBody>
          <a:bodyPr anchor="ctr"/>
          <a:lstStyle>
            <a:lvl1pPr marL="0" indent="0" algn="ctr">
              <a:buNone/>
              <a:defRPr sz="2700" b="1">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2"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64153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7"/>
            <a:ext cx="6209629" cy="445043"/>
          </a:xfrm>
          <a:prstGeom prst="rect">
            <a:avLst/>
          </a:prstGeom>
        </p:spPr>
        <p:txBody>
          <a:bodyPr anchor="ctr"/>
          <a:lstStyle>
            <a:lvl1pPr marL="0" indent="0" algn="l">
              <a:buNone/>
              <a:defRPr sz="2700" b="1">
                <a:solidFill>
                  <a:srgbClr val="0A5496"/>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Tree>
    <p:extLst>
      <p:ext uri="{BB962C8B-B14F-4D97-AF65-F5344CB8AC3E}">
        <p14:creationId xmlns:p14="http://schemas.microsoft.com/office/powerpoint/2010/main" val="2289744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7"/>
            <a:ext cx="6209629" cy="445043"/>
          </a:xfrm>
          <a:prstGeom prst="rect">
            <a:avLst/>
          </a:prstGeom>
        </p:spPr>
        <p:txBody>
          <a:bodyPr anchor="ctr"/>
          <a:lstStyle>
            <a:lvl1pPr marL="0" indent="0" algn="l">
              <a:buNone/>
              <a:defRPr sz="2700" b="1">
                <a:solidFill>
                  <a:srgbClr val="0A5496"/>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xmlns=""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457200" indent="-457200" algn="ctr" defTabSz="685800" fontAlgn="base">
              <a:spcBef>
                <a:spcPct val="0"/>
              </a:spcBef>
              <a:spcAft>
                <a:spcPct val="0"/>
              </a:spcAft>
              <a:buFont typeface="Helvetica" pitchFamily="84" charset="0"/>
              <a:buNone/>
            </a:pPr>
            <a:r>
              <a:rPr lang="en-US" sz="1500" b="1" dirty="0">
                <a:solidFill>
                  <a:prstClr val="white"/>
                </a:solidFill>
                <a:latin typeface="Arial" pitchFamily="34" charset="0"/>
                <a:ea typeface="ヒラギノ角ゴ Pro W3" pitchFamily="84" charset="-128"/>
              </a:rPr>
              <a:t>2</a:t>
            </a:r>
          </a:p>
        </p:txBody>
      </p:sp>
      <p:sp>
        <p:nvSpPr>
          <p:cNvPr id="7" name="Oval 6">
            <a:extLst>
              <a:ext uri="{FF2B5EF4-FFF2-40B4-BE49-F238E27FC236}">
                <a16:creationId xmlns:a16="http://schemas.microsoft.com/office/drawing/2014/main" xmlns=""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457200" indent="-457200" algn="ctr" defTabSz="685800" fontAlgn="base">
              <a:spcBef>
                <a:spcPct val="0"/>
              </a:spcBef>
              <a:spcAft>
                <a:spcPct val="0"/>
              </a:spcAft>
              <a:buFont typeface="Helvetica" pitchFamily="84" charset="0"/>
              <a:buNone/>
            </a:pPr>
            <a:r>
              <a:rPr lang="en-US" sz="1500" b="1" dirty="0">
                <a:solidFill>
                  <a:prstClr val="white"/>
                </a:solidFill>
                <a:latin typeface="Arial" pitchFamily="34" charset="0"/>
                <a:ea typeface="ヒラギノ角ゴ Pro W3" pitchFamily="84" charset="-128"/>
              </a:rPr>
              <a:t>1</a:t>
            </a:r>
          </a:p>
        </p:txBody>
      </p:sp>
      <p:sp>
        <p:nvSpPr>
          <p:cNvPr id="8" name="Oval 7">
            <a:extLst>
              <a:ext uri="{FF2B5EF4-FFF2-40B4-BE49-F238E27FC236}">
                <a16:creationId xmlns:a16="http://schemas.microsoft.com/office/drawing/2014/main" xmlns=""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457200" indent="-457200" algn="ctr" defTabSz="685800" fontAlgn="base">
              <a:spcBef>
                <a:spcPct val="0"/>
              </a:spcBef>
              <a:spcAft>
                <a:spcPct val="0"/>
              </a:spcAft>
              <a:buFont typeface="Helvetica" pitchFamily="84" charset="0"/>
              <a:buNone/>
            </a:pPr>
            <a:r>
              <a:rPr lang="en-US" sz="1500" b="1" dirty="0">
                <a:solidFill>
                  <a:prstClr val="white"/>
                </a:solidFill>
                <a:latin typeface="Arial" pitchFamily="34" charset="0"/>
                <a:ea typeface="ヒラギノ角ゴ Pro W3" pitchFamily="84" charset="-128"/>
              </a:rPr>
              <a:t>3</a:t>
            </a:r>
          </a:p>
        </p:txBody>
      </p:sp>
      <p:sp>
        <p:nvSpPr>
          <p:cNvPr id="9" name="Text Placeholder 8">
            <a:extLst>
              <a:ext uri="{FF2B5EF4-FFF2-40B4-BE49-F238E27FC236}">
                <a16:creationId xmlns:a16="http://schemas.microsoft.com/office/drawing/2014/main" xmlns="" id="{D3170CF0-CEE5-7147-949E-C2EFC816739E}"/>
              </a:ext>
            </a:extLst>
          </p:cNvPr>
          <p:cNvSpPr>
            <a:spLocks noGrp="1"/>
          </p:cNvSpPr>
          <p:nvPr>
            <p:ph type="body" sz="quarter" idx="13" hasCustomPrompt="1"/>
          </p:nvPr>
        </p:nvSpPr>
        <p:spPr>
          <a:xfrm>
            <a:off x="1029802" y="2359152"/>
            <a:ext cx="10019199" cy="3810000"/>
          </a:xfrm>
          <a:prstGeom prst="rect">
            <a:avLst/>
          </a:prstGeom>
        </p:spPr>
        <p:txBody>
          <a:bodyPr/>
          <a:lstStyle>
            <a:lvl1pPr marL="0" indent="0">
              <a:lnSpc>
                <a:spcPts val="2880"/>
              </a:lnSpc>
              <a:spcBef>
                <a:spcPts val="0"/>
              </a:spcBef>
              <a:spcAft>
                <a:spcPts val="3000"/>
              </a:spcAft>
              <a:buNone/>
              <a:defRPr/>
            </a:lvl1pPr>
            <a:lvl2pPr marL="515544" indent="0">
              <a:buNone/>
              <a:defRPr/>
            </a:lvl2pPr>
          </a:lstStyle>
          <a:p>
            <a:pPr>
              <a:lnSpc>
                <a:spcPts val="2880"/>
              </a:lnSpc>
              <a:spcBef>
                <a:spcPts val="0"/>
              </a:spcBef>
              <a:spcAft>
                <a:spcPts val="3000"/>
              </a:spcAft>
            </a:pPr>
            <a:r>
              <a:rPr lang="en-US" sz="1650" b="1" dirty="0">
                <a:solidFill>
                  <a:schemeClr val="bg1">
                    <a:lumMod val="50000"/>
                  </a:schemeClr>
                </a:solidFill>
                <a:latin typeface="Arial" charset="0"/>
                <a:ea typeface="Arial" charset="0"/>
                <a:cs typeface="Arial" charset="0"/>
              </a:rPr>
              <a:t>Insert subhead</a:t>
            </a:r>
          </a:p>
          <a:p>
            <a:pPr marL="685800" lvl="1">
              <a:spcAft>
                <a:spcPts val="2250"/>
              </a:spcAft>
            </a:pPr>
            <a:r>
              <a:rPr lang="en-US" sz="1200" dirty="0" err="1">
                <a:solidFill>
                  <a:schemeClr val="accent6">
                    <a:lumMod val="50000"/>
                    <a:lumOff val="50000"/>
                  </a:schemeClr>
                </a:solidFill>
                <a:latin typeface="Arial" charset="0"/>
                <a:ea typeface="Arial" charset="0"/>
                <a:cs typeface="Arial" charset="0"/>
              </a:rPr>
              <a:t>Excepteur</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proident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sunt</a:t>
            </a:r>
            <a:r>
              <a:rPr lang="en-US" sz="1200" dirty="0">
                <a:solidFill>
                  <a:schemeClr val="accent6">
                    <a:lumMod val="50000"/>
                    <a:lumOff val="50000"/>
                  </a:schemeClr>
                </a:solidFill>
                <a:latin typeface="Arial" charset="0"/>
                <a:ea typeface="Arial" charset="0"/>
                <a:cs typeface="Arial" charset="0"/>
              </a:rPr>
              <a:t> in culpa qui </a:t>
            </a:r>
            <a:r>
              <a:rPr lang="en-US" sz="1200" dirty="0" err="1">
                <a:solidFill>
                  <a:schemeClr val="accent6">
                    <a:lumMod val="50000"/>
                    <a:lumOff val="50000"/>
                  </a:schemeClr>
                </a:solidFill>
                <a:latin typeface="Arial" charset="0"/>
                <a:ea typeface="Arial" charset="0"/>
                <a:cs typeface="Arial" charset="0"/>
              </a:rPr>
              <a:t>officia</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deserunt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mollit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anim</a:t>
            </a:r>
            <a:r>
              <a:rPr lang="en-US" sz="1200" dirty="0">
                <a:solidFill>
                  <a:schemeClr val="accent6">
                    <a:lumMod val="50000"/>
                    <a:lumOff val="50000"/>
                  </a:schemeClr>
                </a:solidFill>
                <a:latin typeface="Arial" charset="0"/>
                <a:ea typeface="Arial" charset="0"/>
                <a:cs typeface="Arial" charset="0"/>
              </a:rPr>
              <a:t> id </a:t>
            </a:r>
            <a:r>
              <a:rPr lang="en-US" sz="1200" dirty="0" err="1">
                <a:solidFill>
                  <a:schemeClr val="accent6">
                    <a:lumMod val="50000"/>
                    <a:lumOff val="50000"/>
                  </a:schemeClr>
                </a:solidFill>
                <a:latin typeface="Arial" charset="0"/>
                <a:ea typeface="Arial" charset="0"/>
                <a:cs typeface="Arial" charset="0"/>
              </a:rPr>
              <a:t>est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laborum</a:t>
            </a:r>
            <a:r>
              <a:rPr lang="en-US" sz="1200" dirty="0">
                <a:solidFill>
                  <a:schemeClr val="accent6">
                    <a:lumMod val="50000"/>
                    <a:lumOff val="50000"/>
                  </a:schemeClr>
                </a:solidFill>
                <a:latin typeface="Arial" charset="0"/>
                <a:ea typeface="Arial" charset="0"/>
                <a:cs typeface="Arial" charset="0"/>
              </a:rPr>
              <a:t>. </a:t>
            </a:r>
          </a:p>
          <a:p>
            <a:pPr marL="685800" lvl="1">
              <a:spcAft>
                <a:spcPts val="2250"/>
              </a:spcAft>
            </a:pPr>
            <a:r>
              <a:rPr lang="en-US" sz="1200" dirty="0">
                <a:solidFill>
                  <a:schemeClr val="bg1">
                    <a:lumMod val="50000"/>
                  </a:schemeClr>
                </a:solidFill>
                <a:latin typeface="Arial" charset="0"/>
                <a:ea typeface="Arial" charset="0"/>
                <a:cs typeface="Arial" charset="0"/>
              </a:rPr>
              <a:t/>
            </a:r>
            <a:br>
              <a:rPr lang="en-US" sz="1200" dirty="0">
                <a:solidFill>
                  <a:schemeClr val="bg1">
                    <a:lumMod val="50000"/>
                  </a:schemeClr>
                </a:solidFill>
                <a:latin typeface="Arial" charset="0"/>
                <a:ea typeface="Arial" charset="0"/>
                <a:cs typeface="Arial" charset="0"/>
              </a:rPr>
            </a:b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Excepteur</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proident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sunt</a:t>
            </a:r>
            <a:r>
              <a:rPr lang="en-US" sz="1200" dirty="0">
                <a:solidFill>
                  <a:schemeClr val="accent6">
                    <a:lumMod val="50000"/>
                    <a:lumOff val="50000"/>
                  </a:schemeClr>
                </a:solidFill>
                <a:latin typeface="Arial" charset="0"/>
                <a:ea typeface="Arial" charset="0"/>
                <a:cs typeface="Arial" charset="0"/>
              </a:rPr>
              <a:t> in culpa qui </a:t>
            </a:r>
            <a:r>
              <a:rPr lang="en-US" sz="1200" dirty="0" err="1">
                <a:solidFill>
                  <a:schemeClr val="accent6">
                    <a:lumMod val="50000"/>
                    <a:lumOff val="50000"/>
                  </a:schemeClr>
                </a:solidFill>
                <a:latin typeface="Arial" charset="0"/>
                <a:ea typeface="Arial" charset="0"/>
                <a:cs typeface="Arial" charset="0"/>
              </a:rPr>
              <a:t>officia</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deserunt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mollit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anim</a:t>
            </a:r>
            <a:r>
              <a:rPr lang="en-US" sz="1200" dirty="0">
                <a:solidFill>
                  <a:schemeClr val="accent6">
                    <a:lumMod val="50000"/>
                    <a:lumOff val="50000"/>
                  </a:schemeClr>
                </a:solidFill>
                <a:latin typeface="Arial" charset="0"/>
                <a:ea typeface="Arial" charset="0"/>
                <a:cs typeface="Arial" charset="0"/>
              </a:rPr>
              <a:t> id </a:t>
            </a:r>
            <a:r>
              <a:rPr lang="en-US" sz="1200" dirty="0" err="1">
                <a:solidFill>
                  <a:schemeClr val="accent6">
                    <a:lumMod val="50000"/>
                    <a:lumOff val="50000"/>
                  </a:schemeClr>
                </a:solidFill>
                <a:latin typeface="Arial" charset="0"/>
                <a:ea typeface="Arial" charset="0"/>
                <a:cs typeface="Arial" charset="0"/>
              </a:rPr>
              <a:t>est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laborum</a:t>
            </a:r>
            <a:r>
              <a:rPr lang="en-US" sz="1200" dirty="0">
                <a:solidFill>
                  <a:schemeClr val="accent6">
                    <a:lumMod val="50000"/>
                    <a:lumOff val="50000"/>
                  </a:schemeClr>
                </a:solidFill>
                <a:latin typeface="Arial" charset="0"/>
                <a:ea typeface="Arial" charset="0"/>
                <a:cs typeface="Arial" charset="0"/>
              </a:rPr>
              <a:t>. </a:t>
            </a:r>
            <a:r>
              <a:rPr lang="en-US" sz="1200" dirty="0">
                <a:solidFill>
                  <a:schemeClr val="bg1">
                    <a:lumMod val="50000"/>
                  </a:schemeClr>
                </a:solidFill>
                <a:latin typeface="Arial" charset="0"/>
                <a:ea typeface="Arial" charset="0"/>
                <a:cs typeface="Arial" charset="0"/>
              </a:rPr>
              <a:t/>
            </a:r>
            <a:br>
              <a:rPr lang="en-US" sz="1200" dirty="0">
                <a:solidFill>
                  <a:schemeClr val="bg1">
                    <a:lumMod val="50000"/>
                  </a:schemeClr>
                </a:solidFill>
                <a:latin typeface="Arial" charset="0"/>
                <a:ea typeface="Arial" charset="0"/>
                <a:cs typeface="Arial" charset="0"/>
              </a:rPr>
            </a:br>
            <a:endParaRPr lang="en-US" sz="1200" dirty="0">
              <a:solidFill>
                <a:schemeClr val="bg1">
                  <a:lumMod val="50000"/>
                </a:schemeClr>
              </a:solidFill>
              <a:latin typeface="Arial" charset="0"/>
              <a:ea typeface="Arial" charset="0"/>
              <a:cs typeface="Arial" charset="0"/>
            </a:endParaRPr>
          </a:p>
          <a:p>
            <a:pPr marL="685800" lvl="1">
              <a:spcAft>
                <a:spcPts val="2250"/>
              </a:spcAft>
            </a:pPr>
            <a:r>
              <a:rPr lang="en-US" sz="1200" dirty="0" err="1">
                <a:solidFill>
                  <a:schemeClr val="accent6">
                    <a:lumMod val="50000"/>
                    <a:lumOff val="50000"/>
                  </a:schemeClr>
                </a:solidFill>
                <a:latin typeface="Arial" charset="0"/>
                <a:ea typeface="Arial" charset="0"/>
                <a:cs typeface="Arial" charset="0"/>
              </a:rPr>
              <a:t>Excepteur</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proident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sunt</a:t>
            </a:r>
            <a:r>
              <a:rPr lang="en-US" sz="1200" dirty="0">
                <a:solidFill>
                  <a:schemeClr val="accent6">
                    <a:lumMod val="50000"/>
                    <a:lumOff val="50000"/>
                  </a:schemeClr>
                </a:solidFill>
                <a:latin typeface="Arial" charset="0"/>
                <a:ea typeface="Arial" charset="0"/>
                <a:cs typeface="Arial" charset="0"/>
              </a:rPr>
              <a:t> in culpa qui </a:t>
            </a:r>
            <a:r>
              <a:rPr lang="en-US" sz="1200" dirty="0" err="1">
                <a:solidFill>
                  <a:schemeClr val="accent6">
                    <a:lumMod val="50000"/>
                    <a:lumOff val="50000"/>
                  </a:schemeClr>
                </a:solidFill>
                <a:latin typeface="Arial" charset="0"/>
                <a:ea typeface="Arial" charset="0"/>
                <a:cs typeface="Arial" charset="0"/>
              </a:rPr>
              <a:t>officia</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deserunt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mollit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anim</a:t>
            </a:r>
            <a:r>
              <a:rPr lang="en-US" sz="1200" dirty="0">
                <a:solidFill>
                  <a:schemeClr val="accent6">
                    <a:lumMod val="50000"/>
                    <a:lumOff val="50000"/>
                  </a:schemeClr>
                </a:solidFill>
                <a:latin typeface="Arial" charset="0"/>
                <a:ea typeface="Arial" charset="0"/>
                <a:cs typeface="Arial" charset="0"/>
              </a:rPr>
              <a:t> id </a:t>
            </a:r>
            <a:r>
              <a:rPr lang="en-US" sz="1200" dirty="0" err="1">
                <a:solidFill>
                  <a:schemeClr val="accent6">
                    <a:lumMod val="50000"/>
                    <a:lumOff val="50000"/>
                  </a:schemeClr>
                </a:solidFill>
                <a:latin typeface="Arial" charset="0"/>
                <a:ea typeface="Arial" charset="0"/>
                <a:cs typeface="Arial" charset="0"/>
              </a:rPr>
              <a:t>est</a:t>
            </a:r>
            <a:r>
              <a:rPr lang="en-US" sz="1200" dirty="0">
                <a:solidFill>
                  <a:schemeClr val="accent6">
                    <a:lumMod val="50000"/>
                    <a:lumOff val="50000"/>
                  </a:schemeClr>
                </a:solidFill>
                <a:latin typeface="Arial" charset="0"/>
                <a:ea typeface="Arial" charset="0"/>
                <a:cs typeface="Arial" charset="0"/>
              </a:rPr>
              <a:t> </a:t>
            </a:r>
            <a:r>
              <a:rPr lang="en-US" sz="1200" dirty="0" err="1">
                <a:solidFill>
                  <a:schemeClr val="accent6">
                    <a:lumMod val="50000"/>
                    <a:lumOff val="50000"/>
                  </a:schemeClr>
                </a:solidFill>
                <a:latin typeface="Arial" charset="0"/>
                <a:ea typeface="Arial" charset="0"/>
                <a:cs typeface="Arial" charset="0"/>
              </a:rPr>
              <a:t>laborum</a:t>
            </a:r>
            <a:r>
              <a:rPr lang="en-US" sz="1200" dirty="0">
                <a:solidFill>
                  <a:schemeClr val="accent6">
                    <a:lumMod val="50000"/>
                    <a:lumOff val="50000"/>
                  </a:schemeClr>
                </a:solidFill>
                <a:latin typeface="Arial" charset="0"/>
                <a:ea typeface="Arial" charset="0"/>
                <a:cs typeface="Arial" charset="0"/>
              </a:rPr>
              <a:t>.</a:t>
            </a:r>
            <a:endParaRPr lang="en-US" sz="1200" dirty="0">
              <a:solidFill>
                <a:schemeClr val="bg1">
                  <a:lumMod val="50000"/>
                </a:schemeClr>
              </a:solidFill>
              <a:latin typeface="Arial" charset="0"/>
              <a:ea typeface="Arial" charset="0"/>
              <a:cs typeface="Arial" charset="0"/>
            </a:endParaRPr>
          </a:p>
          <a:p>
            <a:r>
              <a:rPr lang="en-US" sz="1200" dirty="0">
                <a:latin typeface="Arial" charset="0"/>
                <a:ea typeface="Arial" charset="0"/>
                <a:cs typeface="Arial" charset="0"/>
              </a:rPr>
              <a:t/>
            </a:r>
            <a:br>
              <a:rPr lang="en-US" sz="1200" dirty="0">
                <a:latin typeface="Arial" charset="0"/>
                <a:ea typeface="Arial" charset="0"/>
                <a:cs typeface="Arial" charset="0"/>
              </a:rPr>
            </a:br>
            <a:endParaRPr lang="en-US" sz="12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638325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2700" b="1">
                <a:solidFill>
                  <a:srgbClr val="0A5496"/>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algn="l"/>
            <a:r>
              <a:rPr lang="en-US" sz="2700" b="1" kern="0" dirty="0" err="1">
                <a:solidFill>
                  <a:srgbClr val="0A5496"/>
                </a:solidFill>
                <a:latin typeface="Arial" charset="0"/>
                <a:ea typeface="Arial" charset="0"/>
                <a:cs typeface="Arial" charset="0"/>
              </a:rPr>
              <a:t>Excepteur</a:t>
            </a:r>
            <a:r>
              <a:rPr lang="en-US" sz="2700" b="1" kern="0" dirty="0">
                <a:solidFill>
                  <a:srgbClr val="0A5496"/>
                </a:solidFill>
                <a:latin typeface="Arial" charset="0"/>
                <a:ea typeface="Arial" charset="0"/>
                <a:cs typeface="Arial" charset="0"/>
              </a:rPr>
              <a:t> </a:t>
            </a:r>
            <a:r>
              <a:rPr lang="en-US" sz="2700" b="1" kern="0" dirty="0" err="1">
                <a:solidFill>
                  <a:srgbClr val="0A5496"/>
                </a:solidFill>
                <a:latin typeface="Arial" charset="0"/>
                <a:ea typeface="Arial" charset="0"/>
                <a:cs typeface="Arial" charset="0"/>
              </a:rPr>
              <a:t>sint</a:t>
            </a:r>
            <a:r>
              <a:rPr lang="en-US" sz="2700" b="1" kern="0" dirty="0">
                <a:solidFill>
                  <a:srgbClr val="0A5496"/>
                </a:solidFill>
                <a:latin typeface="Arial" charset="0"/>
                <a:ea typeface="Arial" charset="0"/>
                <a:cs typeface="Arial" charset="0"/>
              </a:rPr>
              <a:t> </a:t>
            </a:r>
            <a:r>
              <a:rPr lang="en-US" sz="2700" b="1" kern="0" dirty="0" err="1">
                <a:solidFill>
                  <a:srgbClr val="0A5496"/>
                </a:solidFill>
                <a:latin typeface="Arial" charset="0"/>
                <a:ea typeface="Arial" charset="0"/>
                <a:cs typeface="Arial" charset="0"/>
              </a:rPr>
              <a:t>occaecat</a:t>
            </a:r>
            <a:r>
              <a:rPr lang="en-US" sz="2700" b="1" kern="0" dirty="0">
                <a:solidFill>
                  <a:srgbClr val="0A5496"/>
                </a:solidFill>
                <a:latin typeface="Arial" charset="0"/>
                <a:ea typeface="Arial" charset="0"/>
                <a:cs typeface="Arial" charset="0"/>
              </a:rPr>
              <a:t> </a:t>
            </a:r>
            <a:r>
              <a:rPr lang="en-US" sz="2700" b="1" kern="0" dirty="0" err="1">
                <a:solidFill>
                  <a:srgbClr val="0A5496"/>
                </a:solidFill>
                <a:latin typeface="Arial" charset="0"/>
                <a:ea typeface="Arial" charset="0"/>
                <a:cs typeface="Arial" charset="0"/>
              </a:rPr>
              <a:t>cupidatat</a:t>
            </a:r>
            <a:r>
              <a:rPr lang="en-US" sz="2700" b="1" kern="0" dirty="0">
                <a:solidFill>
                  <a:srgbClr val="0A5496"/>
                </a:solidFill>
                <a:latin typeface="Arial" charset="0"/>
                <a:ea typeface="Arial" charset="0"/>
                <a:cs typeface="Arial" charset="0"/>
              </a:rPr>
              <a:t> non </a:t>
            </a:r>
            <a:r>
              <a:rPr lang="en-US" sz="2700" b="1" kern="0" dirty="0" err="1">
                <a:solidFill>
                  <a:srgbClr val="0A5496"/>
                </a:solidFill>
                <a:latin typeface="Arial" charset="0"/>
                <a:ea typeface="Arial" charset="0"/>
                <a:cs typeface="Arial" charset="0"/>
              </a:rPr>
              <a:t>proident</a:t>
            </a:r>
            <a:r>
              <a:rPr lang="en-US" sz="2700" b="1" kern="0" dirty="0">
                <a:solidFill>
                  <a:srgbClr val="0A5496"/>
                </a:solidFill>
                <a:latin typeface="Arial" charset="0"/>
                <a:ea typeface="Arial" charset="0"/>
                <a:cs typeface="Arial" charset="0"/>
              </a:rPr>
              <a:t>, </a:t>
            </a:r>
            <a:r>
              <a:rPr lang="en-US" sz="2700" b="1" kern="0" dirty="0" err="1">
                <a:solidFill>
                  <a:srgbClr val="0A5496"/>
                </a:solidFill>
                <a:latin typeface="Arial" charset="0"/>
                <a:ea typeface="Arial" charset="0"/>
                <a:cs typeface="Arial" charset="0"/>
              </a:rPr>
              <a:t>sunt</a:t>
            </a:r>
            <a:r>
              <a:rPr lang="en-US" sz="2700" b="1" kern="0" dirty="0">
                <a:solidFill>
                  <a:srgbClr val="0A5496"/>
                </a:solidFill>
                <a:latin typeface="Arial" charset="0"/>
                <a:ea typeface="Arial" charset="0"/>
                <a:cs typeface="Arial" charset="0"/>
              </a:rPr>
              <a:t> in culpa qui </a:t>
            </a:r>
            <a:r>
              <a:rPr lang="en-US" sz="2700" b="1" kern="0" dirty="0" err="1">
                <a:solidFill>
                  <a:srgbClr val="0A5496"/>
                </a:solidFill>
                <a:latin typeface="Arial" charset="0"/>
                <a:ea typeface="Arial" charset="0"/>
                <a:cs typeface="Arial" charset="0"/>
              </a:rPr>
              <a:t>officia</a:t>
            </a:r>
            <a:endParaRPr lang="en-US" sz="27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7" name="Picture Placeholder 6">
            <a:extLst>
              <a:ext uri="{FF2B5EF4-FFF2-40B4-BE49-F238E27FC236}">
                <a16:creationId xmlns:a16="http://schemas.microsoft.com/office/drawing/2014/main" xmlns=""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xmlns=""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350">
                <a:solidFill>
                  <a:schemeClr val="accent6">
                    <a:lumMod val="50000"/>
                    <a:lumOff val="50000"/>
                  </a:schemeClr>
                </a:solidFill>
              </a:defRPr>
            </a:lvl1pPr>
            <a:lvl2pPr marL="389324" indent="0">
              <a:buNone/>
              <a:defRPr sz="1350">
                <a:solidFill>
                  <a:schemeClr val="accent6">
                    <a:lumMod val="50000"/>
                    <a:lumOff val="50000"/>
                  </a:schemeClr>
                </a:solidFill>
              </a:defRPr>
            </a:lvl2pPr>
            <a:lvl3pPr marL="685783" indent="0">
              <a:buNone/>
              <a:defRPr sz="1350">
                <a:solidFill>
                  <a:schemeClr val="accent6">
                    <a:lumMod val="50000"/>
                    <a:lumOff val="50000"/>
                  </a:schemeClr>
                </a:solidFill>
              </a:defRPr>
            </a:lvl3pPr>
            <a:lvl4pPr marL="1028674" indent="0">
              <a:buNone/>
              <a:defRPr sz="1350">
                <a:solidFill>
                  <a:schemeClr val="accent6">
                    <a:lumMod val="50000"/>
                    <a:lumOff val="50000"/>
                  </a:schemeClr>
                </a:solidFill>
              </a:defRPr>
            </a:lvl4pPr>
            <a:lvl5pPr marL="1371566" indent="0">
              <a:buNone/>
              <a:defRPr sz="1350">
                <a:solidFill>
                  <a:schemeClr val="accent6">
                    <a:lumMod val="50000"/>
                    <a:lumOff val="50000"/>
                  </a:schemeClr>
                </a:solidFill>
              </a:defRPr>
            </a:lvl5pPr>
          </a:lstStyle>
          <a:p>
            <a:pPr marL="0" indent="0">
              <a:buNone/>
            </a:pPr>
            <a:r>
              <a:rPr lang="en-US" sz="1350" kern="0" dirty="0" err="1">
                <a:solidFill>
                  <a:schemeClr val="accent6">
                    <a:lumMod val="50000"/>
                    <a:lumOff val="50000"/>
                  </a:schemeClr>
                </a:solidFill>
                <a:latin typeface="Arial" charset="0"/>
                <a:ea typeface="Arial" charset="0"/>
                <a:cs typeface="Arial" charset="0"/>
              </a:rPr>
              <a:t>Ut</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enim</a:t>
            </a:r>
            <a:r>
              <a:rPr lang="en-US" sz="1350" kern="0" dirty="0">
                <a:solidFill>
                  <a:schemeClr val="accent6">
                    <a:lumMod val="50000"/>
                    <a:lumOff val="50000"/>
                  </a:schemeClr>
                </a:solidFill>
                <a:latin typeface="Arial" charset="0"/>
                <a:ea typeface="Arial" charset="0"/>
                <a:cs typeface="Arial" charset="0"/>
              </a:rPr>
              <a:t> ad minim </a:t>
            </a:r>
            <a:r>
              <a:rPr lang="en-US" sz="1350" kern="0" dirty="0" err="1">
                <a:solidFill>
                  <a:schemeClr val="accent6">
                    <a:lumMod val="50000"/>
                    <a:lumOff val="50000"/>
                  </a:schemeClr>
                </a:solidFill>
                <a:latin typeface="Arial" charset="0"/>
                <a:ea typeface="Arial" charset="0"/>
                <a:cs typeface="Arial" charset="0"/>
              </a:rPr>
              <a:t>veniam</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quis</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nostrud</a:t>
            </a:r>
            <a:r>
              <a:rPr lang="en-US" sz="1350" kern="0" dirty="0">
                <a:solidFill>
                  <a:schemeClr val="accent6">
                    <a:lumMod val="50000"/>
                    <a:lumOff val="50000"/>
                  </a:schemeClr>
                </a:solidFill>
                <a:latin typeface="Arial" charset="0"/>
                <a:ea typeface="Arial" charset="0"/>
                <a:cs typeface="Arial" charset="0"/>
              </a:rPr>
              <a:t> exercitation </a:t>
            </a:r>
            <a:r>
              <a:rPr lang="en-US" sz="1350" kern="0" dirty="0" err="1">
                <a:solidFill>
                  <a:schemeClr val="accent6">
                    <a:lumMod val="50000"/>
                    <a:lumOff val="50000"/>
                  </a:schemeClr>
                </a:solidFill>
                <a:latin typeface="Arial" charset="0"/>
                <a:ea typeface="Arial" charset="0"/>
                <a:cs typeface="Arial" charset="0"/>
              </a:rPr>
              <a:t>ullamco</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laboris</a:t>
            </a:r>
            <a:r>
              <a:rPr lang="en-US" sz="1350" kern="0" dirty="0">
                <a:solidFill>
                  <a:schemeClr val="accent6">
                    <a:lumMod val="50000"/>
                    <a:lumOff val="50000"/>
                  </a:schemeClr>
                </a:solidFill>
                <a:latin typeface="Arial" charset="0"/>
                <a:ea typeface="Arial" charset="0"/>
                <a:cs typeface="Arial" charset="0"/>
              </a:rPr>
              <a:t> nisi </a:t>
            </a:r>
            <a:r>
              <a:rPr lang="en-US" sz="1350" kern="0" dirty="0" err="1">
                <a:solidFill>
                  <a:schemeClr val="accent6">
                    <a:lumMod val="50000"/>
                    <a:lumOff val="50000"/>
                  </a:schemeClr>
                </a:solidFill>
                <a:latin typeface="Arial" charset="0"/>
                <a:ea typeface="Arial" charset="0"/>
                <a:cs typeface="Arial" charset="0"/>
              </a:rPr>
              <a:t>ut</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aliquip</a:t>
            </a:r>
            <a:r>
              <a:rPr lang="en-US" sz="1350" kern="0" dirty="0">
                <a:solidFill>
                  <a:schemeClr val="accent6">
                    <a:lumMod val="50000"/>
                    <a:lumOff val="50000"/>
                  </a:schemeClr>
                </a:solidFill>
                <a:latin typeface="Arial" charset="0"/>
                <a:ea typeface="Arial" charset="0"/>
                <a:cs typeface="Arial" charset="0"/>
              </a:rPr>
              <a:t> ex </a:t>
            </a:r>
            <a:r>
              <a:rPr lang="en-US" sz="1350" kern="0" dirty="0" err="1">
                <a:solidFill>
                  <a:schemeClr val="accent6">
                    <a:lumMod val="50000"/>
                    <a:lumOff val="50000"/>
                  </a:schemeClr>
                </a:solidFill>
                <a:latin typeface="Arial" charset="0"/>
                <a:ea typeface="Arial" charset="0"/>
                <a:cs typeface="Arial" charset="0"/>
              </a:rPr>
              <a:t>ea</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commodo</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consequat</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Duis</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aute</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irure</a:t>
            </a:r>
            <a:r>
              <a:rPr lang="en-US" sz="1350" kern="0" dirty="0">
                <a:solidFill>
                  <a:schemeClr val="accent6">
                    <a:lumMod val="50000"/>
                    <a:lumOff val="50000"/>
                  </a:schemeClr>
                </a:solidFill>
                <a:latin typeface="Arial" charset="0"/>
                <a:ea typeface="Arial" charset="0"/>
                <a:cs typeface="Arial" charset="0"/>
              </a:rPr>
              <a:t> dolor in </a:t>
            </a:r>
            <a:r>
              <a:rPr lang="en-US" sz="1350" kern="0" dirty="0" err="1">
                <a:solidFill>
                  <a:schemeClr val="accent6">
                    <a:lumMod val="50000"/>
                    <a:lumOff val="50000"/>
                  </a:schemeClr>
                </a:solidFill>
                <a:latin typeface="Arial" charset="0"/>
                <a:ea typeface="Arial" charset="0"/>
                <a:cs typeface="Arial" charset="0"/>
              </a:rPr>
              <a:t>reprehenderit</a:t>
            </a:r>
            <a:r>
              <a:rPr lang="en-US" sz="1350" kern="0" dirty="0">
                <a:solidFill>
                  <a:schemeClr val="accent6">
                    <a:lumMod val="50000"/>
                    <a:lumOff val="50000"/>
                  </a:schemeClr>
                </a:solidFill>
                <a:latin typeface="Arial" charset="0"/>
                <a:ea typeface="Arial" charset="0"/>
                <a:cs typeface="Arial" charset="0"/>
              </a:rPr>
              <a:t> in </a:t>
            </a:r>
            <a:r>
              <a:rPr lang="en-US" sz="1350" kern="0" dirty="0" err="1">
                <a:solidFill>
                  <a:schemeClr val="accent6">
                    <a:lumMod val="50000"/>
                    <a:lumOff val="50000"/>
                  </a:schemeClr>
                </a:solidFill>
                <a:latin typeface="Arial" charset="0"/>
                <a:ea typeface="Arial" charset="0"/>
                <a:cs typeface="Arial" charset="0"/>
              </a:rPr>
              <a:t>voluptate</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velit</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esse</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cillum</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dolore</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eu</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fugiat</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nulla</a:t>
            </a:r>
            <a:r>
              <a:rPr lang="en-US" sz="1350" kern="0" dirty="0">
                <a:solidFill>
                  <a:schemeClr val="accent6">
                    <a:lumMod val="50000"/>
                    <a:lumOff val="50000"/>
                  </a:schemeClr>
                </a:solidFill>
                <a:latin typeface="Arial" charset="0"/>
                <a:ea typeface="Arial" charset="0"/>
                <a:cs typeface="Arial" charset="0"/>
              </a:rPr>
              <a:t> </a:t>
            </a:r>
            <a:r>
              <a:rPr lang="en-US" sz="1350" kern="0" dirty="0" err="1">
                <a:solidFill>
                  <a:schemeClr val="accent6">
                    <a:lumMod val="50000"/>
                    <a:lumOff val="50000"/>
                  </a:schemeClr>
                </a:solidFill>
                <a:latin typeface="Arial" charset="0"/>
                <a:ea typeface="Arial" charset="0"/>
                <a:cs typeface="Arial" charset="0"/>
              </a:rPr>
              <a:t>pariatur</a:t>
            </a:r>
            <a:r>
              <a:rPr lang="en-US" sz="135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14177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140044537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89523" cy="2057400"/>
          </a:xfrm>
          <a:prstGeom prst="rect">
            <a:avLst/>
          </a:prstGeom>
        </p:spPr>
      </p:pic>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6" name="Rectangle 5">
            <a:extLst>
              <a:ext uri="{FF2B5EF4-FFF2-40B4-BE49-F238E27FC236}">
                <a16:creationId xmlns:a16="http://schemas.microsoft.com/office/drawing/2014/main" xmlns="" id="{4B2DAA68-1FEC-B844-9D68-5B89C97E05F6}"/>
              </a:ext>
            </a:extLst>
          </p:cNvPr>
          <p:cNvSpPr/>
          <p:nvPr userDrawn="1"/>
        </p:nvSpPr>
        <p:spPr>
          <a:xfrm>
            <a:off x="1" y="2"/>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fontAlgn="base">
              <a:spcBef>
                <a:spcPct val="0"/>
              </a:spcBef>
              <a:spcAft>
                <a:spcPct val="0"/>
              </a:spcAft>
            </a:pPr>
            <a:r>
              <a:rPr lang="en-US" dirty="0">
                <a:solidFill>
                  <a:prstClr val="white">
                    <a:alpha val="44000"/>
                  </a:prstClr>
                </a:solidFill>
              </a:rPr>
              <a:t>    </a:t>
            </a:r>
          </a:p>
        </p:txBody>
      </p:sp>
    </p:spTree>
    <p:extLst>
      <p:ext uri="{BB962C8B-B14F-4D97-AF65-F5344CB8AC3E}">
        <p14:creationId xmlns:p14="http://schemas.microsoft.com/office/powerpoint/2010/main" val="4147939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071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alpha val="44000"/>
                </a:prstClr>
              </a:solidFill>
            </a:endParaRPr>
          </a:p>
        </p:txBody>
      </p:sp>
      <p:sp>
        <p:nvSpPr>
          <p:cNvPr id="6" name="Gold Bar">
            <a:extLst>
              <a:ext uri="{FF2B5EF4-FFF2-40B4-BE49-F238E27FC236}">
                <a16:creationId xmlns:a16="http://schemas.microsoft.com/office/drawing/2014/main" xmlns=""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762000" y="3206480"/>
            <a:ext cx="6209629" cy="445043"/>
          </a:xfrm>
          <a:prstGeom prst="rect">
            <a:avLst/>
          </a:prstGeom>
        </p:spPr>
        <p:txBody>
          <a:bodyPr anchor="ctr"/>
          <a:lstStyle>
            <a:lvl1pPr marL="0" indent="0" algn="l">
              <a:buNone/>
              <a:defRPr sz="2700" b="1">
                <a:solidFill>
                  <a:schemeClr val="bg1"/>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xmlns=""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2475">
                <a:solidFill>
                  <a:schemeClr val="bg1"/>
                </a:solidFill>
              </a:defRPr>
            </a:lvl1pPr>
          </a:lstStyle>
          <a:p>
            <a:pPr lvl="0"/>
            <a:r>
              <a:rPr lang="en-US" dirty="0"/>
              <a:t>Insert subhead</a:t>
            </a:r>
          </a:p>
        </p:txBody>
      </p:sp>
      <p:pic>
        <p:nvPicPr>
          <p:cNvPr id="11" name="Picture 10">
            <a:extLst>
              <a:ext uri="{FF2B5EF4-FFF2-40B4-BE49-F238E27FC236}">
                <a16:creationId xmlns:a16="http://schemas.microsoft.com/office/drawing/2014/main" xmlns="" id="{FAD6BF95-1DC6-E04D-9A48-1C3A091DF6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r="21401" b="10050"/>
          <a:stretch/>
        </p:blipFill>
        <p:spPr>
          <a:xfrm>
            <a:off x="8983634" y="3356242"/>
            <a:ext cx="3234159" cy="3501759"/>
          </a:xfrm>
          <a:prstGeom prst="rect">
            <a:avLst/>
          </a:prstGeom>
        </p:spPr>
      </p:pic>
    </p:spTree>
    <p:extLst>
      <p:ext uri="{BB962C8B-B14F-4D97-AF65-F5344CB8AC3E}">
        <p14:creationId xmlns:p14="http://schemas.microsoft.com/office/powerpoint/2010/main" val="334160160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6" y="3206480"/>
            <a:ext cx="6209629" cy="445043"/>
          </a:xfrm>
          <a:prstGeom prst="rect">
            <a:avLst/>
          </a:prstGeom>
        </p:spPr>
        <p:txBody>
          <a:bodyPr anchor="ctr"/>
          <a:lstStyle>
            <a:lvl1pPr marL="0" indent="0" algn="ctr">
              <a:buNone/>
              <a:defRPr sz="3000" b="1">
                <a:solidFill>
                  <a:schemeClr val="bg1"/>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pic>
        <p:nvPicPr>
          <p:cNvPr id="7" name="Picture 6">
            <a:extLst>
              <a:ext uri="{FF2B5EF4-FFF2-40B4-BE49-F238E27FC236}">
                <a16:creationId xmlns:a16="http://schemas.microsoft.com/office/drawing/2014/main" xmlns="" id="{473FE4B9-26E8-D247-B450-80DF0E868C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21401" b="10050"/>
          <a:stretch/>
        </p:blipFill>
        <p:spPr>
          <a:xfrm>
            <a:off x="8983634" y="3356242"/>
            <a:ext cx="3234159" cy="3501759"/>
          </a:xfrm>
          <a:prstGeom prst="rect">
            <a:avLst/>
          </a:prstGeom>
        </p:spPr>
      </p:pic>
    </p:spTree>
    <p:extLst>
      <p:ext uri="{BB962C8B-B14F-4D97-AF65-F5344CB8AC3E}">
        <p14:creationId xmlns:p14="http://schemas.microsoft.com/office/powerpoint/2010/main" val="353558586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7"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37026" tIns="18513" rIns="37026" bIns="18513"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6" y="3206480"/>
            <a:ext cx="6209629" cy="445043"/>
          </a:xfrm>
          <a:prstGeom prst="rect">
            <a:avLst/>
          </a:prstGeom>
        </p:spPr>
        <p:txBody>
          <a:bodyPr anchor="ctr"/>
          <a:lstStyle>
            <a:lvl1pPr marL="0" indent="0" algn="ctr">
              <a:buNone/>
              <a:defRPr sz="3000" b="1">
                <a:solidFill>
                  <a:srgbClr val="0A5496"/>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2"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07704606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1" y="0"/>
            <a:ext cx="4281143"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1" y="-457200"/>
            <a:ext cx="8686803"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18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1500"/>
            </a:lvl1pPr>
            <a:lvl2pPr marL="389324" indent="0">
              <a:buNone/>
              <a:defRPr sz="1500"/>
            </a:lvl2pPr>
            <a:lvl3pPr marL="685783" indent="0">
              <a:buNone/>
              <a:defRPr sz="1500"/>
            </a:lvl3pPr>
            <a:lvl4pPr marL="1028674" indent="0">
              <a:buNone/>
              <a:defRPr sz="1500"/>
            </a:lvl4pPr>
            <a:lvl5pPr marL="1371566" indent="0">
              <a:buNone/>
              <a:defRPr sz="1500"/>
            </a:lvl5pPr>
          </a:lstStyle>
          <a:p>
            <a:r>
              <a:rPr lang="en-US" sz="1500" dirty="0"/>
              <a:t>Lorem ipsum dolor sit amet, </a:t>
            </a:r>
            <a:r>
              <a:rPr lang="en-US" sz="1500" dirty="0" err="1"/>
              <a:t>consectetur</a:t>
            </a:r>
            <a:r>
              <a:rPr lang="en-US" sz="1500" dirty="0"/>
              <a:t> </a:t>
            </a:r>
            <a:r>
              <a:rPr lang="en-US" sz="1500" dirty="0" err="1"/>
              <a:t>adipiscing</a:t>
            </a:r>
            <a:r>
              <a:rPr lang="en-US" sz="1500" dirty="0"/>
              <a:t> </a:t>
            </a:r>
            <a:r>
              <a:rPr lang="en-US" sz="1500" dirty="0" err="1"/>
              <a:t>elit</a:t>
            </a:r>
            <a:r>
              <a:rPr lang="en-US" sz="1500" dirty="0"/>
              <a:t>, </a:t>
            </a:r>
            <a:r>
              <a:rPr lang="en-US" sz="1500" dirty="0" err="1"/>
              <a:t>sed</a:t>
            </a:r>
            <a:r>
              <a:rPr lang="en-US" sz="1500" dirty="0"/>
              <a:t> do </a:t>
            </a:r>
            <a:r>
              <a:rPr lang="en-US" sz="1500" dirty="0" err="1"/>
              <a:t>eiusmod</a:t>
            </a:r>
            <a:r>
              <a:rPr lang="en-US" sz="1500" dirty="0"/>
              <a:t> </a:t>
            </a:r>
            <a:r>
              <a:rPr lang="en-US" sz="1500" dirty="0" err="1"/>
              <a:t>tempor</a:t>
            </a:r>
            <a:r>
              <a:rPr lang="en-US" sz="1500" dirty="0"/>
              <a:t> </a:t>
            </a:r>
            <a:r>
              <a:rPr lang="en-US" sz="1500" dirty="0" err="1"/>
              <a:t>incididunt</a:t>
            </a:r>
            <a:r>
              <a:rPr lang="en-US" sz="1500" dirty="0"/>
              <a:t> </a:t>
            </a:r>
            <a:r>
              <a:rPr lang="en-US" sz="1500" dirty="0" err="1"/>
              <a:t>ut</a:t>
            </a:r>
            <a:r>
              <a:rPr lang="en-US" sz="1500" dirty="0"/>
              <a:t> </a:t>
            </a:r>
            <a:r>
              <a:rPr lang="en-US" sz="1500" dirty="0" err="1"/>
              <a:t>labore</a:t>
            </a:r>
            <a:r>
              <a:rPr lang="en-US" sz="1500" dirty="0"/>
              <a:t> et </a:t>
            </a:r>
            <a:r>
              <a:rPr lang="en-US" sz="1500" dirty="0" err="1"/>
              <a:t>dolore</a:t>
            </a:r>
            <a:r>
              <a:rPr lang="en-US" sz="1500" dirty="0"/>
              <a:t> magna </a:t>
            </a:r>
            <a:r>
              <a:rPr lang="en-US" sz="1500" dirty="0" err="1"/>
              <a:t>aliqua</a:t>
            </a:r>
            <a:r>
              <a:rPr lang="en-US" sz="1500" dirty="0"/>
              <a:t>. Semper </a:t>
            </a:r>
            <a:r>
              <a:rPr lang="en-US" sz="1500" dirty="0" err="1"/>
              <a:t>viverra</a:t>
            </a:r>
            <a:r>
              <a:rPr lang="en-US" sz="1500" dirty="0"/>
              <a:t> </a:t>
            </a:r>
            <a:r>
              <a:rPr lang="en-US" sz="1500" dirty="0" err="1"/>
              <a:t>nam</a:t>
            </a:r>
            <a:r>
              <a:rPr lang="en-US" sz="1500" dirty="0"/>
              <a:t> libero </a:t>
            </a:r>
            <a:r>
              <a:rPr lang="en-US" sz="1500" dirty="0" err="1"/>
              <a:t>justo</a:t>
            </a:r>
            <a:r>
              <a:rPr lang="en-US" sz="1500" dirty="0"/>
              <a:t> </a:t>
            </a:r>
            <a:r>
              <a:rPr lang="en-US" sz="1500" dirty="0" err="1"/>
              <a:t>laoreet</a:t>
            </a:r>
            <a:r>
              <a:rPr lang="en-US" sz="1500" dirty="0"/>
              <a:t> sit amet cursus. </a:t>
            </a:r>
            <a:r>
              <a:rPr lang="en-US" sz="1500" dirty="0" err="1"/>
              <a:t>Scelerisque</a:t>
            </a:r>
            <a:r>
              <a:rPr lang="en-US" sz="1500" dirty="0"/>
              <a:t> </a:t>
            </a:r>
            <a:r>
              <a:rPr lang="en-US" sz="1500" dirty="0" err="1"/>
              <a:t>mauris</a:t>
            </a:r>
            <a:r>
              <a:rPr lang="en-US" sz="1500" dirty="0"/>
              <a:t> </a:t>
            </a:r>
            <a:r>
              <a:rPr lang="en-US" sz="1500" dirty="0" err="1"/>
              <a:t>pellentesque</a:t>
            </a:r>
            <a:r>
              <a:rPr lang="en-US" sz="1500" dirty="0"/>
              <a:t> </a:t>
            </a:r>
            <a:r>
              <a:rPr lang="en-US" sz="1500" dirty="0" err="1"/>
              <a:t>pulvinar</a:t>
            </a:r>
            <a:r>
              <a:rPr lang="en-US" sz="1500" dirty="0"/>
              <a:t> </a:t>
            </a:r>
            <a:r>
              <a:rPr lang="en-US" sz="1500" dirty="0" err="1"/>
              <a:t>pellentesque</a:t>
            </a:r>
            <a:r>
              <a:rPr lang="en-US" sz="1500" dirty="0"/>
              <a:t> habitant </a:t>
            </a:r>
            <a:r>
              <a:rPr lang="en-US" sz="1500" dirty="0" err="1"/>
              <a:t>morbi</a:t>
            </a:r>
            <a:r>
              <a:rPr lang="en-US" sz="1500" dirty="0"/>
              <a:t> </a:t>
            </a:r>
            <a:r>
              <a:rPr lang="en-US" sz="1500" dirty="0" err="1"/>
              <a:t>tristique</a:t>
            </a:r>
            <a:r>
              <a:rPr lang="en-US" sz="1500" dirty="0"/>
              <a:t> </a:t>
            </a:r>
            <a:r>
              <a:rPr lang="en-US" sz="1500" dirty="0" err="1"/>
              <a:t>senectus</a:t>
            </a:r>
            <a:r>
              <a:rPr lang="en-US" sz="1500" dirty="0"/>
              <a:t>. </a:t>
            </a:r>
          </a:p>
          <a:p>
            <a:endParaRPr lang="en-US" sz="1500" dirty="0"/>
          </a:p>
          <a:p>
            <a:r>
              <a:rPr lang="en-US" sz="1500" dirty="0" err="1"/>
              <a:t>Consectetur</a:t>
            </a:r>
            <a:r>
              <a:rPr lang="en-US" sz="1500" dirty="0"/>
              <a:t> </a:t>
            </a:r>
            <a:r>
              <a:rPr lang="en-US" sz="1500" dirty="0" err="1"/>
              <a:t>adipiscing</a:t>
            </a:r>
            <a:r>
              <a:rPr lang="en-US" sz="1500" dirty="0"/>
              <a:t> </a:t>
            </a:r>
            <a:r>
              <a:rPr lang="en-US" sz="1500" dirty="0" err="1"/>
              <a:t>elit</a:t>
            </a:r>
            <a:r>
              <a:rPr lang="en-US" sz="1500" dirty="0"/>
              <a:t> </a:t>
            </a:r>
            <a:r>
              <a:rPr lang="en-US" sz="1500" dirty="0" err="1"/>
              <a:t>pellentesque</a:t>
            </a:r>
            <a:r>
              <a:rPr lang="en-US" sz="1500" dirty="0"/>
              <a:t> habitant </a:t>
            </a:r>
            <a:r>
              <a:rPr lang="en-US" sz="1500" dirty="0" err="1"/>
              <a:t>morbi</a:t>
            </a:r>
            <a:r>
              <a:rPr lang="en-US" sz="1500" dirty="0"/>
              <a:t> </a:t>
            </a:r>
            <a:r>
              <a:rPr lang="en-US" sz="1500" dirty="0" err="1"/>
              <a:t>tristique</a:t>
            </a:r>
            <a:r>
              <a:rPr lang="en-US" sz="1500" dirty="0"/>
              <a:t> </a:t>
            </a:r>
            <a:r>
              <a:rPr lang="en-US" sz="1500" dirty="0" err="1"/>
              <a:t>senectus</a:t>
            </a:r>
            <a:r>
              <a:rPr lang="en-US" sz="1500" dirty="0"/>
              <a:t> et </a:t>
            </a:r>
            <a:r>
              <a:rPr lang="en-US" sz="1500" dirty="0" err="1"/>
              <a:t>netus</a:t>
            </a:r>
            <a:r>
              <a:rPr lang="en-US" sz="1500" dirty="0"/>
              <a:t>. </a:t>
            </a:r>
            <a:r>
              <a:rPr lang="en-US" sz="1500" dirty="0" err="1"/>
              <a:t>Curabitur</a:t>
            </a:r>
            <a:r>
              <a:rPr lang="en-US" sz="1500" dirty="0"/>
              <a:t> vitae </a:t>
            </a:r>
            <a:r>
              <a:rPr lang="en-US" sz="1500" dirty="0" err="1"/>
              <a:t>nunc</a:t>
            </a:r>
            <a:r>
              <a:rPr lang="en-US" sz="1500" dirty="0"/>
              <a:t> </a:t>
            </a:r>
            <a:r>
              <a:rPr lang="en-US" sz="1500" dirty="0" err="1"/>
              <a:t>sed</a:t>
            </a:r>
            <a:r>
              <a:rPr lang="en-US" sz="1500" dirty="0"/>
              <a:t> </a:t>
            </a:r>
            <a:r>
              <a:rPr lang="en-US" sz="1500" dirty="0" err="1"/>
              <a:t>velit</a:t>
            </a:r>
            <a:r>
              <a:rPr lang="en-US" sz="1500" dirty="0"/>
              <a:t> </a:t>
            </a:r>
            <a:r>
              <a:rPr lang="en-US" sz="1500" dirty="0" err="1"/>
              <a:t>dignissim</a:t>
            </a:r>
            <a:r>
              <a:rPr lang="en-US" sz="1500" dirty="0"/>
              <a:t> </a:t>
            </a:r>
            <a:r>
              <a:rPr lang="en-US" sz="1500" dirty="0" err="1"/>
              <a:t>sodales</a:t>
            </a:r>
            <a:r>
              <a:rPr lang="en-US" sz="1500" dirty="0"/>
              <a:t>. </a:t>
            </a:r>
            <a:r>
              <a:rPr lang="en-US" sz="1500" dirty="0" err="1"/>
              <a:t>Consequat</a:t>
            </a:r>
            <a:r>
              <a:rPr lang="en-US" sz="1500" dirty="0"/>
              <a:t> ac </a:t>
            </a:r>
            <a:r>
              <a:rPr lang="en-US" sz="1500" dirty="0" err="1"/>
              <a:t>felis</a:t>
            </a:r>
            <a:r>
              <a:rPr lang="en-US" sz="1500" dirty="0"/>
              <a:t> </a:t>
            </a:r>
            <a:r>
              <a:rPr lang="en-US" sz="1500" dirty="0" err="1"/>
              <a:t>donec</a:t>
            </a:r>
            <a:r>
              <a:rPr lang="en-US" sz="1500" dirty="0"/>
              <a:t> et </a:t>
            </a:r>
            <a:r>
              <a:rPr lang="en-US" sz="1500" dirty="0" err="1"/>
              <a:t>odio</a:t>
            </a:r>
            <a:r>
              <a:rPr lang="en-US" sz="1500" dirty="0"/>
              <a:t> </a:t>
            </a:r>
            <a:r>
              <a:rPr lang="en-US" sz="1500" dirty="0" err="1"/>
              <a:t>pellentesque</a:t>
            </a:r>
            <a:r>
              <a:rPr lang="en-US" sz="1500" dirty="0"/>
              <a:t>. At </a:t>
            </a:r>
            <a:r>
              <a:rPr lang="en-US" sz="1500" dirty="0" err="1"/>
              <a:t>lectus</a:t>
            </a:r>
            <a:r>
              <a:rPr lang="en-US" sz="1500" dirty="0"/>
              <a:t> </a:t>
            </a:r>
            <a:r>
              <a:rPr lang="en-US" sz="1500" dirty="0" err="1"/>
              <a:t>urna</a:t>
            </a:r>
            <a:r>
              <a:rPr lang="en-US" sz="1500" dirty="0"/>
              <a:t> </a:t>
            </a:r>
            <a:r>
              <a:rPr lang="en-US" sz="1500" dirty="0" err="1"/>
              <a:t>duis</a:t>
            </a:r>
            <a:r>
              <a:rPr lang="en-US" sz="1500" dirty="0"/>
              <a:t> convallis. </a:t>
            </a:r>
            <a:r>
              <a:rPr lang="en-US" sz="1500" dirty="0" err="1"/>
              <a:t>Commodo</a:t>
            </a:r>
            <a:r>
              <a:rPr lang="en-US" sz="1500" dirty="0"/>
              <a:t> </a:t>
            </a:r>
            <a:r>
              <a:rPr lang="en-US" sz="1500" dirty="0" err="1"/>
              <a:t>nulla</a:t>
            </a:r>
            <a:r>
              <a:rPr lang="en-US" sz="1500" dirty="0"/>
              <a:t> </a:t>
            </a:r>
            <a:r>
              <a:rPr lang="en-US" sz="1500" dirty="0" err="1"/>
              <a:t>facilisi</a:t>
            </a:r>
            <a:r>
              <a:rPr lang="en-US" sz="1500" dirty="0"/>
              <a:t> </a:t>
            </a:r>
            <a:r>
              <a:rPr lang="en-US" sz="1500" dirty="0" err="1"/>
              <a:t>nullam</a:t>
            </a:r>
            <a:r>
              <a:rPr lang="en-US" sz="1500" dirty="0"/>
              <a:t> </a:t>
            </a:r>
            <a:r>
              <a:rPr lang="en-US" sz="1500" dirty="0" err="1"/>
              <a:t>vehicula</a:t>
            </a:r>
            <a:r>
              <a:rPr lang="en-US" sz="1500" dirty="0"/>
              <a:t> ipsum. Nunc </a:t>
            </a:r>
            <a:r>
              <a:rPr lang="en-US" sz="1500" dirty="0" err="1"/>
              <a:t>lobortis</a:t>
            </a:r>
            <a:r>
              <a:rPr lang="en-US" sz="1500" dirty="0"/>
              <a:t> </a:t>
            </a:r>
            <a:r>
              <a:rPr lang="en-US" sz="1500" dirty="0" err="1"/>
              <a:t>mattis</a:t>
            </a:r>
            <a:r>
              <a:rPr lang="en-US" sz="1500" dirty="0"/>
              <a:t> </a:t>
            </a:r>
            <a:r>
              <a:rPr lang="en-US" sz="1500" dirty="0" err="1"/>
              <a:t>aliquam</a:t>
            </a:r>
            <a:r>
              <a:rPr lang="en-US" sz="1500" dirty="0"/>
              <a:t> </a:t>
            </a:r>
            <a:r>
              <a:rPr lang="en-US" sz="1500" dirty="0" err="1"/>
              <a:t>faucibus</a:t>
            </a:r>
            <a:r>
              <a:rPr lang="en-US" sz="1500" dirty="0"/>
              <a:t> </a:t>
            </a:r>
            <a:r>
              <a:rPr lang="en-US" sz="1500" dirty="0" err="1"/>
              <a:t>purus</a:t>
            </a:r>
            <a:r>
              <a:rPr lang="en-US" sz="1500" dirty="0"/>
              <a:t> in </a:t>
            </a:r>
            <a:r>
              <a:rPr lang="en-US" sz="1500" dirty="0" err="1"/>
              <a:t>massa</a:t>
            </a:r>
            <a:r>
              <a:rPr lang="en-US" sz="1500" dirty="0"/>
              <a:t>. </a:t>
            </a:r>
          </a:p>
          <a:p>
            <a:endParaRPr lang="en-US" sz="1500" dirty="0"/>
          </a:p>
          <a:p>
            <a:r>
              <a:rPr lang="en-US" sz="1500" dirty="0"/>
              <a:t>Nunc </a:t>
            </a:r>
            <a:r>
              <a:rPr lang="en-US" sz="1500" dirty="0" err="1"/>
              <a:t>faucibus</a:t>
            </a:r>
            <a:r>
              <a:rPr lang="en-US" sz="1500" dirty="0"/>
              <a:t> a </a:t>
            </a:r>
            <a:r>
              <a:rPr lang="en-US" sz="1500" dirty="0" err="1"/>
              <a:t>pellentesque</a:t>
            </a:r>
            <a:r>
              <a:rPr lang="en-US" sz="1500" dirty="0"/>
              <a:t> sit amet </a:t>
            </a:r>
            <a:r>
              <a:rPr lang="en-US" sz="1500" dirty="0" err="1"/>
              <a:t>porttitor</a:t>
            </a:r>
            <a:r>
              <a:rPr lang="en-US" sz="1500" dirty="0"/>
              <a:t> </a:t>
            </a:r>
            <a:r>
              <a:rPr lang="en-US" sz="1500" dirty="0" err="1"/>
              <a:t>eget</a:t>
            </a:r>
            <a:r>
              <a:rPr lang="en-US" sz="1500" dirty="0"/>
              <a:t> dolor </a:t>
            </a:r>
            <a:r>
              <a:rPr lang="en-US" sz="1500" dirty="0" err="1"/>
              <a:t>morbi</a:t>
            </a:r>
            <a:r>
              <a:rPr lang="en-US" sz="1500" dirty="0"/>
              <a:t>. </a:t>
            </a:r>
            <a:r>
              <a:rPr lang="en-US" sz="1500" dirty="0" err="1"/>
              <a:t>Viverra</a:t>
            </a:r>
            <a:r>
              <a:rPr lang="en-US" sz="1500" dirty="0"/>
              <a:t> </a:t>
            </a:r>
            <a:r>
              <a:rPr lang="en-US" sz="1500" dirty="0" err="1"/>
              <a:t>nam</a:t>
            </a:r>
            <a:r>
              <a:rPr lang="en-US" sz="1500" dirty="0"/>
              <a:t> libero </a:t>
            </a:r>
            <a:r>
              <a:rPr lang="en-US" sz="1500" dirty="0" err="1"/>
              <a:t>justo</a:t>
            </a:r>
            <a:r>
              <a:rPr lang="en-US" sz="1500" dirty="0"/>
              <a:t> </a:t>
            </a:r>
            <a:r>
              <a:rPr lang="en-US" sz="1500" dirty="0" err="1"/>
              <a:t>laoreet</a:t>
            </a:r>
            <a:r>
              <a:rPr lang="en-US" sz="1500" dirty="0"/>
              <a:t> sit amet. </a:t>
            </a:r>
            <a:r>
              <a:rPr lang="en-US" sz="1500" dirty="0" err="1"/>
              <a:t>Malesuada</a:t>
            </a:r>
            <a:r>
              <a:rPr lang="en-US" sz="1500" dirty="0"/>
              <a:t> fames ac </a:t>
            </a:r>
            <a:r>
              <a:rPr lang="en-US" sz="1500" dirty="0" err="1"/>
              <a:t>turpis</a:t>
            </a:r>
            <a:r>
              <a:rPr lang="en-US" sz="1500" dirty="0"/>
              <a:t> </a:t>
            </a:r>
            <a:r>
              <a:rPr lang="en-US" sz="1500" dirty="0" err="1"/>
              <a:t>egestas</a:t>
            </a:r>
            <a:r>
              <a:rPr lang="en-US" sz="1500" dirty="0"/>
              <a:t> integer </a:t>
            </a:r>
            <a:r>
              <a:rPr lang="en-US" sz="1500" dirty="0" err="1"/>
              <a:t>eget</a:t>
            </a:r>
            <a:r>
              <a:rPr lang="en-US" sz="1500" dirty="0"/>
              <a:t> </a:t>
            </a:r>
            <a:r>
              <a:rPr lang="en-US" sz="1500" dirty="0" err="1"/>
              <a:t>aliquet</a:t>
            </a:r>
            <a:r>
              <a:rPr lang="en-US" sz="1500" dirty="0"/>
              <a:t> </a:t>
            </a:r>
            <a:r>
              <a:rPr lang="en-US" sz="1500" dirty="0" err="1"/>
              <a:t>nibh</a:t>
            </a:r>
            <a:r>
              <a:rPr lang="en-US" sz="1500" dirty="0"/>
              <a:t>. </a:t>
            </a:r>
            <a:r>
              <a:rPr lang="en-US" sz="1500" dirty="0" err="1"/>
              <a:t>Viverra</a:t>
            </a:r>
            <a:r>
              <a:rPr lang="en-US" sz="1500" dirty="0"/>
              <a:t> </a:t>
            </a:r>
            <a:r>
              <a:rPr lang="en-US" sz="1500" dirty="0" err="1"/>
              <a:t>adipiscing</a:t>
            </a:r>
            <a:r>
              <a:rPr lang="en-US" sz="1500" dirty="0"/>
              <a:t> at in </a:t>
            </a:r>
            <a:r>
              <a:rPr lang="en-US" sz="1500" dirty="0" err="1"/>
              <a:t>tellus</a:t>
            </a:r>
            <a:r>
              <a:rPr lang="en-US" sz="1500" dirty="0"/>
              <a:t> integer. Quam </a:t>
            </a:r>
            <a:r>
              <a:rPr lang="en-US" sz="1500" dirty="0" err="1"/>
              <a:t>nulla</a:t>
            </a:r>
            <a:r>
              <a:rPr lang="en-US" sz="1500" dirty="0"/>
              <a:t> </a:t>
            </a:r>
            <a:r>
              <a:rPr lang="en-US" sz="1500" dirty="0" err="1"/>
              <a:t>porttitor</a:t>
            </a:r>
            <a:r>
              <a:rPr lang="en-US" sz="1500" dirty="0"/>
              <a:t> </a:t>
            </a:r>
            <a:r>
              <a:rPr lang="en-US" sz="1500" dirty="0" err="1"/>
              <a:t>massa</a:t>
            </a:r>
            <a:r>
              <a:rPr lang="en-US" sz="1500" dirty="0"/>
              <a:t> id </a:t>
            </a:r>
            <a:r>
              <a:rPr lang="en-US" sz="1500" dirty="0" err="1"/>
              <a:t>neque</a:t>
            </a:r>
            <a:r>
              <a:rPr lang="en-US" sz="1500" dirty="0"/>
              <a:t>. Pretium </a:t>
            </a:r>
            <a:r>
              <a:rPr lang="en-US" sz="1500" dirty="0" err="1"/>
              <a:t>aenean</a:t>
            </a:r>
            <a:r>
              <a:rPr lang="en-US" sz="1500" dirty="0"/>
              <a:t> pharetra magna ac </a:t>
            </a:r>
            <a:r>
              <a:rPr lang="en-US" sz="1500" dirty="0" err="1"/>
              <a:t>placerat</a:t>
            </a:r>
            <a:r>
              <a:rPr lang="en-US" sz="1500" dirty="0"/>
              <a:t> </a:t>
            </a:r>
            <a:r>
              <a:rPr lang="en-US" sz="1500" dirty="0" err="1"/>
              <a:t>vestibulum</a:t>
            </a:r>
            <a:r>
              <a:rPr lang="en-US" sz="1500" dirty="0"/>
              <a:t> </a:t>
            </a:r>
            <a:r>
              <a:rPr lang="en-US" sz="1500" dirty="0" err="1"/>
              <a:t>lectus</a:t>
            </a:r>
            <a:r>
              <a:rPr lang="en-US" sz="1500" dirty="0"/>
              <a:t> </a:t>
            </a:r>
            <a:r>
              <a:rPr lang="en-US" sz="1500" dirty="0" err="1"/>
              <a:t>mauris</a:t>
            </a:r>
            <a:r>
              <a:rPr lang="en-US" sz="1500" dirty="0"/>
              <a:t>.</a:t>
            </a:r>
          </a:p>
        </p:txBody>
      </p:sp>
    </p:spTree>
    <p:extLst>
      <p:ext uri="{BB962C8B-B14F-4D97-AF65-F5344CB8AC3E}">
        <p14:creationId xmlns:p14="http://schemas.microsoft.com/office/powerpoint/2010/main" val="3975905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dirty="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dirty="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16694" indent="-216694" algn="r">
              <a:defRPr lang="en-US" sz="18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35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3"/>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15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3"/>
            <a:ext cx="6400800" cy="403055"/>
          </a:xfrm>
        </p:spPr>
        <p:txBody>
          <a:bodyPr lIns="0" anchor="ctr" anchorCtr="0"/>
          <a:lstStyle>
            <a:lvl1pPr marL="0" indent="0" algn="r">
              <a:buNone/>
              <a:defRPr lang="en-US" sz="12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2"/>
            <a:ext cx="268022" cy="161583"/>
          </a:xfrm>
          <a:prstGeom prst="rect">
            <a:avLst/>
          </a:prstGeom>
          <a:noFill/>
        </p:spPr>
        <p:txBody>
          <a:bodyPr wrap="none" rtlCol="0">
            <a:spAutoFit/>
          </a:bodyPr>
          <a:lstStyle/>
          <a:p>
            <a:pPr fontAlgn="base">
              <a:spcBef>
                <a:spcPct val="0"/>
              </a:spcBef>
              <a:spcAft>
                <a:spcPct val="0"/>
              </a:spcAft>
            </a:pPr>
            <a:r>
              <a:rPr lang="en-US" sz="450" dirty="0">
                <a:solidFill>
                  <a:srgbClr val="33373B"/>
                </a:solidFill>
                <a:latin typeface="Arial" pitchFamily="34" charset="0"/>
                <a:ea typeface="ヒラギノ角ゴ Pro W3" pitchFamily="125" charset="-128"/>
              </a:rPr>
              <a:t>TM</a:t>
            </a:r>
            <a:endParaRPr lang="en-US" sz="788" dirty="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115216989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9450D9-EA07-EE4E-B559-A57F70FC35A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t="9937"/>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15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3375"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706097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15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3375"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66103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15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3375"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07611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pPr fontAlgn="base">
              <a:spcBef>
                <a:spcPct val="0"/>
              </a:spcBef>
              <a:spcAft>
                <a:spcPct val="0"/>
              </a:spcAft>
            </a:pPr>
            <a:endParaRPr lang="en-US" dirty="0">
              <a:solidFill>
                <a:srgbClr val="33373B"/>
              </a:solidFill>
              <a:latin typeface="Arial" pitchFamily="34" charset="0"/>
              <a:ea typeface="ヒラギノ角ゴ Pro W3" pitchFamily="125" charset="-128"/>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06004142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15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3375"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285072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8" y="4187165"/>
            <a:ext cx="11392747" cy="458712"/>
          </a:xfrm>
        </p:spPr>
        <p:txBody>
          <a:bodyPr anchor="ctr" anchorCtr="1"/>
          <a:lstStyle>
            <a:lvl1pPr marL="0" indent="0" algn="ctr">
              <a:buNone/>
              <a:defRPr sz="15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3375"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248767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4201251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172641" marR="0" indent="-172641" algn="l" defTabSz="685800" rtl="0" eaLnBrk="1" fontAlgn="base" latinLnBrk="0" hangingPunct="1">
              <a:lnSpc>
                <a:spcPct val="100000"/>
              </a:lnSpc>
              <a:spcBef>
                <a:spcPct val="20000"/>
              </a:spcBef>
              <a:spcAft>
                <a:spcPct val="0"/>
              </a:spcAft>
              <a:buClrTx/>
              <a:buSzTx/>
              <a:buFont typeface="Arial" pitchFamily="34" charset="0"/>
              <a:buChar char="•"/>
              <a:tabLst/>
              <a:defRPr sz="1350"/>
            </a:lvl1pPr>
            <a:lvl2pPr marL="559594" marR="0" indent="-170260" algn="l" defTabSz="685800" rtl="0" eaLnBrk="1" fontAlgn="base" latinLnBrk="0" hangingPunct="1">
              <a:lnSpc>
                <a:spcPct val="100000"/>
              </a:lnSpc>
              <a:spcBef>
                <a:spcPct val="20000"/>
              </a:spcBef>
              <a:spcAft>
                <a:spcPct val="0"/>
              </a:spcAft>
              <a:buClrTx/>
              <a:buSzTx/>
              <a:buFont typeface="Segoe UI" panose="020B0502040204020203" pitchFamily="34" charset="0"/>
              <a:buChar char="—"/>
              <a:tabLst/>
              <a:defRPr sz="1200"/>
            </a:lvl2pPr>
            <a:lvl3pPr marL="858441" marR="0" indent="-172641"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sz="105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2680768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2" y="1447800"/>
            <a:ext cx="5484284" cy="4876800"/>
          </a:xfrm>
        </p:spPr>
        <p:txBody>
          <a:bodyPr/>
          <a:lstStyle>
            <a:lvl1pPr marL="172641" marR="0" indent="-172641" algn="l" defTabSz="685800" rtl="0" eaLnBrk="1" fontAlgn="base" latinLnBrk="0" hangingPunct="1">
              <a:lnSpc>
                <a:spcPct val="100000"/>
              </a:lnSpc>
              <a:spcBef>
                <a:spcPct val="20000"/>
              </a:spcBef>
              <a:spcAft>
                <a:spcPct val="0"/>
              </a:spcAft>
              <a:buClrTx/>
              <a:buSzTx/>
              <a:buFont typeface="Arial" pitchFamily="34" charset="0"/>
              <a:buChar char="•"/>
              <a:tabLst/>
              <a:defRPr/>
            </a:lvl1pPr>
            <a:lvl2pPr marL="559594" marR="0" indent="-170260" algn="l" defTabSz="6858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858441" marR="0" indent="-172641"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172641" marR="0" lvl="0" indent="-172641"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35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559594" marR="0" lvl="1" indent="-170260" algn="l" defTabSz="6858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200" b="0" i="0" u="none" strike="noStrike" kern="0" cap="none" spc="0" normalizeH="0" baseline="0" noProof="0" dirty="0">
                <a:ln>
                  <a:noFill/>
                </a:ln>
                <a:solidFill>
                  <a:srgbClr val="33373B"/>
                </a:solidFill>
                <a:effectLst/>
                <a:uLnTx/>
                <a:uFillTx/>
                <a:latin typeface="+mn-lt"/>
                <a:ea typeface="ヒラギノ角ゴ Pro W3" charset="0"/>
              </a:rPr>
              <a:t> Second level</a:t>
            </a:r>
          </a:p>
          <a:p>
            <a:pPr marL="858441" marR="0" lvl="2" indent="-172641"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05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8" y="1447800"/>
            <a:ext cx="5484284" cy="4876800"/>
          </a:xfrm>
        </p:spPr>
        <p:txBody>
          <a:bodyPr/>
          <a:lstStyle>
            <a:lvl1pPr marL="172641" marR="0" indent="-172641" algn="l" defTabSz="685800" rtl="0" eaLnBrk="1" fontAlgn="base" latinLnBrk="0" hangingPunct="1">
              <a:lnSpc>
                <a:spcPct val="100000"/>
              </a:lnSpc>
              <a:spcBef>
                <a:spcPct val="20000"/>
              </a:spcBef>
              <a:spcAft>
                <a:spcPct val="0"/>
              </a:spcAft>
              <a:buClrTx/>
              <a:buSzTx/>
              <a:buFont typeface="Arial" pitchFamily="34" charset="0"/>
              <a:buChar char="•"/>
              <a:tabLst/>
              <a:defRPr/>
            </a:lvl1pPr>
            <a:lvl2pPr marL="559594" marR="0" indent="-170260" algn="l" defTabSz="6858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858441" marR="0" indent="-172641"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172641" marR="0" lvl="0" indent="-172641"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35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559594" marR="0" lvl="1" indent="-170260" algn="l" defTabSz="6858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200" b="0" i="0" u="none" strike="noStrike" kern="0" cap="none" spc="0" normalizeH="0" baseline="0" noProof="0" dirty="0">
                <a:ln>
                  <a:noFill/>
                </a:ln>
                <a:solidFill>
                  <a:srgbClr val="33373B"/>
                </a:solidFill>
                <a:effectLst/>
                <a:uLnTx/>
                <a:uFillTx/>
                <a:latin typeface="+mn-lt"/>
                <a:ea typeface="ヒラギノ角ゴ Pro W3" charset="0"/>
              </a:rPr>
              <a:t> Second level</a:t>
            </a:r>
          </a:p>
          <a:p>
            <a:pPr marL="858441" marR="0" lvl="2" indent="-172641"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05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2126200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253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15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2"/>
            <a:ext cx="268022" cy="161583"/>
          </a:xfrm>
          <a:prstGeom prst="rect">
            <a:avLst/>
          </a:prstGeom>
          <a:noFill/>
        </p:spPr>
        <p:txBody>
          <a:bodyPr wrap="none" rtlCol="0">
            <a:spAutoFit/>
          </a:bodyPr>
          <a:lstStyle/>
          <a:p>
            <a:pPr fontAlgn="base">
              <a:spcBef>
                <a:spcPct val="0"/>
              </a:spcBef>
              <a:spcAft>
                <a:spcPct val="0"/>
              </a:spcAft>
            </a:pPr>
            <a:r>
              <a:rPr lang="en-US" sz="450" dirty="0">
                <a:solidFill>
                  <a:srgbClr val="33373B"/>
                </a:solidFill>
                <a:latin typeface="Arial" pitchFamily="34" charset="0"/>
                <a:ea typeface="ヒラギノ角ゴ Pro W3" pitchFamily="125" charset="-128"/>
              </a:rPr>
              <a:t>TM</a:t>
            </a:r>
            <a:endParaRPr lang="en-US" sz="788" dirty="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15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396052946"/>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3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433452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24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966905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fontAlgn="base">
              <a:spcBef>
                <a:spcPct val="0"/>
              </a:spcBef>
              <a:spcAft>
                <a:spcPct val="0"/>
              </a:spcAft>
            </a:pPr>
            <a:endParaRPr lang="en-US" dirty="0">
              <a:solidFill>
                <a:prstClr val="white"/>
              </a:solidFill>
            </a:endParaRPr>
          </a:p>
        </p:txBody>
      </p:sp>
      <p:pic>
        <p:nvPicPr>
          <p:cNvPr id="3" name="Picture 2">
            <a:extLst>
              <a:ext uri="{FF2B5EF4-FFF2-40B4-BE49-F238E27FC236}">
                <a16:creationId xmlns:a16="http://schemas.microsoft.com/office/drawing/2014/main" xmlns=""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a16="http://schemas.microsoft.com/office/drawing/2014/main" xmlns=""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65592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9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endParaRPr>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4020835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Tree>
    <p:extLst>
      <p:ext uri="{BB962C8B-B14F-4D97-AF65-F5344CB8AC3E}">
        <p14:creationId xmlns:p14="http://schemas.microsoft.com/office/powerpoint/2010/main" val="1738314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xmlns=""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xmlns=""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7" name="Text Placeholder 20">
            <a:extLst>
              <a:ext uri="{FF2B5EF4-FFF2-40B4-BE49-F238E27FC236}">
                <a16:creationId xmlns:a16="http://schemas.microsoft.com/office/drawing/2014/main" xmlns=""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1545387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5" name="Rectangle 4">
            <a:extLst>
              <a:ext uri="{FF2B5EF4-FFF2-40B4-BE49-F238E27FC236}">
                <a16:creationId xmlns:a16="http://schemas.microsoft.com/office/drawing/2014/main" xmlns=""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pic>
        <p:nvPicPr>
          <p:cNvPr id="6" name="Picture 5" descr="lionlogo_white.eps">
            <a:extLst>
              <a:ext uri="{FF2B5EF4-FFF2-40B4-BE49-F238E27FC236}">
                <a16:creationId xmlns:a16="http://schemas.microsoft.com/office/drawing/2014/main" xmlns=""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a16="http://schemas.microsoft.com/office/drawing/2014/main" xmlns=""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a16="http://schemas.microsoft.com/office/drawing/2014/main" xmlns=""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753757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1A19E429-053A-3346-AB28-6614388486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8200" y="5541946"/>
            <a:ext cx="964932" cy="914400"/>
          </a:xfrm>
          <a:prstGeom prst="rect">
            <a:avLst/>
          </a:prstGeom>
        </p:spPr>
      </p:pic>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600402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pPr fontAlgn="base">
              <a:spcBef>
                <a:spcPct val="0"/>
              </a:spcBef>
              <a:spcAft>
                <a:spcPct val="0"/>
              </a:spcAft>
            </a:pPr>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a16="http://schemas.microsoft.com/office/drawing/2014/main" xmlns=""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2302352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10" name="Oval 9">
            <a:extLst>
              <a:ext uri="{FF2B5EF4-FFF2-40B4-BE49-F238E27FC236}">
                <a16:creationId xmlns:a16="http://schemas.microsoft.com/office/drawing/2014/main" xmlns=""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a16="http://schemas.microsoft.com/office/drawing/2014/main" xmlns=""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a16="http://schemas.microsoft.com/office/drawing/2014/main" xmlns=""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939354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1965057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a16="http://schemas.microsoft.com/office/drawing/2014/main" xmlns=""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dirty="0">
                <a:solidFill>
                  <a:prstClr val="white"/>
                </a:solidFill>
                <a:latin typeface="Arial" pitchFamily="34" charset="0"/>
                <a:ea typeface="ヒラギノ角ゴ Pro W3" pitchFamily="84" charset="-128"/>
              </a:rPr>
              <a:t>1</a:t>
            </a: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691274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a16="http://schemas.microsoft.com/office/drawing/2014/main" xmlns=""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77753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45693" tIns="22846" rIns="45693" bIns="22846"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6638950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2985000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4" name="Rectangle 3">
            <a:extLst>
              <a:ext uri="{FF2B5EF4-FFF2-40B4-BE49-F238E27FC236}">
                <a16:creationId xmlns:a16="http://schemas.microsoft.com/office/drawing/2014/main" xmlns=""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a16="http://schemas.microsoft.com/office/drawing/2014/main" xmlns=""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dirty="0">
                <a:solidFill>
                  <a:prstClr val="white"/>
                </a:solidFill>
                <a:latin typeface="Arial" pitchFamily="34" charset="0"/>
                <a:ea typeface="ヒラギノ角ゴ Pro W3" pitchFamily="84" charset="-128"/>
              </a:rPr>
              <a:t>2</a:t>
            </a:r>
          </a:p>
        </p:txBody>
      </p:sp>
      <p:sp>
        <p:nvSpPr>
          <p:cNvPr id="7" name="Oval 6">
            <a:extLst>
              <a:ext uri="{FF2B5EF4-FFF2-40B4-BE49-F238E27FC236}">
                <a16:creationId xmlns:a16="http://schemas.microsoft.com/office/drawing/2014/main" xmlns=""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dirty="0">
                <a:solidFill>
                  <a:prstClr val="white"/>
                </a:solidFill>
                <a:latin typeface="Arial" pitchFamily="34" charset="0"/>
                <a:ea typeface="ヒラギノ角ゴ Pro W3" pitchFamily="84" charset="-128"/>
              </a:rPr>
              <a:t>1</a:t>
            </a:r>
          </a:p>
        </p:txBody>
      </p:sp>
      <p:sp>
        <p:nvSpPr>
          <p:cNvPr id="8" name="Oval 7">
            <a:extLst>
              <a:ext uri="{FF2B5EF4-FFF2-40B4-BE49-F238E27FC236}">
                <a16:creationId xmlns:a16="http://schemas.microsoft.com/office/drawing/2014/main" xmlns=""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fontAlgn="base">
              <a:spcBef>
                <a:spcPct val="0"/>
              </a:spcBef>
              <a:spcAft>
                <a:spcPct val="0"/>
              </a:spcAft>
              <a:buFont typeface="Helvetica" pitchFamily="84" charset="0"/>
              <a:buNone/>
            </a:pPr>
            <a:r>
              <a:rPr lang="en-US" sz="2000" b="1" dirty="0">
                <a:solidFill>
                  <a:prstClr val="white"/>
                </a:solidFill>
                <a:latin typeface="Arial" pitchFamily="34" charset="0"/>
                <a:ea typeface="ヒラギノ角ゴ Pro W3" pitchFamily="84" charset="-128"/>
              </a:rPr>
              <a:t>3</a:t>
            </a:r>
          </a:p>
        </p:txBody>
      </p:sp>
      <p:sp>
        <p:nvSpPr>
          <p:cNvPr id="9" name="Text Placeholder 8">
            <a:extLst>
              <a:ext uri="{FF2B5EF4-FFF2-40B4-BE49-F238E27FC236}">
                <a16:creationId xmlns:a16="http://schemas.microsoft.com/office/drawing/2014/main" xmlns=""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661090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xmlns=""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a16="http://schemas.microsoft.com/office/drawing/2014/main" xmlns=""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7" name="Picture Placeholder 6">
            <a:extLst>
              <a:ext uri="{FF2B5EF4-FFF2-40B4-BE49-F238E27FC236}">
                <a16:creationId xmlns:a16="http://schemas.microsoft.com/office/drawing/2014/main" xmlns=""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xmlns=""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4188258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A366BBF-229C-C44C-AF59-4ACC2BB0C3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dirty="0">
              <a:solidFill>
                <a:srgbClr val="0A5496"/>
              </a:solidFill>
            </a:endParaRPr>
          </a:p>
        </p:txBody>
      </p:sp>
      <p:sp>
        <p:nvSpPr>
          <p:cNvPr id="6" name="Rectangle 5">
            <a:extLst>
              <a:ext uri="{FF2B5EF4-FFF2-40B4-BE49-F238E27FC236}">
                <a16:creationId xmlns:a16="http://schemas.microsoft.com/office/drawing/2014/main" xmlns=""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r>
              <a:rPr lang="en-US" dirty="0">
                <a:solidFill>
                  <a:prstClr val="white">
                    <a:alpha val="44000"/>
                  </a:prstClr>
                </a:solidFill>
              </a:rPr>
              <a:t>    </a:t>
            </a:r>
          </a:p>
        </p:txBody>
      </p:sp>
    </p:spTree>
    <p:extLst>
      <p:ext uri="{BB962C8B-B14F-4D97-AF65-F5344CB8AC3E}">
        <p14:creationId xmlns:p14="http://schemas.microsoft.com/office/powerpoint/2010/main" val="2910086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prstClr val="white"/>
                </a:solidFill>
              </a:rPr>
              <a:pPr algn="r" eaLnBrk="0" fontAlgn="base" hangingPunct="0">
                <a:spcBef>
                  <a:spcPct val="50000"/>
                </a:spcBef>
                <a:spcAft>
                  <a:spcPct val="0"/>
                </a:spcAft>
                <a:defRPr/>
              </a:pPr>
              <a:t>‹#›</a:t>
            </a:fld>
            <a:endParaRPr lang="en-US" sz="1000" dirty="0">
              <a:solidFill>
                <a:prstClr val="white"/>
              </a:solidFill>
            </a:endParaRPr>
          </a:p>
        </p:txBody>
      </p:sp>
    </p:spTree>
    <p:extLst>
      <p:ext uri="{BB962C8B-B14F-4D97-AF65-F5344CB8AC3E}">
        <p14:creationId xmlns:p14="http://schemas.microsoft.com/office/powerpoint/2010/main" val="336497220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808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prstClr val="white"/>
                </a:solidFill>
              </a:rPr>
              <a:pPr algn="r" fontAlgn="base">
                <a:spcBef>
                  <a:spcPct val="50000"/>
                </a:spcBef>
                <a:spcAft>
                  <a:spcPct val="0"/>
                </a:spcAft>
                <a:defRPr/>
              </a:pPr>
              <a:t>‹#›</a:t>
            </a:fld>
            <a:endParaRPr lang="en-US" sz="750" dirty="0">
              <a:solidFill>
                <a:prstClr val="white"/>
              </a:solidFill>
            </a:endParaRPr>
          </a:p>
        </p:txBody>
      </p:sp>
      <p:sp>
        <p:nvSpPr>
          <p:cNvPr id="10" name="Gold Bar">
            <a:extLst>
              <a:ext uri="{FF2B5EF4-FFF2-40B4-BE49-F238E27FC236}">
                <a16:creationId xmlns:a16="http://schemas.microsoft.com/office/drawing/2014/main" xmlns=""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1" y="1242318"/>
            <a:ext cx="1751259" cy="1708354"/>
          </a:xfrm>
          <a:prstGeom prst="rect">
            <a:avLst/>
          </a:prstGeom>
        </p:spPr>
      </p:pic>
      <p:sp>
        <p:nvSpPr>
          <p:cNvPr id="19" name="Text Placeholder 18">
            <a:extLst>
              <a:ext uri="{FF2B5EF4-FFF2-40B4-BE49-F238E27FC236}">
                <a16:creationId xmlns:a16="http://schemas.microsoft.com/office/drawing/2014/main" xmlns=""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2700" b="1">
                <a:solidFill>
                  <a:srgbClr val="F0C300"/>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3808017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prstClr val="white"/>
                </a:solidFill>
              </a:rPr>
              <a:pPr algn="r" fontAlgn="base">
                <a:spcBef>
                  <a:spcPct val="50000"/>
                </a:spcBef>
                <a:spcAft>
                  <a:spcPct val="0"/>
                </a:spcAft>
                <a:defRPr/>
              </a:pPr>
              <a:t>‹#›</a:t>
            </a:fld>
            <a:endParaRPr lang="en-US" sz="75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6" y="3206480"/>
            <a:ext cx="6209629" cy="445043"/>
          </a:xfrm>
          <a:prstGeom prst="rect">
            <a:avLst/>
          </a:prstGeom>
        </p:spPr>
        <p:txBody>
          <a:bodyPr anchor="ctr"/>
          <a:lstStyle>
            <a:lvl1pPr marL="0" indent="0" algn="ctr">
              <a:buNone/>
              <a:defRPr sz="3000" b="1">
                <a:solidFill>
                  <a:schemeClr val="bg1"/>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Tree>
    <p:extLst>
      <p:ext uri="{BB962C8B-B14F-4D97-AF65-F5344CB8AC3E}">
        <p14:creationId xmlns:p14="http://schemas.microsoft.com/office/powerpoint/2010/main" val="8261750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prstClr val="white"/>
                </a:solidFill>
              </a:rPr>
              <a:pPr algn="r" fontAlgn="base">
                <a:spcBef>
                  <a:spcPct val="50000"/>
                </a:spcBef>
                <a:spcAft>
                  <a:spcPct val="0"/>
                </a:spcAft>
                <a:defRPr/>
              </a:pPr>
              <a:t>‹#›</a:t>
            </a:fld>
            <a:endParaRPr lang="en-US" sz="75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6" y="3206480"/>
            <a:ext cx="6209629" cy="445043"/>
          </a:xfrm>
          <a:prstGeom prst="rect">
            <a:avLst/>
          </a:prstGeom>
        </p:spPr>
        <p:txBody>
          <a:bodyPr anchor="ctr"/>
          <a:lstStyle>
            <a:lvl1pPr marL="0" indent="0" algn="ctr">
              <a:buNone/>
              <a:defRPr sz="3000" b="1">
                <a:solidFill>
                  <a:schemeClr val="bg1"/>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2"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9" y="4189206"/>
            <a:ext cx="5672943" cy="535194"/>
          </a:xfrm>
          <a:prstGeom prst="rect">
            <a:avLst/>
          </a:prstGeom>
        </p:spPr>
        <p:txBody>
          <a:bodyPr anchor="t"/>
          <a:lstStyle>
            <a:lvl1pPr marL="0" indent="0" algn="ctr">
              <a:buNone/>
              <a:defRPr sz="1800">
                <a:solidFill>
                  <a:schemeClr val="bg1"/>
                </a:solidFill>
              </a:defRPr>
            </a:lvl1pPr>
          </a:lstStyle>
          <a:p>
            <a:pPr lvl="0"/>
            <a:r>
              <a:rPr lang="en-US" dirty="0"/>
              <a:t>Insert subhead</a:t>
            </a:r>
          </a:p>
        </p:txBody>
      </p:sp>
    </p:spTree>
    <p:extLst>
      <p:ext uri="{BB962C8B-B14F-4D97-AF65-F5344CB8AC3E}">
        <p14:creationId xmlns:p14="http://schemas.microsoft.com/office/powerpoint/2010/main" val="353202252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alpha val="44000"/>
                </a:prstClr>
              </a:solidFill>
            </a:endParaRPr>
          </a:p>
        </p:txBody>
      </p:sp>
      <p:sp>
        <p:nvSpPr>
          <p:cNvPr id="8" name="Page number"/>
          <p:cNvSpPr txBox="1">
            <a:spLocks noChangeArrowheads="1"/>
          </p:cNvSpPr>
          <p:nvPr userDrawn="1"/>
        </p:nvSpPr>
        <p:spPr bwMode="auto">
          <a:xfrm>
            <a:off x="11201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prstClr val="white"/>
                </a:solidFill>
              </a:rPr>
              <a:pPr algn="r" fontAlgn="base">
                <a:spcBef>
                  <a:spcPct val="50000"/>
                </a:spcBef>
                <a:spcAft>
                  <a:spcPct val="0"/>
                </a:spcAft>
                <a:defRPr/>
              </a:pPr>
              <a:t>‹#›</a:t>
            </a:fld>
            <a:endParaRPr lang="en-US" sz="750" dirty="0">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1" y="1242318"/>
            <a:ext cx="1751259" cy="1708354"/>
          </a:xfrm>
          <a:prstGeom prst="rect">
            <a:avLst/>
          </a:prstGeom>
        </p:spPr>
      </p:pic>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1800">
                <a:solidFill>
                  <a:schemeClr val="bg1"/>
                </a:solidFill>
              </a:defRPr>
            </a:lvl1pPr>
          </a:lstStyle>
          <a:p>
            <a:r>
              <a:rPr lang="en-US" sz="1800" dirty="0">
                <a:solidFill>
                  <a:schemeClr val="bg1"/>
                </a:solidFill>
              </a:rPr>
              <a:t>Lorem ipsum dolor sit amet, illud </a:t>
            </a:r>
            <a:r>
              <a:rPr lang="en-US" sz="1800" dirty="0" err="1">
                <a:solidFill>
                  <a:schemeClr val="bg1"/>
                </a:solidFill>
              </a:rPr>
              <a:t>dolorem</a:t>
            </a:r>
            <a:r>
              <a:rPr lang="en-US" sz="1800" dirty="0">
                <a:solidFill>
                  <a:schemeClr val="bg1"/>
                </a:solidFill>
              </a:rPr>
              <a:t> </a:t>
            </a:r>
            <a:r>
              <a:rPr lang="en-US" sz="1800" dirty="0" err="1">
                <a:solidFill>
                  <a:schemeClr val="bg1"/>
                </a:solidFill>
              </a:rPr>
              <a:t>voluptaria</a:t>
            </a:r>
            <a:r>
              <a:rPr lang="en-US" sz="1800" dirty="0">
                <a:solidFill>
                  <a:schemeClr val="bg1"/>
                </a:solidFill>
              </a:rPr>
              <a:t> id vel. Duo no </a:t>
            </a:r>
            <a:r>
              <a:rPr lang="en-US" sz="1800" dirty="0" err="1">
                <a:solidFill>
                  <a:schemeClr val="bg1"/>
                </a:solidFill>
              </a:rPr>
              <a:t>prompta</a:t>
            </a:r>
            <a:r>
              <a:rPr lang="en-US" sz="1800" dirty="0">
                <a:solidFill>
                  <a:schemeClr val="bg1"/>
                </a:solidFill>
              </a:rPr>
              <a:t> </a:t>
            </a:r>
            <a:r>
              <a:rPr lang="en-US" sz="1800" dirty="0" err="1">
                <a:solidFill>
                  <a:schemeClr val="bg1"/>
                </a:solidFill>
              </a:rPr>
              <a:t>accusam</a:t>
            </a:r>
            <a:r>
              <a:rPr lang="en-US" sz="1800" dirty="0">
                <a:solidFill>
                  <a:schemeClr val="bg1"/>
                </a:solidFill>
              </a:rPr>
              <a:t>, </a:t>
            </a:r>
            <a:r>
              <a:rPr lang="en-US" sz="1800" dirty="0" err="1">
                <a:solidFill>
                  <a:schemeClr val="bg1"/>
                </a:solidFill>
              </a:rPr>
              <a:t>discere</a:t>
            </a:r>
            <a:r>
              <a:rPr lang="en-US" sz="1800" dirty="0">
                <a:solidFill>
                  <a:schemeClr val="bg1"/>
                </a:solidFill>
              </a:rPr>
              <a:t> minimum </a:t>
            </a:r>
            <a:r>
              <a:rPr lang="en-US" sz="1800" dirty="0" err="1">
                <a:solidFill>
                  <a:schemeClr val="bg1"/>
                </a:solidFill>
              </a:rPr>
              <a:t>corrumpit</a:t>
            </a:r>
            <a:r>
              <a:rPr lang="en-US" sz="1800" dirty="0">
                <a:solidFill>
                  <a:schemeClr val="bg1"/>
                </a:solidFill>
              </a:rPr>
              <a:t> </a:t>
            </a:r>
            <a:r>
              <a:rPr lang="en-US" sz="1800" dirty="0" err="1">
                <a:solidFill>
                  <a:schemeClr val="bg1"/>
                </a:solidFill>
              </a:rPr>
              <a:t>vel</a:t>
            </a:r>
            <a:r>
              <a:rPr lang="en-US" sz="1800" dirty="0">
                <a:solidFill>
                  <a:schemeClr val="bg1"/>
                </a:solidFill>
              </a:rPr>
              <a:t> no.</a:t>
            </a:r>
          </a:p>
        </p:txBody>
      </p:sp>
      <p:sp>
        <p:nvSpPr>
          <p:cNvPr id="11" name="Rectangle 10">
            <a:extLst>
              <a:ext uri="{FF2B5EF4-FFF2-40B4-BE49-F238E27FC236}">
                <a16:creationId xmlns:a16="http://schemas.microsoft.com/office/drawing/2014/main" xmlns="" id="{576702AB-F472-3E42-8B73-5A9060BEBD56}"/>
              </a:ext>
            </a:extLst>
          </p:cNvPr>
          <p:cNvSpPr/>
          <p:nvPr userDrawn="1"/>
        </p:nvSpPr>
        <p:spPr>
          <a:xfrm>
            <a:off x="1562169" y="2847219"/>
            <a:ext cx="1513719" cy="1172112"/>
          </a:xfrm>
          <a:prstGeom prst="rect">
            <a:avLst/>
          </a:prstGeom>
        </p:spPr>
        <p:txBody>
          <a:bodyPr wrap="square" lIns="47622" tIns="23811" rIns="47622" bIns="23811">
            <a:spAutoFit/>
          </a:bodyPr>
          <a:lstStyle/>
          <a:p>
            <a:pPr algn="ctr" fontAlgn="base">
              <a:spcBef>
                <a:spcPct val="0"/>
              </a:spcBef>
              <a:spcAft>
                <a:spcPct val="0"/>
              </a:spcAft>
            </a:pPr>
            <a:r>
              <a:rPr lang="en-US" sz="7200" b="1" dirty="0">
                <a:solidFill>
                  <a:srgbClr val="FBC608"/>
                </a:solidFill>
                <a:latin typeface="Open sans"/>
                <a:ea typeface="ヒラギノ角ゴ Pro W3" pitchFamily="125" charset="-128"/>
                <a:cs typeface="Open sans"/>
              </a:rPr>
              <a:t>“</a:t>
            </a:r>
          </a:p>
        </p:txBody>
      </p:sp>
      <p:sp>
        <p:nvSpPr>
          <p:cNvPr id="13" name="Rectangle 12">
            <a:extLst>
              <a:ext uri="{FF2B5EF4-FFF2-40B4-BE49-F238E27FC236}">
                <a16:creationId xmlns:a16="http://schemas.microsoft.com/office/drawing/2014/main" xmlns="" id="{38745428-B285-9548-963E-056B5B4D3C03}"/>
              </a:ext>
            </a:extLst>
          </p:cNvPr>
          <p:cNvSpPr/>
          <p:nvPr userDrawn="1"/>
        </p:nvSpPr>
        <p:spPr>
          <a:xfrm>
            <a:off x="8922959" y="4129884"/>
            <a:ext cx="1513719" cy="1172112"/>
          </a:xfrm>
          <a:prstGeom prst="rect">
            <a:avLst/>
          </a:prstGeom>
        </p:spPr>
        <p:txBody>
          <a:bodyPr wrap="square" lIns="47622" tIns="23811" rIns="47622" bIns="23811">
            <a:spAutoFit/>
          </a:bodyPr>
          <a:lstStyle/>
          <a:p>
            <a:pPr algn="ctr" fontAlgn="base">
              <a:spcBef>
                <a:spcPct val="0"/>
              </a:spcBef>
              <a:spcAft>
                <a:spcPct val="0"/>
              </a:spcAft>
            </a:pPr>
            <a:r>
              <a:rPr lang="en-US" sz="7200" b="1" dirty="0">
                <a:solidFill>
                  <a:srgbClr val="FBC608"/>
                </a:solidFill>
                <a:latin typeface="Open sans"/>
                <a:ea typeface="ヒラギノ角ゴ Pro W3" pitchFamily="125" charset="-128"/>
                <a:cs typeface="Open sans"/>
              </a:rPr>
              <a:t>”</a:t>
            </a:r>
          </a:p>
        </p:txBody>
      </p:sp>
    </p:spTree>
    <p:extLst>
      <p:ext uri="{BB962C8B-B14F-4D97-AF65-F5344CB8AC3E}">
        <p14:creationId xmlns:p14="http://schemas.microsoft.com/office/powerpoint/2010/main" val="34956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9DD8C5-BFF5-8648-9A1A-E9B3DA1F3752}"/>
              </a:ext>
            </a:extLst>
          </p:cNvPr>
          <p:cNvSpPr/>
          <p:nvPr userDrawn="1"/>
        </p:nvSpPr>
        <p:spPr>
          <a:xfrm>
            <a:off x="5225845" y="4343400"/>
            <a:ext cx="1740311"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85217" tIns="42609" rIns="85217" bIns="42609" rtlCol="0" anchor="ctr"/>
          <a:lstStyle/>
          <a:p>
            <a:pPr algn="ctr" fontAlgn="base">
              <a:spcBef>
                <a:spcPct val="0"/>
              </a:spcBef>
              <a:spcAft>
                <a:spcPct val="0"/>
              </a:spcAft>
            </a:pPr>
            <a:endParaRPr lang="en-US" dirty="0">
              <a:solidFill>
                <a:prstClr val="white"/>
              </a:solidFill>
            </a:endParaRPr>
          </a:p>
        </p:txBody>
      </p:sp>
      <p:pic>
        <p:nvPicPr>
          <p:cNvPr id="3" name="Picture 2">
            <a:extLst>
              <a:ext uri="{FF2B5EF4-FFF2-40B4-BE49-F238E27FC236}">
                <a16:creationId xmlns:a16="http://schemas.microsoft.com/office/drawing/2014/main" xmlns="" id="{D965598A-95CA-5A4E-8FC5-A9B0CA0F6D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8882" y="1600200"/>
            <a:ext cx="2514236" cy="2380982"/>
          </a:xfrm>
          <a:prstGeom prst="rect">
            <a:avLst/>
          </a:prstGeom>
        </p:spPr>
      </p:pic>
      <p:sp>
        <p:nvSpPr>
          <p:cNvPr id="4" name="Text Placeholder 20">
            <a:extLst>
              <a:ext uri="{FF2B5EF4-FFF2-40B4-BE49-F238E27FC236}">
                <a16:creationId xmlns:a16="http://schemas.microsoft.com/office/drawing/2014/main" xmlns=""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40432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20038"/>
            <a:ext cx="3302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prstClr val="white"/>
                </a:solidFill>
              </a:rPr>
              <a:pPr algn="r" fontAlgn="base">
                <a:spcBef>
                  <a:spcPct val="50000"/>
                </a:spcBef>
                <a:spcAft>
                  <a:spcPct val="0"/>
                </a:spcAft>
                <a:defRPr/>
              </a:pPr>
              <a:t>‹#›</a:t>
            </a:fld>
            <a:endParaRPr lang="en-US" sz="75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6" y="4239680"/>
            <a:ext cx="6209629" cy="445043"/>
          </a:xfrm>
          <a:prstGeom prst="rect">
            <a:avLst/>
          </a:prstGeom>
        </p:spPr>
        <p:txBody>
          <a:bodyPr anchor="ctr"/>
          <a:lstStyle>
            <a:lvl1pPr marL="0" indent="0" algn="ctr">
              <a:buNone/>
              <a:defRPr sz="3000" b="1">
                <a:solidFill>
                  <a:schemeClr val="bg1"/>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2"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9" y="3206478"/>
            <a:ext cx="5672943" cy="535194"/>
          </a:xfrm>
          <a:prstGeom prst="rect">
            <a:avLst/>
          </a:prstGeom>
        </p:spPr>
        <p:txBody>
          <a:bodyPr anchor="t"/>
          <a:lstStyle>
            <a:lvl1pPr marL="0" indent="0" algn="ctr">
              <a:buNone/>
              <a:defRPr sz="1800">
                <a:solidFill>
                  <a:schemeClr val="bg1"/>
                </a:solidFill>
              </a:defRPr>
            </a:lvl1pPr>
          </a:lstStyle>
          <a:p>
            <a:pPr lvl="0"/>
            <a:r>
              <a:rPr lang="en-US" dirty="0"/>
              <a:t>Insert copy here</a:t>
            </a:r>
          </a:p>
        </p:txBody>
      </p:sp>
    </p:spTree>
    <p:extLst>
      <p:ext uri="{BB962C8B-B14F-4D97-AF65-F5344CB8AC3E}">
        <p14:creationId xmlns:p14="http://schemas.microsoft.com/office/powerpoint/2010/main" val="246546787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xmlns=""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20038"/>
            <a:ext cx="3302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prstClr val="white"/>
                </a:solidFill>
              </a:rPr>
              <a:pPr algn="r" fontAlgn="base">
                <a:spcBef>
                  <a:spcPct val="50000"/>
                </a:spcBef>
                <a:spcAft>
                  <a:spcPct val="0"/>
                </a:spcAft>
                <a:defRPr/>
              </a:pPr>
              <a:t>‹#›</a:t>
            </a:fld>
            <a:endParaRPr lang="en-US" sz="750" dirty="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6" y="3191240"/>
            <a:ext cx="6209629" cy="445043"/>
          </a:xfrm>
          <a:prstGeom prst="rect">
            <a:avLst/>
          </a:prstGeom>
        </p:spPr>
        <p:txBody>
          <a:bodyPr anchor="ctr"/>
          <a:lstStyle>
            <a:lvl1pPr marL="0" indent="0" algn="ctr">
              <a:buNone/>
              <a:defRPr sz="3000" b="1">
                <a:solidFill>
                  <a:schemeClr val="bg1"/>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2"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7" name="Text Placeholder 6">
            <a:extLst>
              <a:ext uri="{FF2B5EF4-FFF2-40B4-BE49-F238E27FC236}">
                <a16:creationId xmlns:a16="http://schemas.microsoft.com/office/drawing/2014/main" xmlns="" id="{3BA951A9-91CA-064C-8D91-1F99DBF4F72D}"/>
              </a:ext>
            </a:extLst>
          </p:cNvPr>
          <p:cNvSpPr>
            <a:spLocks noGrp="1"/>
          </p:cNvSpPr>
          <p:nvPr>
            <p:ph type="body" sz="quarter" idx="13" hasCustomPrompt="1"/>
          </p:nvPr>
        </p:nvSpPr>
        <p:spPr>
          <a:xfrm>
            <a:off x="2990851" y="4361279"/>
            <a:ext cx="6210300" cy="1524000"/>
          </a:xfrm>
          <a:prstGeom prst="rect">
            <a:avLst/>
          </a:prstGeom>
        </p:spPr>
        <p:txBody>
          <a:bodyPr/>
          <a:lstStyle>
            <a:lvl1pPr>
              <a:defRPr sz="1500">
                <a:solidFill>
                  <a:schemeClr val="bg1"/>
                </a:solidFill>
              </a:defRPr>
            </a:lvl1pPr>
            <a:lvl2pPr marL="389324" indent="0">
              <a:buNone/>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268829342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dirty="0">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dirty="0">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dirty="0">
                <a:solidFill>
                  <a:srgbClr val="33373B"/>
                </a:solidFill>
                <a:latin typeface="Arial" pitchFamily="34" charset="0"/>
                <a:ea typeface="ヒラギノ角ゴ Pro W3" pitchFamily="125" charset="-128"/>
              </a:rPr>
              <a:t>TM</a:t>
            </a:r>
            <a:endParaRPr lang="en-US" sz="1050" dirty="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605307874"/>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B9450D9-EA07-EE4E-B559-A57F70FC35A6}"/>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t="9937"/>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702246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1"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792268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532750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162637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5448832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1092040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63822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1"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endParaRPr>
          </a:p>
        </p:txBody>
      </p:sp>
      <p:sp>
        <p:nvSpPr>
          <p:cNvPr id="7" name="Title 1"/>
          <p:cNvSpPr>
            <a:spLocks noGrp="1"/>
          </p:cNvSpPr>
          <p:nvPr>
            <p:ph type="title" hasCustomPrompt="1"/>
          </p:nvPr>
        </p:nvSpPr>
        <p:spPr>
          <a:xfrm>
            <a:off x="1" y="1362738"/>
            <a:ext cx="12174807" cy="1325563"/>
          </a:xfrm>
          <a:prstGeom prst="rect">
            <a:avLst/>
          </a:prstGeom>
        </p:spPr>
        <p:txBody>
          <a:bodyPr>
            <a:normAutofit/>
          </a:bodyPr>
          <a:lstStyle>
            <a:lvl1pPr algn="ctr">
              <a:defRPr sz="27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4" y="3763984"/>
            <a:ext cx="9845675" cy="2041525"/>
          </a:xfrm>
          <a:prstGeom prst="rect">
            <a:avLst/>
          </a:prstGeom>
        </p:spPr>
        <p:txBody>
          <a:bodyPr>
            <a:normAutofit/>
          </a:bodyPr>
          <a:lstStyle>
            <a:lvl1pPr marL="0" indent="0" algn="ctr">
              <a:buFontTx/>
              <a:buNone/>
              <a:defRPr sz="1800">
                <a:solidFill>
                  <a:schemeClr val="bg1">
                    <a:lumMod val="50000"/>
                  </a:schemeClr>
                </a:solidFill>
              </a:defRPr>
            </a:lvl1pPr>
            <a:lvl2pPr marL="342900" indent="0" algn="ctr">
              <a:buFontTx/>
              <a:buNone/>
              <a:defRPr sz="1800"/>
            </a:lvl2pPr>
            <a:lvl3pPr marL="685800" indent="0" algn="ctr">
              <a:buFontTx/>
              <a:buNone/>
              <a:defRPr sz="1800"/>
            </a:lvl3pPr>
            <a:lvl4pPr marL="1028700" indent="0" algn="ctr">
              <a:buFontTx/>
              <a:buNone/>
              <a:defRPr sz="1800"/>
            </a:lvl4pPr>
            <a:lvl5pPr marL="1371600" indent="0" algn="ctr">
              <a:buFontTx/>
              <a:buNone/>
              <a:defRPr sz="18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1999403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529588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682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dirty="0">
                <a:solidFill>
                  <a:srgbClr val="33373B"/>
                </a:solidFill>
                <a:latin typeface="Arial" pitchFamily="34" charset="0"/>
                <a:ea typeface="ヒラギノ角ゴ Pro W3" pitchFamily="125" charset="-128"/>
              </a:rPr>
              <a:t>TM</a:t>
            </a:r>
            <a:endParaRPr lang="en-US" sz="1050" dirty="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1329414947"/>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219200" y="228600"/>
            <a:ext cx="514096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l">
              <a:defRPr sz="4000">
                <a:solidFill>
                  <a:schemeClr val="tx1"/>
                </a:solidFill>
              </a:defRPr>
            </a:lvl1pPr>
          </a:lstStyle>
          <a:p>
            <a:pPr lvl="0"/>
            <a:r>
              <a:rPr lang="en-US" altLang="en-US" dirty="0"/>
              <a:t>Click to edit Master title style</a:t>
            </a:r>
          </a:p>
        </p:txBody>
      </p:sp>
      <p:sp>
        <p:nvSpPr>
          <p:cNvPr id="3" name="Rectangle 2"/>
          <p:cNvSpPr/>
          <p:nvPr userDrawn="1"/>
        </p:nvSpPr>
        <p:spPr bwMode="auto">
          <a:xfrm>
            <a:off x="121920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391820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dirty="0">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3966466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17" name="Group 16"/>
          <p:cNvGrpSpPr/>
          <p:nvPr userDrawn="1"/>
        </p:nvGrpSpPr>
        <p:grpSpPr>
          <a:xfrm flipH="1">
            <a:off x="0" y="0"/>
            <a:ext cx="12183533" cy="6870701"/>
            <a:chOff x="6350" y="-12700"/>
            <a:chExt cx="9137650" cy="6870701"/>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3124200" y="-12699"/>
              <a:ext cx="6019800" cy="6870700"/>
            </a:xfrm>
            <a:prstGeom prst="rect">
              <a:avLst/>
            </a:prstGeom>
          </p:spPr>
        </p:pic>
        <p:sp>
          <p:nvSpPr>
            <p:cNvPr id="19" name="Freeform: Shape 18"/>
            <p:cNvSpPr/>
            <p:nvPr/>
          </p:nvSpPr>
          <p:spPr>
            <a:xfrm>
              <a:off x="2857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sp>
          <p:nvSpPr>
            <p:cNvPr id="20" name="Freeform: Shape 19"/>
            <p:cNvSpPr/>
            <p:nvPr/>
          </p:nvSpPr>
          <p:spPr>
            <a:xfrm>
              <a:off x="6350" y="-12700"/>
              <a:ext cx="5645150" cy="6870700"/>
            </a:xfrm>
            <a:custGeom>
              <a:avLst/>
              <a:gdLst>
                <a:gd name="connsiteX0" fmla="*/ 0 w 4787900"/>
                <a:gd name="connsiteY0" fmla="*/ 0 h 6870700"/>
                <a:gd name="connsiteX1" fmla="*/ 2959100 w 4787900"/>
                <a:gd name="connsiteY1" fmla="*/ 0 h 6870700"/>
                <a:gd name="connsiteX2" fmla="*/ 4787900 w 4787900"/>
                <a:gd name="connsiteY2" fmla="*/ 6870700 h 6870700"/>
                <a:gd name="connsiteX3" fmla="*/ 0 w 4787900"/>
                <a:gd name="connsiteY3" fmla="*/ 6870700 h 6870700"/>
                <a:gd name="connsiteX4" fmla="*/ 0 w 4787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900" h="6870700">
                  <a:moveTo>
                    <a:pt x="0" y="0"/>
                  </a:moveTo>
                  <a:lnTo>
                    <a:pt x="2959100" y="0"/>
                  </a:lnTo>
                  <a:lnTo>
                    <a:pt x="4787900" y="6870700"/>
                  </a:lnTo>
                  <a:lnTo>
                    <a:pt x="0" y="6870700"/>
                  </a:lnTo>
                  <a:cubicBezTo>
                    <a:pt x="4233" y="4576233"/>
                    <a:pt x="8467" y="2281767"/>
                    <a:pt x="0" y="0"/>
                  </a:cubicBezTo>
                  <a:close/>
                </a:path>
              </a:pathLst>
            </a:cu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solidFill>
                  <a:prstClr val="white"/>
                </a:solidFill>
              </a:endParaRPr>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6227" t="1334"/>
            <a:stretch/>
          </p:blipFill>
          <p:spPr>
            <a:xfrm>
              <a:off x="6351" y="0"/>
              <a:ext cx="5355479" cy="6858000"/>
            </a:xfrm>
            <a:prstGeom prst="rect">
              <a:avLst/>
            </a:prstGeom>
          </p:spPr>
        </p:pic>
      </p:grpSp>
      <p:sp>
        <p:nvSpPr>
          <p:cNvPr id="7" name="Title 6"/>
          <p:cNvSpPr>
            <a:spLocks noGrp="1"/>
          </p:cNvSpPr>
          <p:nvPr>
            <p:ph type="title"/>
          </p:nvPr>
        </p:nvSpPr>
        <p:spPr>
          <a:xfrm>
            <a:off x="6299200" y="3928451"/>
            <a:ext cx="5486400" cy="774208"/>
          </a:xfrm>
        </p:spPr>
        <p:txBody>
          <a:bodyPr vert="horz" lIns="0" tIns="0" rIns="0" bIns="0" anchor="t" anchorCtr="0">
            <a:normAutofit/>
          </a:bodyPr>
          <a:lstStyle>
            <a:lvl1pPr marL="288925" indent="-288925" algn="r">
              <a:defRPr lang="en-US" sz="2400" b="0" i="0" kern="1200" dirty="0">
                <a:solidFill>
                  <a:schemeClr val="tx2"/>
                </a:solidFill>
                <a:latin typeface="Segoe UI Semibold" panose="020B0702040204020203" pitchFamily="34" charset="0"/>
                <a:ea typeface="ヒラギノ角ゴ Pro W3" pitchFamily="125" charset="-128"/>
                <a:cs typeface="Segoe UI Semibold" panose="020B07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title style</a:t>
            </a:r>
          </a:p>
        </p:txBody>
      </p:sp>
      <p:sp>
        <p:nvSpPr>
          <p:cNvPr id="16" name="Text Placeholder 12"/>
          <p:cNvSpPr>
            <a:spLocks noGrp="1"/>
          </p:cNvSpPr>
          <p:nvPr>
            <p:ph type="body" sz="quarter" idx="11" hasCustomPrompt="1"/>
          </p:nvPr>
        </p:nvSpPr>
        <p:spPr>
          <a:xfrm>
            <a:off x="5486400" y="5709779"/>
            <a:ext cx="6299200" cy="458712"/>
          </a:xfrm>
        </p:spPr>
        <p:txBody>
          <a:bodyPr lIns="0" tIns="0" rIns="0" bIns="0" anchor="t" anchorCtr="0"/>
          <a:lstStyle>
            <a:lvl1pPr marL="0" indent="0" algn="r">
              <a:buFont typeface="Arial" panose="020B0604020202020204" pitchFamily="34" charset="0"/>
              <a:buNone/>
              <a:defRPr lang="en-US" sz="18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Click to edit Master subtitle style</a:t>
            </a: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1600" y="2971801"/>
            <a:ext cx="2794000" cy="739501"/>
          </a:xfrm>
          <a:prstGeom prst="rect">
            <a:avLst/>
          </a:prstGeom>
        </p:spPr>
      </p:pic>
      <p:sp>
        <p:nvSpPr>
          <p:cNvPr id="13" name="Text Placeholder 12"/>
          <p:cNvSpPr>
            <a:spLocks noGrp="1"/>
          </p:cNvSpPr>
          <p:nvPr>
            <p:ph type="body" sz="quarter" idx="10" hasCustomPrompt="1"/>
          </p:nvPr>
        </p:nvSpPr>
        <p:spPr>
          <a:xfrm>
            <a:off x="5892800" y="4831401"/>
            <a:ext cx="5892800" cy="458712"/>
          </a:xfrm>
        </p:spPr>
        <p:txBody>
          <a:bodyPr lIns="0" tIns="0" rIns="0" bIns="0" anchor="ctr" anchorCtr="0"/>
          <a:lstStyle>
            <a:lvl1pPr marL="0" indent="0" algn="r" rtl="0" fontAlgn="base">
              <a:spcBef>
                <a:spcPct val="0"/>
              </a:spcBef>
              <a:spcAft>
                <a:spcPct val="0"/>
              </a:spcAft>
              <a:buNone/>
              <a:defRPr lang="en-US" sz="2000" kern="1200" dirty="0">
                <a:solidFill>
                  <a:schemeClr val="tx1"/>
                </a:solidFill>
                <a:latin typeface="Segoe UI Light" panose="020B0502040204020203" pitchFamily="34" charset="0"/>
                <a:ea typeface="ヒラギノ角ゴ Pro W3" pitchFamily="125" charset="-128"/>
                <a:cs typeface="Segoe UI Light" panose="020B0502040204020203" pitchFamily="34" charset="0"/>
              </a:defRPr>
            </a:lvl1pPr>
          </a:lstStyle>
          <a:p>
            <a:pPr lvl="0"/>
            <a:r>
              <a:rPr lang="en-US" dirty="0"/>
              <a:t>Click to edit Master subtitle style</a:t>
            </a:r>
          </a:p>
        </p:txBody>
      </p:sp>
      <p:sp>
        <p:nvSpPr>
          <p:cNvPr id="44" name="Text Placeholder 43"/>
          <p:cNvSpPr>
            <a:spLocks noGrp="1"/>
          </p:cNvSpPr>
          <p:nvPr>
            <p:ph type="body" sz="quarter" idx="12"/>
          </p:nvPr>
        </p:nvSpPr>
        <p:spPr>
          <a:xfrm>
            <a:off x="5384800" y="6096001"/>
            <a:ext cx="6400800" cy="403055"/>
          </a:xfrm>
        </p:spPr>
        <p:txBody>
          <a:bodyPr lIns="0" anchor="ctr" anchorCtr="0"/>
          <a:lstStyle>
            <a:lvl1pPr marL="0" indent="0" algn="r">
              <a:buNone/>
              <a:defRPr lang="en-US" sz="1600" kern="1200" dirty="0">
                <a:solidFill>
                  <a:schemeClr val="tx1">
                    <a:lumMod val="40000"/>
                    <a:lumOff val="60000"/>
                  </a:schemeClr>
                </a:solidFill>
                <a:latin typeface="Segoe UI Light" panose="020B0502040204020203" pitchFamily="34" charset="0"/>
                <a:ea typeface="ヒラギノ角ゴ Pro W3" pitchFamily="125" charset="-128"/>
                <a:cs typeface="Segoe UI Light" panose="020B0502040204020203" pitchFamily="34" charset="0"/>
              </a:defRPr>
            </a:lvl1pPr>
          </a:lstStyle>
          <a:p>
            <a:pPr marL="0" lvl="0" indent="0" algn="r" rtl="0" eaLnBrk="1" fontAlgn="base" hangingPunct="1">
              <a:spcBef>
                <a:spcPct val="0"/>
              </a:spcBef>
              <a:spcAft>
                <a:spcPct val="0"/>
              </a:spcAft>
              <a:buFont typeface="Arial" pitchFamily="34" charset="0"/>
              <a:buNone/>
            </a:pPr>
            <a:r>
              <a:rPr lang="en-US" dirty="0"/>
              <a:t>Edit Master text styles</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Tree>
    <p:extLst>
      <p:ext uri="{BB962C8B-B14F-4D97-AF65-F5344CB8AC3E}">
        <p14:creationId xmlns:p14="http://schemas.microsoft.com/office/powerpoint/2010/main" val="877302922"/>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_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a:ext>
            </a:extLst>
          </a:blip>
          <a:srcRect b="-1"/>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2073977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_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b="-55"/>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9601653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reaker_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6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2161763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reaker_4">
    <p:spTree>
      <p:nvGrpSpPr>
        <p:cNvPr id="1" name=""/>
        <p:cNvGrpSpPr/>
        <p:nvPr/>
      </p:nvGrpSpPr>
      <p:grpSpPr>
        <a:xfrm>
          <a:off x="0" y="0"/>
          <a:ext cx="0" cy="0"/>
          <a:chOff x="0" y="0"/>
          <a:chExt cx="0" cy="0"/>
        </a:xfrm>
      </p:grpSpPr>
      <p:pic>
        <p:nvPicPr>
          <p:cNvPr id="1026" name="Picture 2" descr="https://weserve.org/wp-content/uploads/2017/02/featured-story-2.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47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bwMode="auto">
          <a:xfrm>
            <a:off x="0" y="0"/>
            <a:ext cx="12192000" cy="6858000"/>
          </a:xfrm>
          <a:prstGeom prst="rect">
            <a:avLst/>
          </a:prstGeom>
          <a:solidFill>
            <a:schemeClr val="tx1">
              <a:alpha val="6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169174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Tree>
    <p:extLst>
      <p:ext uri="{BB962C8B-B14F-4D97-AF65-F5344CB8AC3E}">
        <p14:creationId xmlns:p14="http://schemas.microsoft.com/office/powerpoint/2010/main" val="42469917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reaker_5">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p:cNvSpPr/>
          <p:nvPr userDrawn="1"/>
        </p:nvSpPr>
        <p:spPr bwMode="auto">
          <a:xfrm>
            <a:off x="0" y="0"/>
            <a:ext cx="12192000" cy="68580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Rectangle 12"/>
          <p:cNvSpPr/>
          <p:nvPr userDrawn="1"/>
        </p:nvSpPr>
        <p:spPr bwMode="auto">
          <a:xfrm>
            <a:off x="5547360" y="3962400"/>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4" name="Text Placeholder 12"/>
          <p:cNvSpPr>
            <a:spLocks noGrp="1"/>
          </p:cNvSpPr>
          <p:nvPr>
            <p:ph type="body" sz="quarter" idx="10" hasCustomPrompt="1"/>
          </p:nvPr>
        </p:nvSpPr>
        <p:spPr>
          <a:xfrm>
            <a:off x="399627" y="4187165"/>
            <a:ext cx="11392747" cy="458712"/>
          </a:xfrm>
        </p:spPr>
        <p:txBody>
          <a:bodyPr anchor="ctr" anchorCtr="1"/>
          <a:lstStyle>
            <a:lvl1pPr marL="0" indent="0" algn="ctr">
              <a:buNone/>
              <a:defRPr sz="2000">
                <a:solidFill>
                  <a:schemeClr val="bg1"/>
                </a:solidFill>
              </a:defRPr>
            </a:lvl1pPr>
          </a:lstStyle>
          <a:p>
            <a:pPr lvl="0"/>
            <a:r>
              <a:rPr lang="en-US" dirty="0"/>
              <a:t>Click to edit Master subtitle style</a:t>
            </a:r>
          </a:p>
        </p:txBody>
      </p:sp>
      <p:sp>
        <p:nvSpPr>
          <p:cNvPr id="15" name="Text Placeholder 4"/>
          <p:cNvSpPr>
            <a:spLocks noGrp="1"/>
          </p:cNvSpPr>
          <p:nvPr>
            <p:ph type="body" sz="quarter" idx="12"/>
          </p:nvPr>
        </p:nvSpPr>
        <p:spPr>
          <a:xfrm>
            <a:off x="406400" y="3124200"/>
            <a:ext cx="11379200" cy="685800"/>
          </a:xfrm>
          <a:noFill/>
        </p:spPr>
        <p:txBody>
          <a:bodyPr anchor="ctr" anchorCtr="0">
            <a:normAutofit/>
          </a:bodyPr>
          <a:lstStyle>
            <a:lvl1pPr marL="0" indent="0" algn="ctr">
              <a:buNone/>
              <a:defRPr sz="4500" b="0" i="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260319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a:lvl1pPr>
          </a:lstStyle>
          <a:p>
            <a:pPr lvl="0"/>
            <a:r>
              <a:rPr lang="en-US" altLang="en-US" dirty="0"/>
              <a:t>Click to edit Master title style</a:t>
            </a:r>
          </a:p>
        </p:txBody>
      </p:sp>
    </p:spTree>
    <p:extLst>
      <p:ext uri="{BB962C8B-B14F-4D97-AF65-F5344CB8AC3E}">
        <p14:creationId xmlns:p14="http://schemas.microsoft.com/office/powerpoint/2010/main" val="2913605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9" name="Content Placeholder 8"/>
          <p:cNvSpPr>
            <a:spLocks noGrp="1"/>
          </p:cNvSpPr>
          <p:nvPr>
            <p:ph sz="quarter" idx="10" hasCustomPrompt="1"/>
          </p:nvPr>
        </p:nvSpPr>
        <p:spPr>
          <a:xfrm>
            <a:off x="406400" y="1447800"/>
            <a:ext cx="11379200" cy="4495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sz="1800"/>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sz="1600"/>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400"/>
            </a:lvl3pPr>
          </a:lstStyle>
          <a:p>
            <a:pPr lvl="0"/>
            <a:r>
              <a:rPr lang="en-US" altLang="en-US" dirty="0"/>
              <a:t>Click to edit Master text styles</a:t>
            </a:r>
          </a:p>
          <a:p>
            <a:pPr lvl="1"/>
            <a:r>
              <a:rPr lang="en-US" altLang="en-US" dirty="0"/>
              <a:t> Second level</a:t>
            </a:r>
          </a:p>
          <a:p>
            <a:pPr lvl="2"/>
            <a:r>
              <a:rPr lang="en-US" altLang="en-US" dirty="0"/>
              <a:t>Third level</a:t>
            </a:r>
          </a:p>
        </p:txBody>
      </p:sp>
    </p:spTree>
    <p:extLst>
      <p:ext uri="{BB962C8B-B14F-4D97-AF65-F5344CB8AC3E}">
        <p14:creationId xmlns:p14="http://schemas.microsoft.com/office/powerpoint/2010/main" val="391166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8"/>
          <p:cNvSpPr>
            <a:spLocks noGrp="1"/>
          </p:cNvSpPr>
          <p:nvPr>
            <p:ph sz="quarter" idx="10" hasCustomPrompt="1"/>
          </p:nvPr>
        </p:nvSpPr>
        <p:spPr>
          <a:xfrm>
            <a:off x="406401"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
        <p:nvSpPr>
          <p:cNvPr id="12"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4" name="Content Placeholder 8"/>
          <p:cNvSpPr>
            <a:spLocks noGrp="1"/>
          </p:cNvSpPr>
          <p:nvPr>
            <p:ph sz="quarter" idx="11" hasCustomPrompt="1"/>
          </p:nvPr>
        </p:nvSpPr>
        <p:spPr>
          <a:xfrm>
            <a:off x="6301317" y="1447800"/>
            <a:ext cx="5484284" cy="4876800"/>
          </a:xfrm>
        </p:spPr>
        <p:txBody>
          <a:bodyPr/>
          <a:lstStyle>
            <a:lvl1pPr marL="230188" marR="0" indent="-230188" algn="l" defTabSz="914400" rtl="0" eaLnBrk="1" fontAlgn="base" latinLnBrk="0" hangingPunct="1">
              <a:lnSpc>
                <a:spcPct val="100000"/>
              </a:lnSpc>
              <a:spcBef>
                <a:spcPct val="20000"/>
              </a:spcBef>
              <a:spcAft>
                <a:spcPct val="0"/>
              </a:spcAft>
              <a:buClrTx/>
              <a:buSzTx/>
              <a:buFont typeface="Arial" pitchFamily="34" charset="0"/>
              <a:buChar char="•"/>
              <a:tabLst/>
              <a:defRPr/>
            </a:lvl1pPr>
            <a:lvl2pPr marL="746125" marR="0"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lvl2pPr>
            <a:lvl3pPr marL="1144588" marR="0"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lvl3pPr>
          </a:lstStyle>
          <a:p>
            <a:pPr marL="230188" marR="0" lvl="0" indent="-230188"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en-US" sz="1800" b="0" i="0" u="none" strike="noStrike" kern="0" cap="none" spc="0" normalizeH="0" baseline="0" noProof="0" dirty="0">
                <a:ln>
                  <a:noFill/>
                </a:ln>
                <a:solidFill>
                  <a:srgbClr val="33373B"/>
                </a:solidFill>
                <a:effectLst/>
                <a:uLnTx/>
                <a:uFillTx/>
                <a:latin typeface="+mn-lt"/>
                <a:ea typeface="ヒラギノ角ゴ Pro W3" charset="0"/>
              </a:rPr>
              <a:t>Click to edit Master text styles</a:t>
            </a:r>
          </a:p>
          <a:p>
            <a:pPr marL="746125" marR="0" lvl="1" indent="-227013" algn="l" defTabSz="914400" rtl="0" eaLnBrk="1" fontAlgn="base" latinLnBrk="0" hangingPunct="1">
              <a:lnSpc>
                <a:spcPct val="100000"/>
              </a:lnSpc>
              <a:spcBef>
                <a:spcPct val="20000"/>
              </a:spcBef>
              <a:spcAft>
                <a:spcPct val="0"/>
              </a:spcAft>
              <a:buClrTx/>
              <a:buSzTx/>
              <a:buFont typeface="Segoe UI" panose="020B0502040204020203" pitchFamily="34" charset="0"/>
              <a:buChar char="—"/>
              <a:tabLst/>
              <a:defRPr/>
            </a:pPr>
            <a:r>
              <a:rPr kumimoji="0" lang="en-US" altLang="en-US" sz="1600" b="0" i="0" u="none" strike="noStrike" kern="0" cap="none" spc="0" normalizeH="0" baseline="0" noProof="0" dirty="0">
                <a:ln>
                  <a:noFill/>
                </a:ln>
                <a:solidFill>
                  <a:srgbClr val="33373B"/>
                </a:solidFill>
                <a:effectLst/>
                <a:uLnTx/>
                <a:uFillTx/>
                <a:latin typeface="+mn-lt"/>
                <a:ea typeface="ヒラギノ角ゴ Pro W3" charset="0"/>
              </a:rPr>
              <a:t> Second level</a:t>
            </a:r>
          </a:p>
          <a:p>
            <a:pPr marL="1144588" marR="0" lvl="2" indent="-230188"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1400" b="0" i="0" u="none" strike="noStrike" kern="0" cap="none" spc="0" normalizeH="0" baseline="0" noProof="0" dirty="0">
                <a:ln>
                  <a:noFill/>
                </a:ln>
                <a:solidFill>
                  <a:srgbClr val="33373B"/>
                </a:solidFill>
                <a:effectLst/>
                <a:uLnTx/>
                <a:uFillTx/>
                <a:latin typeface="+mn-lt"/>
                <a:ea typeface="ヒラギノ角ゴ Pro W3" charset="0"/>
              </a:rPr>
              <a:t>Third level</a:t>
            </a:r>
          </a:p>
        </p:txBody>
      </p:sp>
    </p:spTree>
    <p:extLst>
      <p:ext uri="{BB962C8B-B14F-4D97-AF65-F5344CB8AC3E}">
        <p14:creationId xmlns:p14="http://schemas.microsoft.com/office/powerpoint/2010/main" val="14855281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3177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023" y="0"/>
            <a:ext cx="12271024" cy="6858000"/>
          </a:xfrm>
          <a:prstGeom prst="rect">
            <a:avLst/>
          </a:prstGeom>
        </p:spPr>
      </p:pic>
      <p:sp>
        <p:nvSpPr>
          <p:cNvPr id="26" name="Rectangle 25"/>
          <p:cNvSpPr/>
          <p:nvPr userDrawn="1"/>
        </p:nvSpPr>
        <p:spPr bwMode="auto">
          <a:xfrm>
            <a:off x="-79025" y="0"/>
            <a:ext cx="12271025" cy="6858000"/>
          </a:xfrm>
          <a:prstGeom prst="rect">
            <a:avLst/>
          </a:prstGeom>
          <a:solidFill>
            <a:schemeClr val="tx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
        <p:nvSpPr>
          <p:cNvPr id="13" name="Text Placeholder 12"/>
          <p:cNvSpPr>
            <a:spLocks noGrp="1"/>
          </p:cNvSpPr>
          <p:nvPr>
            <p:ph type="body" sz="quarter" idx="10" hasCustomPrompt="1"/>
          </p:nvPr>
        </p:nvSpPr>
        <p:spPr>
          <a:xfrm>
            <a:off x="0" y="4831401"/>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
        <p:nvSpPr>
          <p:cNvPr id="2" name="TextBox 1"/>
          <p:cNvSpPr txBox="1"/>
          <p:nvPr userDrawn="1"/>
        </p:nvSpPr>
        <p:spPr>
          <a:xfrm>
            <a:off x="11684000" y="3308730"/>
            <a:ext cx="295274" cy="184666"/>
          </a:xfrm>
          <a:prstGeom prst="rect">
            <a:avLst/>
          </a:prstGeom>
          <a:noFill/>
        </p:spPr>
        <p:txBody>
          <a:bodyPr wrap="none" rtlCol="0">
            <a:spAutoFit/>
          </a:bodyPr>
          <a:lstStyle/>
          <a:p>
            <a:pPr fontAlgn="base">
              <a:spcBef>
                <a:spcPct val="0"/>
              </a:spcBef>
              <a:spcAft>
                <a:spcPct val="0"/>
              </a:spcAft>
            </a:pPr>
            <a:r>
              <a:rPr lang="en-US" sz="600">
                <a:solidFill>
                  <a:srgbClr val="33373B"/>
                </a:solidFill>
                <a:latin typeface="Arial" pitchFamily="34" charset="0"/>
                <a:ea typeface="ヒラギノ角ゴ Pro W3" pitchFamily="125" charset="-128"/>
              </a:rPr>
              <a:t>TM</a:t>
            </a:r>
            <a:endParaRPr lang="en-US" sz="1050">
              <a:solidFill>
                <a:srgbClr val="33373B"/>
              </a:solidFill>
              <a:latin typeface="Arial" pitchFamily="34" charset="0"/>
              <a:ea typeface="ヒラギノ角ゴ Pro W3" pitchFamily="125" charset="-128"/>
            </a:endParaRPr>
          </a:p>
        </p:txBody>
      </p:sp>
      <p:sp>
        <p:nvSpPr>
          <p:cNvPr id="24" name="Text Placeholder 12"/>
          <p:cNvSpPr>
            <a:spLocks noGrp="1"/>
          </p:cNvSpPr>
          <p:nvPr>
            <p:ph type="body" sz="quarter" idx="11" hasCustomPrompt="1"/>
          </p:nvPr>
        </p:nvSpPr>
        <p:spPr>
          <a:xfrm>
            <a:off x="0" y="4058926"/>
            <a:ext cx="12192000" cy="458712"/>
          </a:xfrm>
        </p:spPr>
        <p:txBody>
          <a:bodyPr lIns="0" tIns="0" rIns="0" bIns="0" anchor="ctr" anchorCtr="0"/>
          <a:lstStyle>
            <a:lvl1pPr marL="0" indent="0" algn="ctr" rtl="0" fontAlgn="base">
              <a:spcBef>
                <a:spcPct val="0"/>
              </a:spcBef>
              <a:spcAft>
                <a:spcPct val="0"/>
              </a:spcAft>
              <a:buNone/>
              <a:defRPr lang="en-US" sz="2000" b="0" kern="1200" dirty="0">
                <a:solidFill>
                  <a:schemeClr val="bg1"/>
                </a:solidFill>
                <a:latin typeface="Arial" charset="0"/>
                <a:ea typeface="Arial" charset="0"/>
                <a:cs typeface="Arial" charset="0"/>
              </a:defRPr>
            </a:lvl1pPr>
          </a:lstStyle>
          <a:p>
            <a:pPr lvl="0"/>
            <a:r>
              <a:rPr lang="en-US" dirty="0"/>
              <a:t>Click to edit Master subtitle style</a:t>
            </a:r>
          </a:p>
        </p:txBody>
      </p:sp>
    </p:spTree>
    <p:extLst>
      <p:ext uri="{BB962C8B-B14F-4D97-AF65-F5344CB8AC3E}">
        <p14:creationId xmlns:p14="http://schemas.microsoft.com/office/powerpoint/2010/main" val="2394909229"/>
      </p:ext>
    </p:extLst>
  </p:cSld>
  <p:clrMapOvr>
    <a:masterClrMapping/>
  </p:clrMapOvr>
  <p:extLst mod="1">
    <p:ext uri="{DCECCB84-F9BA-43D5-87BE-67443E8EF086}">
      <p15:sldGuideLst xmlns:p15="http://schemas.microsoft.com/office/powerpoint/2012/main">
        <p15:guide id="1" pos="556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844800" y="776445"/>
            <a:ext cx="65024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lvl1pPr algn="ctr">
              <a:defRPr sz="3200">
                <a:solidFill>
                  <a:schemeClr val="tx1"/>
                </a:solidFill>
              </a:defRPr>
            </a:lvl1pPr>
          </a:lstStyle>
          <a:p>
            <a:pPr lvl="0"/>
            <a:r>
              <a:rPr lang="en-US" altLang="en-US" dirty="0"/>
              <a:t>Click to edit Master title style</a:t>
            </a:r>
          </a:p>
        </p:txBody>
      </p:sp>
      <p:sp>
        <p:nvSpPr>
          <p:cNvPr id="3" name="Rectangle 2"/>
          <p:cNvSpPr/>
          <p:nvPr userDrawn="1"/>
        </p:nvSpPr>
        <p:spPr bwMode="auto">
          <a:xfrm>
            <a:off x="5547360" y="1688592"/>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6541841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10" name="Gold Bar">
            <a:extLst>
              <a:ext uri="{FF2B5EF4-FFF2-40B4-BE49-F238E27FC236}">
                <a16:creationId xmlns:a16="http://schemas.microsoft.com/office/drawing/2014/main" xmlns=""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xmlns=""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a:t>Insert subhead</a:t>
            </a:r>
          </a:p>
        </p:txBody>
      </p:sp>
    </p:spTree>
    <p:extLst>
      <p:ext uri="{BB962C8B-B14F-4D97-AF65-F5344CB8AC3E}">
        <p14:creationId xmlns:p14="http://schemas.microsoft.com/office/powerpoint/2010/main" val="3195900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Tree>
    <p:extLst>
      <p:ext uri="{BB962C8B-B14F-4D97-AF65-F5344CB8AC3E}">
        <p14:creationId xmlns:p14="http://schemas.microsoft.com/office/powerpoint/2010/main" val="338007607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a:t>Insert subhead</a:t>
            </a:r>
          </a:p>
        </p:txBody>
      </p:sp>
    </p:spTree>
    <p:extLst>
      <p:ext uri="{BB962C8B-B14F-4D97-AF65-F5344CB8AC3E}">
        <p14:creationId xmlns:p14="http://schemas.microsoft.com/office/powerpoint/2010/main" val="16423916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750" smtClean="0">
                <a:solidFill>
                  <a:srgbClr val="0A5496"/>
                </a:solidFill>
              </a:rPr>
              <a:pPr algn="r" eaLnBrk="0" fontAlgn="base" hangingPunct="0">
                <a:spcBef>
                  <a:spcPct val="50000"/>
                </a:spcBef>
                <a:spcAft>
                  <a:spcPct val="0"/>
                </a:spcAft>
                <a:defRPr/>
              </a:pPr>
              <a:t>‹#›</a:t>
            </a:fld>
            <a:endParaRPr lang="en-US" sz="750" dirty="0">
              <a:solidFill>
                <a:srgbClr val="0A5496"/>
              </a:solidFill>
            </a:endParaRPr>
          </a:p>
        </p:txBody>
      </p:sp>
      <p:sp>
        <p:nvSpPr>
          <p:cNvPr id="4" name="Rectangle 3">
            <a:extLst>
              <a:ext uri="{FF2B5EF4-FFF2-40B4-BE49-F238E27FC236}">
                <a16:creationId xmlns:a16="http://schemas.microsoft.com/office/drawing/2014/main" xmlns="" id="{60A1CFA8-01F3-7141-8733-9BD22717A16A}"/>
              </a:ext>
            </a:extLst>
          </p:cNvPr>
          <p:cNvSpPr/>
          <p:nvPr userDrawn="1"/>
        </p:nvSpPr>
        <p:spPr bwMode="auto">
          <a:xfrm>
            <a:off x="0" y="2"/>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Bef>
                <a:spcPct val="0"/>
              </a:spcBef>
              <a:spcAft>
                <a:spcPct val="0"/>
              </a:spcAft>
              <a:buFont typeface="Helvetica" pitchFamily="84" charset="0"/>
              <a:buNone/>
            </a:pPr>
            <a:endParaRPr lang="en-US" sz="2250" dirty="0">
              <a:solidFill>
                <a:srgbClr val="404040"/>
              </a:solidFill>
              <a:latin typeface="Arial" pitchFamily="34" charset="0"/>
              <a:ea typeface="ヒラギノ角ゴ Pro W3" pitchFamily="84" charset="-128"/>
            </a:endParaRPr>
          </a:p>
        </p:txBody>
      </p:sp>
      <p:sp>
        <p:nvSpPr>
          <p:cNvPr id="5" name="Text Placeholder 18">
            <a:extLst>
              <a:ext uri="{FF2B5EF4-FFF2-40B4-BE49-F238E27FC236}">
                <a16:creationId xmlns:a16="http://schemas.microsoft.com/office/drawing/2014/main" xmlns="" id="{FCF6221C-0E44-F44E-8595-80D0F82E78CB}"/>
              </a:ext>
            </a:extLst>
          </p:cNvPr>
          <p:cNvSpPr>
            <a:spLocks noGrp="1"/>
          </p:cNvSpPr>
          <p:nvPr>
            <p:ph type="body" sz="quarter" idx="12" hasCustomPrompt="1"/>
          </p:nvPr>
        </p:nvSpPr>
        <p:spPr>
          <a:xfrm>
            <a:off x="2991186" y="4239680"/>
            <a:ext cx="6209629" cy="445043"/>
          </a:xfrm>
          <a:prstGeom prst="rect">
            <a:avLst/>
          </a:prstGeom>
        </p:spPr>
        <p:txBody>
          <a:bodyPr anchor="ctr"/>
          <a:lstStyle>
            <a:lvl1pPr marL="0" indent="0" algn="ctr">
              <a:buNone/>
              <a:defRPr sz="1350" b="0">
                <a:solidFill>
                  <a:schemeClr val="accent6">
                    <a:lumMod val="50000"/>
                    <a:lumOff val="50000"/>
                  </a:schemeClr>
                </a:solidFill>
              </a:defRPr>
            </a:lvl1pPr>
            <a:lvl2pPr marL="389324" indent="0" algn="ctr">
              <a:buNone/>
              <a:defRPr sz="3000">
                <a:solidFill>
                  <a:srgbClr val="F0C300"/>
                </a:solidFill>
              </a:defRPr>
            </a:lvl2pPr>
            <a:lvl3pPr marL="685783" indent="0" algn="ctr">
              <a:buNone/>
              <a:defRPr sz="3000">
                <a:solidFill>
                  <a:srgbClr val="F0C300"/>
                </a:solidFill>
              </a:defRPr>
            </a:lvl3pPr>
            <a:lvl4pPr marL="1028674" indent="0" algn="ctr">
              <a:buNone/>
              <a:defRPr sz="3000">
                <a:solidFill>
                  <a:srgbClr val="F0C300"/>
                </a:solidFill>
              </a:defRPr>
            </a:lvl4pPr>
            <a:lvl5pPr marL="1371566" indent="0" algn="ctr">
              <a:buNone/>
              <a:defRPr sz="3000">
                <a:solidFill>
                  <a:srgbClr val="F0C300"/>
                </a:solidFill>
              </a:defRPr>
            </a:lvl5pPr>
          </a:lstStyle>
          <a:p>
            <a:pPr lvl="0"/>
            <a:r>
              <a:rPr lang="en-US" dirty="0"/>
              <a:t>Insert headline</a:t>
            </a:r>
          </a:p>
        </p:txBody>
      </p:sp>
      <p:sp>
        <p:nvSpPr>
          <p:cNvPr id="6" name="Rectangle 5">
            <a:extLst>
              <a:ext uri="{FF2B5EF4-FFF2-40B4-BE49-F238E27FC236}">
                <a16:creationId xmlns:a16="http://schemas.microsoft.com/office/drawing/2014/main" xmlns="" id="{6462880A-AC72-9845-9312-842AB25FEBC5}"/>
              </a:ext>
            </a:extLst>
          </p:cNvPr>
          <p:cNvSpPr/>
          <p:nvPr userDrawn="1"/>
        </p:nvSpPr>
        <p:spPr>
          <a:xfrm>
            <a:off x="5370872"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71014" tIns="35507" rIns="71014" bIns="35507"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7" name="Text Placeholder 20">
            <a:extLst>
              <a:ext uri="{FF2B5EF4-FFF2-40B4-BE49-F238E27FC236}">
                <a16:creationId xmlns:a16="http://schemas.microsoft.com/office/drawing/2014/main" xmlns="" id="{DC567EA0-7E42-764C-894D-CB400D26CFAC}"/>
              </a:ext>
            </a:extLst>
          </p:cNvPr>
          <p:cNvSpPr>
            <a:spLocks noGrp="1"/>
          </p:cNvSpPr>
          <p:nvPr>
            <p:ph type="body" sz="quarter" idx="13" hasCustomPrompt="1"/>
          </p:nvPr>
        </p:nvSpPr>
        <p:spPr>
          <a:xfrm>
            <a:off x="3259529" y="3206478"/>
            <a:ext cx="5672943" cy="535194"/>
          </a:xfrm>
          <a:prstGeom prst="rect">
            <a:avLst/>
          </a:prstGeom>
        </p:spPr>
        <p:txBody>
          <a:bodyPr anchor="t"/>
          <a:lstStyle>
            <a:lvl1pPr marL="0" indent="0" algn="ctr">
              <a:buNone/>
              <a:defRPr sz="1800" b="1">
                <a:solidFill>
                  <a:srgbClr val="082E87"/>
                </a:solidFill>
              </a:defRPr>
            </a:lvl1pPr>
          </a:lstStyle>
          <a:p>
            <a:pPr lvl="0"/>
            <a:r>
              <a:rPr lang="en-US" dirty="0"/>
              <a:t>Insert copy here</a:t>
            </a:r>
          </a:p>
        </p:txBody>
      </p:sp>
      <p:sp>
        <p:nvSpPr>
          <p:cNvPr id="8" name="Text Placeholder 20">
            <a:extLst>
              <a:ext uri="{FF2B5EF4-FFF2-40B4-BE49-F238E27FC236}">
                <a16:creationId xmlns:a16="http://schemas.microsoft.com/office/drawing/2014/main" xmlns="" id="{AB72BEE2-03B4-2545-81E3-ABE63641DB0D}"/>
              </a:ext>
            </a:extLst>
          </p:cNvPr>
          <p:cNvSpPr>
            <a:spLocks noGrp="1"/>
          </p:cNvSpPr>
          <p:nvPr>
            <p:ph type="body" sz="quarter" idx="14" hasCustomPrompt="1"/>
          </p:nvPr>
        </p:nvSpPr>
        <p:spPr>
          <a:xfrm>
            <a:off x="304802" y="188705"/>
            <a:ext cx="5672943" cy="535194"/>
          </a:xfrm>
          <a:prstGeom prst="rect">
            <a:avLst/>
          </a:prstGeom>
        </p:spPr>
        <p:txBody>
          <a:bodyPr anchor="ctr"/>
          <a:lstStyle>
            <a:lvl1pPr marL="0" indent="0" algn="l">
              <a:buNone/>
              <a:defRPr sz="1350" b="1">
                <a:solidFill>
                  <a:srgbClr val="082E87"/>
                </a:solidFill>
              </a:defRPr>
            </a:lvl1pPr>
          </a:lstStyle>
          <a:p>
            <a:pPr lvl="0"/>
            <a:r>
              <a:rPr lang="en-US" dirty="0"/>
              <a:t>Category title</a:t>
            </a:r>
          </a:p>
        </p:txBody>
      </p:sp>
    </p:spTree>
    <p:extLst>
      <p:ext uri="{BB962C8B-B14F-4D97-AF65-F5344CB8AC3E}">
        <p14:creationId xmlns:p14="http://schemas.microsoft.com/office/powerpoint/2010/main" val="16375694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a:solidFill>
                  <a:schemeClr val="bg1"/>
                </a:solidFill>
              </a:rPr>
              <a:t>Lorem ipsum dolor sit amet, illud </a:t>
            </a:r>
            <a:r>
              <a:rPr lang="en-US" sz="2400" err="1">
                <a:solidFill>
                  <a:schemeClr val="bg1"/>
                </a:solidFill>
              </a:rPr>
              <a:t>dolorem</a:t>
            </a:r>
            <a:r>
              <a:rPr lang="en-US" sz="2400">
                <a:solidFill>
                  <a:schemeClr val="bg1"/>
                </a:solidFill>
              </a:rPr>
              <a:t> </a:t>
            </a:r>
            <a:r>
              <a:rPr lang="en-US" sz="2400" err="1">
                <a:solidFill>
                  <a:schemeClr val="bg1"/>
                </a:solidFill>
              </a:rPr>
              <a:t>voluptaria</a:t>
            </a:r>
            <a:r>
              <a:rPr lang="en-US" sz="2400">
                <a:solidFill>
                  <a:schemeClr val="bg1"/>
                </a:solidFill>
              </a:rPr>
              <a:t> id vel. Duo no </a:t>
            </a:r>
            <a:r>
              <a:rPr lang="en-US" sz="2400" err="1">
                <a:solidFill>
                  <a:schemeClr val="bg1"/>
                </a:solidFill>
              </a:rPr>
              <a:t>prompta</a:t>
            </a:r>
            <a:r>
              <a:rPr lang="en-US" sz="2400">
                <a:solidFill>
                  <a:schemeClr val="bg1"/>
                </a:solidFill>
              </a:rPr>
              <a:t> </a:t>
            </a:r>
            <a:r>
              <a:rPr lang="en-US" sz="2400" err="1">
                <a:solidFill>
                  <a:schemeClr val="bg1"/>
                </a:solidFill>
              </a:rPr>
              <a:t>accusam</a:t>
            </a:r>
            <a:r>
              <a:rPr lang="en-US" sz="2400">
                <a:solidFill>
                  <a:schemeClr val="bg1"/>
                </a:solidFill>
              </a:rPr>
              <a:t>, </a:t>
            </a:r>
            <a:r>
              <a:rPr lang="en-US" sz="2400" err="1">
                <a:solidFill>
                  <a:schemeClr val="bg1"/>
                </a:solidFill>
              </a:rPr>
              <a:t>discere</a:t>
            </a:r>
            <a:r>
              <a:rPr lang="en-US" sz="2400">
                <a:solidFill>
                  <a:schemeClr val="bg1"/>
                </a:solidFill>
              </a:rPr>
              <a:t> minimum </a:t>
            </a:r>
            <a:r>
              <a:rPr lang="en-US" sz="2400" err="1">
                <a:solidFill>
                  <a:schemeClr val="bg1"/>
                </a:solidFill>
              </a:rPr>
              <a:t>corrumpit</a:t>
            </a:r>
            <a:r>
              <a:rPr lang="en-US" sz="2400">
                <a:solidFill>
                  <a:schemeClr val="bg1"/>
                </a:solidFill>
              </a:rPr>
              <a:t> </a:t>
            </a:r>
            <a:r>
              <a:rPr lang="en-US" sz="2400" err="1">
                <a:solidFill>
                  <a:schemeClr val="bg1"/>
                </a:solidFill>
              </a:rPr>
              <a:t>vel</a:t>
            </a:r>
            <a:r>
              <a:rPr lang="en-US" sz="2400">
                <a:solidFill>
                  <a:schemeClr val="bg1"/>
                </a:solidFill>
              </a:rPr>
              <a:t> no.</a:t>
            </a:r>
          </a:p>
        </p:txBody>
      </p:sp>
      <p:sp>
        <p:nvSpPr>
          <p:cNvPr id="11" name="Rectangle 10">
            <a:extLst>
              <a:ext uri="{FF2B5EF4-FFF2-40B4-BE49-F238E27FC236}">
                <a16:creationId xmlns:a16="http://schemas.microsoft.com/office/drawing/2014/main" xmlns=""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a:solidFill>
                  <a:srgbClr val="FBC608"/>
                </a:solidFill>
                <a:latin typeface="Open sans"/>
                <a:ea typeface="ヒラギノ角ゴ Pro W3" pitchFamily="125" charset="-128"/>
                <a:cs typeface="Open sans"/>
              </a:rPr>
              <a:t>“</a:t>
            </a:r>
          </a:p>
        </p:txBody>
      </p:sp>
      <p:sp>
        <p:nvSpPr>
          <p:cNvPr id="13" name="Rectangle 12">
            <a:extLst>
              <a:ext uri="{FF2B5EF4-FFF2-40B4-BE49-F238E27FC236}">
                <a16:creationId xmlns:a16="http://schemas.microsoft.com/office/drawing/2014/main" xmlns=""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a:solidFill>
                  <a:srgbClr val="FBC608"/>
                </a:solidFill>
                <a:latin typeface="Open sans"/>
                <a:ea typeface="ヒラギノ角ゴ Pro W3" pitchFamily="125" charset="-128"/>
                <a:cs typeface="Open sans"/>
              </a:rPr>
              <a:t>”</a:t>
            </a:r>
          </a:p>
        </p:txBody>
      </p:sp>
    </p:spTree>
    <p:extLst>
      <p:ext uri="{BB962C8B-B14F-4D97-AF65-F5344CB8AC3E}">
        <p14:creationId xmlns:p14="http://schemas.microsoft.com/office/powerpoint/2010/main" val="27795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a:t>Insert copy here</a:t>
            </a:r>
          </a:p>
        </p:txBody>
      </p:sp>
    </p:spTree>
    <p:extLst>
      <p:ext uri="{BB962C8B-B14F-4D97-AF65-F5344CB8AC3E}">
        <p14:creationId xmlns:p14="http://schemas.microsoft.com/office/powerpoint/2010/main" val="7711378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xmlns=""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7" name="Text Placeholder 6">
            <a:extLst>
              <a:ext uri="{FF2B5EF4-FFF2-40B4-BE49-F238E27FC236}">
                <a16:creationId xmlns:a16="http://schemas.microsoft.com/office/drawing/2014/main" xmlns=""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Bullet 01</a:t>
            </a:r>
          </a:p>
          <a:p>
            <a:pPr lvl="0"/>
            <a:r>
              <a:rPr lang="en-US"/>
              <a:t>Bullet 02</a:t>
            </a:r>
          </a:p>
          <a:p>
            <a:pPr lvl="0"/>
            <a:r>
              <a:rPr lang="en-US"/>
              <a:t>Bullet 03</a:t>
            </a:r>
          </a:p>
          <a:p>
            <a:pPr lvl="0"/>
            <a:r>
              <a:rPr lang="en-US"/>
              <a:t>Bullet 04</a:t>
            </a:r>
          </a:p>
        </p:txBody>
      </p:sp>
    </p:spTree>
    <p:extLst>
      <p:ext uri="{BB962C8B-B14F-4D97-AF65-F5344CB8AC3E}">
        <p14:creationId xmlns:p14="http://schemas.microsoft.com/office/powerpoint/2010/main" val="103036971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Tree>
    <p:extLst>
      <p:ext uri="{BB962C8B-B14F-4D97-AF65-F5344CB8AC3E}">
        <p14:creationId xmlns:p14="http://schemas.microsoft.com/office/powerpoint/2010/main" val="2302716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sp>
        <p:nvSpPr>
          <p:cNvPr id="6" name="Text Placeholder 18">
            <a:extLst>
              <a:ext uri="{FF2B5EF4-FFF2-40B4-BE49-F238E27FC236}">
                <a16:creationId xmlns:a16="http://schemas.microsoft.com/office/drawing/2014/main" xmlns=""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8" name="Rectangle 7">
            <a:extLst>
              <a:ext uri="{FF2B5EF4-FFF2-40B4-BE49-F238E27FC236}">
                <a16:creationId xmlns:a16="http://schemas.microsoft.com/office/drawing/2014/main" xmlns=""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ext Placeholder 3">
            <a:extLst>
              <a:ext uri="{FF2B5EF4-FFF2-40B4-BE49-F238E27FC236}">
                <a16:creationId xmlns:a16="http://schemas.microsoft.com/office/drawing/2014/main" xmlns=""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err="1">
                <a:solidFill>
                  <a:schemeClr val="accent6">
                    <a:lumMod val="50000"/>
                    <a:lumOff val="50000"/>
                  </a:schemeClr>
                </a:solidFill>
                <a:latin typeface="Arial" charset="0"/>
                <a:ea typeface="Arial" charset="0"/>
                <a:cs typeface="Arial" charset="0"/>
              </a:rPr>
              <a:t>Excepteur</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sint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occaecat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cupidatat</a:t>
            </a:r>
            <a:r>
              <a:rPr lang="en-US" sz="2000">
                <a:solidFill>
                  <a:schemeClr val="accent6">
                    <a:lumMod val="50000"/>
                    <a:lumOff val="50000"/>
                  </a:schemeClr>
                </a:solidFill>
                <a:latin typeface="Arial" charset="0"/>
                <a:ea typeface="Arial" charset="0"/>
                <a:cs typeface="Arial" charset="0"/>
              </a:rPr>
              <a:t> non </a:t>
            </a:r>
            <a:r>
              <a:rPr lang="en-US" sz="2000" err="1">
                <a:solidFill>
                  <a:schemeClr val="accent6">
                    <a:lumMod val="50000"/>
                    <a:lumOff val="50000"/>
                  </a:schemeClr>
                </a:solidFill>
                <a:latin typeface="Arial" charset="0"/>
                <a:ea typeface="Arial" charset="0"/>
                <a:cs typeface="Arial" charset="0"/>
              </a:rPr>
              <a:t>proident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sunt</a:t>
            </a:r>
            <a:r>
              <a:rPr lang="en-US" sz="2000">
                <a:solidFill>
                  <a:schemeClr val="accent6">
                    <a:lumMod val="50000"/>
                    <a:lumOff val="50000"/>
                  </a:schemeClr>
                </a:solidFill>
                <a:latin typeface="Arial" charset="0"/>
                <a:ea typeface="Arial" charset="0"/>
                <a:cs typeface="Arial" charset="0"/>
              </a:rPr>
              <a:t> in culpa qui </a:t>
            </a:r>
            <a:r>
              <a:rPr lang="en-US" sz="2000" err="1">
                <a:solidFill>
                  <a:schemeClr val="accent6">
                    <a:lumMod val="50000"/>
                    <a:lumOff val="50000"/>
                  </a:schemeClr>
                </a:solidFill>
                <a:latin typeface="Arial" charset="0"/>
                <a:ea typeface="Arial" charset="0"/>
                <a:cs typeface="Arial" charset="0"/>
              </a:rPr>
              <a:t>officia</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deserunt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mollit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anim</a:t>
            </a:r>
            <a:r>
              <a:rPr lang="en-US" sz="2000">
                <a:solidFill>
                  <a:schemeClr val="accent6">
                    <a:lumMod val="50000"/>
                    <a:lumOff val="50000"/>
                  </a:schemeClr>
                </a:solidFill>
                <a:latin typeface="Arial" charset="0"/>
                <a:ea typeface="Arial" charset="0"/>
                <a:cs typeface="Arial" charset="0"/>
              </a:rPr>
              <a:t> id </a:t>
            </a:r>
            <a:r>
              <a:rPr lang="en-US" sz="2000" err="1">
                <a:solidFill>
                  <a:schemeClr val="accent6">
                    <a:lumMod val="50000"/>
                    <a:lumOff val="50000"/>
                  </a:schemeClr>
                </a:solidFill>
                <a:latin typeface="Arial" charset="0"/>
                <a:ea typeface="Arial" charset="0"/>
                <a:cs typeface="Arial" charset="0"/>
              </a:rPr>
              <a:t>est</a:t>
            </a:r>
            <a:r>
              <a:rPr lang="en-US" sz="2000">
                <a:solidFill>
                  <a:schemeClr val="accent6">
                    <a:lumMod val="50000"/>
                    <a:lumOff val="50000"/>
                  </a:schemeClr>
                </a:solidFill>
                <a:latin typeface="Arial" charset="0"/>
                <a:ea typeface="Arial" charset="0"/>
                <a:cs typeface="Arial" charset="0"/>
              </a:rPr>
              <a:t> </a:t>
            </a:r>
            <a:r>
              <a:rPr lang="en-US" sz="2000" err="1">
                <a:solidFill>
                  <a:schemeClr val="accent6">
                    <a:lumMod val="50000"/>
                    <a:lumOff val="50000"/>
                  </a:schemeClr>
                </a:solidFill>
                <a:latin typeface="Arial" charset="0"/>
                <a:ea typeface="Arial" charset="0"/>
                <a:cs typeface="Arial" charset="0"/>
              </a:rPr>
              <a:t>laborum</a:t>
            </a:r>
            <a:r>
              <a:rPr lang="en-US" sz="200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12220272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fontAlgn="base" hangingPunct="0">
              <a:spcBef>
                <a:spcPct val="50000"/>
              </a:spcBef>
              <a:spcAft>
                <a:spcPct val="0"/>
              </a:spcAft>
              <a:defRPr/>
            </a:pPr>
            <a:fld id="{CD81962F-67D4-FD44-86D5-55EBF96E0DB7}" type="slidenum">
              <a:rPr lang="en-US" sz="1000" smtClean="0">
                <a:solidFill>
                  <a:srgbClr val="0A5496"/>
                </a:solidFill>
              </a:rPr>
              <a:pPr algn="r" eaLnBrk="0" fontAlgn="base" hangingPunct="0">
                <a:spcBef>
                  <a:spcPct val="50000"/>
                </a:spcBef>
                <a:spcAft>
                  <a:spcPct val="0"/>
                </a:spcAft>
                <a:defRPr/>
              </a:pPr>
              <a:t>‹#›</a:t>
            </a:fld>
            <a:endParaRPr lang="en-US" sz="1000">
              <a:solidFill>
                <a:srgbClr val="0A5496"/>
              </a:solidFill>
            </a:endParaRPr>
          </a:p>
        </p:txBody>
      </p:sp>
      <p:pic>
        <p:nvPicPr>
          <p:cNvPr id="4" name="Picture 3" descr="lionlogo_white.eps">
            <a:extLst>
              <a:ext uri="{FF2B5EF4-FFF2-40B4-BE49-F238E27FC236}">
                <a16:creationId xmlns:a16="http://schemas.microsoft.com/office/drawing/2014/main" xmlns=""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a16="http://schemas.microsoft.com/office/drawing/2014/main" xmlns=""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a:t>Session title</a:t>
            </a:r>
          </a:p>
        </p:txBody>
      </p:sp>
      <p:sp>
        <p:nvSpPr>
          <p:cNvPr id="8" name="Text Placeholder 7">
            <a:extLst>
              <a:ext uri="{FF2B5EF4-FFF2-40B4-BE49-F238E27FC236}">
                <a16:creationId xmlns:a16="http://schemas.microsoft.com/office/drawing/2014/main" xmlns=""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err="1">
                <a:solidFill>
                  <a:srgbClr val="0A5496"/>
                </a:solidFill>
                <a:ea typeface="Arial Hebrew Scholar" charset="-79"/>
                <a:cs typeface="Arial" panose="020B0604020202020204" pitchFamily="34" charset="0"/>
              </a:rPr>
              <a:t>Date</a:t>
            </a:r>
            <a:endParaRPr lang="pl-PL" sz="2400" b="1">
              <a:solidFill>
                <a:srgbClr val="0A5496"/>
              </a:solidFill>
              <a:ea typeface="Arial Hebrew Scholar" charset="-79"/>
              <a:cs typeface="Arial" panose="020B0604020202020204" pitchFamily="34" charset="0"/>
            </a:endParaRPr>
          </a:p>
          <a:p>
            <a:r>
              <a:rPr lang="pl-PL" sz="1800">
                <a:solidFill>
                  <a:srgbClr val="0A5496"/>
                </a:solidFill>
                <a:ea typeface="Arial Hebrew Scholar" charset="-79"/>
                <a:cs typeface="Arial" panose="020B0604020202020204" pitchFamily="34" charset="0"/>
              </a:rPr>
              <a:t>00:00-00:00 </a:t>
            </a:r>
          </a:p>
          <a:p>
            <a:r>
              <a:rPr lang="pl-PL" sz="1800" err="1">
                <a:solidFill>
                  <a:srgbClr val="0A5496"/>
                </a:solidFill>
                <a:ea typeface="Arial Hebrew Scholar" charset="-79"/>
                <a:cs typeface="Arial" panose="020B0604020202020204" pitchFamily="34" charset="0"/>
              </a:rPr>
              <a:t>Location</a:t>
            </a:r>
            <a:endParaRPr lang="en-US" sz="1800">
              <a:solidFill>
                <a:srgbClr val="0A5496"/>
              </a:solidFill>
              <a:ea typeface="Arial Hebrew Scholar" charset="-79"/>
              <a:cs typeface="Arial" panose="020B0604020202020204" pitchFamily="34" charset="0"/>
            </a:endParaRPr>
          </a:p>
          <a:p>
            <a:pPr lvl="0"/>
            <a:endParaRPr lang="en-US"/>
          </a:p>
        </p:txBody>
      </p:sp>
      <p:sp>
        <p:nvSpPr>
          <p:cNvPr id="10" name="Text Placeholder 9">
            <a:extLst>
              <a:ext uri="{FF2B5EF4-FFF2-40B4-BE49-F238E27FC236}">
                <a16:creationId xmlns:a16="http://schemas.microsoft.com/office/drawing/2014/main" xmlns=""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err="1">
                <a:solidFill>
                  <a:schemeClr val="accent6">
                    <a:lumMod val="50000"/>
                    <a:lumOff val="50000"/>
                  </a:schemeClr>
                </a:solidFill>
                <a:latin typeface="Arial" charset="0"/>
                <a:ea typeface="Arial" charset="0"/>
                <a:cs typeface="Arial" charset="0"/>
              </a:rPr>
              <a:t>Excepteur</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sint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occaecat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cupidatat</a:t>
            </a:r>
            <a:r>
              <a:rPr lang="en-US" sz="2400" kern="0">
                <a:solidFill>
                  <a:schemeClr val="accent6">
                    <a:lumMod val="50000"/>
                    <a:lumOff val="50000"/>
                  </a:schemeClr>
                </a:solidFill>
                <a:latin typeface="Arial" charset="0"/>
                <a:ea typeface="Arial" charset="0"/>
                <a:cs typeface="Arial" charset="0"/>
              </a:rPr>
              <a:t> non </a:t>
            </a:r>
            <a:r>
              <a:rPr lang="en-US" sz="2400" kern="0" err="1">
                <a:solidFill>
                  <a:schemeClr val="accent6">
                    <a:lumMod val="50000"/>
                    <a:lumOff val="50000"/>
                  </a:schemeClr>
                </a:solidFill>
                <a:latin typeface="Arial" charset="0"/>
                <a:ea typeface="Arial" charset="0"/>
                <a:cs typeface="Arial" charset="0"/>
              </a:rPr>
              <a:t>proident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sunt</a:t>
            </a:r>
            <a:r>
              <a:rPr lang="en-US" sz="2400" kern="0">
                <a:solidFill>
                  <a:schemeClr val="accent6">
                    <a:lumMod val="50000"/>
                    <a:lumOff val="50000"/>
                  </a:schemeClr>
                </a:solidFill>
                <a:latin typeface="Arial" charset="0"/>
                <a:ea typeface="Arial" charset="0"/>
                <a:cs typeface="Arial" charset="0"/>
              </a:rPr>
              <a:t> in culpa qui </a:t>
            </a:r>
            <a:r>
              <a:rPr lang="en-US" sz="2400" kern="0" err="1">
                <a:solidFill>
                  <a:schemeClr val="accent6">
                    <a:lumMod val="50000"/>
                    <a:lumOff val="50000"/>
                  </a:schemeClr>
                </a:solidFill>
                <a:latin typeface="Arial" charset="0"/>
                <a:ea typeface="Arial" charset="0"/>
                <a:cs typeface="Arial" charset="0"/>
              </a:rPr>
              <a:t>officia</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deserunt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mollit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anim</a:t>
            </a:r>
            <a:r>
              <a:rPr lang="en-US" sz="2400" kern="0">
                <a:solidFill>
                  <a:schemeClr val="accent6">
                    <a:lumMod val="50000"/>
                    <a:lumOff val="50000"/>
                  </a:schemeClr>
                </a:solidFill>
                <a:latin typeface="Arial" charset="0"/>
                <a:ea typeface="Arial" charset="0"/>
                <a:cs typeface="Arial" charset="0"/>
              </a:rPr>
              <a:t> id </a:t>
            </a:r>
            <a:r>
              <a:rPr lang="en-US" sz="2400" kern="0" err="1">
                <a:solidFill>
                  <a:schemeClr val="accent6">
                    <a:lumMod val="50000"/>
                    <a:lumOff val="50000"/>
                  </a:schemeClr>
                </a:solidFill>
                <a:latin typeface="Arial" charset="0"/>
                <a:ea typeface="Arial" charset="0"/>
                <a:cs typeface="Arial" charset="0"/>
              </a:rPr>
              <a:t>est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laborum</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Excepteur</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sint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occaecat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cupidatat</a:t>
            </a:r>
            <a:r>
              <a:rPr lang="en-US" sz="2400" kern="0">
                <a:solidFill>
                  <a:schemeClr val="accent6">
                    <a:lumMod val="50000"/>
                    <a:lumOff val="50000"/>
                  </a:schemeClr>
                </a:solidFill>
                <a:latin typeface="Arial" charset="0"/>
                <a:ea typeface="Arial" charset="0"/>
                <a:cs typeface="Arial" charset="0"/>
              </a:rPr>
              <a:t> non </a:t>
            </a:r>
            <a:r>
              <a:rPr lang="en-US" sz="2400" kern="0" err="1">
                <a:solidFill>
                  <a:schemeClr val="accent6">
                    <a:lumMod val="50000"/>
                    <a:lumOff val="50000"/>
                  </a:schemeClr>
                </a:solidFill>
                <a:latin typeface="Arial" charset="0"/>
                <a:ea typeface="Arial" charset="0"/>
                <a:cs typeface="Arial" charset="0"/>
              </a:rPr>
              <a:t>proident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sunt</a:t>
            </a:r>
            <a:r>
              <a:rPr lang="en-US" sz="2400" kern="0">
                <a:solidFill>
                  <a:schemeClr val="accent6">
                    <a:lumMod val="50000"/>
                    <a:lumOff val="50000"/>
                  </a:schemeClr>
                </a:solidFill>
                <a:latin typeface="Arial" charset="0"/>
                <a:ea typeface="Arial" charset="0"/>
                <a:cs typeface="Arial" charset="0"/>
              </a:rPr>
              <a:t> in culpa qui </a:t>
            </a:r>
            <a:r>
              <a:rPr lang="en-US" sz="2400" kern="0" err="1">
                <a:solidFill>
                  <a:schemeClr val="accent6">
                    <a:lumMod val="50000"/>
                    <a:lumOff val="50000"/>
                  </a:schemeClr>
                </a:solidFill>
                <a:latin typeface="Arial" charset="0"/>
                <a:ea typeface="Arial" charset="0"/>
                <a:cs typeface="Arial" charset="0"/>
              </a:rPr>
              <a:t>officia</a:t>
            </a:r>
            <a:r>
              <a:rPr lang="en-US" sz="2400" kern="0">
                <a:solidFill>
                  <a:schemeClr val="accent6">
                    <a:lumMod val="50000"/>
                    <a:lumOff val="50000"/>
                  </a:schemeClr>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deserunt</a:t>
            </a:r>
            <a:r>
              <a:rPr lang="en-US" sz="2400" b="1" kern="0">
                <a:solidFill>
                  <a:srgbClr val="0A5496"/>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mollit</a:t>
            </a:r>
            <a:r>
              <a:rPr lang="en-US" sz="2400" b="1" kern="0">
                <a:solidFill>
                  <a:srgbClr val="0A5496"/>
                </a:solidFill>
                <a:latin typeface="Arial" charset="0"/>
                <a:ea typeface="Arial" charset="0"/>
                <a:cs typeface="Arial" charset="0"/>
              </a:rPr>
              <a:t> </a:t>
            </a:r>
            <a:r>
              <a:rPr lang="en-US" sz="2400" b="1" kern="0" err="1">
                <a:solidFill>
                  <a:srgbClr val="0A5496"/>
                </a:solidFill>
                <a:latin typeface="Arial" charset="0"/>
                <a:ea typeface="Arial" charset="0"/>
                <a:cs typeface="Arial" charset="0"/>
              </a:rPr>
              <a:t>anim</a:t>
            </a:r>
            <a:r>
              <a:rPr lang="en-US" sz="2400" b="1" kern="0">
                <a:solidFill>
                  <a:srgbClr val="0A5496"/>
                </a:solidFill>
                <a:latin typeface="Arial" charset="0"/>
                <a:ea typeface="Arial" charset="0"/>
                <a:cs typeface="Arial" charset="0"/>
              </a:rPr>
              <a:t> </a:t>
            </a:r>
            <a:r>
              <a:rPr lang="en-US" sz="2400" kern="0">
                <a:solidFill>
                  <a:schemeClr val="accent6">
                    <a:lumMod val="50000"/>
                    <a:lumOff val="50000"/>
                  </a:schemeClr>
                </a:solidFill>
                <a:latin typeface="Arial" charset="0"/>
                <a:ea typeface="Arial" charset="0"/>
                <a:cs typeface="Arial" charset="0"/>
              </a:rPr>
              <a:t>id </a:t>
            </a:r>
            <a:r>
              <a:rPr lang="en-US" sz="2400" kern="0" err="1">
                <a:solidFill>
                  <a:schemeClr val="accent6">
                    <a:lumMod val="50000"/>
                    <a:lumOff val="50000"/>
                  </a:schemeClr>
                </a:solidFill>
                <a:latin typeface="Arial" charset="0"/>
                <a:ea typeface="Arial" charset="0"/>
                <a:cs typeface="Arial" charset="0"/>
              </a:rPr>
              <a:t>est</a:t>
            </a:r>
            <a:r>
              <a:rPr lang="en-US" sz="2400" kern="0">
                <a:solidFill>
                  <a:schemeClr val="accent6">
                    <a:lumMod val="50000"/>
                    <a:lumOff val="50000"/>
                  </a:schemeClr>
                </a:solidFill>
                <a:latin typeface="Arial" charset="0"/>
                <a:ea typeface="Arial" charset="0"/>
                <a:cs typeface="Arial" charset="0"/>
              </a:rPr>
              <a:t> </a:t>
            </a:r>
            <a:r>
              <a:rPr lang="en-US" sz="2400" kern="0" err="1">
                <a:solidFill>
                  <a:schemeClr val="accent6">
                    <a:lumMod val="50000"/>
                    <a:lumOff val="50000"/>
                  </a:schemeClr>
                </a:solidFill>
                <a:latin typeface="Arial" charset="0"/>
                <a:ea typeface="Arial" charset="0"/>
                <a:cs typeface="Arial" charset="0"/>
              </a:rPr>
              <a:t>laborum</a:t>
            </a:r>
            <a:r>
              <a:rPr lang="en-US" sz="2400" kern="0">
                <a:solidFill>
                  <a:schemeClr val="accent6">
                    <a:lumMod val="50000"/>
                    <a:lumOff val="50000"/>
                  </a:schemeClr>
                </a:solidFill>
                <a:latin typeface="Arial" charset="0"/>
                <a:ea typeface="Arial" charset="0"/>
                <a:cs typeface="Arial" charset="0"/>
              </a:rPr>
              <a:t>.</a:t>
            </a:r>
            <a:endParaRPr lang="en-US" sz="220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36825845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10" name="Gold Bar">
            <a:extLst>
              <a:ext uri="{FF2B5EF4-FFF2-40B4-BE49-F238E27FC236}">
                <a16:creationId xmlns:a16="http://schemas.microsoft.com/office/drawing/2014/main" xmlns=""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a16="http://schemas.microsoft.com/office/drawing/2014/main" xmlns=""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a:t>Insert subhead</a:t>
            </a:r>
          </a:p>
        </p:txBody>
      </p:sp>
    </p:spTree>
    <p:extLst>
      <p:ext uri="{BB962C8B-B14F-4D97-AF65-F5344CB8AC3E}">
        <p14:creationId xmlns:p14="http://schemas.microsoft.com/office/powerpoint/2010/main" val="42389083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xmlns="" id="{89790728-0DD7-1F42-9A48-48A941B20D9A}"/>
              </a:ext>
            </a:extLst>
          </p:cNvPr>
          <p:cNvSpPr/>
          <p:nvPr userDrawn="1"/>
        </p:nvSpPr>
        <p:spPr>
          <a:xfrm>
            <a:off x="0" y="0"/>
            <a:ext cx="12192000" cy="6858000"/>
          </a:xfrm>
          <a:prstGeom prst="rect">
            <a:avLst/>
          </a:prstGeom>
          <a:solidFill>
            <a:schemeClr val="tx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Tree>
    <p:extLst>
      <p:ext uri="{BB962C8B-B14F-4D97-AF65-F5344CB8AC3E}">
        <p14:creationId xmlns:p14="http://schemas.microsoft.com/office/powerpoint/2010/main" val="3883968430"/>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xmlns=""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
        <p:nvSpPr>
          <p:cNvPr id="8" name="Text Placeholder 18">
            <a:extLst>
              <a:ext uri="{FF2B5EF4-FFF2-40B4-BE49-F238E27FC236}">
                <a16:creationId xmlns:a16="http://schemas.microsoft.com/office/drawing/2014/main" xmlns=""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a:t>Insert headline</a:t>
            </a:r>
          </a:p>
        </p:txBody>
      </p:sp>
      <p:sp>
        <p:nvSpPr>
          <p:cNvPr id="11" name="Rectangle 10">
            <a:extLst>
              <a:ext uri="{FF2B5EF4-FFF2-40B4-BE49-F238E27FC236}">
                <a16:creationId xmlns:a16="http://schemas.microsoft.com/office/drawing/2014/main" xmlns=""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6" name="Text Placeholder 20">
            <a:extLst>
              <a:ext uri="{FF2B5EF4-FFF2-40B4-BE49-F238E27FC236}">
                <a16:creationId xmlns:a16="http://schemas.microsoft.com/office/drawing/2014/main" xmlns=""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a:t>Insert subhead</a:t>
            </a:r>
          </a:p>
        </p:txBody>
      </p:sp>
    </p:spTree>
    <p:extLst>
      <p:ext uri="{BB962C8B-B14F-4D97-AF65-F5344CB8AC3E}">
        <p14:creationId xmlns:p14="http://schemas.microsoft.com/office/powerpoint/2010/main" val="320938526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xmlns=""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pic>
        <p:nvPicPr>
          <p:cNvPr id="12" name="Logo" descr="lionlogo_white.eps">
            <a:extLst>
              <a:ext uri="{FF2B5EF4-FFF2-40B4-BE49-F238E27FC236}">
                <a16:creationId xmlns:a16="http://schemas.microsoft.com/office/drawing/2014/main" xmlns="" id="{814D9E97-17D2-5B41-946E-3E27ABF6E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a16="http://schemas.microsoft.com/office/drawing/2014/main" xmlns=""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a:solidFill>
                  <a:schemeClr val="bg1"/>
                </a:solidFill>
              </a:rPr>
              <a:t>Lorem ipsum dolor sit amet, illud </a:t>
            </a:r>
            <a:r>
              <a:rPr lang="en-US" sz="2400" err="1">
                <a:solidFill>
                  <a:schemeClr val="bg1"/>
                </a:solidFill>
              </a:rPr>
              <a:t>dolorem</a:t>
            </a:r>
            <a:r>
              <a:rPr lang="en-US" sz="2400">
                <a:solidFill>
                  <a:schemeClr val="bg1"/>
                </a:solidFill>
              </a:rPr>
              <a:t> </a:t>
            </a:r>
            <a:r>
              <a:rPr lang="en-US" sz="2400" err="1">
                <a:solidFill>
                  <a:schemeClr val="bg1"/>
                </a:solidFill>
              </a:rPr>
              <a:t>voluptaria</a:t>
            </a:r>
            <a:r>
              <a:rPr lang="en-US" sz="2400">
                <a:solidFill>
                  <a:schemeClr val="bg1"/>
                </a:solidFill>
              </a:rPr>
              <a:t> id vel. Duo no </a:t>
            </a:r>
            <a:r>
              <a:rPr lang="en-US" sz="2400" err="1">
                <a:solidFill>
                  <a:schemeClr val="bg1"/>
                </a:solidFill>
              </a:rPr>
              <a:t>prompta</a:t>
            </a:r>
            <a:r>
              <a:rPr lang="en-US" sz="2400">
                <a:solidFill>
                  <a:schemeClr val="bg1"/>
                </a:solidFill>
              </a:rPr>
              <a:t> </a:t>
            </a:r>
            <a:r>
              <a:rPr lang="en-US" sz="2400" err="1">
                <a:solidFill>
                  <a:schemeClr val="bg1"/>
                </a:solidFill>
              </a:rPr>
              <a:t>accusam</a:t>
            </a:r>
            <a:r>
              <a:rPr lang="en-US" sz="2400">
                <a:solidFill>
                  <a:schemeClr val="bg1"/>
                </a:solidFill>
              </a:rPr>
              <a:t>, </a:t>
            </a:r>
            <a:r>
              <a:rPr lang="en-US" sz="2400" err="1">
                <a:solidFill>
                  <a:schemeClr val="bg1"/>
                </a:solidFill>
              </a:rPr>
              <a:t>discere</a:t>
            </a:r>
            <a:r>
              <a:rPr lang="en-US" sz="2400">
                <a:solidFill>
                  <a:schemeClr val="bg1"/>
                </a:solidFill>
              </a:rPr>
              <a:t> minimum </a:t>
            </a:r>
            <a:r>
              <a:rPr lang="en-US" sz="2400" err="1">
                <a:solidFill>
                  <a:schemeClr val="bg1"/>
                </a:solidFill>
              </a:rPr>
              <a:t>corrumpit</a:t>
            </a:r>
            <a:r>
              <a:rPr lang="en-US" sz="2400">
                <a:solidFill>
                  <a:schemeClr val="bg1"/>
                </a:solidFill>
              </a:rPr>
              <a:t> </a:t>
            </a:r>
            <a:r>
              <a:rPr lang="en-US" sz="2400" err="1">
                <a:solidFill>
                  <a:schemeClr val="bg1"/>
                </a:solidFill>
              </a:rPr>
              <a:t>vel</a:t>
            </a:r>
            <a:r>
              <a:rPr lang="en-US" sz="2400">
                <a:solidFill>
                  <a:schemeClr val="bg1"/>
                </a:solidFill>
              </a:rPr>
              <a:t> no.</a:t>
            </a:r>
          </a:p>
        </p:txBody>
      </p:sp>
      <p:sp>
        <p:nvSpPr>
          <p:cNvPr id="11" name="Rectangle 10">
            <a:extLst>
              <a:ext uri="{FF2B5EF4-FFF2-40B4-BE49-F238E27FC236}">
                <a16:creationId xmlns:a16="http://schemas.microsoft.com/office/drawing/2014/main" xmlns=""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a:solidFill>
                  <a:srgbClr val="FBC608"/>
                </a:solidFill>
                <a:latin typeface="Open sans"/>
                <a:ea typeface="ヒラギノ角ゴ Pro W3" pitchFamily="125" charset="-128"/>
                <a:cs typeface="Open sans"/>
              </a:rPr>
              <a:t>“</a:t>
            </a:r>
          </a:p>
        </p:txBody>
      </p:sp>
      <p:sp>
        <p:nvSpPr>
          <p:cNvPr id="13" name="Rectangle 12">
            <a:extLst>
              <a:ext uri="{FF2B5EF4-FFF2-40B4-BE49-F238E27FC236}">
                <a16:creationId xmlns:a16="http://schemas.microsoft.com/office/drawing/2014/main" xmlns=""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fontAlgn="base">
              <a:spcBef>
                <a:spcPct val="0"/>
              </a:spcBef>
              <a:spcAft>
                <a:spcPct val="0"/>
              </a:spcAft>
            </a:pPr>
            <a:r>
              <a:rPr lang="en-US" sz="9600" b="1">
                <a:solidFill>
                  <a:srgbClr val="FBC608"/>
                </a:solidFill>
                <a:latin typeface="Open sans"/>
                <a:ea typeface="ヒラギノ角ゴ Pro W3" pitchFamily="125" charset="-128"/>
                <a:cs typeface="Open sans"/>
              </a:rPr>
              <a:t>”</a:t>
            </a:r>
          </a:p>
        </p:txBody>
      </p:sp>
    </p:spTree>
    <p:extLst>
      <p:ext uri="{BB962C8B-B14F-4D97-AF65-F5344CB8AC3E}">
        <p14:creationId xmlns:p14="http://schemas.microsoft.com/office/powerpoint/2010/main" val="10773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theme" Target="../theme/theme10.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theme" Target="../theme/theme11.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theme" Target="../theme/theme13.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57.xml"/><Relationship Id="rId7"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651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353236789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prstClr val="white"/>
                </a:solidFill>
              </a:rPr>
              <a:pPr algn="r" fontAlgn="base">
                <a:spcBef>
                  <a:spcPct val="50000"/>
                </a:spcBef>
                <a:spcAft>
                  <a:spcPct val="0"/>
                </a:spcAft>
                <a:defRPr/>
              </a:pPr>
              <a:t>‹#›</a:t>
            </a:fld>
            <a:endParaRPr lang="en-US" sz="1000">
              <a:solidFill>
                <a:prstClr val="white"/>
              </a:solidFill>
            </a:endParaRPr>
          </a:p>
        </p:txBody>
      </p:sp>
    </p:spTree>
    <p:extLst>
      <p:ext uri="{BB962C8B-B14F-4D97-AF65-F5344CB8AC3E}">
        <p14:creationId xmlns:p14="http://schemas.microsoft.com/office/powerpoint/2010/main" val="384243510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7"/>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57786897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hf sldNum="0" hdr="0" dt="0"/>
  <p:txStyles>
    <p:titleStyle>
      <a:lvl1pPr algn="ctr" rtl="0" eaLnBrk="1" fontAlgn="base" hangingPunct="1">
        <a:lnSpc>
          <a:spcPct val="90000"/>
        </a:lnSpc>
        <a:spcBef>
          <a:spcPct val="0"/>
        </a:spcBef>
        <a:spcAft>
          <a:spcPct val="0"/>
        </a:spcAft>
        <a:defRPr sz="3998">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799">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799">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799">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799">
          <a:solidFill>
            <a:srgbClr val="00338D"/>
          </a:solidFill>
          <a:latin typeface="Arial" charset="0"/>
          <a:ea typeface="ヒラギノ角ゴ Pro W3" charset="0"/>
          <a:cs typeface="ヒラギノ角ゴ Pro W3" charset="0"/>
        </a:defRPr>
      </a:lvl5pPr>
      <a:lvl6pPr marL="457006" algn="l" rtl="0" eaLnBrk="1" fontAlgn="base" hangingPunct="1">
        <a:spcBef>
          <a:spcPct val="0"/>
        </a:spcBef>
        <a:spcAft>
          <a:spcPct val="0"/>
        </a:spcAft>
        <a:defRPr sz="2399">
          <a:solidFill>
            <a:schemeClr val="tx2"/>
          </a:solidFill>
          <a:latin typeface="Arial" charset="0"/>
        </a:defRPr>
      </a:lvl6pPr>
      <a:lvl7pPr marL="914012" algn="l" rtl="0" eaLnBrk="1" fontAlgn="base" hangingPunct="1">
        <a:spcBef>
          <a:spcPct val="0"/>
        </a:spcBef>
        <a:spcAft>
          <a:spcPct val="0"/>
        </a:spcAft>
        <a:defRPr sz="2399">
          <a:solidFill>
            <a:schemeClr val="tx2"/>
          </a:solidFill>
          <a:latin typeface="Arial" charset="0"/>
        </a:defRPr>
      </a:lvl7pPr>
      <a:lvl8pPr marL="1371017" algn="l" rtl="0" eaLnBrk="1" fontAlgn="base" hangingPunct="1">
        <a:spcBef>
          <a:spcPct val="0"/>
        </a:spcBef>
        <a:spcAft>
          <a:spcPct val="0"/>
        </a:spcAft>
        <a:defRPr sz="2399">
          <a:solidFill>
            <a:schemeClr val="tx2"/>
          </a:solidFill>
          <a:latin typeface="Arial" charset="0"/>
        </a:defRPr>
      </a:lvl8pPr>
      <a:lvl9pPr marL="1828022" algn="l" rtl="0" eaLnBrk="1" fontAlgn="base" hangingPunct="1">
        <a:spcBef>
          <a:spcPct val="0"/>
        </a:spcBef>
        <a:spcAft>
          <a:spcPct val="0"/>
        </a:spcAft>
        <a:defRPr sz="2399">
          <a:solidFill>
            <a:schemeClr val="tx2"/>
          </a:solidFill>
          <a:latin typeface="Arial" charset="0"/>
        </a:defRPr>
      </a:lvl9pPr>
    </p:titleStyle>
    <p:bodyStyle>
      <a:lvl1pPr marL="230090" indent="-230090" algn="l" rtl="0" eaLnBrk="1" fontAlgn="base" hangingPunct="1">
        <a:spcBef>
          <a:spcPct val="20000"/>
        </a:spcBef>
        <a:spcAft>
          <a:spcPct val="0"/>
        </a:spcAft>
        <a:buFont typeface="Arial" pitchFamily="34" charset="0"/>
        <a:buChar char="•"/>
        <a:defRPr sz="1799">
          <a:solidFill>
            <a:schemeClr val="tx1"/>
          </a:solidFill>
          <a:latin typeface="Arial" panose="020B0604020202020204" pitchFamily="34" charset="0"/>
          <a:ea typeface="ヒラギノ角ゴ Pro W3" charset="0"/>
          <a:cs typeface="Arial" panose="020B0604020202020204" pitchFamily="34" charset="0"/>
        </a:defRPr>
      </a:lvl1pPr>
      <a:lvl2pPr marL="745808" indent="-226917" algn="l" rtl="0" eaLnBrk="1" fontAlgn="base" hangingPunct="1">
        <a:spcBef>
          <a:spcPct val="20000"/>
        </a:spcBef>
        <a:spcAft>
          <a:spcPct val="0"/>
        </a:spcAft>
        <a:buFont typeface="Segoe UI" panose="020B0502040204020203" pitchFamily="34" charset="0"/>
        <a:buChar char="—"/>
        <a:defRPr sz="1599">
          <a:solidFill>
            <a:schemeClr val="tx1"/>
          </a:solidFill>
          <a:latin typeface="Arial" panose="020B0604020202020204" pitchFamily="34" charset="0"/>
          <a:ea typeface="ヒラギノ角ゴ Pro W3" charset="0"/>
          <a:cs typeface="Arial" panose="020B0604020202020204" pitchFamily="34" charset="0"/>
        </a:defRPr>
      </a:lvl2pPr>
      <a:lvl3pPr marL="1144101" indent="-230090"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7934" indent="-226917"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113" indent="-230090" algn="l" rtl="0" eaLnBrk="1" fontAlgn="base" hangingPunct="1">
        <a:spcBef>
          <a:spcPct val="20000"/>
        </a:spcBef>
        <a:spcAft>
          <a:spcPct val="0"/>
        </a:spcAft>
        <a:buFont typeface="Arial" pitchFamily="34" charset="0"/>
        <a:buChar char="◦"/>
        <a:defRPr sz="1599">
          <a:solidFill>
            <a:schemeClr val="tx1"/>
          </a:solidFill>
          <a:latin typeface="+mn-lt"/>
          <a:ea typeface="ヒラギノ角ゴ Pro W3" charset="0"/>
        </a:defRPr>
      </a:lvl5pPr>
      <a:lvl6pPr marL="2285029" algn="l" rtl="0" eaLnBrk="1" fontAlgn="base" hangingPunct="1">
        <a:spcBef>
          <a:spcPct val="20000"/>
        </a:spcBef>
        <a:spcAft>
          <a:spcPct val="0"/>
        </a:spcAft>
        <a:buChar char="»"/>
        <a:defRPr sz="2399">
          <a:solidFill>
            <a:schemeClr val="tx1"/>
          </a:solidFill>
          <a:latin typeface="+mn-lt"/>
        </a:defRPr>
      </a:lvl6pPr>
      <a:lvl7pPr marL="2742034" algn="l" rtl="0" eaLnBrk="1" fontAlgn="base" hangingPunct="1">
        <a:spcBef>
          <a:spcPct val="20000"/>
        </a:spcBef>
        <a:spcAft>
          <a:spcPct val="0"/>
        </a:spcAft>
        <a:buChar char="»"/>
        <a:defRPr sz="2399">
          <a:solidFill>
            <a:schemeClr val="tx1"/>
          </a:solidFill>
          <a:latin typeface="+mn-lt"/>
        </a:defRPr>
      </a:lvl7pPr>
      <a:lvl8pPr marL="3199040" algn="l" rtl="0" eaLnBrk="1" fontAlgn="base" hangingPunct="1">
        <a:spcBef>
          <a:spcPct val="20000"/>
        </a:spcBef>
        <a:spcAft>
          <a:spcPct val="0"/>
        </a:spcAft>
        <a:buChar char="»"/>
        <a:defRPr sz="2399">
          <a:solidFill>
            <a:schemeClr val="tx1"/>
          </a:solidFill>
          <a:latin typeface="+mn-lt"/>
        </a:defRPr>
      </a:lvl8pPr>
      <a:lvl9pPr marL="3656046" algn="l" rtl="0" eaLnBrk="1" fontAlgn="base" hangingPunct="1">
        <a:spcBef>
          <a:spcPct val="20000"/>
        </a:spcBef>
        <a:spcAft>
          <a:spcPct val="0"/>
        </a:spcAft>
        <a:buChar char="»"/>
        <a:defRPr sz="2399">
          <a:solidFill>
            <a:schemeClr val="tx1"/>
          </a:solidFill>
          <a:latin typeface="+mn-lt"/>
        </a:defRPr>
      </a:lvl9pPr>
    </p:bodyStyle>
    <p:otherStyle>
      <a:defPPr>
        <a:defRPr lang="en-US"/>
      </a:defPPr>
      <a:lvl1pPr marL="0" algn="l" defTabSz="914012" rtl="0" eaLnBrk="1" latinLnBrk="0" hangingPunct="1">
        <a:defRPr sz="1799" kern="1200">
          <a:solidFill>
            <a:schemeClr val="tx1"/>
          </a:solidFill>
          <a:latin typeface="+mn-lt"/>
          <a:ea typeface="+mn-ea"/>
          <a:cs typeface="+mn-cs"/>
        </a:defRPr>
      </a:lvl1pPr>
      <a:lvl2pPr marL="457006" algn="l" defTabSz="914012" rtl="0" eaLnBrk="1" latinLnBrk="0" hangingPunct="1">
        <a:defRPr sz="1799" kern="1200">
          <a:solidFill>
            <a:schemeClr val="tx1"/>
          </a:solidFill>
          <a:latin typeface="+mn-lt"/>
          <a:ea typeface="+mn-ea"/>
          <a:cs typeface="+mn-cs"/>
        </a:defRPr>
      </a:lvl2pPr>
      <a:lvl3pPr marL="914012" algn="l" defTabSz="914012" rtl="0" eaLnBrk="1" latinLnBrk="0" hangingPunct="1">
        <a:defRPr sz="1799" kern="1200">
          <a:solidFill>
            <a:schemeClr val="tx1"/>
          </a:solidFill>
          <a:latin typeface="+mn-lt"/>
          <a:ea typeface="+mn-ea"/>
          <a:cs typeface="+mn-cs"/>
        </a:defRPr>
      </a:lvl3pPr>
      <a:lvl4pPr marL="1371017" algn="l" defTabSz="914012" rtl="0" eaLnBrk="1" latinLnBrk="0" hangingPunct="1">
        <a:defRPr sz="1799" kern="1200">
          <a:solidFill>
            <a:schemeClr val="tx1"/>
          </a:solidFill>
          <a:latin typeface="+mn-lt"/>
          <a:ea typeface="+mn-ea"/>
          <a:cs typeface="+mn-cs"/>
        </a:defRPr>
      </a:lvl4pPr>
      <a:lvl5pPr marL="1828022" algn="l" defTabSz="914012" rtl="0" eaLnBrk="1" latinLnBrk="0" hangingPunct="1">
        <a:defRPr sz="1799" kern="1200">
          <a:solidFill>
            <a:schemeClr val="tx1"/>
          </a:solidFill>
          <a:latin typeface="+mn-lt"/>
          <a:ea typeface="+mn-ea"/>
          <a:cs typeface="+mn-cs"/>
        </a:defRPr>
      </a:lvl5pPr>
      <a:lvl6pPr marL="2285029" algn="l" defTabSz="914012" rtl="0" eaLnBrk="1" latinLnBrk="0" hangingPunct="1">
        <a:defRPr sz="1799" kern="1200">
          <a:solidFill>
            <a:schemeClr val="tx1"/>
          </a:solidFill>
          <a:latin typeface="+mn-lt"/>
          <a:ea typeface="+mn-ea"/>
          <a:cs typeface="+mn-cs"/>
        </a:defRPr>
      </a:lvl6pPr>
      <a:lvl7pPr marL="2742034" algn="l" defTabSz="914012" rtl="0" eaLnBrk="1" latinLnBrk="0" hangingPunct="1">
        <a:defRPr sz="1799" kern="1200">
          <a:solidFill>
            <a:schemeClr val="tx1"/>
          </a:solidFill>
          <a:latin typeface="+mn-lt"/>
          <a:ea typeface="+mn-ea"/>
          <a:cs typeface="+mn-cs"/>
        </a:defRPr>
      </a:lvl7pPr>
      <a:lvl8pPr marL="3199040" algn="l" defTabSz="914012" rtl="0" eaLnBrk="1" latinLnBrk="0" hangingPunct="1">
        <a:defRPr sz="1799" kern="1200">
          <a:solidFill>
            <a:schemeClr val="tx1"/>
          </a:solidFill>
          <a:latin typeface="+mn-lt"/>
          <a:ea typeface="+mn-ea"/>
          <a:cs typeface="+mn-cs"/>
        </a:defRPr>
      </a:lvl8pPr>
      <a:lvl9pPr marL="3656046" algn="l" defTabSz="91401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108070316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Tree>
    <p:extLst>
      <p:ext uri="{BB962C8B-B14F-4D97-AF65-F5344CB8AC3E}">
        <p14:creationId xmlns:p14="http://schemas.microsoft.com/office/powerpoint/2010/main" val="354919093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39491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1" r:id="rId4"/>
    <p:sldLayoutId id="2147483902" r:id="rId5"/>
    <p:sldLayoutId id="2147483903"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28572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19964"/>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srgbClr val="00338D"/>
                </a:solidFill>
              </a:rPr>
              <a:pPr algn="r" fontAlgn="base">
                <a:spcBef>
                  <a:spcPct val="50000"/>
                </a:spcBef>
                <a:spcAft>
                  <a:spcPct val="0"/>
                </a:spcAft>
                <a:defRPr/>
              </a:pPr>
              <a:t>‹#›</a:t>
            </a:fld>
            <a:endParaRPr lang="en-US" sz="750" dirty="0">
              <a:solidFill>
                <a:srgbClr val="00338D"/>
              </a:solidFill>
            </a:endParaRPr>
          </a:p>
        </p:txBody>
      </p:sp>
    </p:spTree>
    <p:extLst>
      <p:ext uri="{BB962C8B-B14F-4D97-AF65-F5344CB8AC3E}">
        <p14:creationId xmlns:p14="http://schemas.microsoft.com/office/powerpoint/2010/main" val="10465894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sldNum="0" hdr="0" dt="0"/>
  <p:txStyles>
    <p:titleStyle>
      <a:lvl1pPr algn="ctr" rtl="0" eaLnBrk="1" fontAlgn="base" hangingPunct="1">
        <a:lnSpc>
          <a:spcPct val="90000"/>
        </a:lnSpc>
        <a:spcBef>
          <a:spcPct val="0"/>
        </a:spcBef>
        <a:spcAft>
          <a:spcPct val="0"/>
        </a:spcAft>
        <a:defRPr sz="3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5pPr>
      <a:lvl6pPr marL="342892" algn="l" rtl="0" eaLnBrk="1" fontAlgn="base" hangingPunct="1">
        <a:spcBef>
          <a:spcPct val="0"/>
        </a:spcBef>
        <a:spcAft>
          <a:spcPct val="0"/>
        </a:spcAft>
        <a:defRPr sz="1800">
          <a:solidFill>
            <a:schemeClr val="tx2"/>
          </a:solidFill>
          <a:latin typeface="Arial" charset="0"/>
        </a:defRPr>
      </a:lvl6pPr>
      <a:lvl7pPr marL="685783" algn="l" rtl="0" eaLnBrk="1" fontAlgn="base" hangingPunct="1">
        <a:spcBef>
          <a:spcPct val="0"/>
        </a:spcBef>
        <a:spcAft>
          <a:spcPct val="0"/>
        </a:spcAft>
        <a:defRPr sz="1800">
          <a:solidFill>
            <a:schemeClr val="tx2"/>
          </a:solidFill>
          <a:latin typeface="Arial" charset="0"/>
        </a:defRPr>
      </a:lvl7pPr>
      <a:lvl8pPr marL="1028675" algn="l" rtl="0" eaLnBrk="1" fontAlgn="base" hangingPunct="1">
        <a:spcBef>
          <a:spcPct val="0"/>
        </a:spcBef>
        <a:spcAft>
          <a:spcPct val="0"/>
        </a:spcAft>
        <a:defRPr sz="1800">
          <a:solidFill>
            <a:schemeClr val="tx2"/>
          </a:solidFill>
          <a:latin typeface="Arial" charset="0"/>
        </a:defRPr>
      </a:lvl8pPr>
      <a:lvl9pPr marL="1371566" algn="l" rtl="0" eaLnBrk="1" fontAlgn="base" hangingPunct="1">
        <a:spcBef>
          <a:spcPct val="0"/>
        </a:spcBef>
        <a:spcAft>
          <a:spcPct val="0"/>
        </a:spcAft>
        <a:defRPr sz="1800">
          <a:solidFill>
            <a:schemeClr val="tx2"/>
          </a:solidFill>
          <a:latin typeface="Arial" charset="0"/>
        </a:defRPr>
      </a:lvl9pPr>
    </p:titleStyle>
    <p:bodyStyle>
      <a:lvl1pPr marL="172637" indent="-172637" algn="l" rtl="0" eaLnBrk="1" fontAlgn="base" hangingPunct="1">
        <a:spcBef>
          <a:spcPct val="20000"/>
        </a:spcBef>
        <a:spcAft>
          <a:spcPct val="0"/>
        </a:spcAft>
        <a:buFont typeface="Arial" pitchFamily="34" charset="0"/>
        <a:buChar char="•"/>
        <a:defRPr sz="1350">
          <a:solidFill>
            <a:schemeClr val="tx1"/>
          </a:solidFill>
          <a:latin typeface="Arial" panose="020B0604020202020204" pitchFamily="34" charset="0"/>
          <a:ea typeface="ヒラギノ角ゴ Pro W3" charset="0"/>
          <a:cs typeface="Arial" panose="020B0604020202020204" pitchFamily="34" charset="0"/>
        </a:defRPr>
      </a:lvl1pPr>
      <a:lvl2pPr marL="559580" indent="-170256" algn="l" rtl="0" eaLnBrk="1" fontAlgn="base" hangingPunct="1">
        <a:spcBef>
          <a:spcPct val="20000"/>
        </a:spcBef>
        <a:spcAft>
          <a:spcPct val="0"/>
        </a:spcAft>
        <a:buFont typeface="Segoe UI" panose="020B0502040204020203" pitchFamily="34" charset="0"/>
        <a:buChar char="—"/>
        <a:defRPr sz="1200">
          <a:solidFill>
            <a:schemeClr val="tx1"/>
          </a:solidFill>
          <a:latin typeface="Arial" panose="020B0604020202020204" pitchFamily="34" charset="0"/>
          <a:ea typeface="ヒラギノ角ゴ Pro W3" charset="0"/>
          <a:cs typeface="Arial" panose="020B0604020202020204" pitchFamily="34" charset="0"/>
        </a:defRPr>
      </a:lvl2pPr>
      <a:lvl3pPr marL="858419" indent="-172637" algn="l" rtl="0" eaLnBrk="1" fontAlgn="base" hangingPunct="1">
        <a:spcBef>
          <a:spcPct val="20000"/>
        </a:spcBef>
        <a:spcAft>
          <a:spcPct val="0"/>
        </a:spcAft>
        <a:buFont typeface="Arial" panose="020B0604020202020204" pitchFamily="34" charset="0"/>
        <a:buChar char="•"/>
        <a:defRPr sz="1050">
          <a:solidFill>
            <a:schemeClr val="tx1"/>
          </a:solidFill>
          <a:latin typeface="Arial" panose="020B0604020202020204" pitchFamily="34" charset="0"/>
          <a:ea typeface="ヒラギノ角ゴ Pro W3" charset="0"/>
          <a:cs typeface="Arial" panose="020B0604020202020204" pitchFamily="34" charset="0"/>
        </a:defRPr>
      </a:lvl3pPr>
      <a:lvl4pPr marL="1198930" indent="-170256"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1544203" indent="-172637" algn="l" rtl="0" eaLnBrk="1" fontAlgn="base" hangingPunct="1">
        <a:spcBef>
          <a:spcPct val="20000"/>
        </a:spcBef>
        <a:spcAft>
          <a:spcPct val="0"/>
        </a:spcAft>
        <a:buFont typeface="Arial" pitchFamily="34" charset="0"/>
        <a:buChar char="◦"/>
        <a:defRPr sz="1200">
          <a:solidFill>
            <a:schemeClr val="tx1"/>
          </a:solidFill>
          <a:latin typeface="+mn-lt"/>
          <a:ea typeface="ヒラギノ角ゴ Pro W3" charset="0"/>
        </a:defRPr>
      </a:lvl5pPr>
      <a:lvl6pPr marL="1714457" algn="l" rtl="0" eaLnBrk="1" fontAlgn="base" hangingPunct="1">
        <a:spcBef>
          <a:spcPct val="20000"/>
        </a:spcBef>
        <a:spcAft>
          <a:spcPct val="0"/>
        </a:spcAft>
        <a:buChar char="»"/>
        <a:defRPr sz="1800">
          <a:solidFill>
            <a:schemeClr val="tx1"/>
          </a:solidFill>
          <a:latin typeface="+mn-lt"/>
        </a:defRPr>
      </a:lvl6pPr>
      <a:lvl7pPr marL="2057348" algn="l" rtl="0" eaLnBrk="1" fontAlgn="base" hangingPunct="1">
        <a:spcBef>
          <a:spcPct val="20000"/>
        </a:spcBef>
        <a:spcAft>
          <a:spcPct val="0"/>
        </a:spcAft>
        <a:buChar char="»"/>
        <a:defRPr sz="1800">
          <a:solidFill>
            <a:schemeClr val="tx1"/>
          </a:solidFill>
          <a:latin typeface="+mn-lt"/>
        </a:defRPr>
      </a:lvl7pPr>
      <a:lvl8pPr marL="2400240" algn="l" rtl="0" eaLnBrk="1" fontAlgn="base" hangingPunct="1">
        <a:spcBef>
          <a:spcPct val="20000"/>
        </a:spcBef>
        <a:spcAft>
          <a:spcPct val="0"/>
        </a:spcAft>
        <a:buChar char="»"/>
        <a:defRPr sz="1800">
          <a:solidFill>
            <a:schemeClr val="tx1"/>
          </a:solidFill>
          <a:latin typeface="+mn-lt"/>
        </a:defRPr>
      </a:lvl8pPr>
      <a:lvl9pPr marL="2743132"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2711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sldNum="0" hdr="0" dt="0"/>
  <p:txStyles>
    <p:titleStyle>
      <a:lvl1pPr algn="ctr" rtl="0" eaLnBrk="1" fontAlgn="base" hangingPunct="1">
        <a:lnSpc>
          <a:spcPct val="90000"/>
        </a:lnSpc>
        <a:spcBef>
          <a:spcPct val="0"/>
        </a:spcBef>
        <a:spcAft>
          <a:spcPct val="0"/>
        </a:spcAft>
        <a:defRPr sz="3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5pPr>
      <a:lvl6pPr marL="342892" algn="l" rtl="0" eaLnBrk="1" fontAlgn="base" hangingPunct="1">
        <a:spcBef>
          <a:spcPct val="0"/>
        </a:spcBef>
        <a:spcAft>
          <a:spcPct val="0"/>
        </a:spcAft>
        <a:defRPr sz="1800">
          <a:solidFill>
            <a:schemeClr val="tx2"/>
          </a:solidFill>
          <a:latin typeface="Arial" charset="0"/>
        </a:defRPr>
      </a:lvl6pPr>
      <a:lvl7pPr marL="685783" algn="l" rtl="0" eaLnBrk="1" fontAlgn="base" hangingPunct="1">
        <a:spcBef>
          <a:spcPct val="0"/>
        </a:spcBef>
        <a:spcAft>
          <a:spcPct val="0"/>
        </a:spcAft>
        <a:defRPr sz="1800">
          <a:solidFill>
            <a:schemeClr val="tx2"/>
          </a:solidFill>
          <a:latin typeface="Arial" charset="0"/>
        </a:defRPr>
      </a:lvl7pPr>
      <a:lvl8pPr marL="1028675" algn="l" rtl="0" eaLnBrk="1" fontAlgn="base" hangingPunct="1">
        <a:spcBef>
          <a:spcPct val="0"/>
        </a:spcBef>
        <a:spcAft>
          <a:spcPct val="0"/>
        </a:spcAft>
        <a:defRPr sz="1800">
          <a:solidFill>
            <a:schemeClr val="tx2"/>
          </a:solidFill>
          <a:latin typeface="Arial" charset="0"/>
        </a:defRPr>
      </a:lvl8pPr>
      <a:lvl9pPr marL="1371566" algn="l" rtl="0" eaLnBrk="1" fontAlgn="base" hangingPunct="1">
        <a:spcBef>
          <a:spcPct val="0"/>
        </a:spcBef>
        <a:spcAft>
          <a:spcPct val="0"/>
        </a:spcAft>
        <a:defRPr sz="1800">
          <a:solidFill>
            <a:schemeClr val="tx2"/>
          </a:solidFill>
          <a:latin typeface="Arial" charset="0"/>
        </a:defRPr>
      </a:lvl9pPr>
    </p:titleStyle>
    <p:bodyStyle>
      <a:lvl1pPr marL="172637" indent="-172637" algn="l" rtl="0" eaLnBrk="1" fontAlgn="base" hangingPunct="1">
        <a:spcBef>
          <a:spcPct val="20000"/>
        </a:spcBef>
        <a:spcAft>
          <a:spcPct val="0"/>
        </a:spcAft>
        <a:buFont typeface="Arial" pitchFamily="34" charset="0"/>
        <a:buChar char="•"/>
        <a:defRPr sz="1350">
          <a:solidFill>
            <a:schemeClr val="tx1"/>
          </a:solidFill>
          <a:latin typeface="Arial" panose="020B0604020202020204" pitchFamily="34" charset="0"/>
          <a:ea typeface="ヒラギノ角ゴ Pro W3" charset="0"/>
          <a:cs typeface="Arial" panose="020B0604020202020204" pitchFamily="34" charset="0"/>
        </a:defRPr>
      </a:lvl1pPr>
      <a:lvl2pPr marL="559580" indent="-170256" algn="l" rtl="0" eaLnBrk="1" fontAlgn="base" hangingPunct="1">
        <a:spcBef>
          <a:spcPct val="20000"/>
        </a:spcBef>
        <a:spcAft>
          <a:spcPct val="0"/>
        </a:spcAft>
        <a:buFont typeface="Segoe UI" panose="020B0502040204020203" pitchFamily="34" charset="0"/>
        <a:buChar char="—"/>
        <a:defRPr sz="1200">
          <a:solidFill>
            <a:schemeClr val="tx1"/>
          </a:solidFill>
          <a:latin typeface="Arial" panose="020B0604020202020204" pitchFamily="34" charset="0"/>
          <a:ea typeface="ヒラギノ角ゴ Pro W3" charset="0"/>
          <a:cs typeface="Arial" panose="020B0604020202020204" pitchFamily="34" charset="0"/>
        </a:defRPr>
      </a:lvl2pPr>
      <a:lvl3pPr marL="858419" indent="-172637" algn="l" rtl="0" eaLnBrk="1" fontAlgn="base" hangingPunct="1">
        <a:spcBef>
          <a:spcPct val="20000"/>
        </a:spcBef>
        <a:spcAft>
          <a:spcPct val="0"/>
        </a:spcAft>
        <a:buFont typeface="Arial" panose="020B0604020202020204" pitchFamily="34" charset="0"/>
        <a:buChar char="•"/>
        <a:defRPr sz="1050">
          <a:solidFill>
            <a:schemeClr val="tx1"/>
          </a:solidFill>
          <a:latin typeface="Arial" panose="020B0604020202020204" pitchFamily="34" charset="0"/>
          <a:ea typeface="ヒラギノ角ゴ Pro W3" charset="0"/>
          <a:cs typeface="Arial" panose="020B0604020202020204" pitchFamily="34" charset="0"/>
        </a:defRPr>
      </a:lvl3pPr>
      <a:lvl4pPr marL="1198930" indent="-170256"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1544203" indent="-172637" algn="l" rtl="0" eaLnBrk="1" fontAlgn="base" hangingPunct="1">
        <a:spcBef>
          <a:spcPct val="20000"/>
        </a:spcBef>
        <a:spcAft>
          <a:spcPct val="0"/>
        </a:spcAft>
        <a:buFont typeface="Arial" pitchFamily="34" charset="0"/>
        <a:buChar char="◦"/>
        <a:defRPr sz="1200">
          <a:solidFill>
            <a:schemeClr val="tx1"/>
          </a:solidFill>
          <a:latin typeface="+mn-lt"/>
          <a:ea typeface="ヒラギノ角ゴ Pro W3" charset="0"/>
        </a:defRPr>
      </a:lvl5pPr>
      <a:lvl6pPr marL="1714457" algn="l" rtl="0" eaLnBrk="1" fontAlgn="base" hangingPunct="1">
        <a:spcBef>
          <a:spcPct val="20000"/>
        </a:spcBef>
        <a:spcAft>
          <a:spcPct val="0"/>
        </a:spcAft>
        <a:buChar char="»"/>
        <a:defRPr sz="1800">
          <a:solidFill>
            <a:schemeClr val="tx1"/>
          </a:solidFill>
          <a:latin typeface="+mn-lt"/>
        </a:defRPr>
      </a:lvl6pPr>
      <a:lvl7pPr marL="2057348" algn="l" rtl="0" eaLnBrk="1" fontAlgn="base" hangingPunct="1">
        <a:spcBef>
          <a:spcPct val="20000"/>
        </a:spcBef>
        <a:spcAft>
          <a:spcPct val="0"/>
        </a:spcAft>
        <a:buChar char="»"/>
        <a:defRPr sz="1800">
          <a:solidFill>
            <a:schemeClr val="tx1"/>
          </a:solidFill>
          <a:latin typeface="+mn-lt"/>
        </a:defRPr>
      </a:lvl7pPr>
      <a:lvl8pPr marL="2400240" algn="l" rtl="0" eaLnBrk="1" fontAlgn="base" hangingPunct="1">
        <a:spcBef>
          <a:spcPct val="20000"/>
        </a:spcBef>
        <a:spcAft>
          <a:spcPct val="0"/>
        </a:spcAft>
        <a:buChar char="»"/>
        <a:defRPr sz="1800">
          <a:solidFill>
            <a:schemeClr val="tx1"/>
          </a:solidFill>
          <a:latin typeface="+mn-lt"/>
        </a:defRPr>
      </a:lvl8pPr>
      <a:lvl9pPr marL="2743132"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19960"/>
            <a:ext cx="5588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srgbClr val="00338D"/>
                </a:solidFill>
              </a:rPr>
              <a:pPr algn="r" fontAlgn="base">
                <a:spcBef>
                  <a:spcPct val="50000"/>
                </a:spcBef>
                <a:spcAft>
                  <a:spcPct val="0"/>
                </a:spcAft>
                <a:defRPr/>
              </a:pPr>
              <a:t>‹#›</a:t>
            </a:fld>
            <a:endParaRPr lang="en-US" sz="750" dirty="0">
              <a:solidFill>
                <a:srgbClr val="00338D"/>
              </a:solidFill>
            </a:endParaRPr>
          </a:p>
        </p:txBody>
      </p:sp>
    </p:spTree>
    <p:extLst>
      <p:ext uri="{BB962C8B-B14F-4D97-AF65-F5344CB8AC3E}">
        <p14:creationId xmlns:p14="http://schemas.microsoft.com/office/powerpoint/2010/main" val="113965153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dt="0"/>
  <p:txStyles>
    <p:titleStyle>
      <a:lvl1pPr algn="ctr" rtl="0" eaLnBrk="1" fontAlgn="base" hangingPunct="1">
        <a:lnSpc>
          <a:spcPct val="90000"/>
        </a:lnSpc>
        <a:spcBef>
          <a:spcPct val="0"/>
        </a:spcBef>
        <a:spcAft>
          <a:spcPct val="0"/>
        </a:spcAft>
        <a:defRPr sz="21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5pPr>
      <a:lvl6pPr marL="342900" algn="l" rtl="0" eaLnBrk="1" fontAlgn="base" hangingPunct="1">
        <a:spcBef>
          <a:spcPct val="0"/>
        </a:spcBef>
        <a:spcAft>
          <a:spcPct val="0"/>
        </a:spcAft>
        <a:defRPr sz="1800">
          <a:solidFill>
            <a:schemeClr val="tx2"/>
          </a:solidFill>
          <a:latin typeface="Arial" charset="0"/>
        </a:defRPr>
      </a:lvl6pPr>
      <a:lvl7pPr marL="685800" algn="l" rtl="0" eaLnBrk="1" fontAlgn="base" hangingPunct="1">
        <a:spcBef>
          <a:spcPct val="0"/>
        </a:spcBef>
        <a:spcAft>
          <a:spcPct val="0"/>
        </a:spcAft>
        <a:defRPr sz="1800">
          <a:solidFill>
            <a:schemeClr val="tx2"/>
          </a:solidFill>
          <a:latin typeface="Arial" charset="0"/>
        </a:defRPr>
      </a:lvl7pPr>
      <a:lvl8pPr marL="1028700" algn="l" rtl="0" eaLnBrk="1" fontAlgn="base" hangingPunct="1">
        <a:spcBef>
          <a:spcPct val="0"/>
        </a:spcBef>
        <a:spcAft>
          <a:spcPct val="0"/>
        </a:spcAft>
        <a:defRPr sz="1800">
          <a:solidFill>
            <a:schemeClr val="tx2"/>
          </a:solidFill>
          <a:latin typeface="Arial" charset="0"/>
        </a:defRPr>
      </a:lvl8pPr>
      <a:lvl9pPr marL="1371600" algn="l" rtl="0" eaLnBrk="1" fontAlgn="base" hangingPunct="1">
        <a:spcBef>
          <a:spcPct val="0"/>
        </a:spcBef>
        <a:spcAft>
          <a:spcPct val="0"/>
        </a:spcAft>
        <a:defRPr sz="1800">
          <a:solidFill>
            <a:schemeClr val="tx2"/>
          </a:solidFill>
          <a:latin typeface="Arial" charset="0"/>
        </a:defRPr>
      </a:lvl9pPr>
    </p:titleStyle>
    <p:bodyStyle>
      <a:lvl1pPr marL="172641" indent="-172641" algn="l" rtl="0" eaLnBrk="1" fontAlgn="base" hangingPunct="1">
        <a:spcBef>
          <a:spcPct val="20000"/>
        </a:spcBef>
        <a:spcAft>
          <a:spcPct val="0"/>
        </a:spcAft>
        <a:buFont typeface="Arial" pitchFamily="34" charset="0"/>
        <a:buChar char="•"/>
        <a:defRPr sz="1350">
          <a:solidFill>
            <a:schemeClr val="tx1"/>
          </a:solidFill>
          <a:latin typeface="+mn-lt"/>
          <a:ea typeface="ヒラギノ角ゴ Pro W3" charset="0"/>
          <a:cs typeface="ヒラギノ角ゴ Pro W3" charset="0"/>
        </a:defRPr>
      </a:lvl1pPr>
      <a:lvl2pPr marL="559594" indent="-170260" algn="l" rtl="0" eaLnBrk="1" fontAlgn="base" hangingPunct="1">
        <a:spcBef>
          <a:spcPct val="20000"/>
        </a:spcBef>
        <a:spcAft>
          <a:spcPct val="0"/>
        </a:spcAft>
        <a:buFont typeface="Segoe UI" panose="020B0502040204020203" pitchFamily="34" charset="0"/>
        <a:buChar char="—"/>
        <a:defRPr sz="1200">
          <a:solidFill>
            <a:schemeClr val="tx1"/>
          </a:solidFill>
          <a:latin typeface="+mn-lt"/>
          <a:ea typeface="ヒラギノ角ゴ Pro W3" charset="0"/>
        </a:defRPr>
      </a:lvl2pPr>
      <a:lvl3pPr marL="858441" indent="-172641" algn="l" rtl="0" eaLnBrk="1" fontAlgn="base" hangingPunct="1">
        <a:spcBef>
          <a:spcPct val="20000"/>
        </a:spcBef>
        <a:spcAft>
          <a:spcPct val="0"/>
        </a:spcAft>
        <a:buFont typeface="Arial" panose="020B0604020202020204" pitchFamily="34" charset="0"/>
        <a:buChar char="•"/>
        <a:defRPr sz="1050">
          <a:solidFill>
            <a:schemeClr val="tx1"/>
          </a:solidFill>
          <a:latin typeface="+mn-lt"/>
          <a:ea typeface="ヒラギノ角ゴ Pro W3" charset="0"/>
        </a:defRPr>
      </a:lvl3pPr>
      <a:lvl4pPr marL="1198960" indent="-170260"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1544241" indent="-172641" algn="l" rtl="0" eaLnBrk="1" fontAlgn="base" hangingPunct="1">
        <a:spcBef>
          <a:spcPct val="20000"/>
        </a:spcBef>
        <a:spcAft>
          <a:spcPct val="0"/>
        </a:spcAft>
        <a:buFont typeface="Arial" pitchFamily="34" charset="0"/>
        <a:buChar char="◦"/>
        <a:defRPr sz="1200">
          <a:solidFill>
            <a:schemeClr val="tx1"/>
          </a:solidFill>
          <a:latin typeface="+mn-lt"/>
          <a:ea typeface="ヒラギノ角ゴ Pro W3" charset="0"/>
        </a:defRPr>
      </a:lvl5pPr>
      <a:lvl6pPr marL="1714500" algn="l" rtl="0" eaLnBrk="1" fontAlgn="base" hangingPunct="1">
        <a:spcBef>
          <a:spcPct val="20000"/>
        </a:spcBef>
        <a:spcAft>
          <a:spcPct val="0"/>
        </a:spcAft>
        <a:buChar char="»"/>
        <a:defRPr sz="1800">
          <a:solidFill>
            <a:schemeClr val="tx1"/>
          </a:solidFill>
          <a:latin typeface="+mn-lt"/>
        </a:defRPr>
      </a:lvl6pPr>
      <a:lvl7pPr marL="2057400" algn="l" rtl="0" eaLnBrk="1" fontAlgn="base" hangingPunct="1">
        <a:spcBef>
          <a:spcPct val="20000"/>
        </a:spcBef>
        <a:spcAft>
          <a:spcPct val="0"/>
        </a:spcAft>
        <a:buChar char="»"/>
        <a:defRPr sz="1800">
          <a:solidFill>
            <a:schemeClr val="tx1"/>
          </a:solidFill>
          <a:latin typeface="+mn-lt"/>
        </a:defRPr>
      </a:lvl7pPr>
      <a:lvl8pPr marL="2400300" algn="l" rtl="0" eaLnBrk="1" fontAlgn="base" hangingPunct="1">
        <a:spcBef>
          <a:spcPct val="20000"/>
        </a:spcBef>
        <a:spcAft>
          <a:spcPct val="0"/>
        </a:spcAft>
        <a:buChar char="»"/>
        <a:defRPr sz="1800">
          <a:solidFill>
            <a:schemeClr val="tx1"/>
          </a:solidFill>
          <a:latin typeface="+mn-lt"/>
        </a:defRPr>
      </a:lvl8pPr>
      <a:lvl9pPr marL="2743200"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dirty="0">
              <a:solidFill>
                <a:srgbClr val="00338D"/>
              </a:solidFill>
            </a:endParaRPr>
          </a:p>
        </p:txBody>
      </p:sp>
    </p:spTree>
    <p:extLst>
      <p:ext uri="{BB962C8B-B14F-4D97-AF65-F5344CB8AC3E}">
        <p14:creationId xmlns:p14="http://schemas.microsoft.com/office/powerpoint/2010/main" val="32626427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latin typeface="Open Sans Regular" charset="0"/>
              </a:rPr>
              <a:pPr algn="r" fontAlgn="base">
                <a:spcBef>
                  <a:spcPct val="50000"/>
                </a:spcBef>
                <a:spcAft>
                  <a:spcPct val="0"/>
                </a:spcAft>
                <a:defRPr/>
              </a:pPr>
              <a:t>‹#›</a:t>
            </a:fld>
            <a:endParaRPr lang="en-US" sz="1000" dirty="0">
              <a:solidFill>
                <a:srgbClr val="00338D"/>
              </a:solidFill>
              <a:latin typeface="Open Sans Regular" charset="0"/>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585" indent="-609585" algn="ctr" defTabSz="914377" fontAlgn="base">
              <a:spcBef>
                <a:spcPct val="0"/>
              </a:spcBef>
              <a:spcAft>
                <a:spcPct val="0"/>
              </a:spcAft>
              <a:buFont typeface="Helvetica" pitchFamily="84" charset="0"/>
              <a:buNone/>
            </a:pPr>
            <a:endParaRPr lang="en-US" sz="3000" dirty="0">
              <a:solidFill>
                <a:srgbClr val="404040"/>
              </a:solidFill>
              <a:latin typeface="Open Sans Regular" charset="0"/>
              <a:ea typeface="ヒラギノ角ゴ Pro W3" pitchFamily="84" charset="-128"/>
            </a:endParaRPr>
          </a:p>
        </p:txBody>
      </p:sp>
    </p:spTree>
    <p:extLst>
      <p:ext uri="{BB962C8B-B14F-4D97-AF65-F5344CB8AC3E}">
        <p14:creationId xmlns:p14="http://schemas.microsoft.com/office/powerpoint/2010/main" val="648053620"/>
      </p:ext>
    </p:extLst>
  </p:cSld>
  <p:clrMap bg1="lt1" tx1="dk1" bg2="lt2" tx2="dk2" accent1="accent1" accent2="accent2" accent3="accent3" accent4="accent4" accent5="accent5" accent6="accent6" hlink="hlink" folHlink="folHlink"/>
  <p:sldLayoutIdLst>
    <p:sldLayoutId id="2147483736" r:id="rId1"/>
  </p:sldLayoutIdLst>
  <p:hf sldNum="0" hdr="0" dt="0"/>
  <p:txStyles>
    <p:titleStyle>
      <a:lvl1pPr algn="ctr" rtl="0" eaLnBrk="1" fontAlgn="base" hangingPunct="1">
        <a:lnSpc>
          <a:spcPct val="90000"/>
        </a:lnSpc>
        <a:spcBef>
          <a:spcPct val="0"/>
        </a:spcBef>
        <a:spcAft>
          <a:spcPct val="0"/>
        </a:spcAft>
        <a:defRPr sz="2800" b="0" i="0">
          <a:solidFill>
            <a:schemeClr val="accent6"/>
          </a:solidFill>
          <a:latin typeface="Open Sans Regular" charset="0"/>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b="0" i="0">
          <a:solidFill>
            <a:schemeClr val="tx1"/>
          </a:solidFill>
          <a:latin typeface="Open Sans Regular" charset="0"/>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b="0" i="0">
          <a:solidFill>
            <a:schemeClr val="tx1"/>
          </a:solidFill>
          <a:latin typeface="Open Sans Regular" charset="0"/>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b="0" i="0">
          <a:solidFill>
            <a:schemeClr val="tx1"/>
          </a:solidFill>
          <a:latin typeface="Open Sans Regular" charset="0"/>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20038"/>
            <a:ext cx="558800" cy="207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750" smtClean="0">
                <a:solidFill>
                  <a:prstClr val="white"/>
                </a:solidFill>
              </a:rPr>
              <a:pPr algn="r" fontAlgn="base">
                <a:spcBef>
                  <a:spcPct val="50000"/>
                </a:spcBef>
                <a:spcAft>
                  <a:spcPct val="0"/>
                </a:spcAft>
                <a:defRPr/>
              </a:pPr>
              <a:t>‹#›</a:t>
            </a:fld>
            <a:endParaRPr lang="en-US" sz="750" dirty="0">
              <a:solidFill>
                <a:prstClr val="white"/>
              </a:solidFill>
            </a:endParaRPr>
          </a:p>
        </p:txBody>
      </p:sp>
    </p:spTree>
    <p:extLst>
      <p:ext uri="{BB962C8B-B14F-4D97-AF65-F5344CB8AC3E}">
        <p14:creationId xmlns:p14="http://schemas.microsoft.com/office/powerpoint/2010/main" val="30337043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sldNum="0" hdr="0" dt="0"/>
  <p:txStyles>
    <p:titleStyle>
      <a:lvl1pPr algn="ctr" rtl="0" eaLnBrk="1" fontAlgn="base" hangingPunct="1">
        <a:lnSpc>
          <a:spcPct val="90000"/>
        </a:lnSpc>
        <a:spcBef>
          <a:spcPct val="0"/>
        </a:spcBef>
        <a:spcAft>
          <a:spcPct val="0"/>
        </a:spcAft>
        <a:defRPr sz="3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100">
          <a:solidFill>
            <a:srgbClr val="00338D"/>
          </a:solidFill>
          <a:latin typeface="Arial" charset="0"/>
          <a:ea typeface="ヒラギノ角ゴ Pro W3" charset="0"/>
          <a:cs typeface="ヒラギノ角ゴ Pro W3" charset="0"/>
        </a:defRPr>
      </a:lvl5pPr>
      <a:lvl6pPr marL="342892" algn="l" rtl="0" eaLnBrk="1" fontAlgn="base" hangingPunct="1">
        <a:spcBef>
          <a:spcPct val="0"/>
        </a:spcBef>
        <a:spcAft>
          <a:spcPct val="0"/>
        </a:spcAft>
        <a:defRPr sz="1800">
          <a:solidFill>
            <a:schemeClr val="tx2"/>
          </a:solidFill>
          <a:latin typeface="Arial" charset="0"/>
        </a:defRPr>
      </a:lvl6pPr>
      <a:lvl7pPr marL="685783" algn="l" rtl="0" eaLnBrk="1" fontAlgn="base" hangingPunct="1">
        <a:spcBef>
          <a:spcPct val="0"/>
        </a:spcBef>
        <a:spcAft>
          <a:spcPct val="0"/>
        </a:spcAft>
        <a:defRPr sz="1800">
          <a:solidFill>
            <a:schemeClr val="tx2"/>
          </a:solidFill>
          <a:latin typeface="Arial" charset="0"/>
        </a:defRPr>
      </a:lvl7pPr>
      <a:lvl8pPr marL="1028675" algn="l" rtl="0" eaLnBrk="1" fontAlgn="base" hangingPunct="1">
        <a:spcBef>
          <a:spcPct val="0"/>
        </a:spcBef>
        <a:spcAft>
          <a:spcPct val="0"/>
        </a:spcAft>
        <a:defRPr sz="1800">
          <a:solidFill>
            <a:schemeClr val="tx2"/>
          </a:solidFill>
          <a:latin typeface="Arial" charset="0"/>
        </a:defRPr>
      </a:lvl8pPr>
      <a:lvl9pPr marL="1371566" algn="l" rtl="0" eaLnBrk="1" fontAlgn="base" hangingPunct="1">
        <a:spcBef>
          <a:spcPct val="0"/>
        </a:spcBef>
        <a:spcAft>
          <a:spcPct val="0"/>
        </a:spcAft>
        <a:defRPr sz="1800">
          <a:solidFill>
            <a:schemeClr val="tx2"/>
          </a:solidFill>
          <a:latin typeface="Arial" charset="0"/>
        </a:defRPr>
      </a:lvl9pPr>
    </p:titleStyle>
    <p:bodyStyle>
      <a:lvl1pPr marL="172637" indent="-172637" algn="l" rtl="0" eaLnBrk="1" fontAlgn="base" hangingPunct="1">
        <a:spcBef>
          <a:spcPct val="20000"/>
        </a:spcBef>
        <a:spcAft>
          <a:spcPct val="0"/>
        </a:spcAft>
        <a:buFont typeface="Arial" pitchFamily="34" charset="0"/>
        <a:buChar char="•"/>
        <a:defRPr sz="1350">
          <a:solidFill>
            <a:schemeClr val="tx1"/>
          </a:solidFill>
          <a:latin typeface="Arial" panose="020B0604020202020204" pitchFamily="34" charset="0"/>
          <a:ea typeface="ヒラギノ角ゴ Pro W3" charset="0"/>
          <a:cs typeface="Arial" panose="020B0604020202020204" pitchFamily="34" charset="0"/>
        </a:defRPr>
      </a:lvl1pPr>
      <a:lvl2pPr marL="559580" indent="-170256" algn="l" rtl="0" eaLnBrk="1" fontAlgn="base" hangingPunct="1">
        <a:spcBef>
          <a:spcPct val="20000"/>
        </a:spcBef>
        <a:spcAft>
          <a:spcPct val="0"/>
        </a:spcAft>
        <a:buFont typeface="Segoe UI" panose="020B0502040204020203" pitchFamily="34" charset="0"/>
        <a:buChar char="—"/>
        <a:defRPr sz="1200">
          <a:solidFill>
            <a:schemeClr val="tx1"/>
          </a:solidFill>
          <a:latin typeface="Arial" panose="020B0604020202020204" pitchFamily="34" charset="0"/>
          <a:ea typeface="ヒラギノ角ゴ Pro W3" charset="0"/>
          <a:cs typeface="Arial" panose="020B0604020202020204" pitchFamily="34" charset="0"/>
        </a:defRPr>
      </a:lvl2pPr>
      <a:lvl3pPr marL="858419" indent="-172637" algn="l" rtl="0" eaLnBrk="1" fontAlgn="base" hangingPunct="1">
        <a:spcBef>
          <a:spcPct val="20000"/>
        </a:spcBef>
        <a:spcAft>
          <a:spcPct val="0"/>
        </a:spcAft>
        <a:buFont typeface="Arial" panose="020B0604020202020204" pitchFamily="34" charset="0"/>
        <a:buChar char="•"/>
        <a:defRPr sz="1050">
          <a:solidFill>
            <a:schemeClr val="tx1"/>
          </a:solidFill>
          <a:latin typeface="Arial" panose="020B0604020202020204" pitchFamily="34" charset="0"/>
          <a:ea typeface="ヒラギノ角ゴ Pro W3" charset="0"/>
          <a:cs typeface="Arial" panose="020B0604020202020204" pitchFamily="34" charset="0"/>
        </a:defRPr>
      </a:lvl3pPr>
      <a:lvl4pPr marL="1198930" indent="-170256"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1544203" indent="-172637" algn="l" rtl="0" eaLnBrk="1" fontAlgn="base" hangingPunct="1">
        <a:spcBef>
          <a:spcPct val="20000"/>
        </a:spcBef>
        <a:spcAft>
          <a:spcPct val="0"/>
        </a:spcAft>
        <a:buFont typeface="Arial" pitchFamily="34" charset="0"/>
        <a:buChar char="◦"/>
        <a:defRPr sz="1200">
          <a:solidFill>
            <a:schemeClr val="tx1"/>
          </a:solidFill>
          <a:latin typeface="+mn-lt"/>
          <a:ea typeface="ヒラギノ角ゴ Pro W3" charset="0"/>
        </a:defRPr>
      </a:lvl5pPr>
      <a:lvl6pPr marL="1714457" algn="l" rtl="0" eaLnBrk="1" fontAlgn="base" hangingPunct="1">
        <a:spcBef>
          <a:spcPct val="20000"/>
        </a:spcBef>
        <a:spcAft>
          <a:spcPct val="0"/>
        </a:spcAft>
        <a:buChar char="»"/>
        <a:defRPr sz="1800">
          <a:solidFill>
            <a:schemeClr val="tx1"/>
          </a:solidFill>
          <a:latin typeface="+mn-lt"/>
        </a:defRPr>
      </a:lvl6pPr>
      <a:lvl7pPr marL="2057348" algn="l" rtl="0" eaLnBrk="1" fontAlgn="base" hangingPunct="1">
        <a:spcBef>
          <a:spcPct val="20000"/>
        </a:spcBef>
        <a:spcAft>
          <a:spcPct val="0"/>
        </a:spcAft>
        <a:buChar char="»"/>
        <a:defRPr sz="1800">
          <a:solidFill>
            <a:schemeClr val="tx1"/>
          </a:solidFill>
          <a:latin typeface="+mn-lt"/>
        </a:defRPr>
      </a:lvl7pPr>
      <a:lvl8pPr marL="2400240" algn="l" rtl="0" eaLnBrk="1" fontAlgn="base" hangingPunct="1">
        <a:spcBef>
          <a:spcPct val="20000"/>
        </a:spcBef>
        <a:spcAft>
          <a:spcPct val="0"/>
        </a:spcAft>
        <a:buChar char="»"/>
        <a:defRPr sz="1800">
          <a:solidFill>
            <a:schemeClr val="tx1"/>
          </a:solidFill>
          <a:latin typeface="+mn-lt"/>
        </a:defRPr>
      </a:lvl8pPr>
      <a:lvl9pPr marL="2743132" algn="l"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24">
          <p15:clr>
            <a:srgbClr val="F26B43"/>
          </p15:clr>
        </p15:guide>
        <p15:guide id="2" pos="25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dirty="0">
              <a:solidFill>
                <a:srgbClr val="00338D"/>
              </a:solidFill>
            </a:endParaRPr>
          </a:p>
        </p:txBody>
      </p:sp>
    </p:spTree>
    <p:extLst>
      <p:ext uri="{BB962C8B-B14F-4D97-AF65-F5344CB8AC3E}">
        <p14:creationId xmlns:p14="http://schemas.microsoft.com/office/powerpoint/2010/main" val="205887972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1379200" cy="77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b"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444768"/>
            <a:ext cx="11379200" cy="48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Third level</a:t>
            </a:r>
          </a:p>
        </p:txBody>
      </p:sp>
      <p:sp>
        <p:nvSpPr>
          <p:cNvPr id="1029" name="Text Box 9"/>
          <p:cNvSpPr txBox="1">
            <a:spLocks noChangeArrowheads="1"/>
          </p:cNvSpPr>
          <p:nvPr/>
        </p:nvSpPr>
        <p:spPr bwMode="auto">
          <a:xfrm>
            <a:off x="11226800" y="6400801"/>
            <a:ext cx="55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fontAlgn="base">
              <a:spcBef>
                <a:spcPct val="50000"/>
              </a:spcBef>
              <a:spcAft>
                <a:spcPct val="0"/>
              </a:spcAft>
              <a:defRPr/>
            </a:pPr>
            <a:fld id="{27288A19-C912-48FD-BBDD-B6C475FAB7E0}" type="slidenum">
              <a:rPr lang="en-US" sz="1000" smtClean="0">
                <a:solidFill>
                  <a:srgbClr val="00338D"/>
                </a:solidFill>
              </a:rPr>
              <a:pPr algn="r" fontAlgn="base">
                <a:spcBef>
                  <a:spcPct val="50000"/>
                </a:spcBef>
                <a:spcAft>
                  <a:spcPct val="0"/>
                </a:spcAft>
                <a:defRPr/>
              </a:pPr>
              <a:t>‹#›</a:t>
            </a:fld>
            <a:endParaRPr lang="en-US" sz="1000">
              <a:solidFill>
                <a:srgbClr val="00338D"/>
              </a:solidFill>
            </a:endParaRPr>
          </a:p>
        </p:txBody>
      </p:sp>
      <p:sp>
        <p:nvSpPr>
          <p:cNvPr id="11" name="Rectangle 10"/>
          <p:cNvSpPr/>
          <p:nvPr userDrawn="1"/>
        </p:nvSpPr>
        <p:spPr bwMode="auto">
          <a:xfrm>
            <a:off x="5547360" y="1216947"/>
            <a:ext cx="1097280" cy="640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Bef>
                <a:spcPct val="0"/>
              </a:spcBef>
              <a:spcAft>
                <a:spcPct val="0"/>
              </a:spcAft>
              <a:buFont typeface="Helvetica" pitchFamily="84" charset="0"/>
              <a:buNone/>
            </a:pPr>
            <a:endParaRPr lang="en-US" sz="3000" err="1">
              <a:solidFill>
                <a:srgbClr val="404040"/>
              </a:solidFill>
              <a:latin typeface="Arial" pitchFamily="34" charset="0"/>
              <a:ea typeface="ヒラギノ角ゴ Pro W3" pitchFamily="84" charset="-128"/>
            </a:endParaRPr>
          </a:p>
        </p:txBody>
      </p:sp>
    </p:spTree>
    <p:extLst>
      <p:ext uri="{BB962C8B-B14F-4D97-AF65-F5344CB8AC3E}">
        <p14:creationId xmlns:p14="http://schemas.microsoft.com/office/powerpoint/2010/main" val="115180847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68">
          <p15:clr>
            <a:srgbClr val="F26B43"/>
          </p15:clr>
        </p15:guide>
        <p15:guide id="2"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P3498MrHxE&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puTGERBctE&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4.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0.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0.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lionshelp.zendesk.com/" TargetMode="External"/><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mailto:mylion@lionsclubs.org" TargetMode="External"/><Relationship Id="rId9" Type="http://schemas.openxmlformats.org/officeDocument/2006/relationships/image" Target="../media/image4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38.xml"/><Relationship Id="rId4" Type="http://schemas.openxmlformats.org/officeDocument/2006/relationships/hyperlink" Target="mailto:mylionsupport@lionsclubs.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54.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hyperlink" Target="https://cdn2.webdamdb.com/md_wJT2rcTDxmu4.jpg.pdf?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mailto:mylion@lionsclub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ld Bar">
            <a:extLst>
              <a:ext uri="{FF2B5EF4-FFF2-40B4-BE49-F238E27FC236}">
                <a16:creationId xmlns:a16="http://schemas.microsoft.com/office/drawing/2014/main" xmlns="" id="{D065F523-E8C7-2041-BD65-5BE75A33AA58}"/>
              </a:ext>
            </a:extLst>
          </p:cNvPr>
          <p:cNvSpPr/>
          <p:nvPr/>
        </p:nvSpPr>
        <p:spPr>
          <a:xfrm>
            <a:off x="792677" y="4027416"/>
            <a:ext cx="1018194"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endParaRPr>
          </a:p>
        </p:txBody>
      </p:sp>
      <p:sp>
        <p:nvSpPr>
          <p:cNvPr id="6" name="Gold Bar">
            <a:extLst>
              <a:ext uri="{FF2B5EF4-FFF2-40B4-BE49-F238E27FC236}">
                <a16:creationId xmlns:a16="http://schemas.microsoft.com/office/drawing/2014/main" xmlns="" id="{402DD2D4-00E0-8540-9F1B-434D3B5BE2D9}"/>
              </a:ext>
            </a:extLst>
          </p:cNvPr>
          <p:cNvSpPr/>
          <p:nvPr/>
        </p:nvSpPr>
        <p:spPr>
          <a:xfrm>
            <a:off x="2816349" y="4027416"/>
            <a:ext cx="29360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endParaRPr>
          </a:p>
        </p:txBody>
      </p:sp>
      <p:sp>
        <p:nvSpPr>
          <p:cNvPr id="7" name="Text Placeholder 2">
            <a:extLst>
              <a:ext uri="{FF2B5EF4-FFF2-40B4-BE49-F238E27FC236}">
                <a16:creationId xmlns:a16="http://schemas.microsoft.com/office/drawing/2014/main" xmlns="" id="{1009F760-D9F2-7740-BF46-490370A1D2DF}"/>
              </a:ext>
            </a:extLst>
          </p:cNvPr>
          <p:cNvSpPr>
            <a:spLocks noGrp="1"/>
          </p:cNvSpPr>
          <p:nvPr>
            <p:ph type="body" sz="quarter" idx="13"/>
          </p:nvPr>
        </p:nvSpPr>
        <p:spPr>
          <a:xfrm>
            <a:off x="774748" y="4471551"/>
            <a:ext cx="8638032" cy="535194"/>
          </a:xfrm>
        </p:spPr>
        <p:txBody>
          <a:bodyPr/>
          <a:lstStyle/>
          <a:p>
            <a:r>
              <a:rPr lang="en-US" sz="2000" dirty="0"/>
              <a:t>How to use MyLion to support your service.</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120" y="2295264"/>
            <a:ext cx="6402259" cy="2286521"/>
          </a:xfrm>
          <a:prstGeom prst="rect">
            <a:avLst/>
          </a:prstGeom>
        </p:spPr>
      </p:pic>
    </p:spTree>
    <p:extLst>
      <p:ext uri="{BB962C8B-B14F-4D97-AF65-F5344CB8AC3E}">
        <p14:creationId xmlns:p14="http://schemas.microsoft.com/office/powerpoint/2010/main" val="2537890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xmlns="" id="{10F2BFCD-7F25-A847-9826-8118E4042BF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auto">
              <a:spcBef>
                <a:spcPts val="0"/>
              </a:spcBef>
              <a:spcAft>
                <a:spcPts val="0"/>
              </a:spcAft>
            </a:pPr>
            <a:endParaRPr lang="en-US" dirty="0">
              <a:solidFill>
                <a:prstClr val="white">
                  <a:alpha val="44000"/>
                </a:prstClr>
              </a:solidFill>
            </a:endParaRPr>
          </a:p>
        </p:txBody>
      </p:sp>
      <p:sp>
        <p:nvSpPr>
          <p:cNvPr id="14" name="Freeform 13">
            <a:extLst>
              <a:ext uri="{FF2B5EF4-FFF2-40B4-BE49-F238E27FC236}">
                <a16:creationId xmlns:a16="http://schemas.microsoft.com/office/drawing/2014/main" xmlns="" id="{6718A771-B3F1-0545-9A92-E832D1BB8829}"/>
              </a:ext>
            </a:extLst>
          </p:cNvPr>
          <p:cNvSpPr/>
          <p:nvPr/>
        </p:nvSpPr>
        <p:spPr>
          <a:xfrm rot="16200000" flipV="1">
            <a:off x="-769731" y="769730"/>
            <a:ext cx="6858001" cy="5318539"/>
          </a:xfrm>
          <a:custGeom>
            <a:avLst/>
            <a:gdLst>
              <a:gd name="connsiteX0" fmla="*/ 6858001 w 6858001"/>
              <a:gd name="connsiteY0" fmla="*/ 5318539 h 5318539"/>
              <a:gd name="connsiteX1" fmla="*/ 6858001 w 6858001"/>
              <a:gd name="connsiteY1" fmla="*/ 4623293 h 5318539"/>
              <a:gd name="connsiteX2" fmla="*/ 6858001 w 6858001"/>
              <a:gd name="connsiteY2" fmla="*/ 4616583 h 5318539"/>
              <a:gd name="connsiteX3" fmla="*/ 6858001 w 6858001"/>
              <a:gd name="connsiteY3" fmla="*/ 3921337 h 5318539"/>
              <a:gd name="connsiteX4" fmla="*/ 6858001 w 6858001"/>
              <a:gd name="connsiteY4" fmla="*/ 2670589 h 5318539"/>
              <a:gd name="connsiteX5" fmla="*/ 6858001 w 6858001"/>
              <a:gd name="connsiteY5" fmla="*/ 1975343 h 5318539"/>
              <a:gd name="connsiteX6" fmla="*/ 6858001 w 6858001"/>
              <a:gd name="connsiteY6" fmla="*/ 1968633 h 5318539"/>
              <a:gd name="connsiteX7" fmla="*/ 6858001 w 6858001"/>
              <a:gd name="connsiteY7" fmla="*/ 1273387 h 5318539"/>
              <a:gd name="connsiteX8" fmla="*/ 6858000 w 6858001"/>
              <a:gd name="connsiteY8" fmla="*/ 1273387 h 5318539"/>
              <a:gd name="connsiteX9" fmla="*/ 6858000 w 6858001"/>
              <a:gd name="connsiteY9" fmla="*/ 701956 h 5318539"/>
              <a:gd name="connsiteX10" fmla="*/ 6858000 w 6858001"/>
              <a:gd name="connsiteY10" fmla="*/ 695246 h 5318539"/>
              <a:gd name="connsiteX11" fmla="*/ 6858000 w 6858001"/>
              <a:gd name="connsiteY11" fmla="*/ 0 h 5318539"/>
              <a:gd name="connsiteX12" fmla="*/ 0 w 6858001"/>
              <a:gd name="connsiteY12" fmla="*/ 922089 h 5318539"/>
              <a:gd name="connsiteX13" fmla="*/ 0 w 6858001"/>
              <a:gd name="connsiteY13" fmla="*/ 1617335 h 5318539"/>
              <a:gd name="connsiteX14" fmla="*/ 0 w 6858001"/>
              <a:gd name="connsiteY14" fmla="*/ 1624045 h 5318539"/>
              <a:gd name="connsiteX15" fmla="*/ 0 w 6858001"/>
              <a:gd name="connsiteY15" fmla="*/ 1978237 h 5318539"/>
              <a:gd name="connsiteX16" fmla="*/ 0 w 6858001"/>
              <a:gd name="connsiteY16" fmla="*/ 2319291 h 5318539"/>
              <a:gd name="connsiteX17" fmla="*/ 0 w 6858001"/>
              <a:gd name="connsiteY17" fmla="*/ 2673483 h 5318539"/>
              <a:gd name="connsiteX18" fmla="*/ 0 w 6858001"/>
              <a:gd name="connsiteY18" fmla="*/ 2680193 h 5318539"/>
              <a:gd name="connsiteX19" fmla="*/ 0 w 6858001"/>
              <a:gd name="connsiteY19" fmla="*/ 3375439 h 5318539"/>
              <a:gd name="connsiteX20" fmla="*/ 3 w 6858001"/>
              <a:gd name="connsiteY20" fmla="*/ 3375439 h 5318539"/>
              <a:gd name="connsiteX21" fmla="*/ 3 w 6858001"/>
              <a:gd name="connsiteY21" fmla="*/ 3921337 h 5318539"/>
              <a:gd name="connsiteX22" fmla="*/ 3 w 6858001"/>
              <a:gd name="connsiteY22" fmla="*/ 4616583 h 5318539"/>
              <a:gd name="connsiteX23" fmla="*/ 3 w 6858001"/>
              <a:gd name="connsiteY23" fmla="*/ 4623293 h 5318539"/>
              <a:gd name="connsiteX24" fmla="*/ 3 w 6858001"/>
              <a:gd name="connsiteY24" fmla="*/ 5318539 h 53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1" h="5318539">
                <a:moveTo>
                  <a:pt x="6858001" y="5318539"/>
                </a:moveTo>
                <a:lnTo>
                  <a:pt x="6858001" y="4623293"/>
                </a:lnTo>
                <a:lnTo>
                  <a:pt x="6858001" y="4616583"/>
                </a:lnTo>
                <a:lnTo>
                  <a:pt x="6858001" y="3921337"/>
                </a:lnTo>
                <a:lnTo>
                  <a:pt x="6858001" y="2670589"/>
                </a:lnTo>
                <a:lnTo>
                  <a:pt x="6858001" y="1975343"/>
                </a:lnTo>
                <a:lnTo>
                  <a:pt x="6858001" y="1968633"/>
                </a:lnTo>
                <a:lnTo>
                  <a:pt x="6858001" y="1273387"/>
                </a:lnTo>
                <a:lnTo>
                  <a:pt x="6858000" y="1273387"/>
                </a:lnTo>
                <a:lnTo>
                  <a:pt x="6858000" y="701956"/>
                </a:lnTo>
                <a:lnTo>
                  <a:pt x="6858000" y="695246"/>
                </a:lnTo>
                <a:lnTo>
                  <a:pt x="6858000" y="0"/>
                </a:lnTo>
                <a:lnTo>
                  <a:pt x="0" y="922089"/>
                </a:lnTo>
                <a:lnTo>
                  <a:pt x="0" y="1617335"/>
                </a:lnTo>
                <a:lnTo>
                  <a:pt x="0" y="1624045"/>
                </a:lnTo>
                <a:lnTo>
                  <a:pt x="0" y="1978237"/>
                </a:lnTo>
                <a:lnTo>
                  <a:pt x="0" y="2319291"/>
                </a:lnTo>
                <a:lnTo>
                  <a:pt x="0" y="2673483"/>
                </a:lnTo>
                <a:lnTo>
                  <a:pt x="0" y="2680193"/>
                </a:lnTo>
                <a:lnTo>
                  <a:pt x="0" y="3375439"/>
                </a:lnTo>
                <a:lnTo>
                  <a:pt x="3" y="3375439"/>
                </a:lnTo>
                <a:lnTo>
                  <a:pt x="3" y="3921337"/>
                </a:lnTo>
                <a:lnTo>
                  <a:pt x="3" y="4616583"/>
                </a:lnTo>
                <a:lnTo>
                  <a:pt x="3" y="4623293"/>
                </a:lnTo>
                <a:lnTo>
                  <a:pt x="3" y="53185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fontAlgn="auto">
              <a:spcBef>
                <a:spcPts val="0"/>
              </a:spcBef>
              <a:spcAft>
                <a:spcPts val="0"/>
              </a:spcAft>
            </a:pPr>
            <a:r>
              <a:rPr lang="en-US" dirty="0">
                <a:solidFill>
                  <a:prstClr val="white">
                    <a:alpha val="44000"/>
                  </a:prstClr>
                </a:solidFill>
              </a:rPr>
              <a:t>m</a:t>
            </a:r>
          </a:p>
        </p:txBody>
      </p:sp>
      <p:pic>
        <p:nvPicPr>
          <p:cNvPr id="5" name="Emblem - White">
            <a:extLst>
              <a:ext uri="{FF2B5EF4-FFF2-40B4-BE49-F238E27FC236}">
                <a16:creationId xmlns:a16="http://schemas.microsoft.com/office/drawing/2014/main" xmlns="" id="{ACA0C2C4-B706-7D48-A34A-56AD629954B9}"/>
              </a:ext>
            </a:extLst>
          </p:cNvPr>
          <p:cNvPicPr>
            <a:picLocks noChangeAspect="1"/>
          </p:cNvPicPr>
          <p:nvPr/>
        </p:nvPicPr>
        <p:blipFill rotWithShape="1">
          <a:blip r:embed="rId3" cstate="email">
            <a:alphaModFix amt="2000"/>
            <a:extLst>
              <a:ext uri="{28A0092B-C50C-407E-A947-70E740481C1C}">
                <a14:useLocalDpi xmlns:a14="http://schemas.microsoft.com/office/drawing/2010/main"/>
              </a:ext>
            </a:extLst>
          </a:blip>
          <a:srcRect/>
          <a:stretch/>
        </p:blipFill>
        <p:spPr>
          <a:xfrm>
            <a:off x="6999110" y="1311075"/>
            <a:ext cx="5181601" cy="5546926"/>
          </a:xfrm>
          <a:prstGeom prst="rect">
            <a:avLst/>
          </a:prstGeom>
        </p:spPr>
      </p:pic>
      <p:sp>
        <p:nvSpPr>
          <p:cNvPr id="8" name="Page Number - White">
            <a:extLst>
              <a:ext uri="{FF2B5EF4-FFF2-40B4-BE49-F238E27FC236}">
                <a16:creationId xmlns:a16="http://schemas.microsoft.com/office/drawing/2014/main" xmlns=""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fontAlgn="auto" hangingPunct="0">
              <a:spcBef>
                <a:spcPct val="50000"/>
              </a:spcBef>
              <a:spcAft>
                <a:spcPts val="0"/>
              </a:spcAft>
              <a:defRPr/>
            </a:pPr>
            <a:fld id="{CD81962F-67D4-FD44-86D5-55EBF96E0DB7}" type="slidenum">
              <a:rPr lang="en-US" sz="1000" smtClean="0">
                <a:solidFill>
                  <a:prstClr val="white"/>
                </a:solidFill>
              </a:rPr>
              <a:pPr eaLnBrk="0" fontAlgn="auto" hangingPunct="0">
                <a:spcBef>
                  <a:spcPct val="50000"/>
                </a:spcBef>
                <a:spcAft>
                  <a:spcPts val="0"/>
                </a:spcAft>
                <a:defRPr/>
              </a:pPr>
              <a:t>10</a:t>
            </a:fld>
            <a:endParaRPr lang="en-US" sz="1000" dirty="0">
              <a:solidFill>
                <a:prstClr val="white"/>
              </a:solidFill>
            </a:endParaRPr>
          </a:p>
        </p:txBody>
      </p:sp>
      <p:sp>
        <p:nvSpPr>
          <p:cNvPr id="11" name="Title 1"/>
          <p:cNvSpPr txBox="1">
            <a:spLocks/>
          </p:cNvSpPr>
          <p:nvPr/>
        </p:nvSpPr>
        <p:spPr>
          <a:xfrm>
            <a:off x="6691816" y="2142573"/>
            <a:ext cx="5488895" cy="2115580"/>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50000"/>
              </a:lnSpc>
            </a:pPr>
            <a:r>
              <a:rPr lang="en-US" sz="6000" b="1" kern="0" dirty="0">
                <a:solidFill>
                  <a:prstClr val="white"/>
                </a:solidFill>
                <a:latin typeface="Arial" charset="0"/>
                <a:ea typeface="Arial" charset="0"/>
                <a:cs typeface="Arial" charset="0"/>
              </a:rPr>
              <a:t>MyLion</a:t>
            </a:r>
          </a:p>
          <a:p>
            <a:pPr>
              <a:lnSpc>
                <a:spcPct val="150000"/>
              </a:lnSpc>
            </a:pPr>
            <a:r>
              <a:rPr lang="en-US" sz="4000" b="1" i="1" kern="0" dirty="0">
                <a:solidFill>
                  <a:prstClr val="white"/>
                </a:solidFill>
                <a:latin typeface="Arial" charset="0"/>
                <a:ea typeface="Arial" charset="0"/>
                <a:cs typeface="Arial" charset="0"/>
              </a:rPr>
              <a:t>Connect and serve.</a:t>
            </a:r>
          </a:p>
        </p:txBody>
      </p:sp>
      <p:sp>
        <p:nvSpPr>
          <p:cNvPr id="12" name="Rectangle 11"/>
          <p:cNvSpPr/>
          <p:nvPr/>
        </p:nvSpPr>
        <p:spPr>
          <a:xfrm>
            <a:off x="8000636" y="4572104"/>
            <a:ext cx="2584862" cy="99153"/>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auto">
              <a:spcBef>
                <a:spcPts val="0"/>
              </a:spcBef>
              <a:spcAft>
                <a:spcPts val="0"/>
              </a:spcAft>
            </a:pPr>
            <a:endParaRPr lang="en-US" dirty="0">
              <a:solidFill>
                <a:prstClr val="white"/>
              </a:solidFill>
            </a:endParaRPr>
          </a:p>
        </p:txBody>
      </p:sp>
      <p:pic>
        <p:nvPicPr>
          <p:cNvPr id="4" name="Picture 3">
            <a:extLst>
              <a:ext uri="{FF2B5EF4-FFF2-40B4-BE49-F238E27FC236}">
                <a16:creationId xmlns:a16="http://schemas.microsoft.com/office/drawing/2014/main" xmlns="" id="{238BF956-C5CF-E54A-8D16-4BDD31C4E8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217" y="1188563"/>
            <a:ext cx="8206927" cy="4554444"/>
          </a:xfrm>
          <a:prstGeom prst="rect">
            <a:avLst/>
          </a:prstGeom>
        </p:spPr>
      </p:pic>
      <p:sp>
        <p:nvSpPr>
          <p:cNvPr id="2" name="TextBox 1"/>
          <p:cNvSpPr txBox="1"/>
          <p:nvPr/>
        </p:nvSpPr>
        <p:spPr>
          <a:xfrm>
            <a:off x="4670855" y="6062170"/>
            <a:ext cx="7193724" cy="338554"/>
          </a:xfrm>
          <a:prstGeom prst="rect">
            <a:avLst/>
          </a:prstGeom>
          <a:noFill/>
        </p:spPr>
        <p:txBody>
          <a:bodyPr wrap="square" rtlCol="0">
            <a:spAutoFit/>
          </a:bodyPr>
          <a:lstStyle/>
          <a:p>
            <a:r>
              <a:rPr lang="en-US" sz="1600" i="1" dirty="0">
                <a:solidFill>
                  <a:schemeClr val="bg1"/>
                </a:solidFill>
              </a:rPr>
              <a:t>MyLion is the destination for service activity reporting starting July 1, 2019.</a:t>
            </a:r>
          </a:p>
        </p:txBody>
      </p:sp>
    </p:spTree>
    <p:extLst>
      <p:ext uri="{BB962C8B-B14F-4D97-AF65-F5344CB8AC3E}">
        <p14:creationId xmlns:p14="http://schemas.microsoft.com/office/powerpoint/2010/main" val="160233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a:t>Serving with MyLion.</a:t>
            </a:r>
          </a:p>
        </p:txBody>
      </p:sp>
      <p:sp>
        <p:nvSpPr>
          <p:cNvPr id="2" name="Text Placeholder 1"/>
          <p:cNvSpPr>
            <a:spLocks noGrp="1"/>
          </p:cNvSpPr>
          <p:nvPr>
            <p:ph type="body" sz="quarter" idx="13"/>
          </p:nvPr>
        </p:nvSpPr>
        <p:spPr/>
        <p:txBody>
          <a:bodyPr/>
          <a:lstStyle/>
          <a:p>
            <a:r>
              <a:rPr lang="en-US" dirty="0"/>
              <a:t>Two pathways: New Activity or Report Activity</a:t>
            </a:r>
          </a:p>
        </p:txBody>
      </p:sp>
    </p:spTree>
    <p:extLst>
      <p:ext uri="{BB962C8B-B14F-4D97-AF65-F5344CB8AC3E}">
        <p14:creationId xmlns:p14="http://schemas.microsoft.com/office/powerpoint/2010/main" val="1273525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85800" y="724626"/>
            <a:ext cx="8776252" cy="445043"/>
          </a:xfrm>
          <a:prstGeom prst="rect">
            <a:avLst/>
          </a:prstGeom>
        </p:spPr>
        <p:txBody>
          <a:bodyPr/>
          <a:lstStyle/>
          <a:p>
            <a:pPr marL="0" indent="0">
              <a:buNone/>
            </a:pPr>
            <a:r>
              <a:rPr lang="en-US" sz="4000" b="1" kern="1200" dirty="0">
                <a:solidFill>
                  <a:srgbClr val="0A5496"/>
                </a:solidFill>
              </a:rPr>
              <a:t>Reporting a past activity in MyLion. </a:t>
            </a:r>
          </a:p>
        </p:txBody>
      </p:sp>
      <p:sp>
        <p:nvSpPr>
          <p:cNvPr id="5" name="Content Placeholder 2"/>
          <p:cNvSpPr txBox="1">
            <a:spLocks/>
          </p:cNvSpPr>
          <p:nvPr/>
        </p:nvSpPr>
        <p:spPr bwMode="auto">
          <a:xfrm>
            <a:off x="685801" y="1752261"/>
            <a:ext cx="6529192" cy="520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05000"/>
              </a:lnSpc>
              <a:spcAft>
                <a:spcPts val="1200"/>
              </a:spcAft>
            </a:pPr>
            <a:r>
              <a:rPr lang="en-US" sz="2600" kern="0" dirty="0">
                <a:solidFill>
                  <a:schemeClr val="accent2">
                    <a:lumMod val="50000"/>
                  </a:schemeClr>
                </a:solidFill>
                <a:latin typeface="Arial" charset="0"/>
                <a:ea typeface="Arial" charset="0"/>
                <a:cs typeface="Arial" charset="0"/>
              </a:rPr>
              <a:t>Choose </a:t>
            </a:r>
            <a:r>
              <a:rPr lang="en-US" sz="2600" b="1" kern="0" dirty="0">
                <a:solidFill>
                  <a:schemeClr val="accent2">
                    <a:lumMod val="50000"/>
                  </a:schemeClr>
                </a:solidFill>
                <a:latin typeface="Arial" charset="0"/>
                <a:ea typeface="Arial" charset="0"/>
                <a:cs typeface="Arial" charset="0"/>
              </a:rPr>
              <a:t>Report Activity</a:t>
            </a:r>
            <a:r>
              <a:rPr lang="en-US" sz="2600" kern="0" dirty="0">
                <a:solidFill>
                  <a:schemeClr val="accent2">
                    <a:lumMod val="50000"/>
                  </a:schemeClr>
                </a:solidFill>
                <a:latin typeface="Arial" charset="0"/>
                <a:ea typeface="Arial" charset="0"/>
                <a:cs typeface="Arial" charset="0"/>
              </a:rPr>
              <a:t> if you want to report an activity that has already</a:t>
            </a:r>
            <a:r>
              <a:rPr lang="en-US" sz="2600" b="1" kern="0" dirty="0">
                <a:solidFill>
                  <a:schemeClr val="accent2">
                    <a:lumMod val="50000"/>
                  </a:schemeClr>
                </a:solidFill>
                <a:latin typeface="Arial" charset="0"/>
                <a:ea typeface="Arial" charset="0"/>
                <a:cs typeface="Arial" charset="0"/>
              </a:rPr>
              <a:t> </a:t>
            </a:r>
            <a:r>
              <a:rPr lang="en-US" sz="2600" kern="0" dirty="0">
                <a:solidFill>
                  <a:schemeClr val="accent2">
                    <a:lumMod val="50000"/>
                  </a:schemeClr>
                </a:solidFill>
                <a:latin typeface="Arial" charset="0"/>
                <a:ea typeface="Arial" charset="0"/>
                <a:cs typeface="Arial" charset="0"/>
              </a:rPr>
              <a:t>occurred. Then:</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Add key details</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Upload photos</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Enter impact numbers</a:t>
            </a:r>
          </a:p>
          <a:p>
            <a:pPr>
              <a:lnSpc>
                <a:spcPct val="105000"/>
              </a:lnSpc>
              <a:spcAft>
                <a:spcPts val="1200"/>
              </a:spcAft>
            </a:pPr>
            <a:r>
              <a:rPr lang="en-US" sz="2400" dirty="0">
                <a:solidFill>
                  <a:srgbClr val="D9D9D9">
                    <a:lumMod val="50000"/>
                  </a:srgbClr>
                </a:solidFill>
                <a:latin typeface="Arial" panose="020B0604020202020204" pitchFamily="34" charset="0"/>
                <a:cs typeface="Arial" panose="020B0604020202020204" pitchFamily="34" charset="0"/>
              </a:rPr>
              <a:t>Only officers with reporting access will be able to </a:t>
            </a:r>
            <a:r>
              <a:rPr lang="en-US" sz="2400" b="1" dirty="0">
                <a:solidFill>
                  <a:srgbClr val="D9D9D9">
                    <a:lumMod val="50000"/>
                  </a:srgbClr>
                </a:solidFill>
                <a:latin typeface="Arial" panose="020B0604020202020204" pitchFamily="34" charset="0"/>
                <a:cs typeface="Arial" panose="020B0604020202020204" pitchFamily="34" charset="0"/>
              </a:rPr>
              <a:t>Report Activity</a:t>
            </a:r>
            <a:r>
              <a:rPr lang="en-US" sz="2400" dirty="0">
                <a:solidFill>
                  <a:srgbClr val="D9D9D9">
                    <a:lumMod val="50000"/>
                  </a:srgbClr>
                </a:solidFill>
                <a:latin typeface="Arial" panose="020B0604020202020204" pitchFamily="34" charset="0"/>
                <a:cs typeface="Arial" panose="020B0604020202020204" pitchFamily="34" charset="0"/>
              </a:rPr>
              <a:t>.</a:t>
            </a:r>
          </a:p>
          <a:p>
            <a:pPr>
              <a:lnSpc>
                <a:spcPct val="105000"/>
              </a:lnSpc>
              <a:spcAft>
                <a:spcPts val="1200"/>
              </a:spcAft>
            </a:pPr>
            <a:r>
              <a:rPr lang="en-US" sz="2400" b="1" kern="0" dirty="0">
                <a:solidFill>
                  <a:srgbClr val="D9D9D9">
                    <a:lumMod val="50000"/>
                  </a:srgbClr>
                </a:solidFill>
                <a:latin typeface="Arial" panose="020B0604020202020204" pitchFamily="34" charset="0"/>
                <a:ea typeface="Arial" charset="0"/>
                <a:cs typeface="Arial" panose="020B0604020202020204" pitchFamily="34" charset="0"/>
              </a:rPr>
              <a:t>Available on the website and the MyLion app.</a:t>
            </a:r>
            <a:endParaRPr lang="en-US" sz="2600" b="1" kern="0" dirty="0">
              <a:solidFill>
                <a:schemeClr val="accent2">
                  <a:lumMod val="50000"/>
                </a:schemeClr>
              </a:solidFill>
              <a:latin typeface="Arial" charset="0"/>
              <a:ea typeface="Arial" charset="0"/>
              <a:cs typeface="Arial" charset="0"/>
            </a:endParaRPr>
          </a:p>
          <a:p>
            <a:pPr>
              <a:lnSpc>
                <a:spcPct val="105000"/>
              </a:lnSpc>
              <a:spcAft>
                <a:spcPts val="1200"/>
              </a:spcAft>
              <a:buClr>
                <a:prstClr val="white"/>
              </a:buClr>
              <a:buFont typeface="Arial" charset="0"/>
              <a:buChar char="•"/>
            </a:pPr>
            <a:endParaRPr lang="en-US" sz="2600" kern="0" dirty="0">
              <a:solidFill>
                <a:schemeClr val="accent2">
                  <a:lumMod val="50000"/>
                </a:schemeClr>
              </a:solidFill>
              <a:latin typeface="Arial" charset="0"/>
              <a:ea typeface="Arial" charset="0"/>
              <a:cs typeface="Arial" charset="0"/>
            </a:endParaRPr>
          </a:p>
        </p:txBody>
      </p:sp>
      <p:pic>
        <p:nvPicPr>
          <p:cNvPr id="7" name="Picture 6" descr="A screenshot of a computer screen&#10;&#10;Description automatically generated">
            <a:extLst>
              <a:ext uri="{FF2B5EF4-FFF2-40B4-BE49-F238E27FC236}">
                <a16:creationId xmlns:a16="http://schemas.microsoft.com/office/drawing/2014/main" xmlns="" id="{E161A5D5-11B3-BE43-83AC-CB7293B6D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323" y="1982809"/>
            <a:ext cx="7757287" cy="4150565"/>
          </a:xfrm>
          <a:prstGeom prst="rect">
            <a:avLst/>
          </a:prstGeom>
        </p:spPr>
      </p:pic>
      <p:sp>
        <p:nvSpPr>
          <p:cNvPr id="8" name="Rectangle 7">
            <a:extLst>
              <a:ext uri="{FF2B5EF4-FFF2-40B4-BE49-F238E27FC236}">
                <a16:creationId xmlns:a16="http://schemas.microsoft.com/office/drawing/2014/main" xmlns="" id="{55AEECC7-5645-9341-B1C6-392FBA77C497}"/>
              </a:ext>
            </a:extLst>
          </p:cNvPr>
          <p:cNvSpPr/>
          <p:nvPr/>
        </p:nvSpPr>
        <p:spPr bwMode="auto">
          <a:xfrm>
            <a:off x="7339844" y="2402585"/>
            <a:ext cx="4252198" cy="2633306"/>
          </a:xfrm>
          <a:prstGeom prst="rect">
            <a:avLst/>
          </a:prstGeom>
          <a:solidFill>
            <a:srgbClr val="15305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39844" y="2402585"/>
            <a:ext cx="4252199" cy="2423664"/>
          </a:xfrm>
          <a:prstGeom prst="rect">
            <a:avLst/>
          </a:prstGeom>
        </p:spPr>
      </p:pic>
    </p:spTree>
    <p:extLst>
      <p:ext uri="{BB962C8B-B14F-4D97-AF65-F5344CB8AC3E}">
        <p14:creationId xmlns:p14="http://schemas.microsoft.com/office/powerpoint/2010/main" val="3342884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60509" y="2349662"/>
            <a:ext cx="8270981" cy="1267138"/>
          </a:xfrm>
        </p:spPr>
        <p:txBody>
          <a:bodyPr/>
          <a:lstStyle/>
          <a:p>
            <a:r>
              <a:rPr lang="en-US" dirty="0"/>
              <a:t>Demonstration: Report a past activity (website).</a:t>
            </a:r>
          </a:p>
        </p:txBody>
      </p:sp>
      <p:sp>
        <p:nvSpPr>
          <p:cNvPr id="6" name="TextBox 5"/>
          <p:cNvSpPr txBox="1"/>
          <p:nvPr/>
        </p:nvSpPr>
        <p:spPr>
          <a:xfrm>
            <a:off x="2599812" y="4377363"/>
            <a:ext cx="6732195" cy="338554"/>
          </a:xfrm>
          <a:prstGeom prst="rect">
            <a:avLst/>
          </a:prstGeom>
          <a:noFill/>
        </p:spPr>
        <p:txBody>
          <a:bodyPr wrap="square" rtlCol="0">
            <a:spAutoFit/>
          </a:bodyPr>
          <a:lstStyle/>
          <a:p>
            <a:r>
              <a:rPr lang="en-US" sz="1600" dirty="0">
                <a:hlinkClick r:id="rId3"/>
              </a:rPr>
              <a:t>https://www.youtube.com/watch?v=kP3498MrHxE&amp;feature=youtu.be</a:t>
            </a:r>
            <a:endParaRPr lang="en-US" sz="1600" i="1" dirty="0">
              <a:solidFill>
                <a:schemeClr val="bg1"/>
              </a:solidFill>
            </a:endParaRPr>
          </a:p>
        </p:txBody>
      </p:sp>
      <p:sp>
        <p:nvSpPr>
          <p:cNvPr id="7" name="TextBox 6"/>
          <p:cNvSpPr txBox="1"/>
          <p:nvPr/>
        </p:nvSpPr>
        <p:spPr>
          <a:xfrm>
            <a:off x="2599812" y="5779866"/>
            <a:ext cx="7193724" cy="338554"/>
          </a:xfrm>
          <a:prstGeom prst="rect">
            <a:avLst/>
          </a:prstGeom>
          <a:noFill/>
        </p:spPr>
        <p:txBody>
          <a:bodyPr wrap="square" rtlCol="0">
            <a:spAutoFit/>
          </a:bodyPr>
          <a:lstStyle/>
          <a:p>
            <a:r>
              <a:rPr lang="en-US" sz="1600" i="1" dirty="0">
                <a:solidFill>
                  <a:schemeClr val="bg1"/>
                </a:solidFill>
              </a:rPr>
              <a:t>MyLion is the destination for service activity reporting starting July 1, 2019.</a:t>
            </a:r>
          </a:p>
        </p:txBody>
      </p:sp>
    </p:spTree>
    <p:extLst>
      <p:ext uri="{BB962C8B-B14F-4D97-AF65-F5344CB8AC3E}">
        <p14:creationId xmlns:p14="http://schemas.microsoft.com/office/powerpoint/2010/main" val="3646634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85800" y="724626"/>
            <a:ext cx="10431966" cy="445043"/>
          </a:xfrm>
          <a:prstGeom prst="rect">
            <a:avLst/>
          </a:prstGeom>
        </p:spPr>
        <p:txBody>
          <a:bodyPr/>
          <a:lstStyle/>
          <a:p>
            <a:pPr marL="0" indent="0">
              <a:buNone/>
            </a:pPr>
            <a:r>
              <a:rPr lang="en-US" sz="4000" b="1" kern="1200" dirty="0">
                <a:solidFill>
                  <a:srgbClr val="0A5496"/>
                </a:solidFill>
              </a:rPr>
              <a:t>Plan an activity, then report it in MyLion.</a:t>
            </a:r>
          </a:p>
        </p:txBody>
      </p:sp>
      <p:sp>
        <p:nvSpPr>
          <p:cNvPr id="5" name="Content Placeholder 2"/>
          <p:cNvSpPr txBox="1">
            <a:spLocks/>
          </p:cNvSpPr>
          <p:nvPr/>
        </p:nvSpPr>
        <p:spPr bwMode="auto">
          <a:xfrm>
            <a:off x="685800" y="1573881"/>
            <a:ext cx="6756723" cy="520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05000"/>
              </a:lnSpc>
              <a:spcAft>
                <a:spcPts val="1200"/>
              </a:spcAft>
            </a:pPr>
            <a:r>
              <a:rPr lang="en-US" sz="2600" kern="0" dirty="0">
                <a:solidFill>
                  <a:schemeClr val="accent2">
                    <a:lumMod val="50000"/>
                  </a:schemeClr>
                </a:solidFill>
                <a:latin typeface="Arial" charset="0"/>
                <a:ea typeface="Arial" charset="0"/>
                <a:cs typeface="Arial" charset="0"/>
              </a:rPr>
              <a:t>Create and publish your upcoming activity.</a:t>
            </a:r>
          </a:p>
          <a:p>
            <a:pPr>
              <a:lnSpc>
                <a:spcPct val="105000"/>
              </a:lnSpc>
              <a:spcAft>
                <a:spcPts val="1200"/>
              </a:spcAft>
            </a:pPr>
            <a:r>
              <a:rPr lang="en-US" sz="2600" kern="0" dirty="0">
                <a:solidFill>
                  <a:schemeClr val="accent2">
                    <a:lumMod val="50000"/>
                  </a:schemeClr>
                </a:solidFill>
                <a:latin typeface="Arial" charset="0"/>
                <a:ea typeface="Arial" charset="0"/>
                <a:cs typeface="Arial" charset="0"/>
              </a:rPr>
              <a:t>Choose </a:t>
            </a:r>
            <a:r>
              <a:rPr lang="en-US" sz="2600" b="1" kern="0" dirty="0">
                <a:solidFill>
                  <a:schemeClr val="accent2">
                    <a:lumMod val="50000"/>
                  </a:schemeClr>
                </a:solidFill>
                <a:latin typeface="Arial" charset="0"/>
                <a:ea typeface="Arial" charset="0"/>
                <a:cs typeface="Arial" charset="0"/>
              </a:rPr>
              <a:t>New Activity </a:t>
            </a:r>
            <a:r>
              <a:rPr lang="en-US" sz="2600" kern="0" dirty="0">
                <a:solidFill>
                  <a:schemeClr val="accent2">
                    <a:lumMod val="50000"/>
                  </a:schemeClr>
                </a:solidFill>
                <a:latin typeface="Arial" charset="0"/>
                <a:ea typeface="Arial" charset="0"/>
                <a:cs typeface="Arial" charset="0"/>
              </a:rPr>
              <a:t>in MyLion, then:</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Add key details</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Upload photos</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Invite members to join </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Publish </a:t>
            </a:r>
          </a:p>
          <a:p>
            <a:pPr>
              <a:lnSpc>
                <a:spcPct val="105000"/>
              </a:lnSpc>
              <a:spcAft>
                <a:spcPts val="1200"/>
              </a:spcAft>
            </a:pPr>
            <a:r>
              <a:rPr lang="en-US" sz="2400" dirty="0">
                <a:solidFill>
                  <a:srgbClr val="D9D9D9">
                    <a:lumMod val="50000"/>
                  </a:srgbClr>
                </a:solidFill>
                <a:latin typeface="Arial" panose="020B0604020202020204" pitchFamily="34" charset="0"/>
                <a:cs typeface="Arial" panose="020B0604020202020204" pitchFamily="34" charset="0"/>
              </a:rPr>
              <a:t>The activity has ended? Officers add a few impact numbers and reporting is finished!</a:t>
            </a:r>
          </a:p>
          <a:p>
            <a:pPr>
              <a:lnSpc>
                <a:spcPct val="105000"/>
              </a:lnSpc>
              <a:spcAft>
                <a:spcPts val="1200"/>
              </a:spcAft>
            </a:pPr>
            <a:r>
              <a:rPr lang="en-US" sz="2400" kern="0" dirty="0">
                <a:solidFill>
                  <a:srgbClr val="D9D9D9">
                    <a:lumMod val="50000"/>
                  </a:srgbClr>
                </a:solidFill>
                <a:latin typeface="Arial" panose="020B0604020202020204" pitchFamily="34" charset="0"/>
                <a:ea typeface="Arial" charset="0"/>
                <a:cs typeface="Arial" panose="020B0604020202020204" pitchFamily="34" charset="0"/>
              </a:rPr>
              <a:t>Any Lion or Leo can create a </a:t>
            </a:r>
            <a:r>
              <a:rPr lang="en-US" sz="2400" b="1" kern="0" dirty="0">
                <a:solidFill>
                  <a:srgbClr val="D9D9D9">
                    <a:lumMod val="50000"/>
                  </a:srgbClr>
                </a:solidFill>
                <a:latin typeface="Arial" panose="020B0604020202020204" pitchFamily="34" charset="0"/>
                <a:ea typeface="Arial" charset="0"/>
                <a:cs typeface="Arial" panose="020B0604020202020204" pitchFamily="34" charset="0"/>
              </a:rPr>
              <a:t>New Activity</a:t>
            </a:r>
            <a:r>
              <a:rPr lang="en-US" sz="2400" kern="0" dirty="0">
                <a:solidFill>
                  <a:srgbClr val="D9D9D9">
                    <a:lumMod val="50000"/>
                  </a:srgbClr>
                </a:solidFill>
                <a:latin typeface="Arial" panose="020B0604020202020204" pitchFamily="34" charset="0"/>
                <a:ea typeface="Arial" charset="0"/>
                <a:cs typeface="Arial" panose="020B0604020202020204" pitchFamily="34" charset="0"/>
              </a:rPr>
              <a:t>.</a:t>
            </a:r>
            <a:endParaRPr lang="en-US" sz="2600" kern="0" dirty="0">
              <a:solidFill>
                <a:schemeClr val="accent2">
                  <a:lumMod val="50000"/>
                </a:schemeClr>
              </a:solidFill>
              <a:latin typeface="Arial" charset="0"/>
              <a:ea typeface="Arial" charset="0"/>
              <a:cs typeface="Arial" charset="0"/>
            </a:endParaRPr>
          </a:p>
          <a:p>
            <a:pPr>
              <a:lnSpc>
                <a:spcPct val="105000"/>
              </a:lnSpc>
              <a:spcAft>
                <a:spcPts val="1200"/>
              </a:spcAft>
              <a:buClr>
                <a:prstClr val="white"/>
              </a:buClr>
              <a:buFont typeface="Arial" charset="0"/>
              <a:buChar char="•"/>
            </a:pPr>
            <a:endParaRPr lang="en-US" sz="2600" kern="0" dirty="0">
              <a:solidFill>
                <a:schemeClr val="accent2">
                  <a:lumMod val="50000"/>
                </a:schemeClr>
              </a:solidFill>
              <a:latin typeface="Arial" charset="0"/>
              <a:ea typeface="Arial" charset="0"/>
              <a:cs typeface="Arial" charset="0"/>
            </a:endParaRPr>
          </a:p>
        </p:txBody>
      </p:sp>
      <p:pic>
        <p:nvPicPr>
          <p:cNvPr id="6" name="Picture 5" descr="A screenshot of a computer screen&#10;&#10;Description automatically generated">
            <a:extLst>
              <a:ext uri="{FF2B5EF4-FFF2-40B4-BE49-F238E27FC236}">
                <a16:creationId xmlns:a16="http://schemas.microsoft.com/office/drawing/2014/main" xmlns="" id="{7BD70CC4-DD0B-2243-AC06-F8D310FCF5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8323" y="1982809"/>
            <a:ext cx="7757287" cy="4150565"/>
          </a:xfrm>
          <a:prstGeom prst="rect">
            <a:avLst/>
          </a:prstGeom>
        </p:spPr>
      </p:pic>
      <p:sp>
        <p:nvSpPr>
          <p:cNvPr id="8" name="Rectangle 7">
            <a:extLst>
              <a:ext uri="{FF2B5EF4-FFF2-40B4-BE49-F238E27FC236}">
                <a16:creationId xmlns:a16="http://schemas.microsoft.com/office/drawing/2014/main" xmlns="" id="{B1C9216D-75FA-F548-B308-F4BE3FE3045A}"/>
              </a:ext>
            </a:extLst>
          </p:cNvPr>
          <p:cNvSpPr/>
          <p:nvPr/>
        </p:nvSpPr>
        <p:spPr bwMode="auto">
          <a:xfrm>
            <a:off x="7339844" y="2402585"/>
            <a:ext cx="4252198" cy="2633306"/>
          </a:xfrm>
          <a:prstGeom prst="rect">
            <a:avLst/>
          </a:prstGeom>
          <a:solidFill>
            <a:srgbClr val="15305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39845" y="2402586"/>
            <a:ext cx="4252198" cy="2303229"/>
          </a:xfrm>
          <a:prstGeom prst="rect">
            <a:avLst/>
          </a:prstGeom>
        </p:spPr>
      </p:pic>
      <p:pic>
        <p:nvPicPr>
          <p:cNvPr id="9" name="Picture 8">
            <a:extLst>
              <a:ext uri="{FF2B5EF4-FFF2-40B4-BE49-F238E27FC236}">
                <a16:creationId xmlns:a16="http://schemas.microsoft.com/office/drawing/2014/main" xmlns="" id="{B10DF372-E6C3-EB4C-9263-8B6A99A47A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9845" y="4540777"/>
            <a:ext cx="4252198" cy="495114"/>
          </a:xfrm>
          <a:prstGeom prst="rect">
            <a:avLst/>
          </a:prstGeom>
        </p:spPr>
      </p:pic>
    </p:spTree>
    <p:extLst>
      <p:ext uri="{BB962C8B-B14F-4D97-AF65-F5344CB8AC3E}">
        <p14:creationId xmlns:p14="http://schemas.microsoft.com/office/powerpoint/2010/main" val="1899171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60509" y="2349662"/>
            <a:ext cx="8270981" cy="1267138"/>
          </a:xfrm>
        </p:spPr>
        <p:txBody>
          <a:bodyPr/>
          <a:lstStyle/>
          <a:p>
            <a:r>
              <a:rPr lang="en-US" dirty="0"/>
              <a:t>Demonstration: Plan an activity on MyLion (website).</a:t>
            </a:r>
          </a:p>
        </p:txBody>
      </p:sp>
      <p:sp>
        <p:nvSpPr>
          <p:cNvPr id="2" name="TextBox 1"/>
          <p:cNvSpPr txBox="1"/>
          <p:nvPr/>
        </p:nvSpPr>
        <p:spPr>
          <a:xfrm>
            <a:off x="2868459" y="4288405"/>
            <a:ext cx="64550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3"/>
              </a:rPr>
              <a:t>https://www.youtube.com/watch?v=npuTGERBctE&amp;feature=youtu.be</a:t>
            </a:r>
            <a:endParaRPr lang="en-US" sz="1600" i="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743201" y="5975672"/>
            <a:ext cx="7193724" cy="338554"/>
          </a:xfrm>
          <a:prstGeom prst="rect">
            <a:avLst/>
          </a:prstGeom>
          <a:noFill/>
        </p:spPr>
        <p:txBody>
          <a:bodyPr wrap="square" rtlCol="0">
            <a:spAutoFit/>
          </a:bodyPr>
          <a:lstStyle/>
          <a:p>
            <a:r>
              <a:rPr lang="en-US" sz="1600" i="1" dirty="0">
                <a:solidFill>
                  <a:schemeClr val="bg1"/>
                </a:solidFill>
              </a:rPr>
              <a:t>MyLion is the destination for service activity reporting starting July 1, 2019.</a:t>
            </a:r>
          </a:p>
        </p:txBody>
      </p:sp>
    </p:spTree>
    <p:extLst>
      <p:ext uri="{BB962C8B-B14F-4D97-AF65-F5344CB8AC3E}">
        <p14:creationId xmlns:p14="http://schemas.microsoft.com/office/powerpoint/2010/main" val="106848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85800" y="724626"/>
            <a:ext cx="9261389" cy="445043"/>
          </a:xfrm>
          <a:prstGeom prst="rect">
            <a:avLst/>
          </a:prstGeom>
        </p:spPr>
        <p:txBody>
          <a:bodyPr/>
          <a:lstStyle/>
          <a:p>
            <a:pPr marL="0" indent="0">
              <a:buNone/>
            </a:pPr>
            <a:r>
              <a:rPr lang="en-US" sz="4000" kern="1200" dirty="0"/>
              <a:t>Club officers and MyLion</a:t>
            </a:r>
            <a:endParaRPr lang="en-US" sz="4000" b="1" kern="1200" dirty="0">
              <a:solidFill>
                <a:srgbClr val="0A5496"/>
              </a:solidFill>
            </a:endParaRPr>
          </a:p>
        </p:txBody>
      </p:sp>
      <p:sp>
        <p:nvSpPr>
          <p:cNvPr id="5" name="Content Placeholder 2"/>
          <p:cNvSpPr txBox="1">
            <a:spLocks/>
          </p:cNvSpPr>
          <p:nvPr/>
        </p:nvSpPr>
        <p:spPr bwMode="auto">
          <a:xfrm>
            <a:off x="685800" y="1430580"/>
            <a:ext cx="10422924" cy="4846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174" indent="0">
              <a:lnSpc>
                <a:spcPct val="105000"/>
              </a:lnSpc>
              <a:buClr>
                <a:srgbClr val="EBB700"/>
              </a:buClr>
              <a:buNone/>
            </a:pPr>
            <a:r>
              <a:rPr lang="en-US" sz="2100" b="1" dirty="0">
                <a:solidFill>
                  <a:srgbClr val="D9D9D9">
                    <a:lumMod val="50000"/>
                  </a:srgbClr>
                </a:solidFill>
                <a:latin typeface="Arial" panose="020B0604020202020204" pitchFamily="34" charset="0"/>
                <a:cs typeface="Arial" panose="020B0604020202020204" pitchFamily="34" charset="0"/>
              </a:rPr>
              <a:t>Which club officers can report activities?</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Lions Club President</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Lions Club Secretary</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Club Service Chairperson</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Club Administrator</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Leo Club President</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Leo Club Secretary</a:t>
            </a:r>
          </a:p>
          <a:p>
            <a:pPr lvl="1">
              <a:lnSpc>
                <a:spcPct val="105000"/>
              </a:lnSpc>
              <a:buFont typeface="Arial" panose="020B0604020202020204" pitchFamily="34" charset="0"/>
              <a:buChar char="•"/>
            </a:pPr>
            <a:endParaRPr lang="en-US" sz="1800" dirty="0">
              <a:solidFill>
                <a:srgbClr val="D9D9D9">
                  <a:lumMod val="50000"/>
                </a:srgbClr>
              </a:solidFill>
              <a:latin typeface="Arial" panose="020B0604020202020204" pitchFamily="34" charset="0"/>
              <a:cs typeface="Arial" panose="020B0604020202020204" pitchFamily="34" charset="0"/>
            </a:endParaRPr>
          </a:p>
          <a:p>
            <a:pPr marL="3174" indent="0">
              <a:lnSpc>
                <a:spcPct val="105000"/>
              </a:lnSpc>
              <a:buClr>
                <a:srgbClr val="EBB700"/>
              </a:buClr>
              <a:buNone/>
            </a:pPr>
            <a:r>
              <a:rPr lang="en-US" sz="2100" b="1" dirty="0">
                <a:solidFill>
                  <a:srgbClr val="D9D9D9">
                    <a:lumMod val="50000"/>
                  </a:srgbClr>
                </a:solidFill>
                <a:latin typeface="Arial" panose="020B0604020202020204" pitchFamily="34" charset="0"/>
                <a:cs typeface="Arial" panose="020B0604020202020204" pitchFamily="34" charset="0"/>
              </a:rPr>
              <a:t>What else can these club officers do?</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Delete/edit member created activities</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Report club activities</a:t>
            </a:r>
          </a:p>
          <a:p>
            <a:pPr lvl="1">
              <a:lnSpc>
                <a:spcPct val="105000"/>
              </a:lnSpc>
              <a:buFont typeface="Arial" panose="020B0604020202020204" pitchFamily="34" charset="0"/>
              <a:buChar char="•"/>
            </a:pPr>
            <a:r>
              <a:rPr lang="en-US" sz="1800" dirty="0">
                <a:solidFill>
                  <a:srgbClr val="D9D9D9">
                    <a:lumMod val="50000"/>
                  </a:srgbClr>
                </a:solidFill>
                <a:latin typeface="Arial" panose="020B0604020202020204" pitchFamily="34" charset="0"/>
                <a:cs typeface="Arial" panose="020B0604020202020204" pitchFamily="34" charset="0"/>
              </a:rPr>
              <a:t>Edit the club profile (Tip: visit the lionsclubs.org Club Locator to see your updated club profile!)</a:t>
            </a:r>
          </a:p>
          <a:p>
            <a:pPr lvl="1">
              <a:lnSpc>
                <a:spcPct val="105000"/>
              </a:lnSpc>
              <a:buFont typeface="Arial" panose="020B0604020202020204" pitchFamily="34" charset="0"/>
              <a:buChar char="•"/>
            </a:pPr>
            <a:endParaRPr lang="en-US" sz="1800" dirty="0">
              <a:solidFill>
                <a:srgbClr val="D9D9D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576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86590" y="2057399"/>
            <a:ext cx="9432758" cy="42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05000"/>
              </a:lnSpc>
              <a:spcAft>
                <a:spcPts val="1200"/>
              </a:spcAft>
              <a:buNone/>
            </a:pPr>
            <a:r>
              <a:rPr lang="en-US" sz="2000" b="1" kern="0" dirty="0">
                <a:solidFill>
                  <a:srgbClr val="D9D9D9">
                    <a:lumMod val="50000"/>
                  </a:srgbClr>
                </a:solidFill>
                <a:latin typeface="Arial" charset="0"/>
                <a:ea typeface="Arial" charset="0"/>
                <a:cs typeface="Arial" charset="0"/>
              </a:rPr>
              <a:t>I have multiple titles. How do I change my role in MyLion?</a:t>
            </a:r>
          </a:p>
          <a:p>
            <a:pPr>
              <a:lnSpc>
                <a:spcPct val="105000"/>
              </a:lnSpc>
              <a:spcAft>
                <a:spcPts val="1200"/>
              </a:spcAft>
            </a:pPr>
            <a:r>
              <a:rPr lang="en-US" sz="2000" kern="0" dirty="0">
                <a:solidFill>
                  <a:srgbClr val="D9D9D9">
                    <a:lumMod val="50000"/>
                  </a:srgbClr>
                </a:solidFill>
                <a:latin typeface="Arial" charset="0"/>
                <a:ea typeface="Arial" charset="0"/>
                <a:cs typeface="Arial" charset="0"/>
              </a:rPr>
              <a:t>MyLion recognizes all of a user’s titles and gives you access to all the tasks you can complete regarding service activities with those titles. You do not need to change your role manually.</a:t>
            </a:r>
          </a:p>
          <a:p>
            <a:pPr marL="0" indent="0">
              <a:lnSpc>
                <a:spcPct val="105000"/>
              </a:lnSpc>
              <a:spcAft>
                <a:spcPts val="1200"/>
              </a:spcAft>
              <a:buNone/>
            </a:pPr>
            <a:endParaRPr lang="en-US" sz="2000" kern="0" dirty="0">
              <a:solidFill>
                <a:srgbClr val="D9D9D9">
                  <a:lumMod val="50000"/>
                </a:srgbClr>
              </a:solidFill>
              <a:latin typeface="Arial" charset="0"/>
              <a:ea typeface="Arial" charset="0"/>
              <a:cs typeface="Arial" charset="0"/>
            </a:endParaRPr>
          </a:p>
          <a:p>
            <a:pPr marL="0" indent="0">
              <a:lnSpc>
                <a:spcPct val="105000"/>
              </a:lnSpc>
              <a:spcAft>
                <a:spcPts val="1200"/>
              </a:spcAft>
              <a:buNone/>
            </a:pPr>
            <a:r>
              <a:rPr lang="en-US" sz="2000" b="1" kern="0" dirty="0">
                <a:solidFill>
                  <a:srgbClr val="D9D9D9">
                    <a:lumMod val="50000"/>
                  </a:srgbClr>
                </a:solidFill>
                <a:latin typeface="Arial" charset="0"/>
                <a:ea typeface="Arial" charset="0"/>
                <a:cs typeface="Arial" charset="0"/>
              </a:rPr>
              <a:t>MyLion will be the destination for service activity reporting starting July 1. However, is there a 2018-2019 reporting grace period in MyLCI?</a:t>
            </a:r>
          </a:p>
          <a:p>
            <a:pPr marL="230182" lvl="1" indent="-230182">
              <a:lnSpc>
                <a:spcPct val="105000"/>
              </a:lnSpc>
              <a:spcAft>
                <a:spcPts val="1200"/>
              </a:spcAft>
              <a:buFont typeface="Arial" pitchFamily="34" charset="0"/>
              <a:buChar char="•"/>
            </a:pPr>
            <a:r>
              <a:rPr lang="en-US" sz="2000" kern="0" dirty="0">
                <a:solidFill>
                  <a:srgbClr val="D9D9D9">
                    <a:lumMod val="50000"/>
                  </a:srgbClr>
                </a:solidFill>
                <a:latin typeface="Arial" charset="0"/>
                <a:ea typeface="Arial" charset="0"/>
                <a:cs typeface="Arial" charset="0"/>
              </a:rPr>
              <a:t>Yes, you will be able to report 2018-2019 service activities in MyLCI until July 15, 2019.</a:t>
            </a:r>
          </a:p>
          <a:p>
            <a:pPr>
              <a:lnSpc>
                <a:spcPct val="105000"/>
              </a:lnSpc>
              <a:spcAft>
                <a:spcPts val="1200"/>
              </a:spcAft>
            </a:pPr>
            <a:endParaRPr lang="en-US" sz="1400" kern="0" dirty="0">
              <a:solidFill>
                <a:srgbClr val="D9D9D9">
                  <a:lumMod val="50000"/>
                </a:srgbClr>
              </a:solidFill>
              <a:latin typeface="Arial" charset="0"/>
              <a:ea typeface="Arial" charset="0"/>
              <a:cs typeface="Arial" charset="0"/>
            </a:endParaRPr>
          </a:p>
          <a:p>
            <a:pPr>
              <a:lnSpc>
                <a:spcPct val="105000"/>
              </a:lnSpc>
              <a:spcAft>
                <a:spcPts val="1200"/>
              </a:spcAft>
              <a:buClr>
                <a:prstClr val="white"/>
              </a:buClr>
              <a:buFont typeface="Arial" charset="0"/>
              <a:buChar char="•"/>
            </a:pPr>
            <a:endParaRPr lang="en-US" sz="1400" kern="0" dirty="0">
              <a:solidFill>
                <a:srgbClr val="D9D9D9">
                  <a:lumMod val="50000"/>
                </a:srgbClr>
              </a:solidFill>
              <a:latin typeface="Arial" charset="0"/>
              <a:ea typeface="Arial" charset="0"/>
              <a:cs typeface="Arial" charset="0"/>
            </a:endParaRPr>
          </a:p>
        </p:txBody>
      </p:sp>
      <p:sp>
        <p:nvSpPr>
          <p:cNvPr id="2" name="Text Placeholder 1"/>
          <p:cNvSpPr>
            <a:spLocks noGrp="1"/>
          </p:cNvSpPr>
          <p:nvPr>
            <p:ph type="body" sz="quarter" idx="12"/>
          </p:nvPr>
        </p:nvSpPr>
        <p:spPr>
          <a:xfrm>
            <a:off x="685800" y="724626"/>
            <a:ext cx="8357992" cy="445043"/>
          </a:xfrm>
        </p:spPr>
        <p:txBody>
          <a:bodyPr/>
          <a:lstStyle/>
          <a:p>
            <a:r>
              <a:rPr lang="en-US" dirty="0"/>
              <a:t>MyLion Frequently Asked Questions</a:t>
            </a:r>
          </a:p>
        </p:txBody>
      </p:sp>
    </p:spTree>
    <p:extLst>
      <p:ext uri="{BB962C8B-B14F-4D97-AF65-F5344CB8AC3E}">
        <p14:creationId xmlns:p14="http://schemas.microsoft.com/office/powerpoint/2010/main" val="279749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823502" y="2267569"/>
            <a:ext cx="10587790" cy="3110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05000"/>
              </a:lnSpc>
              <a:spcAft>
                <a:spcPts val="1200"/>
              </a:spcAft>
              <a:buNone/>
            </a:pPr>
            <a:r>
              <a:rPr lang="en-US" sz="2000" b="1" kern="0" dirty="0">
                <a:solidFill>
                  <a:srgbClr val="D9D9D9">
                    <a:lumMod val="50000"/>
                  </a:srgbClr>
                </a:solidFill>
                <a:latin typeface="Arial" charset="0"/>
                <a:ea typeface="Arial" charset="0"/>
                <a:cs typeface="Arial" charset="0"/>
              </a:rPr>
              <a:t>Where are signature activities? And is there a definition for signature activities?</a:t>
            </a:r>
          </a:p>
          <a:p>
            <a:pPr marL="230182" lvl="1" indent="-230182">
              <a:lnSpc>
                <a:spcPct val="105000"/>
              </a:lnSpc>
              <a:spcAft>
                <a:spcPts val="1200"/>
              </a:spcAft>
              <a:buFont typeface="Arial" pitchFamily="34" charset="0"/>
              <a:buChar char="•"/>
            </a:pPr>
            <a:r>
              <a:rPr lang="en-US" sz="2000" kern="0" dirty="0">
                <a:solidFill>
                  <a:srgbClr val="D9D9D9">
                    <a:lumMod val="50000"/>
                  </a:srgbClr>
                </a:solidFill>
                <a:latin typeface="Arial" charset="0"/>
                <a:ea typeface="Arial" charset="0"/>
                <a:cs typeface="Arial" charset="0"/>
              </a:rPr>
              <a:t>Signature activities will be available in June 2019.</a:t>
            </a:r>
          </a:p>
          <a:p>
            <a:pPr marL="230182" lvl="1" indent="-230182">
              <a:lnSpc>
                <a:spcPct val="105000"/>
              </a:lnSpc>
              <a:spcAft>
                <a:spcPts val="1200"/>
              </a:spcAft>
              <a:buFont typeface="Arial" pitchFamily="34" charset="0"/>
              <a:buChar char="•"/>
            </a:pPr>
            <a:r>
              <a:rPr lang="en-US" sz="2000" kern="0" dirty="0">
                <a:solidFill>
                  <a:srgbClr val="D9D9D9">
                    <a:lumMod val="50000"/>
                  </a:srgbClr>
                </a:solidFill>
                <a:latin typeface="Arial" charset="0"/>
                <a:ea typeface="Arial" charset="0"/>
                <a:cs typeface="Arial" charset="0"/>
              </a:rPr>
              <a:t>Lions Clubs International defines a signature activity as a recurring activity which represents the identity and/or specialization of the organizing club, district or multiple district.</a:t>
            </a:r>
          </a:p>
          <a:p>
            <a:pPr marL="230182" lvl="1" indent="-230182">
              <a:lnSpc>
                <a:spcPct val="105000"/>
              </a:lnSpc>
              <a:spcAft>
                <a:spcPts val="1200"/>
              </a:spcAft>
              <a:buFont typeface="Arial" pitchFamily="34" charset="0"/>
              <a:buChar char="•"/>
            </a:pPr>
            <a:r>
              <a:rPr lang="en-US" sz="2000" kern="0" dirty="0">
                <a:solidFill>
                  <a:srgbClr val="D9D9D9">
                    <a:lumMod val="50000"/>
                  </a:srgbClr>
                </a:solidFill>
                <a:latin typeface="Arial" charset="0"/>
                <a:ea typeface="Arial" charset="0"/>
                <a:cs typeface="Arial" charset="0"/>
              </a:rPr>
              <a:t>Based on this definition Lions and Leos will be able to decide which activities are their signature activities.</a:t>
            </a:r>
          </a:p>
        </p:txBody>
      </p:sp>
      <p:sp>
        <p:nvSpPr>
          <p:cNvPr id="2" name="Text Placeholder 1"/>
          <p:cNvSpPr>
            <a:spLocks noGrp="1"/>
          </p:cNvSpPr>
          <p:nvPr>
            <p:ph type="body" sz="quarter" idx="12"/>
          </p:nvPr>
        </p:nvSpPr>
        <p:spPr>
          <a:xfrm>
            <a:off x="685799" y="724626"/>
            <a:ext cx="10863197" cy="445043"/>
          </a:xfrm>
        </p:spPr>
        <p:txBody>
          <a:bodyPr/>
          <a:lstStyle/>
          <a:p>
            <a:r>
              <a:rPr lang="en-US" dirty="0"/>
              <a:t>MyLion Frequently Asked Questions (continued)</a:t>
            </a:r>
          </a:p>
        </p:txBody>
      </p:sp>
    </p:spTree>
    <p:extLst>
      <p:ext uri="{BB962C8B-B14F-4D97-AF65-F5344CB8AC3E}">
        <p14:creationId xmlns:p14="http://schemas.microsoft.com/office/powerpoint/2010/main" val="3505546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61206" y="2255537"/>
            <a:ext cx="10587790" cy="3110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lvl="1" indent="0">
              <a:lnSpc>
                <a:spcPct val="105000"/>
              </a:lnSpc>
              <a:spcAft>
                <a:spcPts val="1200"/>
              </a:spcAft>
              <a:buNone/>
            </a:pPr>
            <a:r>
              <a:rPr lang="en-US" sz="2000" b="1" kern="0" dirty="0">
                <a:solidFill>
                  <a:srgbClr val="D9D9D9">
                    <a:lumMod val="50000"/>
                  </a:srgbClr>
                </a:solidFill>
                <a:latin typeface="Arial" charset="0"/>
                <a:ea typeface="Arial" charset="0"/>
                <a:cs typeface="Arial" charset="0"/>
              </a:rPr>
              <a:t>How do I categorize my activity?</a:t>
            </a:r>
          </a:p>
          <a:p>
            <a:pPr marL="230182" lvl="1" indent="-230182">
              <a:lnSpc>
                <a:spcPct val="105000"/>
              </a:lnSpc>
              <a:spcAft>
                <a:spcPts val="1200"/>
              </a:spcAft>
              <a:buFont typeface="Arial" pitchFamily="34" charset="0"/>
              <a:buChar char="•"/>
            </a:pPr>
            <a:r>
              <a:rPr lang="en-US" sz="2000" kern="0" dirty="0">
                <a:solidFill>
                  <a:srgbClr val="D9D9D9">
                    <a:lumMod val="50000"/>
                  </a:srgbClr>
                </a:solidFill>
                <a:latin typeface="Arial" charset="0"/>
                <a:ea typeface="Arial" charset="0"/>
                <a:cs typeface="Arial" charset="0"/>
              </a:rPr>
              <a:t>First select the activity type (Service Activity, Fundraiser, Meeting) </a:t>
            </a:r>
          </a:p>
          <a:p>
            <a:pPr marL="230182" lvl="1" indent="-230182">
              <a:lnSpc>
                <a:spcPct val="105000"/>
              </a:lnSpc>
              <a:spcAft>
                <a:spcPts val="1200"/>
              </a:spcAft>
              <a:buFont typeface="Arial" pitchFamily="34" charset="0"/>
              <a:buChar char="•"/>
            </a:pPr>
            <a:r>
              <a:rPr lang="en-US" sz="2000" kern="0" dirty="0">
                <a:solidFill>
                  <a:srgbClr val="D9D9D9">
                    <a:lumMod val="50000"/>
                  </a:srgbClr>
                </a:solidFill>
                <a:latin typeface="Arial" charset="0"/>
                <a:ea typeface="Arial" charset="0"/>
                <a:cs typeface="Arial" charset="0"/>
              </a:rPr>
              <a:t>Then select the appropriate "Global Cause". If the activity does not belong to a Global Cause, please select "Other".</a:t>
            </a:r>
          </a:p>
          <a:p>
            <a:pPr marL="230182" lvl="1" indent="-230182">
              <a:lnSpc>
                <a:spcPct val="105000"/>
              </a:lnSpc>
              <a:spcAft>
                <a:spcPts val="1200"/>
              </a:spcAft>
              <a:buFont typeface="Arial" pitchFamily="34" charset="0"/>
              <a:buChar char="•"/>
            </a:pPr>
            <a:r>
              <a:rPr lang="en-US" sz="2000" kern="0" dirty="0">
                <a:solidFill>
                  <a:srgbClr val="D9D9D9">
                    <a:lumMod val="50000"/>
                  </a:srgbClr>
                </a:solidFill>
                <a:latin typeface="Arial" charset="0"/>
                <a:ea typeface="Arial" charset="0"/>
                <a:cs typeface="Arial" charset="0"/>
              </a:rPr>
              <a:t>Based on the Global Cause selected, there will be a set of sub-categories. Select the subcategory that most closely aligns with your activity.</a:t>
            </a:r>
          </a:p>
        </p:txBody>
      </p:sp>
      <p:sp>
        <p:nvSpPr>
          <p:cNvPr id="2" name="Text Placeholder 1"/>
          <p:cNvSpPr>
            <a:spLocks noGrp="1"/>
          </p:cNvSpPr>
          <p:nvPr>
            <p:ph type="body" sz="quarter" idx="12"/>
          </p:nvPr>
        </p:nvSpPr>
        <p:spPr>
          <a:xfrm>
            <a:off x="685799" y="724626"/>
            <a:ext cx="10863197" cy="445043"/>
          </a:xfrm>
        </p:spPr>
        <p:txBody>
          <a:bodyPr/>
          <a:lstStyle/>
          <a:p>
            <a:r>
              <a:rPr lang="en-US" dirty="0"/>
              <a:t>MyLion Frequently Asked Questions (continued)</a:t>
            </a:r>
          </a:p>
        </p:txBody>
      </p:sp>
    </p:spTree>
    <p:extLst>
      <p:ext uri="{BB962C8B-B14F-4D97-AF65-F5344CB8AC3E}">
        <p14:creationId xmlns:p14="http://schemas.microsoft.com/office/powerpoint/2010/main" val="3543793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solidFill>
                  <a:srgbClr val="0A5496"/>
                </a:solidFill>
                <a:latin typeface="Arial" panose="020B0604020202020204" pitchFamily="34" charset="0"/>
                <a:cs typeface="Arial" panose="020B0604020202020204" pitchFamily="34" charset="0"/>
              </a:rPr>
              <a:t>Control </a:t>
            </a:r>
            <a:r>
              <a:rPr lang="en-US" sz="3200" b="1" dirty="0" smtClean="0">
                <a:solidFill>
                  <a:srgbClr val="0A5496"/>
                </a:solidFill>
                <a:latin typeface="Arial" panose="020B0604020202020204" pitchFamily="34" charset="0"/>
                <a:cs typeface="Arial" panose="020B0604020202020204" pitchFamily="34" charset="0"/>
              </a:rPr>
              <a:t>panel</a:t>
            </a:r>
            <a:endParaRPr lang="en-US" sz="3200" b="1" dirty="0">
              <a:solidFill>
                <a:srgbClr val="0A5496"/>
              </a:solidFill>
              <a:latin typeface="Arial" panose="020B0604020202020204" pitchFamily="34" charset="0"/>
              <a:cs typeface="Arial" panose="020B0604020202020204" pitchFamily="34" charset="0"/>
            </a:endParaRPr>
          </a:p>
        </p:txBody>
      </p:sp>
      <p:grpSp>
        <p:nvGrpSpPr>
          <p:cNvPr id="16" name="Group 15"/>
          <p:cNvGrpSpPr/>
          <p:nvPr/>
        </p:nvGrpSpPr>
        <p:grpSpPr>
          <a:xfrm>
            <a:off x="2667000" y="1942643"/>
            <a:ext cx="1788140" cy="553998"/>
            <a:chOff x="1371600" y="2655077"/>
            <a:chExt cx="1788140" cy="553998"/>
          </a:xfrm>
        </p:grpSpPr>
        <p:grpSp>
          <p:nvGrpSpPr>
            <p:cNvPr id="14" name="Group 13"/>
            <p:cNvGrpSpPr/>
            <p:nvPr/>
          </p:nvGrpSpPr>
          <p:grpSpPr>
            <a:xfrm>
              <a:off x="1752600" y="2856485"/>
              <a:ext cx="1407140" cy="151183"/>
              <a:chOff x="1792043" y="2891743"/>
              <a:chExt cx="1407140" cy="151183"/>
            </a:xfrm>
          </p:grpSpPr>
          <p:sp>
            <p:nvSpPr>
              <p:cNvPr id="2" name="Oval 1"/>
              <p:cNvSpPr/>
              <p:nvPr/>
            </p:nvSpPr>
            <p:spPr bwMode="auto">
              <a:xfrm>
                <a:off x="3048000" y="2891743"/>
                <a:ext cx="151183" cy="151183"/>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endParaRPr lang="en-US" sz="3000" dirty="0">
                  <a:solidFill>
                    <a:srgbClr val="404040"/>
                  </a:solidFill>
                  <a:ea typeface="ヒラギノ角ゴ Pro W3" pitchFamily="84" charset="-128"/>
                </a:endParaRPr>
              </a:p>
            </p:txBody>
          </p:sp>
          <p:cxnSp>
            <p:nvCxnSpPr>
              <p:cNvPr id="4" name="Straight Connector 3"/>
              <p:cNvCxnSpPr>
                <a:cxnSpLocks/>
                <a:endCxn id="2" idx="2"/>
              </p:cNvCxnSpPr>
              <p:nvPr/>
            </p:nvCxnSpPr>
            <p:spPr bwMode="auto">
              <a:xfrm>
                <a:off x="1792043" y="2967334"/>
                <a:ext cx="1255957" cy="1"/>
              </a:xfrm>
              <a:prstGeom prst="line">
                <a:avLst/>
              </a:prstGeom>
              <a:solidFill>
                <a:srgbClr val="FFFFFF"/>
              </a:solidFill>
              <a:ln w="28575" cap="flat" cmpd="sng" algn="ctr">
                <a:solidFill>
                  <a:schemeClr val="tx2"/>
                </a:solidFill>
                <a:prstDash val="solid"/>
                <a:round/>
                <a:headEnd type="none" w="med" len="med"/>
                <a:tailEnd type="none" w="med" len="med"/>
              </a:ln>
              <a:effectLst/>
            </p:spPr>
          </p:cxnSp>
        </p:grpSp>
        <p:sp>
          <p:nvSpPr>
            <p:cNvPr id="15" name="TextBox 14"/>
            <p:cNvSpPr txBox="1"/>
            <p:nvPr/>
          </p:nvSpPr>
          <p:spPr>
            <a:xfrm>
              <a:off x="1371600" y="2655077"/>
              <a:ext cx="380999" cy="553998"/>
            </a:xfrm>
            <a:prstGeom prst="rect">
              <a:avLst/>
            </a:prstGeom>
            <a:noFill/>
          </p:spPr>
          <p:txBody>
            <a:bodyPr wrap="square" rtlCol="0" anchor="ctr" anchorCtr="1">
              <a:spAutoFit/>
            </a:bodyPr>
            <a:lstStyle/>
            <a:p>
              <a:r>
                <a:rPr lang="en-US" sz="3000" dirty="0">
                  <a:solidFill>
                    <a:srgbClr val="002F87"/>
                  </a:solidFill>
                  <a:latin typeface="Segoe UI Light"/>
                </a:rPr>
                <a:t>1</a:t>
              </a:r>
            </a:p>
          </p:txBody>
        </p:sp>
      </p:grpSp>
      <p:grpSp>
        <p:nvGrpSpPr>
          <p:cNvPr id="18" name="Group 17"/>
          <p:cNvGrpSpPr/>
          <p:nvPr/>
        </p:nvGrpSpPr>
        <p:grpSpPr>
          <a:xfrm>
            <a:off x="2667000" y="4817645"/>
            <a:ext cx="1788140" cy="553998"/>
            <a:chOff x="1371600" y="2655077"/>
            <a:chExt cx="1788140" cy="553998"/>
          </a:xfrm>
        </p:grpSpPr>
        <p:grpSp>
          <p:nvGrpSpPr>
            <p:cNvPr id="19" name="Group 18"/>
            <p:cNvGrpSpPr/>
            <p:nvPr/>
          </p:nvGrpSpPr>
          <p:grpSpPr>
            <a:xfrm>
              <a:off x="1752600" y="2856485"/>
              <a:ext cx="1407140" cy="151183"/>
              <a:chOff x="1792043" y="2891743"/>
              <a:chExt cx="1407140" cy="151183"/>
            </a:xfrm>
          </p:grpSpPr>
          <p:sp>
            <p:nvSpPr>
              <p:cNvPr id="21" name="Oval 20"/>
              <p:cNvSpPr/>
              <p:nvPr/>
            </p:nvSpPr>
            <p:spPr bwMode="auto">
              <a:xfrm>
                <a:off x="3048000" y="2891743"/>
                <a:ext cx="151183" cy="151183"/>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endParaRPr lang="en-US" sz="3000" dirty="0">
                  <a:solidFill>
                    <a:srgbClr val="404040"/>
                  </a:solidFill>
                  <a:ea typeface="ヒラギノ角ゴ Pro W3" pitchFamily="84" charset="-128"/>
                </a:endParaRPr>
              </a:p>
            </p:txBody>
          </p:sp>
          <p:cxnSp>
            <p:nvCxnSpPr>
              <p:cNvPr id="22" name="Straight Connector 21"/>
              <p:cNvCxnSpPr>
                <a:cxnSpLocks/>
                <a:endCxn id="21" idx="2"/>
              </p:cNvCxnSpPr>
              <p:nvPr/>
            </p:nvCxnSpPr>
            <p:spPr bwMode="auto">
              <a:xfrm>
                <a:off x="1792043" y="2967334"/>
                <a:ext cx="1255957" cy="1"/>
              </a:xfrm>
              <a:prstGeom prst="line">
                <a:avLst/>
              </a:prstGeom>
              <a:solidFill>
                <a:srgbClr val="FFFFFF"/>
              </a:solidFill>
              <a:ln w="28575" cap="flat" cmpd="sng" algn="ctr">
                <a:solidFill>
                  <a:schemeClr val="tx2"/>
                </a:solidFill>
                <a:prstDash val="solid"/>
                <a:round/>
                <a:headEnd type="none" w="med" len="med"/>
                <a:tailEnd type="none" w="med" len="med"/>
              </a:ln>
              <a:effectLst/>
            </p:spPr>
          </p:cxnSp>
        </p:grpSp>
        <p:sp>
          <p:nvSpPr>
            <p:cNvPr id="20" name="TextBox 19"/>
            <p:cNvSpPr txBox="1"/>
            <p:nvPr/>
          </p:nvSpPr>
          <p:spPr>
            <a:xfrm>
              <a:off x="1371600" y="2655077"/>
              <a:ext cx="380999" cy="553998"/>
            </a:xfrm>
            <a:prstGeom prst="rect">
              <a:avLst/>
            </a:prstGeom>
            <a:noFill/>
          </p:spPr>
          <p:txBody>
            <a:bodyPr wrap="square" rtlCol="0" anchor="ctr" anchorCtr="1">
              <a:spAutoFit/>
            </a:bodyPr>
            <a:lstStyle/>
            <a:p>
              <a:r>
                <a:rPr lang="en-US" sz="3000" dirty="0">
                  <a:solidFill>
                    <a:srgbClr val="002F87"/>
                  </a:solidFill>
                  <a:latin typeface="Segoe UI Light"/>
                </a:rPr>
                <a:t>3</a:t>
              </a:r>
            </a:p>
          </p:txBody>
        </p:sp>
      </p:grpSp>
      <p:grpSp>
        <p:nvGrpSpPr>
          <p:cNvPr id="17" name="Group 16"/>
          <p:cNvGrpSpPr/>
          <p:nvPr/>
        </p:nvGrpSpPr>
        <p:grpSpPr>
          <a:xfrm>
            <a:off x="7696201" y="2836445"/>
            <a:ext cx="1788139" cy="553998"/>
            <a:chOff x="6629400" y="2655077"/>
            <a:chExt cx="1788139" cy="553998"/>
          </a:xfrm>
        </p:grpSpPr>
        <p:grpSp>
          <p:nvGrpSpPr>
            <p:cNvPr id="24" name="Group 23"/>
            <p:cNvGrpSpPr/>
            <p:nvPr/>
          </p:nvGrpSpPr>
          <p:grpSpPr>
            <a:xfrm flipH="1">
              <a:off x="6629400" y="2856485"/>
              <a:ext cx="1407140" cy="151183"/>
              <a:chOff x="1792043" y="2891743"/>
              <a:chExt cx="1407140" cy="151183"/>
            </a:xfrm>
          </p:grpSpPr>
          <p:sp>
            <p:nvSpPr>
              <p:cNvPr id="26" name="Oval 25"/>
              <p:cNvSpPr/>
              <p:nvPr/>
            </p:nvSpPr>
            <p:spPr bwMode="auto">
              <a:xfrm>
                <a:off x="3048000" y="2891743"/>
                <a:ext cx="151183" cy="151183"/>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endParaRPr lang="en-US" sz="3000" dirty="0">
                  <a:solidFill>
                    <a:srgbClr val="404040"/>
                  </a:solidFill>
                  <a:ea typeface="ヒラギノ角ゴ Pro W3" pitchFamily="84" charset="-128"/>
                </a:endParaRPr>
              </a:p>
            </p:txBody>
          </p:sp>
          <p:cxnSp>
            <p:nvCxnSpPr>
              <p:cNvPr id="27" name="Straight Connector 26"/>
              <p:cNvCxnSpPr>
                <a:cxnSpLocks/>
                <a:endCxn id="26" idx="2"/>
              </p:cNvCxnSpPr>
              <p:nvPr/>
            </p:nvCxnSpPr>
            <p:spPr bwMode="auto">
              <a:xfrm>
                <a:off x="1792043" y="2967334"/>
                <a:ext cx="1255957" cy="1"/>
              </a:xfrm>
              <a:prstGeom prst="line">
                <a:avLst/>
              </a:prstGeom>
              <a:solidFill>
                <a:srgbClr val="FFFFFF"/>
              </a:solidFill>
              <a:ln w="28575" cap="flat" cmpd="sng" algn="ctr">
                <a:solidFill>
                  <a:schemeClr val="tx2"/>
                </a:solidFill>
                <a:prstDash val="solid"/>
                <a:round/>
                <a:headEnd type="none" w="med" len="med"/>
                <a:tailEnd type="none" w="med" len="med"/>
              </a:ln>
              <a:effectLst/>
            </p:spPr>
          </p:cxnSp>
        </p:grpSp>
        <p:sp>
          <p:nvSpPr>
            <p:cNvPr id="25" name="TextBox 24"/>
            <p:cNvSpPr txBox="1"/>
            <p:nvPr/>
          </p:nvSpPr>
          <p:spPr>
            <a:xfrm>
              <a:off x="8036540" y="2655077"/>
              <a:ext cx="380999" cy="553998"/>
            </a:xfrm>
            <a:prstGeom prst="rect">
              <a:avLst/>
            </a:prstGeom>
            <a:noFill/>
          </p:spPr>
          <p:txBody>
            <a:bodyPr wrap="square" rtlCol="0" anchor="ctr" anchorCtr="1">
              <a:spAutoFit/>
            </a:bodyPr>
            <a:lstStyle/>
            <a:p>
              <a:r>
                <a:rPr lang="en-US" sz="3000" dirty="0">
                  <a:solidFill>
                    <a:srgbClr val="002F87"/>
                  </a:solidFill>
                  <a:latin typeface="Segoe UI Light"/>
                </a:rPr>
                <a:t>2</a:t>
              </a:r>
            </a:p>
          </p:txBody>
        </p:sp>
      </p:gr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3900" y="1828801"/>
            <a:ext cx="30861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 xmlns:a16="http://schemas.microsoft.com/office/drawing/2014/main" id="{FD656F61-6B37-DE4B-A14F-0365C0D24CD5}"/>
              </a:ext>
            </a:extLst>
          </p:cNvPr>
          <p:cNvPicPr>
            <a:picLocks noChangeAspect="1"/>
          </p:cNvPicPr>
          <p:nvPr/>
        </p:nvPicPr>
        <p:blipFill>
          <a:blip r:embed="rId4"/>
          <a:stretch>
            <a:fillRect/>
          </a:stretch>
        </p:blipFill>
        <p:spPr>
          <a:xfrm>
            <a:off x="9906000" y="0"/>
            <a:ext cx="2286000" cy="2286000"/>
          </a:xfrm>
          <a:prstGeom prst="rect">
            <a:avLst/>
          </a:prstGeom>
        </p:spPr>
      </p:pic>
      <p:pic>
        <p:nvPicPr>
          <p:cNvPr id="32" name="Picture 31">
            <a:extLst>
              <a:ext uri="{FF2B5EF4-FFF2-40B4-BE49-F238E27FC236}">
                <a16:creationId xmlns="" xmlns:a16="http://schemas.microsoft.com/office/drawing/2014/main" id="{1ED245BB-7E72-9447-BB24-AEDD550BEF4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142889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61206" y="2255537"/>
            <a:ext cx="10587790" cy="3110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lvl="1" indent="0">
              <a:lnSpc>
                <a:spcPct val="105000"/>
              </a:lnSpc>
              <a:spcAft>
                <a:spcPts val="1200"/>
              </a:spcAft>
              <a:buNone/>
            </a:pPr>
            <a:r>
              <a:rPr lang="en-US" sz="2000" b="1" kern="0" dirty="0" smtClean="0">
                <a:solidFill>
                  <a:srgbClr val="D9D9D9">
                    <a:lumMod val="50000"/>
                  </a:srgbClr>
                </a:solidFill>
                <a:latin typeface="Arial" charset="0"/>
                <a:ea typeface="Arial" charset="0"/>
                <a:cs typeface="Arial" charset="0"/>
              </a:rPr>
              <a:t>How do I report if I </a:t>
            </a:r>
            <a:r>
              <a:rPr lang="en-US" sz="2000" b="1" kern="0" dirty="0">
                <a:solidFill>
                  <a:srgbClr val="D9D9D9">
                    <a:lumMod val="50000"/>
                  </a:srgbClr>
                </a:solidFill>
                <a:latin typeface="Arial" charset="0"/>
                <a:ea typeface="Arial" charset="0"/>
                <a:cs typeface="Arial" charset="0"/>
              </a:rPr>
              <a:t>participate in a District or Multiple District led service activity?</a:t>
            </a:r>
          </a:p>
          <a:p>
            <a:pPr marL="628634" lvl="2">
              <a:lnSpc>
                <a:spcPct val="105000"/>
              </a:lnSpc>
              <a:spcAft>
                <a:spcPts val="1200"/>
              </a:spcAft>
            </a:pPr>
            <a:r>
              <a:rPr lang="en-US" sz="1800" kern="0" dirty="0" smtClean="0">
                <a:solidFill>
                  <a:srgbClr val="D9D9D9">
                    <a:lumMod val="50000"/>
                  </a:srgbClr>
                </a:solidFill>
                <a:latin typeface="Arial" charset="0"/>
                <a:ea typeface="Arial" charset="0"/>
                <a:cs typeface="Arial" charset="0"/>
              </a:rPr>
              <a:t>Starting in June, District and Multiple District leaders will be able to report a service activity they organized that mobilized multiple clubs in their district/multiple district.</a:t>
            </a:r>
          </a:p>
          <a:p>
            <a:pPr marL="628634" lvl="2">
              <a:lnSpc>
                <a:spcPct val="105000"/>
              </a:lnSpc>
              <a:spcAft>
                <a:spcPts val="1200"/>
              </a:spcAft>
            </a:pPr>
            <a:r>
              <a:rPr lang="en-US" sz="1800" kern="0" dirty="0" smtClean="0">
                <a:solidFill>
                  <a:srgbClr val="D9D9D9">
                    <a:lumMod val="50000"/>
                  </a:srgbClr>
                </a:solidFill>
                <a:latin typeface="Arial" charset="0"/>
                <a:ea typeface="Arial" charset="0"/>
                <a:cs typeface="Arial" charset="0"/>
              </a:rPr>
              <a:t>Leaders will simply </a:t>
            </a:r>
            <a:r>
              <a:rPr lang="en-US" sz="1800" kern="0" dirty="0">
                <a:solidFill>
                  <a:srgbClr val="D9D9D9">
                    <a:lumMod val="50000"/>
                  </a:srgbClr>
                </a:solidFill>
                <a:latin typeface="Arial" charset="0"/>
                <a:ea typeface="Arial" charset="0"/>
                <a:cs typeface="Arial" charset="0"/>
              </a:rPr>
              <a:t>create an activity </a:t>
            </a:r>
            <a:r>
              <a:rPr lang="en-US" sz="1800" kern="0" dirty="0" smtClean="0">
                <a:solidFill>
                  <a:srgbClr val="D9D9D9">
                    <a:lumMod val="50000"/>
                  </a:srgbClr>
                </a:solidFill>
                <a:latin typeface="Arial" charset="0"/>
                <a:ea typeface="Arial" charset="0"/>
                <a:cs typeface="Arial" charset="0"/>
              </a:rPr>
              <a:t>the </a:t>
            </a:r>
            <a:r>
              <a:rPr lang="en-US" sz="1800" kern="0" dirty="0">
                <a:solidFill>
                  <a:srgbClr val="D9D9D9">
                    <a:lumMod val="50000"/>
                  </a:srgbClr>
                </a:solidFill>
                <a:latin typeface="Arial" charset="0"/>
                <a:ea typeface="Arial" charset="0"/>
                <a:cs typeface="Arial" charset="0"/>
              </a:rPr>
              <a:t>system </a:t>
            </a:r>
            <a:r>
              <a:rPr lang="en-US" sz="1800" kern="0" dirty="0" smtClean="0">
                <a:solidFill>
                  <a:srgbClr val="D9D9D9">
                    <a:lumMod val="50000"/>
                  </a:srgbClr>
                </a:solidFill>
                <a:latin typeface="Arial" charset="0"/>
                <a:ea typeface="Arial" charset="0"/>
                <a:cs typeface="Arial" charset="0"/>
              </a:rPr>
              <a:t>will recognize if they are District or Multiple District officers.</a:t>
            </a:r>
          </a:p>
          <a:p>
            <a:pPr marL="628634" lvl="2">
              <a:lnSpc>
                <a:spcPct val="105000"/>
              </a:lnSpc>
              <a:spcAft>
                <a:spcPts val="1200"/>
              </a:spcAft>
            </a:pPr>
            <a:r>
              <a:rPr lang="en-US" sz="1800" kern="0" dirty="0">
                <a:solidFill>
                  <a:srgbClr val="D9D9D9">
                    <a:lumMod val="50000"/>
                  </a:srgbClr>
                </a:solidFill>
                <a:latin typeface="Arial" charset="0"/>
                <a:ea typeface="Arial" charset="0"/>
                <a:cs typeface="Arial" charset="0"/>
              </a:rPr>
              <a:t>T</a:t>
            </a:r>
            <a:r>
              <a:rPr lang="en-US" sz="1800" kern="0" dirty="0" smtClean="0">
                <a:solidFill>
                  <a:srgbClr val="D9D9D9">
                    <a:lumMod val="50000"/>
                  </a:srgbClr>
                </a:solidFill>
                <a:latin typeface="Arial" charset="0"/>
                <a:ea typeface="Arial" charset="0"/>
                <a:cs typeface="Arial" charset="0"/>
              </a:rPr>
              <a:t>he </a:t>
            </a:r>
            <a:r>
              <a:rPr lang="en-US" sz="1800" kern="0" dirty="0">
                <a:solidFill>
                  <a:srgbClr val="D9D9D9">
                    <a:lumMod val="50000"/>
                  </a:srgbClr>
                </a:solidFill>
                <a:latin typeface="Arial" charset="0"/>
                <a:ea typeface="Arial" charset="0"/>
                <a:cs typeface="Arial" charset="0"/>
              </a:rPr>
              <a:t>clubs that participate are selected </a:t>
            </a:r>
            <a:r>
              <a:rPr lang="en-US" sz="1800" kern="0" dirty="0" smtClean="0">
                <a:solidFill>
                  <a:srgbClr val="D9D9D9">
                    <a:lumMod val="50000"/>
                  </a:srgbClr>
                </a:solidFill>
                <a:latin typeface="Arial" charset="0"/>
                <a:ea typeface="Arial" charset="0"/>
                <a:cs typeface="Arial" charset="0"/>
              </a:rPr>
              <a:t>on the Invite/Participant page</a:t>
            </a:r>
            <a:r>
              <a:rPr lang="en-US" sz="1800" kern="0" dirty="0">
                <a:solidFill>
                  <a:srgbClr val="D9D9D9">
                    <a:lumMod val="50000"/>
                  </a:srgbClr>
                </a:solidFill>
                <a:latin typeface="Arial" charset="0"/>
                <a:ea typeface="Arial" charset="0"/>
                <a:cs typeface="Arial" charset="0"/>
              </a:rPr>
              <a:t>.</a:t>
            </a:r>
            <a:endParaRPr lang="en-US" sz="1800" kern="0" dirty="0" smtClean="0">
              <a:solidFill>
                <a:srgbClr val="D9D9D9">
                  <a:lumMod val="50000"/>
                </a:srgbClr>
              </a:solidFill>
              <a:latin typeface="Arial" charset="0"/>
              <a:ea typeface="Arial" charset="0"/>
              <a:cs typeface="Arial" charset="0"/>
            </a:endParaRPr>
          </a:p>
          <a:p>
            <a:pPr marL="628634" lvl="2">
              <a:lnSpc>
                <a:spcPct val="105000"/>
              </a:lnSpc>
              <a:spcAft>
                <a:spcPts val="1200"/>
              </a:spcAft>
            </a:pPr>
            <a:endParaRPr lang="en-US" sz="1800" kern="0" dirty="0">
              <a:solidFill>
                <a:srgbClr val="D9D9D9">
                  <a:lumMod val="50000"/>
                </a:srgbClr>
              </a:solidFill>
              <a:latin typeface="Arial" charset="0"/>
              <a:ea typeface="Arial" charset="0"/>
              <a:cs typeface="Arial" charset="0"/>
            </a:endParaRPr>
          </a:p>
        </p:txBody>
      </p:sp>
      <p:sp>
        <p:nvSpPr>
          <p:cNvPr id="2" name="Text Placeholder 1"/>
          <p:cNvSpPr>
            <a:spLocks noGrp="1"/>
          </p:cNvSpPr>
          <p:nvPr>
            <p:ph type="body" sz="quarter" idx="12"/>
          </p:nvPr>
        </p:nvSpPr>
        <p:spPr>
          <a:xfrm>
            <a:off x="685799" y="724626"/>
            <a:ext cx="10863197" cy="445043"/>
          </a:xfrm>
        </p:spPr>
        <p:txBody>
          <a:bodyPr/>
          <a:lstStyle/>
          <a:p>
            <a:r>
              <a:rPr lang="en-US" dirty="0"/>
              <a:t>MyLion Frequently Asked Questions (continued)</a:t>
            </a:r>
          </a:p>
        </p:txBody>
      </p:sp>
    </p:spTree>
    <p:extLst>
      <p:ext uri="{BB962C8B-B14F-4D97-AF65-F5344CB8AC3E}">
        <p14:creationId xmlns:p14="http://schemas.microsoft.com/office/powerpoint/2010/main" val="3728962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60509" y="2349662"/>
            <a:ext cx="8270981" cy="1267138"/>
          </a:xfrm>
        </p:spPr>
        <p:txBody>
          <a:bodyPr/>
          <a:lstStyle/>
          <a:p>
            <a:r>
              <a:rPr lang="en-US" dirty="0"/>
              <a:t>MyLion &amp; Insights: Celebrate your service impact by exploring the numbers.</a:t>
            </a:r>
          </a:p>
        </p:txBody>
      </p:sp>
    </p:spTree>
    <p:extLst>
      <p:ext uri="{BB962C8B-B14F-4D97-AF65-F5344CB8AC3E}">
        <p14:creationId xmlns:p14="http://schemas.microsoft.com/office/powerpoint/2010/main" val="4237567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85800" y="724626"/>
            <a:ext cx="7212496" cy="445043"/>
          </a:xfrm>
          <a:prstGeom prst="rect">
            <a:avLst/>
          </a:prstGeom>
        </p:spPr>
        <p:txBody>
          <a:bodyPr/>
          <a:lstStyle/>
          <a:p>
            <a:pPr marL="0" indent="0">
              <a:buNone/>
            </a:pPr>
            <a:r>
              <a:rPr lang="en-US" sz="3300" b="1" kern="1200" dirty="0">
                <a:solidFill>
                  <a:srgbClr val="0A5496"/>
                </a:solidFill>
              </a:rPr>
              <a:t>Service data for all Lions and Leos</a:t>
            </a:r>
          </a:p>
        </p:txBody>
      </p:sp>
      <p:sp>
        <p:nvSpPr>
          <p:cNvPr id="5" name="Content Placeholder 2"/>
          <p:cNvSpPr txBox="1">
            <a:spLocks/>
          </p:cNvSpPr>
          <p:nvPr/>
        </p:nvSpPr>
        <p:spPr bwMode="auto">
          <a:xfrm>
            <a:off x="1143183" y="5063854"/>
            <a:ext cx="4715753" cy="1333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05000"/>
              </a:lnSpc>
              <a:spcAft>
                <a:spcPts val="1200"/>
              </a:spcAft>
            </a:pPr>
            <a:r>
              <a:rPr lang="en-US" sz="1400" kern="0" dirty="0">
                <a:solidFill>
                  <a:srgbClr val="D9D9D9">
                    <a:lumMod val="50000"/>
                  </a:srgbClr>
                </a:solidFill>
                <a:latin typeface="Arial" charset="0"/>
                <a:ea typeface="Arial" charset="0"/>
                <a:cs typeface="Arial" charset="0"/>
              </a:rPr>
              <a:t>Shares service impact metrics down to the individual activity level</a:t>
            </a:r>
          </a:p>
          <a:p>
            <a:pPr>
              <a:lnSpc>
                <a:spcPct val="105000"/>
              </a:lnSpc>
              <a:spcAft>
                <a:spcPts val="1200"/>
              </a:spcAft>
            </a:pPr>
            <a:r>
              <a:rPr lang="en-US" sz="1400" kern="0" dirty="0">
                <a:solidFill>
                  <a:srgbClr val="D9D9D9">
                    <a:lumMod val="50000"/>
                  </a:srgbClr>
                </a:solidFill>
                <a:latin typeface="Arial" charset="0"/>
                <a:ea typeface="Arial" charset="0"/>
                <a:cs typeface="Arial" charset="0"/>
              </a:rPr>
              <a:t>Provides data on people served &amp; volunteer hours</a:t>
            </a:r>
          </a:p>
          <a:p>
            <a:pPr>
              <a:lnSpc>
                <a:spcPct val="105000"/>
              </a:lnSpc>
              <a:spcAft>
                <a:spcPts val="1200"/>
              </a:spcAft>
            </a:pPr>
            <a:r>
              <a:rPr lang="en-US" sz="1400" kern="0" dirty="0">
                <a:solidFill>
                  <a:srgbClr val="D9D9D9">
                    <a:lumMod val="50000"/>
                  </a:srgbClr>
                </a:solidFill>
                <a:latin typeface="Arial" charset="0"/>
                <a:ea typeface="Arial" charset="0"/>
                <a:cs typeface="Arial" charset="0"/>
              </a:rPr>
              <a:t>Can explore service data across multiple levels</a:t>
            </a:r>
          </a:p>
        </p:txBody>
      </p:sp>
      <p:sp>
        <p:nvSpPr>
          <p:cNvPr id="11" name="Content Placeholder 2"/>
          <p:cNvSpPr txBox="1">
            <a:spLocks/>
          </p:cNvSpPr>
          <p:nvPr/>
        </p:nvSpPr>
        <p:spPr bwMode="auto">
          <a:xfrm>
            <a:off x="6316314" y="5023764"/>
            <a:ext cx="5265905" cy="1562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05000"/>
              </a:lnSpc>
              <a:spcAft>
                <a:spcPts val="1200"/>
              </a:spcAft>
            </a:pPr>
            <a:r>
              <a:rPr lang="en-US" sz="1400" kern="0" dirty="0">
                <a:solidFill>
                  <a:srgbClr val="D9D9D9">
                    <a:lumMod val="50000"/>
                  </a:srgbClr>
                </a:solidFill>
                <a:latin typeface="Arial" charset="0"/>
                <a:ea typeface="Arial" charset="0"/>
                <a:cs typeface="Arial" charset="0"/>
              </a:rPr>
              <a:t>Shares membership, service, donation &amp; club data</a:t>
            </a:r>
          </a:p>
          <a:p>
            <a:pPr>
              <a:lnSpc>
                <a:spcPct val="105000"/>
              </a:lnSpc>
              <a:spcAft>
                <a:spcPts val="1200"/>
              </a:spcAft>
            </a:pPr>
            <a:r>
              <a:rPr lang="en-US" sz="1400" kern="0" dirty="0">
                <a:solidFill>
                  <a:srgbClr val="D9D9D9">
                    <a:lumMod val="50000"/>
                  </a:srgbClr>
                </a:solidFill>
                <a:latin typeface="Arial" charset="0"/>
                <a:ea typeface="Arial" charset="0"/>
                <a:cs typeface="Arial" charset="0"/>
              </a:rPr>
              <a:t>Dashboard access is based on the user’s title</a:t>
            </a:r>
          </a:p>
        </p:txBody>
      </p:sp>
      <p:sp>
        <p:nvSpPr>
          <p:cNvPr id="12" name="Text Placeholder 2"/>
          <p:cNvSpPr txBox="1">
            <a:spLocks/>
          </p:cNvSpPr>
          <p:nvPr/>
        </p:nvSpPr>
        <p:spPr>
          <a:xfrm>
            <a:off x="2250799" y="1450428"/>
            <a:ext cx="250051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2000" kern="1200" dirty="0"/>
              <a:t>Metrics on MyLion</a:t>
            </a:r>
          </a:p>
        </p:txBody>
      </p:sp>
      <p:sp>
        <p:nvSpPr>
          <p:cNvPr id="13" name="Text Placeholder 2"/>
          <p:cNvSpPr txBox="1">
            <a:spLocks/>
          </p:cNvSpPr>
          <p:nvPr/>
        </p:nvSpPr>
        <p:spPr>
          <a:xfrm>
            <a:off x="8345052" y="1450427"/>
            <a:ext cx="1208431"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2000" kern="1200" dirty="0"/>
              <a:t>Insights</a:t>
            </a:r>
          </a:p>
        </p:txBody>
      </p:sp>
      <p:pic>
        <p:nvPicPr>
          <p:cNvPr id="8" name="Picture 7" descr="A screenshot of a computer screen&#10;&#10;Description automatically generated">
            <a:extLst>
              <a:ext uri="{FF2B5EF4-FFF2-40B4-BE49-F238E27FC236}">
                <a16:creationId xmlns:a16="http://schemas.microsoft.com/office/drawing/2014/main" xmlns="" id="{05E3D666-664A-E947-904E-83370CAF73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26" y="1734942"/>
            <a:ext cx="6679775" cy="3574038"/>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33102" y="2103956"/>
            <a:ext cx="3659842" cy="1977156"/>
          </a:xfrm>
          <a:prstGeom prst="rect">
            <a:avLst/>
          </a:prstGeom>
        </p:spPr>
      </p:pic>
      <p:pic>
        <p:nvPicPr>
          <p:cNvPr id="14" name="Picture 13">
            <a:extLst>
              <a:ext uri="{FF2B5EF4-FFF2-40B4-BE49-F238E27FC236}">
                <a16:creationId xmlns:a16="http://schemas.microsoft.com/office/drawing/2014/main" xmlns="" id="{2E41B858-3CB3-3048-8D27-BC19302998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33102" y="3943350"/>
            <a:ext cx="3659842" cy="422276"/>
          </a:xfrm>
          <a:prstGeom prst="rect">
            <a:avLst/>
          </a:prstGeom>
        </p:spPr>
      </p:pic>
      <p:pic>
        <p:nvPicPr>
          <p:cNvPr id="15" name="Picture 14" descr="A screenshot of a computer screen&#10;&#10;Description automatically generated">
            <a:extLst>
              <a:ext uri="{FF2B5EF4-FFF2-40B4-BE49-F238E27FC236}">
                <a16:creationId xmlns:a16="http://schemas.microsoft.com/office/drawing/2014/main" xmlns="" id="{72F59032-331A-304D-AADB-BB8913C75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026" y="1734942"/>
            <a:ext cx="6679775" cy="3574038"/>
          </a:xfrm>
          <a:prstGeom prst="rect">
            <a:avLst/>
          </a:prstGeom>
        </p:spPr>
      </p:pic>
      <p:sp>
        <p:nvSpPr>
          <p:cNvPr id="17" name="Rectangle 16">
            <a:extLst>
              <a:ext uri="{FF2B5EF4-FFF2-40B4-BE49-F238E27FC236}">
                <a16:creationId xmlns:a16="http://schemas.microsoft.com/office/drawing/2014/main" xmlns="" id="{7C563E9F-9669-3E4D-83E2-DBBEA798F4CF}"/>
              </a:ext>
            </a:extLst>
          </p:cNvPr>
          <p:cNvSpPr/>
          <p:nvPr/>
        </p:nvSpPr>
        <p:spPr bwMode="auto">
          <a:xfrm>
            <a:off x="6728582" y="2103956"/>
            <a:ext cx="3639872" cy="22394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9" name="Content Placeholder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48423" y="2331682"/>
            <a:ext cx="3620031" cy="1809618"/>
          </a:xfrm>
          <a:prstGeom prst="rect">
            <a:avLst/>
          </a:prstGeom>
        </p:spPr>
      </p:pic>
    </p:spTree>
    <p:extLst>
      <p:ext uri="{BB962C8B-B14F-4D97-AF65-F5344CB8AC3E}">
        <p14:creationId xmlns:p14="http://schemas.microsoft.com/office/powerpoint/2010/main" val="2916027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24935" y="1355442"/>
            <a:ext cx="10885714" cy="707886"/>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accent2">
                    <a:lumMod val="50000"/>
                  </a:schemeClr>
                </a:solidFill>
                <a:latin typeface="Arial" panose="020B0604020202020204" pitchFamily="34" charset="0"/>
                <a:cs typeface="Arial" panose="020B0604020202020204" pitchFamily="34" charset="0"/>
              </a:rPr>
              <a:t>Select the “Detailed View” button in each section to see additional metrics. Explore comparisons to averages and other data analyses related to the section. </a:t>
            </a:r>
          </a:p>
        </p:txBody>
      </p:sp>
      <p:sp>
        <p:nvSpPr>
          <p:cNvPr id="10" name="Text Placeholder 1"/>
          <p:cNvSpPr txBox="1">
            <a:spLocks/>
          </p:cNvSpPr>
          <p:nvPr/>
        </p:nvSpPr>
        <p:spPr>
          <a:xfrm>
            <a:off x="725129" y="1039162"/>
            <a:ext cx="9293942"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dirty="0"/>
              <a:t>A detailed view of Lions data on Insights</a:t>
            </a:r>
          </a:p>
          <a:p>
            <a:endParaRPr lang="en-US" kern="0" dirty="0"/>
          </a:p>
        </p:txBody>
      </p:sp>
      <p:pic>
        <p:nvPicPr>
          <p:cNvPr id="5" name="Picture 4" descr="A screenshot of a computer screen&#10;&#10;Description automatically generated">
            <a:extLst>
              <a:ext uri="{FF2B5EF4-FFF2-40B4-BE49-F238E27FC236}">
                <a16:creationId xmlns:a16="http://schemas.microsoft.com/office/drawing/2014/main" xmlns="" id="{BC75B668-7F65-B84F-9C0E-6BE94A392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321" y="2008209"/>
            <a:ext cx="9455939" cy="5059435"/>
          </a:xfrm>
          <a:prstGeom prst="rect">
            <a:avLst/>
          </a:prstGeom>
        </p:spPr>
      </p:pic>
      <p:sp>
        <p:nvSpPr>
          <p:cNvPr id="9" name="Rectangle 8">
            <a:extLst>
              <a:ext uri="{FF2B5EF4-FFF2-40B4-BE49-F238E27FC236}">
                <a16:creationId xmlns:a16="http://schemas.microsoft.com/office/drawing/2014/main" xmlns="" id="{B41E1E05-8FE3-0E4D-8F71-DAEAB7C2CF3B}"/>
              </a:ext>
            </a:extLst>
          </p:cNvPr>
          <p:cNvSpPr/>
          <p:nvPr/>
        </p:nvSpPr>
        <p:spPr bwMode="auto">
          <a:xfrm>
            <a:off x="3269256" y="2530779"/>
            <a:ext cx="5148616" cy="3175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4146" y="2729587"/>
            <a:ext cx="5148617" cy="2830164"/>
          </a:xfrm>
          <a:prstGeom prst="rect">
            <a:avLst/>
          </a:prstGeom>
        </p:spPr>
      </p:pic>
    </p:spTree>
    <p:extLst>
      <p:ext uri="{BB962C8B-B14F-4D97-AF65-F5344CB8AC3E}">
        <p14:creationId xmlns:p14="http://schemas.microsoft.com/office/powerpoint/2010/main" val="3514099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5547575" y="3962192"/>
            <a:ext cx="1096852" cy="6398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609368" indent="-609368" algn="ctr" defTabSz="914051" fontAlgn="base">
              <a:spcBef>
                <a:spcPct val="0"/>
              </a:spcBef>
              <a:spcAft>
                <a:spcPct val="0"/>
              </a:spcAft>
            </a:pPr>
            <a:endParaRPr lang="en-US" sz="2999">
              <a:solidFill>
                <a:prstClr val="white"/>
              </a:solidFill>
              <a:latin typeface="Century Gothic" charset="0"/>
              <a:ea typeface="Century Gothic" charset="0"/>
              <a:cs typeface="Century Gothic" charset="0"/>
            </a:endParaRPr>
          </a:p>
        </p:txBody>
      </p:sp>
      <p:sp>
        <p:nvSpPr>
          <p:cNvPr id="2" name="Rectangle 1"/>
          <p:cNvSpPr/>
          <p:nvPr/>
        </p:nvSpPr>
        <p:spPr bwMode="auto">
          <a:xfrm>
            <a:off x="0" y="0"/>
            <a:ext cx="12192000" cy="6858000"/>
          </a:xfrm>
          <a:prstGeom prst="rect">
            <a:avLst/>
          </a:prstGeom>
          <a:solidFill>
            <a:schemeClr val="accent6">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fontAlgn="base">
              <a:spcAft>
                <a:spcPct val="0"/>
              </a:spcAft>
              <a:buFont typeface="Helvetica" pitchFamily="84" charset="0"/>
              <a:buNone/>
            </a:pPr>
            <a:endParaRPr lang="en-US" sz="3000" dirty="0" err="1">
              <a:solidFill>
                <a:srgbClr val="404040"/>
              </a:solidFill>
              <a:ea typeface="ヒラギノ角ゴ Pro W3" pitchFamily="84" charset="-128"/>
            </a:endParaRPr>
          </a:p>
        </p:txBody>
      </p:sp>
      <p:sp>
        <p:nvSpPr>
          <p:cNvPr id="7" name="Text Placeholder 6"/>
          <p:cNvSpPr>
            <a:spLocks noGrp="1"/>
          </p:cNvSpPr>
          <p:nvPr>
            <p:ph type="body" sz="quarter" idx="12"/>
          </p:nvPr>
        </p:nvSpPr>
        <p:spPr>
          <a:xfrm>
            <a:off x="1926356" y="2531328"/>
            <a:ext cx="8512007" cy="1160834"/>
          </a:xfrm>
        </p:spPr>
        <p:txBody>
          <a:bodyPr>
            <a:noAutofit/>
          </a:bodyPr>
          <a:lstStyle/>
          <a:p>
            <a:r>
              <a:rPr lang="en-US" sz="4400" dirty="0"/>
              <a:t>Finding support on MyLion.</a:t>
            </a:r>
          </a:p>
        </p:txBody>
      </p:sp>
      <p:sp>
        <p:nvSpPr>
          <p:cNvPr id="6" name="Text Placeholder 6"/>
          <p:cNvSpPr txBox="1">
            <a:spLocks/>
          </p:cNvSpPr>
          <p:nvPr/>
        </p:nvSpPr>
        <p:spPr>
          <a:xfrm>
            <a:off x="1753636" y="4296206"/>
            <a:ext cx="8684727" cy="445043"/>
          </a:xfrm>
          <a:prstGeom prst="rect">
            <a:avLst/>
          </a:prstGeom>
        </p:spPr>
        <p:txBody>
          <a:bodyPr anchor="ctr">
            <a:noAutofit/>
          </a:bodyP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2400" b="0" i="1" kern="0" dirty="0">
                <a:solidFill>
                  <a:prstClr val="white"/>
                </a:solidFill>
              </a:rPr>
              <a:t>Redefining “training”</a:t>
            </a:r>
          </a:p>
        </p:txBody>
      </p:sp>
    </p:spTree>
    <p:extLst>
      <p:ext uri="{BB962C8B-B14F-4D97-AF65-F5344CB8AC3E}">
        <p14:creationId xmlns:p14="http://schemas.microsoft.com/office/powerpoint/2010/main" val="2623980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85800" y="724626"/>
            <a:ext cx="5453521" cy="930919"/>
          </a:xfrm>
        </p:spPr>
        <p:txBody>
          <a:bodyPr/>
          <a:lstStyle/>
          <a:p>
            <a:r>
              <a:rPr lang="en-US" dirty="0"/>
              <a:t>Support where you need it.</a:t>
            </a:r>
          </a:p>
        </p:txBody>
      </p:sp>
      <p:sp>
        <p:nvSpPr>
          <p:cNvPr id="5" name="Content Placeholder 2"/>
          <p:cNvSpPr txBox="1">
            <a:spLocks/>
          </p:cNvSpPr>
          <p:nvPr/>
        </p:nvSpPr>
        <p:spPr bwMode="auto">
          <a:xfrm>
            <a:off x="685800" y="1939640"/>
            <a:ext cx="5453521" cy="4451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05000"/>
              </a:lnSpc>
              <a:spcAft>
                <a:spcPts val="1200"/>
              </a:spcAft>
            </a:pPr>
            <a:r>
              <a:rPr lang="en-US" sz="2000" kern="0" dirty="0">
                <a:solidFill>
                  <a:schemeClr val="accent2">
                    <a:lumMod val="50000"/>
                  </a:schemeClr>
                </a:solidFill>
                <a:latin typeface="Arial" charset="0"/>
                <a:ea typeface="Arial" charset="0"/>
                <a:cs typeface="Arial" charset="0"/>
                <a:hlinkClick r:id="rId3"/>
              </a:rPr>
              <a:t>www.lionshelp.zendesk.com</a:t>
            </a:r>
            <a:endParaRPr lang="en-US" sz="2000" kern="0" dirty="0">
              <a:solidFill>
                <a:schemeClr val="accent2">
                  <a:lumMod val="50000"/>
                </a:schemeClr>
              </a:solidFill>
              <a:latin typeface="Arial" charset="0"/>
              <a:ea typeface="Arial" charset="0"/>
              <a:cs typeface="Arial" charset="0"/>
            </a:endParaRP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Use the “Support” button to find helpful how-</a:t>
            </a:r>
            <a:r>
              <a:rPr lang="en-US" sz="2000" kern="0" dirty="0" err="1">
                <a:solidFill>
                  <a:schemeClr val="accent2">
                    <a:lumMod val="50000"/>
                  </a:schemeClr>
                </a:solidFill>
                <a:latin typeface="Arial" charset="0"/>
                <a:ea typeface="Arial" charset="0"/>
                <a:cs typeface="Arial" charset="0"/>
              </a:rPr>
              <a:t>tos</a:t>
            </a:r>
            <a:r>
              <a:rPr lang="en-US" sz="2000" kern="0" dirty="0">
                <a:solidFill>
                  <a:schemeClr val="accent2">
                    <a:lumMod val="50000"/>
                  </a:schemeClr>
                </a:solidFill>
                <a:latin typeface="Arial" charset="0"/>
                <a:ea typeface="Arial" charset="0"/>
                <a:cs typeface="Arial" charset="0"/>
              </a:rPr>
              <a:t> </a:t>
            </a:r>
          </a:p>
          <a:p>
            <a:pPr>
              <a:lnSpc>
                <a:spcPct val="105000"/>
              </a:lnSpc>
              <a:spcAft>
                <a:spcPts val="1200"/>
              </a:spcAft>
            </a:pPr>
            <a:r>
              <a:rPr lang="en-US" sz="2000" kern="0" dirty="0">
                <a:solidFill>
                  <a:schemeClr val="accent2">
                    <a:lumMod val="50000"/>
                  </a:schemeClr>
                </a:solidFill>
                <a:latin typeface="Arial" charset="0"/>
                <a:ea typeface="Arial" charset="0"/>
                <a:cs typeface="Arial" charset="0"/>
              </a:rPr>
              <a:t>Want to talk to our support team?</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Phone number: 1-630-468-7000</a:t>
            </a:r>
          </a:p>
          <a:p>
            <a:pPr lvl="1">
              <a:lnSpc>
                <a:spcPct val="105000"/>
              </a:lnSpc>
              <a:spcAft>
                <a:spcPts val="1200"/>
              </a:spcAft>
            </a:pPr>
            <a:r>
              <a:rPr lang="en-US" sz="2000" kern="0" dirty="0">
                <a:solidFill>
                  <a:schemeClr val="accent2">
                    <a:lumMod val="50000"/>
                  </a:schemeClr>
                </a:solidFill>
                <a:latin typeface="Arial" charset="0"/>
                <a:ea typeface="Arial" charset="0"/>
                <a:cs typeface="Arial" charset="0"/>
              </a:rPr>
              <a:t>Email: </a:t>
            </a:r>
            <a:r>
              <a:rPr lang="en-US" sz="2000" kern="0" dirty="0">
                <a:solidFill>
                  <a:schemeClr val="accent2">
                    <a:lumMod val="50000"/>
                  </a:schemeClr>
                </a:solidFill>
                <a:latin typeface="Arial" charset="0"/>
                <a:ea typeface="Arial" charset="0"/>
                <a:cs typeface="Arial" charset="0"/>
                <a:hlinkClick r:id="rId4"/>
              </a:rPr>
              <a:t>mylion@lionsclubs.org</a:t>
            </a:r>
            <a:endParaRPr lang="en-US" sz="2000" kern="0" dirty="0">
              <a:solidFill>
                <a:schemeClr val="accent2">
                  <a:lumMod val="50000"/>
                </a:schemeClr>
              </a:solidFill>
              <a:latin typeface="Arial" charset="0"/>
              <a:ea typeface="Arial" charset="0"/>
              <a:cs typeface="Arial" charset="0"/>
            </a:endParaRPr>
          </a:p>
          <a:p>
            <a:pPr>
              <a:lnSpc>
                <a:spcPct val="105000"/>
              </a:lnSpc>
              <a:spcAft>
                <a:spcPts val="1200"/>
              </a:spcAft>
            </a:pPr>
            <a:r>
              <a:rPr lang="en-US" sz="2000" kern="0" dirty="0">
                <a:solidFill>
                  <a:schemeClr val="accent2">
                    <a:lumMod val="50000"/>
                  </a:schemeClr>
                </a:solidFill>
                <a:latin typeface="Arial" charset="0"/>
                <a:ea typeface="Arial" charset="0"/>
                <a:cs typeface="Arial" charset="0"/>
              </a:rPr>
              <a:t>Join the MyLion Facebook Forum to get Lion to Lion assistance and share your ideas.</a:t>
            </a:r>
          </a:p>
        </p:txBody>
      </p:sp>
      <p:sp>
        <p:nvSpPr>
          <p:cNvPr id="7" name="TextBox 6">
            <a:extLst>
              <a:ext uri="{FF2B5EF4-FFF2-40B4-BE49-F238E27FC236}">
                <a16:creationId xmlns:a16="http://schemas.microsoft.com/office/drawing/2014/main" xmlns="" id="{29719075-B0AD-8546-BCA6-E5F79E5DA933}"/>
              </a:ext>
            </a:extLst>
          </p:cNvPr>
          <p:cNvSpPr txBox="1"/>
          <p:nvPr/>
        </p:nvSpPr>
        <p:spPr>
          <a:xfrm>
            <a:off x="8479857" y="5119960"/>
            <a:ext cx="3093853" cy="646331"/>
          </a:xfrm>
          <a:prstGeom prst="rect">
            <a:avLst/>
          </a:prstGeom>
          <a:noFill/>
        </p:spPr>
        <p:txBody>
          <a:bodyPr wrap="square" rtlCol="0">
            <a:spAutoFit/>
          </a:bodyPr>
          <a:lstStyle/>
          <a:p>
            <a:pPr fontAlgn="auto">
              <a:spcBef>
                <a:spcPts val="0"/>
              </a:spcBef>
              <a:spcAft>
                <a:spcPts val="0"/>
              </a:spcAft>
            </a:pPr>
            <a:r>
              <a:rPr lang="en-US" sz="1200" i="1" dirty="0">
                <a:latin typeface="Calibri" panose="020F0502020204030204"/>
              </a:rPr>
              <a:t>Quick Tip: On the MyLion app, navigate to your User Profile and select the three circles in the top corner to find support.</a:t>
            </a:r>
          </a:p>
        </p:txBody>
      </p:sp>
      <p:pic>
        <p:nvPicPr>
          <p:cNvPr id="8" name="Picture 7" descr="A screenshot of a computer screen&#10;&#10;Description automatically generated">
            <a:extLst>
              <a:ext uri="{FF2B5EF4-FFF2-40B4-BE49-F238E27FC236}">
                <a16:creationId xmlns:a16="http://schemas.microsoft.com/office/drawing/2014/main" xmlns="" id="{BC75B668-7F65-B84F-9C0E-6BE94A3922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1270" y="1077291"/>
            <a:ext cx="6396978" cy="3422727"/>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1881" y="1697233"/>
            <a:ext cx="3435757" cy="1892000"/>
          </a:xfrm>
          <a:prstGeom prst="rect">
            <a:avLst/>
          </a:prstGeom>
        </p:spPr>
      </p:pic>
      <p:grpSp>
        <p:nvGrpSpPr>
          <p:cNvPr id="9" name="Group 8">
            <a:extLst>
              <a:ext uri="{FF2B5EF4-FFF2-40B4-BE49-F238E27FC236}">
                <a16:creationId xmlns:a16="http://schemas.microsoft.com/office/drawing/2014/main" xmlns="" id="{1EF0121A-839C-DB45-832E-AA7C92FC9057}"/>
              </a:ext>
            </a:extLst>
          </p:cNvPr>
          <p:cNvGrpSpPr/>
          <p:nvPr/>
        </p:nvGrpSpPr>
        <p:grpSpPr>
          <a:xfrm>
            <a:off x="7219389" y="4405576"/>
            <a:ext cx="1120840" cy="2148714"/>
            <a:chOff x="3636471" y="1689804"/>
            <a:chExt cx="2389841" cy="4581461"/>
          </a:xfrm>
        </p:grpSpPr>
        <p:pic>
          <p:nvPicPr>
            <p:cNvPr id="10" name="Picture 9" descr="A close up of electronics&#10;&#10;Description automatically generated">
              <a:extLst>
                <a:ext uri="{FF2B5EF4-FFF2-40B4-BE49-F238E27FC236}">
                  <a16:creationId xmlns:a16="http://schemas.microsoft.com/office/drawing/2014/main" xmlns="" id="{0E965FBC-E8CC-B34B-B8C3-7E41EE7974F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4267" r="23570"/>
            <a:stretch/>
          </p:blipFill>
          <p:spPr>
            <a:xfrm>
              <a:off x="3636471" y="1689804"/>
              <a:ext cx="2389841" cy="4581461"/>
            </a:xfrm>
            <a:prstGeom prst="rect">
              <a:avLst/>
            </a:prstGeom>
          </p:spPr>
        </p:pic>
        <p:pic>
          <p:nvPicPr>
            <p:cNvPr id="11" name="Picture 2" descr="71c9da1c-1bb0-4236-b7b1-5c694ba4b91d@namprd0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934184" y="2420947"/>
              <a:ext cx="1776829" cy="31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ecd4f565-7387-4feb-b157-29e1392581c5@namprd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59017" y="4748484"/>
            <a:ext cx="822469" cy="146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87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US" sz="4200" b="1" dirty="0">
                <a:latin typeface="Arial" panose="020B0604020202020204" pitchFamily="34" charset="0"/>
                <a:cs typeface="Arial" panose="020B0604020202020204" pitchFamily="34" charset="0"/>
              </a:rPr>
              <a:t>What’s next?</a:t>
            </a:r>
          </a:p>
        </p:txBody>
      </p:sp>
    </p:spTree>
    <p:extLst>
      <p:ext uri="{BB962C8B-B14F-4D97-AF65-F5344CB8AC3E}">
        <p14:creationId xmlns:p14="http://schemas.microsoft.com/office/powerpoint/2010/main" val="893153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032D669-EAC9-0841-B5A6-482C5AF9E652}"/>
              </a:ext>
            </a:extLst>
          </p:cNvPr>
          <p:cNvSpPr>
            <a:spLocks noGrp="1"/>
          </p:cNvSpPr>
          <p:nvPr>
            <p:ph type="body" sz="quarter" idx="12"/>
          </p:nvPr>
        </p:nvSpPr>
        <p:spPr>
          <a:xfrm>
            <a:off x="685801" y="724627"/>
            <a:ext cx="9839959" cy="445043"/>
          </a:xfrm>
          <a:prstGeom prst="rect">
            <a:avLst/>
          </a:prstGeom>
        </p:spPr>
        <p:txBody>
          <a:bodyPr>
            <a:noAutofit/>
          </a:bodyPr>
          <a:lstStyle/>
          <a:p>
            <a:r>
              <a:rPr lang="en-US" dirty="0">
                <a:latin typeface="Arial" charset="0"/>
                <a:ea typeface="Arial" charset="0"/>
                <a:cs typeface="Arial" charset="0"/>
              </a:rPr>
              <a:t>3 steps to get started on MyLion.</a:t>
            </a:r>
          </a:p>
        </p:txBody>
      </p:sp>
      <p:sp>
        <p:nvSpPr>
          <p:cNvPr id="9" name="Oval 8"/>
          <p:cNvSpPr/>
          <p:nvPr/>
        </p:nvSpPr>
        <p:spPr bwMode="auto">
          <a:xfrm>
            <a:off x="1590594" y="2440206"/>
            <a:ext cx="431246" cy="452702"/>
          </a:xfrm>
          <a:prstGeom prst="ellipse">
            <a:avLst/>
          </a:prstGeom>
          <a:solidFill>
            <a:srgbClr val="E6583D"/>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marL="609356" indent="-609356" algn="ctr" fontAlgn="base">
              <a:spcAft>
                <a:spcPct val="0"/>
              </a:spcAft>
            </a:pPr>
            <a:r>
              <a:rPr lang="en-US" sz="1499" b="1" dirty="0">
                <a:solidFill>
                  <a:prstClr val="white"/>
                </a:solidFill>
                <a:latin typeface="Calibri" panose="020F0502020204030204"/>
                <a:ea typeface="ヒラギノ角ゴ Pro W3" pitchFamily="84" charset="-128"/>
              </a:rPr>
              <a:t>1</a:t>
            </a:r>
          </a:p>
        </p:txBody>
      </p:sp>
      <p:sp>
        <p:nvSpPr>
          <p:cNvPr id="10" name="Oval 9"/>
          <p:cNvSpPr/>
          <p:nvPr/>
        </p:nvSpPr>
        <p:spPr bwMode="auto">
          <a:xfrm>
            <a:off x="1590594" y="3534527"/>
            <a:ext cx="431246" cy="452702"/>
          </a:xfrm>
          <a:prstGeom prst="ellipse">
            <a:avLst/>
          </a:prstGeom>
          <a:solidFill>
            <a:srgbClr val="E6583D"/>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marL="609356" indent="-609356" algn="ctr" fontAlgn="base">
              <a:spcAft>
                <a:spcPct val="0"/>
              </a:spcAft>
            </a:pPr>
            <a:r>
              <a:rPr lang="en-US" sz="1499" b="1" dirty="0">
                <a:solidFill>
                  <a:prstClr val="white"/>
                </a:solidFill>
                <a:latin typeface="Calibri" panose="020F0502020204030204"/>
                <a:ea typeface="ヒラギノ角ゴ Pro W3" pitchFamily="84" charset="-128"/>
              </a:rPr>
              <a:t>2</a:t>
            </a:r>
          </a:p>
        </p:txBody>
      </p:sp>
      <p:sp>
        <p:nvSpPr>
          <p:cNvPr id="11" name="Oval 10"/>
          <p:cNvSpPr/>
          <p:nvPr/>
        </p:nvSpPr>
        <p:spPr bwMode="auto">
          <a:xfrm>
            <a:off x="1590594" y="4648274"/>
            <a:ext cx="431246" cy="452702"/>
          </a:xfrm>
          <a:prstGeom prst="ellipse">
            <a:avLst/>
          </a:prstGeom>
          <a:solidFill>
            <a:srgbClr val="E6583D"/>
          </a:solidFill>
          <a:ln w="9525" cap="flat" cmpd="sng" algn="ctr">
            <a:noFill/>
            <a:prstDash val="solid"/>
            <a:round/>
            <a:headEnd type="none" w="med" len="med"/>
            <a:tailEnd type="none" w="med" len="med"/>
          </a:ln>
          <a:effectLst/>
        </p:spPr>
        <p:txBody>
          <a:bodyPr vert="horz" wrap="square" lIns="91404" tIns="45702" rIns="91404" bIns="45702" numCol="1" rtlCol="0" anchor="ctr" anchorCtr="0" compatLnSpc="1">
            <a:prstTxWarp prst="textNoShape">
              <a:avLst/>
            </a:prstTxWarp>
          </a:bodyPr>
          <a:lstStyle/>
          <a:p>
            <a:pPr marL="609356" indent="-609356" algn="ctr" fontAlgn="base">
              <a:spcAft>
                <a:spcPct val="0"/>
              </a:spcAft>
            </a:pPr>
            <a:r>
              <a:rPr lang="en-US" sz="1499" b="1" dirty="0">
                <a:solidFill>
                  <a:prstClr val="white"/>
                </a:solidFill>
                <a:latin typeface="Calibri" panose="020F0502020204030204"/>
                <a:ea typeface="ヒラギノ角ゴ Pro W3" pitchFamily="84" charset="-128"/>
              </a:rPr>
              <a:t>3</a:t>
            </a:r>
          </a:p>
        </p:txBody>
      </p:sp>
      <p:sp>
        <p:nvSpPr>
          <p:cNvPr id="3" name="TextBox 2"/>
          <p:cNvSpPr txBox="1"/>
          <p:nvPr/>
        </p:nvSpPr>
        <p:spPr>
          <a:xfrm>
            <a:off x="2179325" y="2440206"/>
            <a:ext cx="10243038" cy="430887"/>
          </a:xfrm>
          <a:prstGeom prst="rect">
            <a:avLst/>
          </a:prstGeom>
          <a:noFill/>
        </p:spPr>
        <p:txBody>
          <a:bodyPr wrap="square" rtlCol="0">
            <a:spAutoFit/>
          </a:bodyPr>
          <a:lstStyle/>
          <a:p>
            <a:pPr marL="0" lvl="1" fontAlgn="base">
              <a:spcBef>
                <a:spcPct val="0"/>
              </a:spcBef>
              <a:spcAft>
                <a:spcPct val="0"/>
              </a:spcAft>
            </a:pPr>
            <a:r>
              <a:rPr lang="en-US" sz="2200" b="1" kern="0" dirty="0">
                <a:solidFill>
                  <a:prstClr val="black">
                    <a:lumMod val="50000"/>
                    <a:lumOff val="50000"/>
                  </a:prstClr>
                </a:solidFill>
                <a:latin typeface="Arial" charset="0"/>
                <a:ea typeface="Arial" charset="0"/>
                <a:cs typeface="Arial" charset="0"/>
              </a:rPr>
              <a:t>Register for your Lion Account.</a:t>
            </a:r>
            <a:endParaRPr lang="en-US" sz="2200" kern="0" dirty="0">
              <a:solidFill>
                <a:prstClr val="black">
                  <a:lumMod val="50000"/>
                  <a:lumOff val="50000"/>
                </a:prstClr>
              </a:solidFill>
              <a:latin typeface="Arial" charset="0"/>
              <a:ea typeface="Arial" charset="0"/>
              <a:cs typeface="Arial" charset="0"/>
            </a:endParaRPr>
          </a:p>
        </p:txBody>
      </p:sp>
      <p:sp>
        <p:nvSpPr>
          <p:cNvPr id="16" name="TextBox 15"/>
          <p:cNvSpPr txBox="1"/>
          <p:nvPr/>
        </p:nvSpPr>
        <p:spPr>
          <a:xfrm>
            <a:off x="2179325" y="3507195"/>
            <a:ext cx="9108435" cy="430887"/>
          </a:xfrm>
          <a:prstGeom prst="rect">
            <a:avLst/>
          </a:prstGeom>
          <a:noFill/>
        </p:spPr>
        <p:txBody>
          <a:bodyPr wrap="square" rtlCol="0">
            <a:spAutoFit/>
          </a:bodyPr>
          <a:lstStyle/>
          <a:p>
            <a:pPr marL="0" lvl="1" fontAlgn="base">
              <a:spcBef>
                <a:spcPct val="0"/>
              </a:spcBef>
              <a:spcAft>
                <a:spcPct val="0"/>
              </a:spcAft>
            </a:pPr>
            <a:r>
              <a:rPr lang="en-US" sz="2200" kern="0" dirty="0">
                <a:solidFill>
                  <a:prstClr val="black">
                    <a:lumMod val="50000"/>
                    <a:lumOff val="50000"/>
                  </a:prstClr>
                </a:solidFill>
                <a:latin typeface="Arial" charset="0"/>
                <a:ea typeface="ヒラギノ角ゴ Pro W3" pitchFamily="125" charset="-128"/>
                <a:cs typeface="Arial" charset="0"/>
              </a:rPr>
              <a:t>Set up your </a:t>
            </a:r>
            <a:r>
              <a:rPr lang="en-US" sz="2200" b="1" kern="0" dirty="0">
                <a:solidFill>
                  <a:prstClr val="black">
                    <a:lumMod val="50000"/>
                    <a:lumOff val="50000"/>
                  </a:prstClr>
                </a:solidFill>
                <a:latin typeface="Arial" charset="0"/>
                <a:ea typeface="ヒラギノ角ゴ Pro W3" pitchFamily="125" charset="-128"/>
                <a:cs typeface="Arial" charset="0"/>
              </a:rPr>
              <a:t>personal (and club!) profile </a:t>
            </a:r>
            <a:r>
              <a:rPr lang="en-US" sz="2200" kern="0" dirty="0">
                <a:solidFill>
                  <a:prstClr val="black">
                    <a:lumMod val="50000"/>
                    <a:lumOff val="50000"/>
                  </a:prstClr>
                </a:solidFill>
                <a:latin typeface="Arial" charset="0"/>
                <a:ea typeface="ヒラギノ角ゴ Pro W3" pitchFamily="125" charset="-128"/>
                <a:cs typeface="Arial" charset="0"/>
              </a:rPr>
              <a:t>on MyLion.</a:t>
            </a:r>
            <a:endParaRPr lang="en-US" sz="2200" dirty="0">
              <a:solidFill>
                <a:srgbClr val="33373B"/>
              </a:solidFill>
              <a:latin typeface="Arial" pitchFamily="34" charset="0"/>
              <a:ea typeface="ヒラギノ角ゴ Pro W3" pitchFamily="125" charset="-128"/>
            </a:endParaRPr>
          </a:p>
        </p:txBody>
      </p:sp>
      <p:sp>
        <p:nvSpPr>
          <p:cNvPr id="17" name="TextBox 16"/>
          <p:cNvSpPr txBox="1"/>
          <p:nvPr/>
        </p:nvSpPr>
        <p:spPr>
          <a:xfrm>
            <a:off x="2179325" y="4628848"/>
            <a:ext cx="7167875" cy="430887"/>
          </a:xfrm>
          <a:prstGeom prst="rect">
            <a:avLst/>
          </a:prstGeom>
          <a:noFill/>
        </p:spPr>
        <p:txBody>
          <a:bodyPr wrap="square" rtlCol="0">
            <a:spAutoFit/>
          </a:bodyPr>
          <a:lstStyle/>
          <a:p>
            <a:pPr marL="0" lvl="1" fontAlgn="base">
              <a:spcBef>
                <a:spcPct val="0"/>
              </a:spcBef>
              <a:spcAft>
                <a:spcPct val="0"/>
              </a:spcAft>
            </a:pPr>
            <a:r>
              <a:rPr lang="en-US" sz="2200" b="1" kern="0" dirty="0">
                <a:solidFill>
                  <a:prstClr val="black">
                    <a:lumMod val="50000"/>
                    <a:lumOff val="50000"/>
                  </a:prstClr>
                </a:solidFill>
                <a:latin typeface="Arial" charset="0"/>
                <a:ea typeface="Arial" charset="0"/>
                <a:cs typeface="Arial" charset="0"/>
              </a:rPr>
              <a:t>Plan and/or report</a:t>
            </a:r>
            <a:r>
              <a:rPr lang="en-US" sz="2200" kern="0" dirty="0">
                <a:solidFill>
                  <a:prstClr val="black">
                    <a:lumMod val="50000"/>
                    <a:lumOff val="50000"/>
                  </a:prstClr>
                </a:solidFill>
                <a:latin typeface="Arial" charset="0"/>
                <a:ea typeface="Arial" charset="0"/>
                <a:cs typeface="Arial" charset="0"/>
              </a:rPr>
              <a:t> your next service activity on MyLion.</a:t>
            </a:r>
          </a:p>
        </p:txBody>
      </p:sp>
    </p:spTree>
    <p:extLst>
      <p:ext uri="{BB962C8B-B14F-4D97-AF65-F5344CB8AC3E}">
        <p14:creationId xmlns:p14="http://schemas.microsoft.com/office/powerpoint/2010/main" val="20675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alpha val="44000"/>
                </a:prstClr>
              </a:solidFill>
            </a:endParaRPr>
          </a:p>
        </p:txBody>
      </p:sp>
      <p:sp>
        <p:nvSpPr>
          <p:cNvPr id="6" name="Rectangle 5"/>
          <p:cNvSpPr/>
          <p:nvPr/>
        </p:nvSpPr>
        <p:spPr>
          <a:xfrm>
            <a:off x="5379111" y="409376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fontAlgn="base">
              <a:spcBef>
                <a:spcPct val="0"/>
              </a:spcBef>
              <a:spcAft>
                <a:spcPct val="0"/>
              </a:spcAft>
            </a:pPr>
            <a:endParaRPr lang="en-US">
              <a:solidFill>
                <a:prstClr val="white"/>
              </a:solidFill>
            </a:endParaRPr>
          </a:p>
        </p:txBody>
      </p:sp>
      <p:sp>
        <p:nvSpPr>
          <p:cNvPr id="7" name="Title 1"/>
          <p:cNvSpPr txBox="1">
            <a:spLocks/>
          </p:cNvSpPr>
          <p:nvPr/>
        </p:nvSpPr>
        <p:spPr>
          <a:xfrm>
            <a:off x="2319528" y="188127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fontAlgn="base">
              <a:lnSpc>
                <a:spcPct val="150000"/>
              </a:lnSpc>
              <a:spcAft>
                <a:spcPts val="600"/>
              </a:spcAft>
            </a:pPr>
            <a:r>
              <a:rPr lang="en-US" sz="4800" b="1" dirty="0">
                <a:solidFill>
                  <a:prstClr val="white"/>
                </a:solidFill>
                <a:latin typeface="Helvetica Neue" charset="0"/>
                <a:ea typeface="Helvetica Neue" charset="0"/>
                <a:cs typeface="Helvetica Neue" charset="0"/>
              </a:rPr>
              <a:t>Do you have questions? We can help.</a:t>
            </a:r>
          </a:p>
        </p:txBody>
      </p:sp>
      <p:sp>
        <p:nvSpPr>
          <p:cNvPr id="9" name="Text Placeholder 6"/>
          <p:cNvSpPr txBox="1">
            <a:spLocks/>
          </p:cNvSpPr>
          <p:nvPr/>
        </p:nvSpPr>
        <p:spPr>
          <a:xfrm>
            <a:off x="1863365" y="5682583"/>
            <a:ext cx="8684727" cy="445043"/>
          </a:xfrm>
          <a:prstGeom prst="rect">
            <a:avLst/>
          </a:prstGeom>
        </p:spPr>
        <p:txBody>
          <a:bodyPr anchor="ctr">
            <a:noAutofit/>
          </a:bodyP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2400" b="0" i="1" kern="0" dirty="0">
                <a:solidFill>
                  <a:prstClr val="white"/>
                </a:solidFill>
              </a:rPr>
              <a:t>Please email </a:t>
            </a:r>
            <a:r>
              <a:rPr lang="en-US" sz="2400" b="0" i="1" kern="0" dirty="0">
                <a:solidFill>
                  <a:prstClr val="white"/>
                </a:solidFill>
                <a:hlinkClick r:id="rId4"/>
              </a:rPr>
              <a:t>mylion@lionsclubs.org</a:t>
            </a:r>
            <a:r>
              <a:rPr lang="en-US" sz="2400" b="0" i="1" kern="0" dirty="0">
                <a:solidFill>
                  <a:prstClr val="white"/>
                </a:solidFill>
              </a:rPr>
              <a:t> if you have additional questions.</a:t>
            </a:r>
          </a:p>
        </p:txBody>
      </p:sp>
    </p:spTree>
    <p:extLst>
      <p:ext uri="{BB962C8B-B14F-4D97-AF65-F5344CB8AC3E}">
        <p14:creationId xmlns:p14="http://schemas.microsoft.com/office/powerpoint/2010/main" val="116551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alpha val="44000"/>
                </a:prstClr>
              </a:solidFill>
            </a:endParaRPr>
          </a:p>
        </p:txBody>
      </p:sp>
      <p:pic>
        <p:nvPicPr>
          <p:cNvPr id="4" name="Picture 3" descr="lionlogo_white.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fontAlgn="base">
              <a:lnSpc>
                <a:spcPct val="80000"/>
              </a:lnSpc>
              <a:spcAft>
                <a:spcPts val="600"/>
              </a:spcAft>
            </a:pPr>
            <a:r>
              <a:rPr lang="en-US" sz="4800" b="1" dirty="0">
                <a:solidFill>
                  <a:prstClr val="white"/>
                </a:solidFill>
                <a:latin typeface="Helvetica Neue" charset="0"/>
                <a:ea typeface="Helvetica Neue" charset="0"/>
                <a:cs typeface="Helvetica Neue" charset="0"/>
              </a:rPr>
              <a:t>Thank You</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fontAlgn="base">
              <a:spcBef>
                <a:spcPct val="0"/>
              </a:spcBef>
              <a:spcAft>
                <a:spcPct val="0"/>
              </a:spcAft>
            </a:pPr>
            <a:endParaRPr lang="en-US" dirty="0">
              <a:solidFill>
                <a:prstClr val="white"/>
              </a:solidFill>
            </a:endParaRPr>
          </a:p>
        </p:txBody>
      </p:sp>
      <p:sp>
        <p:nvSpPr>
          <p:cNvPr id="7" name="TextBox 6"/>
          <p:cNvSpPr txBox="1"/>
          <p:nvPr/>
        </p:nvSpPr>
        <p:spPr>
          <a:xfrm>
            <a:off x="4404334" y="6236043"/>
            <a:ext cx="3399810" cy="338554"/>
          </a:xfrm>
          <a:prstGeom prst="rect">
            <a:avLst/>
          </a:prstGeom>
          <a:noFill/>
        </p:spPr>
        <p:txBody>
          <a:bodyPr wrap="square" rtlCol="0">
            <a:spAutoFit/>
          </a:bodyPr>
          <a:lstStyle/>
          <a:p>
            <a:pPr fontAlgn="base">
              <a:spcBef>
                <a:spcPct val="0"/>
              </a:spcBef>
              <a:spcAft>
                <a:spcPct val="0"/>
              </a:spcAft>
            </a:pPr>
            <a:r>
              <a:rPr lang="en-US" sz="1600" b="1" dirty="0">
                <a:solidFill>
                  <a:prstClr val="white"/>
                </a:solidFill>
                <a:latin typeface="Arial" pitchFamily="34" charset="0"/>
                <a:ea typeface="ヒラギノ角ゴ Pro W3" pitchFamily="125" charset="-128"/>
              </a:rPr>
              <a:t>© 2019 Lions Clubs International</a:t>
            </a:r>
          </a:p>
        </p:txBody>
      </p:sp>
    </p:spTree>
    <p:extLst>
      <p:ext uri="{BB962C8B-B14F-4D97-AF65-F5344CB8AC3E}">
        <p14:creationId xmlns:p14="http://schemas.microsoft.com/office/powerpoint/2010/main" val="1348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xmlns=""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prstClr val="white">
                    <a:alpha val="44000"/>
                  </a:prstClr>
                </a:solidFill>
              </a:rPr>
              <a:t>aa</a:t>
            </a:r>
          </a:p>
        </p:txBody>
      </p:sp>
      <p:sp>
        <p:nvSpPr>
          <p:cNvPr id="9" name="Background - Solid">
            <a:extLst>
              <a:ext uri="{FF2B5EF4-FFF2-40B4-BE49-F238E27FC236}">
                <a16:creationId xmlns:a16="http://schemas.microsoft.com/office/drawing/2014/main" xmlns="" id="{DA313B12-2F67-8443-B461-0A84930655DB}"/>
              </a:ext>
            </a:extLst>
          </p:cNvPr>
          <p:cNvSpPr/>
          <p:nvPr/>
        </p:nvSpPr>
        <p:spPr>
          <a:xfrm>
            <a:off x="4556963" y="-8022"/>
            <a:ext cx="7635036" cy="6866021"/>
          </a:xfrm>
          <a:custGeom>
            <a:avLst/>
            <a:gdLst>
              <a:gd name="connsiteX0" fmla="*/ 0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0 w 6978316"/>
              <a:gd name="connsiteY4" fmla="*/ 0 h 6858000"/>
              <a:gd name="connsiteX0" fmla="*/ 3649579 w 6978316"/>
              <a:gd name="connsiteY0" fmla="*/ 0 h 6858000"/>
              <a:gd name="connsiteX1" fmla="*/ 6978316 w 6978316"/>
              <a:gd name="connsiteY1" fmla="*/ 0 h 6858000"/>
              <a:gd name="connsiteX2" fmla="*/ 6978316 w 6978316"/>
              <a:gd name="connsiteY2" fmla="*/ 6858000 h 6858000"/>
              <a:gd name="connsiteX3" fmla="*/ 0 w 6978316"/>
              <a:gd name="connsiteY3" fmla="*/ 6858000 h 6858000"/>
              <a:gd name="connsiteX4" fmla="*/ 3649579 w 6978316"/>
              <a:gd name="connsiteY4" fmla="*/ 0 h 6858000"/>
              <a:gd name="connsiteX0" fmla="*/ 505326 w 6978316"/>
              <a:gd name="connsiteY0" fmla="*/ 0 h 6866021"/>
              <a:gd name="connsiteX1" fmla="*/ 6978316 w 6978316"/>
              <a:gd name="connsiteY1" fmla="*/ 8021 h 6866021"/>
              <a:gd name="connsiteX2" fmla="*/ 6978316 w 6978316"/>
              <a:gd name="connsiteY2" fmla="*/ 6866021 h 6866021"/>
              <a:gd name="connsiteX3" fmla="*/ 0 w 6978316"/>
              <a:gd name="connsiteY3" fmla="*/ 6866021 h 6866021"/>
              <a:gd name="connsiteX4" fmla="*/ 505326 w 6978316"/>
              <a:gd name="connsiteY4" fmla="*/ 0 h 6866021"/>
              <a:gd name="connsiteX0" fmla="*/ 1700463 w 8173453"/>
              <a:gd name="connsiteY0" fmla="*/ 0 h 6866021"/>
              <a:gd name="connsiteX1" fmla="*/ 8173453 w 8173453"/>
              <a:gd name="connsiteY1" fmla="*/ 8021 h 6866021"/>
              <a:gd name="connsiteX2" fmla="*/ 8173453 w 8173453"/>
              <a:gd name="connsiteY2" fmla="*/ 6866021 h 6866021"/>
              <a:gd name="connsiteX3" fmla="*/ 0 w 8173453"/>
              <a:gd name="connsiteY3" fmla="*/ 6866021 h 6866021"/>
              <a:gd name="connsiteX4" fmla="*/ 1700463 w 8173453"/>
              <a:gd name="connsiteY4" fmla="*/ 0 h 686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3453" h="6866021">
                <a:moveTo>
                  <a:pt x="1700463" y="0"/>
                </a:moveTo>
                <a:lnTo>
                  <a:pt x="8173453" y="8021"/>
                </a:lnTo>
                <a:lnTo>
                  <a:pt x="8173453" y="6866021"/>
                </a:lnTo>
                <a:lnTo>
                  <a:pt x="0" y="6866021"/>
                </a:lnTo>
                <a:lnTo>
                  <a:pt x="17004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prstClr val="white">
                    <a:alpha val="44000"/>
                  </a:prstClr>
                </a:solidFill>
              </a:rPr>
              <a:t>A,</a:t>
            </a:r>
          </a:p>
        </p:txBody>
      </p:sp>
      <p:sp>
        <p:nvSpPr>
          <p:cNvPr id="4" name="Large #">
            <a:extLst>
              <a:ext uri="{FF2B5EF4-FFF2-40B4-BE49-F238E27FC236}">
                <a16:creationId xmlns:a16="http://schemas.microsoft.com/office/drawing/2014/main" xmlns="" id="{33632580-C8D1-9543-A017-C596B265E906}"/>
              </a:ext>
            </a:extLst>
          </p:cNvPr>
          <p:cNvSpPr txBox="1"/>
          <p:nvPr/>
        </p:nvSpPr>
        <p:spPr>
          <a:xfrm>
            <a:off x="336884" y="2997013"/>
            <a:ext cx="4364455" cy="1068882"/>
          </a:xfrm>
          <a:prstGeom prst="rect">
            <a:avLst/>
          </a:prstGeom>
          <a:noFill/>
        </p:spPr>
        <p:txBody>
          <a:bodyPr wrap="square" rtlCol="0" anchor="b">
            <a:spAutoFit/>
          </a:bodyPr>
          <a:lstStyle/>
          <a:p>
            <a:pPr algn="ctr">
              <a:lnSpc>
                <a:spcPts val="9000"/>
              </a:lnSpc>
            </a:pPr>
            <a:r>
              <a:rPr lang="en-US" sz="3800" b="1" i="1" dirty="0">
                <a:solidFill>
                  <a:prstClr val="white"/>
                </a:solidFill>
                <a:latin typeface="Arial" panose="020B0604020202020204" pitchFamily="34" charset="0"/>
                <a:ea typeface="Arial" charset="0"/>
                <a:cs typeface="Arial" panose="020B0604020202020204" pitchFamily="34" charset="0"/>
              </a:rPr>
              <a:t>Let’s talk about…</a:t>
            </a:r>
          </a:p>
        </p:txBody>
      </p:sp>
      <p:sp>
        <p:nvSpPr>
          <p:cNvPr id="11" name="Page Number - Blue">
            <a:extLst>
              <a:ext uri="{FF2B5EF4-FFF2-40B4-BE49-F238E27FC236}">
                <a16:creationId xmlns:a16="http://schemas.microsoft.com/office/drawing/2014/main" xmlns="" id="{F5386398-5817-F54C-9AD8-F7670452A22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dirty="0">
              <a:solidFill>
                <a:srgbClr val="00338D"/>
              </a:solidFill>
            </a:endParaRPr>
          </a:p>
        </p:txBody>
      </p:sp>
      <p:sp>
        <p:nvSpPr>
          <p:cNvPr id="12" name="Rectangle 11">
            <a:extLst>
              <a:ext uri="{FF2B5EF4-FFF2-40B4-BE49-F238E27FC236}">
                <a16:creationId xmlns:a16="http://schemas.microsoft.com/office/drawing/2014/main" xmlns="" id="{81D0D7BF-1903-0445-BE53-9F968600DEB0}"/>
              </a:ext>
            </a:extLst>
          </p:cNvPr>
          <p:cNvSpPr/>
          <p:nvPr/>
        </p:nvSpPr>
        <p:spPr>
          <a:xfrm rot="5400000">
            <a:off x="2450234" y="2483658"/>
            <a:ext cx="109624" cy="3676709"/>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10" name="Body Copy">
            <a:extLst>
              <a:ext uri="{FF2B5EF4-FFF2-40B4-BE49-F238E27FC236}">
                <a16:creationId xmlns:a16="http://schemas.microsoft.com/office/drawing/2014/main" xmlns="" id="{A976928F-B454-9A49-B6F7-D7B881D56ADF}"/>
              </a:ext>
            </a:extLst>
          </p:cNvPr>
          <p:cNvSpPr txBox="1">
            <a:spLocks/>
          </p:cNvSpPr>
          <p:nvPr/>
        </p:nvSpPr>
        <p:spPr>
          <a:xfrm>
            <a:off x="6254532" y="1137138"/>
            <a:ext cx="5610046" cy="513031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rgbClr val="F0C300"/>
              </a:buClr>
              <a:buFont typeface="+mj-lt"/>
              <a:buAutoNum type="arabicPeriod"/>
            </a:pPr>
            <a:r>
              <a:rPr lang="en-US" sz="2400" b="1" kern="0" dirty="0">
                <a:solidFill>
                  <a:srgbClr val="0D2240"/>
                </a:solidFill>
              </a:rPr>
              <a:t>Lions and service</a:t>
            </a:r>
          </a:p>
          <a:p>
            <a:pPr marL="457200" indent="-457200">
              <a:buClr>
                <a:srgbClr val="F0C300"/>
              </a:buClr>
              <a:buFont typeface="+mj-lt"/>
              <a:buAutoNum type="arabicPeriod"/>
            </a:pPr>
            <a:endParaRPr lang="en-US" sz="2400" b="1" kern="0" dirty="0">
              <a:solidFill>
                <a:srgbClr val="0D2240"/>
              </a:solidFill>
            </a:endParaRPr>
          </a:p>
          <a:p>
            <a:pPr marL="457200" indent="-457200">
              <a:buClr>
                <a:srgbClr val="F0C300"/>
              </a:buClr>
              <a:buFont typeface="+mj-lt"/>
              <a:buAutoNum type="arabicPeriod"/>
            </a:pPr>
            <a:r>
              <a:rPr lang="en-US" sz="2400" b="1" kern="0" dirty="0">
                <a:solidFill>
                  <a:srgbClr val="0D2240"/>
                </a:solidFill>
              </a:rPr>
              <a:t>Supporting Lions service with digital applications</a:t>
            </a:r>
          </a:p>
          <a:p>
            <a:pPr marL="457200" indent="-457200">
              <a:buClr>
                <a:srgbClr val="F0C300"/>
              </a:buClr>
              <a:buFont typeface="+mj-lt"/>
              <a:buAutoNum type="arabicPeriod"/>
            </a:pPr>
            <a:endParaRPr lang="en-US" sz="2400" b="1" kern="0" dirty="0">
              <a:solidFill>
                <a:srgbClr val="0D2240"/>
              </a:solidFill>
            </a:endParaRPr>
          </a:p>
          <a:p>
            <a:pPr marL="457200" indent="-457200">
              <a:buClr>
                <a:srgbClr val="F0C300"/>
              </a:buClr>
              <a:buFont typeface="+mj-lt"/>
              <a:buAutoNum type="arabicPeriod"/>
            </a:pPr>
            <a:r>
              <a:rPr lang="en-US" sz="2400" b="1" kern="0" dirty="0">
                <a:solidFill>
                  <a:srgbClr val="0D2240"/>
                </a:solidFill>
              </a:rPr>
              <a:t>How to plan &amp; report with MyLion (website focused)</a:t>
            </a:r>
          </a:p>
          <a:p>
            <a:pPr marL="457200" indent="-457200">
              <a:buClr>
                <a:srgbClr val="F0C300"/>
              </a:buClr>
              <a:buFont typeface="+mj-lt"/>
              <a:buAutoNum type="arabicPeriod"/>
            </a:pPr>
            <a:endParaRPr lang="en-US" sz="2400" b="1" kern="0" dirty="0">
              <a:solidFill>
                <a:srgbClr val="0D2240"/>
              </a:solidFill>
            </a:endParaRPr>
          </a:p>
          <a:p>
            <a:pPr marL="457200" indent="-457200">
              <a:buClr>
                <a:srgbClr val="F0C300"/>
              </a:buClr>
              <a:buFont typeface="+mj-lt"/>
              <a:buAutoNum type="arabicPeriod"/>
            </a:pPr>
            <a:r>
              <a:rPr lang="en-US" sz="2400" b="1" kern="0" dirty="0">
                <a:solidFill>
                  <a:srgbClr val="0D2240"/>
                </a:solidFill>
              </a:rPr>
              <a:t>Finding support</a:t>
            </a:r>
          </a:p>
          <a:p>
            <a:pPr marL="457200" indent="-457200">
              <a:buClr>
                <a:srgbClr val="F0C300"/>
              </a:buClr>
              <a:buFont typeface="+mj-lt"/>
              <a:buAutoNum type="arabicPeriod"/>
            </a:pPr>
            <a:endParaRPr lang="en-US" sz="2400" b="1" kern="0" dirty="0">
              <a:solidFill>
                <a:srgbClr val="0D2240"/>
              </a:solidFill>
            </a:endParaRPr>
          </a:p>
          <a:p>
            <a:pPr marL="457200" indent="-457200">
              <a:buClr>
                <a:srgbClr val="F0C300"/>
              </a:buClr>
              <a:buFont typeface="+mj-lt"/>
              <a:buAutoNum type="arabicPeriod"/>
            </a:pPr>
            <a:r>
              <a:rPr lang="en-US" sz="2400" b="1" kern="0" dirty="0">
                <a:solidFill>
                  <a:srgbClr val="0D2240"/>
                </a:solidFill>
              </a:rPr>
              <a:t>Getting </a:t>
            </a:r>
            <a:r>
              <a:rPr lang="en-US" sz="2400" b="1" kern="0" dirty="0" smtClean="0">
                <a:solidFill>
                  <a:srgbClr val="0D2240"/>
                </a:solidFill>
              </a:rPr>
              <a:t>started</a:t>
            </a:r>
            <a:endParaRPr lang="en-US" sz="2400" b="1" kern="0" dirty="0">
              <a:solidFill>
                <a:srgbClr val="0D2240"/>
              </a:solidFill>
            </a:endParaRPr>
          </a:p>
          <a:p>
            <a:pPr marL="457200" indent="-457200">
              <a:buClr>
                <a:srgbClr val="F0C300"/>
              </a:buClr>
              <a:buFont typeface="+mj-lt"/>
              <a:buAutoNum type="arabicPeriod"/>
            </a:pPr>
            <a:endParaRPr lang="en-US" sz="2400" b="1" kern="0" dirty="0">
              <a:solidFill>
                <a:srgbClr val="0D2240"/>
              </a:solidFill>
            </a:endParaRPr>
          </a:p>
        </p:txBody>
      </p:sp>
    </p:spTree>
    <p:extLst>
      <p:ext uri="{BB962C8B-B14F-4D97-AF65-F5344CB8AC3E}">
        <p14:creationId xmlns:p14="http://schemas.microsoft.com/office/powerpoint/2010/main" val="38395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85800" y="450306"/>
            <a:ext cx="11181080" cy="1124494"/>
          </a:xfrm>
        </p:spPr>
        <p:txBody>
          <a:bodyPr/>
          <a:lstStyle/>
          <a:p>
            <a:r>
              <a:rPr lang="en-US" dirty="0"/>
              <a:t>We’re here today because we serve.</a:t>
            </a:r>
          </a:p>
        </p:txBody>
      </p:sp>
      <p:sp>
        <p:nvSpPr>
          <p:cNvPr id="5" name="Content Placeholder 2"/>
          <p:cNvSpPr txBox="1">
            <a:spLocks/>
          </p:cNvSpPr>
          <p:nvPr/>
        </p:nvSpPr>
        <p:spPr bwMode="auto">
          <a:xfrm>
            <a:off x="685800" y="1695414"/>
            <a:ext cx="6478929" cy="4489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lvl="0">
              <a:buClr>
                <a:srgbClr val="EBB700"/>
              </a:buClr>
            </a:pPr>
            <a:r>
              <a:rPr lang="en-US" sz="2200" dirty="0">
                <a:solidFill>
                  <a:schemeClr val="accent2">
                    <a:lumMod val="50000"/>
                  </a:schemeClr>
                </a:solidFill>
                <a:latin typeface="Arial" panose="020B0604020202020204" pitchFamily="34" charset="0"/>
                <a:cs typeface="Arial" panose="020B0604020202020204" pitchFamily="34" charset="0"/>
              </a:rPr>
              <a:t>What are our service goals as an association</a:t>
            </a:r>
          </a:p>
          <a:p>
            <a:pPr lvl="0">
              <a:buClr>
                <a:srgbClr val="EBB700"/>
              </a:buClr>
            </a:pPr>
            <a:r>
              <a:rPr lang="en-US" sz="2200" dirty="0">
                <a:solidFill>
                  <a:schemeClr val="accent2">
                    <a:lumMod val="50000"/>
                  </a:schemeClr>
                </a:solidFill>
                <a:latin typeface="Arial" panose="020B0604020202020204" pitchFamily="34" charset="0"/>
                <a:cs typeface="Arial" panose="020B0604020202020204" pitchFamily="34" charset="0"/>
              </a:rPr>
              <a:t>Emphasize “connection”/fellowship- to one another, to our local communities, to a global network of people connected by kindness</a:t>
            </a:r>
          </a:p>
          <a:p>
            <a:pPr lvl="0">
              <a:buClr>
                <a:srgbClr val="EBB700"/>
              </a:buClr>
            </a:pPr>
            <a:r>
              <a:rPr lang="en-US" sz="2200" dirty="0">
                <a:solidFill>
                  <a:schemeClr val="accent2">
                    <a:lumMod val="50000"/>
                  </a:schemeClr>
                </a:solidFill>
                <a:latin typeface="Arial" panose="020B0604020202020204" pitchFamily="34" charset="0"/>
                <a:cs typeface="Arial" panose="020B0604020202020204" pitchFamily="34" charset="0"/>
              </a:rPr>
              <a:t>Background of service?</a:t>
            </a:r>
          </a:p>
          <a:p>
            <a:pPr lvl="0">
              <a:buClr>
                <a:srgbClr val="EBB700"/>
              </a:buClr>
            </a:pPr>
            <a:r>
              <a:rPr lang="en-US" sz="2200" dirty="0">
                <a:solidFill>
                  <a:schemeClr val="accent2">
                    <a:lumMod val="50000"/>
                  </a:schemeClr>
                </a:solidFill>
                <a:latin typeface="Arial" panose="020B0604020202020204" pitchFamily="34" charset="0"/>
                <a:cs typeface="Arial" panose="020B0604020202020204" pitchFamily="34" charset="0"/>
              </a:rPr>
              <a:t>Any context that sets “Why are we all here, why are we Lions”</a:t>
            </a:r>
          </a:p>
          <a:p>
            <a:pPr>
              <a:lnSpc>
                <a:spcPct val="105000"/>
              </a:lnSpc>
              <a:spcAft>
                <a:spcPts val="1200"/>
              </a:spcAft>
              <a:buClr>
                <a:srgbClr val="EBB700"/>
              </a:buClr>
            </a:pPr>
            <a:endParaRPr lang="en-US" sz="2200" dirty="0">
              <a:solidFill>
                <a:schemeClr val="accent2">
                  <a:lumMod val="50000"/>
                </a:schemeClr>
              </a:solidFill>
              <a:latin typeface="Arial" panose="020B0604020202020204" pitchFamily="34" charset="0"/>
              <a:cs typeface="Arial" panose="020B0604020202020204" pitchFamily="34" charset="0"/>
            </a:endParaRPr>
          </a:p>
          <a:p>
            <a:pPr>
              <a:lnSpc>
                <a:spcPct val="105000"/>
              </a:lnSpc>
              <a:spcAft>
                <a:spcPts val="1200"/>
              </a:spcAft>
              <a:buClr>
                <a:srgbClr val="EBB700"/>
              </a:buClr>
            </a:pPr>
            <a:endParaRPr lang="en-US" sz="2200" dirty="0">
              <a:solidFill>
                <a:schemeClr val="accent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5005" r="5113"/>
          <a:stretch/>
        </p:blipFill>
        <p:spPr>
          <a:xfrm>
            <a:off x="-17585" y="0"/>
            <a:ext cx="12209585" cy="6858000"/>
          </a:xfrm>
          <a:prstGeom prst="rect">
            <a:avLst/>
          </a:prstGeom>
        </p:spPr>
      </p:pic>
    </p:spTree>
    <p:extLst>
      <p:ext uri="{BB962C8B-B14F-4D97-AF65-F5344CB8AC3E}">
        <p14:creationId xmlns:p14="http://schemas.microsoft.com/office/powerpoint/2010/main" val="320794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xmlns="" id="{3DD9217A-DF9F-E142-BB76-B90742715B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0378"/>
          <a:stretch/>
        </p:blipFill>
        <p:spPr>
          <a:xfrm>
            <a:off x="0" y="0"/>
            <a:ext cx="12192000" cy="6858000"/>
          </a:xfrm>
          <a:prstGeom prst="rect">
            <a:avLst/>
          </a:prstGeom>
        </p:spPr>
      </p:pic>
      <p:sp>
        <p:nvSpPr>
          <p:cNvPr id="14" name="Freeform 13">
            <a:extLst>
              <a:ext uri="{FF2B5EF4-FFF2-40B4-BE49-F238E27FC236}">
                <a16:creationId xmlns:a16="http://schemas.microsoft.com/office/drawing/2014/main" xmlns="" id="{51A9662B-FEEB-D940-8545-BF0FFE602140}"/>
              </a:ext>
            </a:extLst>
          </p:cNvPr>
          <p:cNvSpPr/>
          <p:nvPr/>
        </p:nvSpPr>
        <p:spPr>
          <a:xfrm rot="16200000" flipV="1">
            <a:off x="757033" y="-757033"/>
            <a:ext cx="6858000" cy="8372067"/>
          </a:xfrm>
          <a:custGeom>
            <a:avLst/>
            <a:gdLst>
              <a:gd name="connsiteX0" fmla="*/ 6858000 w 6858000"/>
              <a:gd name="connsiteY0" fmla="*/ 8372067 h 8372067"/>
              <a:gd name="connsiteX1" fmla="*/ 6858000 w 6858000"/>
              <a:gd name="connsiteY1" fmla="*/ 6647770 h 8372067"/>
              <a:gd name="connsiteX2" fmla="*/ 6858000 w 6858000"/>
              <a:gd name="connsiteY2" fmla="*/ 6334745 h 8372067"/>
              <a:gd name="connsiteX3" fmla="*/ 6858000 w 6858000"/>
              <a:gd name="connsiteY3" fmla="*/ 4610448 h 8372067"/>
              <a:gd name="connsiteX4" fmla="*/ 6858000 w 6858000"/>
              <a:gd name="connsiteY4" fmla="*/ 3761619 h 8372067"/>
              <a:gd name="connsiteX5" fmla="*/ 6858000 w 6858000"/>
              <a:gd name="connsiteY5" fmla="*/ 2037322 h 8372067"/>
              <a:gd name="connsiteX6" fmla="*/ 6858000 w 6858000"/>
              <a:gd name="connsiteY6" fmla="*/ 1724297 h 8372067"/>
              <a:gd name="connsiteX7" fmla="*/ 6858000 w 6858000"/>
              <a:gd name="connsiteY7" fmla="*/ 0 h 8372067"/>
              <a:gd name="connsiteX8" fmla="*/ 0 w 6858000"/>
              <a:gd name="connsiteY8" fmla="*/ 922089 h 8372067"/>
              <a:gd name="connsiteX9" fmla="*/ 0 w 6858000"/>
              <a:gd name="connsiteY9" fmla="*/ 2646386 h 8372067"/>
              <a:gd name="connsiteX10" fmla="*/ 0 w 6858000"/>
              <a:gd name="connsiteY10" fmla="*/ 2959412 h 8372067"/>
              <a:gd name="connsiteX11" fmla="*/ 0 w 6858000"/>
              <a:gd name="connsiteY11" fmla="*/ 4610448 h 8372067"/>
              <a:gd name="connsiteX12" fmla="*/ 0 w 6858000"/>
              <a:gd name="connsiteY12" fmla="*/ 4683709 h 8372067"/>
              <a:gd name="connsiteX13" fmla="*/ 0 w 6858000"/>
              <a:gd name="connsiteY13" fmla="*/ 6334745 h 8372067"/>
              <a:gd name="connsiteX14" fmla="*/ 0 w 6858000"/>
              <a:gd name="connsiteY14" fmla="*/ 6647770 h 8372067"/>
              <a:gd name="connsiteX15" fmla="*/ 0 w 6858000"/>
              <a:gd name="connsiteY15" fmla="*/ 8372067 h 83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8372067">
                <a:moveTo>
                  <a:pt x="6858000" y="8372067"/>
                </a:moveTo>
                <a:lnTo>
                  <a:pt x="6858000" y="6647770"/>
                </a:lnTo>
                <a:lnTo>
                  <a:pt x="6858000" y="6334745"/>
                </a:lnTo>
                <a:lnTo>
                  <a:pt x="6858000" y="4610448"/>
                </a:lnTo>
                <a:lnTo>
                  <a:pt x="6858000" y="3761619"/>
                </a:lnTo>
                <a:lnTo>
                  <a:pt x="6858000" y="2037322"/>
                </a:lnTo>
                <a:lnTo>
                  <a:pt x="6858000" y="1724297"/>
                </a:lnTo>
                <a:lnTo>
                  <a:pt x="6858000" y="0"/>
                </a:lnTo>
                <a:lnTo>
                  <a:pt x="0" y="922089"/>
                </a:lnTo>
                <a:lnTo>
                  <a:pt x="0" y="2646386"/>
                </a:lnTo>
                <a:lnTo>
                  <a:pt x="0" y="2959412"/>
                </a:lnTo>
                <a:lnTo>
                  <a:pt x="0" y="4610448"/>
                </a:lnTo>
                <a:lnTo>
                  <a:pt x="0" y="4683709"/>
                </a:lnTo>
                <a:lnTo>
                  <a:pt x="0" y="6334745"/>
                </a:lnTo>
                <a:lnTo>
                  <a:pt x="0" y="6647770"/>
                </a:lnTo>
                <a:lnTo>
                  <a:pt x="0" y="83720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3" name="Text Placeholder 2"/>
          <p:cNvSpPr>
            <a:spLocks noGrp="1"/>
          </p:cNvSpPr>
          <p:nvPr>
            <p:ph type="body" sz="quarter" idx="12"/>
          </p:nvPr>
        </p:nvSpPr>
        <p:spPr>
          <a:xfrm>
            <a:off x="685800" y="368418"/>
            <a:ext cx="11181080" cy="1124494"/>
          </a:xfrm>
        </p:spPr>
        <p:txBody>
          <a:bodyPr/>
          <a:lstStyle/>
          <a:p>
            <a:r>
              <a:rPr lang="en-US" sz="4000" dirty="0"/>
              <a:t>We act, then we report.</a:t>
            </a:r>
          </a:p>
        </p:txBody>
      </p:sp>
      <p:sp>
        <p:nvSpPr>
          <p:cNvPr id="5" name="Content Placeholder 2"/>
          <p:cNvSpPr txBox="1">
            <a:spLocks/>
          </p:cNvSpPr>
          <p:nvPr/>
        </p:nvSpPr>
        <p:spPr bwMode="auto">
          <a:xfrm>
            <a:off x="696036" y="1381420"/>
            <a:ext cx="6872298" cy="4489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lvl="0" indent="0">
              <a:buClr>
                <a:srgbClr val="EBB700"/>
              </a:buClr>
              <a:buNone/>
            </a:pPr>
            <a:r>
              <a:rPr lang="en-US" sz="2200" dirty="0">
                <a:solidFill>
                  <a:schemeClr val="accent2">
                    <a:lumMod val="50000"/>
                  </a:schemeClr>
                </a:solidFill>
                <a:latin typeface="Arial" panose="020B0604020202020204" pitchFamily="34" charset="0"/>
                <a:cs typeface="Arial" panose="020B0604020202020204" pitchFamily="34" charset="0"/>
              </a:rPr>
              <a:t>We serve to improve communities locally and around the world. But why do we report service?</a:t>
            </a:r>
          </a:p>
          <a:p>
            <a:pPr lvl="0">
              <a:buClr>
                <a:srgbClr val="EBB700"/>
              </a:buClr>
            </a:pPr>
            <a:endParaRPr lang="en-US" sz="2200" dirty="0">
              <a:solidFill>
                <a:schemeClr val="accent2">
                  <a:lumMod val="50000"/>
                </a:schemeClr>
              </a:solidFill>
              <a:latin typeface="Arial" panose="020B0604020202020204" pitchFamily="34" charset="0"/>
              <a:cs typeface="Arial" panose="020B0604020202020204" pitchFamily="34" charset="0"/>
            </a:endParaRPr>
          </a:p>
          <a:p>
            <a:pPr lvl="1">
              <a:lnSpc>
                <a:spcPct val="150000"/>
              </a:lnSpc>
              <a:buFont typeface="Arial" panose="020B0604020202020204" pitchFamily="34" charset="0"/>
              <a:buChar char="•"/>
            </a:pPr>
            <a:r>
              <a:rPr lang="en-US" sz="2200" dirty="0">
                <a:solidFill>
                  <a:schemeClr val="accent2">
                    <a:lumMod val="50000"/>
                  </a:schemeClr>
                </a:solidFill>
                <a:latin typeface="Arial" panose="020B0604020202020204" pitchFamily="34" charset="0"/>
                <a:cs typeface="Arial" panose="020B0604020202020204" pitchFamily="34" charset="0"/>
              </a:rPr>
              <a:t>Celebrate the contributions and achievements of members, clubs, and our association.</a:t>
            </a:r>
          </a:p>
          <a:p>
            <a:pPr lvl="1">
              <a:lnSpc>
                <a:spcPct val="150000"/>
              </a:lnSpc>
              <a:buFont typeface="Arial" panose="020B0604020202020204" pitchFamily="34" charset="0"/>
              <a:buChar char="•"/>
            </a:pPr>
            <a:r>
              <a:rPr lang="en-US" sz="2200" dirty="0">
                <a:solidFill>
                  <a:schemeClr val="accent2">
                    <a:lumMod val="50000"/>
                  </a:schemeClr>
                </a:solidFill>
                <a:latin typeface="Arial" panose="020B0604020202020204" pitchFamily="34" charset="0"/>
                <a:cs typeface="Arial" panose="020B0604020202020204" pitchFamily="34" charset="0"/>
              </a:rPr>
              <a:t>Discover and replicate impactful service projects.</a:t>
            </a:r>
          </a:p>
          <a:p>
            <a:pPr lvl="1">
              <a:lnSpc>
                <a:spcPct val="150000"/>
              </a:lnSpc>
              <a:buFont typeface="Arial" panose="020B0604020202020204" pitchFamily="34" charset="0"/>
              <a:buChar char="•"/>
            </a:pPr>
            <a:r>
              <a:rPr lang="en-US" sz="2200" dirty="0">
                <a:solidFill>
                  <a:schemeClr val="accent2">
                    <a:lumMod val="50000"/>
                  </a:schemeClr>
                </a:solidFill>
                <a:latin typeface="Arial" panose="020B0604020202020204" pitchFamily="34" charset="0"/>
                <a:cs typeface="Arial" panose="020B0604020202020204" pitchFamily="34" charset="0"/>
              </a:rPr>
              <a:t>Set goals to grow our impact.</a:t>
            </a:r>
          </a:p>
          <a:p>
            <a:pPr lvl="1">
              <a:lnSpc>
                <a:spcPct val="150000"/>
              </a:lnSpc>
              <a:buFont typeface="Arial" panose="020B0604020202020204" pitchFamily="34" charset="0"/>
              <a:buChar char="•"/>
            </a:pPr>
            <a:r>
              <a:rPr lang="en-US" sz="2200" dirty="0">
                <a:solidFill>
                  <a:schemeClr val="accent2">
                    <a:lumMod val="50000"/>
                  </a:schemeClr>
                </a:solidFill>
                <a:latin typeface="Arial" panose="020B0604020202020204" pitchFamily="34" charset="0"/>
                <a:cs typeface="Arial" panose="020B0604020202020204" pitchFamily="34" charset="0"/>
              </a:rPr>
              <a:t>Increase awareness of local and global needs.</a:t>
            </a:r>
          </a:p>
          <a:p>
            <a:pPr lvl="1">
              <a:lnSpc>
                <a:spcPct val="150000"/>
              </a:lnSpc>
              <a:buFont typeface="Arial" panose="020B0604020202020204" pitchFamily="34" charset="0"/>
              <a:buChar char="•"/>
            </a:pPr>
            <a:r>
              <a:rPr lang="en-US" sz="2200" dirty="0">
                <a:solidFill>
                  <a:schemeClr val="accent2">
                    <a:lumMod val="50000"/>
                  </a:schemeClr>
                </a:solidFill>
                <a:latin typeface="Arial" panose="020B0604020202020204" pitchFamily="34" charset="0"/>
                <a:cs typeface="Arial" panose="020B0604020202020204" pitchFamily="34" charset="0"/>
              </a:rPr>
              <a:t>Learn more about </a:t>
            </a:r>
            <a:r>
              <a:rPr lang="en-US" sz="2200" dirty="0">
                <a:solidFill>
                  <a:schemeClr val="accent2">
                    <a:lumMod val="50000"/>
                  </a:schemeClr>
                </a:solidFill>
                <a:latin typeface="Arial" panose="020B0604020202020204" pitchFamily="34" charset="0"/>
                <a:cs typeface="Arial" panose="020B0604020202020204" pitchFamily="34" charset="0"/>
                <a:hlinkClick r:id="rId4"/>
              </a:rPr>
              <a:t>why we report service</a:t>
            </a:r>
            <a:r>
              <a:rPr lang="en-US" sz="2200" dirty="0">
                <a:solidFill>
                  <a:schemeClr val="accent2">
                    <a:lumMod val="50000"/>
                  </a:schemeClr>
                </a:solidFill>
                <a:latin typeface="Arial" panose="020B0604020202020204" pitchFamily="34" charset="0"/>
                <a:cs typeface="Arial" panose="020B0604020202020204" pitchFamily="34" charset="0"/>
              </a:rPr>
              <a:t>.</a:t>
            </a:r>
          </a:p>
          <a:p>
            <a:pPr lvl="1">
              <a:lnSpc>
                <a:spcPct val="150000"/>
              </a:lnSpc>
              <a:buFont typeface="Arial" panose="020B0604020202020204" pitchFamily="34" charset="0"/>
              <a:buChar char="•"/>
            </a:pPr>
            <a:endParaRPr lang="en-US" sz="2200" dirty="0">
              <a:solidFill>
                <a:schemeClr val="accent2">
                  <a:lumMod val="50000"/>
                </a:schemeClr>
              </a:solidFill>
              <a:latin typeface="Arial" panose="020B0604020202020204" pitchFamily="34" charset="0"/>
              <a:cs typeface="Arial" panose="020B0604020202020204" pitchFamily="34" charset="0"/>
            </a:endParaRPr>
          </a:p>
          <a:p>
            <a:pPr>
              <a:lnSpc>
                <a:spcPct val="105000"/>
              </a:lnSpc>
              <a:spcAft>
                <a:spcPts val="1200"/>
              </a:spcAft>
              <a:buClr>
                <a:srgbClr val="EBB700"/>
              </a:buClr>
            </a:pPr>
            <a:endParaRPr lang="en-US" sz="2200" dirty="0">
              <a:solidFill>
                <a:schemeClr val="accent2">
                  <a:lumMod val="50000"/>
                </a:schemeClr>
              </a:solidFill>
              <a:latin typeface="Arial" panose="020B0604020202020204" pitchFamily="34" charset="0"/>
              <a:cs typeface="Arial" panose="020B0604020202020204" pitchFamily="34" charset="0"/>
            </a:endParaRPr>
          </a:p>
          <a:p>
            <a:pPr>
              <a:lnSpc>
                <a:spcPct val="105000"/>
              </a:lnSpc>
              <a:spcAft>
                <a:spcPts val="1200"/>
              </a:spcAft>
              <a:buClr>
                <a:srgbClr val="EBB700"/>
              </a:buClr>
            </a:pPr>
            <a:endParaRPr lang="en-US" sz="2200" dirty="0">
              <a:solidFill>
                <a:schemeClr val="accent2">
                  <a:lumMod val="50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E1E77AF7-E5C5-124B-801C-544716EFC766}"/>
              </a:ext>
            </a:extLst>
          </p:cNvPr>
          <p:cNvSpPr/>
          <p:nvPr/>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3089623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ground - Image">
            <a:extLst>
              <a:ext uri="{FF2B5EF4-FFF2-40B4-BE49-F238E27FC236}">
                <a16:creationId xmlns:a16="http://schemas.microsoft.com/office/drawing/2014/main" xmlns="" id="{B361C17E-68A8-8648-9784-2BB6B8A815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84"/>
          <a:stretch/>
        </p:blipFill>
        <p:spPr>
          <a:xfrm>
            <a:off x="1908190" y="0"/>
            <a:ext cx="10283810" cy="6858000"/>
          </a:xfrm>
          <a:prstGeom prst="rect">
            <a:avLst/>
          </a:prstGeom>
        </p:spPr>
      </p:pic>
      <p:sp>
        <p:nvSpPr>
          <p:cNvPr id="7" name="Freeform 6">
            <a:extLst>
              <a:ext uri="{FF2B5EF4-FFF2-40B4-BE49-F238E27FC236}">
                <a16:creationId xmlns:a16="http://schemas.microsoft.com/office/drawing/2014/main" xmlns="" id="{B5EAD3D5-B70B-124A-AAC6-59DE0E1B34DA}"/>
              </a:ext>
            </a:extLst>
          </p:cNvPr>
          <p:cNvSpPr/>
          <p:nvPr/>
        </p:nvSpPr>
        <p:spPr>
          <a:xfrm rot="16200000" flipV="1">
            <a:off x="757033" y="-757033"/>
            <a:ext cx="6858000" cy="8372067"/>
          </a:xfrm>
          <a:custGeom>
            <a:avLst/>
            <a:gdLst>
              <a:gd name="connsiteX0" fmla="*/ 6858000 w 6858000"/>
              <a:gd name="connsiteY0" fmla="*/ 8372067 h 8372067"/>
              <a:gd name="connsiteX1" fmla="*/ 6858000 w 6858000"/>
              <a:gd name="connsiteY1" fmla="*/ 6647770 h 8372067"/>
              <a:gd name="connsiteX2" fmla="*/ 6858000 w 6858000"/>
              <a:gd name="connsiteY2" fmla="*/ 6334745 h 8372067"/>
              <a:gd name="connsiteX3" fmla="*/ 6858000 w 6858000"/>
              <a:gd name="connsiteY3" fmla="*/ 4610448 h 8372067"/>
              <a:gd name="connsiteX4" fmla="*/ 6858000 w 6858000"/>
              <a:gd name="connsiteY4" fmla="*/ 3761619 h 8372067"/>
              <a:gd name="connsiteX5" fmla="*/ 6858000 w 6858000"/>
              <a:gd name="connsiteY5" fmla="*/ 2037322 h 8372067"/>
              <a:gd name="connsiteX6" fmla="*/ 6858000 w 6858000"/>
              <a:gd name="connsiteY6" fmla="*/ 1724297 h 8372067"/>
              <a:gd name="connsiteX7" fmla="*/ 6858000 w 6858000"/>
              <a:gd name="connsiteY7" fmla="*/ 0 h 8372067"/>
              <a:gd name="connsiteX8" fmla="*/ 0 w 6858000"/>
              <a:gd name="connsiteY8" fmla="*/ 922089 h 8372067"/>
              <a:gd name="connsiteX9" fmla="*/ 0 w 6858000"/>
              <a:gd name="connsiteY9" fmla="*/ 2646386 h 8372067"/>
              <a:gd name="connsiteX10" fmla="*/ 0 w 6858000"/>
              <a:gd name="connsiteY10" fmla="*/ 2959412 h 8372067"/>
              <a:gd name="connsiteX11" fmla="*/ 0 w 6858000"/>
              <a:gd name="connsiteY11" fmla="*/ 4610448 h 8372067"/>
              <a:gd name="connsiteX12" fmla="*/ 0 w 6858000"/>
              <a:gd name="connsiteY12" fmla="*/ 4683709 h 8372067"/>
              <a:gd name="connsiteX13" fmla="*/ 0 w 6858000"/>
              <a:gd name="connsiteY13" fmla="*/ 6334745 h 8372067"/>
              <a:gd name="connsiteX14" fmla="*/ 0 w 6858000"/>
              <a:gd name="connsiteY14" fmla="*/ 6647770 h 8372067"/>
              <a:gd name="connsiteX15" fmla="*/ 0 w 6858000"/>
              <a:gd name="connsiteY15" fmla="*/ 8372067 h 83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8372067">
                <a:moveTo>
                  <a:pt x="6858000" y="8372067"/>
                </a:moveTo>
                <a:lnTo>
                  <a:pt x="6858000" y="6647770"/>
                </a:lnTo>
                <a:lnTo>
                  <a:pt x="6858000" y="6334745"/>
                </a:lnTo>
                <a:lnTo>
                  <a:pt x="6858000" y="4610448"/>
                </a:lnTo>
                <a:lnTo>
                  <a:pt x="6858000" y="3761619"/>
                </a:lnTo>
                <a:lnTo>
                  <a:pt x="6858000" y="2037322"/>
                </a:lnTo>
                <a:lnTo>
                  <a:pt x="6858000" y="1724297"/>
                </a:lnTo>
                <a:lnTo>
                  <a:pt x="6858000" y="0"/>
                </a:lnTo>
                <a:lnTo>
                  <a:pt x="0" y="922089"/>
                </a:lnTo>
                <a:lnTo>
                  <a:pt x="0" y="2646386"/>
                </a:lnTo>
                <a:lnTo>
                  <a:pt x="0" y="2959412"/>
                </a:lnTo>
                <a:lnTo>
                  <a:pt x="0" y="4610448"/>
                </a:lnTo>
                <a:lnTo>
                  <a:pt x="0" y="4683709"/>
                </a:lnTo>
                <a:lnTo>
                  <a:pt x="0" y="6334745"/>
                </a:lnTo>
                <a:lnTo>
                  <a:pt x="0" y="6647770"/>
                </a:lnTo>
                <a:lnTo>
                  <a:pt x="0" y="83720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Content Placeholder 2"/>
          <p:cNvSpPr txBox="1">
            <a:spLocks/>
          </p:cNvSpPr>
          <p:nvPr/>
        </p:nvSpPr>
        <p:spPr bwMode="auto">
          <a:xfrm>
            <a:off x="232834" y="2088156"/>
            <a:ext cx="6755795" cy="3710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lvl="1">
              <a:buFont typeface="Arial" panose="020B0604020202020204" pitchFamily="34" charset="0"/>
              <a:buChar char="•"/>
            </a:pPr>
            <a:r>
              <a:rPr lang="en-US" sz="2200" dirty="0">
                <a:solidFill>
                  <a:srgbClr val="D9D9D9">
                    <a:lumMod val="50000"/>
                  </a:srgbClr>
                </a:solidFill>
                <a:latin typeface="Arial" panose="020B0604020202020204" pitchFamily="34" charset="0"/>
                <a:cs typeface="Arial" panose="020B0604020202020204" pitchFamily="34" charset="0"/>
              </a:rPr>
              <a:t>It’s hard to find motivation when we can’t see our impact on a large scale and only a few people have access to information.</a:t>
            </a:r>
            <a:br>
              <a:rPr lang="en-US" sz="2200" dirty="0">
                <a:solidFill>
                  <a:srgbClr val="D9D9D9">
                    <a:lumMod val="50000"/>
                  </a:srgbClr>
                </a:solidFill>
                <a:latin typeface="Arial" panose="020B0604020202020204" pitchFamily="34" charset="0"/>
                <a:cs typeface="Arial" panose="020B0604020202020204" pitchFamily="34" charset="0"/>
              </a:rPr>
            </a:br>
            <a:endParaRPr lang="en-US" sz="2200" dirty="0">
              <a:solidFill>
                <a:srgbClr val="D9D9D9">
                  <a:lumMod val="50000"/>
                </a:srgb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solidFill>
                  <a:srgbClr val="D9D9D9">
                    <a:lumMod val="50000"/>
                  </a:srgbClr>
                </a:solidFill>
                <a:latin typeface="Arial" panose="020B0604020202020204" pitchFamily="34" charset="0"/>
                <a:cs typeface="Arial" panose="020B0604020202020204" pitchFamily="34" charset="0"/>
              </a:rPr>
              <a:t>It’s time consuming.</a:t>
            </a:r>
            <a:br>
              <a:rPr lang="en-US" sz="2200" dirty="0">
                <a:solidFill>
                  <a:srgbClr val="D9D9D9">
                    <a:lumMod val="50000"/>
                  </a:srgbClr>
                </a:solidFill>
                <a:latin typeface="Arial" panose="020B0604020202020204" pitchFamily="34" charset="0"/>
                <a:cs typeface="Arial" panose="020B0604020202020204" pitchFamily="34" charset="0"/>
              </a:rPr>
            </a:br>
            <a:endParaRPr lang="en-US" sz="2200" dirty="0">
              <a:solidFill>
                <a:srgbClr val="D9D9D9">
                  <a:lumMod val="50000"/>
                </a:srgb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a:solidFill>
                  <a:srgbClr val="D9D9D9">
                    <a:lumMod val="50000"/>
                  </a:srgbClr>
                </a:solidFill>
                <a:latin typeface="Arial" panose="020B0604020202020204" pitchFamily="34" charset="0"/>
                <a:cs typeface="Arial" panose="020B0604020202020204" pitchFamily="34" charset="0"/>
              </a:rPr>
              <a:t>We normally report our activities at the end of the month. It’s hard to remember all the activity’s details</a:t>
            </a:r>
            <a:r>
              <a:rPr lang="en-US" sz="2200" dirty="0" smtClean="0">
                <a:solidFill>
                  <a:srgbClr val="D9D9D9">
                    <a:lumMod val="50000"/>
                  </a:srgbClr>
                </a:solidFill>
                <a:latin typeface="Arial" panose="020B0604020202020204" pitchFamily="34" charset="0"/>
                <a:cs typeface="Arial" panose="020B0604020202020204" pitchFamily="34" charset="0"/>
              </a:rPr>
              <a:t>.</a:t>
            </a:r>
            <a:br>
              <a:rPr lang="en-US" sz="2200" dirty="0" smtClean="0">
                <a:solidFill>
                  <a:srgbClr val="D9D9D9">
                    <a:lumMod val="50000"/>
                  </a:srgbClr>
                </a:solidFill>
                <a:latin typeface="Arial" panose="020B0604020202020204" pitchFamily="34" charset="0"/>
                <a:cs typeface="Arial" panose="020B0604020202020204" pitchFamily="34" charset="0"/>
              </a:rPr>
            </a:br>
            <a:endParaRPr lang="en-US" sz="2200" dirty="0" smtClean="0">
              <a:solidFill>
                <a:srgbClr val="D9D9D9">
                  <a:lumMod val="50000"/>
                </a:srgbClr>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2200" dirty="0" smtClean="0">
                <a:solidFill>
                  <a:srgbClr val="D9D9D9">
                    <a:lumMod val="50000"/>
                  </a:srgbClr>
                </a:solidFill>
                <a:latin typeface="Arial" panose="020B0604020202020204" pitchFamily="34" charset="0"/>
                <a:cs typeface="Arial" panose="020B0604020202020204" pitchFamily="34" charset="0"/>
              </a:rPr>
              <a:t>Reporting rules and definitions aren’t</a:t>
            </a:r>
            <a:br>
              <a:rPr lang="en-US" sz="2200" dirty="0" smtClean="0">
                <a:solidFill>
                  <a:srgbClr val="D9D9D9">
                    <a:lumMod val="50000"/>
                  </a:srgbClr>
                </a:solidFill>
                <a:latin typeface="Arial" panose="020B0604020202020204" pitchFamily="34" charset="0"/>
                <a:cs typeface="Arial" panose="020B0604020202020204" pitchFamily="34" charset="0"/>
              </a:rPr>
            </a:br>
            <a:r>
              <a:rPr lang="en-US" sz="2200" dirty="0" smtClean="0">
                <a:solidFill>
                  <a:srgbClr val="D9D9D9">
                    <a:lumMod val="50000"/>
                  </a:srgbClr>
                </a:solidFill>
                <a:latin typeface="Arial" panose="020B0604020202020204" pitchFamily="34" charset="0"/>
                <a:cs typeface="Arial" panose="020B0604020202020204" pitchFamily="34" charset="0"/>
              </a:rPr>
              <a:t>always clear.</a:t>
            </a:r>
          </a:p>
          <a:p>
            <a:pPr lvl="1">
              <a:lnSpc>
                <a:spcPct val="150000"/>
              </a:lnSpc>
              <a:buClr>
                <a:srgbClr val="EBB700"/>
              </a:buClr>
              <a:buFont typeface="Arial" panose="020B0604020202020204" pitchFamily="34" charset="0"/>
              <a:buChar char="•"/>
            </a:pPr>
            <a:endParaRPr lang="en-US" sz="2200" dirty="0">
              <a:solidFill>
                <a:srgbClr val="D9D9D9">
                  <a:lumMod val="50000"/>
                </a:srgbClr>
              </a:solidFill>
              <a:latin typeface="Arial" panose="020B0604020202020204" pitchFamily="34" charset="0"/>
              <a:cs typeface="Arial" panose="020B0604020202020204" pitchFamily="34" charset="0"/>
            </a:endParaRPr>
          </a:p>
          <a:p>
            <a:pPr>
              <a:lnSpc>
                <a:spcPct val="105000"/>
              </a:lnSpc>
              <a:spcAft>
                <a:spcPts val="1200"/>
              </a:spcAft>
              <a:buClr>
                <a:srgbClr val="EBB700"/>
              </a:buClr>
            </a:pPr>
            <a:endParaRPr lang="en-US" sz="2200" dirty="0">
              <a:solidFill>
                <a:srgbClr val="D9D9D9">
                  <a:lumMod val="50000"/>
                </a:srgb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AC082612-FE80-6B47-A90E-D57A498DC579}"/>
              </a:ext>
            </a:extLst>
          </p:cNvPr>
          <p:cNvSpPr/>
          <p:nvPr/>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dirty="0">
              <a:solidFill>
                <a:prstClr val="white"/>
              </a:solidFill>
              <a:latin typeface="Arial" charset="0"/>
              <a:ea typeface="Arial" charset="0"/>
              <a:cs typeface="Arial" charset="0"/>
            </a:endParaRPr>
          </a:p>
        </p:txBody>
      </p:sp>
      <p:sp>
        <p:nvSpPr>
          <p:cNvPr id="9" name="Text Placeholder 2">
            <a:extLst>
              <a:ext uri="{FF2B5EF4-FFF2-40B4-BE49-F238E27FC236}">
                <a16:creationId xmlns:a16="http://schemas.microsoft.com/office/drawing/2014/main" xmlns="" id="{7F032926-641D-5D4A-8F4C-7F84F0EBC5AC}"/>
              </a:ext>
            </a:extLst>
          </p:cNvPr>
          <p:cNvSpPr txBox="1">
            <a:spLocks/>
          </p:cNvSpPr>
          <p:nvPr/>
        </p:nvSpPr>
        <p:spPr>
          <a:xfrm>
            <a:off x="685800" y="682565"/>
            <a:ext cx="6511834" cy="1224612"/>
          </a:xfrm>
          <a:prstGeom prst="rect">
            <a:avLst/>
          </a:prstGeom>
        </p:spPr>
        <p:txBody>
          <a:bodyPr anchor="t" anchorCtr="0">
            <a:noAutofit/>
          </a:bodyP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t>Challenges reporting service, heard from Lions.</a:t>
            </a:r>
          </a:p>
        </p:txBody>
      </p:sp>
    </p:spTree>
    <p:extLst>
      <p:ext uri="{BB962C8B-B14F-4D97-AF65-F5344CB8AC3E}">
        <p14:creationId xmlns:p14="http://schemas.microsoft.com/office/powerpoint/2010/main" val="107754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5547575" y="3962192"/>
            <a:ext cx="1096852" cy="6398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609368" indent="-609368" algn="ctr" defTabSz="914051" fontAlgn="base">
              <a:spcBef>
                <a:spcPct val="0"/>
              </a:spcBef>
              <a:spcAft>
                <a:spcPct val="0"/>
              </a:spcAft>
            </a:pPr>
            <a:endParaRPr lang="en-US" sz="2999">
              <a:solidFill>
                <a:prstClr val="white"/>
              </a:solidFill>
              <a:latin typeface="Century Gothic" charset="0"/>
              <a:ea typeface="Century Gothic" charset="0"/>
              <a:cs typeface="Century Gothic" charset="0"/>
            </a:endParaRPr>
          </a:p>
        </p:txBody>
      </p:sp>
      <p:sp>
        <p:nvSpPr>
          <p:cNvPr id="2" name="Rectangle 1"/>
          <p:cNvSpPr/>
          <p:nvPr/>
        </p:nvSpPr>
        <p:spPr bwMode="auto">
          <a:xfrm>
            <a:off x="0" y="0"/>
            <a:ext cx="12192000" cy="6858000"/>
          </a:xfrm>
          <a:prstGeom prst="rect">
            <a:avLst/>
          </a:prstGeom>
          <a:solidFill>
            <a:schemeClr val="accent6">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7" name="Text Placeholder 6"/>
          <p:cNvSpPr>
            <a:spLocks noGrp="1"/>
          </p:cNvSpPr>
          <p:nvPr>
            <p:ph type="body" sz="quarter" idx="12"/>
          </p:nvPr>
        </p:nvSpPr>
        <p:spPr>
          <a:xfrm>
            <a:off x="2389673" y="3247118"/>
            <a:ext cx="7412655" cy="445043"/>
          </a:xfrm>
        </p:spPr>
        <p:txBody>
          <a:bodyPr>
            <a:noAutofit/>
          </a:bodyPr>
          <a:lstStyle/>
          <a:p>
            <a:r>
              <a:rPr lang="en-US" sz="4050" dirty="0"/>
              <a:t>Supporting Lions service</a:t>
            </a:r>
            <a:endParaRPr lang="en-US" sz="4050" b="1" dirty="0">
              <a:latin typeface="Arial" panose="020B0604020202020204" pitchFamily="34" charset="0"/>
              <a:cs typeface="Arial" panose="020B0604020202020204" pitchFamily="34" charset="0"/>
            </a:endParaRPr>
          </a:p>
        </p:txBody>
      </p:sp>
      <p:sp>
        <p:nvSpPr>
          <p:cNvPr id="8" name="Text Placeholder 6"/>
          <p:cNvSpPr txBox="1">
            <a:spLocks/>
          </p:cNvSpPr>
          <p:nvPr/>
        </p:nvSpPr>
        <p:spPr>
          <a:xfrm>
            <a:off x="1753636" y="4296206"/>
            <a:ext cx="8684727" cy="445043"/>
          </a:xfrm>
          <a:prstGeom prst="rect">
            <a:avLst/>
          </a:prstGeom>
        </p:spPr>
        <p:txBody>
          <a:bodyPr anchor="ctr">
            <a:noAutofit/>
          </a:bodyP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2400" b="0" i="1" kern="0" dirty="0">
                <a:solidFill>
                  <a:prstClr val="white"/>
                </a:solidFill>
              </a:rPr>
              <a:t>Overview of digital applications for every Lion &amp; Leo</a:t>
            </a:r>
          </a:p>
        </p:txBody>
      </p:sp>
    </p:spTree>
    <p:extLst>
      <p:ext uri="{BB962C8B-B14F-4D97-AF65-F5344CB8AC3E}">
        <p14:creationId xmlns:p14="http://schemas.microsoft.com/office/powerpoint/2010/main" val="251343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xmlns="" id="{10F2BFCD-7F25-A847-9826-8118E4042BF7}"/>
              </a:ext>
            </a:extLst>
          </p:cNvPr>
          <p:cNvSpPr/>
          <p:nvPr/>
        </p:nvSpPr>
        <p:spPr>
          <a:xfrm>
            <a:off x="-11289"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fontAlgn="auto">
              <a:spcBef>
                <a:spcPts val="0"/>
              </a:spcBef>
              <a:spcAft>
                <a:spcPts val="0"/>
              </a:spcAft>
            </a:pPr>
            <a:endParaRPr lang="en-US" dirty="0">
              <a:solidFill>
                <a:prstClr val="white">
                  <a:alpha val="44000"/>
                </a:prstClr>
              </a:solidFill>
            </a:endParaRPr>
          </a:p>
        </p:txBody>
      </p:sp>
      <p:sp>
        <p:nvSpPr>
          <p:cNvPr id="14" name="Freeform 13">
            <a:extLst>
              <a:ext uri="{FF2B5EF4-FFF2-40B4-BE49-F238E27FC236}">
                <a16:creationId xmlns:a16="http://schemas.microsoft.com/office/drawing/2014/main" xmlns="" id="{6718A771-B3F1-0545-9A92-E832D1BB8829}"/>
              </a:ext>
            </a:extLst>
          </p:cNvPr>
          <p:cNvSpPr/>
          <p:nvPr/>
        </p:nvSpPr>
        <p:spPr>
          <a:xfrm rot="16200000" flipV="1">
            <a:off x="-792309" y="769731"/>
            <a:ext cx="6858001" cy="5318539"/>
          </a:xfrm>
          <a:custGeom>
            <a:avLst/>
            <a:gdLst>
              <a:gd name="connsiteX0" fmla="*/ 6858001 w 6858001"/>
              <a:gd name="connsiteY0" fmla="*/ 5318539 h 5318539"/>
              <a:gd name="connsiteX1" fmla="*/ 6858001 w 6858001"/>
              <a:gd name="connsiteY1" fmla="*/ 4623293 h 5318539"/>
              <a:gd name="connsiteX2" fmla="*/ 6858001 w 6858001"/>
              <a:gd name="connsiteY2" fmla="*/ 4616583 h 5318539"/>
              <a:gd name="connsiteX3" fmla="*/ 6858001 w 6858001"/>
              <a:gd name="connsiteY3" fmla="*/ 3921337 h 5318539"/>
              <a:gd name="connsiteX4" fmla="*/ 6858001 w 6858001"/>
              <a:gd name="connsiteY4" fmla="*/ 2670589 h 5318539"/>
              <a:gd name="connsiteX5" fmla="*/ 6858001 w 6858001"/>
              <a:gd name="connsiteY5" fmla="*/ 1975343 h 5318539"/>
              <a:gd name="connsiteX6" fmla="*/ 6858001 w 6858001"/>
              <a:gd name="connsiteY6" fmla="*/ 1968633 h 5318539"/>
              <a:gd name="connsiteX7" fmla="*/ 6858001 w 6858001"/>
              <a:gd name="connsiteY7" fmla="*/ 1273387 h 5318539"/>
              <a:gd name="connsiteX8" fmla="*/ 6858000 w 6858001"/>
              <a:gd name="connsiteY8" fmla="*/ 1273387 h 5318539"/>
              <a:gd name="connsiteX9" fmla="*/ 6858000 w 6858001"/>
              <a:gd name="connsiteY9" fmla="*/ 701956 h 5318539"/>
              <a:gd name="connsiteX10" fmla="*/ 6858000 w 6858001"/>
              <a:gd name="connsiteY10" fmla="*/ 695246 h 5318539"/>
              <a:gd name="connsiteX11" fmla="*/ 6858000 w 6858001"/>
              <a:gd name="connsiteY11" fmla="*/ 0 h 5318539"/>
              <a:gd name="connsiteX12" fmla="*/ 0 w 6858001"/>
              <a:gd name="connsiteY12" fmla="*/ 922089 h 5318539"/>
              <a:gd name="connsiteX13" fmla="*/ 0 w 6858001"/>
              <a:gd name="connsiteY13" fmla="*/ 1617335 h 5318539"/>
              <a:gd name="connsiteX14" fmla="*/ 0 w 6858001"/>
              <a:gd name="connsiteY14" fmla="*/ 1624045 h 5318539"/>
              <a:gd name="connsiteX15" fmla="*/ 0 w 6858001"/>
              <a:gd name="connsiteY15" fmla="*/ 1978237 h 5318539"/>
              <a:gd name="connsiteX16" fmla="*/ 0 w 6858001"/>
              <a:gd name="connsiteY16" fmla="*/ 2319291 h 5318539"/>
              <a:gd name="connsiteX17" fmla="*/ 0 w 6858001"/>
              <a:gd name="connsiteY17" fmla="*/ 2673483 h 5318539"/>
              <a:gd name="connsiteX18" fmla="*/ 0 w 6858001"/>
              <a:gd name="connsiteY18" fmla="*/ 2680193 h 5318539"/>
              <a:gd name="connsiteX19" fmla="*/ 0 w 6858001"/>
              <a:gd name="connsiteY19" fmla="*/ 3375439 h 5318539"/>
              <a:gd name="connsiteX20" fmla="*/ 3 w 6858001"/>
              <a:gd name="connsiteY20" fmla="*/ 3375439 h 5318539"/>
              <a:gd name="connsiteX21" fmla="*/ 3 w 6858001"/>
              <a:gd name="connsiteY21" fmla="*/ 3921337 h 5318539"/>
              <a:gd name="connsiteX22" fmla="*/ 3 w 6858001"/>
              <a:gd name="connsiteY22" fmla="*/ 4616583 h 5318539"/>
              <a:gd name="connsiteX23" fmla="*/ 3 w 6858001"/>
              <a:gd name="connsiteY23" fmla="*/ 4623293 h 5318539"/>
              <a:gd name="connsiteX24" fmla="*/ 3 w 6858001"/>
              <a:gd name="connsiteY24" fmla="*/ 5318539 h 53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1" h="5318539">
                <a:moveTo>
                  <a:pt x="6858001" y="5318539"/>
                </a:moveTo>
                <a:lnTo>
                  <a:pt x="6858001" y="4623293"/>
                </a:lnTo>
                <a:lnTo>
                  <a:pt x="6858001" y="4616583"/>
                </a:lnTo>
                <a:lnTo>
                  <a:pt x="6858001" y="3921337"/>
                </a:lnTo>
                <a:lnTo>
                  <a:pt x="6858001" y="2670589"/>
                </a:lnTo>
                <a:lnTo>
                  <a:pt x="6858001" y="1975343"/>
                </a:lnTo>
                <a:lnTo>
                  <a:pt x="6858001" y="1968633"/>
                </a:lnTo>
                <a:lnTo>
                  <a:pt x="6858001" y="1273387"/>
                </a:lnTo>
                <a:lnTo>
                  <a:pt x="6858000" y="1273387"/>
                </a:lnTo>
                <a:lnTo>
                  <a:pt x="6858000" y="701956"/>
                </a:lnTo>
                <a:lnTo>
                  <a:pt x="6858000" y="695246"/>
                </a:lnTo>
                <a:lnTo>
                  <a:pt x="6858000" y="0"/>
                </a:lnTo>
                <a:lnTo>
                  <a:pt x="0" y="922089"/>
                </a:lnTo>
                <a:lnTo>
                  <a:pt x="0" y="1617335"/>
                </a:lnTo>
                <a:lnTo>
                  <a:pt x="0" y="1624045"/>
                </a:lnTo>
                <a:lnTo>
                  <a:pt x="0" y="1978237"/>
                </a:lnTo>
                <a:lnTo>
                  <a:pt x="0" y="2319291"/>
                </a:lnTo>
                <a:lnTo>
                  <a:pt x="0" y="2673483"/>
                </a:lnTo>
                <a:lnTo>
                  <a:pt x="0" y="2680193"/>
                </a:lnTo>
                <a:lnTo>
                  <a:pt x="0" y="3375439"/>
                </a:lnTo>
                <a:lnTo>
                  <a:pt x="3" y="3375439"/>
                </a:lnTo>
                <a:lnTo>
                  <a:pt x="3" y="3921337"/>
                </a:lnTo>
                <a:lnTo>
                  <a:pt x="3" y="4616583"/>
                </a:lnTo>
                <a:lnTo>
                  <a:pt x="3" y="4623293"/>
                </a:lnTo>
                <a:lnTo>
                  <a:pt x="3" y="53185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fontAlgn="auto">
              <a:spcBef>
                <a:spcPts val="0"/>
              </a:spcBef>
              <a:spcAft>
                <a:spcPts val="0"/>
              </a:spcAft>
            </a:pPr>
            <a:r>
              <a:rPr lang="en-US">
                <a:solidFill>
                  <a:prstClr val="white">
                    <a:alpha val="44000"/>
                  </a:prstClr>
                </a:solidFill>
              </a:rPr>
              <a:t>M </a:t>
            </a:r>
            <a:endParaRPr lang="en-US" dirty="0">
              <a:solidFill>
                <a:prstClr val="white">
                  <a:alpha val="44000"/>
                </a:prstClr>
              </a:solidFill>
            </a:endParaRPr>
          </a:p>
        </p:txBody>
      </p:sp>
      <p:pic>
        <p:nvPicPr>
          <p:cNvPr id="5" name="Emblem - White">
            <a:extLst>
              <a:ext uri="{FF2B5EF4-FFF2-40B4-BE49-F238E27FC236}">
                <a16:creationId xmlns:a16="http://schemas.microsoft.com/office/drawing/2014/main" xmlns="" id="{ACA0C2C4-B706-7D48-A34A-56AD629954B9}"/>
              </a:ext>
            </a:extLst>
          </p:cNvPr>
          <p:cNvPicPr>
            <a:picLocks noChangeAspect="1"/>
          </p:cNvPicPr>
          <p:nvPr/>
        </p:nvPicPr>
        <p:blipFill rotWithShape="1">
          <a:blip r:embed="rId3" cstate="email">
            <a:alphaModFix amt="2000"/>
            <a:extLst>
              <a:ext uri="{28A0092B-C50C-407E-A947-70E740481C1C}">
                <a14:useLocalDpi xmlns:a14="http://schemas.microsoft.com/office/drawing/2010/main"/>
              </a:ext>
            </a:extLst>
          </a:blip>
          <a:srcRect/>
          <a:stretch/>
        </p:blipFill>
        <p:spPr>
          <a:xfrm>
            <a:off x="6999110" y="1311075"/>
            <a:ext cx="5181601" cy="5546926"/>
          </a:xfrm>
          <a:prstGeom prst="rect">
            <a:avLst/>
          </a:prstGeom>
        </p:spPr>
      </p:pic>
      <p:sp>
        <p:nvSpPr>
          <p:cNvPr id="8" name="Page Number - White">
            <a:extLst>
              <a:ext uri="{FF2B5EF4-FFF2-40B4-BE49-F238E27FC236}">
                <a16:creationId xmlns:a16="http://schemas.microsoft.com/office/drawing/2014/main" xmlns=""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fontAlgn="auto" hangingPunct="0">
              <a:spcBef>
                <a:spcPct val="50000"/>
              </a:spcBef>
              <a:spcAft>
                <a:spcPts val="0"/>
              </a:spcAft>
              <a:defRPr/>
            </a:pPr>
            <a:fld id="{CD81962F-67D4-FD44-86D5-55EBF96E0DB7}" type="slidenum">
              <a:rPr lang="en-US" sz="1000" smtClean="0">
                <a:solidFill>
                  <a:prstClr val="white"/>
                </a:solidFill>
              </a:rPr>
              <a:pPr eaLnBrk="0" fontAlgn="auto" hangingPunct="0">
                <a:spcBef>
                  <a:spcPct val="50000"/>
                </a:spcBef>
                <a:spcAft>
                  <a:spcPts val="0"/>
                </a:spcAft>
                <a:defRPr/>
              </a:pPr>
              <a:t>8</a:t>
            </a:fld>
            <a:endParaRPr lang="en-US" sz="1000" dirty="0">
              <a:solidFill>
                <a:prstClr val="white"/>
              </a:solidFill>
            </a:endParaRPr>
          </a:p>
        </p:txBody>
      </p:sp>
      <p:sp>
        <p:nvSpPr>
          <p:cNvPr id="11" name="Title 1"/>
          <p:cNvSpPr txBox="1">
            <a:spLocks/>
          </p:cNvSpPr>
          <p:nvPr/>
        </p:nvSpPr>
        <p:spPr>
          <a:xfrm>
            <a:off x="6096000" y="743692"/>
            <a:ext cx="6238886"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5000" b="1" kern="0" dirty="0">
                <a:solidFill>
                  <a:prstClr val="white"/>
                </a:solidFill>
                <a:latin typeface="Arial" charset="0"/>
                <a:ea typeface="Arial" charset="0"/>
                <a:cs typeface="Arial" charset="0"/>
              </a:rPr>
              <a:t>Your Lion Account</a:t>
            </a:r>
          </a:p>
        </p:txBody>
      </p:sp>
      <p:sp>
        <p:nvSpPr>
          <p:cNvPr id="12" name="Rectangle 11"/>
          <p:cNvSpPr/>
          <p:nvPr/>
        </p:nvSpPr>
        <p:spPr>
          <a:xfrm>
            <a:off x="6330467" y="2366821"/>
            <a:ext cx="2584862" cy="99153"/>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auto">
              <a:spcBef>
                <a:spcPts val="0"/>
              </a:spcBef>
              <a:spcAft>
                <a:spcPts val="0"/>
              </a:spcAft>
            </a:pPr>
            <a:endParaRPr lang="en-US" dirty="0">
              <a:solidFill>
                <a:prstClr val="white"/>
              </a:solidFill>
            </a:endParaRPr>
          </a:p>
        </p:txBody>
      </p:sp>
      <p:sp>
        <p:nvSpPr>
          <p:cNvPr id="13" name="Text Placeholder 8">
            <a:extLst>
              <a:ext uri="{FF2B5EF4-FFF2-40B4-BE49-F238E27FC236}">
                <a16:creationId xmlns:a16="http://schemas.microsoft.com/office/drawing/2014/main" xmlns="" id="{6D47FA3D-6ED0-834D-914A-30CB8CB87125}"/>
              </a:ext>
            </a:extLst>
          </p:cNvPr>
          <p:cNvSpPr txBox="1">
            <a:spLocks/>
          </p:cNvSpPr>
          <p:nvPr/>
        </p:nvSpPr>
        <p:spPr>
          <a:xfrm>
            <a:off x="6209678" y="2700089"/>
            <a:ext cx="5411303" cy="5241430"/>
          </a:xfrm>
          <a:prstGeom prst="rect">
            <a:avLst/>
          </a:prstGeom>
        </p:spPr>
        <p:txBody>
          <a:bodyPr/>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60070" lvl="1" indent="-285750">
              <a:lnSpc>
                <a:spcPct val="105000"/>
              </a:lnSpc>
              <a:spcBef>
                <a:spcPct val="0"/>
              </a:spcBef>
              <a:spcAft>
                <a:spcPts val="1200"/>
              </a:spcAft>
              <a:buClr>
                <a:schemeClr val="bg1"/>
              </a:buClr>
              <a:buSzPct val="100000"/>
              <a:buFont typeface="Arial" pitchFamily="34" charset="0"/>
              <a:buChar char="•"/>
            </a:pPr>
            <a:r>
              <a:rPr lang="en-US" sz="1800" dirty="0">
                <a:solidFill>
                  <a:prstClr val="white"/>
                </a:solidFill>
                <a:latin typeface="Arial" charset="0"/>
                <a:ea typeface="Arial" charset="0"/>
                <a:cs typeface="Arial" charset="0"/>
              </a:rPr>
              <a:t>Lion Account  is our universal login system.</a:t>
            </a:r>
          </a:p>
          <a:p>
            <a:pPr marL="560070" lvl="1" indent="-285750">
              <a:lnSpc>
                <a:spcPct val="105000"/>
              </a:lnSpc>
              <a:spcBef>
                <a:spcPct val="0"/>
              </a:spcBef>
              <a:spcAft>
                <a:spcPts val="1200"/>
              </a:spcAft>
              <a:buClr>
                <a:schemeClr val="bg1"/>
              </a:buClr>
              <a:buSzPct val="100000"/>
              <a:buFont typeface="Arial" pitchFamily="34" charset="0"/>
              <a:buChar char="•"/>
            </a:pPr>
            <a:r>
              <a:rPr lang="en-US" sz="1800" dirty="0">
                <a:solidFill>
                  <a:prstClr val="white"/>
                </a:solidFill>
                <a:latin typeface="Arial" charset="0"/>
                <a:ea typeface="Arial" charset="0"/>
                <a:cs typeface="Arial" charset="0"/>
              </a:rPr>
              <a:t>Your Lion Account gives you access to:</a:t>
            </a:r>
          </a:p>
          <a:p>
            <a:pPr marL="1017237" lvl="2" indent="-285750">
              <a:spcBef>
                <a:spcPct val="0"/>
              </a:spcBef>
              <a:spcAft>
                <a:spcPts val="1200"/>
              </a:spcAft>
              <a:buClr>
                <a:schemeClr val="bg1"/>
              </a:buClr>
              <a:buSzPct val="100000"/>
            </a:pPr>
            <a:r>
              <a:rPr lang="en-US" dirty="0">
                <a:solidFill>
                  <a:prstClr val="white"/>
                </a:solidFill>
                <a:latin typeface="Arial" charset="0"/>
                <a:ea typeface="Arial" charset="0"/>
                <a:cs typeface="Arial" charset="0"/>
              </a:rPr>
              <a:t>MyLCI</a:t>
            </a:r>
          </a:p>
          <a:p>
            <a:pPr marL="1017237" lvl="2" indent="-285750">
              <a:spcBef>
                <a:spcPct val="0"/>
              </a:spcBef>
              <a:spcAft>
                <a:spcPts val="1200"/>
              </a:spcAft>
              <a:buClr>
                <a:schemeClr val="bg1"/>
              </a:buClr>
            </a:pPr>
            <a:r>
              <a:rPr lang="en-US" dirty="0">
                <a:solidFill>
                  <a:prstClr val="white"/>
                </a:solidFill>
                <a:latin typeface="Arial" charset="0"/>
                <a:ea typeface="Arial" charset="0"/>
                <a:cs typeface="Arial" charset="0"/>
              </a:rPr>
              <a:t>MyLion</a:t>
            </a:r>
          </a:p>
          <a:p>
            <a:pPr marL="1017237" lvl="2" indent="-285750">
              <a:spcBef>
                <a:spcPct val="0"/>
              </a:spcBef>
              <a:spcAft>
                <a:spcPts val="1200"/>
              </a:spcAft>
              <a:buClr>
                <a:schemeClr val="bg1"/>
              </a:buClr>
            </a:pPr>
            <a:r>
              <a:rPr lang="en-US" dirty="0">
                <a:solidFill>
                  <a:prstClr val="white"/>
                </a:solidFill>
                <a:latin typeface="Arial" charset="0"/>
                <a:ea typeface="Arial" charset="0"/>
                <a:cs typeface="Arial" charset="0"/>
              </a:rPr>
              <a:t>Shop</a:t>
            </a:r>
          </a:p>
          <a:p>
            <a:pPr marL="1017237" lvl="2" indent="-285750">
              <a:spcBef>
                <a:spcPct val="0"/>
              </a:spcBef>
              <a:spcAft>
                <a:spcPts val="1200"/>
              </a:spcAft>
              <a:buClr>
                <a:schemeClr val="bg1"/>
              </a:buClr>
            </a:pPr>
            <a:r>
              <a:rPr lang="en-US" dirty="0">
                <a:solidFill>
                  <a:prstClr val="white"/>
                </a:solidFill>
                <a:latin typeface="Arial" charset="0"/>
                <a:ea typeface="Arial" charset="0"/>
                <a:cs typeface="Arial" charset="0"/>
              </a:rPr>
              <a:t>Insights</a:t>
            </a:r>
          </a:p>
          <a:p>
            <a:pPr marL="1017237" lvl="2" indent="-285750">
              <a:spcBef>
                <a:spcPct val="0"/>
              </a:spcBef>
              <a:spcAft>
                <a:spcPts val="1200"/>
              </a:spcAft>
              <a:buClr>
                <a:schemeClr val="bg1"/>
              </a:buClr>
            </a:pPr>
            <a:r>
              <a:rPr lang="en-US" dirty="0">
                <a:solidFill>
                  <a:prstClr val="white"/>
                </a:solidFill>
                <a:latin typeface="Arial" charset="0"/>
                <a:ea typeface="Arial" charset="0"/>
                <a:cs typeface="Arial" charset="0"/>
              </a:rPr>
              <a:t>Upcoming applications</a:t>
            </a:r>
          </a:p>
          <a:p>
            <a:pPr marL="560070" lvl="1" indent="-285750">
              <a:lnSpc>
                <a:spcPct val="105000"/>
              </a:lnSpc>
              <a:spcBef>
                <a:spcPct val="0"/>
              </a:spcBef>
              <a:spcAft>
                <a:spcPts val="1200"/>
              </a:spcAft>
              <a:buClr>
                <a:schemeClr val="bg1"/>
              </a:buClr>
              <a:buSzPct val="100000"/>
              <a:buFont typeface="Arial" pitchFamily="34" charset="0"/>
              <a:buChar char="•"/>
            </a:pPr>
            <a:r>
              <a:rPr lang="en-US" sz="1800" dirty="0">
                <a:solidFill>
                  <a:prstClr val="white"/>
                </a:solidFill>
                <a:latin typeface="Arial" charset="0"/>
                <a:ea typeface="Arial" charset="0"/>
                <a:cs typeface="Arial" charset="0"/>
              </a:rPr>
              <a:t>All Lions and Leos can create a Lion Account.</a:t>
            </a:r>
          </a:p>
          <a:p>
            <a:pPr marL="560070" lvl="1" indent="-285750">
              <a:lnSpc>
                <a:spcPct val="105000"/>
              </a:lnSpc>
              <a:spcBef>
                <a:spcPct val="0"/>
              </a:spcBef>
              <a:spcAft>
                <a:spcPts val="1200"/>
              </a:spcAft>
              <a:buClr>
                <a:schemeClr val="bg1"/>
              </a:buClr>
              <a:buSzPct val="100000"/>
              <a:buFont typeface="Arial" pitchFamily="34" charset="0"/>
              <a:buChar char="•"/>
            </a:pPr>
            <a:r>
              <a:rPr lang="en-US" sz="1800" dirty="0">
                <a:solidFill>
                  <a:prstClr val="white"/>
                </a:solidFill>
                <a:latin typeface="Arial" charset="0"/>
                <a:ea typeface="Arial" charset="0"/>
                <a:cs typeface="Arial" charset="0"/>
              </a:rPr>
              <a:t>Contact </a:t>
            </a:r>
            <a:r>
              <a:rPr lang="en-US" sz="1800" dirty="0">
                <a:solidFill>
                  <a:prstClr val="white"/>
                </a:solidFill>
                <a:latin typeface="Arial" charset="0"/>
                <a:ea typeface="Arial" charset="0"/>
                <a:cs typeface="Arial" charset="0"/>
                <a:hlinkClick r:id="rId4"/>
              </a:rPr>
              <a:t>mylion@lionsclubs.org</a:t>
            </a:r>
            <a:r>
              <a:rPr lang="en-US" sz="1800" dirty="0">
                <a:solidFill>
                  <a:prstClr val="white"/>
                </a:solidFill>
                <a:latin typeface="Arial" charset="0"/>
                <a:ea typeface="Arial" charset="0"/>
                <a:cs typeface="Arial" charset="0"/>
              </a:rPr>
              <a:t> for support.</a:t>
            </a:r>
          </a:p>
          <a:p>
            <a:pPr marL="560070" lvl="1" indent="-285750">
              <a:lnSpc>
                <a:spcPct val="105000"/>
              </a:lnSpc>
              <a:spcBef>
                <a:spcPct val="0"/>
              </a:spcBef>
              <a:spcAft>
                <a:spcPts val="1200"/>
              </a:spcAft>
              <a:buClr>
                <a:srgbClr val="EBB700"/>
              </a:buClr>
              <a:buFont typeface="Arial" pitchFamily="34" charset="0"/>
              <a:buChar char="•"/>
            </a:pPr>
            <a:endParaRPr lang="en-US" sz="1800" b="1" dirty="0">
              <a:solidFill>
                <a:prstClr val="white"/>
              </a:solidFill>
              <a:latin typeface="Arial" charset="0"/>
              <a:ea typeface="Arial" charset="0"/>
              <a:cs typeface="Arial" charset="0"/>
            </a:endParaRPr>
          </a:p>
        </p:txBody>
      </p:sp>
      <p:sp>
        <p:nvSpPr>
          <p:cNvPr id="18" name="TextBox 17">
            <a:extLst>
              <a:ext uri="{FF2B5EF4-FFF2-40B4-BE49-F238E27FC236}">
                <a16:creationId xmlns:a16="http://schemas.microsoft.com/office/drawing/2014/main" xmlns="" id="{29719075-B0AD-8546-BCA6-E5F79E5DA933}"/>
              </a:ext>
            </a:extLst>
          </p:cNvPr>
          <p:cNvSpPr txBox="1"/>
          <p:nvPr/>
        </p:nvSpPr>
        <p:spPr>
          <a:xfrm>
            <a:off x="510667" y="5746963"/>
            <a:ext cx="4018441" cy="461665"/>
          </a:xfrm>
          <a:prstGeom prst="rect">
            <a:avLst/>
          </a:prstGeom>
          <a:noFill/>
        </p:spPr>
        <p:txBody>
          <a:bodyPr wrap="square" rtlCol="0">
            <a:spAutoFit/>
          </a:bodyPr>
          <a:lstStyle/>
          <a:p>
            <a:pPr fontAlgn="auto">
              <a:spcBef>
                <a:spcPts val="0"/>
              </a:spcBef>
              <a:spcAft>
                <a:spcPts val="0"/>
              </a:spcAft>
            </a:pPr>
            <a:r>
              <a:rPr lang="en-US" sz="1200" i="1" dirty="0">
                <a:latin typeface="Calibri" panose="020F0502020204030204"/>
              </a:rPr>
              <a:t>Quick Tip: Lions and Leos will need their Member ID and an up to date phone number or email  in MyLCI to register</a:t>
            </a:r>
          </a:p>
        </p:txBody>
      </p:sp>
      <p:grpSp>
        <p:nvGrpSpPr>
          <p:cNvPr id="10" name="Group 9">
            <a:extLst>
              <a:ext uri="{FF2B5EF4-FFF2-40B4-BE49-F238E27FC236}">
                <a16:creationId xmlns:a16="http://schemas.microsoft.com/office/drawing/2014/main" xmlns="" id="{4424B351-7AD3-234F-8F83-0170018378AC}"/>
              </a:ext>
            </a:extLst>
          </p:cNvPr>
          <p:cNvGrpSpPr/>
          <p:nvPr/>
        </p:nvGrpSpPr>
        <p:grpSpPr>
          <a:xfrm>
            <a:off x="20297" y="1060331"/>
            <a:ext cx="6967524" cy="4360565"/>
            <a:chOff x="-11289" y="1157979"/>
            <a:chExt cx="6967524" cy="4360565"/>
          </a:xfrm>
        </p:grpSpPr>
        <p:pic>
          <p:nvPicPr>
            <p:cNvPr id="17" name="Picture 16" descr="A screenshot of a computer screen&#10;&#10;Description automatically generated">
              <a:extLst>
                <a:ext uri="{FF2B5EF4-FFF2-40B4-BE49-F238E27FC236}">
                  <a16:creationId xmlns:a16="http://schemas.microsoft.com/office/drawing/2014/main" xmlns="" id="{DA8B69F4-BA06-6244-9041-7FE6BCB881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89" y="1157979"/>
              <a:ext cx="6967524" cy="4360565"/>
            </a:xfrm>
            <a:prstGeom prst="rect">
              <a:avLst/>
            </a:prstGeom>
          </p:spPr>
        </p:pic>
        <p:sp>
          <p:nvSpPr>
            <p:cNvPr id="19" name="Rectangle 18">
              <a:extLst>
                <a:ext uri="{FF2B5EF4-FFF2-40B4-BE49-F238E27FC236}">
                  <a16:creationId xmlns:a16="http://schemas.microsoft.com/office/drawing/2014/main" xmlns="" id="{DD5F700B-AE9B-8447-B50B-72C0D464F793}"/>
                </a:ext>
              </a:extLst>
            </p:cNvPr>
            <p:cNvSpPr/>
            <p:nvPr/>
          </p:nvSpPr>
          <p:spPr bwMode="auto">
            <a:xfrm>
              <a:off x="647206" y="1633733"/>
              <a:ext cx="4466562" cy="2732271"/>
            </a:xfrm>
            <a:prstGeom prst="rect">
              <a:avLst/>
            </a:prstGeom>
            <a:solidFill>
              <a:srgbClr val="0C22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7205" y="1593399"/>
              <a:ext cx="4466563" cy="2256404"/>
            </a:xfrm>
            <a:prstGeom prst="rect">
              <a:avLst/>
            </a:prstGeom>
          </p:spPr>
        </p:pic>
      </p:grpSp>
      <p:grpSp>
        <p:nvGrpSpPr>
          <p:cNvPr id="6" name="Group 5">
            <a:extLst>
              <a:ext uri="{FF2B5EF4-FFF2-40B4-BE49-F238E27FC236}">
                <a16:creationId xmlns:a16="http://schemas.microsoft.com/office/drawing/2014/main" xmlns="" id="{1EF0121A-839C-DB45-832E-AA7C92FC9057}"/>
              </a:ext>
            </a:extLst>
          </p:cNvPr>
          <p:cNvGrpSpPr/>
          <p:nvPr/>
        </p:nvGrpSpPr>
        <p:grpSpPr>
          <a:xfrm>
            <a:off x="4646903" y="3223597"/>
            <a:ext cx="1120840" cy="2148714"/>
            <a:chOff x="3636471" y="1689804"/>
            <a:chExt cx="2389841" cy="4581461"/>
          </a:xfrm>
        </p:grpSpPr>
        <p:pic>
          <p:nvPicPr>
            <p:cNvPr id="3" name="Picture 2" descr="A close up of electronics&#10;&#10;Description automatically generated">
              <a:extLst>
                <a:ext uri="{FF2B5EF4-FFF2-40B4-BE49-F238E27FC236}">
                  <a16:creationId xmlns:a16="http://schemas.microsoft.com/office/drawing/2014/main" xmlns="" id="{0E965FBC-E8CC-B34B-B8C3-7E41EE7974F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4267" r="23570"/>
            <a:stretch/>
          </p:blipFill>
          <p:spPr>
            <a:xfrm>
              <a:off x="3636471" y="1689804"/>
              <a:ext cx="2389841" cy="4581461"/>
            </a:xfrm>
            <a:prstGeom prst="rect">
              <a:avLst/>
            </a:prstGeom>
          </p:spPr>
        </p:pic>
        <p:pic>
          <p:nvPicPr>
            <p:cNvPr id="16" name="Picture 2" descr="71c9da1c-1bb0-4236-b7b1-5c694ba4b91d@namprd0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934184" y="2420947"/>
              <a:ext cx="1776829" cy="31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363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71551"/>
            <a:ext cx="12184465" cy="5886449"/>
          </a:xfrm>
          <a:prstGeom prst="rect">
            <a:avLst/>
          </a:prstGeom>
        </p:spPr>
      </p:pic>
      <p:sp>
        <p:nvSpPr>
          <p:cNvPr id="10" name="TextBox 9"/>
          <p:cNvSpPr txBox="1"/>
          <p:nvPr/>
        </p:nvSpPr>
        <p:spPr>
          <a:xfrm>
            <a:off x="155120" y="146957"/>
            <a:ext cx="8923566" cy="646331"/>
          </a:xfrm>
          <a:prstGeom prst="rect">
            <a:avLst/>
          </a:prstGeom>
          <a:noFill/>
        </p:spPr>
        <p:txBody>
          <a:bodyPr wrap="square" rtlCol="0">
            <a:spAutoFit/>
          </a:bodyPr>
          <a:lstStyle/>
          <a:p>
            <a:r>
              <a:rPr lang="en-US" sz="3600" b="1" kern="0" dirty="0">
                <a:solidFill>
                  <a:srgbClr val="0A5496"/>
                </a:solidFill>
                <a:latin typeface="Arial" panose="020B0604020202020204" pitchFamily="34" charset="0"/>
                <a:cs typeface="Arial" panose="020B0604020202020204" pitchFamily="34" charset="0"/>
              </a:rPr>
              <a:t>Select the application of your choice.</a:t>
            </a:r>
            <a:endParaRPr lang="en-US" sz="3000" dirty="0">
              <a:solidFill>
                <a:srgbClr val="33373B"/>
              </a:solidFill>
            </a:endParaRPr>
          </a:p>
        </p:txBody>
      </p:sp>
    </p:spTree>
    <p:extLst>
      <p:ext uri="{BB962C8B-B14F-4D97-AF65-F5344CB8AC3E}">
        <p14:creationId xmlns:p14="http://schemas.microsoft.com/office/powerpoint/2010/main" val="3257932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ions_PowerPoint_Template_June2016_Template-1">
  <a:themeElements>
    <a:clrScheme name="LCI 2018 1">
      <a:dk1>
        <a:srgbClr val="33373B"/>
      </a:dk1>
      <a:lt1>
        <a:srgbClr val="FEFFFE"/>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Lions_PowerPoint_Template_June2016_Template-1">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38521</TotalTime>
  <Words>4297</Words>
  <Application>Microsoft Office PowerPoint</Application>
  <PresentationFormat>Widescreen</PresentationFormat>
  <Paragraphs>337</Paragraphs>
  <Slides>29</Slides>
  <Notes>29</Notes>
  <HiddenSlides>0</HiddenSlides>
  <MMClips>0</MMClips>
  <ScaleCrop>false</ScaleCrop>
  <HeadingPairs>
    <vt:vector size="6" baseType="variant">
      <vt:variant>
        <vt:lpstr>Fonts Used</vt:lpstr>
      </vt:variant>
      <vt:variant>
        <vt:i4>13</vt:i4>
      </vt:variant>
      <vt:variant>
        <vt:lpstr>Theme</vt:lpstr>
      </vt:variant>
      <vt:variant>
        <vt:i4>16</vt:i4>
      </vt:variant>
      <vt:variant>
        <vt:lpstr>Slide Titles</vt:lpstr>
      </vt:variant>
      <vt:variant>
        <vt:i4>29</vt:i4>
      </vt:variant>
    </vt:vector>
  </HeadingPairs>
  <TitlesOfParts>
    <vt:vector size="58" baseType="lpstr">
      <vt:lpstr>Arial</vt:lpstr>
      <vt:lpstr>Arial Hebrew Scholar</vt:lpstr>
      <vt:lpstr>Calibri</vt:lpstr>
      <vt:lpstr>Century Gothic</vt:lpstr>
      <vt:lpstr>Century Gothic Regular</vt:lpstr>
      <vt:lpstr>Helvetica</vt:lpstr>
      <vt:lpstr>Helvetica Neue</vt:lpstr>
      <vt:lpstr>Open sans</vt:lpstr>
      <vt:lpstr>Open Sans Regular</vt:lpstr>
      <vt:lpstr>Segoe UI</vt:lpstr>
      <vt:lpstr>Segoe UI Light</vt:lpstr>
      <vt:lpstr>Segoe UI Semibold</vt:lpstr>
      <vt:lpstr>ヒラギノ角ゴ Pro W3</vt:lpstr>
      <vt:lpstr>2_No Page Number</vt:lpstr>
      <vt:lpstr>Blue Page Number</vt:lpstr>
      <vt:lpstr>No Page Number</vt:lpstr>
      <vt:lpstr>3_Lions_PowerPoint_Template_June2016_Template-1</vt:lpstr>
      <vt:lpstr>3_Blue Page Number</vt:lpstr>
      <vt:lpstr>2_Lions_PowerPoint_Template_June2016_Template-1</vt:lpstr>
      <vt:lpstr>White Page Number</vt:lpstr>
      <vt:lpstr>4_Lions_PowerPoint_Template_June2016_Template-1</vt:lpstr>
      <vt:lpstr>1_Lions_PowerPoint_Template_June2016_Template-1</vt:lpstr>
      <vt:lpstr>1_White Page Number</vt:lpstr>
      <vt:lpstr>2_White Page Number</vt:lpstr>
      <vt:lpstr>4_Blue Page Number</vt:lpstr>
      <vt:lpstr>2_Blue Page Number</vt:lpstr>
      <vt:lpstr>5_Lions_PowerPoint_Template_June2016_Template-1</vt:lpstr>
      <vt:lpstr>3_No Page Number</vt:lpstr>
      <vt:lpstr>4_No Page Number</vt:lpstr>
      <vt:lpstr>PowerPoint Presentation</vt:lpstr>
      <vt:lpstr>Control panel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Similton, Yolanda</dc:creator>
  <cp:lastModifiedBy>MacMillen, Clare</cp:lastModifiedBy>
  <cp:revision>277</cp:revision>
  <cp:lastPrinted>2019-05-13T15:15:51Z</cp:lastPrinted>
  <dcterms:created xsi:type="dcterms:W3CDTF">2019-02-13T18:13:08Z</dcterms:created>
  <dcterms:modified xsi:type="dcterms:W3CDTF">2019-05-14T15:10:54Z</dcterms:modified>
</cp:coreProperties>
</file>